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2.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3.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14.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15.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16.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17.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18.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19.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20.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21.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22.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23.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24.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25.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2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notesSlides/notesSlide27.xml" ContentType="application/vnd.openxmlformats-officedocument.presentationml.notesSlide+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notesSlides/notesSlide30.xml" ContentType="application/vnd.openxmlformats-officedocument.presentationml.notesSlide+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notesSlides/notesSlide31.xml" ContentType="application/vnd.openxmlformats-officedocument.presentationml.notesSlide+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diagrams/data370.xml" ContentType="application/vnd.openxmlformats-officedocument.drawingml.diagramData+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bookmarkIdSeed="3">
  <p:sldMasterIdLst>
    <p:sldMasterId id="2147483792" r:id="rId1"/>
  </p:sldMasterIdLst>
  <p:notesMasterIdLst>
    <p:notesMasterId r:id="rId56"/>
  </p:notesMasterIdLst>
  <p:sldIdLst>
    <p:sldId id="256" r:id="rId2"/>
    <p:sldId id="257" r:id="rId3"/>
    <p:sldId id="258" r:id="rId4"/>
    <p:sldId id="300" r:id="rId5"/>
    <p:sldId id="331" r:id="rId6"/>
    <p:sldId id="330" r:id="rId7"/>
    <p:sldId id="301" r:id="rId8"/>
    <p:sldId id="264" r:id="rId9"/>
    <p:sldId id="315" r:id="rId10"/>
    <p:sldId id="265" r:id="rId11"/>
    <p:sldId id="318" r:id="rId12"/>
    <p:sldId id="317" r:id="rId13"/>
    <p:sldId id="302" r:id="rId14"/>
    <p:sldId id="269" r:id="rId15"/>
    <p:sldId id="270" r:id="rId16"/>
    <p:sldId id="272" r:id="rId17"/>
    <p:sldId id="303" r:id="rId18"/>
    <p:sldId id="286" r:id="rId19"/>
    <p:sldId id="334" r:id="rId20"/>
    <p:sldId id="326" r:id="rId21"/>
    <p:sldId id="275" r:id="rId22"/>
    <p:sldId id="327" r:id="rId23"/>
    <p:sldId id="276" r:id="rId24"/>
    <p:sldId id="277" r:id="rId25"/>
    <p:sldId id="328" r:id="rId26"/>
    <p:sldId id="321" r:id="rId27"/>
    <p:sldId id="329" r:id="rId28"/>
    <p:sldId id="319" r:id="rId29"/>
    <p:sldId id="322" r:id="rId30"/>
    <p:sldId id="287" r:id="rId31"/>
    <p:sldId id="289" r:id="rId32"/>
    <p:sldId id="290" r:id="rId33"/>
    <p:sldId id="291" r:id="rId34"/>
    <p:sldId id="292" r:id="rId35"/>
    <p:sldId id="304" r:id="rId36"/>
    <p:sldId id="295" r:id="rId37"/>
    <p:sldId id="296" r:id="rId38"/>
    <p:sldId id="314" r:id="rId39"/>
    <p:sldId id="325" r:id="rId40"/>
    <p:sldId id="336" r:id="rId41"/>
    <p:sldId id="324" r:id="rId42"/>
    <p:sldId id="297" r:id="rId43"/>
    <p:sldId id="323" r:id="rId44"/>
    <p:sldId id="305" r:id="rId45"/>
    <p:sldId id="335" r:id="rId46"/>
    <p:sldId id="298" r:id="rId47"/>
    <p:sldId id="306" r:id="rId48"/>
    <p:sldId id="307" r:id="rId49"/>
    <p:sldId id="332" r:id="rId50"/>
    <p:sldId id="309" r:id="rId51"/>
    <p:sldId id="308" r:id="rId52"/>
    <p:sldId id="310" r:id="rId53"/>
    <p:sldId id="333" r:id="rId54"/>
    <p:sldId id="311" r:id="rId5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ael Castillo" initials="MC" lastIdx="1" clrIdx="0">
    <p:extLst>
      <p:ext uri="{19B8F6BF-5375-455C-9EA6-DF929625EA0E}">
        <p15:presenceInfo xmlns:p15="http://schemas.microsoft.com/office/powerpoint/2012/main" userId="3e8245a91b7ef79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FD87"/>
    <a:srgbClr val="98FC70"/>
    <a:srgbClr val="B6FF6D"/>
    <a:srgbClr val="FEB350"/>
    <a:srgbClr val="04CEB6"/>
    <a:srgbClr val="7F76F6"/>
    <a:srgbClr val="99FF33"/>
    <a:srgbClr val="FFFC64"/>
    <a:srgbClr val="FFD937"/>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61510" autoAdjust="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Sofi\Documents\SOFIA\TESIS\PROYECTO%20TITULACION\CIMENTACI&#211;N\N&#218;CLEOS%20HORMIG&#211;N\FORMATO_COMPRESION.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1" i="0" u="none" strike="noStrike" kern="1200" cap="all" spc="150" baseline="0">
                <a:solidFill>
                  <a:schemeClr val="tx1">
                    <a:lumMod val="50000"/>
                    <a:lumOff val="50000"/>
                  </a:schemeClr>
                </a:solidFill>
                <a:latin typeface="+mn-lt"/>
                <a:ea typeface="+mn-ea"/>
                <a:cs typeface="+mn-cs"/>
              </a:defRPr>
            </a:pPr>
            <a:r>
              <a:rPr lang="en-US"/>
              <a:t>Resistencia a la compresión</a:t>
            </a:r>
          </a:p>
        </c:rich>
      </c:tx>
      <c:overlay val="0"/>
      <c:spPr>
        <a:noFill/>
        <a:ln>
          <a:noFill/>
        </a:ln>
        <a:effectLst/>
      </c:spPr>
      <c:txPr>
        <a:bodyPr rot="0" spcFirstLastPara="1" vertOverflow="ellipsis" vert="horz" wrap="square" anchor="ctr" anchorCtr="1"/>
        <a:lstStyle/>
        <a:p>
          <a:pPr>
            <a:defRPr sz="1680" b="1" i="0" u="none" strike="noStrike" kern="1200" cap="all" spc="150" baseline="0">
              <a:solidFill>
                <a:schemeClr val="tx1">
                  <a:lumMod val="50000"/>
                  <a:lumOff val="50000"/>
                </a:schemeClr>
              </a:solidFill>
              <a:latin typeface="+mn-lt"/>
              <a:ea typeface="+mn-ea"/>
              <a:cs typeface="+mn-cs"/>
            </a:defRPr>
          </a:pPr>
          <a:endParaRPr lang="es-EC"/>
        </a:p>
      </c:txPr>
    </c:title>
    <c:autoTitleDeleted val="0"/>
    <c:plotArea>
      <c:layout/>
      <c:barChart>
        <c:barDir val="col"/>
        <c:grouping val="clustered"/>
        <c:varyColors val="0"/>
        <c:ser>
          <c:idx val="0"/>
          <c:order val="0"/>
          <c:tx>
            <c:v>M1</c:v>
          </c:tx>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val>
            <c:numRef>
              <c:f>'RESUMEN(sin FC)'!$H$13</c:f>
              <c:numCache>
                <c:formatCode>0.00</c:formatCode>
                <c:ptCount val="1"/>
                <c:pt idx="0">
                  <c:v>242.76441922679317</c:v>
                </c:pt>
              </c:numCache>
            </c:numRef>
          </c:val>
          <c:extLst>
            <c:ext xmlns:c16="http://schemas.microsoft.com/office/drawing/2014/chart" uri="{C3380CC4-5D6E-409C-BE32-E72D297353CC}">
              <c16:uniqueId val="{00000000-6A2B-4D65-849E-3FA85D94392E}"/>
            </c:ext>
          </c:extLst>
        </c:ser>
        <c:ser>
          <c:idx val="1"/>
          <c:order val="1"/>
          <c:tx>
            <c:v>M2</c:v>
          </c:tx>
          <c:spPr>
            <a:pattFill prst="narHorz">
              <a:fgClr>
                <a:schemeClr val="accent2"/>
              </a:fgClr>
              <a:bgClr>
                <a:schemeClr val="accent2">
                  <a:lumMod val="20000"/>
                  <a:lumOff val="80000"/>
                </a:schemeClr>
              </a:bgClr>
            </a:pattFill>
            <a:ln>
              <a:noFill/>
            </a:ln>
            <a:effectLst>
              <a:innerShdw blurRad="114300">
                <a:schemeClr val="accent2"/>
              </a:innerShdw>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val>
            <c:numRef>
              <c:f>'RESUMEN(sin FC)'!$H$14</c:f>
              <c:numCache>
                <c:formatCode>0.00</c:formatCode>
                <c:ptCount val="1"/>
                <c:pt idx="0">
                  <c:v>260.02969325130346</c:v>
                </c:pt>
              </c:numCache>
            </c:numRef>
          </c:val>
          <c:extLst>
            <c:ext xmlns:c16="http://schemas.microsoft.com/office/drawing/2014/chart" uri="{C3380CC4-5D6E-409C-BE32-E72D297353CC}">
              <c16:uniqueId val="{00000001-6A2B-4D65-849E-3FA85D94392E}"/>
            </c:ext>
          </c:extLst>
        </c:ser>
        <c:ser>
          <c:idx val="2"/>
          <c:order val="2"/>
          <c:tx>
            <c:v>M3</c:v>
          </c:tx>
          <c:spPr>
            <a:pattFill prst="narHorz">
              <a:fgClr>
                <a:schemeClr val="accent3"/>
              </a:fgClr>
              <a:bgClr>
                <a:schemeClr val="accent3">
                  <a:lumMod val="20000"/>
                  <a:lumOff val="80000"/>
                </a:schemeClr>
              </a:bgClr>
            </a:pattFill>
            <a:ln>
              <a:noFill/>
            </a:ln>
            <a:effectLst>
              <a:innerShdw blurRad="114300">
                <a:schemeClr val="accent3"/>
              </a:innerShdw>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val>
            <c:numRef>
              <c:f>'RESUMEN(sin FC)'!$H$15</c:f>
              <c:numCache>
                <c:formatCode>0.00</c:formatCode>
                <c:ptCount val="1"/>
                <c:pt idx="0">
                  <c:v>251.71233453169711</c:v>
                </c:pt>
              </c:numCache>
            </c:numRef>
          </c:val>
          <c:extLst>
            <c:ext xmlns:c16="http://schemas.microsoft.com/office/drawing/2014/chart" uri="{C3380CC4-5D6E-409C-BE32-E72D297353CC}">
              <c16:uniqueId val="{00000002-6A2B-4D65-849E-3FA85D94392E}"/>
            </c:ext>
          </c:extLst>
        </c:ser>
        <c:ser>
          <c:idx val="3"/>
          <c:order val="3"/>
          <c:tx>
            <c:v>M4</c:v>
          </c:tx>
          <c:spPr>
            <a:pattFill prst="narHorz">
              <a:fgClr>
                <a:schemeClr val="accent4"/>
              </a:fgClr>
              <a:bgClr>
                <a:schemeClr val="accent4">
                  <a:lumMod val="20000"/>
                  <a:lumOff val="80000"/>
                </a:schemeClr>
              </a:bgClr>
            </a:pattFill>
            <a:ln>
              <a:noFill/>
            </a:ln>
            <a:effectLst>
              <a:innerShdw blurRad="114300">
                <a:schemeClr val="accent4"/>
              </a:innerShdw>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val>
            <c:numRef>
              <c:f>'RESUMEN(sin FC)'!$H$16</c:f>
              <c:numCache>
                <c:formatCode>0.00</c:formatCode>
                <c:ptCount val="1"/>
                <c:pt idx="0">
                  <c:v>207.69503558081379</c:v>
                </c:pt>
              </c:numCache>
            </c:numRef>
          </c:val>
          <c:extLst>
            <c:ext xmlns:c16="http://schemas.microsoft.com/office/drawing/2014/chart" uri="{C3380CC4-5D6E-409C-BE32-E72D297353CC}">
              <c16:uniqueId val="{00000003-6A2B-4D65-849E-3FA85D94392E}"/>
            </c:ext>
          </c:extLst>
        </c:ser>
        <c:ser>
          <c:idx val="4"/>
          <c:order val="4"/>
          <c:tx>
            <c:v>M5</c:v>
          </c:tx>
          <c:spPr>
            <a:pattFill prst="narHorz">
              <a:fgClr>
                <a:schemeClr val="accent5"/>
              </a:fgClr>
              <a:bgClr>
                <a:schemeClr val="accent5">
                  <a:lumMod val="20000"/>
                  <a:lumOff val="80000"/>
                </a:schemeClr>
              </a:bgClr>
            </a:pattFill>
            <a:ln>
              <a:noFill/>
            </a:ln>
            <a:effectLst>
              <a:innerShdw blurRad="114300">
                <a:schemeClr val="accent5"/>
              </a:innerShdw>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val>
            <c:numRef>
              <c:f>'RESUMEN(sin FC)'!$H$17</c:f>
              <c:numCache>
                <c:formatCode>0.00</c:formatCode>
                <c:ptCount val="1"/>
                <c:pt idx="0">
                  <c:v>238.31449886377095</c:v>
                </c:pt>
              </c:numCache>
            </c:numRef>
          </c:val>
          <c:extLst>
            <c:ext xmlns:c16="http://schemas.microsoft.com/office/drawing/2014/chart" uri="{C3380CC4-5D6E-409C-BE32-E72D297353CC}">
              <c16:uniqueId val="{00000004-6A2B-4D65-849E-3FA85D94392E}"/>
            </c:ext>
          </c:extLst>
        </c:ser>
        <c:ser>
          <c:idx val="5"/>
          <c:order val="5"/>
          <c:tx>
            <c:v>Promedio</c:v>
          </c:tx>
          <c:spPr>
            <a:pattFill prst="narHorz">
              <a:fgClr>
                <a:schemeClr val="accent6"/>
              </a:fgClr>
              <a:bgClr>
                <a:schemeClr val="accent6">
                  <a:lumMod val="20000"/>
                  <a:lumOff val="80000"/>
                </a:schemeClr>
              </a:bgClr>
            </a:pattFill>
            <a:ln>
              <a:noFill/>
            </a:ln>
            <a:effectLst>
              <a:innerShdw blurRad="114300">
                <a:schemeClr val="accent6"/>
              </a:innerShdw>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val>
            <c:numRef>
              <c:f>'RESUMEN(sin FC)'!$G$18</c:f>
              <c:numCache>
                <c:formatCode>0.00</c:formatCode>
                <c:ptCount val="1"/>
                <c:pt idx="0">
                  <c:v>240.1031962908757</c:v>
                </c:pt>
              </c:numCache>
            </c:numRef>
          </c:val>
          <c:extLst>
            <c:ext xmlns:c16="http://schemas.microsoft.com/office/drawing/2014/chart" uri="{C3380CC4-5D6E-409C-BE32-E72D297353CC}">
              <c16:uniqueId val="{00000005-6A2B-4D65-849E-3FA85D94392E}"/>
            </c:ext>
          </c:extLst>
        </c:ser>
        <c:dLbls>
          <c:showLegendKey val="0"/>
          <c:showVal val="0"/>
          <c:showCatName val="0"/>
          <c:showSerName val="0"/>
          <c:showPercent val="0"/>
          <c:showBubbleSize val="0"/>
        </c:dLbls>
        <c:gapWidth val="164"/>
        <c:overlap val="-22"/>
        <c:axId val="380969552"/>
        <c:axId val="380970208"/>
      </c:barChart>
      <c:catAx>
        <c:axId val="380969552"/>
        <c:scaling>
          <c:orientation val="minMax"/>
        </c:scaling>
        <c:delete val="1"/>
        <c:axPos val="b"/>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s-EC"/>
                  <a:t>Núcleos de hormigón</a:t>
                </a:r>
              </a:p>
            </c:rich>
          </c:tx>
          <c:layout>
            <c:manualLayout>
              <c:xMode val="edge"/>
              <c:yMode val="edge"/>
              <c:x val="0.41389915592170512"/>
              <c:y val="0.8816078648550739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crossAx val="380970208"/>
        <c:crosses val="autoZero"/>
        <c:auto val="1"/>
        <c:lblAlgn val="ctr"/>
        <c:lblOffset val="100"/>
        <c:noMultiLvlLbl val="0"/>
      </c:catAx>
      <c:valAx>
        <c:axId val="380970208"/>
        <c:scaling>
          <c:orientation val="minMax"/>
        </c:scaling>
        <c:delete val="0"/>
        <c:axPos val="l"/>
        <c:majorGridlines>
          <c:spPr>
            <a:ln>
              <a:solidFill>
                <a:schemeClr val="tx1">
                  <a:lumMod val="15000"/>
                  <a:lumOff val="85000"/>
                </a:schemeClr>
              </a:solidFill>
            </a:ln>
            <a:effectLst/>
          </c:spPr>
        </c:majorGridlines>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s-EC"/>
                  <a:t>f'c  (kg/cm2)</a:t>
                </a:r>
              </a:p>
            </c:rich>
          </c:tx>
          <c:layout>
            <c:manualLayout>
              <c:xMode val="edge"/>
              <c:yMode val="edge"/>
              <c:x val="2.6594134670261286E-2"/>
              <c:y val="0.41187554680664917"/>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s-EC"/>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EC"/>
          </a:p>
        </c:txPr>
        <c:crossAx val="38096955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EC"/>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diagrams/_rels/data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image" Target="../media/image40.jpeg"/><Relationship Id="rId4" Type="http://schemas.openxmlformats.org/officeDocument/2006/relationships/image" Target="../media/image43.png"/></Relationships>
</file>

<file path=ppt/diagrams/_rels/data15.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image" Target="../media/image44.png"/><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diagrams/_rels/data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51.png"/></Relationships>
</file>

<file path=ppt/diagrams/_rels/data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image" Target="../media/image54.jpeg"/><Relationship Id="rId4" Type="http://schemas.openxmlformats.org/officeDocument/2006/relationships/image" Target="../media/image57.jpeg"/></Relationships>
</file>

<file path=ppt/diagrams/_rels/data2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image" Target="../media/image58.jpeg"/></Relationships>
</file>

<file path=ppt/diagrams/_rels/data2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image" Target="../media/image60.jpeg"/></Relationships>
</file>

<file path=ppt/diagrams/_rels/data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3.png"/><Relationship Id="rId1" Type="http://schemas.openxmlformats.org/officeDocument/2006/relationships/image" Target="../media/image62.jpeg"/><Relationship Id="rId4" Type="http://schemas.openxmlformats.org/officeDocument/2006/relationships/image" Target="../media/image64.png"/></Relationships>
</file>

<file path=ppt/diagrams/_rels/data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image" Target="../media/image66.jpeg"/><Relationship Id="rId5" Type="http://schemas.openxmlformats.org/officeDocument/2006/relationships/image" Target="../media/image69.jpeg"/><Relationship Id="rId4" Type="http://schemas.microsoft.com/office/2007/relationships/hdphoto" Target="../media/hdphoto4.wdp"/></Relationships>
</file>

<file path=ppt/diagrams/_rels/data30.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image" Target="../media/image105.jpeg"/></Relationships>
</file>

<file path=ppt/diagrams/_rels/data3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image" Target="../media/image110.png"/></Relationships>
</file>

<file path=ppt/diagrams/_rels/data3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jpeg"/><Relationship Id="rId1" Type="http://schemas.openxmlformats.org/officeDocument/2006/relationships/image" Target="../media/image116.png"/><Relationship Id="rId4" Type="http://schemas.openxmlformats.org/officeDocument/2006/relationships/image" Target="../media/image119.jpeg"/></Relationships>
</file>

<file path=ppt/diagrams/_rels/data370.xml.rels><?xml version="1.0" encoding="UTF-8" standalone="yes"?>
<Relationships xmlns="http://schemas.openxmlformats.org/package/2006/relationships"><Relationship Id="rId2" Type="http://schemas.openxmlformats.org/officeDocument/2006/relationships/image" Target="../media/image1100.png"/><Relationship Id="rId1" Type="http://schemas.openxmlformats.org/officeDocument/2006/relationships/image" Target="../media/image1090.png"/></Relationships>
</file>

<file path=ppt/diagrams/_rels/data41.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image" Target="../media/image121.png"/></Relationships>
</file>

<file path=ppt/diagrams/_rels/data4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image" Target="../media/image124.png"/></Relationships>
</file>

<file path=ppt/diagrams/_rels/data45.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image" Target="../media/image127.png"/></Relationships>
</file>

<file path=ppt/diagrams/_rels/data46.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image" Target="../media/image129.png"/></Relationships>
</file>

<file path=ppt/diagrams/_rels/data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 Id="rId5" Type="http://schemas.openxmlformats.org/officeDocument/2006/relationships/image" Target="../media/image36.png"/><Relationship Id="rId4" Type="http://schemas.openxmlformats.org/officeDocument/2006/relationships/image" Target="../media/image35.png"/></Relationships>
</file>

<file path=ppt/diagrams/_rels/drawing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image" Target="../media/image40.jpeg"/><Relationship Id="rId4" Type="http://schemas.openxmlformats.org/officeDocument/2006/relationships/image" Target="../media/image43.png"/></Relationships>
</file>

<file path=ppt/diagrams/_rels/drawing15.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image" Target="../media/image44.png"/><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diagrams/_rels/drawing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51.png"/></Relationships>
</file>

<file path=ppt/diagrams/_rels/drawing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image" Target="../media/image54.jpeg"/><Relationship Id="rId4" Type="http://schemas.openxmlformats.org/officeDocument/2006/relationships/image" Target="../media/image57.jpeg"/></Relationships>
</file>

<file path=ppt/diagrams/_rels/drawing2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image" Target="../media/image58.jpeg"/></Relationships>
</file>

<file path=ppt/diagrams/_rels/drawing2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image" Target="../media/image60.jpeg"/></Relationships>
</file>

<file path=ppt/diagrams/_rels/drawing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3.png"/><Relationship Id="rId1" Type="http://schemas.openxmlformats.org/officeDocument/2006/relationships/image" Target="../media/image62.jpeg"/><Relationship Id="rId4" Type="http://schemas.openxmlformats.org/officeDocument/2006/relationships/image" Target="../media/image64.png"/></Relationships>
</file>

<file path=ppt/diagrams/_rels/drawing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image" Target="../media/image66.jpeg"/><Relationship Id="rId5" Type="http://schemas.openxmlformats.org/officeDocument/2006/relationships/image" Target="../media/image69.jpeg"/><Relationship Id="rId4" Type="http://schemas.microsoft.com/office/2007/relationships/hdphoto" Target="../media/hdphoto4.wdp"/></Relationships>
</file>

<file path=ppt/diagrams/_rels/drawing30.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image" Target="../media/image105.jpeg"/></Relationships>
</file>

<file path=ppt/diagrams/_rels/drawing3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image" Target="../media/image110.png"/></Relationships>
</file>

<file path=ppt/diagrams/_rels/drawing3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jpeg"/><Relationship Id="rId1" Type="http://schemas.openxmlformats.org/officeDocument/2006/relationships/image" Target="../media/image116.png"/><Relationship Id="rId4" Type="http://schemas.openxmlformats.org/officeDocument/2006/relationships/image" Target="../media/image119.jpeg"/></Relationships>
</file>

<file path=ppt/diagrams/_rels/drawing41.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image" Target="../media/image121.png"/></Relationships>
</file>

<file path=ppt/diagrams/_rels/drawing4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image" Target="../media/image124.png"/></Relationships>
</file>

<file path=ppt/diagrams/_rels/drawing45.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image" Target="../media/image127.png"/></Relationships>
</file>

<file path=ppt/diagrams/_rels/drawing46.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image" Target="../media/image129.png"/></Relationships>
</file>

<file path=ppt/diagrams/_rels/drawing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2.png"/><Relationship Id="rId5" Type="http://schemas.openxmlformats.org/officeDocument/2006/relationships/image" Target="../media/image34.png"/><Relationship Id="rId4" Type="http://schemas.openxmlformats.org/officeDocument/2006/relationships/image" Target="../media/image33.png"/></Relationships>
</file>

<file path=ppt/diagrams/colors1.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ECAEBD-F45E-4AB6-8E69-EED9E532C6DA}" type="doc">
      <dgm:prSet loTypeId="urn:microsoft.com/office/officeart/2005/8/layout/vList2" loCatId="list" qsTypeId="urn:microsoft.com/office/officeart/2005/8/quickstyle/simple1" qsCatId="simple" csTypeId="urn:microsoft.com/office/officeart/2005/8/colors/accent4_3" csCatId="accent4" phldr="1"/>
      <dgm:spPr/>
      <dgm:t>
        <a:bodyPr/>
        <a:lstStyle/>
        <a:p>
          <a:endParaRPr lang="es-EC"/>
        </a:p>
      </dgm:t>
    </dgm:pt>
    <dgm:pt modelId="{BF45C00B-7577-44E0-A1D9-1A39F29EFE58}">
      <dgm:prSet/>
      <dgm:spPr/>
      <dgm:t>
        <a:bodyPr/>
        <a:lstStyle/>
        <a:p>
          <a:r>
            <a:rPr lang="es-EC" b="1" dirty="0">
              <a:solidFill>
                <a:schemeClr val="bg1">
                  <a:lumMod val="85000"/>
                  <a:lumOff val="15000"/>
                </a:schemeClr>
              </a:solidFill>
            </a:rPr>
            <a:t>1. Justificación</a:t>
          </a:r>
        </a:p>
      </dgm:t>
    </dgm:pt>
    <dgm:pt modelId="{FCC3D9BC-2DA1-4EE7-A55E-64395714B473}" type="parTrans" cxnId="{DFFF2F25-1443-41E3-8476-644FD15523A9}">
      <dgm:prSet/>
      <dgm:spPr/>
      <dgm:t>
        <a:bodyPr/>
        <a:lstStyle/>
        <a:p>
          <a:endParaRPr lang="es-EC"/>
        </a:p>
      </dgm:t>
    </dgm:pt>
    <dgm:pt modelId="{DA67E9C7-82FD-43BE-AEE1-FF748448C1DA}" type="sibTrans" cxnId="{DFFF2F25-1443-41E3-8476-644FD15523A9}">
      <dgm:prSet/>
      <dgm:spPr/>
      <dgm:t>
        <a:bodyPr/>
        <a:lstStyle/>
        <a:p>
          <a:endParaRPr lang="es-EC"/>
        </a:p>
      </dgm:t>
    </dgm:pt>
    <dgm:pt modelId="{89F29798-0896-4C74-B624-0B09C72C4A90}">
      <dgm:prSet/>
      <dgm:spPr/>
      <dgm:t>
        <a:bodyPr/>
        <a:lstStyle/>
        <a:p>
          <a:r>
            <a:rPr lang="es-EC" dirty="0"/>
            <a:t>2. Objetivos</a:t>
          </a:r>
        </a:p>
      </dgm:t>
    </dgm:pt>
    <dgm:pt modelId="{E5372EC0-E98E-4475-87A2-7365B15ECC27}" type="parTrans" cxnId="{4D7D6A62-BD6D-4089-8A0D-8A104BEC9CC4}">
      <dgm:prSet/>
      <dgm:spPr/>
      <dgm:t>
        <a:bodyPr/>
        <a:lstStyle/>
        <a:p>
          <a:endParaRPr lang="es-EC"/>
        </a:p>
      </dgm:t>
    </dgm:pt>
    <dgm:pt modelId="{A806DB1F-FFC4-4B61-AA53-88BF2B57669B}" type="sibTrans" cxnId="{4D7D6A62-BD6D-4089-8A0D-8A104BEC9CC4}">
      <dgm:prSet/>
      <dgm:spPr/>
      <dgm:t>
        <a:bodyPr/>
        <a:lstStyle/>
        <a:p>
          <a:endParaRPr lang="es-EC"/>
        </a:p>
      </dgm:t>
    </dgm:pt>
    <dgm:pt modelId="{0C4AEC70-A25D-4741-8868-76A453F44A2B}">
      <dgm:prSet/>
      <dgm:spPr/>
      <dgm:t>
        <a:bodyPr/>
        <a:lstStyle/>
        <a:p>
          <a:r>
            <a:rPr lang="es-EC" dirty="0"/>
            <a:t>3. Descripción máquina de ensayos</a:t>
          </a:r>
        </a:p>
      </dgm:t>
    </dgm:pt>
    <dgm:pt modelId="{82357D02-616C-43BC-A464-39DA3B9F2E81}" type="parTrans" cxnId="{9199B58E-4F13-4C2A-8948-EE2EB5F70B37}">
      <dgm:prSet/>
      <dgm:spPr/>
      <dgm:t>
        <a:bodyPr/>
        <a:lstStyle/>
        <a:p>
          <a:endParaRPr lang="es-EC"/>
        </a:p>
      </dgm:t>
    </dgm:pt>
    <dgm:pt modelId="{4DA21869-D190-4111-AA8B-35511217B82C}" type="sibTrans" cxnId="{9199B58E-4F13-4C2A-8948-EE2EB5F70B37}">
      <dgm:prSet/>
      <dgm:spPr/>
      <dgm:t>
        <a:bodyPr/>
        <a:lstStyle/>
        <a:p>
          <a:endParaRPr lang="es-EC"/>
        </a:p>
      </dgm:t>
    </dgm:pt>
    <dgm:pt modelId="{C1DEAFCA-2B5E-4746-BDEA-12B2B36895E4}">
      <dgm:prSet/>
      <dgm:spPr/>
      <dgm:t>
        <a:bodyPr/>
        <a:lstStyle/>
        <a:p>
          <a:r>
            <a:rPr lang="es-EC" dirty="0"/>
            <a:t>4. Metodología</a:t>
          </a:r>
        </a:p>
      </dgm:t>
    </dgm:pt>
    <dgm:pt modelId="{F3861733-1E82-424B-9546-EB1663B311A9}" type="parTrans" cxnId="{95148CDF-69C9-4A62-B165-47C2DDE072E7}">
      <dgm:prSet/>
      <dgm:spPr/>
      <dgm:t>
        <a:bodyPr/>
        <a:lstStyle/>
        <a:p>
          <a:endParaRPr lang="es-EC"/>
        </a:p>
      </dgm:t>
    </dgm:pt>
    <dgm:pt modelId="{8EC0BC88-93A0-4D7D-BBE9-648224D5C64E}" type="sibTrans" cxnId="{95148CDF-69C9-4A62-B165-47C2DDE072E7}">
      <dgm:prSet/>
      <dgm:spPr/>
      <dgm:t>
        <a:bodyPr/>
        <a:lstStyle/>
        <a:p>
          <a:endParaRPr lang="es-EC"/>
        </a:p>
      </dgm:t>
    </dgm:pt>
    <dgm:pt modelId="{521415AA-EDA9-4ABC-8C5F-8F83D188F11F}">
      <dgm:prSet/>
      <dgm:spPr/>
      <dgm:t>
        <a:bodyPr/>
        <a:lstStyle/>
        <a:p>
          <a:r>
            <a:rPr lang="es-EC" dirty="0"/>
            <a:t>5. Resultados</a:t>
          </a:r>
        </a:p>
      </dgm:t>
    </dgm:pt>
    <dgm:pt modelId="{044792EA-E879-4A38-B8AE-C91E0014171C}" type="parTrans" cxnId="{09C7094A-E600-4AD6-B237-C696CEC5F01E}">
      <dgm:prSet/>
      <dgm:spPr/>
      <dgm:t>
        <a:bodyPr/>
        <a:lstStyle/>
        <a:p>
          <a:endParaRPr lang="es-EC"/>
        </a:p>
      </dgm:t>
    </dgm:pt>
    <dgm:pt modelId="{D7DD3CBE-71D6-4E65-A97C-A180A677DD39}" type="sibTrans" cxnId="{09C7094A-E600-4AD6-B237-C696CEC5F01E}">
      <dgm:prSet/>
      <dgm:spPr/>
      <dgm:t>
        <a:bodyPr/>
        <a:lstStyle/>
        <a:p>
          <a:endParaRPr lang="es-EC"/>
        </a:p>
      </dgm:t>
    </dgm:pt>
    <dgm:pt modelId="{15CA51EC-7220-4C9E-BAA5-60E8A739E7CD}">
      <dgm:prSet/>
      <dgm:spPr/>
      <dgm:t>
        <a:bodyPr/>
        <a:lstStyle/>
        <a:p>
          <a:r>
            <a:rPr lang="es-EC" dirty="0"/>
            <a:t>8. Conclusiones y recomendaciones</a:t>
          </a:r>
        </a:p>
      </dgm:t>
    </dgm:pt>
    <dgm:pt modelId="{F268662C-D41D-4DB5-B362-742B4307A5BD}" type="parTrans" cxnId="{D07E9F32-B392-4381-8EFD-CB3AF559C914}">
      <dgm:prSet/>
      <dgm:spPr/>
      <dgm:t>
        <a:bodyPr/>
        <a:lstStyle/>
        <a:p>
          <a:endParaRPr lang="es-EC"/>
        </a:p>
      </dgm:t>
    </dgm:pt>
    <dgm:pt modelId="{F8A85DCB-ED90-4ADB-A6AB-F452C1FF6C6E}" type="sibTrans" cxnId="{D07E9F32-B392-4381-8EFD-CB3AF559C914}">
      <dgm:prSet/>
      <dgm:spPr/>
      <dgm:t>
        <a:bodyPr/>
        <a:lstStyle/>
        <a:p>
          <a:endParaRPr lang="es-EC"/>
        </a:p>
      </dgm:t>
    </dgm:pt>
    <dgm:pt modelId="{E933DEE0-A29A-40D3-A7CE-60E22154A730}">
      <dgm:prSet/>
      <dgm:spPr/>
      <dgm:t>
        <a:bodyPr/>
        <a:lstStyle/>
        <a:p>
          <a:r>
            <a:rPr lang="es-EC" dirty="0"/>
            <a:t>6. Rediseño</a:t>
          </a:r>
        </a:p>
      </dgm:t>
    </dgm:pt>
    <dgm:pt modelId="{EB0306A3-DAFF-4AF1-9A6D-4AAC83C6B2CD}" type="parTrans" cxnId="{C735AD98-CC9E-499D-ADFD-67311527BF6C}">
      <dgm:prSet/>
      <dgm:spPr/>
      <dgm:t>
        <a:bodyPr/>
        <a:lstStyle/>
        <a:p>
          <a:endParaRPr lang="es-EC"/>
        </a:p>
      </dgm:t>
    </dgm:pt>
    <dgm:pt modelId="{D3E99DBD-8858-4B4F-B45A-591A8EDDF432}" type="sibTrans" cxnId="{C735AD98-CC9E-499D-ADFD-67311527BF6C}">
      <dgm:prSet/>
      <dgm:spPr/>
      <dgm:t>
        <a:bodyPr/>
        <a:lstStyle/>
        <a:p>
          <a:endParaRPr lang="es-EC"/>
        </a:p>
      </dgm:t>
    </dgm:pt>
    <dgm:pt modelId="{AF82D2C4-D329-44E9-B3DE-00F8E48254DD}">
      <dgm:prSet/>
      <dgm:spPr/>
      <dgm:t>
        <a:bodyPr/>
        <a:lstStyle/>
        <a:p>
          <a:r>
            <a:rPr lang="es-EC" dirty="0"/>
            <a:t>7. Patente</a:t>
          </a:r>
        </a:p>
      </dgm:t>
    </dgm:pt>
    <dgm:pt modelId="{FFC501FA-DB2B-4DB1-B98C-998802B91927}" type="parTrans" cxnId="{A5CD7580-F795-4786-AACD-D184DE64897C}">
      <dgm:prSet/>
      <dgm:spPr/>
      <dgm:t>
        <a:bodyPr/>
        <a:lstStyle/>
        <a:p>
          <a:endParaRPr lang="es-EC"/>
        </a:p>
      </dgm:t>
    </dgm:pt>
    <dgm:pt modelId="{065AE4F2-ABFB-4125-B672-D994AF3F9160}" type="sibTrans" cxnId="{A5CD7580-F795-4786-AACD-D184DE64897C}">
      <dgm:prSet/>
      <dgm:spPr/>
      <dgm:t>
        <a:bodyPr/>
        <a:lstStyle/>
        <a:p>
          <a:endParaRPr lang="es-EC"/>
        </a:p>
      </dgm:t>
    </dgm:pt>
    <dgm:pt modelId="{8ED4C2A1-1FA1-4BFD-8A8E-74344F85E6DC}" type="pres">
      <dgm:prSet presAssocID="{17ECAEBD-F45E-4AB6-8E69-EED9E532C6DA}" presName="linear" presStyleCnt="0">
        <dgm:presLayoutVars>
          <dgm:animLvl val="lvl"/>
          <dgm:resizeHandles val="exact"/>
        </dgm:presLayoutVars>
      </dgm:prSet>
      <dgm:spPr/>
    </dgm:pt>
    <dgm:pt modelId="{63836A7F-A48B-4F66-BE18-926CDBABE21E}" type="pres">
      <dgm:prSet presAssocID="{BF45C00B-7577-44E0-A1D9-1A39F29EFE58}" presName="parentText" presStyleLbl="node1" presStyleIdx="0" presStyleCnt="8">
        <dgm:presLayoutVars>
          <dgm:chMax val="0"/>
          <dgm:bulletEnabled val="1"/>
        </dgm:presLayoutVars>
      </dgm:prSet>
      <dgm:spPr/>
    </dgm:pt>
    <dgm:pt modelId="{0574B31F-A3AA-4B7F-8BB4-3E9D7F7160DE}" type="pres">
      <dgm:prSet presAssocID="{DA67E9C7-82FD-43BE-AEE1-FF748448C1DA}" presName="spacer" presStyleCnt="0"/>
      <dgm:spPr/>
    </dgm:pt>
    <dgm:pt modelId="{D5EE2126-F7EB-4A71-8811-37CC86615F55}" type="pres">
      <dgm:prSet presAssocID="{89F29798-0896-4C74-B624-0B09C72C4A90}" presName="parentText" presStyleLbl="node1" presStyleIdx="1" presStyleCnt="8">
        <dgm:presLayoutVars>
          <dgm:chMax val="0"/>
          <dgm:bulletEnabled val="1"/>
        </dgm:presLayoutVars>
      </dgm:prSet>
      <dgm:spPr/>
    </dgm:pt>
    <dgm:pt modelId="{86E09192-3C98-4F19-BA7E-890EDF546589}" type="pres">
      <dgm:prSet presAssocID="{A806DB1F-FFC4-4B61-AA53-88BF2B57669B}" presName="spacer" presStyleCnt="0"/>
      <dgm:spPr/>
    </dgm:pt>
    <dgm:pt modelId="{781BE478-3B08-44E3-9F8C-A9555B06538E}" type="pres">
      <dgm:prSet presAssocID="{0C4AEC70-A25D-4741-8868-76A453F44A2B}" presName="parentText" presStyleLbl="node1" presStyleIdx="2" presStyleCnt="8">
        <dgm:presLayoutVars>
          <dgm:chMax val="0"/>
          <dgm:bulletEnabled val="1"/>
        </dgm:presLayoutVars>
      </dgm:prSet>
      <dgm:spPr/>
    </dgm:pt>
    <dgm:pt modelId="{1F3C9C37-6204-4896-B07B-D935CA6E2069}" type="pres">
      <dgm:prSet presAssocID="{4DA21869-D190-4111-AA8B-35511217B82C}" presName="spacer" presStyleCnt="0"/>
      <dgm:spPr/>
    </dgm:pt>
    <dgm:pt modelId="{D063D3F1-CD60-4A3A-B698-E965E7A6C36C}" type="pres">
      <dgm:prSet presAssocID="{C1DEAFCA-2B5E-4746-BDEA-12B2B36895E4}" presName="parentText" presStyleLbl="node1" presStyleIdx="3" presStyleCnt="8">
        <dgm:presLayoutVars>
          <dgm:chMax val="0"/>
          <dgm:bulletEnabled val="1"/>
        </dgm:presLayoutVars>
      </dgm:prSet>
      <dgm:spPr/>
    </dgm:pt>
    <dgm:pt modelId="{38986B9F-3A70-493E-997D-97A0F229EE31}" type="pres">
      <dgm:prSet presAssocID="{8EC0BC88-93A0-4D7D-BBE9-648224D5C64E}" presName="spacer" presStyleCnt="0"/>
      <dgm:spPr/>
    </dgm:pt>
    <dgm:pt modelId="{60910557-F0D4-43B6-ACB5-23613179D450}" type="pres">
      <dgm:prSet presAssocID="{521415AA-EDA9-4ABC-8C5F-8F83D188F11F}" presName="parentText" presStyleLbl="node1" presStyleIdx="4" presStyleCnt="8">
        <dgm:presLayoutVars>
          <dgm:chMax val="0"/>
          <dgm:bulletEnabled val="1"/>
        </dgm:presLayoutVars>
      </dgm:prSet>
      <dgm:spPr/>
    </dgm:pt>
    <dgm:pt modelId="{D794B757-D8A8-473E-A962-169A8B7D9BBA}" type="pres">
      <dgm:prSet presAssocID="{D7DD3CBE-71D6-4E65-A97C-A180A677DD39}" presName="spacer" presStyleCnt="0"/>
      <dgm:spPr/>
    </dgm:pt>
    <dgm:pt modelId="{2726A695-55BA-473E-98BD-214B6AD4C7CE}" type="pres">
      <dgm:prSet presAssocID="{E933DEE0-A29A-40D3-A7CE-60E22154A730}" presName="parentText" presStyleLbl="node1" presStyleIdx="5" presStyleCnt="8">
        <dgm:presLayoutVars>
          <dgm:chMax val="0"/>
          <dgm:bulletEnabled val="1"/>
        </dgm:presLayoutVars>
      </dgm:prSet>
      <dgm:spPr/>
    </dgm:pt>
    <dgm:pt modelId="{B0D17C02-A7D2-420E-BE77-56ADF1021EAE}" type="pres">
      <dgm:prSet presAssocID="{D3E99DBD-8858-4B4F-B45A-591A8EDDF432}" presName="spacer" presStyleCnt="0"/>
      <dgm:spPr/>
    </dgm:pt>
    <dgm:pt modelId="{5A176C8F-CCD3-4492-B905-C7D77BD98042}" type="pres">
      <dgm:prSet presAssocID="{AF82D2C4-D329-44E9-B3DE-00F8E48254DD}" presName="parentText" presStyleLbl="node1" presStyleIdx="6" presStyleCnt="8">
        <dgm:presLayoutVars>
          <dgm:chMax val="0"/>
          <dgm:bulletEnabled val="1"/>
        </dgm:presLayoutVars>
      </dgm:prSet>
      <dgm:spPr/>
    </dgm:pt>
    <dgm:pt modelId="{67D2FF94-2345-42E3-AC22-0450863526E1}" type="pres">
      <dgm:prSet presAssocID="{065AE4F2-ABFB-4125-B672-D994AF3F9160}" presName="spacer" presStyleCnt="0"/>
      <dgm:spPr/>
    </dgm:pt>
    <dgm:pt modelId="{CA64D7AE-E5D8-4D4A-A9B5-D6A22EF03A28}" type="pres">
      <dgm:prSet presAssocID="{15CA51EC-7220-4C9E-BAA5-60E8A739E7CD}" presName="parentText" presStyleLbl="node1" presStyleIdx="7" presStyleCnt="8">
        <dgm:presLayoutVars>
          <dgm:chMax val="0"/>
          <dgm:bulletEnabled val="1"/>
        </dgm:presLayoutVars>
      </dgm:prSet>
      <dgm:spPr/>
    </dgm:pt>
  </dgm:ptLst>
  <dgm:cxnLst>
    <dgm:cxn modelId="{D6EFA30F-99BA-4708-B579-E073A19508C6}" type="presOf" srcId="{C1DEAFCA-2B5E-4746-BDEA-12B2B36895E4}" destId="{D063D3F1-CD60-4A3A-B698-E965E7A6C36C}" srcOrd="0" destOrd="0" presId="urn:microsoft.com/office/officeart/2005/8/layout/vList2"/>
    <dgm:cxn modelId="{947C6123-AB54-4CAC-B1AA-8D7CE98DCBFB}" type="presOf" srcId="{89F29798-0896-4C74-B624-0B09C72C4A90}" destId="{D5EE2126-F7EB-4A71-8811-37CC86615F55}" srcOrd="0" destOrd="0" presId="urn:microsoft.com/office/officeart/2005/8/layout/vList2"/>
    <dgm:cxn modelId="{DFFF2F25-1443-41E3-8476-644FD15523A9}" srcId="{17ECAEBD-F45E-4AB6-8E69-EED9E532C6DA}" destId="{BF45C00B-7577-44E0-A1D9-1A39F29EFE58}" srcOrd="0" destOrd="0" parTransId="{FCC3D9BC-2DA1-4EE7-A55E-64395714B473}" sibTransId="{DA67E9C7-82FD-43BE-AEE1-FF748448C1DA}"/>
    <dgm:cxn modelId="{D07E9F32-B392-4381-8EFD-CB3AF559C914}" srcId="{17ECAEBD-F45E-4AB6-8E69-EED9E532C6DA}" destId="{15CA51EC-7220-4C9E-BAA5-60E8A739E7CD}" srcOrd="7" destOrd="0" parTransId="{F268662C-D41D-4DB5-B362-742B4307A5BD}" sibTransId="{F8A85DCB-ED90-4ADB-A6AB-F452C1FF6C6E}"/>
    <dgm:cxn modelId="{4D7D6A62-BD6D-4089-8A0D-8A104BEC9CC4}" srcId="{17ECAEBD-F45E-4AB6-8E69-EED9E532C6DA}" destId="{89F29798-0896-4C74-B624-0B09C72C4A90}" srcOrd="1" destOrd="0" parTransId="{E5372EC0-E98E-4475-87A2-7365B15ECC27}" sibTransId="{A806DB1F-FFC4-4B61-AA53-88BF2B57669B}"/>
    <dgm:cxn modelId="{09C7094A-E600-4AD6-B237-C696CEC5F01E}" srcId="{17ECAEBD-F45E-4AB6-8E69-EED9E532C6DA}" destId="{521415AA-EDA9-4ABC-8C5F-8F83D188F11F}" srcOrd="4" destOrd="0" parTransId="{044792EA-E879-4A38-B8AE-C91E0014171C}" sibTransId="{D7DD3CBE-71D6-4E65-A97C-A180A677DD39}"/>
    <dgm:cxn modelId="{0D41C757-F237-44F8-8D39-3988032B7C15}" type="presOf" srcId="{521415AA-EDA9-4ABC-8C5F-8F83D188F11F}" destId="{60910557-F0D4-43B6-ACB5-23613179D450}" srcOrd="0" destOrd="0" presId="urn:microsoft.com/office/officeart/2005/8/layout/vList2"/>
    <dgm:cxn modelId="{A5CD7580-F795-4786-AACD-D184DE64897C}" srcId="{17ECAEBD-F45E-4AB6-8E69-EED9E532C6DA}" destId="{AF82D2C4-D329-44E9-B3DE-00F8E48254DD}" srcOrd="6" destOrd="0" parTransId="{FFC501FA-DB2B-4DB1-B98C-998802B91927}" sibTransId="{065AE4F2-ABFB-4125-B672-D994AF3F9160}"/>
    <dgm:cxn modelId="{9199B58E-4F13-4C2A-8948-EE2EB5F70B37}" srcId="{17ECAEBD-F45E-4AB6-8E69-EED9E532C6DA}" destId="{0C4AEC70-A25D-4741-8868-76A453F44A2B}" srcOrd="2" destOrd="0" parTransId="{82357D02-616C-43BC-A464-39DA3B9F2E81}" sibTransId="{4DA21869-D190-4111-AA8B-35511217B82C}"/>
    <dgm:cxn modelId="{C735AD98-CC9E-499D-ADFD-67311527BF6C}" srcId="{17ECAEBD-F45E-4AB6-8E69-EED9E532C6DA}" destId="{E933DEE0-A29A-40D3-A7CE-60E22154A730}" srcOrd="5" destOrd="0" parTransId="{EB0306A3-DAFF-4AF1-9A6D-4AAC83C6B2CD}" sibTransId="{D3E99DBD-8858-4B4F-B45A-591A8EDDF432}"/>
    <dgm:cxn modelId="{592CE599-45D8-4024-AB49-B6EC0450F852}" type="presOf" srcId="{BF45C00B-7577-44E0-A1D9-1A39F29EFE58}" destId="{63836A7F-A48B-4F66-BE18-926CDBABE21E}" srcOrd="0" destOrd="0" presId="urn:microsoft.com/office/officeart/2005/8/layout/vList2"/>
    <dgm:cxn modelId="{9498CC9B-F1FB-4764-82DE-83019E7D7743}" type="presOf" srcId="{15CA51EC-7220-4C9E-BAA5-60E8A739E7CD}" destId="{CA64D7AE-E5D8-4D4A-A9B5-D6A22EF03A28}" srcOrd="0" destOrd="0" presId="urn:microsoft.com/office/officeart/2005/8/layout/vList2"/>
    <dgm:cxn modelId="{666792AB-49D5-425F-95FA-1F16F706C584}" type="presOf" srcId="{0C4AEC70-A25D-4741-8868-76A453F44A2B}" destId="{781BE478-3B08-44E3-9F8C-A9555B06538E}" srcOrd="0" destOrd="0" presId="urn:microsoft.com/office/officeart/2005/8/layout/vList2"/>
    <dgm:cxn modelId="{951857BA-CE7D-44B1-97C4-A40CFA82D642}" type="presOf" srcId="{AF82D2C4-D329-44E9-B3DE-00F8E48254DD}" destId="{5A176C8F-CCD3-4492-B905-C7D77BD98042}" srcOrd="0" destOrd="0" presId="urn:microsoft.com/office/officeart/2005/8/layout/vList2"/>
    <dgm:cxn modelId="{100CE1DE-4ABD-4D45-A9F3-88E7830E4082}" type="presOf" srcId="{E933DEE0-A29A-40D3-A7CE-60E22154A730}" destId="{2726A695-55BA-473E-98BD-214B6AD4C7CE}" srcOrd="0" destOrd="0" presId="urn:microsoft.com/office/officeart/2005/8/layout/vList2"/>
    <dgm:cxn modelId="{95148CDF-69C9-4A62-B165-47C2DDE072E7}" srcId="{17ECAEBD-F45E-4AB6-8E69-EED9E532C6DA}" destId="{C1DEAFCA-2B5E-4746-BDEA-12B2B36895E4}" srcOrd="3" destOrd="0" parTransId="{F3861733-1E82-424B-9546-EB1663B311A9}" sibTransId="{8EC0BC88-93A0-4D7D-BBE9-648224D5C64E}"/>
    <dgm:cxn modelId="{0FB938F2-CC7F-4A90-9343-D7D6E48B5180}" type="presOf" srcId="{17ECAEBD-F45E-4AB6-8E69-EED9E532C6DA}" destId="{8ED4C2A1-1FA1-4BFD-8A8E-74344F85E6DC}" srcOrd="0" destOrd="0" presId="urn:microsoft.com/office/officeart/2005/8/layout/vList2"/>
    <dgm:cxn modelId="{4D52EE8E-4273-48C7-84BB-F6493ED8A890}" type="presParOf" srcId="{8ED4C2A1-1FA1-4BFD-8A8E-74344F85E6DC}" destId="{63836A7F-A48B-4F66-BE18-926CDBABE21E}" srcOrd="0" destOrd="0" presId="urn:microsoft.com/office/officeart/2005/8/layout/vList2"/>
    <dgm:cxn modelId="{EB6AB305-19DE-40FB-BEE2-694690628BB6}" type="presParOf" srcId="{8ED4C2A1-1FA1-4BFD-8A8E-74344F85E6DC}" destId="{0574B31F-A3AA-4B7F-8BB4-3E9D7F7160DE}" srcOrd="1" destOrd="0" presId="urn:microsoft.com/office/officeart/2005/8/layout/vList2"/>
    <dgm:cxn modelId="{4CE0CAD2-5D7B-43B5-AAB7-F9F0C5644787}" type="presParOf" srcId="{8ED4C2A1-1FA1-4BFD-8A8E-74344F85E6DC}" destId="{D5EE2126-F7EB-4A71-8811-37CC86615F55}" srcOrd="2" destOrd="0" presId="urn:microsoft.com/office/officeart/2005/8/layout/vList2"/>
    <dgm:cxn modelId="{DEC2722F-A99E-47A0-98C6-2E282E4342D1}" type="presParOf" srcId="{8ED4C2A1-1FA1-4BFD-8A8E-74344F85E6DC}" destId="{86E09192-3C98-4F19-BA7E-890EDF546589}" srcOrd="3" destOrd="0" presId="urn:microsoft.com/office/officeart/2005/8/layout/vList2"/>
    <dgm:cxn modelId="{EEFC5176-D8D5-4527-A920-8B6CADC4D83B}" type="presParOf" srcId="{8ED4C2A1-1FA1-4BFD-8A8E-74344F85E6DC}" destId="{781BE478-3B08-44E3-9F8C-A9555B06538E}" srcOrd="4" destOrd="0" presId="urn:microsoft.com/office/officeart/2005/8/layout/vList2"/>
    <dgm:cxn modelId="{EE8EBA9E-24E2-4AAD-8AE8-A393420ABE8C}" type="presParOf" srcId="{8ED4C2A1-1FA1-4BFD-8A8E-74344F85E6DC}" destId="{1F3C9C37-6204-4896-B07B-D935CA6E2069}" srcOrd="5" destOrd="0" presId="urn:microsoft.com/office/officeart/2005/8/layout/vList2"/>
    <dgm:cxn modelId="{53DE3A06-703B-465E-98DB-7824B17A3804}" type="presParOf" srcId="{8ED4C2A1-1FA1-4BFD-8A8E-74344F85E6DC}" destId="{D063D3F1-CD60-4A3A-B698-E965E7A6C36C}" srcOrd="6" destOrd="0" presId="urn:microsoft.com/office/officeart/2005/8/layout/vList2"/>
    <dgm:cxn modelId="{E4DE6A85-2EC1-41BE-A35C-B218BB4B1AF0}" type="presParOf" srcId="{8ED4C2A1-1FA1-4BFD-8A8E-74344F85E6DC}" destId="{38986B9F-3A70-493E-997D-97A0F229EE31}" srcOrd="7" destOrd="0" presId="urn:microsoft.com/office/officeart/2005/8/layout/vList2"/>
    <dgm:cxn modelId="{E68736D3-BFCD-4589-89D3-C786569C8580}" type="presParOf" srcId="{8ED4C2A1-1FA1-4BFD-8A8E-74344F85E6DC}" destId="{60910557-F0D4-43B6-ACB5-23613179D450}" srcOrd="8" destOrd="0" presId="urn:microsoft.com/office/officeart/2005/8/layout/vList2"/>
    <dgm:cxn modelId="{9FE218C5-7A76-47B4-9775-2FC90C3E044F}" type="presParOf" srcId="{8ED4C2A1-1FA1-4BFD-8A8E-74344F85E6DC}" destId="{D794B757-D8A8-473E-A962-169A8B7D9BBA}" srcOrd="9" destOrd="0" presId="urn:microsoft.com/office/officeart/2005/8/layout/vList2"/>
    <dgm:cxn modelId="{3D038B9B-E1F8-48A8-9CE7-DD6D71590D59}" type="presParOf" srcId="{8ED4C2A1-1FA1-4BFD-8A8E-74344F85E6DC}" destId="{2726A695-55BA-473E-98BD-214B6AD4C7CE}" srcOrd="10" destOrd="0" presId="urn:microsoft.com/office/officeart/2005/8/layout/vList2"/>
    <dgm:cxn modelId="{8BEDCAEF-8B53-4DB9-A2D2-21004BBEC68F}" type="presParOf" srcId="{8ED4C2A1-1FA1-4BFD-8A8E-74344F85E6DC}" destId="{B0D17C02-A7D2-420E-BE77-56ADF1021EAE}" srcOrd="11" destOrd="0" presId="urn:microsoft.com/office/officeart/2005/8/layout/vList2"/>
    <dgm:cxn modelId="{A479050E-9415-4664-8263-FA1FB6200A7C}" type="presParOf" srcId="{8ED4C2A1-1FA1-4BFD-8A8E-74344F85E6DC}" destId="{5A176C8F-CCD3-4492-B905-C7D77BD98042}" srcOrd="12" destOrd="0" presId="urn:microsoft.com/office/officeart/2005/8/layout/vList2"/>
    <dgm:cxn modelId="{718B15CD-7261-4C3A-9342-9D6FF829EA4E}" type="presParOf" srcId="{8ED4C2A1-1FA1-4BFD-8A8E-74344F85E6DC}" destId="{67D2FF94-2345-42E3-AC22-0450863526E1}" srcOrd="13" destOrd="0" presId="urn:microsoft.com/office/officeart/2005/8/layout/vList2"/>
    <dgm:cxn modelId="{2E1F0DE2-8562-4A94-A949-0AD0C39DF7A4}" type="presParOf" srcId="{8ED4C2A1-1FA1-4BFD-8A8E-74344F85E6DC}" destId="{CA64D7AE-E5D8-4D4A-A9B5-D6A22EF03A28}" srcOrd="1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09DB89E-5A95-4C16-AACB-22DD641C11E9}" type="doc">
      <dgm:prSet loTypeId="urn:microsoft.com/office/officeart/2005/8/layout/hierarchy2" loCatId="hierarchy" qsTypeId="urn:microsoft.com/office/officeart/2005/8/quickstyle/simple5" qsCatId="simple" csTypeId="urn:microsoft.com/office/officeart/2005/8/colors/colorful2" csCatId="colorful" phldr="1"/>
      <dgm:spPr/>
      <dgm:t>
        <a:bodyPr/>
        <a:lstStyle/>
        <a:p>
          <a:endParaRPr lang="es-EC"/>
        </a:p>
      </dgm:t>
    </dgm:pt>
    <dgm:pt modelId="{4546E631-4E3E-4A86-9A59-E920407DBCEF}">
      <dgm:prSet phldrT="[Texto]"/>
      <dgm:spPr/>
      <dgm:t>
        <a:bodyPr/>
        <a:lstStyle/>
        <a:p>
          <a:r>
            <a:rPr lang="es-EC" b="1" dirty="0"/>
            <a:t>CARGAS</a:t>
          </a:r>
        </a:p>
      </dgm:t>
    </dgm:pt>
    <dgm:pt modelId="{EB3115C7-2B68-426B-A1AF-F20BD2BA13AD}" type="parTrans" cxnId="{AB7EE205-652A-4ACB-BE41-9C0A41A7D54D}">
      <dgm:prSet/>
      <dgm:spPr/>
      <dgm:t>
        <a:bodyPr/>
        <a:lstStyle/>
        <a:p>
          <a:endParaRPr lang="es-EC"/>
        </a:p>
      </dgm:t>
    </dgm:pt>
    <dgm:pt modelId="{B1F67F42-0949-4C39-8217-AA43A7922FB7}" type="sibTrans" cxnId="{AB7EE205-652A-4ACB-BE41-9C0A41A7D54D}">
      <dgm:prSet/>
      <dgm:spPr/>
      <dgm:t>
        <a:bodyPr/>
        <a:lstStyle/>
        <a:p>
          <a:endParaRPr lang="es-EC"/>
        </a:p>
      </dgm:t>
    </dgm:pt>
    <dgm:pt modelId="{63063712-2637-4D5E-91F7-EF2BBE0395FD}">
      <dgm:prSet phldrT="[Texto]"/>
      <dgm:spPr/>
      <dgm:t>
        <a:bodyPr/>
        <a:lstStyle/>
        <a:p>
          <a:r>
            <a:rPr lang="es-EC" b="1" dirty="0"/>
            <a:t>Carga muerta</a:t>
          </a:r>
        </a:p>
      </dgm:t>
    </dgm:pt>
    <dgm:pt modelId="{6D1273E4-70EE-49F7-9BDD-EEEC94ACD93A}" type="parTrans" cxnId="{71BE6AFB-DF16-41EB-AFD6-55E27C753C90}">
      <dgm:prSet/>
      <dgm:spPr/>
      <dgm:t>
        <a:bodyPr/>
        <a:lstStyle/>
        <a:p>
          <a:endParaRPr lang="es-EC"/>
        </a:p>
      </dgm:t>
    </dgm:pt>
    <dgm:pt modelId="{18EF6DC3-AFCF-4223-849D-2226B9C20FA4}" type="sibTrans" cxnId="{71BE6AFB-DF16-41EB-AFD6-55E27C753C90}">
      <dgm:prSet/>
      <dgm:spPr/>
      <dgm:t>
        <a:bodyPr/>
        <a:lstStyle/>
        <a:p>
          <a:endParaRPr lang="es-EC"/>
        </a:p>
      </dgm:t>
    </dgm:pt>
    <dgm:pt modelId="{F6CC90E7-09D4-4918-BFF0-85EBF50796EF}">
      <dgm:prSet phldrT="[Texto]"/>
      <dgm:spPr/>
      <dgm:t>
        <a:bodyPr/>
        <a:lstStyle/>
        <a:p>
          <a:r>
            <a:rPr lang="es-EC" b="1" dirty="0"/>
            <a:t>Carga viva</a:t>
          </a:r>
        </a:p>
      </dgm:t>
    </dgm:pt>
    <dgm:pt modelId="{4FF1350C-6CFF-41A7-987A-844C4EDC5AB6}" type="parTrans" cxnId="{00C38C05-43E8-452E-A2BC-F8CF34FA3979}">
      <dgm:prSet/>
      <dgm:spPr/>
      <dgm:t>
        <a:bodyPr/>
        <a:lstStyle/>
        <a:p>
          <a:endParaRPr lang="es-EC"/>
        </a:p>
      </dgm:t>
    </dgm:pt>
    <dgm:pt modelId="{1561A57C-8E78-45DB-B3DA-B6B0350BBA96}" type="sibTrans" cxnId="{00C38C05-43E8-452E-A2BC-F8CF34FA3979}">
      <dgm:prSet/>
      <dgm:spPr/>
      <dgm:t>
        <a:bodyPr/>
        <a:lstStyle/>
        <a:p>
          <a:endParaRPr lang="es-EC"/>
        </a:p>
      </dgm:t>
    </dgm:pt>
    <dgm:pt modelId="{B4D8E39F-9501-4BA0-B4DC-AE4D9BF196A2}">
      <dgm:prSet phldrT="[Texto]"/>
      <dgm:spPr/>
      <dgm:t>
        <a:bodyPr/>
        <a:lstStyle/>
        <a:p>
          <a:r>
            <a:rPr lang="es-EC" dirty="0"/>
            <a:t>Peso propio estructura             2 </a:t>
          </a:r>
          <a:r>
            <a:rPr lang="es-EC" dirty="0" err="1"/>
            <a:t>Tn</a:t>
          </a:r>
          <a:endParaRPr lang="es-EC" dirty="0"/>
        </a:p>
      </dgm:t>
    </dgm:pt>
    <dgm:pt modelId="{A5447B76-C3BA-4E05-95A3-721CD3CCF77E}" type="parTrans" cxnId="{4E5B43C7-BFC7-4199-B9A2-649ACD149E5C}">
      <dgm:prSet/>
      <dgm:spPr/>
      <dgm:t>
        <a:bodyPr/>
        <a:lstStyle/>
        <a:p>
          <a:endParaRPr lang="es-EC"/>
        </a:p>
      </dgm:t>
    </dgm:pt>
    <dgm:pt modelId="{3711DD2E-050D-45A6-8AF3-40664E8B87AD}" type="sibTrans" cxnId="{4E5B43C7-BFC7-4199-B9A2-649ACD149E5C}">
      <dgm:prSet/>
      <dgm:spPr/>
      <dgm:t>
        <a:bodyPr/>
        <a:lstStyle/>
        <a:p>
          <a:endParaRPr lang="es-EC"/>
        </a:p>
      </dgm:t>
    </dgm:pt>
    <dgm:pt modelId="{45D509F5-B03B-47AE-A49B-6C9DDB9DB127}">
      <dgm:prSet phldrT="[Texto]"/>
      <dgm:spPr/>
      <dgm:t>
        <a:bodyPr/>
        <a:lstStyle/>
        <a:p>
          <a:r>
            <a:rPr lang="es-EC" dirty="0"/>
            <a:t>Vertical: reacción sistema hidráulico 100 </a:t>
          </a:r>
          <a:r>
            <a:rPr lang="es-EC" dirty="0" err="1"/>
            <a:t>Tn</a:t>
          </a:r>
          <a:endParaRPr lang="es-EC" dirty="0"/>
        </a:p>
      </dgm:t>
    </dgm:pt>
    <dgm:pt modelId="{ACD98A5B-4484-44E9-B925-1C9FE59EB893}" type="parTrans" cxnId="{257D89DA-9FD4-482F-BB83-A65C354320A3}">
      <dgm:prSet/>
      <dgm:spPr/>
      <dgm:t>
        <a:bodyPr/>
        <a:lstStyle/>
        <a:p>
          <a:endParaRPr lang="es-EC"/>
        </a:p>
      </dgm:t>
    </dgm:pt>
    <dgm:pt modelId="{3840A023-9EDC-48AE-B857-FB368F23B18C}" type="sibTrans" cxnId="{257D89DA-9FD4-482F-BB83-A65C354320A3}">
      <dgm:prSet/>
      <dgm:spPr/>
      <dgm:t>
        <a:bodyPr/>
        <a:lstStyle/>
        <a:p>
          <a:endParaRPr lang="es-EC"/>
        </a:p>
      </dgm:t>
    </dgm:pt>
    <dgm:pt modelId="{D761914E-14A8-4CFB-8C47-F49382A60149}">
      <dgm:prSet phldrT="[Texto]"/>
      <dgm:spPr/>
      <dgm:t>
        <a:bodyPr/>
        <a:lstStyle/>
        <a:p>
          <a:r>
            <a:rPr lang="es-EC" dirty="0"/>
            <a:t>Lateral: efecto de explosivos. Valor estimado de 20 </a:t>
          </a:r>
          <a:r>
            <a:rPr lang="es-EC" dirty="0" err="1"/>
            <a:t>Tn</a:t>
          </a:r>
          <a:endParaRPr lang="es-EC" dirty="0"/>
        </a:p>
      </dgm:t>
    </dgm:pt>
    <dgm:pt modelId="{FB594713-F04D-409F-A838-8EE13F571825}" type="parTrans" cxnId="{F6955704-C55E-4103-829A-986DD323A4AB}">
      <dgm:prSet/>
      <dgm:spPr/>
      <dgm:t>
        <a:bodyPr/>
        <a:lstStyle/>
        <a:p>
          <a:endParaRPr lang="es-EC"/>
        </a:p>
      </dgm:t>
    </dgm:pt>
    <dgm:pt modelId="{B7554300-7B8E-46E9-AF1E-F31ED1F174CE}" type="sibTrans" cxnId="{F6955704-C55E-4103-829A-986DD323A4AB}">
      <dgm:prSet/>
      <dgm:spPr/>
      <dgm:t>
        <a:bodyPr/>
        <a:lstStyle/>
        <a:p>
          <a:endParaRPr lang="es-EC"/>
        </a:p>
      </dgm:t>
    </dgm:pt>
    <dgm:pt modelId="{17C1B729-C381-4480-8240-D03893357962}" type="pres">
      <dgm:prSet presAssocID="{309DB89E-5A95-4C16-AACB-22DD641C11E9}" presName="diagram" presStyleCnt="0">
        <dgm:presLayoutVars>
          <dgm:chPref val="1"/>
          <dgm:dir/>
          <dgm:animOne val="branch"/>
          <dgm:animLvl val="lvl"/>
          <dgm:resizeHandles val="exact"/>
        </dgm:presLayoutVars>
      </dgm:prSet>
      <dgm:spPr/>
    </dgm:pt>
    <dgm:pt modelId="{6644C96C-50B7-40CB-964A-29194CD73DA8}" type="pres">
      <dgm:prSet presAssocID="{4546E631-4E3E-4A86-9A59-E920407DBCEF}" presName="root1" presStyleCnt="0"/>
      <dgm:spPr/>
    </dgm:pt>
    <dgm:pt modelId="{490FECCE-19A7-461E-A8EA-389EB0C2A949}" type="pres">
      <dgm:prSet presAssocID="{4546E631-4E3E-4A86-9A59-E920407DBCEF}" presName="LevelOneTextNode" presStyleLbl="node0" presStyleIdx="0" presStyleCnt="1">
        <dgm:presLayoutVars>
          <dgm:chPref val="3"/>
        </dgm:presLayoutVars>
      </dgm:prSet>
      <dgm:spPr/>
    </dgm:pt>
    <dgm:pt modelId="{33E597BF-D738-4A59-A3BA-BABB847C0690}" type="pres">
      <dgm:prSet presAssocID="{4546E631-4E3E-4A86-9A59-E920407DBCEF}" presName="level2hierChild" presStyleCnt="0"/>
      <dgm:spPr/>
    </dgm:pt>
    <dgm:pt modelId="{4CA4E514-B663-442B-AC6A-A1544AE270B1}" type="pres">
      <dgm:prSet presAssocID="{6D1273E4-70EE-49F7-9BDD-EEEC94ACD93A}" presName="conn2-1" presStyleLbl="parChTrans1D2" presStyleIdx="0" presStyleCnt="2"/>
      <dgm:spPr/>
    </dgm:pt>
    <dgm:pt modelId="{B3A40377-8D93-4380-BD59-BAF3EB99FF70}" type="pres">
      <dgm:prSet presAssocID="{6D1273E4-70EE-49F7-9BDD-EEEC94ACD93A}" presName="connTx" presStyleLbl="parChTrans1D2" presStyleIdx="0" presStyleCnt="2"/>
      <dgm:spPr/>
    </dgm:pt>
    <dgm:pt modelId="{5AC7CE7E-6ECE-4346-B055-8BADE0E18041}" type="pres">
      <dgm:prSet presAssocID="{63063712-2637-4D5E-91F7-EF2BBE0395FD}" presName="root2" presStyleCnt="0"/>
      <dgm:spPr/>
    </dgm:pt>
    <dgm:pt modelId="{67D52D80-C5DD-4F0C-BC2E-271D848DB983}" type="pres">
      <dgm:prSet presAssocID="{63063712-2637-4D5E-91F7-EF2BBE0395FD}" presName="LevelTwoTextNode" presStyleLbl="node2" presStyleIdx="0" presStyleCnt="2">
        <dgm:presLayoutVars>
          <dgm:chPref val="3"/>
        </dgm:presLayoutVars>
      </dgm:prSet>
      <dgm:spPr/>
    </dgm:pt>
    <dgm:pt modelId="{B93C9282-952E-42E9-AFA6-A81AC93D3607}" type="pres">
      <dgm:prSet presAssocID="{63063712-2637-4D5E-91F7-EF2BBE0395FD}" presName="level3hierChild" presStyleCnt="0"/>
      <dgm:spPr/>
    </dgm:pt>
    <dgm:pt modelId="{82EE7E81-D6FB-4F30-8CE7-9CE0714A6A42}" type="pres">
      <dgm:prSet presAssocID="{A5447B76-C3BA-4E05-95A3-721CD3CCF77E}" presName="conn2-1" presStyleLbl="parChTrans1D3" presStyleIdx="0" presStyleCnt="3"/>
      <dgm:spPr/>
    </dgm:pt>
    <dgm:pt modelId="{B7067F56-1616-4C7A-A36F-F9119278A7D0}" type="pres">
      <dgm:prSet presAssocID="{A5447B76-C3BA-4E05-95A3-721CD3CCF77E}" presName="connTx" presStyleLbl="parChTrans1D3" presStyleIdx="0" presStyleCnt="3"/>
      <dgm:spPr/>
    </dgm:pt>
    <dgm:pt modelId="{E35992F4-D73D-4E36-902F-ACFEB297F6B4}" type="pres">
      <dgm:prSet presAssocID="{B4D8E39F-9501-4BA0-B4DC-AE4D9BF196A2}" presName="root2" presStyleCnt="0"/>
      <dgm:spPr/>
    </dgm:pt>
    <dgm:pt modelId="{AD94508E-3651-419E-AAED-D0D3CCCFC3AE}" type="pres">
      <dgm:prSet presAssocID="{B4D8E39F-9501-4BA0-B4DC-AE4D9BF196A2}" presName="LevelTwoTextNode" presStyleLbl="node3" presStyleIdx="0" presStyleCnt="3">
        <dgm:presLayoutVars>
          <dgm:chPref val="3"/>
        </dgm:presLayoutVars>
      </dgm:prSet>
      <dgm:spPr/>
    </dgm:pt>
    <dgm:pt modelId="{215E7002-DF2B-4D90-93D1-142A19A0A608}" type="pres">
      <dgm:prSet presAssocID="{B4D8E39F-9501-4BA0-B4DC-AE4D9BF196A2}" presName="level3hierChild" presStyleCnt="0"/>
      <dgm:spPr/>
    </dgm:pt>
    <dgm:pt modelId="{0D1D7DC0-4AD4-4CE2-AA0E-8E9A57CD9F01}" type="pres">
      <dgm:prSet presAssocID="{4FF1350C-6CFF-41A7-987A-844C4EDC5AB6}" presName="conn2-1" presStyleLbl="parChTrans1D2" presStyleIdx="1" presStyleCnt="2"/>
      <dgm:spPr/>
    </dgm:pt>
    <dgm:pt modelId="{5875B919-4ABE-45A3-BD0F-1DE1F540956A}" type="pres">
      <dgm:prSet presAssocID="{4FF1350C-6CFF-41A7-987A-844C4EDC5AB6}" presName="connTx" presStyleLbl="parChTrans1D2" presStyleIdx="1" presStyleCnt="2"/>
      <dgm:spPr/>
    </dgm:pt>
    <dgm:pt modelId="{B449681B-A010-477F-8570-3BE31A1C5953}" type="pres">
      <dgm:prSet presAssocID="{F6CC90E7-09D4-4918-BFF0-85EBF50796EF}" presName="root2" presStyleCnt="0"/>
      <dgm:spPr/>
    </dgm:pt>
    <dgm:pt modelId="{20D1D00B-3A6C-47CE-9F0D-C7C769B8C940}" type="pres">
      <dgm:prSet presAssocID="{F6CC90E7-09D4-4918-BFF0-85EBF50796EF}" presName="LevelTwoTextNode" presStyleLbl="node2" presStyleIdx="1" presStyleCnt="2">
        <dgm:presLayoutVars>
          <dgm:chPref val="3"/>
        </dgm:presLayoutVars>
      </dgm:prSet>
      <dgm:spPr/>
    </dgm:pt>
    <dgm:pt modelId="{54908BB3-7747-4C5A-A650-9B776AD8F2DA}" type="pres">
      <dgm:prSet presAssocID="{F6CC90E7-09D4-4918-BFF0-85EBF50796EF}" presName="level3hierChild" presStyleCnt="0"/>
      <dgm:spPr/>
    </dgm:pt>
    <dgm:pt modelId="{4567A3A3-2E6F-4A04-8FE5-393D7F52308D}" type="pres">
      <dgm:prSet presAssocID="{ACD98A5B-4484-44E9-B925-1C9FE59EB893}" presName="conn2-1" presStyleLbl="parChTrans1D3" presStyleIdx="1" presStyleCnt="3"/>
      <dgm:spPr/>
    </dgm:pt>
    <dgm:pt modelId="{E8DA9C06-1893-4FA1-896F-17B941EE1505}" type="pres">
      <dgm:prSet presAssocID="{ACD98A5B-4484-44E9-B925-1C9FE59EB893}" presName="connTx" presStyleLbl="parChTrans1D3" presStyleIdx="1" presStyleCnt="3"/>
      <dgm:spPr/>
    </dgm:pt>
    <dgm:pt modelId="{9D271847-ECA2-44E1-A7D2-0BC52FEA4158}" type="pres">
      <dgm:prSet presAssocID="{45D509F5-B03B-47AE-A49B-6C9DDB9DB127}" presName="root2" presStyleCnt="0"/>
      <dgm:spPr/>
    </dgm:pt>
    <dgm:pt modelId="{17AB88BC-494D-46F5-8B24-5ED365CBA3C8}" type="pres">
      <dgm:prSet presAssocID="{45D509F5-B03B-47AE-A49B-6C9DDB9DB127}" presName="LevelTwoTextNode" presStyleLbl="node3" presStyleIdx="1" presStyleCnt="3">
        <dgm:presLayoutVars>
          <dgm:chPref val="3"/>
        </dgm:presLayoutVars>
      </dgm:prSet>
      <dgm:spPr/>
    </dgm:pt>
    <dgm:pt modelId="{E1AEAB25-61D1-4A27-A60F-541CE2BF7115}" type="pres">
      <dgm:prSet presAssocID="{45D509F5-B03B-47AE-A49B-6C9DDB9DB127}" presName="level3hierChild" presStyleCnt="0"/>
      <dgm:spPr/>
    </dgm:pt>
    <dgm:pt modelId="{C8B006B3-8930-4487-8F87-671B7C9C9247}" type="pres">
      <dgm:prSet presAssocID="{FB594713-F04D-409F-A838-8EE13F571825}" presName="conn2-1" presStyleLbl="parChTrans1D3" presStyleIdx="2" presStyleCnt="3"/>
      <dgm:spPr/>
    </dgm:pt>
    <dgm:pt modelId="{5942DFBE-9571-466D-BEB3-5F0B33EC6ADB}" type="pres">
      <dgm:prSet presAssocID="{FB594713-F04D-409F-A838-8EE13F571825}" presName="connTx" presStyleLbl="parChTrans1D3" presStyleIdx="2" presStyleCnt="3"/>
      <dgm:spPr/>
    </dgm:pt>
    <dgm:pt modelId="{311402A8-252D-49D2-814E-912499BB8BC0}" type="pres">
      <dgm:prSet presAssocID="{D761914E-14A8-4CFB-8C47-F49382A60149}" presName="root2" presStyleCnt="0"/>
      <dgm:spPr/>
    </dgm:pt>
    <dgm:pt modelId="{E51FAD87-D832-426C-A46F-4B9207042DC7}" type="pres">
      <dgm:prSet presAssocID="{D761914E-14A8-4CFB-8C47-F49382A60149}" presName="LevelTwoTextNode" presStyleLbl="node3" presStyleIdx="2" presStyleCnt="3">
        <dgm:presLayoutVars>
          <dgm:chPref val="3"/>
        </dgm:presLayoutVars>
      </dgm:prSet>
      <dgm:spPr/>
    </dgm:pt>
    <dgm:pt modelId="{ECD52877-AB99-4035-9E36-5B254A64D106}" type="pres">
      <dgm:prSet presAssocID="{D761914E-14A8-4CFB-8C47-F49382A60149}" presName="level3hierChild" presStyleCnt="0"/>
      <dgm:spPr/>
    </dgm:pt>
  </dgm:ptLst>
  <dgm:cxnLst>
    <dgm:cxn modelId="{F6955704-C55E-4103-829A-986DD323A4AB}" srcId="{F6CC90E7-09D4-4918-BFF0-85EBF50796EF}" destId="{D761914E-14A8-4CFB-8C47-F49382A60149}" srcOrd="1" destOrd="0" parTransId="{FB594713-F04D-409F-A838-8EE13F571825}" sibTransId="{B7554300-7B8E-46E9-AF1E-F31ED1F174CE}"/>
    <dgm:cxn modelId="{00C38C05-43E8-452E-A2BC-F8CF34FA3979}" srcId="{4546E631-4E3E-4A86-9A59-E920407DBCEF}" destId="{F6CC90E7-09D4-4918-BFF0-85EBF50796EF}" srcOrd="1" destOrd="0" parTransId="{4FF1350C-6CFF-41A7-987A-844C4EDC5AB6}" sibTransId="{1561A57C-8E78-45DB-B3DA-B6B0350BBA96}"/>
    <dgm:cxn modelId="{AB7EE205-652A-4ACB-BE41-9C0A41A7D54D}" srcId="{309DB89E-5A95-4C16-AACB-22DD641C11E9}" destId="{4546E631-4E3E-4A86-9A59-E920407DBCEF}" srcOrd="0" destOrd="0" parTransId="{EB3115C7-2B68-426B-A1AF-F20BD2BA13AD}" sibTransId="{B1F67F42-0949-4C39-8217-AA43A7922FB7}"/>
    <dgm:cxn modelId="{5061D611-1D55-455B-A0B7-3DC7E23FC663}" type="presOf" srcId="{ACD98A5B-4484-44E9-B925-1C9FE59EB893}" destId="{4567A3A3-2E6F-4A04-8FE5-393D7F52308D}" srcOrd="0" destOrd="0" presId="urn:microsoft.com/office/officeart/2005/8/layout/hierarchy2"/>
    <dgm:cxn modelId="{14D2231D-EC80-4E67-9D3E-03DE8BE6C2AA}" type="presOf" srcId="{309DB89E-5A95-4C16-AACB-22DD641C11E9}" destId="{17C1B729-C381-4480-8240-D03893357962}" srcOrd="0" destOrd="0" presId="urn:microsoft.com/office/officeart/2005/8/layout/hierarchy2"/>
    <dgm:cxn modelId="{485EE739-88BE-421E-800D-43FD0395F2C0}" type="presOf" srcId="{D761914E-14A8-4CFB-8C47-F49382A60149}" destId="{E51FAD87-D832-426C-A46F-4B9207042DC7}" srcOrd="0" destOrd="0" presId="urn:microsoft.com/office/officeart/2005/8/layout/hierarchy2"/>
    <dgm:cxn modelId="{A3F4DA5B-2988-414F-B9BE-11D0B481E564}" type="presOf" srcId="{ACD98A5B-4484-44E9-B925-1C9FE59EB893}" destId="{E8DA9C06-1893-4FA1-896F-17B941EE1505}" srcOrd="1" destOrd="0" presId="urn:microsoft.com/office/officeart/2005/8/layout/hierarchy2"/>
    <dgm:cxn modelId="{DEF5DA42-E1D3-41AC-9A7A-7324866DDC47}" type="presOf" srcId="{4FF1350C-6CFF-41A7-987A-844C4EDC5AB6}" destId="{0D1D7DC0-4AD4-4CE2-AA0E-8E9A57CD9F01}" srcOrd="0" destOrd="0" presId="urn:microsoft.com/office/officeart/2005/8/layout/hierarchy2"/>
    <dgm:cxn modelId="{DE9FEF62-F727-4C3C-8DFA-3923F1A1161F}" type="presOf" srcId="{A5447B76-C3BA-4E05-95A3-721CD3CCF77E}" destId="{B7067F56-1616-4C7A-A36F-F9119278A7D0}" srcOrd="1" destOrd="0" presId="urn:microsoft.com/office/officeart/2005/8/layout/hierarchy2"/>
    <dgm:cxn modelId="{F1EE3C52-45BA-4C74-9CCD-70711E083246}" type="presOf" srcId="{A5447B76-C3BA-4E05-95A3-721CD3CCF77E}" destId="{82EE7E81-D6FB-4F30-8CE7-9CE0714A6A42}" srcOrd="0" destOrd="0" presId="urn:microsoft.com/office/officeart/2005/8/layout/hierarchy2"/>
    <dgm:cxn modelId="{A05AF554-09DC-4A97-9FBC-1DA290EF8B7F}" type="presOf" srcId="{FB594713-F04D-409F-A838-8EE13F571825}" destId="{C8B006B3-8930-4487-8F87-671B7C9C9247}" srcOrd="0" destOrd="0" presId="urn:microsoft.com/office/officeart/2005/8/layout/hierarchy2"/>
    <dgm:cxn modelId="{9E42BB57-9272-4E7D-94BA-10D40606292B}" type="presOf" srcId="{6D1273E4-70EE-49F7-9BDD-EEEC94ACD93A}" destId="{B3A40377-8D93-4380-BD59-BAF3EB99FF70}" srcOrd="1" destOrd="0" presId="urn:microsoft.com/office/officeart/2005/8/layout/hierarchy2"/>
    <dgm:cxn modelId="{A74D178B-6625-4498-AEE5-B047F538DF0B}" type="presOf" srcId="{6D1273E4-70EE-49F7-9BDD-EEEC94ACD93A}" destId="{4CA4E514-B663-442B-AC6A-A1544AE270B1}" srcOrd="0" destOrd="0" presId="urn:microsoft.com/office/officeart/2005/8/layout/hierarchy2"/>
    <dgm:cxn modelId="{52BE1DA2-5C79-4D53-B3F2-A7CFF8F2261C}" type="presOf" srcId="{B4D8E39F-9501-4BA0-B4DC-AE4D9BF196A2}" destId="{AD94508E-3651-419E-AAED-D0D3CCCFC3AE}" srcOrd="0" destOrd="0" presId="urn:microsoft.com/office/officeart/2005/8/layout/hierarchy2"/>
    <dgm:cxn modelId="{7F9F6BC5-F35D-40E7-8A34-1FEC05712DAD}" type="presOf" srcId="{63063712-2637-4D5E-91F7-EF2BBE0395FD}" destId="{67D52D80-C5DD-4F0C-BC2E-271D848DB983}" srcOrd="0" destOrd="0" presId="urn:microsoft.com/office/officeart/2005/8/layout/hierarchy2"/>
    <dgm:cxn modelId="{4E5B43C7-BFC7-4199-B9A2-649ACD149E5C}" srcId="{63063712-2637-4D5E-91F7-EF2BBE0395FD}" destId="{B4D8E39F-9501-4BA0-B4DC-AE4D9BF196A2}" srcOrd="0" destOrd="0" parTransId="{A5447B76-C3BA-4E05-95A3-721CD3CCF77E}" sibTransId="{3711DD2E-050D-45A6-8AF3-40664E8B87AD}"/>
    <dgm:cxn modelId="{B6F50BCA-D61E-4E9D-998A-0165819D87C3}" type="presOf" srcId="{4FF1350C-6CFF-41A7-987A-844C4EDC5AB6}" destId="{5875B919-4ABE-45A3-BD0F-1DE1F540956A}" srcOrd="1" destOrd="0" presId="urn:microsoft.com/office/officeart/2005/8/layout/hierarchy2"/>
    <dgm:cxn modelId="{257D89DA-9FD4-482F-BB83-A65C354320A3}" srcId="{F6CC90E7-09D4-4918-BFF0-85EBF50796EF}" destId="{45D509F5-B03B-47AE-A49B-6C9DDB9DB127}" srcOrd="0" destOrd="0" parTransId="{ACD98A5B-4484-44E9-B925-1C9FE59EB893}" sibTransId="{3840A023-9EDC-48AE-B857-FB368F23B18C}"/>
    <dgm:cxn modelId="{2590A3E0-E3E4-4C16-82F0-A101BDFEB462}" type="presOf" srcId="{45D509F5-B03B-47AE-A49B-6C9DDB9DB127}" destId="{17AB88BC-494D-46F5-8B24-5ED365CBA3C8}" srcOrd="0" destOrd="0" presId="urn:microsoft.com/office/officeart/2005/8/layout/hierarchy2"/>
    <dgm:cxn modelId="{583552EB-A509-45FA-B9D8-9104AAD079BA}" type="presOf" srcId="{4546E631-4E3E-4A86-9A59-E920407DBCEF}" destId="{490FECCE-19A7-461E-A8EA-389EB0C2A949}" srcOrd="0" destOrd="0" presId="urn:microsoft.com/office/officeart/2005/8/layout/hierarchy2"/>
    <dgm:cxn modelId="{C0C173ED-44F4-4A3F-8D09-6A0A45398F23}" type="presOf" srcId="{F6CC90E7-09D4-4918-BFF0-85EBF50796EF}" destId="{20D1D00B-3A6C-47CE-9F0D-C7C769B8C940}" srcOrd="0" destOrd="0" presId="urn:microsoft.com/office/officeart/2005/8/layout/hierarchy2"/>
    <dgm:cxn modelId="{EC79B6FA-7066-40FC-8DC2-E92BEBB6CD3E}" type="presOf" srcId="{FB594713-F04D-409F-A838-8EE13F571825}" destId="{5942DFBE-9571-466D-BEB3-5F0B33EC6ADB}" srcOrd="1" destOrd="0" presId="urn:microsoft.com/office/officeart/2005/8/layout/hierarchy2"/>
    <dgm:cxn modelId="{71BE6AFB-DF16-41EB-AFD6-55E27C753C90}" srcId="{4546E631-4E3E-4A86-9A59-E920407DBCEF}" destId="{63063712-2637-4D5E-91F7-EF2BBE0395FD}" srcOrd="0" destOrd="0" parTransId="{6D1273E4-70EE-49F7-9BDD-EEEC94ACD93A}" sibTransId="{18EF6DC3-AFCF-4223-849D-2226B9C20FA4}"/>
    <dgm:cxn modelId="{2F827D4B-4234-4921-AFA6-A5EE91D37165}" type="presParOf" srcId="{17C1B729-C381-4480-8240-D03893357962}" destId="{6644C96C-50B7-40CB-964A-29194CD73DA8}" srcOrd="0" destOrd="0" presId="urn:microsoft.com/office/officeart/2005/8/layout/hierarchy2"/>
    <dgm:cxn modelId="{3FC903DF-23D7-4644-A3A0-6C8103A9690F}" type="presParOf" srcId="{6644C96C-50B7-40CB-964A-29194CD73DA8}" destId="{490FECCE-19A7-461E-A8EA-389EB0C2A949}" srcOrd="0" destOrd="0" presId="urn:microsoft.com/office/officeart/2005/8/layout/hierarchy2"/>
    <dgm:cxn modelId="{0A20ECE4-A9A1-4FA4-8484-EEC250F71E15}" type="presParOf" srcId="{6644C96C-50B7-40CB-964A-29194CD73DA8}" destId="{33E597BF-D738-4A59-A3BA-BABB847C0690}" srcOrd="1" destOrd="0" presId="urn:microsoft.com/office/officeart/2005/8/layout/hierarchy2"/>
    <dgm:cxn modelId="{FF51F362-A4EF-415C-8DCD-77A29CEE1C31}" type="presParOf" srcId="{33E597BF-D738-4A59-A3BA-BABB847C0690}" destId="{4CA4E514-B663-442B-AC6A-A1544AE270B1}" srcOrd="0" destOrd="0" presId="urn:microsoft.com/office/officeart/2005/8/layout/hierarchy2"/>
    <dgm:cxn modelId="{FFDE163A-6E9F-4A42-8E5F-03FDB53583EB}" type="presParOf" srcId="{4CA4E514-B663-442B-AC6A-A1544AE270B1}" destId="{B3A40377-8D93-4380-BD59-BAF3EB99FF70}" srcOrd="0" destOrd="0" presId="urn:microsoft.com/office/officeart/2005/8/layout/hierarchy2"/>
    <dgm:cxn modelId="{77520DCD-EEAB-490B-8D10-0128815690DD}" type="presParOf" srcId="{33E597BF-D738-4A59-A3BA-BABB847C0690}" destId="{5AC7CE7E-6ECE-4346-B055-8BADE0E18041}" srcOrd="1" destOrd="0" presId="urn:microsoft.com/office/officeart/2005/8/layout/hierarchy2"/>
    <dgm:cxn modelId="{F59752A6-FD33-4CC1-8C85-ED53CF256950}" type="presParOf" srcId="{5AC7CE7E-6ECE-4346-B055-8BADE0E18041}" destId="{67D52D80-C5DD-4F0C-BC2E-271D848DB983}" srcOrd="0" destOrd="0" presId="urn:microsoft.com/office/officeart/2005/8/layout/hierarchy2"/>
    <dgm:cxn modelId="{F5A4F93C-ABA5-45A5-A2E2-D1B23BE0594D}" type="presParOf" srcId="{5AC7CE7E-6ECE-4346-B055-8BADE0E18041}" destId="{B93C9282-952E-42E9-AFA6-A81AC93D3607}" srcOrd="1" destOrd="0" presId="urn:microsoft.com/office/officeart/2005/8/layout/hierarchy2"/>
    <dgm:cxn modelId="{D9AA949B-0BB1-4D8C-9684-2379E1A45A71}" type="presParOf" srcId="{B93C9282-952E-42E9-AFA6-A81AC93D3607}" destId="{82EE7E81-D6FB-4F30-8CE7-9CE0714A6A42}" srcOrd="0" destOrd="0" presId="urn:microsoft.com/office/officeart/2005/8/layout/hierarchy2"/>
    <dgm:cxn modelId="{D981A0E6-2A8B-49B1-9D84-AA067FEC5165}" type="presParOf" srcId="{82EE7E81-D6FB-4F30-8CE7-9CE0714A6A42}" destId="{B7067F56-1616-4C7A-A36F-F9119278A7D0}" srcOrd="0" destOrd="0" presId="urn:microsoft.com/office/officeart/2005/8/layout/hierarchy2"/>
    <dgm:cxn modelId="{84683261-1C55-4E0C-99D7-DCCD1C3FB5C8}" type="presParOf" srcId="{B93C9282-952E-42E9-AFA6-A81AC93D3607}" destId="{E35992F4-D73D-4E36-902F-ACFEB297F6B4}" srcOrd="1" destOrd="0" presId="urn:microsoft.com/office/officeart/2005/8/layout/hierarchy2"/>
    <dgm:cxn modelId="{FBB1D89A-CEF8-4835-813A-0513119478A9}" type="presParOf" srcId="{E35992F4-D73D-4E36-902F-ACFEB297F6B4}" destId="{AD94508E-3651-419E-AAED-D0D3CCCFC3AE}" srcOrd="0" destOrd="0" presId="urn:microsoft.com/office/officeart/2005/8/layout/hierarchy2"/>
    <dgm:cxn modelId="{71F51205-6C38-4A0A-BEF5-DC573A263360}" type="presParOf" srcId="{E35992F4-D73D-4E36-902F-ACFEB297F6B4}" destId="{215E7002-DF2B-4D90-93D1-142A19A0A608}" srcOrd="1" destOrd="0" presId="urn:microsoft.com/office/officeart/2005/8/layout/hierarchy2"/>
    <dgm:cxn modelId="{4D9CAFAE-0159-4E75-9891-4DA164F0AAB7}" type="presParOf" srcId="{33E597BF-D738-4A59-A3BA-BABB847C0690}" destId="{0D1D7DC0-4AD4-4CE2-AA0E-8E9A57CD9F01}" srcOrd="2" destOrd="0" presId="urn:microsoft.com/office/officeart/2005/8/layout/hierarchy2"/>
    <dgm:cxn modelId="{CD9BAFDB-906D-4BBB-BC63-62A3F674A300}" type="presParOf" srcId="{0D1D7DC0-4AD4-4CE2-AA0E-8E9A57CD9F01}" destId="{5875B919-4ABE-45A3-BD0F-1DE1F540956A}" srcOrd="0" destOrd="0" presId="urn:microsoft.com/office/officeart/2005/8/layout/hierarchy2"/>
    <dgm:cxn modelId="{0C7E4655-4AA3-4761-98C3-1C3339ED8365}" type="presParOf" srcId="{33E597BF-D738-4A59-A3BA-BABB847C0690}" destId="{B449681B-A010-477F-8570-3BE31A1C5953}" srcOrd="3" destOrd="0" presId="urn:microsoft.com/office/officeart/2005/8/layout/hierarchy2"/>
    <dgm:cxn modelId="{E1E83A9A-B073-4B55-8729-EC91FED1FE0E}" type="presParOf" srcId="{B449681B-A010-477F-8570-3BE31A1C5953}" destId="{20D1D00B-3A6C-47CE-9F0D-C7C769B8C940}" srcOrd="0" destOrd="0" presId="urn:microsoft.com/office/officeart/2005/8/layout/hierarchy2"/>
    <dgm:cxn modelId="{54139320-D43D-4856-A3C1-F58A6FBBDD6D}" type="presParOf" srcId="{B449681B-A010-477F-8570-3BE31A1C5953}" destId="{54908BB3-7747-4C5A-A650-9B776AD8F2DA}" srcOrd="1" destOrd="0" presId="urn:microsoft.com/office/officeart/2005/8/layout/hierarchy2"/>
    <dgm:cxn modelId="{613A0FD0-E34C-4D0A-BA76-457377AD7660}" type="presParOf" srcId="{54908BB3-7747-4C5A-A650-9B776AD8F2DA}" destId="{4567A3A3-2E6F-4A04-8FE5-393D7F52308D}" srcOrd="0" destOrd="0" presId="urn:microsoft.com/office/officeart/2005/8/layout/hierarchy2"/>
    <dgm:cxn modelId="{6DC80609-39DD-456A-9C13-9535692EFA47}" type="presParOf" srcId="{4567A3A3-2E6F-4A04-8FE5-393D7F52308D}" destId="{E8DA9C06-1893-4FA1-896F-17B941EE1505}" srcOrd="0" destOrd="0" presId="urn:microsoft.com/office/officeart/2005/8/layout/hierarchy2"/>
    <dgm:cxn modelId="{690D04D7-731B-443B-9795-00CFFFBEB6CC}" type="presParOf" srcId="{54908BB3-7747-4C5A-A650-9B776AD8F2DA}" destId="{9D271847-ECA2-44E1-A7D2-0BC52FEA4158}" srcOrd="1" destOrd="0" presId="urn:microsoft.com/office/officeart/2005/8/layout/hierarchy2"/>
    <dgm:cxn modelId="{A05C23C7-D35A-41C5-BA53-C6DAB009FAE3}" type="presParOf" srcId="{9D271847-ECA2-44E1-A7D2-0BC52FEA4158}" destId="{17AB88BC-494D-46F5-8B24-5ED365CBA3C8}" srcOrd="0" destOrd="0" presId="urn:microsoft.com/office/officeart/2005/8/layout/hierarchy2"/>
    <dgm:cxn modelId="{8F9B944E-6530-4761-9C6C-12879E4C975A}" type="presParOf" srcId="{9D271847-ECA2-44E1-A7D2-0BC52FEA4158}" destId="{E1AEAB25-61D1-4A27-A60F-541CE2BF7115}" srcOrd="1" destOrd="0" presId="urn:microsoft.com/office/officeart/2005/8/layout/hierarchy2"/>
    <dgm:cxn modelId="{5E9A0942-8A9A-4253-B336-3E2E28D0E5D3}" type="presParOf" srcId="{54908BB3-7747-4C5A-A650-9B776AD8F2DA}" destId="{C8B006B3-8930-4487-8F87-671B7C9C9247}" srcOrd="2" destOrd="0" presId="urn:microsoft.com/office/officeart/2005/8/layout/hierarchy2"/>
    <dgm:cxn modelId="{56CEFF27-B141-4C18-B94D-8A29F48E6C25}" type="presParOf" srcId="{C8B006B3-8930-4487-8F87-671B7C9C9247}" destId="{5942DFBE-9571-466D-BEB3-5F0B33EC6ADB}" srcOrd="0" destOrd="0" presId="urn:microsoft.com/office/officeart/2005/8/layout/hierarchy2"/>
    <dgm:cxn modelId="{4C291B19-C4BF-4B62-84D3-316EADF803B5}" type="presParOf" srcId="{54908BB3-7747-4C5A-A650-9B776AD8F2DA}" destId="{311402A8-252D-49D2-814E-912499BB8BC0}" srcOrd="3" destOrd="0" presId="urn:microsoft.com/office/officeart/2005/8/layout/hierarchy2"/>
    <dgm:cxn modelId="{81147D1B-1EF8-455F-A5F9-343287AB0B51}" type="presParOf" srcId="{311402A8-252D-49D2-814E-912499BB8BC0}" destId="{E51FAD87-D832-426C-A46F-4B9207042DC7}" srcOrd="0" destOrd="0" presId="urn:microsoft.com/office/officeart/2005/8/layout/hierarchy2"/>
    <dgm:cxn modelId="{4E7F1D96-3B14-4404-AC24-E1CB98A4A816}" type="presParOf" srcId="{311402A8-252D-49D2-814E-912499BB8BC0}" destId="{ECD52877-AB99-4035-9E36-5B254A64D106}"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7ECAEBD-F45E-4AB6-8E69-EED9E532C6DA}" type="doc">
      <dgm:prSet loTypeId="urn:microsoft.com/office/officeart/2005/8/layout/vList2" loCatId="list" qsTypeId="urn:microsoft.com/office/officeart/2005/8/quickstyle/simple1" qsCatId="simple" csTypeId="urn:microsoft.com/office/officeart/2005/8/colors/accent4_3" csCatId="accent4" phldr="1"/>
      <dgm:spPr/>
      <dgm:t>
        <a:bodyPr/>
        <a:lstStyle/>
        <a:p>
          <a:endParaRPr lang="es-EC"/>
        </a:p>
      </dgm:t>
    </dgm:pt>
    <dgm:pt modelId="{BF45C00B-7577-44E0-A1D9-1A39F29EFE58}">
      <dgm:prSet/>
      <dgm:spPr/>
      <dgm:t>
        <a:bodyPr/>
        <a:lstStyle/>
        <a:p>
          <a:r>
            <a:rPr lang="es-EC" b="0" dirty="0"/>
            <a:t>1. Justificación</a:t>
          </a:r>
        </a:p>
      </dgm:t>
    </dgm:pt>
    <dgm:pt modelId="{FCC3D9BC-2DA1-4EE7-A55E-64395714B473}" type="parTrans" cxnId="{DFFF2F25-1443-41E3-8476-644FD15523A9}">
      <dgm:prSet/>
      <dgm:spPr/>
      <dgm:t>
        <a:bodyPr/>
        <a:lstStyle/>
        <a:p>
          <a:endParaRPr lang="es-EC"/>
        </a:p>
      </dgm:t>
    </dgm:pt>
    <dgm:pt modelId="{DA67E9C7-82FD-43BE-AEE1-FF748448C1DA}" type="sibTrans" cxnId="{DFFF2F25-1443-41E3-8476-644FD15523A9}">
      <dgm:prSet/>
      <dgm:spPr/>
      <dgm:t>
        <a:bodyPr/>
        <a:lstStyle/>
        <a:p>
          <a:endParaRPr lang="es-EC"/>
        </a:p>
      </dgm:t>
    </dgm:pt>
    <dgm:pt modelId="{89F29798-0896-4C74-B624-0B09C72C4A90}">
      <dgm:prSet/>
      <dgm:spPr/>
      <dgm:t>
        <a:bodyPr/>
        <a:lstStyle/>
        <a:p>
          <a:r>
            <a:rPr lang="es-EC" b="0" dirty="0"/>
            <a:t>2. Objetivos</a:t>
          </a:r>
        </a:p>
      </dgm:t>
    </dgm:pt>
    <dgm:pt modelId="{E5372EC0-E98E-4475-87A2-7365B15ECC27}" type="parTrans" cxnId="{4D7D6A62-BD6D-4089-8A0D-8A104BEC9CC4}">
      <dgm:prSet/>
      <dgm:spPr/>
      <dgm:t>
        <a:bodyPr/>
        <a:lstStyle/>
        <a:p>
          <a:endParaRPr lang="es-EC"/>
        </a:p>
      </dgm:t>
    </dgm:pt>
    <dgm:pt modelId="{A806DB1F-FFC4-4B61-AA53-88BF2B57669B}" type="sibTrans" cxnId="{4D7D6A62-BD6D-4089-8A0D-8A104BEC9CC4}">
      <dgm:prSet/>
      <dgm:spPr/>
      <dgm:t>
        <a:bodyPr/>
        <a:lstStyle/>
        <a:p>
          <a:endParaRPr lang="es-EC"/>
        </a:p>
      </dgm:t>
    </dgm:pt>
    <dgm:pt modelId="{0C4AEC70-A25D-4741-8868-76A453F44A2B}">
      <dgm:prSet/>
      <dgm:spPr/>
      <dgm:t>
        <a:bodyPr/>
        <a:lstStyle/>
        <a:p>
          <a:r>
            <a:rPr lang="es-EC" b="0" dirty="0"/>
            <a:t>3. Descripción máquina de ensayos</a:t>
          </a:r>
        </a:p>
      </dgm:t>
    </dgm:pt>
    <dgm:pt modelId="{82357D02-616C-43BC-A464-39DA3B9F2E81}" type="parTrans" cxnId="{9199B58E-4F13-4C2A-8948-EE2EB5F70B37}">
      <dgm:prSet/>
      <dgm:spPr/>
      <dgm:t>
        <a:bodyPr/>
        <a:lstStyle/>
        <a:p>
          <a:endParaRPr lang="es-EC"/>
        </a:p>
      </dgm:t>
    </dgm:pt>
    <dgm:pt modelId="{4DA21869-D190-4111-AA8B-35511217B82C}" type="sibTrans" cxnId="{9199B58E-4F13-4C2A-8948-EE2EB5F70B37}">
      <dgm:prSet/>
      <dgm:spPr/>
      <dgm:t>
        <a:bodyPr/>
        <a:lstStyle/>
        <a:p>
          <a:endParaRPr lang="es-EC"/>
        </a:p>
      </dgm:t>
    </dgm:pt>
    <dgm:pt modelId="{C1DEAFCA-2B5E-4746-BDEA-12B2B36895E4}">
      <dgm:prSet/>
      <dgm:spPr/>
      <dgm:t>
        <a:bodyPr/>
        <a:lstStyle/>
        <a:p>
          <a:r>
            <a:rPr lang="es-EC" b="1" dirty="0">
              <a:solidFill>
                <a:schemeClr val="bg1">
                  <a:lumMod val="85000"/>
                  <a:lumOff val="15000"/>
                </a:schemeClr>
              </a:solidFill>
            </a:rPr>
            <a:t>4. Metodología</a:t>
          </a:r>
        </a:p>
      </dgm:t>
    </dgm:pt>
    <dgm:pt modelId="{F3861733-1E82-424B-9546-EB1663B311A9}" type="parTrans" cxnId="{95148CDF-69C9-4A62-B165-47C2DDE072E7}">
      <dgm:prSet/>
      <dgm:spPr/>
      <dgm:t>
        <a:bodyPr/>
        <a:lstStyle/>
        <a:p>
          <a:endParaRPr lang="es-EC"/>
        </a:p>
      </dgm:t>
    </dgm:pt>
    <dgm:pt modelId="{8EC0BC88-93A0-4D7D-BBE9-648224D5C64E}" type="sibTrans" cxnId="{95148CDF-69C9-4A62-B165-47C2DDE072E7}">
      <dgm:prSet/>
      <dgm:spPr/>
      <dgm:t>
        <a:bodyPr/>
        <a:lstStyle/>
        <a:p>
          <a:endParaRPr lang="es-EC"/>
        </a:p>
      </dgm:t>
    </dgm:pt>
    <dgm:pt modelId="{521415AA-EDA9-4ABC-8C5F-8F83D188F11F}">
      <dgm:prSet/>
      <dgm:spPr/>
      <dgm:t>
        <a:bodyPr/>
        <a:lstStyle/>
        <a:p>
          <a:r>
            <a:rPr lang="es-EC" dirty="0"/>
            <a:t>5. Resultados</a:t>
          </a:r>
        </a:p>
      </dgm:t>
    </dgm:pt>
    <dgm:pt modelId="{044792EA-E879-4A38-B8AE-C91E0014171C}" type="parTrans" cxnId="{09C7094A-E600-4AD6-B237-C696CEC5F01E}">
      <dgm:prSet/>
      <dgm:spPr/>
      <dgm:t>
        <a:bodyPr/>
        <a:lstStyle/>
        <a:p>
          <a:endParaRPr lang="es-EC"/>
        </a:p>
      </dgm:t>
    </dgm:pt>
    <dgm:pt modelId="{D7DD3CBE-71D6-4E65-A97C-A180A677DD39}" type="sibTrans" cxnId="{09C7094A-E600-4AD6-B237-C696CEC5F01E}">
      <dgm:prSet/>
      <dgm:spPr/>
      <dgm:t>
        <a:bodyPr/>
        <a:lstStyle/>
        <a:p>
          <a:endParaRPr lang="es-EC"/>
        </a:p>
      </dgm:t>
    </dgm:pt>
    <dgm:pt modelId="{15CA51EC-7220-4C9E-BAA5-60E8A739E7CD}">
      <dgm:prSet/>
      <dgm:spPr/>
      <dgm:t>
        <a:bodyPr/>
        <a:lstStyle/>
        <a:p>
          <a:r>
            <a:rPr lang="es-EC" dirty="0"/>
            <a:t>8. Conclusiones y recomendaciones</a:t>
          </a:r>
        </a:p>
      </dgm:t>
    </dgm:pt>
    <dgm:pt modelId="{F268662C-D41D-4DB5-B362-742B4307A5BD}" type="parTrans" cxnId="{D07E9F32-B392-4381-8EFD-CB3AF559C914}">
      <dgm:prSet/>
      <dgm:spPr/>
      <dgm:t>
        <a:bodyPr/>
        <a:lstStyle/>
        <a:p>
          <a:endParaRPr lang="es-EC"/>
        </a:p>
      </dgm:t>
    </dgm:pt>
    <dgm:pt modelId="{F8A85DCB-ED90-4ADB-A6AB-F452C1FF6C6E}" type="sibTrans" cxnId="{D07E9F32-B392-4381-8EFD-CB3AF559C914}">
      <dgm:prSet/>
      <dgm:spPr/>
      <dgm:t>
        <a:bodyPr/>
        <a:lstStyle/>
        <a:p>
          <a:endParaRPr lang="es-EC"/>
        </a:p>
      </dgm:t>
    </dgm:pt>
    <dgm:pt modelId="{E933DEE0-A29A-40D3-A7CE-60E22154A730}">
      <dgm:prSet/>
      <dgm:spPr/>
      <dgm:t>
        <a:bodyPr/>
        <a:lstStyle/>
        <a:p>
          <a:r>
            <a:rPr lang="es-EC" dirty="0"/>
            <a:t>6. Rediseño</a:t>
          </a:r>
        </a:p>
      </dgm:t>
    </dgm:pt>
    <dgm:pt modelId="{EB0306A3-DAFF-4AF1-9A6D-4AAC83C6B2CD}" type="parTrans" cxnId="{C735AD98-CC9E-499D-ADFD-67311527BF6C}">
      <dgm:prSet/>
      <dgm:spPr/>
      <dgm:t>
        <a:bodyPr/>
        <a:lstStyle/>
        <a:p>
          <a:endParaRPr lang="es-EC"/>
        </a:p>
      </dgm:t>
    </dgm:pt>
    <dgm:pt modelId="{D3E99DBD-8858-4B4F-B45A-591A8EDDF432}" type="sibTrans" cxnId="{C735AD98-CC9E-499D-ADFD-67311527BF6C}">
      <dgm:prSet/>
      <dgm:spPr/>
      <dgm:t>
        <a:bodyPr/>
        <a:lstStyle/>
        <a:p>
          <a:endParaRPr lang="es-EC"/>
        </a:p>
      </dgm:t>
    </dgm:pt>
    <dgm:pt modelId="{AF82D2C4-D329-44E9-B3DE-00F8E48254DD}">
      <dgm:prSet/>
      <dgm:spPr/>
      <dgm:t>
        <a:bodyPr/>
        <a:lstStyle/>
        <a:p>
          <a:r>
            <a:rPr lang="es-EC" dirty="0"/>
            <a:t>7. Patente</a:t>
          </a:r>
        </a:p>
      </dgm:t>
    </dgm:pt>
    <dgm:pt modelId="{FFC501FA-DB2B-4DB1-B98C-998802B91927}" type="parTrans" cxnId="{A5CD7580-F795-4786-AACD-D184DE64897C}">
      <dgm:prSet/>
      <dgm:spPr/>
      <dgm:t>
        <a:bodyPr/>
        <a:lstStyle/>
        <a:p>
          <a:endParaRPr lang="es-EC"/>
        </a:p>
      </dgm:t>
    </dgm:pt>
    <dgm:pt modelId="{065AE4F2-ABFB-4125-B672-D994AF3F9160}" type="sibTrans" cxnId="{A5CD7580-F795-4786-AACD-D184DE64897C}">
      <dgm:prSet/>
      <dgm:spPr/>
      <dgm:t>
        <a:bodyPr/>
        <a:lstStyle/>
        <a:p>
          <a:endParaRPr lang="es-EC"/>
        </a:p>
      </dgm:t>
    </dgm:pt>
    <dgm:pt modelId="{8ED4C2A1-1FA1-4BFD-8A8E-74344F85E6DC}" type="pres">
      <dgm:prSet presAssocID="{17ECAEBD-F45E-4AB6-8E69-EED9E532C6DA}" presName="linear" presStyleCnt="0">
        <dgm:presLayoutVars>
          <dgm:animLvl val="lvl"/>
          <dgm:resizeHandles val="exact"/>
        </dgm:presLayoutVars>
      </dgm:prSet>
      <dgm:spPr/>
    </dgm:pt>
    <dgm:pt modelId="{63836A7F-A48B-4F66-BE18-926CDBABE21E}" type="pres">
      <dgm:prSet presAssocID="{BF45C00B-7577-44E0-A1D9-1A39F29EFE58}" presName="parentText" presStyleLbl="node1" presStyleIdx="0" presStyleCnt="8">
        <dgm:presLayoutVars>
          <dgm:chMax val="0"/>
          <dgm:bulletEnabled val="1"/>
        </dgm:presLayoutVars>
      </dgm:prSet>
      <dgm:spPr/>
    </dgm:pt>
    <dgm:pt modelId="{0574B31F-A3AA-4B7F-8BB4-3E9D7F7160DE}" type="pres">
      <dgm:prSet presAssocID="{DA67E9C7-82FD-43BE-AEE1-FF748448C1DA}" presName="spacer" presStyleCnt="0"/>
      <dgm:spPr/>
    </dgm:pt>
    <dgm:pt modelId="{D5EE2126-F7EB-4A71-8811-37CC86615F55}" type="pres">
      <dgm:prSet presAssocID="{89F29798-0896-4C74-B624-0B09C72C4A90}" presName="parentText" presStyleLbl="node1" presStyleIdx="1" presStyleCnt="8">
        <dgm:presLayoutVars>
          <dgm:chMax val="0"/>
          <dgm:bulletEnabled val="1"/>
        </dgm:presLayoutVars>
      </dgm:prSet>
      <dgm:spPr/>
    </dgm:pt>
    <dgm:pt modelId="{86E09192-3C98-4F19-BA7E-890EDF546589}" type="pres">
      <dgm:prSet presAssocID="{A806DB1F-FFC4-4B61-AA53-88BF2B57669B}" presName="spacer" presStyleCnt="0"/>
      <dgm:spPr/>
    </dgm:pt>
    <dgm:pt modelId="{781BE478-3B08-44E3-9F8C-A9555B06538E}" type="pres">
      <dgm:prSet presAssocID="{0C4AEC70-A25D-4741-8868-76A453F44A2B}" presName="parentText" presStyleLbl="node1" presStyleIdx="2" presStyleCnt="8">
        <dgm:presLayoutVars>
          <dgm:chMax val="0"/>
          <dgm:bulletEnabled val="1"/>
        </dgm:presLayoutVars>
      </dgm:prSet>
      <dgm:spPr/>
    </dgm:pt>
    <dgm:pt modelId="{1F3C9C37-6204-4896-B07B-D935CA6E2069}" type="pres">
      <dgm:prSet presAssocID="{4DA21869-D190-4111-AA8B-35511217B82C}" presName="spacer" presStyleCnt="0"/>
      <dgm:spPr/>
    </dgm:pt>
    <dgm:pt modelId="{D063D3F1-CD60-4A3A-B698-E965E7A6C36C}" type="pres">
      <dgm:prSet presAssocID="{C1DEAFCA-2B5E-4746-BDEA-12B2B36895E4}" presName="parentText" presStyleLbl="node1" presStyleIdx="3" presStyleCnt="8">
        <dgm:presLayoutVars>
          <dgm:chMax val="0"/>
          <dgm:bulletEnabled val="1"/>
        </dgm:presLayoutVars>
      </dgm:prSet>
      <dgm:spPr/>
    </dgm:pt>
    <dgm:pt modelId="{38986B9F-3A70-493E-997D-97A0F229EE31}" type="pres">
      <dgm:prSet presAssocID="{8EC0BC88-93A0-4D7D-BBE9-648224D5C64E}" presName="spacer" presStyleCnt="0"/>
      <dgm:spPr/>
    </dgm:pt>
    <dgm:pt modelId="{60910557-F0D4-43B6-ACB5-23613179D450}" type="pres">
      <dgm:prSet presAssocID="{521415AA-EDA9-4ABC-8C5F-8F83D188F11F}" presName="parentText" presStyleLbl="node1" presStyleIdx="4" presStyleCnt="8">
        <dgm:presLayoutVars>
          <dgm:chMax val="0"/>
          <dgm:bulletEnabled val="1"/>
        </dgm:presLayoutVars>
      </dgm:prSet>
      <dgm:spPr/>
    </dgm:pt>
    <dgm:pt modelId="{D794B757-D8A8-473E-A962-169A8B7D9BBA}" type="pres">
      <dgm:prSet presAssocID="{D7DD3CBE-71D6-4E65-A97C-A180A677DD39}" presName="spacer" presStyleCnt="0"/>
      <dgm:spPr/>
    </dgm:pt>
    <dgm:pt modelId="{2726A695-55BA-473E-98BD-214B6AD4C7CE}" type="pres">
      <dgm:prSet presAssocID="{E933DEE0-A29A-40D3-A7CE-60E22154A730}" presName="parentText" presStyleLbl="node1" presStyleIdx="5" presStyleCnt="8">
        <dgm:presLayoutVars>
          <dgm:chMax val="0"/>
          <dgm:bulletEnabled val="1"/>
        </dgm:presLayoutVars>
      </dgm:prSet>
      <dgm:spPr/>
    </dgm:pt>
    <dgm:pt modelId="{B0D17C02-A7D2-420E-BE77-56ADF1021EAE}" type="pres">
      <dgm:prSet presAssocID="{D3E99DBD-8858-4B4F-B45A-591A8EDDF432}" presName="spacer" presStyleCnt="0"/>
      <dgm:spPr/>
    </dgm:pt>
    <dgm:pt modelId="{5A176C8F-CCD3-4492-B905-C7D77BD98042}" type="pres">
      <dgm:prSet presAssocID="{AF82D2C4-D329-44E9-B3DE-00F8E48254DD}" presName="parentText" presStyleLbl="node1" presStyleIdx="6" presStyleCnt="8">
        <dgm:presLayoutVars>
          <dgm:chMax val="0"/>
          <dgm:bulletEnabled val="1"/>
        </dgm:presLayoutVars>
      </dgm:prSet>
      <dgm:spPr/>
    </dgm:pt>
    <dgm:pt modelId="{67D2FF94-2345-42E3-AC22-0450863526E1}" type="pres">
      <dgm:prSet presAssocID="{065AE4F2-ABFB-4125-B672-D994AF3F9160}" presName="spacer" presStyleCnt="0"/>
      <dgm:spPr/>
    </dgm:pt>
    <dgm:pt modelId="{CA64D7AE-E5D8-4D4A-A9B5-D6A22EF03A28}" type="pres">
      <dgm:prSet presAssocID="{15CA51EC-7220-4C9E-BAA5-60E8A739E7CD}" presName="parentText" presStyleLbl="node1" presStyleIdx="7" presStyleCnt="8">
        <dgm:presLayoutVars>
          <dgm:chMax val="0"/>
          <dgm:bulletEnabled val="1"/>
        </dgm:presLayoutVars>
      </dgm:prSet>
      <dgm:spPr/>
    </dgm:pt>
  </dgm:ptLst>
  <dgm:cxnLst>
    <dgm:cxn modelId="{D6EFA30F-99BA-4708-B579-E073A19508C6}" type="presOf" srcId="{C1DEAFCA-2B5E-4746-BDEA-12B2B36895E4}" destId="{D063D3F1-CD60-4A3A-B698-E965E7A6C36C}" srcOrd="0" destOrd="0" presId="urn:microsoft.com/office/officeart/2005/8/layout/vList2"/>
    <dgm:cxn modelId="{947C6123-AB54-4CAC-B1AA-8D7CE98DCBFB}" type="presOf" srcId="{89F29798-0896-4C74-B624-0B09C72C4A90}" destId="{D5EE2126-F7EB-4A71-8811-37CC86615F55}" srcOrd="0" destOrd="0" presId="urn:microsoft.com/office/officeart/2005/8/layout/vList2"/>
    <dgm:cxn modelId="{DFFF2F25-1443-41E3-8476-644FD15523A9}" srcId="{17ECAEBD-F45E-4AB6-8E69-EED9E532C6DA}" destId="{BF45C00B-7577-44E0-A1D9-1A39F29EFE58}" srcOrd="0" destOrd="0" parTransId="{FCC3D9BC-2DA1-4EE7-A55E-64395714B473}" sibTransId="{DA67E9C7-82FD-43BE-AEE1-FF748448C1DA}"/>
    <dgm:cxn modelId="{D07E9F32-B392-4381-8EFD-CB3AF559C914}" srcId="{17ECAEBD-F45E-4AB6-8E69-EED9E532C6DA}" destId="{15CA51EC-7220-4C9E-BAA5-60E8A739E7CD}" srcOrd="7" destOrd="0" parTransId="{F268662C-D41D-4DB5-B362-742B4307A5BD}" sibTransId="{F8A85DCB-ED90-4ADB-A6AB-F452C1FF6C6E}"/>
    <dgm:cxn modelId="{4D7D6A62-BD6D-4089-8A0D-8A104BEC9CC4}" srcId="{17ECAEBD-F45E-4AB6-8E69-EED9E532C6DA}" destId="{89F29798-0896-4C74-B624-0B09C72C4A90}" srcOrd="1" destOrd="0" parTransId="{E5372EC0-E98E-4475-87A2-7365B15ECC27}" sibTransId="{A806DB1F-FFC4-4B61-AA53-88BF2B57669B}"/>
    <dgm:cxn modelId="{09C7094A-E600-4AD6-B237-C696CEC5F01E}" srcId="{17ECAEBD-F45E-4AB6-8E69-EED9E532C6DA}" destId="{521415AA-EDA9-4ABC-8C5F-8F83D188F11F}" srcOrd="4" destOrd="0" parTransId="{044792EA-E879-4A38-B8AE-C91E0014171C}" sibTransId="{D7DD3CBE-71D6-4E65-A97C-A180A677DD39}"/>
    <dgm:cxn modelId="{0D41C757-F237-44F8-8D39-3988032B7C15}" type="presOf" srcId="{521415AA-EDA9-4ABC-8C5F-8F83D188F11F}" destId="{60910557-F0D4-43B6-ACB5-23613179D450}" srcOrd="0" destOrd="0" presId="urn:microsoft.com/office/officeart/2005/8/layout/vList2"/>
    <dgm:cxn modelId="{A5CD7580-F795-4786-AACD-D184DE64897C}" srcId="{17ECAEBD-F45E-4AB6-8E69-EED9E532C6DA}" destId="{AF82D2C4-D329-44E9-B3DE-00F8E48254DD}" srcOrd="6" destOrd="0" parTransId="{FFC501FA-DB2B-4DB1-B98C-998802B91927}" sibTransId="{065AE4F2-ABFB-4125-B672-D994AF3F9160}"/>
    <dgm:cxn modelId="{9199B58E-4F13-4C2A-8948-EE2EB5F70B37}" srcId="{17ECAEBD-F45E-4AB6-8E69-EED9E532C6DA}" destId="{0C4AEC70-A25D-4741-8868-76A453F44A2B}" srcOrd="2" destOrd="0" parTransId="{82357D02-616C-43BC-A464-39DA3B9F2E81}" sibTransId="{4DA21869-D190-4111-AA8B-35511217B82C}"/>
    <dgm:cxn modelId="{C735AD98-CC9E-499D-ADFD-67311527BF6C}" srcId="{17ECAEBD-F45E-4AB6-8E69-EED9E532C6DA}" destId="{E933DEE0-A29A-40D3-A7CE-60E22154A730}" srcOrd="5" destOrd="0" parTransId="{EB0306A3-DAFF-4AF1-9A6D-4AAC83C6B2CD}" sibTransId="{D3E99DBD-8858-4B4F-B45A-591A8EDDF432}"/>
    <dgm:cxn modelId="{592CE599-45D8-4024-AB49-B6EC0450F852}" type="presOf" srcId="{BF45C00B-7577-44E0-A1D9-1A39F29EFE58}" destId="{63836A7F-A48B-4F66-BE18-926CDBABE21E}" srcOrd="0" destOrd="0" presId="urn:microsoft.com/office/officeart/2005/8/layout/vList2"/>
    <dgm:cxn modelId="{9498CC9B-F1FB-4764-82DE-83019E7D7743}" type="presOf" srcId="{15CA51EC-7220-4C9E-BAA5-60E8A739E7CD}" destId="{CA64D7AE-E5D8-4D4A-A9B5-D6A22EF03A28}" srcOrd="0" destOrd="0" presId="urn:microsoft.com/office/officeart/2005/8/layout/vList2"/>
    <dgm:cxn modelId="{666792AB-49D5-425F-95FA-1F16F706C584}" type="presOf" srcId="{0C4AEC70-A25D-4741-8868-76A453F44A2B}" destId="{781BE478-3B08-44E3-9F8C-A9555B06538E}" srcOrd="0" destOrd="0" presId="urn:microsoft.com/office/officeart/2005/8/layout/vList2"/>
    <dgm:cxn modelId="{951857BA-CE7D-44B1-97C4-A40CFA82D642}" type="presOf" srcId="{AF82D2C4-D329-44E9-B3DE-00F8E48254DD}" destId="{5A176C8F-CCD3-4492-B905-C7D77BD98042}" srcOrd="0" destOrd="0" presId="urn:microsoft.com/office/officeart/2005/8/layout/vList2"/>
    <dgm:cxn modelId="{100CE1DE-4ABD-4D45-A9F3-88E7830E4082}" type="presOf" srcId="{E933DEE0-A29A-40D3-A7CE-60E22154A730}" destId="{2726A695-55BA-473E-98BD-214B6AD4C7CE}" srcOrd="0" destOrd="0" presId="urn:microsoft.com/office/officeart/2005/8/layout/vList2"/>
    <dgm:cxn modelId="{95148CDF-69C9-4A62-B165-47C2DDE072E7}" srcId="{17ECAEBD-F45E-4AB6-8E69-EED9E532C6DA}" destId="{C1DEAFCA-2B5E-4746-BDEA-12B2B36895E4}" srcOrd="3" destOrd="0" parTransId="{F3861733-1E82-424B-9546-EB1663B311A9}" sibTransId="{8EC0BC88-93A0-4D7D-BBE9-648224D5C64E}"/>
    <dgm:cxn modelId="{0FB938F2-CC7F-4A90-9343-D7D6E48B5180}" type="presOf" srcId="{17ECAEBD-F45E-4AB6-8E69-EED9E532C6DA}" destId="{8ED4C2A1-1FA1-4BFD-8A8E-74344F85E6DC}" srcOrd="0" destOrd="0" presId="urn:microsoft.com/office/officeart/2005/8/layout/vList2"/>
    <dgm:cxn modelId="{4D52EE8E-4273-48C7-84BB-F6493ED8A890}" type="presParOf" srcId="{8ED4C2A1-1FA1-4BFD-8A8E-74344F85E6DC}" destId="{63836A7F-A48B-4F66-BE18-926CDBABE21E}" srcOrd="0" destOrd="0" presId="urn:microsoft.com/office/officeart/2005/8/layout/vList2"/>
    <dgm:cxn modelId="{EB6AB305-19DE-40FB-BEE2-694690628BB6}" type="presParOf" srcId="{8ED4C2A1-1FA1-4BFD-8A8E-74344F85E6DC}" destId="{0574B31F-A3AA-4B7F-8BB4-3E9D7F7160DE}" srcOrd="1" destOrd="0" presId="urn:microsoft.com/office/officeart/2005/8/layout/vList2"/>
    <dgm:cxn modelId="{4CE0CAD2-5D7B-43B5-AAB7-F9F0C5644787}" type="presParOf" srcId="{8ED4C2A1-1FA1-4BFD-8A8E-74344F85E6DC}" destId="{D5EE2126-F7EB-4A71-8811-37CC86615F55}" srcOrd="2" destOrd="0" presId="urn:microsoft.com/office/officeart/2005/8/layout/vList2"/>
    <dgm:cxn modelId="{DEC2722F-A99E-47A0-98C6-2E282E4342D1}" type="presParOf" srcId="{8ED4C2A1-1FA1-4BFD-8A8E-74344F85E6DC}" destId="{86E09192-3C98-4F19-BA7E-890EDF546589}" srcOrd="3" destOrd="0" presId="urn:microsoft.com/office/officeart/2005/8/layout/vList2"/>
    <dgm:cxn modelId="{EEFC5176-D8D5-4527-A920-8B6CADC4D83B}" type="presParOf" srcId="{8ED4C2A1-1FA1-4BFD-8A8E-74344F85E6DC}" destId="{781BE478-3B08-44E3-9F8C-A9555B06538E}" srcOrd="4" destOrd="0" presId="urn:microsoft.com/office/officeart/2005/8/layout/vList2"/>
    <dgm:cxn modelId="{EE8EBA9E-24E2-4AAD-8AE8-A393420ABE8C}" type="presParOf" srcId="{8ED4C2A1-1FA1-4BFD-8A8E-74344F85E6DC}" destId="{1F3C9C37-6204-4896-B07B-D935CA6E2069}" srcOrd="5" destOrd="0" presId="urn:microsoft.com/office/officeart/2005/8/layout/vList2"/>
    <dgm:cxn modelId="{53DE3A06-703B-465E-98DB-7824B17A3804}" type="presParOf" srcId="{8ED4C2A1-1FA1-4BFD-8A8E-74344F85E6DC}" destId="{D063D3F1-CD60-4A3A-B698-E965E7A6C36C}" srcOrd="6" destOrd="0" presId="urn:microsoft.com/office/officeart/2005/8/layout/vList2"/>
    <dgm:cxn modelId="{E4DE6A85-2EC1-41BE-A35C-B218BB4B1AF0}" type="presParOf" srcId="{8ED4C2A1-1FA1-4BFD-8A8E-74344F85E6DC}" destId="{38986B9F-3A70-493E-997D-97A0F229EE31}" srcOrd="7" destOrd="0" presId="urn:microsoft.com/office/officeart/2005/8/layout/vList2"/>
    <dgm:cxn modelId="{E68736D3-BFCD-4589-89D3-C786569C8580}" type="presParOf" srcId="{8ED4C2A1-1FA1-4BFD-8A8E-74344F85E6DC}" destId="{60910557-F0D4-43B6-ACB5-23613179D450}" srcOrd="8" destOrd="0" presId="urn:microsoft.com/office/officeart/2005/8/layout/vList2"/>
    <dgm:cxn modelId="{9FE218C5-7A76-47B4-9775-2FC90C3E044F}" type="presParOf" srcId="{8ED4C2A1-1FA1-4BFD-8A8E-74344F85E6DC}" destId="{D794B757-D8A8-473E-A962-169A8B7D9BBA}" srcOrd="9" destOrd="0" presId="urn:microsoft.com/office/officeart/2005/8/layout/vList2"/>
    <dgm:cxn modelId="{3D038B9B-E1F8-48A8-9CE7-DD6D71590D59}" type="presParOf" srcId="{8ED4C2A1-1FA1-4BFD-8A8E-74344F85E6DC}" destId="{2726A695-55BA-473E-98BD-214B6AD4C7CE}" srcOrd="10" destOrd="0" presId="urn:microsoft.com/office/officeart/2005/8/layout/vList2"/>
    <dgm:cxn modelId="{8BEDCAEF-8B53-4DB9-A2D2-21004BBEC68F}" type="presParOf" srcId="{8ED4C2A1-1FA1-4BFD-8A8E-74344F85E6DC}" destId="{B0D17C02-A7D2-420E-BE77-56ADF1021EAE}" srcOrd="11" destOrd="0" presId="urn:microsoft.com/office/officeart/2005/8/layout/vList2"/>
    <dgm:cxn modelId="{A479050E-9415-4664-8263-FA1FB6200A7C}" type="presParOf" srcId="{8ED4C2A1-1FA1-4BFD-8A8E-74344F85E6DC}" destId="{5A176C8F-CCD3-4492-B905-C7D77BD98042}" srcOrd="12" destOrd="0" presId="urn:microsoft.com/office/officeart/2005/8/layout/vList2"/>
    <dgm:cxn modelId="{718B15CD-7261-4C3A-9342-9D6FF829EA4E}" type="presParOf" srcId="{8ED4C2A1-1FA1-4BFD-8A8E-74344F85E6DC}" destId="{67D2FF94-2345-42E3-AC22-0450863526E1}" srcOrd="13" destOrd="0" presId="urn:microsoft.com/office/officeart/2005/8/layout/vList2"/>
    <dgm:cxn modelId="{2E1F0DE2-8562-4A94-A949-0AD0C39DF7A4}" type="presParOf" srcId="{8ED4C2A1-1FA1-4BFD-8A8E-74344F85E6DC}" destId="{CA64D7AE-E5D8-4D4A-A9B5-D6A22EF03A28}" srcOrd="1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6931339-9648-418B-B122-64A9A01C7EB6}" type="doc">
      <dgm:prSet loTypeId="urn:microsoft.com/office/officeart/2005/8/layout/arrow1" loCatId="process" qsTypeId="urn:microsoft.com/office/officeart/2005/8/quickstyle/simple3" qsCatId="simple" csTypeId="urn:microsoft.com/office/officeart/2005/8/colors/accent2_2" csCatId="accent2" phldr="1"/>
      <dgm:spPr/>
      <dgm:t>
        <a:bodyPr/>
        <a:lstStyle/>
        <a:p>
          <a:endParaRPr lang="es-EC"/>
        </a:p>
      </dgm:t>
    </dgm:pt>
    <dgm:pt modelId="{EBB3DABD-F1B4-4E8A-AC43-C074D754D79F}">
      <dgm:prSet phldrT="[Texto]" custT="1"/>
      <dgm:spPr/>
      <dgm:t>
        <a:bodyPr/>
        <a:lstStyle/>
        <a:p>
          <a:r>
            <a:rPr lang="es-EC" sz="1600" dirty="0"/>
            <a:t>Ciencia que estudia características estructurales microscópicas de un metal o aleación</a:t>
          </a:r>
        </a:p>
      </dgm:t>
    </dgm:pt>
    <dgm:pt modelId="{A370E8F3-8B5B-4B71-A564-68FAC2EE3A65}" type="parTrans" cxnId="{D4BB91D1-3CAF-4228-8BA8-5568116C3E57}">
      <dgm:prSet/>
      <dgm:spPr/>
      <dgm:t>
        <a:bodyPr/>
        <a:lstStyle/>
        <a:p>
          <a:endParaRPr lang="es-EC" sz="1600"/>
        </a:p>
      </dgm:t>
    </dgm:pt>
    <dgm:pt modelId="{25ACB125-78E3-4475-8521-FC3794CDA2C2}" type="sibTrans" cxnId="{D4BB91D1-3CAF-4228-8BA8-5568116C3E57}">
      <dgm:prSet/>
      <dgm:spPr/>
      <dgm:t>
        <a:bodyPr/>
        <a:lstStyle/>
        <a:p>
          <a:endParaRPr lang="es-EC" sz="1600"/>
        </a:p>
      </dgm:t>
    </dgm:pt>
    <dgm:pt modelId="{AA8E752F-A051-43CB-BC15-B194D6ADE261}">
      <dgm:prSet phldrT="[Texto]" custT="1"/>
      <dgm:spPr/>
      <dgm:t>
        <a:bodyPr/>
        <a:lstStyle/>
        <a:p>
          <a:r>
            <a:rPr lang="es-EC" sz="1600" dirty="0"/>
            <a:t>Relaciona con propiedades físicas, mecánicas y composición química.</a:t>
          </a:r>
        </a:p>
      </dgm:t>
    </dgm:pt>
    <dgm:pt modelId="{E34831B9-8643-48FB-B6CC-E72FFFEC2DFA}" type="parTrans" cxnId="{DDADB381-2763-43F7-A261-9F9435ACF715}">
      <dgm:prSet/>
      <dgm:spPr/>
      <dgm:t>
        <a:bodyPr/>
        <a:lstStyle/>
        <a:p>
          <a:endParaRPr lang="es-EC" sz="1600"/>
        </a:p>
      </dgm:t>
    </dgm:pt>
    <dgm:pt modelId="{81AAB47F-0877-45B4-9256-FE4252CA9D61}" type="sibTrans" cxnId="{DDADB381-2763-43F7-A261-9F9435ACF715}">
      <dgm:prSet/>
      <dgm:spPr/>
      <dgm:t>
        <a:bodyPr/>
        <a:lstStyle/>
        <a:p>
          <a:endParaRPr lang="es-EC" sz="1600"/>
        </a:p>
      </dgm:t>
    </dgm:pt>
    <dgm:pt modelId="{7B2DE4DD-7E41-47BB-ABB0-1CEDEC0E5EA7}" type="pres">
      <dgm:prSet presAssocID="{26931339-9648-418B-B122-64A9A01C7EB6}" presName="cycle" presStyleCnt="0">
        <dgm:presLayoutVars>
          <dgm:dir/>
          <dgm:resizeHandles val="exact"/>
        </dgm:presLayoutVars>
      </dgm:prSet>
      <dgm:spPr/>
    </dgm:pt>
    <dgm:pt modelId="{EEA5001E-52C9-4F53-A3F0-B41AAB420C32}" type="pres">
      <dgm:prSet presAssocID="{EBB3DABD-F1B4-4E8A-AC43-C074D754D79F}" presName="arrow" presStyleLbl="node1" presStyleIdx="0" presStyleCnt="2">
        <dgm:presLayoutVars>
          <dgm:bulletEnabled val="1"/>
        </dgm:presLayoutVars>
      </dgm:prSet>
      <dgm:spPr/>
    </dgm:pt>
    <dgm:pt modelId="{38DB2490-FEC3-490F-9F2E-C76710BAE51C}" type="pres">
      <dgm:prSet presAssocID="{AA8E752F-A051-43CB-BC15-B194D6ADE261}" presName="arrow" presStyleLbl="node1" presStyleIdx="1" presStyleCnt="2">
        <dgm:presLayoutVars>
          <dgm:bulletEnabled val="1"/>
        </dgm:presLayoutVars>
      </dgm:prSet>
      <dgm:spPr/>
    </dgm:pt>
  </dgm:ptLst>
  <dgm:cxnLst>
    <dgm:cxn modelId="{01B9424C-F67E-4635-9836-3F64CEC39CD1}" type="presOf" srcId="{EBB3DABD-F1B4-4E8A-AC43-C074D754D79F}" destId="{EEA5001E-52C9-4F53-A3F0-B41AAB420C32}" srcOrd="0" destOrd="0" presId="urn:microsoft.com/office/officeart/2005/8/layout/arrow1"/>
    <dgm:cxn modelId="{B116ED73-0CD9-45D1-B54B-B46AAF2A2F8E}" type="presOf" srcId="{26931339-9648-418B-B122-64A9A01C7EB6}" destId="{7B2DE4DD-7E41-47BB-ABB0-1CEDEC0E5EA7}" srcOrd="0" destOrd="0" presId="urn:microsoft.com/office/officeart/2005/8/layout/arrow1"/>
    <dgm:cxn modelId="{DDADB381-2763-43F7-A261-9F9435ACF715}" srcId="{26931339-9648-418B-B122-64A9A01C7EB6}" destId="{AA8E752F-A051-43CB-BC15-B194D6ADE261}" srcOrd="1" destOrd="0" parTransId="{E34831B9-8643-48FB-B6CC-E72FFFEC2DFA}" sibTransId="{81AAB47F-0877-45B4-9256-FE4252CA9D61}"/>
    <dgm:cxn modelId="{9394ECB1-8B57-469C-9A01-6A632C0CB0AE}" type="presOf" srcId="{AA8E752F-A051-43CB-BC15-B194D6ADE261}" destId="{38DB2490-FEC3-490F-9F2E-C76710BAE51C}" srcOrd="0" destOrd="0" presId="urn:microsoft.com/office/officeart/2005/8/layout/arrow1"/>
    <dgm:cxn modelId="{D4BB91D1-3CAF-4228-8BA8-5568116C3E57}" srcId="{26931339-9648-418B-B122-64A9A01C7EB6}" destId="{EBB3DABD-F1B4-4E8A-AC43-C074D754D79F}" srcOrd="0" destOrd="0" parTransId="{A370E8F3-8B5B-4B71-A564-68FAC2EE3A65}" sibTransId="{25ACB125-78E3-4475-8521-FC3794CDA2C2}"/>
    <dgm:cxn modelId="{DA7F68A9-A277-426C-96B0-DF49CA4E8B12}" type="presParOf" srcId="{7B2DE4DD-7E41-47BB-ABB0-1CEDEC0E5EA7}" destId="{EEA5001E-52C9-4F53-A3F0-B41AAB420C32}" srcOrd="0" destOrd="0" presId="urn:microsoft.com/office/officeart/2005/8/layout/arrow1"/>
    <dgm:cxn modelId="{5CBFEB0F-5492-45C6-AA68-7EEB3495659D}" type="presParOf" srcId="{7B2DE4DD-7E41-47BB-ABB0-1CEDEC0E5EA7}" destId="{38DB2490-FEC3-490F-9F2E-C76710BAE51C}" srcOrd="1" destOrd="0" presId="urn:microsoft.com/office/officeart/2005/8/layout/arrow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FD8016A-DBDB-4AC1-8D39-28CAA6FBAF69}"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es-EC"/>
        </a:p>
      </dgm:t>
    </dgm:pt>
    <dgm:pt modelId="{B00C6C5B-22E3-456D-8EEA-C5878644177C}">
      <dgm:prSet phldrT="[Texto]" custT="1"/>
      <dgm:spPr/>
      <dgm:t>
        <a:bodyPr/>
        <a:lstStyle/>
        <a:p>
          <a:r>
            <a:rPr lang="es-EC" sz="1200" b="1" dirty="0">
              <a:solidFill>
                <a:sysClr val="windowText" lastClr="000000"/>
              </a:solidFill>
            </a:rPr>
            <a:t>(a) Extracción</a:t>
          </a:r>
        </a:p>
      </dgm:t>
    </dgm:pt>
    <dgm:pt modelId="{005D09CC-E39A-41E5-9A78-B9B768403D53}" type="parTrans" cxnId="{5AFB8CE5-3559-4C30-95FC-C32F0F5F5094}">
      <dgm:prSet/>
      <dgm:spPr/>
      <dgm:t>
        <a:bodyPr/>
        <a:lstStyle/>
        <a:p>
          <a:endParaRPr lang="es-EC" sz="1200" b="0"/>
        </a:p>
      </dgm:t>
    </dgm:pt>
    <dgm:pt modelId="{26B58AE3-5F2F-4D26-A47A-876AE678AA43}" type="sibTrans" cxnId="{5AFB8CE5-3559-4C30-95FC-C32F0F5F5094}">
      <dgm:prSet/>
      <dgm:spPr/>
      <dgm:t>
        <a:bodyPr/>
        <a:lstStyle/>
        <a:p>
          <a:endParaRPr lang="es-EC" sz="1200" b="0"/>
        </a:p>
      </dgm:t>
    </dgm:pt>
    <dgm:pt modelId="{4B0B921D-3ED3-4C7C-8F66-3E0D61B17B9F}">
      <dgm:prSet phldrT="[Texto]" custT="1"/>
      <dgm:spPr/>
      <dgm:t>
        <a:bodyPr/>
        <a:lstStyle/>
        <a:p>
          <a:r>
            <a:rPr lang="es-EC" sz="1200" b="1" dirty="0">
              <a:solidFill>
                <a:sysClr val="windowText" lastClr="000000"/>
              </a:solidFill>
            </a:rPr>
            <a:t>(b) Preparación</a:t>
          </a:r>
        </a:p>
      </dgm:t>
    </dgm:pt>
    <dgm:pt modelId="{7567E832-BEC0-4177-8C93-D0903DA8CDDC}" type="parTrans" cxnId="{7B990377-F2ED-4D41-9019-60CE1D4919DD}">
      <dgm:prSet/>
      <dgm:spPr/>
      <dgm:t>
        <a:bodyPr/>
        <a:lstStyle/>
        <a:p>
          <a:endParaRPr lang="es-EC" sz="1200" b="0"/>
        </a:p>
      </dgm:t>
    </dgm:pt>
    <dgm:pt modelId="{5517AB24-0EDA-47FA-A709-757D26141AD3}" type="sibTrans" cxnId="{7B990377-F2ED-4D41-9019-60CE1D4919DD}">
      <dgm:prSet/>
      <dgm:spPr/>
      <dgm:t>
        <a:bodyPr/>
        <a:lstStyle/>
        <a:p>
          <a:endParaRPr lang="es-EC" sz="1200" b="0"/>
        </a:p>
      </dgm:t>
    </dgm:pt>
    <dgm:pt modelId="{0CD7B716-40F8-45B8-A7D1-383BC7653D09}">
      <dgm:prSet phldrT="[Texto]" custT="1"/>
      <dgm:spPr/>
      <dgm:t>
        <a:bodyPr/>
        <a:lstStyle/>
        <a:p>
          <a:r>
            <a:rPr lang="es-EC" sz="1200" b="1" dirty="0">
              <a:solidFill>
                <a:sysClr val="windowText" lastClr="000000"/>
              </a:solidFill>
            </a:rPr>
            <a:t>(d) Observación microscópica</a:t>
          </a:r>
        </a:p>
      </dgm:t>
    </dgm:pt>
    <dgm:pt modelId="{453F90F2-94AE-45F2-B348-24069F8122B5}" type="parTrans" cxnId="{F82A8259-9DC1-4848-88EF-172D81653171}">
      <dgm:prSet/>
      <dgm:spPr/>
      <dgm:t>
        <a:bodyPr/>
        <a:lstStyle/>
        <a:p>
          <a:endParaRPr lang="es-EC"/>
        </a:p>
      </dgm:t>
    </dgm:pt>
    <dgm:pt modelId="{D06BDF79-32BE-4F71-9715-08230536DFAB}" type="sibTrans" cxnId="{F82A8259-9DC1-4848-88EF-172D81653171}">
      <dgm:prSet/>
      <dgm:spPr/>
      <dgm:t>
        <a:bodyPr/>
        <a:lstStyle/>
        <a:p>
          <a:endParaRPr lang="es-EC"/>
        </a:p>
      </dgm:t>
    </dgm:pt>
    <dgm:pt modelId="{130B4E44-43F8-4C64-8DED-5FCDF444FEEE}">
      <dgm:prSet phldrT="[Texto]" custT="1"/>
      <dgm:spPr/>
      <dgm:t>
        <a:bodyPr/>
        <a:lstStyle/>
        <a:p>
          <a:r>
            <a:rPr lang="es-EC" sz="1200" b="1" dirty="0">
              <a:solidFill>
                <a:sysClr val="windowText" lastClr="000000"/>
              </a:solidFill>
            </a:rPr>
            <a:t>(c)Ataque químico</a:t>
          </a:r>
        </a:p>
      </dgm:t>
    </dgm:pt>
    <dgm:pt modelId="{FDEF26DF-EE52-4B51-BBBF-69A9EE25AF95}" type="parTrans" cxnId="{73A5E217-7B17-41F7-B48E-B3C8F815A9F9}">
      <dgm:prSet/>
      <dgm:spPr/>
      <dgm:t>
        <a:bodyPr/>
        <a:lstStyle/>
        <a:p>
          <a:endParaRPr lang="es-EC"/>
        </a:p>
      </dgm:t>
    </dgm:pt>
    <dgm:pt modelId="{A6D4BF9F-7283-458A-AAF9-EC4E522D0AAC}" type="sibTrans" cxnId="{73A5E217-7B17-41F7-B48E-B3C8F815A9F9}">
      <dgm:prSet/>
      <dgm:spPr/>
      <dgm:t>
        <a:bodyPr/>
        <a:lstStyle/>
        <a:p>
          <a:endParaRPr lang="es-EC"/>
        </a:p>
      </dgm:t>
    </dgm:pt>
    <dgm:pt modelId="{050B182A-8C31-4360-B698-DAC86A2EAE65}" type="pres">
      <dgm:prSet presAssocID="{8FD8016A-DBDB-4AC1-8D39-28CAA6FBAF69}" presName="Name0" presStyleCnt="0">
        <dgm:presLayoutVars>
          <dgm:dir/>
          <dgm:resizeHandles val="exact"/>
        </dgm:presLayoutVars>
      </dgm:prSet>
      <dgm:spPr/>
    </dgm:pt>
    <dgm:pt modelId="{B933FE78-FBC4-4057-994A-1AFABCD1E258}" type="pres">
      <dgm:prSet presAssocID="{B00C6C5B-22E3-456D-8EEA-C5878644177C}" presName="composite" presStyleCnt="0"/>
      <dgm:spPr/>
    </dgm:pt>
    <dgm:pt modelId="{E01D36C8-BBFC-4486-8F76-513976BE2549}" type="pres">
      <dgm:prSet presAssocID="{B00C6C5B-22E3-456D-8EEA-C5878644177C}" presName="rect1" presStyleLbl="bgShp" presStyleIdx="0" presStyleCnt="4"/>
      <dgm:spPr>
        <a:blipFill dpi="0" rotWithShape="1">
          <a:blip xmlns:r="http://schemas.openxmlformats.org/officeDocument/2006/relationships" r:embed="rId1"/>
          <a:srcRect/>
          <a:stretch>
            <a:fillRect l="-42391" t="-33565" r="-80393" b="-61861"/>
          </a:stretch>
        </a:blipFill>
      </dgm:spPr>
    </dgm:pt>
    <dgm:pt modelId="{B21DFAC7-D65A-424F-8346-F4063E915739}" type="pres">
      <dgm:prSet presAssocID="{B00C6C5B-22E3-456D-8EEA-C5878644177C}" presName="rect2" presStyleLbl="trBgShp" presStyleIdx="0" presStyleCnt="4" custScaleY="59840" custLinFactNeighborX="51" custLinFactNeighborY="25853">
        <dgm:presLayoutVars>
          <dgm:bulletEnabled val="1"/>
        </dgm:presLayoutVars>
      </dgm:prSet>
      <dgm:spPr/>
    </dgm:pt>
    <dgm:pt modelId="{C9B0EE02-B252-4170-896D-8C8F06E8A92A}" type="pres">
      <dgm:prSet presAssocID="{26B58AE3-5F2F-4D26-A47A-876AE678AA43}" presName="sibTrans" presStyleCnt="0"/>
      <dgm:spPr/>
    </dgm:pt>
    <dgm:pt modelId="{76C854F4-61F8-49D3-9120-6EC9BDADBFFC}" type="pres">
      <dgm:prSet presAssocID="{4B0B921D-3ED3-4C7C-8F66-3E0D61B17B9F}" presName="composite" presStyleCnt="0"/>
      <dgm:spPr/>
    </dgm:pt>
    <dgm:pt modelId="{109766FA-8539-42EF-8905-801A9FB956F5}" type="pres">
      <dgm:prSet presAssocID="{4B0B921D-3ED3-4C7C-8F66-3E0D61B17B9F}" presName="rect1" presStyleLbl="bgShp" presStyleIdx="1" presStyleCnt="4"/>
      <dgm:spPr>
        <a:blipFill dpi="0" rotWithShape="1">
          <a:blip xmlns:r="http://schemas.openxmlformats.org/officeDocument/2006/relationships" r:embed="rId2"/>
          <a:srcRect/>
          <a:stretch>
            <a:fillRect l="-6292" t="-7080" r="-15114" b="-1222"/>
          </a:stretch>
        </a:blipFill>
      </dgm:spPr>
    </dgm:pt>
    <dgm:pt modelId="{A2423374-B234-4D1D-9B20-63A3D6298F2A}" type="pres">
      <dgm:prSet presAssocID="{4B0B921D-3ED3-4C7C-8F66-3E0D61B17B9F}" presName="rect2" presStyleLbl="trBgShp" presStyleIdx="1" presStyleCnt="4" custScaleY="59840" custLinFactNeighborX="51" custLinFactNeighborY="25853">
        <dgm:presLayoutVars>
          <dgm:bulletEnabled val="1"/>
        </dgm:presLayoutVars>
      </dgm:prSet>
      <dgm:spPr/>
    </dgm:pt>
    <dgm:pt modelId="{83703ADE-99F8-4E29-809A-4378662EA94D}" type="pres">
      <dgm:prSet presAssocID="{5517AB24-0EDA-47FA-A709-757D26141AD3}" presName="sibTrans" presStyleCnt="0"/>
      <dgm:spPr/>
    </dgm:pt>
    <dgm:pt modelId="{0EDE2D4B-D669-4A75-ADDC-11B4AD77983B}" type="pres">
      <dgm:prSet presAssocID="{130B4E44-43F8-4C64-8DED-5FCDF444FEEE}" presName="composite" presStyleCnt="0"/>
      <dgm:spPr/>
    </dgm:pt>
    <dgm:pt modelId="{CF7E5865-3B25-49C4-A123-82A49EC4562C}" type="pres">
      <dgm:prSet presAssocID="{130B4E44-43F8-4C64-8DED-5FCDF444FEEE}" presName="rect1" presStyleLbl="bgShp" presStyleIdx="2" presStyleCnt="4"/>
      <dgm:spPr>
        <a:blipFill rotWithShape="1">
          <a:blip xmlns:r="http://schemas.openxmlformats.org/officeDocument/2006/relationships" r:embed="rId3"/>
          <a:srcRect/>
          <a:stretch>
            <a:fillRect t="-4000" b="-4000"/>
          </a:stretch>
        </a:blipFill>
      </dgm:spPr>
    </dgm:pt>
    <dgm:pt modelId="{E5A6AAAC-6D26-4C7A-A8E5-3DA6BA393E78}" type="pres">
      <dgm:prSet presAssocID="{130B4E44-43F8-4C64-8DED-5FCDF444FEEE}" presName="rect2" presStyleLbl="trBgShp" presStyleIdx="2" presStyleCnt="4" custScaleY="75195" custLinFactNeighborY="20485">
        <dgm:presLayoutVars>
          <dgm:bulletEnabled val="1"/>
        </dgm:presLayoutVars>
      </dgm:prSet>
      <dgm:spPr/>
    </dgm:pt>
    <dgm:pt modelId="{60DFCADC-FE04-41C3-A91B-2AC0F69AF667}" type="pres">
      <dgm:prSet presAssocID="{A6D4BF9F-7283-458A-AAF9-EC4E522D0AAC}" presName="sibTrans" presStyleCnt="0"/>
      <dgm:spPr/>
    </dgm:pt>
    <dgm:pt modelId="{47C2C4A3-DBA7-467E-98B2-8477B67C3B87}" type="pres">
      <dgm:prSet presAssocID="{0CD7B716-40F8-45B8-A7D1-383BC7653D09}" presName="composite" presStyleCnt="0"/>
      <dgm:spPr/>
    </dgm:pt>
    <dgm:pt modelId="{E1BE0A1D-4BE3-4FAD-933F-D1748894DA8B}" type="pres">
      <dgm:prSet presAssocID="{0CD7B716-40F8-45B8-A7D1-383BC7653D09}" presName="rect1" presStyleLbl="bgShp" presStyleIdx="3" presStyleCnt="4"/>
      <dgm:spPr>
        <a:blipFill rotWithShape="1">
          <a:blip xmlns:r="http://schemas.openxmlformats.org/officeDocument/2006/relationships" r:embed="rId4">
            <a:duotone>
              <a:prstClr val="black"/>
              <a:schemeClr val="tx2">
                <a:tint val="45000"/>
                <a:satMod val="400000"/>
              </a:schemeClr>
            </a:duotone>
          </a:blip>
          <a:srcRect/>
          <a:stretch>
            <a:fillRect t="-15000" b="-15000"/>
          </a:stretch>
        </a:blipFill>
      </dgm:spPr>
    </dgm:pt>
    <dgm:pt modelId="{BDAACB94-79A7-4592-BE9A-90B7E5B73FC9}" type="pres">
      <dgm:prSet presAssocID="{0CD7B716-40F8-45B8-A7D1-383BC7653D09}" presName="rect2" presStyleLbl="trBgShp" presStyleIdx="3" presStyleCnt="4" custLinFactNeighborY="8194">
        <dgm:presLayoutVars>
          <dgm:bulletEnabled val="1"/>
        </dgm:presLayoutVars>
      </dgm:prSet>
      <dgm:spPr/>
    </dgm:pt>
  </dgm:ptLst>
  <dgm:cxnLst>
    <dgm:cxn modelId="{73A5E217-7B17-41F7-B48E-B3C8F815A9F9}" srcId="{8FD8016A-DBDB-4AC1-8D39-28CAA6FBAF69}" destId="{130B4E44-43F8-4C64-8DED-5FCDF444FEEE}" srcOrd="2" destOrd="0" parTransId="{FDEF26DF-EE52-4B51-BBBF-69A9EE25AF95}" sibTransId="{A6D4BF9F-7283-458A-AAF9-EC4E522D0AAC}"/>
    <dgm:cxn modelId="{D0544236-2C83-450E-9AE0-6C010CF1227A}" type="presOf" srcId="{8FD8016A-DBDB-4AC1-8D39-28CAA6FBAF69}" destId="{050B182A-8C31-4360-B698-DAC86A2EAE65}" srcOrd="0" destOrd="0" presId="urn:microsoft.com/office/officeart/2008/layout/BendingPictureSemiTransparentText"/>
    <dgm:cxn modelId="{7A41AB4C-DDA9-4881-9D2A-BABD89ADDAEA}" type="presOf" srcId="{0CD7B716-40F8-45B8-A7D1-383BC7653D09}" destId="{BDAACB94-79A7-4592-BE9A-90B7E5B73FC9}" srcOrd="0" destOrd="0" presId="urn:microsoft.com/office/officeart/2008/layout/BendingPictureSemiTransparentText"/>
    <dgm:cxn modelId="{22552C76-E761-44F6-8245-1F025988910C}" type="presOf" srcId="{B00C6C5B-22E3-456D-8EEA-C5878644177C}" destId="{B21DFAC7-D65A-424F-8346-F4063E915739}" srcOrd="0" destOrd="0" presId="urn:microsoft.com/office/officeart/2008/layout/BendingPictureSemiTransparentText"/>
    <dgm:cxn modelId="{7B990377-F2ED-4D41-9019-60CE1D4919DD}" srcId="{8FD8016A-DBDB-4AC1-8D39-28CAA6FBAF69}" destId="{4B0B921D-3ED3-4C7C-8F66-3E0D61B17B9F}" srcOrd="1" destOrd="0" parTransId="{7567E832-BEC0-4177-8C93-D0903DA8CDDC}" sibTransId="{5517AB24-0EDA-47FA-A709-757D26141AD3}"/>
    <dgm:cxn modelId="{F82A8259-9DC1-4848-88EF-172D81653171}" srcId="{8FD8016A-DBDB-4AC1-8D39-28CAA6FBAF69}" destId="{0CD7B716-40F8-45B8-A7D1-383BC7653D09}" srcOrd="3" destOrd="0" parTransId="{453F90F2-94AE-45F2-B348-24069F8122B5}" sibTransId="{D06BDF79-32BE-4F71-9715-08230536DFAB}"/>
    <dgm:cxn modelId="{9C2B747A-C812-4166-8283-B81BC4A45D50}" type="presOf" srcId="{130B4E44-43F8-4C64-8DED-5FCDF444FEEE}" destId="{E5A6AAAC-6D26-4C7A-A8E5-3DA6BA393E78}" srcOrd="0" destOrd="0" presId="urn:microsoft.com/office/officeart/2008/layout/BendingPictureSemiTransparentText"/>
    <dgm:cxn modelId="{344B508D-6108-4DD3-AA06-C242E2F97265}" type="presOf" srcId="{4B0B921D-3ED3-4C7C-8F66-3E0D61B17B9F}" destId="{A2423374-B234-4D1D-9B20-63A3D6298F2A}" srcOrd="0" destOrd="0" presId="urn:microsoft.com/office/officeart/2008/layout/BendingPictureSemiTransparentText"/>
    <dgm:cxn modelId="{5AFB8CE5-3559-4C30-95FC-C32F0F5F5094}" srcId="{8FD8016A-DBDB-4AC1-8D39-28CAA6FBAF69}" destId="{B00C6C5B-22E3-456D-8EEA-C5878644177C}" srcOrd="0" destOrd="0" parTransId="{005D09CC-E39A-41E5-9A78-B9B768403D53}" sibTransId="{26B58AE3-5F2F-4D26-A47A-876AE678AA43}"/>
    <dgm:cxn modelId="{23AEB571-E19B-4364-93F3-CA1EB5499712}" type="presParOf" srcId="{050B182A-8C31-4360-B698-DAC86A2EAE65}" destId="{B933FE78-FBC4-4057-994A-1AFABCD1E258}" srcOrd="0" destOrd="0" presId="urn:microsoft.com/office/officeart/2008/layout/BendingPictureSemiTransparentText"/>
    <dgm:cxn modelId="{927E0195-7A02-48E2-98DA-EFF8E2FCDBD2}" type="presParOf" srcId="{B933FE78-FBC4-4057-994A-1AFABCD1E258}" destId="{E01D36C8-BBFC-4486-8F76-513976BE2549}" srcOrd="0" destOrd="0" presId="urn:microsoft.com/office/officeart/2008/layout/BendingPictureSemiTransparentText"/>
    <dgm:cxn modelId="{0E886629-A5D7-4F2C-BFA5-14CC0AB857B3}" type="presParOf" srcId="{B933FE78-FBC4-4057-994A-1AFABCD1E258}" destId="{B21DFAC7-D65A-424F-8346-F4063E915739}" srcOrd="1" destOrd="0" presId="urn:microsoft.com/office/officeart/2008/layout/BendingPictureSemiTransparentText"/>
    <dgm:cxn modelId="{2924525E-6FF3-4301-9BC6-B62AFB994B43}" type="presParOf" srcId="{050B182A-8C31-4360-B698-DAC86A2EAE65}" destId="{C9B0EE02-B252-4170-896D-8C8F06E8A92A}" srcOrd="1" destOrd="0" presId="urn:microsoft.com/office/officeart/2008/layout/BendingPictureSemiTransparentText"/>
    <dgm:cxn modelId="{BAC6CADE-9FEC-4387-9699-C3323F278FFD}" type="presParOf" srcId="{050B182A-8C31-4360-B698-DAC86A2EAE65}" destId="{76C854F4-61F8-49D3-9120-6EC9BDADBFFC}" srcOrd="2" destOrd="0" presId="urn:microsoft.com/office/officeart/2008/layout/BendingPictureSemiTransparentText"/>
    <dgm:cxn modelId="{3AC184E7-F896-460D-8F59-02FC81C13BFB}" type="presParOf" srcId="{76C854F4-61F8-49D3-9120-6EC9BDADBFFC}" destId="{109766FA-8539-42EF-8905-801A9FB956F5}" srcOrd="0" destOrd="0" presId="urn:microsoft.com/office/officeart/2008/layout/BendingPictureSemiTransparentText"/>
    <dgm:cxn modelId="{AE446357-A6BD-4C32-B002-695959AB2294}" type="presParOf" srcId="{76C854F4-61F8-49D3-9120-6EC9BDADBFFC}" destId="{A2423374-B234-4D1D-9B20-63A3D6298F2A}" srcOrd="1" destOrd="0" presId="urn:microsoft.com/office/officeart/2008/layout/BendingPictureSemiTransparentText"/>
    <dgm:cxn modelId="{9A6541A5-27DF-42B0-B8C3-774189AE8F8A}" type="presParOf" srcId="{050B182A-8C31-4360-B698-DAC86A2EAE65}" destId="{83703ADE-99F8-4E29-809A-4378662EA94D}" srcOrd="3" destOrd="0" presId="urn:microsoft.com/office/officeart/2008/layout/BendingPictureSemiTransparentText"/>
    <dgm:cxn modelId="{D8935DC2-1A8B-45DB-9E6C-98EB8B01545D}" type="presParOf" srcId="{050B182A-8C31-4360-B698-DAC86A2EAE65}" destId="{0EDE2D4B-D669-4A75-ADDC-11B4AD77983B}" srcOrd="4" destOrd="0" presId="urn:microsoft.com/office/officeart/2008/layout/BendingPictureSemiTransparentText"/>
    <dgm:cxn modelId="{48E9D7AE-44DB-4F64-8C62-537BDA2E573A}" type="presParOf" srcId="{0EDE2D4B-D669-4A75-ADDC-11B4AD77983B}" destId="{CF7E5865-3B25-49C4-A123-82A49EC4562C}" srcOrd="0" destOrd="0" presId="urn:microsoft.com/office/officeart/2008/layout/BendingPictureSemiTransparentText"/>
    <dgm:cxn modelId="{0C691671-472C-4E9A-9F2B-707934E66C7A}" type="presParOf" srcId="{0EDE2D4B-D669-4A75-ADDC-11B4AD77983B}" destId="{E5A6AAAC-6D26-4C7A-A8E5-3DA6BA393E78}" srcOrd="1" destOrd="0" presId="urn:microsoft.com/office/officeart/2008/layout/BendingPictureSemiTransparentText"/>
    <dgm:cxn modelId="{923D2A5A-E069-4430-8056-1B4996BD6057}" type="presParOf" srcId="{050B182A-8C31-4360-B698-DAC86A2EAE65}" destId="{60DFCADC-FE04-41C3-A91B-2AC0F69AF667}" srcOrd="5" destOrd="0" presId="urn:microsoft.com/office/officeart/2008/layout/BendingPictureSemiTransparentText"/>
    <dgm:cxn modelId="{EF6180BB-B83E-4F66-B40A-22884B2E693E}" type="presParOf" srcId="{050B182A-8C31-4360-B698-DAC86A2EAE65}" destId="{47C2C4A3-DBA7-467E-98B2-8477B67C3B87}" srcOrd="6" destOrd="0" presId="urn:microsoft.com/office/officeart/2008/layout/BendingPictureSemiTransparentText"/>
    <dgm:cxn modelId="{719E384B-E317-45FB-9178-C1E60C8FEAE1}" type="presParOf" srcId="{47C2C4A3-DBA7-467E-98B2-8477B67C3B87}" destId="{E1BE0A1D-4BE3-4FAD-933F-D1748894DA8B}" srcOrd="0" destOrd="0" presId="urn:microsoft.com/office/officeart/2008/layout/BendingPictureSemiTransparentText"/>
    <dgm:cxn modelId="{EE789373-EA29-47E9-8FFD-B7C897A98D17}" type="presParOf" srcId="{47C2C4A3-DBA7-467E-98B2-8477B67C3B87}" destId="{BDAACB94-79A7-4592-BE9A-90B7E5B73FC9}" srcOrd="1" destOrd="0" presId="urn:microsoft.com/office/officeart/2008/layout/BendingPictureSemiTransparentTex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2474536-F446-482D-990A-C793208AADEF}" type="doc">
      <dgm:prSet loTypeId="urn:microsoft.com/office/officeart/2005/8/layout/vList2" loCatId="list" qsTypeId="urn:microsoft.com/office/officeart/2005/8/quickstyle/simple1" qsCatId="simple" csTypeId="urn:microsoft.com/office/officeart/2005/8/colors/accent4_5" csCatId="accent4" phldr="1"/>
      <dgm:spPr/>
    </dgm:pt>
    <dgm:pt modelId="{FE27E8E4-CF8A-42CD-A311-9B3A1CD7F743}">
      <dgm:prSet phldrT="[Texto]"/>
      <dgm:spPr/>
      <dgm:t>
        <a:bodyPr/>
        <a:lstStyle/>
        <a:p>
          <a:r>
            <a:rPr lang="es-EC" dirty="0"/>
            <a:t>Tamaño y forma de grano</a:t>
          </a:r>
        </a:p>
      </dgm:t>
    </dgm:pt>
    <dgm:pt modelId="{70459E43-C26B-4EE4-AD8A-8CA99213EAAD}" type="parTrans" cxnId="{6594AA5E-2C62-406E-8A0B-CCC552EB821D}">
      <dgm:prSet/>
      <dgm:spPr/>
      <dgm:t>
        <a:bodyPr/>
        <a:lstStyle/>
        <a:p>
          <a:endParaRPr lang="es-EC"/>
        </a:p>
      </dgm:t>
    </dgm:pt>
    <dgm:pt modelId="{A2849C0E-EF1D-48B7-8DC0-57E194291D26}" type="sibTrans" cxnId="{6594AA5E-2C62-406E-8A0B-CCC552EB821D}">
      <dgm:prSet/>
      <dgm:spPr/>
      <dgm:t>
        <a:bodyPr/>
        <a:lstStyle/>
        <a:p>
          <a:endParaRPr lang="es-EC"/>
        </a:p>
      </dgm:t>
    </dgm:pt>
    <dgm:pt modelId="{ED41C5A5-C094-41B7-9A58-EA8FDE6F68C0}">
      <dgm:prSet phldrT="[Texto]"/>
      <dgm:spPr/>
      <dgm:t>
        <a:bodyPr/>
        <a:lstStyle/>
        <a:p>
          <a:r>
            <a:rPr lang="es-EC" dirty="0"/>
            <a:t>Grietas y segregaciones</a:t>
          </a:r>
        </a:p>
      </dgm:t>
    </dgm:pt>
    <dgm:pt modelId="{A7DFAAB5-EC0F-4F00-B8D2-4F5EE32D9E2A}" type="parTrans" cxnId="{14515A27-0383-46C7-9BCB-D58E210ED471}">
      <dgm:prSet/>
      <dgm:spPr/>
      <dgm:t>
        <a:bodyPr/>
        <a:lstStyle/>
        <a:p>
          <a:endParaRPr lang="es-EC"/>
        </a:p>
      </dgm:t>
    </dgm:pt>
    <dgm:pt modelId="{8F3253D1-13CF-4D41-857A-5BE1468BC7E3}" type="sibTrans" cxnId="{14515A27-0383-46C7-9BCB-D58E210ED471}">
      <dgm:prSet/>
      <dgm:spPr/>
      <dgm:t>
        <a:bodyPr/>
        <a:lstStyle/>
        <a:p>
          <a:endParaRPr lang="es-EC"/>
        </a:p>
      </dgm:t>
    </dgm:pt>
    <dgm:pt modelId="{C4178CF3-25DC-4610-BC52-AD9CCFC6C118}">
      <dgm:prSet phldrT="[Texto]"/>
      <dgm:spPr/>
      <dgm:t>
        <a:bodyPr/>
        <a:lstStyle/>
        <a:p>
          <a:r>
            <a:rPr lang="es-EC" dirty="0"/>
            <a:t>Microestructura y microconstituyentes</a:t>
          </a:r>
        </a:p>
      </dgm:t>
    </dgm:pt>
    <dgm:pt modelId="{40FA78A0-433B-42A4-AF02-E1A44E72BBFA}" type="parTrans" cxnId="{95433AA1-7DC8-45E1-BF18-8504983C35B7}">
      <dgm:prSet/>
      <dgm:spPr/>
      <dgm:t>
        <a:bodyPr/>
        <a:lstStyle/>
        <a:p>
          <a:endParaRPr lang="es-EC"/>
        </a:p>
      </dgm:t>
    </dgm:pt>
    <dgm:pt modelId="{86573B90-EA8F-4F15-96FD-CB507BB3168C}" type="sibTrans" cxnId="{95433AA1-7DC8-45E1-BF18-8504983C35B7}">
      <dgm:prSet/>
      <dgm:spPr/>
      <dgm:t>
        <a:bodyPr/>
        <a:lstStyle/>
        <a:p>
          <a:endParaRPr lang="es-EC"/>
        </a:p>
      </dgm:t>
    </dgm:pt>
    <dgm:pt modelId="{1990A5C0-2CB0-45FF-B1AA-9AA53AC2A684}">
      <dgm:prSet phldrT="[Texto]"/>
      <dgm:spPr/>
      <dgm:t>
        <a:bodyPr/>
        <a:lstStyle/>
        <a:p>
          <a:r>
            <a:rPr lang="es-EC"/>
            <a:t>Tratamiento </a:t>
          </a:r>
          <a:r>
            <a:rPr lang="es-EC" dirty="0"/>
            <a:t>térmico y mecánico del metal</a:t>
          </a:r>
        </a:p>
      </dgm:t>
    </dgm:pt>
    <dgm:pt modelId="{676ACA7E-7361-46A3-95D0-5F81F05DE506}" type="parTrans" cxnId="{9B0C5EAB-438C-495E-B00F-56F8A52CB728}">
      <dgm:prSet/>
      <dgm:spPr/>
      <dgm:t>
        <a:bodyPr/>
        <a:lstStyle/>
        <a:p>
          <a:endParaRPr lang="es-EC"/>
        </a:p>
      </dgm:t>
    </dgm:pt>
    <dgm:pt modelId="{4A35664B-38B5-4A37-BF77-7AC602818448}" type="sibTrans" cxnId="{9B0C5EAB-438C-495E-B00F-56F8A52CB728}">
      <dgm:prSet/>
      <dgm:spPr/>
      <dgm:t>
        <a:bodyPr/>
        <a:lstStyle/>
        <a:p>
          <a:endParaRPr lang="es-EC"/>
        </a:p>
      </dgm:t>
    </dgm:pt>
    <dgm:pt modelId="{C44460DE-BB90-4C85-A501-9F27D36D2710}" type="pres">
      <dgm:prSet presAssocID="{72474536-F446-482D-990A-C793208AADEF}" presName="linear" presStyleCnt="0">
        <dgm:presLayoutVars>
          <dgm:animLvl val="lvl"/>
          <dgm:resizeHandles val="exact"/>
        </dgm:presLayoutVars>
      </dgm:prSet>
      <dgm:spPr/>
    </dgm:pt>
    <dgm:pt modelId="{D0491585-A322-47CA-86EE-24DEB4A3B65D}" type="pres">
      <dgm:prSet presAssocID="{FE27E8E4-CF8A-42CD-A311-9B3A1CD7F743}" presName="parentText" presStyleLbl="node1" presStyleIdx="0" presStyleCnt="4">
        <dgm:presLayoutVars>
          <dgm:chMax val="0"/>
          <dgm:bulletEnabled val="1"/>
        </dgm:presLayoutVars>
      </dgm:prSet>
      <dgm:spPr/>
    </dgm:pt>
    <dgm:pt modelId="{DE287FF8-7739-4BD5-B7CC-6FE72BCE8E93}" type="pres">
      <dgm:prSet presAssocID="{A2849C0E-EF1D-48B7-8DC0-57E194291D26}" presName="spacer" presStyleCnt="0"/>
      <dgm:spPr/>
    </dgm:pt>
    <dgm:pt modelId="{B2202B95-5598-4355-AEF0-EAA7613BF150}" type="pres">
      <dgm:prSet presAssocID="{ED41C5A5-C094-41B7-9A58-EA8FDE6F68C0}" presName="parentText" presStyleLbl="node1" presStyleIdx="1" presStyleCnt="4">
        <dgm:presLayoutVars>
          <dgm:chMax val="0"/>
          <dgm:bulletEnabled val="1"/>
        </dgm:presLayoutVars>
      </dgm:prSet>
      <dgm:spPr/>
    </dgm:pt>
    <dgm:pt modelId="{450D39B7-B149-4DEE-BAA2-DCB3B8519BD9}" type="pres">
      <dgm:prSet presAssocID="{8F3253D1-13CF-4D41-857A-5BE1468BC7E3}" presName="spacer" presStyleCnt="0"/>
      <dgm:spPr/>
    </dgm:pt>
    <dgm:pt modelId="{E6195AA5-2C31-4A8A-B0D1-D9FE7A8EE946}" type="pres">
      <dgm:prSet presAssocID="{C4178CF3-25DC-4610-BC52-AD9CCFC6C118}" presName="parentText" presStyleLbl="node1" presStyleIdx="2" presStyleCnt="4">
        <dgm:presLayoutVars>
          <dgm:chMax val="0"/>
          <dgm:bulletEnabled val="1"/>
        </dgm:presLayoutVars>
      </dgm:prSet>
      <dgm:spPr/>
    </dgm:pt>
    <dgm:pt modelId="{DFB522DF-7CD6-4A3A-93F0-0B51F9A02B50}" type="pres">
      <dgm:prSet presAssocID="{86573B90-EA8F-4F15-96FD-CB507BB3168C}" presName="spacer" presStyleCnt="0"/>
      <dgm:spPr/>
    </dgm:pt>
    <dgm:pt modelId="{C6B58648-F0DF-4CB4-B088-80E6B6867C43}" type="pres">
      <dgm:prSet presAssocID="{1990A5C0-2CB0-45FF-B1AA-9AA53AC2A684}" presName="parentText" presStyleLbl="node1" presStyleIdx="3" presStyleCnt="4">
        <dgm:presLayoutVars>
          <dgm:chMax val="0"/>
          <dgm:bulletEnabled val="1"/>
        </dgm:presLayoutVars>
      </dgm:prSet>
      <dgm:spPr/>
    </dgm:pt>
  </dgm:ptLst>
  <dgm:cxnLst>
    <dgm:cxn modelId="{14515A27-0383-46C7-9BCB-D58E210ED471}" srcId="{72474536-F446-482D-990A-C793208AADEF}" destId="{ED41C5A5-C094-41B7-9A58-EA8FDE6F68C0}" srcOrd="1" destOrd="0" parTransId="{A7DFAAB5-EC0F-4F00-B8D2-4F5EE32D9E2A}" sibTransId="{8F3253D1-13CF-4D41-857A-5BE1468BC7E3}"/>
    <dgm:cxn modelId="{B7C59A38-3F8C-4169-BA62-323569F4AD35}" type="presOf" srcId="{1990A5C0-2CB0-45FF-B1AA-9AA53AC2A684}" destId="{C6B58648-F0DF-4CB4-B088-80E6B6867C43}" srcOrd="0" destOrd="0" presId="urn:microsoft.com/office/officeart/2005/8/layout/vList2"/>
    <dgm:cxn modelId="{6594AA5E-2C62-406E-8A0B-CCC552EB821D}" srcId="{72474536-F446-482D-990A-C793208AADEF}" destId="{FE27E8E4-CF8A-42CD-A311-9B3A1CD7F743}" srcOrd="0" destOrd="0" parTransId="{70459E43-C26B-4EE4-AD8A-8CA99213EAAD}" sibTransId="{A2849C0E-EF1D-48B7-8DC0-57E194291D26}"/>
    <dgm:cxn modelId="{95433AA1-7DC8-45E1-BF18-8504983C35B7}" srcId="{72474536-F446-482D-990A-C793208AADEF}" destId="{C4178CF3-25DC-4610-BC52-AD9CCFC6C118}" srcOrd="2" destOrd="0" parTransId="{40FA78A0-433B-42A4-AF02-E1A44E72BBFA}" sibTransId="{86573B90-EA8F-4F15-96FD-CB507BB3168C}"/>
    <dgm:cxn modelId="{9B0C5EAB-438C-495E-B00F-56F8A52CB728}" srcId="{72474536-F446-482D-990A-C793208AADEF}" destId="{1990A5C0-2CB0-45FF-B1AA-9AA53AC2A684}" srcOrd="3" destOrd="0" parTransId="{676ACA7E-7361-46A3-95D0-5F81F05DE506}" sibTransId="{4A35664B-38B5-4A37-BF77-7AC602818448}"/>
    <dgm:cxn modelId="{13C8BBC1-8E54-4BFA-B4C8-F3B966FDDF50}" type="presOf" srcId="{FE27E8E4-CF8A-42CD-A311-9B3A1CD7F743}" destId="{D0491585-A322-47CA-86EE-24DEB4A3B65D}" srcOrd="0" destOrd="0" presId="urn:microsoft.com/office/officeart/2005/8/layout/vList2"/>
    <dgm:cxn modelId="{43D328C9-F9EC-428E-8D2C-9282958FEFC3}" type="presOf" srcId="{C4178CF3-25DC-4610-BC52-AD9CCFC6C118}" destId="{E6195AA5-2C31-4A8A-B0D1-D9FE7A8EE946}" srcOrd="0" destOrd="0" presId="urn:microsoft.com/office/officeart/2005/8/layout/vList2"/>
    <dgm:cxn modelId="{40BB13E4-2448-4233-A463-8CA8F0ADCEE4}" type="presOf" srcId="{ED41C5A5-C094-41B7-9A58-EA8FDE6F68C0}" destId="{B2202B95-5598-4355-AEF0-EAA7613BF150}" srcOrd="0" destOrd="0" presId="urn:microsoft.com/office/officeart/2005/8/layout/vList2"/>
    <dgm:cxn modelId="{631D48F5-AF47-485B-806E-DBF630F4A832}" type="presOf" srcId="{72474536-F446-482D-990A-C793208AADEF}" destId="{C44460DE-BB90-4C85-A501-9F27D36D2710}" srcOrd="0" destOrd="0" presId="urn:microsoft.com/office/officeart/2005/8/layout/vList2"/>
    <dgm:cxn modelId="{92316398-29DE-4454-BDCC-938A284A48BD}" type="presParOf" srcId="{C44460DE-BB90-4C85-A501-9F27D36D2710}" destId="{D0491585-A322-47CA-86EE-24DEB4A3B65D}" srcOrd="0" destOrd="0" presId="urn:microsoft.com/office/officeart/2005/8/layout/vList2"/>
    <dgm:cxn modelId="{C83DDCA6-4E7A-4C20-B37E-FF9CF153DDAC}" type="presParOf" srcId="{C44460DE-BB90-4C85-A501-9F27D36D2710}" destId="{DE287FF8-7739-4BD5-B7CC-6FE72BCE8E93}" srcOrd="1" destOrd="0" presId="urn:microsoft.com/office/officeart/2005/8/layout/vList2"/>
    <dgm:cxn modelId="{8FEC4BA6-3D06-4FF2-AA92-1D9154301322}" type="presParOf" srcId="{C44460DE-BB90-4C85-A501-9F27D36D2710}" destId="{B2202B95-5598-4355-AEF0-EAA7613BF150}" srcOrd="2" destOrd="0" presId="urn:microsoft.com/office/officeart/2005/8/layout/vList2"/>
    <dgm:cxn modelId="{E7760F7D-3B9D-4DFA-BE24-BF2894CB6D31}" type="presParOf" srcId="{C44460DE-BB90-4C85-A501-9F27D36D2710}" destId="{450D39B7-B149-4DEE-BAA2-DCB3B8519BD9}" srcOrd="3" destOrd="0" presId="urn:microsoft.com/office/officeart/2005/8/layout/vList2"/>
    <dgm:cxn modelId="{253C7FFD-9077-4B96-B21A-B16CE5010604}" type="presParOf" srcId="{C44460DE-BB90-4C85-A501-9F27D36D2710}" destId="{E6195AA5-2C31-4A8A-B0D1-D9FE7A8EE946}" srcOrd="4" destOrd="0" presId="urn:microsoft.com/office/officeart/2005/8/layout/vList2"/>
    <dgm:cxn modelId="{845874E7-733A-436B-95ED-509CFF852CC5}" type="presParOf" srcId="{C44460DE-BB90-4C85-A501-9F27D36D2710}" destId="{DFB522DF-7CD6-4A3A-93F0-0B51F9A02B50}" srcOrd="5" destOrd="0" presId="urn:microsoft.com/office/officeart/2005/8/layout/vList2"/>
    <dgm:cxn modelId="{D5F5DD33-79D6-4372-8579-926546963887}" type="presParOf" srcId="{C44460DE-BB90-4C85-A501-9F27D36D2710}" destId="{C6B58648-F0DF-4CB4-B088-80E6B6867C43}" srcOrd="6" destOrd="0" presId="urn:microsoft.com/office/officeart/2005/8/layout/vList2"/>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882499D-BFD6-4B8E-B6FC-E84A60982B96}" type="doc">
      <dgm:prSet loTypeId="urn:microsoft.com/office/officeart/2008/layout/BendingPictureCaptionList" loCatId="picture" qsTypeId="urn:microsoft.com/office/officeart/2005/8/quickstyle/simple1" qsCatId="simple" csTypeId="urn:microsoft.com/office/officeart/2005/8/colors/colorful4" csCatId="colorful" phldr="1"/>
      <dgm:spPr/>
      <dgm:t>
        <a:bodyPr/>
        <a:lstStyle/>
        <a:p>
          <a:endParaRPr lang="es-EC"/>
        </a:p>
      </dgm:t>
    </dgm:pt>
    <dgm:pt modelId="{2EA059A0-E11D-4651-9BE2-FD3089ACC6B0}">
      <dgm:prSet phldrT="[Texto]" custT="1"/>
      <dgm:spPr>
        <a:xfrm>
          <a:off x="429774" y="1185079"/>
          <a:ext cx="1468641" cy="702294"/>
        </a:xfrm>
        <a:prstGeom prst="wedgeRectCallout">
          <a:avLst>
            <a:gd name="adj1" fmla="val 20250"/>
            <a:gd name="adj2" fmla="val -60700"/>
          </a:avLst>
        </a:prstGeom>
      </dgm:spPr>
      <dgm:t>
        <a:bodyPr/>
        <a:lstStyle/>
        <a:p>
          <a:pPr algn="l">
            <a:buNone/>
          </a:pPr>
          <a:r>
            <a:rPr lang="es-EC" sz="1600" dirty="0">
              <a:latin typeface="+mn-lt"/>
              <a:ea typeface="+mn-ea"/>
              <a:cs typeface="+mn-cs"/>
            </a:rPr>
            <a:t>Limpieza inicial superficie</a:t>
          </a:r>
        </a:p>
      </dgm:t>
    </dgm:pt>
    <dgm:pt modelId="{58271FC5-F786-462B-A539-0B4A4F60A0A6}" type="parTrans" cxnId="{E5EA1A36-1860-47F8-920C-1833C6D9DD65}">
      <dgm:prSet/>
      <dgm:spPr/>
      <dgm:t>
        <a:bodyPr/>
        <a:lstStyle/>
        <a:p>
          <a:pPr algn="l"/>
          <a:endParaRPr lang="es-EC" sz="1600">
            <a:latin typeface="+mn-lt"/>
          </a:endParaRPr>
        </a:p>
      </dgm:t>
    </dgm:pt>
    <dgm:pt modelId="{5626A350-8329-4D5A-BA84-9A080D54AACD}" type="sibTrans" cxnId="{E5EA1A36-1860-47F8-920C-1833C6D9DD65}">
      <dgm:prSet/>
      <dgm:spPr/>
      <dgm:t>
        <a:bodyPr/>
        <a:lstStyle/>
        <a:p>
          <a:pPr algn="l"/>
          <a:endParaRPr lang="es-EC" sz="1600">
            <a:latin typeface="+mn-lt"/>
          </a:endParaRPr>
        </a:p>
      </dgm:t>
    </dgm:pt>
    <dgm:pt modelId="{DEBBC25A-7914-4203-8DAC-A680D12C9A0E}">
      <dgm:prSet custT="1"/>
      <dgm:spPr>
        <a:xfrm>
          <a:off x="2310557" y="1185079"/>
          <a:ext cx="1634664" cy="702294"/>
        </a:xfrm>
        <a:prstGeom prst="wedgeRectCallout">
          <a:avLst>
            <a:gd name="adj1" fmla="val 20250"/>
            <a:gd name="adj2" fmla="val -60700"/>
          </a:avLst>
        </a:prstGeom>
      </dgm:spPr>
      <dgm:t>
        <a:bodyPr/>
        <a:lstStyle/>
        <a:p>
          <a:pPr algn="l">
            <a:buFont typeface="Times New Roman" panose="02020603050405020304" pitchFamily="18" charset="0"/>
            <a:buNone/>
          </a:pPr>
          <a:r>
            <a:rPr lang="es-EC" sz="1600">
              <a:latin typeface="+mn-lt"/>
              <a:ea typeface="+mn-ea"/>
              <a:cs typeface="+mn-cs"/>
            </a:rPr>
            <a:t>Aplicación líquido penetrante</a:t>
          </a:r>
        </a:p>
      </dgm:t>
    </dgm:pt>
    <dgm:pt modelId="{DCF6DC0A-C7CB-4A07-A57E-6D7E0A77B434}" type="parTrans" cxnId="{EC13B3D8-7DBF-4636-B50D-D61370CB6E2D}">
      <dgm:prSet/>
      <dgm:spPr/>
      <dgm:t>
        <a:bodyPr/>
        <a:lstStyle/>
        <a:p>
          <a:pPr algn="l"/>
          <a:endParaRPr lang="es-EC" sz="1600">
            <a:latin typeface="+mn-lt"/>
          </a:endParaRPr>
        </a:p>
      </dgm:t>
    </dgm:pt>
    <dgm:pt modelId="{9AB14150-98F5-40EE-BBB1-AE75DB25513A}" type="sibTrans" cxnId="{EC13B3D8-7DBF-4636-B50D-D61370CB6E2D}">
      <dgm:prSet/>
      <dgm:spPr/>
      <dgm:t>
        <a:bodyPr/>
        <a:lstStyle/>
        <a:p>
          <a:pPr algn="l"/>
          <a:endParaRPr lang="es-EC" sz="1600">
            <a:latin typeface="+mn-lt"/>
          </a:endParaRPr>
        </a:p>
      </dgm:t>
    </dgm:pt>
    <dgm:pt modelId="{16AEB0A7-33A0-4C52-B47B-56CF787175B3}">
      <dgm:prSet custT="1"/>
      <dgm:spPr>
        <a:xfrm>
          <a:off x="4312866" y="1185079"/>
          <a:ext cx="1557634" cy="702294"/>
        </a:xfrm>
        <a:prstGeom prst="wedgeRectCallout">
          <a:avLst>
            <a:gd name="adj1" fmla="val 20250"/>
            <a:gd name="adj2" fmla="val -60700"/>
          </a:avLst>
        </a:prstGeom>
      </dgm:spPr>
      <dgm:t>
        <a:bodyPr/>
        <a:lstStyle/>
        <a:p>
          <a:pPr algn="l">
            <a:buFont typeface="Times New Roman" panose="02020603050405020304" pitchFamily="18" charset="0"/>
            <a:buNone/>
          </a:pPr>
          <a:r>
            <a:rPr lang="es-EC" sz="1600">
              <a:latin typeface="+mn-lt"/>
              <a:ea typeface="+mn-ea"/>
              <a:cs typeface="+mn-cs"/>
            </a:rPr>
            <a:t>Tiempo  penetración tinta</a:t>
          </a:r>
        </a:p>
      </dgm:t>
    </dgm:pt>
    <dgm:pt modelId="{C46BD97B-9316-4260-9606-49B3BC9B1501}" type="parTrans" cxnId="{6F1B80F1-C902-4C12-954A-335375113761}">
      <dgm:prSet/>
      <dgm:spPr/>
      <dgm:t>
        <a:bodyPr/>
        <a:lstStyle/>
        <a:p>
          <a:pPr algn="l"/>
          <a:endParaRPr lang="es-EC" sz="1600">
            <a:latin typeface="+mn-lt"/>
          </a:endParaRPr>
        </a:p>
      </dgm:t>
    </dgm:pt>
    <dgm:pt modelId="{D9ED2BAA-93E9-455B-91B7-C89752652915}" type="sibTrans" cxnId="{6F1B80F1-C902-4C12-954A-335375113761}">
      <dgm:prSet/>
      <dgm:spPr/>
      <dgm:t>
        <a:bodyPr/>
        <a:lstStyle/>
        <a:p>
          <a:pPr algn="l"/>
          <a:endParaRPr lang="es-EC" sz="1600">
            <a:latin typeface="+mn-lt"/>
          </a:endParaRPr>
        </a:p>
      </dgm:t>
    </dgm:pt>
    <dgm:pt modelId="{B8B1ECFC-77E4-493E-8944-974998A33FAB}">
      <dgm:prSet custT="1"/>
      <dgm:spPr>
        <a:xfrm>
          <a:off x="6249014" y="1185079"/>
          <a:ext cx="1612928" cy="702294"/>
        </a:xfrm>
        <a:prstGeom prst="wedgeRectCallout">
          <a:avLst>
            <a:gd name="adj1" fmla="val 20250"/>
            <a:gd name="adj2" fmla="val -60700"/>
          </a:avLst>
        </a:prstGeom>
      </dgm:spPr>
      <dgm:t>
        <a:bodyPr/>
        <a:lstStyle/>
        <a:p>
          <a:pPr algn="l">
            <a:buFont typeface="Times New Roman" panose="02020603050405020304" pitchFamily="18" charset="0"/>
            <a:buNone/>
          </a:pPr>
          <a:r>
            <a:rPr lang="es-EC" sz="1600" dirty="0">
              <a:latin typeface="+mn-lt"/>
              <a:ea typeface="+mn-ea"/>
              <a:cs typeface="+mn-cs"/>
            </a:rPr>
            <a:t>Remoción líquido penetrante</a:t>
          </a:r>
        </a:p>
      </dgm:t>
    </dgm:pt>
    <dgm:pt modelId="{C470C4E7-93FB-493B-AAD4-04EC78D7E1F0}" type="parTrans" cxnId="{856C4287-EC71-40AB-A6A4-4A15109B6C66}">
      <dgm:prSet/>
      <dgm:spPr/>
      <dgm:t>
        <a:bodyPr/>
        <a:lstStyle/>
        <a:p>
          <a:pPr algn="l"/>
          <a:endParaRPr lang="es-EC" sz="1600">
            <a:latin typeface="+mn-lt"/>
          </a:endParaRPr>
        </a:p>
      </dgm:t>
    </dgm:pt>
    <dgm:pt modelId="{56166B8E-868C-45C7-924F-0F7C86102EF6}" type="sibTrans" cxnId="{856C4287-EC71-40AB-A6A4-4A15109B6C66}">
      <dgm:prSet/>
      <dgm:spPr/>
      <dgm:t>
        <a:bodyPr/>
        <a:lstStyle/>
        <a:p>
          <a:pPr algn="l"/>
          <a:endParaRPr lang="es-EC" sz="1600">
            <a:latin typeface="+mn-lt"/>
          </a:endParaRPr>
        </a:p>
      </dgm:t>
    </dgm:pt>
    <dgm:pt modelId="{EBA9532B-AB42-4771-9FD2-6EF8EF172821}">
      <dgm:prSet custT="1"/>
      <dgm:spPr>
        <a:xfrm>
          <a:off x="8224829" y="1216635"/>
          <a:ext cx="1588888" cy="660219"/>
        </a:xfrm>
        <a:prstGeom prst="wedgeRectCallout">
          <a:avLst>
            <a:gd name="adj1" fmla="val 20250"/>
            <a:gd name="adj2" fmla="val -60700"/>
          </a:avLst>
        </a:prstGeom>
      </dgm:spPr>
      <dgm:t>
        <a:bodyPr/>
        <a:lstStyle/>
        <a:p>
          <a:pPr algn="l">
            <a:buFont typeface="Times New Roman" panose="02020603050405020304" pitchFamily="18" charset="0"/>
            <a:buNone/>
          </a:pPr>
          <a:r>
            <a:rPr lang="es-EC" sz="1600">
              <a:latin typeface="+mn-lt"/>
              <a:ea typeface="+mn-ea"/>
              <a:cs typeface="+mn-cs"/>
            </a:rPr>
            <a:t>Aplicación  revelador</a:t>
          </a:r>
          <a:endParaRPr lang="es-EC" sz="1600" dirty="0">
            <a:latin typeface="+mn-lt"/>
            <a:ea typeface="+mn-ea"/>
            <a:cs typeface="+mn-cs"/>
          </a:endParaRPr>
        </a:p>
      </dgm:t>
    </dgm:pt>
    <dgm:pt modelId="{96414C87-9608-4727-BB00-A2B2EB64A424}" type="parTrans" cxnId="{B95B2C60-14FD-42EA-81E7-BEF463BFB3E3}">
      <dgm:prSet/>
      <dgm:spPr/>
      <dgm:t>
        <a:bodyPr/>
        <a:lstStyle/>
        <a:p>
          <a:endParaRPr lang="es-EC" sz="1600">
            <a:latin typeface="+mn-lt"/>
          </a:endParaRPr>
        </a:p>
      </dgm:t>
    </dgm:pt>
    <dgm:pt modelId="{33BDE763-6ADE-48AF-9167-E42242B1C9DA}" type="sibTrans" cxnId="{B95B2C60-14FD-42EA-81E7-BEF463BFB3E3}">
      <dgm:prSet/>
      <dgm:spPr/>
      <dgm:t>
        <a:bodyPr/>
        <a:lstStyle/>
        <a:p>
          <a:endParaRPr lang="es-EC" sz="1600">
            <a:latin typeface="+mn-lt"/>
          </a:endParaRPr>
        </a:p>
      </dgm:t>
    </dgm:pt>
    <dgm:pt modelId="{0978511C-6399-49A1-B80E-9677C6D6EB7C}">
      <dgm:prSet custT="1"/>
      <dgm:spPr>
        <a:xfrm>
          <a:off x="3315342" y="3271120"/>
          <a:ext cx="1588888" cy="660219"/>
        </a:xfrm>
        <a:prstGeom prst="wedgeRectCallout">
          <a:avLst>
            <a:gd name="adj1" fmla="val 20250"/>
            <a:gd name="adj2" fmla="val -60700"/>
          </a:avLst>
        </a:prstGeom>
      </dgm:spPr>
      <dgm:t>
        <a:bodyPr/>
        <a:lstStyle/>
        <a:p>
          <a:pPr>
            <a:buFont typeface="Times New Roman" panose="02020603050405020304" pitchFamily="18" charset="0"/>
            <a:buNone/>
          </a:pPr>
          <a:r>
            <a:rPr lang="es-EC" sz="1600">
              <a:latin typeface="+mn-lt"/>
              <a:ea typeface="+mn-ea"/>
              <a:cs typeface="+mn-cs"/>
            </a:rPr>
            <a:t>Observación y evaluación</a:t>
          </a:r>
        </a:p>
      </dgm:t>
    </dgm:pt>
    <dgm:pt modelId="{0153FB9D-822E-442E-99C2-5120EAAE5DF8}" type="parTrans" cxnId="{D202CB5D-EAF7-488C-AA22-49B0B184EE5B}">
      <dgm:prSet/>
      <dgm:spPr/>
      <dgm:t>
        <a:bodyPr/>
        <a:lstStyle/>
        <a:p>
          <a:endParaRPr lang="es-EC" sz="1600">
            <a:latin typeface="+mn-lt"/>
          </a:endParaRPr>
        </a:p>
      </dgm:t>
    </dgm:pt>
    <dgm:pt modelId="{0B0847B8-823A-401F-BF4A-D82C9B656CB1}" type="sibTrans" cxnId="{D202CB5D-EAF7-488C-AA22-49B0B184EE5B}">
      <dgm:prSet/>
      <dgm:spPr/>
      <dgm:t>
        <a:bodyPr/>
        <a:lstStyle/>
        <a:p>
          <a:endParaRPr lang="es-EC" sz="1600">
            <a:latin typeface="+mn-lt"/>
          </a:endParaRPr>
        </a:p>
      </dgm:t>
    </dgm:pt>
    <dgm:pt modelId="{CD800D76-F9BD-43D2-A6C4-8D153747C20E}">
      <dgm:prSet custT="1"/>
      <dgm:spPr>
        <a:xfrm>
          <a:off x="5279137" y="3271120"/>
          <a:ext cx="1588888" cy="660219"/>
        </a:xfrm>
        <a:prstGeom prst="wedgeRectCallout">
          <a:avLst>
            <a:gd name="adj1" fmla="val 20250"/>
            <a:gd name="adj2" fmla="val -60700"/>
          </a:avLst>
        </a:prstGeom>
      </dgm:spPr>
      <dgm:t>
        <a:bodyPr/>
        <a:lstStyle/>
        <a:p>
          <a:pPr>
            <a:buFont typeface="Times New Roman" panose="02020603050405020304" pitchFamily="18" charset="0"/>
            <a:buNone/>
          </a:pPr>
          <a:r>
            <a:rPr lang="es-EC" sz="1600">
              <a:latin typeface="+mn-lt"/>
              <a:ea typeface="+mn-ea"/>
              <a:cs typeface="+mn-cs"/>
            </a:rPr>
            <a:t>Limpieza final</a:t>
          </a:r>
        </a:p>
      </dgm:t>
    </dgm:pt>
    <dgm:pt modelId="{B389F9A2-E2C3-471C-8C33-6E6522960B42}" type="parTrans" cxnId="{9B188F60-47AE-4967-9BAA-A91FCF9A3538}">
      <dgm:prSet/>
      <dgm:spPr/>
      <dgm:t>
        <a:bodyPr/>
        <a:lstStyle/>
        <a:p>
          <a:endParaRPr lang="es-EC" sz="1600">
            <a:latin typeface="+mn-lt"/>
          </a:endParaRPr>
        </a:p>
      </dgm:t>
    </dgm:pt>
    <dgm:pt modelId="{79E2C134-1C0A-4CDD-B043-0C51267F8941}" type="sibTrans" cxnId="{9B188F60-47AE-4967-9BAA-A91FCF9A3538}">
      <dgm:prSet/>
      <dgm:spPr/>
      <dgm:t>
        <a:bodyPr/>
        <a:lstStyle/>
        <a:p>
          <a:endParaRPr lang="es-EC" sz="1600">
            <a:latin typeface="+mn-lt"/>
          </a:endParaRPr>
        </a:p>
      </dgm:t>
    </dgm:pt>
    <dgm:pt modelId="{439383C4-1260-470F-A2E6-E583AFA6615D}" type="pres">
      <dgm:prSet presAssocID="{B882499D-BFD6-4B8E-B6FC-E84A60982B96}" presName="Name0" presStyleCnt="0">
        <dgm:presLayoutVars>
          <dgm:dir/>
          <dgm:resizeHandles val="exact"/>
        </dgm:presLayoutVars>
      </dgm:prSet>
      <dgm:spPr/>
    </dgm:pt>
    <dgm:pt modelId="{75BB25A6-519F-442A-9BE2-12B11C86DF1B}" type="pres">
      <dgm:prSet presAssocID="{2EA059A0-E11D-4651-9BE2-FD3089ACC6B0}" presName="composite" presStyleCnt="0"/>
      <dgm:spPr/>
    </dgm:pt>
    <dgm:pt modelId="{57F82F26-C9CF-4C01-95C3-44647D1D018A}" type="pres">
      <dgm:prSet presAssocID="{2EA059A0-E11D-4651-9BE2-FD3089ACC6B0}" presName="rect1" presStyleLbl="bgImgPlace1" presStyleIdx="0" presStyleCnt="7"/>
      <dgm:spPr>
        <a:xfrm>
          <a:off x="208977" y="896"/>
          <a:ext cx="1785267" cy="1428214"/>
        </a:xfrm>
        <a:prstGeom prst="rect">
          <a:avLst/>
        </a:prstGeom>
        <a:blipFill dpi="0" rotWithShape="1">
          <a:blip xmlns:r="http://schemas.openxmlformats.org/officeDocument/2006/relationships" r:embed="rId1"/>
          <a:srcRect/>
          <a:stretch>
            <a:fillRect l="7484" t="966" r="658" b="-1917"/>
          </a:stretch>
        </a:blipFill>
      </dgm:spPr>
    </dgm:pt>
    <dgm:pt modelId="{23F10152-52BC-46A8-BEBA-49E10E432DE4}" type="pres">
      <dgm:prSet presAssocID="{2EA059A0-E11D-4651-9BE2-FD3089ACC6B0}" presName="wedgeRectCallout1" presStyleLbl="node1" presStyleIdx="0" presStyleCnt="7" custScaleX="92432" custScaleY="140494">
        <dgm:presLayoutVars>
          <dgm:bulletEnabled val="1"/>
        </dgm:presLayoutVars>
      </dgm:prSet>
      <dgm:spPr/>
    </dgm:pt>
    <dgm:pt modelId="{C61DBCA1-2D0B-4AB5-B72E-47BB27D66F02}" type="pres">
      <dgm:prSet presAssocID="{5626A350-8329-4D5A-BA84-9A080D54AACD}" presName="sibTrans" presStyleCnt="0"/>
      <dgm:spPr/>
    </dgm:pt>
    <dgm:pt modelId="{9DF76648-BA4D-4826-A7DE-8825590DE251}" type="pres">
      <dgm:prSet presAssocID="{DEBBC25A-7914-4203-8DAC-A680D12C9A0E}" presName="composite" presStyleCnt="0"/>
      <dgm:spPr/>
    </dgm:pt>
    <dgm:pt modelId="{1ABC29B5-AD0F-43C5-9527-F41D72206084}" type="pres">
      <dgm:prSet presAssocID="{DEBBC25A-7914-4203-8DAC-A680D12C9A0E}" presName="rect1" presStyleLbl="bgImgPlace1" presStyleIdx="1" presStyleCnt="7"/>
      <dgm:spPr>
        <a:xfrm>
          <a:off x="2172771" y="896"/>
          <a:ext cx="1785267" cy="1428214"/>
        </a:xfrm>
        <a:prstGeom prst="rect">
          <a:avLst/>
        </a:prstGeom>
        <a:blipFill dpi="0" rotWithShape="1">
          <a:blip xmlns:r="http://schemas.openxmlformats.org/officeDocument/2006/relationships" r:embed="rId2"/>
          <a:srcRect/>
          <a:stretch>
            <a:fillRect l="-414" t="-4815" r="-2138" b="-2959"/>
          </a:stretch>
        </a:blipFill>
      </dgm:spPr>
    </dgm:pt>
    <dgm:pt modelId="{FD2A30AC-A7C5-40B6-8611-299E64FC1DBE}" type="pres">
      <dgm:prSet presAssocID="{DEBBC25A-7914-4203-8DAC-A680D12C9A0E}" presName="wedgeRectCallout1" presStyleLbl="node1" presStyleIdx="1" presStyleCnt="7" custScaleX="102881" custScaleY="140494">
        <dgm:presLayoutVars>
          <dgm:bulletEnabled val="1"/>
        </dgm:presLayoutVars>
      </dgm:prSet>
      <dgm:spPr/>
    </dgm:pt>
    <dgm:pt modelId="{BD625C53-36E3-4C92-9B99-C317D38451C1}" type="pres">
      <dgm:prSet presAssocID="{9AB14150-98F5-40EE-BBB1-AE75DB25513A}" presName="sibTrans" presStyleCnt="0"/>
      <dgm:spPr/>
    </dgm:pt>
    <dgm:pt modelId="{1245662C-D02B-46BA-BF16-B2217BFFB3C0}" type="pres">
      <dgm:prSet presAssocID="{16AEB0A7-33A0-4C52-B47B-56CF787175B3}" presName="composite" presStyleCnt="0"/>
      <dgm:spPr/>
    </dgm:pt>
    <dgm:pt modelId="{5F15D9CA-34AD-4DB8-A96D-04587FF0B7CE}" type="pres">
      <dgm:prSet presAssocID="{16AEB0A7-33A0-4C52-B47B-56CF787175B3}" presName="rect1" presStyleLbl="bgImgPlace1" presStyleIdx="2" presStyleCnt="7"/>
      <dgm:spPr>
        <a:xfrm>
          <a:off x="4136566" y="896"/>
          <a:ext cx="1785267" cy="1428214"/>
        </a:xfrm>
        <a:prstGeom prst="rect">
          <a:avLst/>
        </a:prstGeom>
        <a:blipFill dpi="0" rotWithShape="1">
          <a:blip xmlns:r="http://schemas.openxmlformats.org/officeDocument/2006/relationships" r:embed="rId3"/>
          <a:srcRect/>
          <a:stretch>
            <a:fillRect l="-1371" t="-6733" r="389" b="-565"/>
          </a:stretch>
        </a:blipFill>
      </dgm:spPr>
    </dgm:pt>
    <dgm:pt modelId="{FD569003-520A-4691-82AA-4EC4E6D71D08}" type="pres">
      <dgm:prSet presAssocID="{16AEB0A7-33A0-4C52-B47B-56CF787175B3}" presName="wedgeRectCallout1" presStyleLbl="node1" presStyleIdx="2" presStyleCnt="7" custScaleX="98033" custScaleY="140494">
        <dgm:presLayoutVars>
          <dgm:bulletEnabled val="1"/>
        </dgm:presLayoutVars>
      </dgm:prSet>
      <dgm:spPr/>
    </dgm:pt>
    <dgm:pt modelId="{50B94414-9FE0-4422-B013-3C8DF4B7DF84}" type="pres">
      <dgm:prSet presAssocID="{D9ED2BAA-93E9-455B-91B7-C89752652915}" presName="sibTrans" presStyleCnt="0"/>
      <dgm:spPr/>
    </dgm:pt>
    <dgm:pt modelId="{EA2FC2D8-11F9-4640-A76C-126A370D7576}" type="pres">
      <dgm:prSet presAssocID="{B8B1ECFC-77E4-493E-8944-974998A33FAB}" presName="composite" presStyleCnt="0"/>
      <dgm:spPr/>
    </dgm:pt>
    <dgm:pt modelId="{F0EB5D6C-C69E-4009-8262-DF27723EA83A}" type="pres">
      <dgm:prSet presAssocID="{B8B1ECFC-77E4-493E-8944-974998A33FAB}" presName="rect1" presStyleLbl="bgImgPlace1" presStyleIdx="3" presStyleCnt="7"/>
      <dgm:spPr>
        <a:xfrm>
          <a:off x="6100360" y="896"/>
          <a:ext cx="1785267" cy="1428214"/>
        </a:xfrm>
        <a:prstGeom prst="rect">
          <a:avLst/>
        </a:prstGeom>
        <a:blipFill dpi="0" rotWithShape="1">
          <a:blip xmlns:r="http://schemas.openxmlformats.org/officeDocument/2006/relationships" r:embed="rId4"/>
          <a:srcRect/>
          <a:stretch>
            <a:fillRect l="-3777" t="-305" r="-210" b="-646"/>
          </a:stretch>
        </a:blipFill>
      </dgm:spPr>
    </dgm:pt>
    <dgm:pt modelId="{D3DF7EEF-2CDF-461F-9429-556B0134A59D}" type="pres">
      <dgm:prSet presAssocID="{B8B1ECFC-77E4-493E-8944-974998A33FAB}" presName="wedgeRectCallout1" presStyleLbl="node1" presStyleIdx="3" presStyleCnt="7" custScaleX="101513" custScaleY="140494">
        <dgm:presLayoutVars>
          <dgm:bulletEnabled val="1"/>
        </dgm:presLayoutVars>
      </dgm:prSet>
      <dgm:spPr/>
    </dgm:pt>
    <dgm:pt modelId="{DC6CC39C-E4EC-4D9A-B464-928FB4177BB6}" type="pres">
      <dgm:prSet presAssocID="{56166B8E-868C-45C7-924F-0F7C86102EF6}" presName="sibTrans" presStyleCnt="0"/>
      <dgm:spPr/>
    </dgm:pt>
    <dgm:pt modelId="{4D10F9D8-CD15-4BA6-95C5-076DA5E1CAA2}" type="pres">
      <dgm:prSet presAssocID="{EBA9532B-AB42-4771-9FD2-6EF8EF172821}" presName="composite" presStyleCnt="0"/>
      <dgm:spPr/>
    </dgm:pt>
    <dgm:pt modelId="{E9FC844D-71A1-4008-941B-2E4357955C53}" type="pres">
      <dgm:prSet presAssocID="{EBA9532B-AB42-4771-9FD2-6EF8EF172821}" presName="rect1" presStyleLbl="bgImgPlace1" presStyleIdx="4" presStyleCnt="7"/>
      <dgm:spPr>
        <a:xfrm>
          <a:off x="8064155" y="11414"/>
          <a:ext cx="1785267" cy="1428214"/>
        </a:xfrm>
        <a:prstGeom prst="rect">
          <a:avLst/>
        </a:prstGeom>
        <a:blipFill rotWithShape="1">
          <a:blip xmlns:r="http://schemas.openxmlformats.org/officeDocument/2006/relationships" r:embed="rId5"/>
          <a:srcRect/>
          <a:stretch>
            <a:fillRect/>
          </a:stretch>
        </a:blipFill>
      </dgm:spPr>
    </dgm:pt>
    <dgm:pt modelId="{A6EA772B-6F4B-415F-A09A-EBEA1E4F6917}" type="pres">
      <dgm:prSet presAssocID="{EBA9532B-AB42-4771-9FD2-6EF8EF172821}" presName="wedgeRectCallout1" presStyleLbl="node1" presStyleIdx="4" presStyleCnt="7" custScaleY="132077">
        <dgm:presLayoutVars>
          <dgm:bulletEnabled val="1"/>
        </dgm:presLayoutVars>
      </dgm:prSet>
      <dgm:spPr/>
    </dgm:pt>
    <dgm:pt modelId="{7B59446A-2496-4C16-8BA5-67D4EF2D9E58}" type="pres">
      <dgm:prSet presAssocID="{33BDE763-6ADE-48AF-9167-E42242B1C9DA}" presName="sibTrans" presStyleCnt="0"/>
      <dgm:spPr/>
    </dgm:pt>
    <dgm:pt modelId="{A48E8F7D-C352-4206-B0B3-877E02573F0B}" type="pres">
      <dgm:prSet presAssocID="{0978511C-6399-49A1-B80E-9677C6D6EB7C}" presName="composite" presStyleCnt="0"/>
      <dgm:spPr/>
    </dgm:pt>
    <dgm:pt modelId="{165EBA89-E8F2-4B98-8849-0AA613072266}" type="pres">
      <dgm:prSet presAssocID="{0978511C-6399-49A1-B80E-9677C6D6EB7C}" presName="rect1" presStyleLbl="bgImgPlace1" presStyleIdx="5" presStyleCnt="7"/>
      <dgm:spPr>
        <a:xfrm>
          <a:off x="3154668" y="2065900"/>
          <a:ext cx="1785267" cy="1428214"/>
        </a:xfrm>
        <a:prstGeom prst="rect">
          <a:avLst/>
        </a:prstGeom>
        <a:blipFill rotWithShape="1">
          <a:blip xmlns:r="http://schemas.openxmlformats.org/officeDocument/2006/relationships" r:embed="rId6"/>
          <a:srcRect/>
          <a:stretch>
            <a:fillRect l="-3000" r="-3000"/>
          </a:stretch>
        </a:blipFill>
      </dgm:spPr>
    </dgm:pt>
    <dgm:pt modelId="{CE9E62B7-B2C4-4B46-83A2-D534E4C5BB9D}" type="pres">
      <dgm:prSet presAssocID="{0978511C-6399-49A1-B80E-9677C6D6EB7C}" presName="wedgeRectCallout1" presStyleLbl="node1" presStyleIdx="5" presStyleCnt="7" custScaleY="132077">
        <dgm:presLayoutVars>
          <dgm:bulletEnabled val="1"/>
        </dgm:presLayoutVars>
      </dgm:prSet>
      <dgm:spPr/>
    </dgm:pt>
    <dgm:pt modelId="{523F211F-CC43-4CC2-960C-9DA4255D84D3}" type="pres">
      <dgm:prSet presAssocID="{0B0847B8-823A-401F-BF4A-D82C9B656CB1}" presName="sibTrans" presStyleCnt="0"/>
      <dgm:spPr/>
    </dgm:pt>
    <dgm:pt modelId="{1C188C52-6B9C-4197-B1D9-58683211C7C3}" type="pres">
      <dgm:prSet presAssocID="{CD800D76-F9BD-43D2-A6C4-8D153747C20E}" presName="composite" presStyleCnt="0"/>
      <dgm:spPr/>
    </dgm:pt>
    <dgm:pt modelId="{C4B39659-5FE2-4B06-8C47-0999D1071A7C}" type="pres">
      <dgm:prSet presAssocID="{CD800D76-F9BD-43D2-A6C4-8D153747C20E}" presName="rect1" presStyleLbl="bgImgPlace1" presStyleIdx="6" presStyleCnt="7"/>
      <dgm:spPr>
        <a:xfrm>
          <a:off x="5118463" y="2065900"/>
          <a:ext cx="1785267" cy="1428214"/>
        </a:xfrm>
        <a:prstGeom prst="rect">
          <a:avLst/>
        </a:prstGeom>
        <a:blipFill dpi="0" rotWithShape="1">
          <a:blip xmlns:r="http://schemas.openxmlformats.org/officeDocument/2006/relationships" r:embed="rId7"/>
          <a:srcRect/>
          <a:stretch>
            <a:fillRect l="-5000" t="-792" r="-5148" b="-158"/>
          </a:stretch>
        </a:blipFill>
      </dgm:spPr>
    </dgm:pt>
    <dgm:pt modelId="{0C06081F-2757-463C-82A5-75C1915271AD}" type="pres">
      <dgm:prSet presAssocID="{CD800D76-F9BD-43D2-A6C4-8D153747C20E}" presName="wedgeRectCallout1" presStyleLbl="node1" presStyleIdx="6" presStyleCnt="7" custScaleY="132077">
        <dgm:presLayoutVars>
          <dgm:bulletEnabled val="1"/>
        </dgm:presLayoutVars>
      </dgm:prSet>
      <dgm:spPr/>
    </dgm:pt>
  </dgm:ptLst>
  <dgm:cxnLst>
    <dgm:cxn modelId="{E5EA1A36-1860-47F8-920C-1833C6D9DD65}" srcId="{B882499D-BFD6-4B8E-B6FC-E84A60982B96}" destId="{2EA059A0-E11D-4651-9BE2-FD3089ACC6B0}" srcOrd="0" destOrd="0" parTransId="{58271FC5-F786-462B-A539-0B4A4F60A0A6}" sibTransId="{5626A350-8329-4D5A-BA84-9A080D54AACD}"/>
    <dgm:cxn modelId="{58E1A239-911E-4F16-836C-8388105CD872}" type="presOf" srcId="{2EA059A0-E11D-4651-9BE2-FD3089ACC6B0}" destId="{23F10152-52BC-46A8-BEBA-49E10E432DE4}" srcOrd="0" destOrd="0" presId="urn:microsoft.com/office/officeart/2008/layout/BendingPictureCaptionList"/>
    <dgm:cxn modelId="{D202CB5D-EAF7-488C-AA22-49B0B184EE5B}" srcId="{B882499D-BFD6-4B8E-B6FC-E84A60982B96}" destId="{0978511C-6399-49A1-B80E-9677C6D6EB7C}" srcOrd="5" destOrd="0" parTransId="{0153FB9D-822E-442E-99C2-5120EAAE5DF8}" sibTransId="{0B0847B8-823A-401F-BF4A-D82C9B656CB1}"/>
    <dgm:cxn modelId="{B95B2C60-14FD-42EA-81E7-BEF463BFB3E3}" srcId="{B882499D-BFD6-4B8E-B6FC-E84A60982B96}" destId="{EBA9532B-AB42-4771-9FD2-6EF8EF172821}" srcOrd="4" destOrd="0" parTransId="{96414C87-9608-4727-BB00-A2B2EB64A424}" sibTransId="{33BDE763-6ADE-48AF-9167-E42242B1C9DA}"/>
    <dgm:cxn modelId="{9B188F60-47AE-4967-9BAA-A91FCF9A3538}" srcId="{B882499D-BFD6-4B8E-B6FC-E84A60982B96}" destId="{CD800D76-F9BD-43D2-A6C4-8D153747C20E}" srcOrd="6" destOrd="0" parTransId="{B389F9A2-E2C3-471C-8C33-6E6522960B42}" sibTransId="{79E2C134-1C0A-4CDD-B043-0C51267F8941}"/>
    <dgm:cxn modelId="{856C4287-EC71-40AB-A6A4-4A15109B6C66}" srcId="{B882499D-BFD6-4B8E-B6FC-E84A60982B96}" destId="{B8B1ECFC-77E4-493E-8944-974998A33FAB}" srcOrd="3" destOrd="0" parTransId="{C470C4E7-93FB-493B-AAD4-04EC78D7E1F0}" sibTransId="{56166B8E-868C-45C7-924F-0F7C86102EF6}"/>
    <dgm:cxn modelId="{87C59B8D-560A-4BAB-9990-022CEBFFEF00}" type="presOf" srcId="{DEBBC25A-7914-4203-8DAC-A680D12C9A0E}" destId="{FD2A30AC-A7C5-40B6-8611-299E64FC1DBE}" srcOrd="0" destOrd="0" presId="urn:microsoft.com/office/officeart/2008/layout/BendingPictureCaptionList"/>
    <dgm:cxn modelId="{0E4C7891-114C-44A5-A123-E16F51EB4E5B}" type="presOf" srcId="{16AEB0A7-33A0-4C52-B47B-56CF787175B3}" destId="{FD569003-520A-4691-82AA-4EC4E6D71D08}" srcOrd="0" destOrd="0" presId="urn:microsoft.com/office/officeart/2008/layout/BendingPictureCaptionList"/>
    <dgm:cxn modelId="{8DF6A896-D19B-4179-9336-390E881AD861}" type="presOf" srcId="{CD800D76-F9BD-43D2-A6C4-8D153747C20E}" destId="{0C06081F-2757-463C-82A5-75C1915271AD}" srcOrd="0" destOrd="0" presId="urn:microsoft.com/office/officeart/2008/layout/BendingPictureCaptionList"/>
    <dgm:cxn modelId="{EBE3F898-98CD-4C18-A05B-14C39692A669}" type="presOf" srcId="{EBA9532B-AB42-4771-9FD2-6EF8EF172821}" destId="{A6EA772B-6F4B-415F-A09A-EBEA1E4F6917}" srcOrd="0" destOrd="0" presId="urn:microsoft.com/office/officeart/2008/layout/BendingPictureCaptionList"/>
    <dgm:cxn modelId="{DEBB479E-5108-40DC-8E37-21445F3A3DA9}" type="presOf" srcId="{0978511C-6399-49A1-B80E-9677C6D6EB7C}" destId="{CE9E62B7-B2C4-4B46-83A2-D534E4C5BB9D}" srcOrd="0" destOrd="0" presId="urn:microsoft.com/office/officeart/2008/layout/BendingPictureCaptionList"/>
    <dgm:cxn modelId="{584F8CAF-603A-488E-8F0E-C1F977DF7BB1}" type="presOf" srcId="{B882499D-BFD6-4B8E-B6FC-E84A60982B96}" destId="{439383C4-1260-470F-A2E6-E583AFA6615D}" srcOrd="0" destOrd="0" presId="urn:microsoft.com/office/officeart/2008/layout/BendingPictureCaptionList"/>
    <dgm:cxn modelId="{2E7D24B0-DA65-4CE2-A8D4-0809762C0BF7}" type="presOf" srcId="{B8B1ECFC-77E4-493E-8944-974998A33FAB}" destId="{D3DF7EEF-2CDF-461F-9429-556B0134A59D}" srcOrd="0" destOrd="0" presId="urn:microsoft.com/office/officeart/2008/layout/BendingPictureCaptionList"/>
    <dgm:cxn modelId="{EC13B3D8-7DBF-4636-B50D-D61370CB6E2D}" srcId="{B882499D-BFD6-4B8E-B6FC-E84A60982B96}" destId="{DEBBC25A-7914-4203-8DAC-A680D12C9A0E}" srcOrd="1" destOrd="0" parTransId="{DCF6DC0A-C7CB-4A07-A57E-6D7E0A77B434}" sibTransId="{9AB14150-98F5-40EE-BBB1-AE75DB25513A}"/>
    <dgm:cxn modelId="{6F1B80F1-C902-4C12-954A-335375113761}" srcId="{B882499D-BFD6-4B8E-B6FC-E84A60982B96}" destId="{16AEB0A7-33A0-4C52-B47B-56CF787175B3}" srcOrd="2" destOrd="0" parTransId="{C46BD97B-9316-4260-9606-49B3BC9B1501}" sibTransId="{D9ED2BAA-93E9-455B-91B7-C89752652915}"/>
    <dgm:cxn modelId="{7942732F-5B2E-4745-986E-BAE27B04C3BE}" type="presParOf" srcId="{439383C4-1260-470F-A2E6-E583AFA6615D}" destId="{75BB25A6-519F-442A-9BE2-12B11C86DF1B}" srcOrd="0" destOrd="0" presId="urn:microsoft.com/office/officeart/2008/layout/BendingPictureCaptionList"/>
    <dgm:cxn modelId="{C84D8A16-0A38-452C-AEDC-2C6E82C20259}" type="presParOf" srcId="{75BB25A6-519F-442A-9BE2-12B11C86DF1B}" destId="{57F82F26-C9CF-4C01-95C3-44647D1D018A}" srcOrd="0" destOrd="0" presId="urn:microsoft.com/office/officeart/2008/layout/BendingPictureCaptionList"/>
    <dgm:cxn modelId="{DD6F1540-8743-40BF-B1CC-B79A8EEB7DC5}" type="presParOf" srcId="{75BB25A6-519F-442A-9BE2-12B11C86DF1B}" destId="{23F10152-52BC-46A8-BEBA-49E10E432DE4}" srcOrd="1" destOrd="0" presId="urn:microsoft.com/office/officeart/2008/layout/BendingPictureCaptionList"/>
    <dgm:cxn modelId="{A3987C68-FB49-4929-A705-F0B182BE4983}" type="presParOf" srcId="{439383C4-1260-470F-A2E6-E583AFA6615D}" destId="{C61DBCA1-2D0B-4AB5-B72E-47BB27D66F02}" srcOrd="1" destOrd="0" presId="urn:microsoft.com/office/officeart/2008/layout/BendingPictureCaptionList"/>
    <dgm:cxn modelId="{A7FBC3BC-515E-4F66-9BF6-15A9C4316845}" type="presParOf" srcId="{439383C4-1260-470F-A2E6-E583AFA6615D}" destId="{9DF76648-BA4D-4826-A7DE-8825590DE251}" srcOrd="2" destOrd="0" presId="urn:microsoft.com/office/officeart/2008/layout/BendingPictureCaptionList"/>
    <dgm:cxn modelId="{645F8A92-827B-43B1-9BA3-1B71E8CC08B5}" type="presParOf" srcId="{9DF76648-BA4D-4826-A7DE-8825590DE251}" destId="{1ABC29B5-AD0F-43C5-9527-F41D72206084}" srcOrd="0" destOrd="0" presId="urn:microsoft.com/office/officeart/2008/layout/BendingPictureCaptionList"/>
    <dgm:cxn modelId="{0A003202-8576-4F1F-B19E-C01BDF6D91EC}" type="presParOf" srcId="{9DF76648-BA4D-4826-A7DE-8825590DE251}" destId="{FD2A30AC-A7C5-40B6-8611-299E64FC1DBE}" srcOrd="1" destOrd="0" presId="urn:microsoft.com/office/officeart/2008/layout/BendingPictureCaptionList"/>
    <dgm:cxn modelId="{76D7FA35-1A41-4321-A630-284D10AE7E4C}" type="presParOf" srcId="{439383C4-1260-470F-A2E6-E583AFA6615D}" destId="{BD625C53-36E3-4C92-9B99-C317D38451C1}" srcOrd="3" destOrd="0" presId="urn:microsoft.com/office/officeart/2008/layout/BendingPictureCaptionList"/>
    <dgm:cxn modelId="{39D77664-C0A7-4C1B-AD59-F5E3B53B7590}" type="presParOf" srcId="{439383C4-1260-470F-A2E6-E583AFA6615D}" destId="{1245662C-D02B-46BA-BF16-B2217BFFB3C0}" srcOrd="4" destOrd="0" presId="urn:microsoft.com/office/officeart/2008/layout/BendingPictureCaptionList"/>
    <dgm:cxn modelId="{31CF1AB9-6F49-4991-B585-B40A8A28FB58}" type="presParOf" srcId="{1245662C-D02B-46BA-BF16-B2217BFFB3C0}" destId="{5F15D9CA-34AD-4DB8-A96D-04587FF0B7CE}" srcOrd="0" destOrd="0" presId="urn:microsoft.com/office/officeart/2008/layout/BendingPictureCaptionList"/>
    <dgm:cxn modelId="{44DC95B3-F3A0-4AD2-83C6-3496BBCA36ED}" type="presParOf" srcId="{1245662C-D02B-46BA-BF16-B2217BFFB3C0}" destId="{FD569003-520A-4691-82AA-4EC4E6D71D08}" srcOrd="1" destOrd="0" presId="urn:microsoft.com/office/officeart/2008/layout/BendingPictureCaptionList"/>
    <dgm:cxn modelId="{9208D06E-6F38-49A3-A6B6-52F966077D80}" type="presParOf" srcId="{439383C4-1260-470F-A2E6-E583AFA6615D}" destId="{50B94414-9FE0-4422-B013-3C8DF4B7DF84}" srcOrd="5" destOrd="0" presId="urn:microsoft.com/office/officeart/2008/layout/BendingPictureCaptionList"/>
    <dgm:cxn modelId="{7F0ED6E5-86FB-4C58-B64D-03AC76F7EEB1}" type="presParOf" srcId="{439383C4-1260-470F-A2E6-E583AFA6615D}" destId="{EA2FC2D8-11F9-4640-A76C-126A370D7576}" srcOrd="6" destOrd="0" presId="urn:microsoft.com/office/officeart/2008/layout/BendingPictureCaptionList"/>
    <dgm:cxn modelId="{C3BC692C-E221-407F-BB95-3112E70950B5}" type="presParOf" srcId="{EA2FC2D8-11F9-4640-A76C-126A370D7576}" destId="{F0EB5D6C-C69E-4009-8262-DF27723EA83A}" srcOrd="0" destOrd="0" presId="urn:microsoft.com/office/officeart/2008/layout/BendingPictureCaptionList"/>
    <dgm:cxn modelId="{ED86C7B8-DDBE-4051-A44B-AB2AC6EF30B1}" type="presParOf" srcId="{EA2FC2D8-11F9-4640-A76C-126A370D7576}" destId="{D3DF7EEF-2CDF-461F-9429-556B0134A59D}" srcOrd="1" destOrd="0" presId="urn:microsoft.com/office/officeart/2008/layout/BendingPictureCaptionList"/>
    <dgm:cxn modelId="{43C0080D-1365-4B02-98C9-1B5D2BB96201}" type="presParOf" srcId="{439383C4-1260-470F-A2E6-E583AFA6615D}" destId="{DC6CC39C-E4EC-4D9A-B464-928FB4177BB6}" srcOrd="7" destOrd="0" presId="urn:microsoft.com/office/officeart/2008/layout/BendingPictureCaptionList"/>
    <dgm:cxn modelId="{375FBA8A-7F86-4A10-8B22-69FFFE64A8D9}" type="presParOf" srcId="{439383C4-1260-470F-A2E6-E583AFA6615D}" destId="{4D10F9D8-CD15-4BA6-95C5-076DA5E1CAA2}" srcOrd="8" destOrd="0" presId="urn:microsoft.com/office/officeart/2008/layout/BendingPictureCaptionList"/>
    <dgm:cxn modelId="{1FB4C335-BCDA-465E-99A3-A6003F2E23DD}" type="presParOf" srcId="{4D10F9D8-CD15-4BA6-95C5-076DA5E1CAA2}" destId="{E9FC844D-71A1-4008-941B-2E4357955C53}" srcOrd="0" destOrd="0" presId="urn:microsoft.com/office/officeart/2008/layout/BendingPictureCaptionList"/>
    <dgm:cxn modelId="{F8CF0265-594D-4944-8F08-B5AABA796C14}" type="presParOf" srcId="{4D10F9D8-CD15-4BA6-95C5-076DA5E1CAA2}" destId="{A6EA772B-6F4B-415F-A09A-EBEA1E4F6917}" srcOrd="1" destOrd="0" presId="urn:microsoft.com/office/officeart/2008/layout/BendingPictureCaptionList"/>
    <dgm:cxn modelId="{EE6F41FF-DDDC-4A79-9E9E-75F9392C0DC5}" type="presParOf" srcId="{439383C4-1260-470F-A2E6-E583AFA6615D}" destId="{7B59446A-2496-4C16-8BA5-67D4EF2D9E58}" srcOrd="9" destOrd="0" presId="urn:microsoft.com/office/officeart/2008/layout/BendingPictureCaptionList"/>
    <dgm:cxn modelId="{5C3D33EE-3391-4211-B7D2-E6DC1883F213}" type="presParOf" srcId="{439383C4-1260-470F-A2E6-E583AFA6615D}" destId="{A48E8F7D-C352-4206-B0B3-877E02573F0B}" srcOrd="10" destOrd="0" presId="urn:microsoft.com/office/officeart/2008/layout/BendingPictureCaptionList"/>
    <dgm:cxn modelId="{71C0D90E-3C51-401E-AD6B-C49E9B0A54B3}" type="presParOf" srcId="{A48E8F7D-C352-4206-B0B3-877E02573F0B}" destId="{165EBA89-E8F2-4B98-8849-0AA613072266}" srcOrd="0" destOrd="0" presId="urn:microsoft.com/office/officeart/2008/layout/BendingPictureCaptionList"/>
    <dgm:cxn modelId="{66C9C54F-58D8-4F6B-8637-09F1CB4D6BD9}" type="presParOf" srcId="{A48E8F7D-C352-4206-B0B3-877E02573F0B}" destId="{CE9E62B7-B2C4-4B46-83A2-D534E4C5BB9D}" srcOrd="1" destOrd="0" presId="urn:microsoft.com/office/officeart/2008/layout/BendingPictureCaptionList"/>
    <dgm:cxn modelId="{E1C1C19E-73CC-41F4-96FD-21F37C7B1C10}" type="presParOf" srcId="{439383C4-1260-470F-A2E6-E583AFA6615D}" destId="{523F211F-CC43-4CC2-960C-9DA4255D84D3}" srcOrd="11" destOrd="0" presId="urn:microsoft.com/office/officeart/2008/layout/BendingPictureCaptionList"/>
    <dgm:cxn modelId="{DA902E1C-BBD1-4A95-8343-662EEC2BD0AE}" type="presParOf" srcId="{439383C4-1260-470F-A2E6-E583AFA6615D}" destId="{1C188C52-6B9C-4197-B1D9-58683211C7C3}" srcOrd="12" destOrd="0" presId="urn:microsoft.com/office/officeart/2008/layout/BendingPictureCaptionList"/>
    <dgm:cxn modelId="{2A3F5324-7F64-4D99-9642-7DE51A09B6A1}" type="presParOf" srcId="{1C188C52-6B9C-4197-B1D9-58683211C7C3}" destId="{C4B39659-5FE2-4B06-8C47-0999D1071A7C}" srcOrd="0" destOrd="0" presId="urn:microsoft.com/office/officeart/2008/layout/BendingPictureCaptionList"/>
    <dgm:cxn modelId="{3353761E-B0B1-462B-954E-E0C520C68345}" type="presParOf" srcId="{1C188C52-6B9C-4197-B1D9-58683211C7C3}" destId="{0C06081F-2757-463C-82A5-75C1915271AD}" srcOrd="1" destOrd="0" presId="urn:microsoft.com/office/officeart/2008/layout/BendingPictureCa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392C7097-66A4-48CB-BF37-A32B784AA218}" type="doc">
      <dgm:prSet loTypeId="urn:microsoft.com/office/officeart/2008/layout/CircularPictureCallout" loCatId="picture" qsTypeId="urn:microsoft.com/office/officeart/2005/8/quickstyle/simple1" qsCatId="simple" csTypeId="urn:microsoft.com/office/officeart/2005/8/colors/colorful5" csCatId="colorful" phldr="1"/>
      <dgm:spPr/>
      <dgm:t>
        <a:bodyPr/>
        <a:lstStyle/>
        <a:p>
          <a:endParaRPr lang="es-EC"/>
        </a:p>
      </dgm:t>
    </dgm:pt>
    <dgm:pt modelId="{6622E2C6-5145-4764-A941-7D8E81D153C3}">
      <dgm:prSet phldrT="[Texto]" custT="1"/>
      <dgm:spPr/>
      <dgm:t>
        <a:bodyPr/>
        <a:lstStyle/>
        <a:p>
          <a:r>
            <a:rPr lang="es-EC" sz="1600" dirty="0"/>
            <a:t>(a) Extracción de núcleos con taladro.</a:t>
          </a:r>
        </a:p>
      </dgm:t>
    </dgm:pt>
    <dgm:pt modelId="{BA29F514-7061-452A-9743-0A96BCAC78EC}" type="parTrans" cxnId="{833CB159-7E4C-4C3A-B0FA-291998E001DB}">
      <dgm:prSet/>
      <dgm:spPr/>
      <dgm:t>
        <a:bodyPr/>
        <a:lstStyle/>
        <a:p>
          <a:endParaRPr lang="es-EC" sz="1600"/>
        </a:p>
      </dgm:t>
    </dgm:pt>
    <dgm:pt modelId="{EEBC939E-A6CF-4410-BCA3-47738DF5D9C1}" type="sibTrans" cxnId="{833CB159-7E4C-4C3A-B0FA-291998E001DB}">
      <dgm:prSet/>
      <dgm:spPr>
        <a:blipFill rotWithShape="1">
          <a:blip xmlns:r="http://schemas.openxmlformats.org/officeDocument/2006/relationships" r:embed="rId1"/>
          <a:srcRect/>
          <a:stretch>
            <a:fillRect l="-3000" r="-3000"/>
          </a:stretch>
        </a:blipFill>
      </dgm:spPr>
      <dgm:t>
        <a:bodyPr/>
        <a:lstStyle/>
        <a:p>
          <a:endParaRPr lang="es-EC" sz="1600"/>
        </a:p>
      </dgm:t>
    </dgm:pt>
    <dgm:pt modelId="{95FF48DA-9A38-4312-9039-EBA5FFC31EE1}">
      <dgm:prSet phldrT="[Texto]" custT="1"/>
      <dgm:spPr/>
      <dgm:t>
        <a:bodyPr/>
        <a:lstStyle/>
        <a:p>
          <a:pPr algn="l"/>
          <a:r>
            <a:rPr lang="es-EC" sz="1600"/>
            <a:t>(b) Núcleos de hormigón extraídos</a:t>
          </a:r>
        </a:p>
      </dgm:t>
    </dgm:pt>
    <dgm:pt modelId="{17173A4E-FFE4-4838-9E14-AE1A9E5F8AD4}" type="parTrans" cxnId="{A291462B-498C-4D61-B90C-33E60086A5C6}">
      <dgm:prSet/>
      <dgm:spPr/>
      <dgm:t>
        <a:bodyPr/>
        <a:lstStyle/>
        <a:p>
          <a:endParaRPr lang="es-EC" sz="1600"/>
        </a:p>
      </dgm:t>
    </dgm:pt>
    <dgm:pt modelId="{BA458507-2885-4618-A2A2-D77D8EAC2DCE}" type="sibTrans" cxnId="{A291462B-498C-4D61-B90C-33E60086A5C6}">
      <dgm:prSet/>
      <dgm:spPr>
        <a:blipFill rotWithShape="1">
          <a:blip xmlns:r="http://schemas.openxmlformats.org/officeDocument/2006/relationships" r:embed="rId2"/>
          <a:srcRect/>
          <a:stretch>
            <a:fillRect l="-25000" r="-25000"/>
          </a:stretch>
        </a:blipFill>
      </dgm:spPr>
      <dgm:t>
        <a:bodyPr/>
        <a:lstStyle/>
        <a:p>
          <a:endParaRPr lang="es-EC" sz="1600"/>
        </a:p>
      </dgm:t>
    </dgm:pt>
    <dgm:pt modelId="{3A0432A1-8771-4442-B521-AD7D5BAFE874}">
      <dgm:prSet phldrT="[Texto]" custT="1"/>
      <dgm:spPr/>
      <dgm:t>
        <a:bodyPr/>
        <a:lstStyle/>
        <a:p>
          <a:pPr algn="l"/>
          <a:r>
            <a:rPr lang="es-EC" sz="1600" dirty="0"/>
            <a:t>(c) Ensayo a compresión de núcleos de hormigón</a:t>
          </a:r>
        </a:p>
      </dgm:t>
    </dgm:pt>
    <dgm:pt modelId="{8173F8EB-961F-4F25-90D9-B98E0A09A13C}" type="parTrans" cxnId="{753DD63F-D876-4096-A670-6D9E7D724A32}">
      <dgm:prSet/>
      <dgm:spPr/>
      <dgm:t>
        <a:bodyPr/>
        <a:lstStyle/>
        <a:p>
          <a:endParaRPr lang="es-EC" sz="1600"/>
        </a:p>
      </dgm:t>
    </dgm:pt>
    <dgm:pt modelId="{AC52A63B-BA7E-4EBB-87E6-83103F859D2A}" type="sibTrans" cxnId="{753DD63F-D876-4096-A670-6D9E7D724A32}">
      <dgm:prSet/>
      <dgm:spPr>
        <a:blipFill dpi="0" rotWithShape="1">
          <a:blip xmlns:r="http://schemas.openxmlformats.org/officeDocument/2006/relationships" r:embed="rId3"/>
          <a:srcRect/>
          <a:stretch>
            <a:fillRect l="-768" t="-20990" r="768" b="-4588"/>
          </a:stretch>
        </a:blipFill>
      </dgm:spPr>
      <dgm:t>
        <a:bodyPr/>
        <a:lstStyle/>
        <a:p>
          <a:endParaRPr lang="es-EC" sz="1600"/>
        </a:p>
      </dgm:t>
    </dgm:pt>
    <dgm:pt modelId="{08D09764-5DE1-4D05-A478-E68C9A8D3B1B}" type="pres">
      <dgm:prSet presAssocID="{392C7097-66A4-48CB-BF37-A32B784AA218}" presName="Name0" presStyleCnt="0">
        <dgm:presLayoutVars>
          <dgm:chMax val="7"/>
          <dgm:chPref val="7"/>
          <dgm:dir/>
        </dgm:presLayoutVars>
      </dgm:prSet>
      <dgm:spPr/>
    </dgm:pt>
    <dgm:pt modelId="{73454F73-74AB-4478-AEEC-414806F3FC41}" type="pres">
      <dgm:prSet presAssocID="{392C7097-66A4-48CB-BF37-A32B784AA218}" presName="Name1" presStyleCnt="0"/>
      <dgm:spPr/>
    </dgm:pt>
    <dgm:pt modelId="{D36455DF-8E37-423B-9869-3E57AC4D4200}" type="pres">
      <dgm:prSet presAssocID="{EEBC939E-A6CF-4410-BCA3-47738DF5D9C1}" presName="picture_1" presStyleCnt="0"/>
      <dgm:spPr/>
    </dgm:pt>
    <dgm:pt modelId="{DE0BCB19-8D9F-4540-8020-54F76DE96315}" type="pres">
      <dgm:prSet presAssocID="{EEBC939E-A6CF-4410-BCA3-47738DF5D9C1}" presName="pictureRepeatNode" presStyleLbl="alignImgPlace1" presStyleIdx="0" presStyleCnt="3"/>
      <dgm:spPr/>
    </dgm:pt>
    <dgm:pt modelId="{DB211DB8-FFA8-44BF-8F66-2E7B8A96E232}" type="pres">
      <dgm:prSet presAssocID="{6622E2C6-5145-4764-A941-7D8E81D153C3}" presName="text_1" presStyleLbl="node1" presStyleIdx="0" presStyleCnt="0" custLinFactNeighborY="17114">
        <dgm:presLayoutVars>
          <dgm:bulletEnabled val="1"/>
        </dgm:presLayoutVars>
      </dgm:prSet>
      <dgm:spPr/>
    </dgm:pt>
    <dgm:pt modelId="{1D3E6A49-4E34-4771-9DBF-B14B9681339D}" type="pres">
      <dgm:prSet presAssocID="{BA458507-2885-4618-A2A2-D77D8EAC2DCE}" presName="picture_2" presStyleCnt="0"/>
      <dgm:spPr/>
    </dgm:pt>
    <dgm:pt modelId="{A9802BF5-4949-4F60-B021-E377B2DE1D28}" type="pres">
      <dgm:prSet presAssocID="{BA458507-2885-4618-A2A2-D77D8EAC2DCE}" presName="pictureRepeatNode" presStyleLbl="alignImgPlace1" presStyleIdx="1" presStyleCnt="3" custScaleX="120514" custScaleY="120514" custLinFactNeighborX="-20136"/>
      <dgm:spPr/>
    </dgm:pt>
    <dgm:pt modelId="{E9B06B31-94A0-4B3B-8459-ABCFE2D500C9}" type="pres">
      <dgm:prSet presAssocID="{95FF48DA-9A38-4312-9039-EBA5FFC31EE1}" presName="line_2" presStyleLbl="parChTrans1D1" presStyleIdx="0" presStyleCnt="2"/>
      <dgm:spPr/>
    </dgm:pt>
    <dgm:pt modelId="{935B8F5D-2FDD-4881-B362-BE31AA67D3D7}" type="pres">
      <dgm:prSet presAssocID="{95FF48DA-9A38-4312-9039-EBA5FFC31EE1}" presName="textparent_2" presStyleLbl="node1" presStyleIdx="0" presStyleCnt="0"/>
      <dgm:spPr/>
    </dgm:pt>
    <dgm:pt modelId="{6901F24E-97FA-435F-A00D-C2E5D87E44E8}" type="pres">
      <dgm:prSet presAssocID="{95FF48DA-9A38-4312-9039-EBA5FFC31EE1}" presName="text_2" presStyleLbl="revTx" presStyleIdx="0" presStyleCnt="2" custScaleX="139261">
        <dgm:presLayoutVars>
          <dgm:bulletEnabled val="1"/>
        </dgm:presLayoutVars>
      </dgm:prSet>
      <dgm:spPr/>
    </dgm:pt>
    <dgm:pt modelId="{6985BA50-CCED-47EE-95B9-16BCA4083EA2}" type="pres">
      <dgm:prSet presAssocID="{AC52A63B-BA7E-4EBB-87E6-83103F859D2A}" presName="picture_3" presStyleCnt="0"/>
      <dgm:spPr/>
    </dgm:pt>
    <dgm:pt modelId="{19351A0C-2CE5-4E6D-8716-5B724F19F2E3}" type="pres">
      <dgm:prSet presAssocID="{AC52A63B-BA7E-4EBB-87E6-83103F859D2A}" presName="pictureRepeatNode" presStyleLbl="alignImgPlace1" presStyleIdx="2" presStyleCnt="3" custScaleX="120514" custScaleY="120514" custLinFactNeighborX="-20136"/>
      <dgm:spPr/>
    </dgm:pt>
    <dgm:pt modelId="{1889D941-4D76-46DD-86E1-A71B10E0BAA5}" type="pres">
      <dgm:prSet presAssocID="{3A0432A1-8771-4442-B521-AD7D5BAFE874}" presName="line_3" presStyleLbl="parChTrans1D1" presStyleIdx="1" presStyleCnt="2"/>
      <dgm:spPr/>
    </dgm:pt>
    <dgm:pt modelId="{84225324-E75F-4389-9CE2-6A6878EC5A9B}" type="pres">
      <dgm:prSet presAssocID="{3A0432A1-8771-4442-B521-AD7D5BAFE874}" presName="textparent_3" presStyleLbl="node1" presStyleIdx="0" presStyleCnt="0"/>
      <dgm:spPr/>
    </dgm:pt>
    <dgm:pt modelId="{BC17AA28-B734-4DA0-8646-75542F35C635}" type="pres">
      <dgm:prSet presAssocID="{3A0432A1-8771-4442-B521-AD7D5BAFE874}" presName="text_3" presStyleLbl="revTx" presStyleIdx="1" presStyleCnt="2" custScaleX="139261">
        <dgm:presLayoutVars>
          <dgm:bulletEnabled val="1"/>
        </dgm:presLayoutVars>
      </dgm:prSet>
      <dgm:spPr/>
    </dgm:pt>
  </dgm:ptLst>
  <dgm:cxnLst>
    <dgm:cxn modelId="{A291462B-498C-4D61-B90C-33E60086A5C6}" srcId="{392C7097-66A4-48CB-BF37-A32B784AA218}" destId="{95FF48DA-9A38-4312-9039-EBA5FFC31EE1}" srcOrd="1" destOrd="0" parTransId="{17173A4E-FFE4-4838-9E14-AE1A9E5F8AD4}" sibTransId="{BA458507-2885-4618-A2A2-D77D8EAC2DCE}"/>
    <dgm:cxn modelId="{753DD63F-D876-4096-A670-6D9E7D724A32}" srcId="{392C7097-66A4-48CB-BF37-A32B784AA218}" destId="{3A0432A1-8771-4442-B521-AD7D5BAFE874}" srcOrd="2" destOrd="0" parTransId="{8173F8EB-961F-4F25-90D9-B98E0A09A13C}" sibTransId="{AC52A63B-BA7E-4EBB-87E6-83103F859D2A}"/>
    <dgm:cxn modelId="{E3CF4D6C-20E3-40F0-9E1A-744BD9AEC5B4}" type="presOf" srcId="{6622E2C6-5145-4764-A941-7D8E81D153C3}" destId="{DB211DB8-FFA8-44BF-8F66-2E7B8A96E232}" srcOrd="0" destOrd="0" presId="urn:microsoft.com/office/officeart/2008/layout/CircularPictureCallout"/>
    <dgm:cxn modelId="{D1608A71-F58D-4B89-B131-8FA234FC7C1C}" type="presOf" srcId="{95FF48DA-9A38-4312-9039-EBA5FFC31EE1}" destId="{6901F24E-97FA-435F-A00D-C2E5D87E44E8}" srcOrd="0" destOrd="0" presId="urn:microsoft.com/office/officeart/2008/layout/CircularPictureCallout"/>
    <dgm:cxn modelId="{6B84D253-F22D-438E-B088-888D5F86BDDD}" type="presOf" srcId="{3A0432A1-8771-4442-B521-AD7D5BAFE874}" destId="{BC17AA28-B734-4DA0-8646-75542F35C635}" srcOrd="0" destOrd="0" presId="urn:microsoft.com/office/officeart/2008/layout/CircularPictureCallout"/>
    <dgm:cxn modelId="{833CB159-7E4C-4C3A-B0FA-291998E001DB}" srcId="{392C7097-66A4-48CB-BF37-A32B784AA218}" destId="{6622E2C6-5145-4764-A941-7D8E81D153C3}" srcOrd="0" destOrd="0" parTransId="{BA29F514-7061-452A-9743-0A96BCAC78EC}" sibTransId="{EEBC939E-A6CF-4410-BCA3-47738DF5D9C1}"/>
    <dgm:cxn modelId="{739A807B-7DF0-4620-A1F6-6D8A4D2EE84C}" type="presOf" srcId="{AC52A63B-BA7E-4EBB-87E6-83103F859D2A}" destId="{19351A0C-2CE5-4E6D-8716-5B724F19F2E3}" srcOrd="0" destOrd="0" presId="urn:microsoft.com/office/officeart/2008/layout/CircularPictureCallout"/>
    <dgm:cxn modelId="{B8A1D0A3-B682-4C03-8012-FB6DA3B77116}" type="presOf" srcId="{BA458507-2885-4618-A2A2-D77D8EAC2DCE}" destId="{A9802BF5-4949-4F60-B021-E377B2DE1D28}" srcOrd="0" destOrd="0" presId="urn:microsoft.com/office/officeart/2008/layout/CircularPictureCallout"/>
    <dgm:cxn modelId="{08A39ECA-390F-423E-AE2B-52742509891C}" type="presOf" srcId="{EEBC939E-A6CF-4410-BCA3-47738DF5D9C1}" destId="{DE0BCB19-8D9F-4540-8020-54F76DE96315}" srcOrd="0" destOrd="0" presId="urn:microsoft.com/office/officeart/2008/layout/CircularPictureCallout"/>
    <dgm:cxn modelId="{8C05A2E7-35A1-4DEC-AC73-0CB233D95340}" type="presOf" srcId="{392C7097-66A4-48CB-BF37-A32B784AA218}" destId="{08D09764-5DE1-4D05-A478-E68C9A8D3B1B}" srcOrd="0" destOrd="0" presId="urn:microsoft.com/office/officeart/2008/layout/CircularPictureCallout"/>
    <dgm:cxn modelId="{F475105C-2D64-441E-86C2-9F058B9518F3}" type="presParOf" srcId="{08D09764-5DE1-4D05-A478-E68C9A8D3B1B}" destId="{73454F73-74AB-4478-AEEC-414806F3FC41}" srcOrd="0" destOrd="0" presId="urn:microsoft.com/office/officeart/2008/layout/CircularPictureCallout"/>
    <dgm:cxn modelId="{E4FEB2F9-AE04-41EB-933B-E810C24ED544}" type="presParOf" srcId="{73454F73-74AB-4478-AEEC-414806F3FC41}" destId="{D36455DF-8E37-423B-9869-3E57AC4D4200}" srcOrd="0" destOrd="0" presId="urn:microsoft.com/office/officeart/2008/layout/CircularPictureCallout"/>
    <dgm:cxn modelId="{B54BF1B4-06D9-4714-A37F-94303CBECDDC}" type="presParOf" srcId="{D36455DF-8E37-423B-9869-3E57AC4D4200}" destId="{DE0BCB19-8D9F-4540-8020-54F76DE96315}" srcOrd="0" destOrd="0" presId="urn:microsoft.com/office/officeart/2008/layout/CircularPictureCallout"/>
    <dgm:cxn modelId="{C3733FF7-014F-45F4-B059-60F46D6EA0BC}" type="presParOf" srcId="{73454F73-74AB-4478-AEEC-414806F3FC41}" destId="{DB211DB8-FFA8-44BF-8F66-2E7B8A96E232}" srcOrd="1" destOrd="0" presId="urn:microsoft.com/office/officeart/2008/layout/CircularPictureCallout"/>
    <dgm:cxn modelId="{B3FE95F7-754B-4BDF-A42B-FD79FBAE2AB6}" type="presParOf" srcId="{73454F73-74AB-4478-AEEC-414806F3FC41}" destId="{1D3E6A49-4E34-4771-9DBF-B14B9681339D}" srcOrd="2" destOrd="0" presId="urn:microsoft.com/office/officeart/2008/layout/CircularPictureCallout"/>
    <dgm:cxn modelId="{68AD75E3-FB38-49E1-B07F-1F56A7C907E6}" type="presParOf" srcId="{1D3E6A49-4E34-4771-9DBF-B14B9681339D}" destId="{A9802BF5-4949-4F60-B021-E377B2DE1D28}" srcOrd="0" destOrd="0" presId="urn:microsoft.com/office/officeart/2008/layout/CircularPictureCallout"/>
    <dgm:cxn modelId="{98093A3A-6048-4485-BA2A-9E3824E02AE7}" type="presParOf" srcId="{73454F73-74AB-4478-AEEC-414806F3FC41}" destId="{E9B06B31-94A0-4B3B-8459-ABCFE2D500C9}" srcOrd="3" destOrd="0" presId="urn:microsoft.com/office/officeart/2008/layout/CircularPictureCallout"/>
    <dgm:cxn modelId="{C5E3EE7E-E7A0-4834-B5AD-DD64FD7BBB82}" type="presParOf" srcId="{73454F73-74AB-4478-AEEC-414806F3FC41}" destId="{935B8F5D-2FDD-4881-B362-BE31AA67D3D7}" srcOrd="4" destOrd="0" presId="urn:microsoft.com/office/officeart/2008/layout/CircularPictureCallout"/>
    <dgm:cxn modelId="{0F1881B7-DBFA-4BA6-8054-2926E7463D91}" type="presParOf" srcId="{935B8F5D-2FDD-4881-B362-BE31AA67D3D7}" destId="{6901F24E-97FA-435F-A00D-C2E5D87E44E8}" srcOrd="0" destOrd="0" presId="urn:microsoft.com/office/officeart/2008/layout/CircularPictureCallout"/>
    <dgm:cxn modelId="{CD49A3BC-C3A9-4C05-AC18-2B2B4187C8C2}" type="presParOf" srcId="{73454F73-74AB-4478-AEEC-414806F3FC41}" destId="{6985BA50-CCED-47EE-95B9-16BCA4083EA2}" srcOrd="5" destOrd="0" presId="urn:microsoft.com/office/officeart/2008/layout/CircularPictureCallout"/>
    <dgm:cxn modelId="{DE195F13-EDAA-4D3F-AE38-D41EB0A670E7}" type="presParOf" srcId="{6985BA50-CCED-47EE-95B9-16BCA4083EA2}" destId="{19351A0C-2CE5-4E6D-8716-5B724F19F2E3}" srcOrd="0" destOrd="0" presId="urn:microsoft.com/office/officeart/2008/layout/CircularPictureCallout"/>
    <dgm:cxn modelId="{2AD29CFD-AD5E-420B-A801-25C16C7A7B61}" type="presParOf" srcId="{73454F73-74AB-4478-AEEC-414806F3FC41}" destId="{1889D941-4D76-46DD-86E1-A71B10E0BAA5}" srcOrd="6" destOrd="0" presId="urn:microsoft.com/office/officeart/2008/layout/CircularPictureCallout"/>
    <dgm:cxn modelId="{16A0F8EF-8353-4CB7-9AD0-71C9104691C2}" type="presParOf" srcId="{73454F73-74AB-4478-AEEC-414806F3FC41}" destId="{84225324-E75F-4389-9CE2-6A6878EC5A9B}" srcOrd="7" destOrd="0" presId="urn:microsoft.com/office/officeart/2008/layout/CircularPictureCallout"/>
    <dgm:cxn modelId="{365AEDCE-6784-4D44-9DDD-66BD82473514}" type="presParOf" srcId="{84225324-E75F-4389-9CE2-6A6878EC5A9B}" destId="{BC17AA28-B734-4DA0-8646-75542F35C635}" srcOrd="0" destOrd="0" presId="urn:microsoft.com/office/officeart/2008/layout/CircularPictureCallou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2D461B18-8787-41C6-9521-762EDF75A06E}"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s-EC"/>
        </a:p>
      </dgm:t>
    </dgm:pt>
    <dgm:pt modelId="{94D99E41-77E4-4757-9353-5EA16A8167CA}">
      <dgm:prSet phldrT="[Texto]"/>
      <dgm:spPr/>
      <dgm:t>
        <a:bodyPr/>
        <a:lstStyle/>
        <a:p>
          <a:r>
            <a:rPr lang="es-EC" dirty="0"/>
            <a:t>Normativa</a:t>
          </a:r>
        </a:p>
      </dgm:t>
    </dgm:pt>
    <dgm:pt modelId="{7E17B17C-87F5-4847-8918-356E81FADD97}" type="parTrans" cxnId="{65A08477-6E5E-44C3-9E45-5F25234CB130}">
      <dgm:prSet/>
      <dgm:spPr/>
      <dgm:t>
        <a:bodyPr/>
        <a:lstStyle/>
        <a:p>
          <a:endParaRPr lang="es-EC"/>
        </a:p>
      </dgm:t>
    </dgm:pt>
    <dgm:pt modelId="{E33023F4-DF6C-40B8-B3E4-41415909E682}" type="sibTrans" cxnId="{65A08477-6E5E-44C3-9E45-5F25234CB130}">
      <dgm:prSet/>
      <dgm:spPr/>
      <dgm:t>
        <a:bodyPr/>
        <a:lstStyle/>
        <a:p>
          <a:endParaRPr lang="es-EC"/>
        </a:p>
      </dgm:t>
    </dgm:pt>
    <dgm:pt modelId="{356A4D23-A62B-4853-9EFD-0BE15957510E}">
      <dgm:prSet phldrT="[Texto]"/>
      <dgm:spPr/>
      <dgm:t>
        <a:bodyPr/>
        <a:lstStyle/>
        <a:p>
          <a:pPr algn="just"/>
          <a:r>
            <a:rPr lang="es-EC" dirty="0"/>
            <a:t>ASTM C42/42M - </a:t>
          </a:r>
          <a:r>
            <a:rPr lang="es-EC" b="0" i="0" dirty="0"/>
            <a:t>Método de prueba estándar para obtener y probar núcleos perforados de hormigón.</a:t>
          </a:r>
          <a:endParaRPr lang="es-EC" dirty="0"/>
        </a:p>
      </dgm:t>
    </dgm:pt>
    <dgm:pt modelId="{622409D3-E216-4F91-84AC-512F7EC5D5DA}" type="parTrans" cxnId="{0334C6D6-BF7D-4C2D-9F1B-B29C51E205B6}">
      <dgm:prSet/>
      <dgm:spPr/>
      <dgm:t>
        <a:bodyPr/>
        <a:lstStyle/>
        <a:p>
          <a:endParaRPr lang="es-EC"/>
        </a:p>
      </dgm:t>
    </dgm:pt>
    <dgm:pt modelId="{832FA4C4-1AF7-4B22-B721-D4F9BC7046A7}" type="sibTrans" cxnId="{0334C6D6-BF7D-4C2D-9F1B-B29C51E205B6}">
      <dgm:prSet/>
      <dgm:spPr/>
      <dgm:t>
        <a:bodyPr/>
        <a:lstStyle/>
        <a:p>
          <a:endParaRPr lang="es-EC"/>
        </a:p>
      </dgm:t>
    </dgm:pt>
    <dgm:pt modelId="{E3AD61CB-CD51-467D-89A3-96203521E701}">
      <dgm:prSet phldrT="[Texto]"/>
      <dgm:spPr/>
      <dgm:t>
        <a:bodyPr/>
        <a:lstStyle/>
        <a:p>
          <a:pPr algn="just"/>
          <a:r>
            <a:rPr lang="es-EC" dirty="0"/>
            <a:t>ASTM C39/39M - </a:t>
          </a:r>
          <a:r>
            <a:rPr lang="es-EC" b="0" i="0" dirty="0"/>
            <a:t>Método de Ensayo Normalizado para Resistencia a la Compresión de Especímenes Cilíndricos de Concreto</a:t>
          </a:r>
          <a:endParaRPr lang="es-EC" dirty="0"/>
        </a:p>
      </dgm:t>
    </dgm:pt>
    <dgm:pt modelId="{4EED2325-5AC2-4A4D-92BA-83AA9EB3DB3E}" type="parTrans" cxnId="{5D2855BC-DB30-4BFB-9729-3379912AE6C3}">
      <dgm:prSet/>
      <dgm:spPr/>
      <dgm:t>
        <a:bodyPr/>
        <a:lstStyle/>
        <a:p>
          <a:endParaRPr lang="es-EC"/>
        </a:p>
      </dgm:t>
    </dgm:pt>
    <dgm:pt modelId="{882BA57A-7BC3-449D-890B-473D85FCD64B}" type="sibTrans" cxnId="{5D2855BC-DB30-4BFB-9729-3379912AE6C3}">
      <dgm:prSet/>
      <dgm:spPr/>
      <dgm:t>
        <a:bodyPr/>
        <a:lstStyle/>
        <a:p>
          <a:endParaRPr lang="es-EC"/>
        </a:p>
      </dgm:t>
    </dgm:pt>
    <dgm:pt modelId="{A8185288-20C4-4DA4-BBEB-B050890BE188}">
      <dgm:prSet phldrT="[Texto]"/>
      <dgm:spPr/>
      <dgm:t>
        <a:bodyPr/>
        <a:lstStyle/>
        <a:p>
          <a:pPr algn="just"/>
          <a:r>
            <a:rPr lang="es-EC" dirty="0"/>
            <a:t>ACI 318S-14 – Requisitos de Reglamento para Concreto Estructural</a:t>
          </a:r>
        </a:p>
      </dgm:t>
    </dgm:pt>
    <dgm:pt modelId="{FAED7261-AF9E-4C88-89D3-268A85DBC4E7}" type="sibTrans" cxnId="{7E4DD244-DFFD-4C1D-AFE9-ABE6635A7B14}">
      <dgm:prSet/>
      <dgm:spPr/>
      <dgm:t>
        <a:bodyPr/>
        <a:lstStyle/>
        <a:p>
          <a:endParaRPr lang="es-EC"/>
        </a:p>
      </dgm:t>
    </dgm:pt>
    <dgm:pt modelId="{9C6D63DB-CD53-459E-85A6-872780A247F0}" type="parTrans" cxnId="{7E4DD244-DFFD-4C1D-AFE9-ABE6635A7B14}">
      <dgm:prSet/>
      <dgm:spPr/>
      <dgm:t>
        <a:bodyPr/>
        <a:lstStyle/>
        <a:p>
          <a:endParaRPr lang="es-EC"/>
        </a:p>
      </dgm:t>
    </dgm:pt>
    <dgm:pt modelId="{0BF42B80-62FD-4A44-B5E0-ADEF244DC326}" type="pres">
      <dgm:prSet presAssocID="{2D461B18-8787-41C6-9521-762EDF75A06E}" presName="linear" presStyleCnt="0">
        <dgm:presLayoutVars>
          <dgm:animLvl val="lvl"/>
          <dgm:resizeHandles val="exact"/>
        </dgm:presLayoutVars>
      </dgm:prSet>
      <dgm:spPr/>
    </dgm:pt>
    <dgm:pt modelId="{E4403C67-941A-4FFE-ABF8-838FD86F62FD}" type="pres">
      <dgm:prSet presAssocID="{94D99E41-77E4-4757-9353-5EA16A8167CA}" presName="parentText" presStyleLbl="node1" presStyleIdx="0" presStyleCnt="1">
        <dgm:presLayoutVars>
          <dgm:chMax val="0"/>
          <dgm:bulletEnabled val="1"/>
        </dgm:presLayoutVars>
      </dgm:prSet>
      <dgm:spPr/>
    </dgm:pt>
    <dgm:pt modelId="{EEA427B8-F967-4A03-97C9-9FE69909901B}" type="pres">
      <dgm:prSet presAssocID="{94D99E41-77E4-4757-9353-5EA16A8167CA}" presName="childText" presStyleLbl="revTx" presStyleIdx="0" presStyleCnt="1">
        <dgm:presLayoutVars>
          <dgm:bulletEnabled val="1"/>
        </dgm:presLayoutVars>
      </dgm:prSet>
      <dgm:spPr/>
    </dgm:pt>
  </dgm:ptLst>
  <dgm:cxnLst>
    <dgm:cxn modelId="{8D4A0C17-A8D0-4F08-AE45-0DB416D92722}" type="presOf" srcId="{2D461B18-8787-41C6-9521-762EDF75A06E}" destId="{0BF42B80-62FD-4A44-B5E0-ADEF244DC326}" srcOrd="0" destOrd="0" presId="urn:microsoft.com/office/officeart/2005/8/layout/vList2"/>
    <dgm:cxn modelId="{08E7F91A-1A88-408D-973E-BCCA5B8D26EE}" type="presOf" srcId="{94D99E41-77E4-4757-9353-5EA16A8167CA}" destId="{E4403C67-941A-4FFE-ABF8-838FD86F62FD}" srcOrd="0" destOrd="0" presId="urn:microsoft.com/office/officeart/2005/8/layout/vList2"/>
    <dgm:cxn modelId="{9EDEAD5F-961E-4A2C-A1F7-E7E30221ABE1}" type="presOf" srcId="{A8185288-20C4-4DA4-BBEB-B050890BE188}" destId="{EEA427B8-F967-4A03-97C9-9FE69909901B}" srcOrd="0" destOrd="2" presId="urn:microsoft.com/office/officeart/2005/8/layout/vList2"/>
    <dgm:cxn modelId="{7E4DD244-DFFD-4C1D-AFE9-ABE6635A7B14}" srcId="{94D99E41-77E4-4757-9353-5EA16A8167CA}" destId="{A8185288-20C4-4DA4-BBEB-B050890BE188}" srcOrd="2" destOrd="0" parTransId="{9C6D63DB-CD53-459E-85A6-872780A247F0}" sibTransId="{FAED7261-AF9E-4C88-89D3-268A85DBC4E7}"/>
    <dgm:cxn modelId="{32B71A4D-BA2F-4CF5-8F5F-86F1EA60329F}" type="presOf" srcId="{E3AD61CB-CD51-467D-89A3-96203521E701}" destId="{EEA427B8-F967-4A03-97C9-9FE69909901B}" srcOrd="0" destOrd="1" presId="urn:microsoft.com/office/officeart/2005/8/layout/vList2"/>
    <dgm:cxn modelId="{65A08477-6E5E-44C3-9E45-5F25234CB130}" srcId="{2D461B18-8787-41C6-9521-762EDF75A06E}" destId="{94D99E41-77E4-4757-9353-5EA16A8167CA}" srcOrd="0" destOrd="0" parTransId="{7E17B17C-87F5-4847-8918-356E81FADD97}" sibTransId="{E33023F4-DF6C-40B8-B3E4-41415909E682}"/>
    <dgm:cxn modelId="{5D2855BC-DB30-4BFB-9729-3379912AE6C3}" srcId="{94D99E41-77E4-4757-9353-5EA16A8167CA}" destId="{E3AD61CB-CD51-467D-89A3-96203521E701}" srcOrd="1" destOrd="0" parTransId="{4EED2325-5AC2-4A4D-92BA-83AA9EB3DB3E}" sibTransId="{882BA57A-7BC3-449D-890B-473D85FCD64B}"/>
    <dgm:cxn modelId="{CB02B7BE-F0DA-4E08-AD99-C0F0EA8E67C2}" type="presOf" srcId="{356A4D23-A62B-4853-9EFD-0BE15957510E}" destId="{EEA427B8-F967-4A03-97C9-9FE69909901B}" srcOrd="0" destOrd="0" presId="urn:microsoft.com/office/officeart/2005/8/layout/vList2"/>
    <dgm:cxn modelId="{0334C6D6-BF7D-4C2D-9F1B-B29C51E205B6}" srcId="{94D99E41-77E4-4757-9353-5EA16A8167CA}" destId="{356A4D23-A62B-4853-9EFD-0BE15957510E}" srcOrd="0" destOrd="0" parTransId="{622409D3-E216-4F91-84AC-512F7EC5D5DA}" sibTransId="{832FA4C4-1AF7-4B22-B721-D4F9BC7046A7}"/>
    <dgm:cxn modelId="{BED6A542-0A26-44D3-A720-63FB5B7A85FD}" type="presParOf" srcId="{0BF42B80-62FD-4A44-B5E0-ADEF244DC326}" destId="{E4403C67-941A-4FFE-ABF8-838FD86F62FD}" srcOrd="0" destOrd="0" presId="urn:microsoft.com/office/officeart/2005/8/layout/vList2"/>
    <dgm:cxn modelId="{1797594A-1D93-4A45-A7A5-C7A88F3623E5}" type="presParOf" srcId="{0BF42B80-62FD-4A44-B5E0-ADEF244DC326}" destId="{EEA427B8-F967-4A03-97C9-9FE69909901B}" srcOrd="1"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17ECAEBD-F45E-4AB6-8E69-EED9E532C6DA}" type="doc">
      <dgm:prSet loTypeId="urn:microsoft.com/office/officeart/2005/8/layout/vList2" loCatId="list" qsTypeId="urn:microsoft.com/office/officeart/2005/8/quickstyle/simple1" qsCatId="simple" csTypeId="urn:microsoft.com/office/officeart/2005/8/colors/accent4_3" csCatId="accent4" phldr="1"/>
      <dgm:spPr/>
      <dgm:t>
        <a:bodyPr/>
        <a:lstStyle/>
        <a:p>
          <a:endParaRPr lang="es-EC"/>
        </a:p>
      </dgm:t>
    </dgm:pt>
    <dgm:pt modelId="{BF45C00B-7577-44E0-A1D9-1A39F29EFE58}">
      <dgm:prSet/>
      <dgm:spPr/>
      <dgm:t>
        <a:bodyPr/>
        <a:lstStyle/>
        <a:p>
          <a:r>
            <a:rPr lang="es-EC" b="0" dirty="0"/>
            <a:t>1. Justificación</a:t>
          </a:r>
        </a:p>
      </dgm:t>
    </dgm:pt>
    <dgm:pt modelId="{FCC3D9BC-2DA1-4EE7-A55E-64395714B473}" type="parTrans" cxnId="{DFFF2F25-1443-41E3-8476-644FD15523A9}">
      <dgm:prSet/>
      <dgm:spPr/>
      <dgm:t>
        <a:bodyPr/>
        <a:lstStyle/>
        <a:p>
          <a:endParaRPr lang="es-EC"/>
        </a:p>
      </dgm:t>
    </dgm:pt>
    <dgm:pt modelId="{DA67E9C7-82FD-43BE-AEE1-FF748448C1DA}" type="sibTrans" cxnId="{DFFF2F25-1443-41E3-8476-644FD15523A9}">
      <dgm:prSet/>
      <dgm:spPr/>
      <dgm:t>
        <a:bodyPr/>
        <a:lstStyle/>
        <a:p>
          <a:endParaRPr lang="es-EC"/>
        </a:p>
      </dgm:t>
    </dgm:pt>
    <dgm:pt modelId="{89F29798-0896-4C74-B624-0B09C72C4A90}">
      <dgm:prSet/>
      <dgm:spPr/>
      <dgm:t>
        <a:bodyPr/>
        <a:lstStyle/>
        <a:p>
          <a:r>
            <a:rPr lang="es-EC" b="0" dirty="0"/>
            <a:t>2. Objetivos</a:t>
          </a:r>
        </a:p>
      </dgm:t>
    </dgm:pt>
    <dgm:pt modelId="{E5372EC0-E98E-4475-87A2-7365B15ECC27}" type="parTrans" cxnId="{4D7D6A62-BD6D-4089-8A0D-8A104BEC9CC4}">
      <dgm:prSet/>
      <dgm:spPr/>
      <dgm:t>
        <a:bodyPr/>
        <a:lstStyle/>
        <a:p>
          <a:endParaRPr lang="es-EC"/>
        </a:p>
      </dgm:t>
    </dgm:pt>
    <dgm:pt modelId="{A806DB1F-FFC4-4B61-AA53-88BF2B57669B}" type="sibTrans" cxnId="{4D7D6A62-BD6D-4089-8A0D-8A104BEC9CC4}">
      <dgm:prSet/>
      <dgm:spPr/>
      <dgm:t>
        <a:bodyPr/>
        <a:lstStyle/>
        <a:p>
          <a:endParaRPr lang="es-EC"/>
        </a:p>
      </dgm:t>
    </dgm:pt>
    <dgm:pt modelId="{0C4AEC70-A25D-4741-8868-76A453F44A2B}">
      <dgm:prSet/>
      <dgm:spPr/>
      <dgm:t>
        <a:bodyPr/>
        <a:lstStyle/>
        <a:p>
          <a:r>
            <a:rPr lang="es-EC" b="0" dirty="0"/>
            <a:t>3. Descripción máquina de ensayos</a:t>
          </a:r>
        </a:p>
      </dgm:t>
    </dgm:pt>
    <dgm:pt modelId="{82357D02-616C-43BC-A464-39DA3B9F2E81}" type="parTrans" cxnId="{9199B58E-4F13-4C2A-8948-EE2EB5F70B37}">
      <dgm:prSet/>
      <dgm:spPr/>
      <dgm:t>
        <a:bodyPr/>
        <a:lstStyle/>
        <a:p>
          <a:endParaRPr lang="es-EC"/>
        </a:p>
      </dgm:t>
    </dgm:pt>
    <dgm:pt modelId="{4DA21869-D190-4111-AA8B-35511217B82C}" type="sibTrans" cxnId="{9199B58E-4F13-4C2A-8948-EE2EB5F70B37}">
      <dgm:prSet/>
      <dgm:spPr/>
      <dgm:t>
        <a:bodyPr/>
        <a:lstStyle/>
        <a:p>
          <a:endParaRPr lang="es-EC"/>
        </a:p>
      </dgm:t>
    </dgm:pt>
    <dgm:pt modelId="{C1DEAFCA-2B5E-4746-BDEA-12B2B36895E4}">
      <dgm:prSet/>
      <dgm:spPr/>
      <dgm:t>
        <a:bodyPr/>
        <a:lstStyle/>
        <a:p>
          <a:r>
            <a:rPr lang="es-EC" b="0" dirty="0"/>
            <a:t>4. Metodología</a:t>
          </a:r>
        </a:p>
      </dgm:t>
    </dgm:pt>
    <dgm:pt modelId="{F3861733-1E82-424B-9546-EB1663B311A9}" type="parTrans" cxnId="{95148CDF-69C9-4A62-B165-47C2DDE072E7}">
      <dgm:prSet/>
      <dgm:spPr/>
      <dgm:t>
        <a:bodyPr/>
        <a:lstStyle/>
        <a:p>
          <a:endParaRPr lang="es-EC"/>
        </a:p>
      </dgm:t>
    </dgm:pt>
    <dgm:pt modelId="{8EC0BC88-93A0-4D7D-BBE9-648224D5C64E}" type="sibTrans" cxnId="{95148CDF-69C9-4A62-B165-47C2DDE072E7}">
      <dgm:prSet/>
      <dgm:spPr/>
      <dgm:t>
        <a:bodyPr/>
        <a:lstStyle/>
        <a:p>
          <a:endParaRPr lang="es-EC"/>
        </a:p>
      </dgm:t>
    </dgm:pt>
    <dgm:pt modelId="{521415AA-EDA9-4ABC-8C5F-8F83D188F11F}">
      <dgm:prSet/>
      <dgm:spPr/>
      <dgm:t>
        <a:bodyPr/>
        <a:lstStyle/>
        <a:p>
          <a:r>
            <a:rPr lang="es-EC" b="1" dirty="0">
              <a:solidFill>
                <a:schemeClr val="bg1">
                  <a:lumMod val="85000"/>
                  <a:lumOff val="15000"/>
                </a:schemeClr>
              </a:solidFill>
            </a:rPr>
            <a:t>5. Resultados</a:t>
          </a:r>
        </a:p>
      </dgm:t>
    </dgm:pt>
    <dgm:pt modelId="{044792EA-E879-4A38-B8AE-C91E0014171C}" type="parTrans" cxnId="{09C7094A-E600-4AD6-B237-C696CEC5F01E}">
      <dgm:prSet/>
      <dgm:spPr/>
      <dgm:t>
        <a:bodyPr/>
        <a:lstStyle/>
        <a:p>
          <a:endParaRPr lang="es-EC"/>
        </a:p>
      </dgm:t>
    </dgm:pt>
    <dgm:pt modelId="{D7DD3CBE-71D6-4E65-A97C-A180A677DD39}" type="sibTrans" cxnId="{09C7094A-E600-4AD6-B237-C696CEC5F01E}">
      <dgm:prSet/>
      <dgm:spPr/>
      <dgm:t>
        <a:bodyPr/>
        <a:lstStyle/>
        <a:p>
          <a:endParaRPr lang="es-EC"/>
        </a:p>
      </dgm:t>
    </dgm:pt>
    <dgm:pt modelId="{15CA51EC-7220-4C9E-BAA5-60E8A739E7CD}">
      <dgm:prSet/>
      <dgm:spPr/>
      <dgm:t>
        <a:bodyPr/>
        <a:lstStyle/>
        <a:p>
          <a:r>
            <a:rPr lang="es-EC" dirty="0"/>
            <a:t>8. Conclusiones y recomendaciones</a:t>
          </a:r>
        </a:p>
      </dgm:t>
    </dgm:pt>
    <dgm:pt modelId="{F268662C-D41D-4DB5-B362-742B4307A5BD}" type="parTrans" cxnId="{D07E9F32-B392-4381-8EFD-CB3AF559C914}">
      <dgm:prSet/>
      <dgm:spPr/>
      <dgm:t>
        <a:bodyPr/>
        <a:lstStyle/>
        <a:p>
          <a:endParaRPr lang="es-EC"/>
        </a:p>
      </dgm:t>
    </dgm:pt>
    <dgm:pt modelId="{F8A85DCB-ED90-4ADB-A6AB-F452C1FF6C6E}" type="sibTrans" cxnId="{D07E9F32-B392-4381-8EFD-CB3AF559C914}">
      <dgm:prSet/>
      <dgm:spPr/>
      <dgm:t>
        <a:bodyPr/>
        <a:lstStyle/>
        <a:p>
          <a:endParaRPr lang="es-EC"/>
        </a:p>
      </dgm:t>
    </dgm:pt>
    <dgm:pt modelId="{E933DEE0-A29A-40D3-A7CE-60E22154A730}">
      <dgm:prSet/>
      <dgm:spPr/>
      <dgm:t>
        <a:bodyPr/>
        <a:lstStyle/>
        <a:p>
          <a:r>
            <a:rPr lang="es-EC" dirty="0"/>
            <a:t>6. Rediseño</a:t>
          </a:r>
        </a:p>
      </dgm:t>
    </dgm:pt>
    <dgm:pt modelId="{EB0306A3-DAFF-4AF1-9A6D-4AAC83C6B2CD}" type="parTrans" cxnId="{C735AD98-CC9E-499D-ADFD-67311527BF6C}">
      <dgm:prSet/>
      <dgm:spPr/>
      <dgm:t>
        <a:bodyPr/>
        <a:lstStyle/>
        <a:p>
          <a:endParaRPr lang="es-EC"/>
        </a:p>
      </dgm:t>
    </dgm:pt>
    <dgm:pt modelId="{D3E99DBD-8858-4B4F-B45A-591A8EDDF432}" type="sibTrans" cxnId="{C735AD98-CC9E-499D-ADFD-67311527BF6C}">
      <dgm:prSet/>
      <dgm:spPr/>
      <dgm:t>
        <a:bodyPr/>
        <a:lstStyle/>
        <a:p>
          <a:endParaRPr lang="es-EC"/>
        </a:p>
      </dgm:t>
    </dgm:pt>
    <dgm:pt modelId="{AF82D2C4-D329-44E9-B3DE-00F8E48254DD}">
      <dgm:prSet/>
      <dgm:spPr/>
      <dgm:t>
        <a:bodyPr/>
        <a:lstStyle/>
        <a:p>
          <a:r>
            <a:rPr lang="es-EC" dirty="0"/>
            <a:t>7. Patente</a:t>
          </a:r>
        </a:p>
      </dgm:t>
    </dgm:pt>
    <dgm:pt modelId="{FFC501FA-DB2B-4DB1-B98C-998802B91927}" type="parTrans" cxnId="{A5CD7580-F795-4786-AACD-D184DE64897C}">
      <dgm:prSet/>
      <dgm:spPr/>
      <dgm:t>
        <a:bodyPr/>
        <a:lstStyle/>
        <a:p>
          <a:endParaRPr lang="es-EC"/>
        </a:p>
      </dgm:t>
    </dgm:pt>
    <dgm:pt modelId="{065AE4F2-ABFB-4125-B672-D994AF3F9160}" type="sibTrans" cxnId="{A5CD7580-F795-4786-AACD-D184DE64897C}">
      <dgm:prSet/>
      <dgm:spPr/>
      <dgm:t>
        <a:bodyPr/>
        <a:lstStyle/>
        <a:p>
          <a:endParaRPr lang="es-EC"/>
        </a:p>
      </dgm:t>
    </dgm:pt>
    <dgm:pt modelId="{8ED4C2A1-1FA1-4BFD-8A8E-74344F85E6DC}" type="pres">
      <dgm:prSet presAssocID="{17ECAEBD-F45E-4AB6-8E69-EED9E532C6DA}" presName="linear" presStyleCnt="0">
        <dgm:presLayoutVars>
          <dgm:animLvl val="lvl"/>
          <dgm:resizeHandles val="exact"/>
        </dgm:presLayoutVars>
      </dgm:prSet>
      <dgm:spPr/>
    </dgm:pt>
    <dgm:pt modelId="{63836A7F-A48B-4F66-BE18-926CDBABE21E}" type="pres">
      <dgm:prSet presAssocID="{BF45C00B-7577-44E0-A1D9-1A39F29EFE58}" presName="parentText" presStyleLbl="node1" presStyleIdx="0" presStyleCnt="8">
        <dgm:presLayoutVars>
          <dgm:chMax val="0"/>
          <dgm:bulletEnabled val="1"/>
        </dgm:presLayoutVars>
      </dgm:prSet>
      <dgm:spPr/>
    </dgm:pt>
    <dgm:pt modelId="{0574B31F-A3AA-4B7F-8BB4-3E9D7F7160DE}" type="pres">
      <dgm:prSet presAssocID="{DA67E9C7-82FD-43BE-AEE1-FF748448C1DA}" presName="spacer" presStyleCnt="0"/>
      <dgm:spPr/>
    </dgm:pt>
    <dgm:pt modelId="{D5EE2126-F7EB-4A71-8811-37CC86615F55}" type="pres">
      <dgm:prSet presAssocID="{89F29798-0896-4C74-B624-0B09C72C4A90}" presName="parentText" presStyleLbl="node1" presStyleIdx="1" presStyleCnt="8">
        <dgm:presLayoutVars>
          <dgm:chMax val="0"/>
          <dgm:bulletEnabled val="1"/>
        </dgm:presLayoutVars>
      </dgm:prSet>
      <dgm:spPr/>
    </dgm:pt>
    <dgm:pt modelId="{86E09192-3C98-4F19-BA7E-890EDF546589}" type="pres">
      <dgm:prSet presAssocID="{A806DB1F-FFC4-4B61-AA53-88BF2B57669B}" presName="spacer" presStyleCnt="0"/>
      <dgm:spPr/>
    </dgm:pt>
    <dgm:pt modelId="{781BE478-3B08-44E3-9F8C-A9555B06538E}" type="pres">
      <dgm:prSet presAssocID="{0C4AEC70-A25D-4741-8868-76A453F44A2B}" presName="parentText" presStyleLbl="node1" presStyleIdx="2" presStyleCnt="8">
        <dgm:presLayoutVars>
          <dgm:chMax val="0"/>
          <dgm:bulletEnabled val="1"/>
        </dgm:presLayoutVars>
      </dgm:prSet>
      <dgm:spPr/>
    </dgm:pt>
    <dgm:pt modelId="{1F3C9C37-6204-4896-B07B-D935CA6E2069}" type="pres">
      <dgm:prSet presAssocID="{4DA21869-D190-4111-AA8B-35511217B82C}" presName="spacer" presStyleCnt="0"/>
      <dgm:spPr/>
    </dgm:pt>
    <dgm:pt modelId="{D063D3F1-CD60-4A3A-B698-E965E7A6C36C}" type="pres">
      <dgm:prSet presAssocID="{C1DEAFCA-2B5E-4746-BDEA-12B2B36895E4}" presName="parentText" presStyleLbl="node1" presStyleIdx="3" presStyleCnt="8">
        <dgm:presLayoutVars>
          <dgm:chMax val="0"/>
          <dgm:bulletEnabled val="1"/>
        </dgm:presLayoutVars>
      </dgm:prSet>
      <dgm:spPr/>
    </dgm:pt>
    <dgm:pt modelId="{38986B9F-3A70-493E-997D-97A0F229EE31}" type="pres">
      <dgm:prSet presAssocID="{8EC0BC88-93A0-4D7D-BBE9-648224D5C64E}" presName="spacer" presStyleCnt="0"/>
      <dgm:spPr/>
    </dgm:pt>
    <dgm:pt modelId="{60910557-F0D4-43B6-ACB5-23613179D450}" type="pres">
      <dgm:prSet presAssocID="{521415AA-EDA9-4ABC-8C5F-8F83D188F11F}" presName="parentText" presStyleLbl="node1" presStyleIdx="4" presStyleCnt="8">
        <dgm:presLayoutVars>
          <dgm:chMax val="0"/>
          <dgm:bulletEnabled val="1"/>
        </dgm:presLayoutVars>
      </dgm:prSet>
      <dgm:spPr/>
    </dgm:pt>
    <dgm:pt modelId="{D794B757-D8A8-473E-A962-169A8B7D9BBA}" type="pres">
      <dgm:prSet presAssocID="{D7DD3CBE-71D6-4E65-A97C-A180A677DD39}" presName="spacer" presStyleCnt="0"/>
      <dgm:spPr/>
    </dgm:pt>
    <dgm:pt modelId="{2726A695-55BA-473E-98BD-214B6AD4C7CE}" type="pres">
      <dgm:prSet presAssocID="{E933DEE0-A29A-40D3-A7CE-60E22154A730}" presName="parentText" presStyleLbl="node1" presStyleIdx="5" presStyleCnt="8">
        <dgm:presLayoutVars>
          <dgm:chMax val="0"/>
          <dgm:bulletEnabled val="1"/>
        </dgm:presLayoutVars>
      </dgm:prSet>
      <dgm:spPr/>
    </dgm:pt>
    <dgm:pt modelId="{B0D17C02-A7D2-420E-BE77-56ADF1021EAE}" type="pres">
      <dgm:prSet presAssocID="{D3E99DBD-8858-4B4F-B45A-591A8EDDF432}" presName="spacer" presStyleCnt="0"/>
      <dgm:spPr/>
    </dgm:pt>
    <dgm:pt modelId="{5A176C8F-CCD3-4492-B905-C7D77BD98042}" type="pres">
      <dgm:prSet presAssocID="{AF82D2C4-D329-44E9-B3DE-00F8E48254DD}" presName="parentText" presStyleLbl="node1" presStyleIdx="6" presStyleCnt="8">
        <dgm:presLayoutVars>
          <dgm:chMax val="0"/>
          <dgm:bulletEnabled val="1"/>
        </dgm:presLayoutVars>
      </dgm:prSet>
      <dgm:spPr/>
    </dgm:pt>
    <dgm:pt modelId="{67D2FF94-2345-42E3-AC22-0450863526E1}" type="pres">
      <dgm:prSet presAssocID="{065AE4F2-ABFB-4125-B672-D994AF3F9160}" presName="spacer" presStyleCnt="0"/>
      <dgm:spPr/>
    </dgm:pt>
    <dgm:pt modelId="{CA64D7AE-E5D8-4D4A-A9B5-D6A22EF03A28}" type="pres">
      <dgm:prSet presAssocID="{15CA51EC-7220-4C9E-BAA5-60E8A739E7CD}" presName="parentText" presStyleLbl="node1" presStyleIdx="7" presStyleCnt="8">
        <dgm:presLayoutVars>
          <dgm:chMax val="0"/>
          <dgm:bulletEnabled val="1"/>
        </dgm:presLayoutVars>
      </dgm:prSet>
      <dgm:spPr/>
    </dgm:pt>
  </dgm:ptLst>
  <dgm:cxnLst>
    <dgm:cxn modelId="{D6EFA30F-99BA-4708-B579-E073A19508C6}" type="presOf" srcId="{C1DEAFCA-2B5E-4746-BDEA-12B2B36895E4}" destId="{D063D3F1-CD60-4A3A-B698-E965E7A6C36C}" srcOrd="0" destOrd="0" presId="urn:microsoft.com/office/officeart/2005/8/layout/vList2"/>
    <dgm:cxn modelId="{947C6123-AB54-4CAC-B1AA-8D7CE98DCBFB}" type="presOf" srcId="{89F29798-0896-4C74-B624-0B09C72C4A90}" destId="{D5EE2126-F7EB-4A71-8811-37CC86615F55}" srcOrd="0" destOrd="0" presId="urn:microsoft.com/office/officeart/2005/8/layout/vList2"/>
    <dgm:cxn modelId="{DFFF2F25-1443-41E3-8476-644FD15523A9}" srcId="{17ECAEBD-F45E-4AB6-8E69-EED9E532C6DA}" destId="{BF45C00B-7577-44E0-A1D9-1A39F29EFE58}" srcOrd="0" destOrd="0" parTransId="{FCC3D9BC-2DA1-4EE7-A55E-64395714B473}" sibTransId="{DA67E9C7-82FD-43BE-AEE1-FF748448C1DA}"/>
    <dgm:cxn modelId="{D07E9F32-B392-4381-8EFD-CB3AF559C914}" srcId="{17ECAEBD-F45E-4AB6-8E69-EED9E532C6DA}" destId="{15CA51EC-7220-4C9E-BAA5-60E8A739E7CD}" srcOrd="7" destOrd="0" parTransId="{F268662C-D41D-4DB5-B362-742B4307A5BD}" sibTransId="{F8A85DCB-ED90-4ADB-A6AB-F452C1FF6C6E}"/>
    <dgm:cxn modelId="{4D7D6A62-BD6D-4089-8A0D-8A104BEC9CC4}" srcId="{17ECAEBD-F45E-4AB6-8E69-EED9E532C6DA}" destId="{89F29798-0896-4C74-B624-0B09C72C4A90}" srcOrd="1" destOrd="0" parTransId="{E5372EC0-E98E-4475-87A2-7365B15ECC27}" sibTransId="{A806DB1F-FFC4-4B61-AA53-88BF2B57669B}"/>
    <dgm:cxn modelId="{09C7094A-E600-4AD6-B237-C696CEC5F01E}" srcId="{17ECAEBD-F45E-4AB6-8E69-EED9E532C6DA}" destId="{521415AA-EDA9-4ABC-8C5F-8F83D188F11F}" srcOrd="4" destOrd="0" parTransId="{044792EA-E879-4A38-B8AE-C91E0014171C}" sibTransId="{D7DD3CBE-71D6-4E65-A97C-A180A677DD39}"/>
    <dgm:cxn modelId="{0D41C757-F237-44F8-8D39-3988032B7C15}" type="presOf" srcId="{521415AA-EDA9-4ABC-8C5F-8F83D188F11F}" destId="{60910557-F0D4-43B6-ACB5-23613179D450}" srcOrd="0" destOrd="0" presId="urn:microsoft.com/office/officeart/2005/8/layout/vList2"/>
    <dgm:cxn modelId="{A5CD7580-F795-4786-AACD-D184DE64897C}" srcId="{17ECAEBD-F45E-4AB6-8E69-EED9E532C6DA}" destId="{AF82D2C4-D329-44E9-B3DE-00F8E48254DD}" srcOrd="6" destOrd="0" parTransId="{FFC501FA-DB2B-4DB1-B98C-998802B91927}" sibTransId="{065AE4F2-ABFB-4125-B672-D994AF3F9160}"/>
    <dgm:cxn modelId="{9199B58E-4F13-4C2A-8948-EE2EB5F70B37}" srcId="{17ECAEBD-F45E-4AB6-8E69-EED9E532C6DA}" destId="{0C4AEC70-A25D-4741-8868-76A453F44A2B}" srcOrd="2" destOrd="0" parTransId="{82357D02-616C-43BC-A464-39DA3B9F2E81}" sibTransId="{4DA21869-D190-4111-AA8B-35511217B82C}"/>
    <dgm:cxn modelId="{C735AD98-CC9E-499D-ADFD-67311527BF6C}" srcId="{17ECAEBD-F45E-4AB6-8E69-EED9E532C6DA}" destId="{E933DEE0-A29A-40D3-A7CE-60E22154A730}" srcOrd="5" destOrd="0" parTransId="{EB0306A3-DAFF-4AF1-9A6D-4AAC83C6B2CD}" sibTransId="{D3E99DBD-8858-4B4F-B45A-591A8EDDF432}"/>
    <dgm:cxn modelId="{592CE599-45D8-4024-AB49-B6EC0450F852}" type="presOf" srcId="{BF45C00B-7577-44E0-A1D9-1A39F29EFE58}" destId="{63836A7F-A48B-4F66-BE18-926CDBABE21E}" srcOrd="0" destOrd="0" presId="urn:microsoft.com/office/officeart/2005/8/layout/vList2"/>
    <dgm:cxn modelId="{9498CC9B-F1FB-4764-82DE-83019E7D7743}" type="presOf" srcId="{15CA51EC-7220-4C9E-BAA5-60E8A739E7CD}" destId="{CA64D7AE-E5D8-4D4A-A9B5-D6A22EF03A28}" srcOrd="0" destOrd="0" presId="urn:microsoft.com/office/officeart/2005/8/layout/vList2"/>
    <dgm:cxn modelId="{666792AB-49D5-425F-95FA-1F16F706C584}" type="presOf" srcId="{0C4AEC70-A25D-4741-8868-76A453F44A2B}" destId="{781BE478-3B08-44E3-9F8C-A9555B06538E}" srcOrd="0" destOrd="0" presId="urn:microsoft.com/office/officeart/2005/8/layout/vList2"/>
    <dgm:cxn modelId="{951857BA-CE7D-44B1-97C4-A40CFA82D642}" type="presOf" srcId="{AF82D2C4-D329-44E9-B3DE-00F8E48254DD}" destId="{5A176C8F-CCD3-4492-B905-C7D77BD98042}" srcOrd="0" destOrd="0" presId="urn:microsoft.com/office/officeart/2005/8/layout/vList2"/>
    <dgm:cxn modelId="{100CE1DE-4ABD-4D45-A9F3-88E7830E4082}" type="presOf" srcId="{E933DEE0-A29A-40D3-A7CE-60E22154A730}" destId="{2726A695-55BA-473E-98BD-214B6AD4C7CE}" srcOrd="0" destOrd="0" presId="urn:microsoft.com/office/officeart/2005/8/layout/vList2"/>
    <dgm:cxn modelId="{95148CDF-69C9-4A62-B165-47C2DDE072E7}" srcId="{17ECAEBD-F45E-4AB6-8E69-EED9E532C6DA}" destId="{C1DEAFCA-2B5E-4746-BDEA-12B2B36895E4}" srcOrd="3" destOrd="0" parTransId="{F3861733-1E82-424B-9546-EB1663B311A9}" sibTransId="{8EC0BC88-93A0-4D7D-BBE9-648224D5C64E}"/>
    <dgm:cxn modelId="{0FB938F2-CC7F-4A90-9343-D7D6E48B5180}" type="presOf" srcId="{17ECAEBD-F45E-4AB6-8E69-EED9E532C6DA}" destId="{8ED4C2A1-1FA1-4BFD-8A8E-74344F85E6DC}" srcOrd="0" destOrd="0" presId="urn:microsoft.com/office/officeart/2005/8/layout/vList2"/>
    <dgm:cxn modelId="{4D52EE8E-4273-48C7-84BB-F6493ED8A890}" type="presParOf" srcId="{8ED4C2A1-1FA1-4BFD-8A8E-74344F85E6DC}" destId="{63836A7F-A48B-4F66-BE18-926CDBABE21E}" srcOrd="0" destOrd="0" presId="urn:microsoft.com/office/officeart/2005/8/layout/vList2"/>
    <dgm:cxn modelId="{EB6AB305-19DE-40FB-BEE2-694690628BB6}" type="presParOf" srcId="{8ED4C2A1-1FA1-4BFD-8A8E-74344F85E6DC}" destId="{0574B31F-A3AA-4B7F-8BB4-3E9D7F7160DE}" srcOrd="1" destOrd="0" presId="urn:microsoft.com/office/officeart/2005/8/layout/vList2"/>
    <dgm:cxn modelId="{4CE0CAD2-5D7B-43B5-AAB7-F9F0C5644787}" type="presParOf" srcId="{8ED4C2A1-1FA1-4BFD-8A8E-74344F85E6DC}" destId="{D5EE2126-F7EB-4A71-8811-37CC86615F55}" srcOrd="2" destOrd="0" presId="urn:microsoft.com/office/officeart/2005/8/layout/vList2"/>
    <dgm:cxn modelId="{DEC2722F-A99E-47A0-98C6-2E282E4342D1}" type="presParOf" srcId="{8ED4C2A1-1FA1-4BFD-8A8E-74344F85E6DC}" destId="{86E09192-3C98-4F19-BA7E-890EDF546589}" srcOrd="3" destOrd="0" presId="urn:microsoft.com/office/officeart/2005/8/layout/vList2"/>
    <dgm:cxn modelId="{EEFC5176-D8D5-4527-A920-8B6CADC4D83B}" type="presParOf" srcId="{8ED4C2A1-1FA1-4BFD-8A8E-74344F85E6DC}" destId="{781BE478-3B08-44E3-9F8C-A9555B06538E}" srcOrd="4" destOrd="0" presId="urn:microsoft.com/office/officeart/2005/8/layout/vList2"/>
    <dgm:cxn modelId="{EE8EBA9E-24E2-4AAD-8AE8-A393420ABE8C}" type="presParOf" srcId="{8ED4C2A1-1FA1-4BFD-8A8E-74344F85E6DC}" destId="{1F3C9C37-6204-4896-B07B-D935CA6E2069}" srcOrd="5" destOrd="0" presId="urn:microsoft.com/office/officeart/2005/8/layout/vList2"/>
    <dgm:cxn modelId="{53DE3A06-703B-465E-98DB-7824B17A3804}" type="presParOf" srcId="{8ED4C2A1-1FA1-4BFD-8A8E-74344F85E6DC}" destId="{D063D3F1-CD60-4A3A-B698-E965E7A6C36C}" srcOrd="6" destOrd="0" presId="urn:microsoft.com/office/officeart/2005/8/layout/vList2"/>
    <dgm:cxn modelId="{E4DE6A85-2EC1-41BE-A35C-B218BB4B1AF0}" type="presParOf" srcId="{8ED4C2A1-1FA1-4BFD-8A8E-74344F85E6DC}" destId="{38986B9F-3A70-493E-997D-97A0F229EE31}" srcOrd="7" destOrd="0" presId="urn:microsoft.com/office/officeart/2005/8/layout/vList2"/>
    <dgm:cxn modelId="{E68736D3-BFCD-4589-89D3-C786569C8580}" type="presParOf" srcId="{8ED4C2A1-1FA1-4BFD-8A8E-74344F85E6DC}" destId="{60910557-F0D4-43B6-ACB5-23613179D450}" srcOrd="8" destOrd="0" presId="urn:microsoft.com/office/officeart/2005/8/layout/vList2"/>
    <dgm:cxn modelId="{9FE218C5-7A76-47B4-9775-2FC90C3E044F}" type="presParOf" srcId="{8ED4C2A1-1FA1-4BFD-8A8E-74344F85E6DC}" destId="{D794B757-D8A8-473E-A962-169A8B7D9BBA}" srcOrd="9" destOrd="0" presId="urn:microsoft.com/office/officeart/2005/8/layout/vList2"/>
    <dgm:cxn modelId="{3D038B9B-E1F8-48A8-9CE7-DD6D71590D59}" type="presParOf" srcId="{8ED4C2A1-1FA1-4BFD-8A8E-74344F85E6DC}" destId="{2726A695-55BA-473E-98BD-214B6AD4C7CE}" srcOrd="10" destOrd="0" presId="urn:microsoft.com/office/officeart/2005/8/layout/vList2"/>
    <dgm:cxn modelId="{8BEDCAEF-8B53-4DB9-A2D2-21004BBEC68F}" type="presParOf" srcId="{8ED4C2A1-1FA1-4BFD-8A8E-74344F85E6DC}" destId="{B0D17C02-A7D2-420E-BE77-56ADF1021EAE}" srcOrd="11" destOrd="0" presId="urn:microsoft.com/office/officeart/2005/8/layout/vList2"/>
    <dgm:cxn modelId="{A479050E-9415-4664-8263-FA1FB6200A7C}" type="presParOf" srcId="{8ED4C2A1-1FA1-4BFD-8A8E-74344F85E6DC}" destId="{5A176C8F-CCD3-4492-B905-C7D77BD98042}" srcOrd="12" destOrd="0" presId="urn:microsoft.com/office/officeart/2005/8/layout/vList2"/>
    <dgm:cxn modelId="{718B15CD-7261-4C3A-9342-9D6FF829EA4E}" type="presParOf" srcId="{8ED4C2A1-1FA1-4BFD-8A8E-74344F85E6DC}" destId="{67D2FF94-2345-42E3-AC22-0450863526E1}" srcOrd="13" destOrd="0" presId="urn:microsoft.com/office/officeart/2005/8/layout/vList2"/>
    <dgm:cxn modelId="{2E1F0DE2-8562-4A94-A949-0AD0C39DF7A4}" type="presParOf" srcId="{8ED4C2A1-1FA1-4BFD-8A8E-74344F85E6DC}" destId="{CA64D7AE-E5D8-4D4A-A9B5-D6A22EF03A28}" srcOrd="1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D58B4546-3912-46A5-987A-09E15F54E9B0}" type="doc">
      <dgm:prSet loTypeId="urn:microsoft.com/office/officeart/2008/layout/BendingPictureCaption" loCatId="picture" qsTypeId="urn:microsoft.com/office/officeart/2005/8/quickstyle/simple1" qsCatId="simple" csTypeId="urn:microsoft.com/office/officeart/2005/8/colors/accent5_5" csCatId="accent5" phldr="1"/>
      <dgm:spPr/>
      <dgm:t>
        <a:bodyPr/>
        <a:lstStyle/>
        <a:p>
          <a:endParaRPr lang="es-EC"/>
        </a:p>
      </dgm:t>
    </dgm:pt>
    <dgm:pt modelId="{90F4BDFD-BF20-4F95-98AA-804D23B352E9}">
      <dgm:prSet phldrT="[Texto]" custT="1"/>
      <dgm:spPr/>
      <dgm:t>
        <a:bodyPr/>
        <a:lstStyle/>
        <a:p>
          <a:r>
            <a:rPr lang="es-EC" sz="1400" b="1">
              <a:effectLst>
                <a:outerShdw blurRad="38100" dist="38100" dir="2700000" algn="tl">
                  <a:srgbClr val="000000">
                    <a:alpha val="43137"/>
                  </a:srgbClr>
                </a:outerShdw>
              </a:effectLst>
            </a:rPr>
            <a:t>1. Desajuste pernos frontales</a:t>
          </a:r>
        </a:p>
      </dgm:t>
    </dgm:pt>
    <dgm:pt modelId="{0568F49E-8E7B-4AE5-B5C6-8393F5DF5A52}" type="parTrans" cxnId="{0DD64D0B-0570-498D-B94D-9BA0266E6B83}">
      <dgm:prSet/>
      <dgm:spPr/>
      <dgm:t>
        <a:bodyPr/>
        <a:lstStyle/>
        <a:p>
          <a:endParaRPr lang="es-EC" sz="2000" b="1">
            <a:solidFill>
              <a:schemeClr val="tx1"/>
            </a:solidFill>
            <a:effectLst>
              <a:outerShdw blurRad="38100" dist="38100" dir="2700000" algn="tl">
                <a:srgbClr val="000000">
                  <a:alpha val="43137"/>
                </a:srgbClr>
              </a:outerShdw>
            </a:effectLst>
          </a:endParaRPr>
        </a:p>
      </dgm:t>
    </dgm:pt>
    <dgm:pt modelId="{0A4039AF-BAAE-4219-9CA3-85A87BAF0430}" type="sibTrans" cxnId="{0DD64D0B-0570-498D-B94D-9BA0266E6B83}">
      <dgm:prSet/>
      <dgm:spPr/>
      <dgm:t>
        <a:bodyPr/>
        <a:lstStyle/>
        <a:p>
          <a:endParaRPr lang="es-EC" sz="2000" b="1">
            <a:solidFill>
              <a:schemeClr val="tx1"/>
            </a:solidFill>
            <a:effectLst>
              <a:outerShdw blurRad="38100" dist="38100" dir="2700000" algn="tl">
                <a:srgbClr val="000000">
                  <a:alpha val="43137"/>
                </a:srgbClr>
              </a:outerShdw>
            </a:effectLst>
          </a:endParaRPr>
        </a:p>
      </dgm:t>
    </dgm:pt>
    <dgm:pt modelId="{FF2296A6-E513-4480-B0EE-749F2185E49F}">
      <dgm:prSet phldrT="[Texto]" custT="1"/>
      <dgm:spPr/>
      <dgm:t>
        <a:bodyPr/>
        <a:lstStyle/>
        <a:p>
          <a:r>
            <a:rPr lang="es-EC" sz="1400" b="1" dirty="0">
              <a:effectLst>
                <a:outerShdw blurRad="38100" dist="38100" dir="2700000" algn="tl">
                  <a:srgbClr val="000000">
                    <a:alpha val="43137"/>
                  </a:srgbClr>
                </a:outerShdw>
              </a:effectLst>
            </a:rPr>
            <a:t>2. Desajustar pernos columna ensayada (ensayo previo)</a:t>
          </a:r>
        </a:p>
      </dgm:t>
    </dgm:pt>
    <dgm:pt modelId="{21D261B1-4C58-4096-9737-FDD9E4318828}" type="parTrans" cxnId="{0AE0D493-9270-4172-997D-66B93DA2DF03}">
      <dgm:prSet/>
      <dgm:spPr/>
      <dgm:t>
        <a:bodyPr/>
        <a:lstStyle/>
        <a:p>
          <a:endParaRPr lang="es-EC" sz="2000" b="1">
            <a:solidFill>
              <a:schemeClr val="tx1"/>
            </a:solidFill>
            <a:effectLst>
              <a:outerShdw blurRad="38100" dist="38100" dir="2700000" algn="tl">
                <a:srgbClr val="000000">
                  <a:alpha val="43137"/>
                </a:srgbClr>
              </a:outerShdw>
            </a:effectLst>
          </a:endParaRPr>
        </a:p>
      </dgm:t>
    </dgm:pt>
    <dgm:pt modelId="{CE53CE94-DFAF-495A-AC56-DABCE7D42D51}" type="sibTrans" cxnId="{0AE0D493-9270-4172-997D-66B93DA2DF03}">
      <dgm:prSet/>
      <dgm:spPr/>
      <dgm:t>
        <a:bodyPr/>
        <a:lstStyle/>
        <a:p>
          <a:endParaRPr lang="es-EC" sz="2000" b="1">
            <a:solidFill>
              <a:schemeClr val="tx1"/>
            </a:solidFill>
            <a:effectLst>
              <a:outerShdw blurRad="38100" dist="38100" dir="2700000" algn="tl">
                <a:srgbClr val="000000">
                  <a:alpha val="43137"/>
                </a:srgbClr>
              </a:outerShdw>
            </a:effectLst>
          </a:endParaRPr>
        </a:p>
      </dgm:t>
    </dgm:pt>
    <dgm:pt modelId="{C7E32FB0-72E4-4FE3-B83B-234A11C3D545}">
      <dgm:prSet phldrT="[Texto]" custT="1"/>
      <dgm:spPr/>
      <dgm:t>
        <a:bodyPr/>
        <a:lstStyle/>
        <a:p>
          <a:r>
            <a:rPr lang="es-EC" sz="1400" b="1" dirty="0">
              <a:effectLst>
                <a:outerShdw blurRad="38100" dist="38100" dir="2700000" algn="tl">
                  <a:srgbClr val="000000">
                    <a:alpha val="43137"/>
                  </a:srgbClr>
                </a:outerShdw>
              </a:effectLst>
            </a:rPr>
            <a:t>3. Levantar cubierta</a:t>
          </a:r>
        </a:p>
      </dgm:t>
    </dgm:pt>
    <dgm:pt modelId="{721D4D72-CCC0-4F23-BC9A-78C02F032A66}" type="parTrans" cxnId="{8EC431B5-A750-435D-A3A9-9B599C613200}">
      <dgm:prSet/>
      <dgm:spPr/>
      <dgm:t>
        <a:bodyPr/>
        <a:lstStyle/>
        <a:p>
          <a:endParaRPr lang="es-EC" sz="2000" b="1">
            <a:solidFill>
              <a:schemeClr val="tx1"/>
            </a:solidFill>
            <a:effectLst>
              <a:outerShdw blurRad="38100" dist="38100" dir="2700000" algn="tl">
                <a:srgbClr val="000000">
                  <a:alpha val="43137"/>
                </a:srgbClr>
              </a:outerShdw>
            </a:effectLst>
          </a:endParaRPr>
        </a:p>
      </dgm:t>
    </dgm:pt>
    <dgm:pt modelId="{FA6EAAE1-3B94-454D-9E4C-D48CE15FF276}" type="sibTrans" cxnId="{8EC431B5-A750-435D-A3A9-9B599C613200}">
      <dgm:prSet/>
      <dgm:spPr/>
      <dgm:t>
        <a:bodyPr/>
        <a:lstStyle/>
        <a:p>
          <a:endParaRPr lang="es-EC" sz="2000" b="1">
            <a:solidFill>
              <a:schemeClr val="tx1"/>
            </a:solidFill>
            <a:effectLst>
              <a:outerShdw blurRad="38100" dist="38100" dir="2700000" algn="tl">
                <a:srgbClr val="000000">
                  <a:alpha val="43137"/>
                </a:srgbClr>
              </a:outerShdw>
            </a:effectLst>
          </a:endParaRPr>
        </a:p>
      </dgm:t>
    </dgm:pt>
    <dgm:pt modelId="{59EF60FA-EC49-4C10-8992-1A6B9A885E63}">
      <dgm:prSet phldrT="[Texto]" custT="1"/>
      <dgm:spPr/>
      <dgm:t>
        <a:bodyPr/>
        <a:lstStyle/>
        <a:p>
          <a:r>
            <a:rPr lang="es-EC" sz="1400" b="1">
              <a:effectLst>
                <a:outerShdw blurRad="38100" dist="38100" dir="2700000" algn="tl">
                  <a:srgbClr val="000000">
                    <a:alpha val="43137"/>
                  </a:srgbClr>
                </a:outerShdw>
              </a:effectLst>
            </a:rPr>
            <a:t> 4. Retirar columna ensayada (ensayo previo)</a:t>
          </a:r>
        </a:p>
      </dgm:t>
    </dgm:pt>
    <dgm:pt modelId="{B639F6DA-A218-4862-A552-A0B0E860ED9C}" type="parTrans" cxnId="{93F92B53-08B1-423E-A7E6-57981CC7849B}">
      <dgm:prSet/>
      <dgm:spPr/>
      <dgm:t>
        <a:bodyPr/>
        <a:lstStyle/>
        <a:p>
          <a:endParaRPr lang="es-EC" sz="2000" b="1">
            <a:solidFill>
              <a:schemeClr val="tx1"/>
            </a:solidFill>
            <a:effectLst>
              <a:outerShdw blurRad="38100" dist="38100" dir="2700000" algn="tl">
                <a:srgbClr val="000000">
                  <a:alpha val="43137"/>
                </a:srgbClr>
              </a:outerShdw>
            </a:effectLst>
          </a:endParaRPr>
        </a:p>
      </dgm:t>
    </dgm:pt>
    <dgm:pt modelId="{F1EB5A42-CC63-4185-9DCA-5CF66F092D34}" type="sibTrans" cxnId="{93F92B53-08B1-423E-A7E6-57981CC7849B}">
      <dgm:prSet/>
      <dgm:spPr/>
      <dgm:t>
        <a:bodyPr/>
        <a:lstStyle/>
        <a:p>
          <a:endParaRPr lang="es-EC" sz="2000" b="1">
            <a:solidFill>
              <a:schemeClr val="tx1"/>
            </a:solidFill>
            <a:effectLst>
              <a:outerShdw blurRad="38100" dist="38100" dir="2700000" algn="tl">
                <a:srgbClr val="000000">
                  <a:alpha val="43137"/>
                </a:srgbClr>
              </a:outerShdw>
            </a:effectLst>
          </a:endParaRPr>
        </a:p>
      </dgm:t>
    </dgm:pt>
    <dgm:pt modelId="{2CDD373E-E4FF-4AF0-9BFC-47AD2631CF40}" type="pres">
      <dgm:prSet presAssocID="{D58B4546-3912-46A5-987A-09E15F54E9B0}" presName="diagram" presStyleCnt="0">
        <dgm:presLayoutVars>
          <dgm:dir/>
        </dgm:presLayoutVars>
      </dgm:prSet>
      <dgm:spPr/>
    </dgm:pt>
    <dgm:pt modelId="{1A0D9260-C054-4AB7-9109-B3ABDD50B5D8}" type="pres">
      <dgm:prSet presAssocID="{90F4BDFD-BF20-4F95-98AA-804D23B352E9}" presName="composite" presStyleCnt="0"/>
      <dgm:spPr/>
    </dgm:pt>
    <dgm:pt modelId="{E82C6C9D-8A2C-4F4C-823A-7C95C3017E3B}" type="pres">
      <dgm:prSet presAssocID="{90F4BDFD-BF20-4F95-98AA-804D23B352E9}" presName="Image" presStyleLbl="bgShp" presStyleIdx="0" presStyleCnt="4"/>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76086" r="-26000" b="-32951"/>
          </a:stretch>
        </a:blipFill>
      </dgm:spPr>
    </dgm:pt>
    <dgm:pt modelId="{D08C1519-E87E-4CE4-BA3B-8810B4BE1FC0}" type="pres">
      <dgm:prSet presAssocID="{90F4BDFD-BF20-4F95-98AA-804D23B352E9}" presName="Parent" presStyleLbl="node0" presStyleIdx="0" presStyleCnt="4">
        <dgm:presLayoutVars>
          <dgm:bulletEnabled val="1"/>
        </dgm:presLayoutVars>
      </dgm:prSet>
      <dgm:spPr/>
    </dgm:pt>
    <dgm:pt modelId="{5420EE47-6726-41A6-B86E-414758E6D1C6}" type="pres">
      <dgm:prSet presAssocID="{0A4039AF-BAAE-4219-9CA3-85A87BAF0430}" presName="sibTrans" presStyleCnt="0"/>
      <dgm:spPr/>
    </dgm:pt>
    <dgm:pt modelId="{39BDFD05-9EA3-4518-A121-2DDB13F1B0D8}" type="pres">
      <dgm:prSet presAssocID="{FF2296A6-E513-4480-B0EE-749F2185E49F}" presName="composite" presStyleCnt="0"/>
      <dgm:spPr/>
    </dgm:pt>
    <dgm:pt modelId="{0BEF5F32-0B94-4A72-9E79-A44F4F6A7017}" type="pres">
      <dgm:prSet presAssocID="{FF2296A6-E513-4480-B0EE-749F2185E49F}" presName="Image" presStyleLbl="bgShp" presStyleIdx="1" presStyleCnt="4"/>
      <dgm:spPr>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78010" t="-13554" r="-62876" b="-44924"/>
          </a:stretch>
        </a:blipFill>
      </dgm:spPr>
    </dgm:pt>
    <dgm:pt modelId="{80D0531B-307A-4220-A589-55419D59391C}" type="pres">
      <dgm:prSet presAssocID="{FF2296A6-E513-4480-B0EE-749F2185E49F}" presName="Parent" presStyleLbl="node0" presStyleIdx="1" presStyleCnt="4">
        <dgm:presLayoutVars>
          <dgm:bulletEnabled val="1"/>
        </dgm:presLayoutVars>
      </dgm:prSet>
      <dgm:spPr/>
    </dgm:pt>
    <dgm:pt modelId="{116860C9-7DF5-407E-B82A-3D566E6B7406}" type="pres">
      <dgm:prSet presAssocID="{CE53CE94-DFAF-495A-AC56-DABCE7D42D51}" presName="sibTrans" presStyleCnt="0"/>
      <dgm:spPr/>
    </dgm:pt>
    <dgm:pt modelId="{12928544-1697-4027-A9BC-1B524F65A7CF}" type="pres">
      <dgm:prSet presAssocID="{C7E32FB0-72E4-4FE3-B83B-234A11C3D545}" presName="composite" presStyleCnt="0"/>
      <dgm:spPr/>
    </dgm:pt>
    <dgm:pt modelId="{32526A57-1CD6-4424-BF3A-6F40764EA1A4}" type="pres">
      <dgm:prSet presAssocID="{C7E32FB0-72E4-4FE3-B83B-234A11C3D545}" presName="Image" presStyleLbl="bgShp" presStyleIdx="2" presStyleCnt="4"/>
      <dgm:spPr>
        <a:blipFill dpi="0" rotWithShape="1">
          <a:blip xmlns:r="http://schemas.openxmlformats.org/officeDocument/2006/relationships" r:embed="rId3"/>
          <a:srcRect/>
          <a:stretch>
            <a:fillRect l="-53234" t="-137" r="-19922" b="-73019"/>
          </a:stretch>
        </a:blipFill>
      </dgm:spPr>
    </dgm:pt>
    <dgm:pt modelId="{D704E173-A895-44A7-854E-7BD111A049FC}" type="pres">
      <dgm:prSet presAssocID="{C7E32FB0-72E4-4FE3-B83B-234A11C3D545}" presName="Parent" presStyleLbl="node0" presStyleIdx="2" presStyleCnt="4">
        <dgm:presLayoutVars>
          <dgm:bulletEnabled val="1"/>
        </dgm:presLayoutVars>
      </dgm:prSet>
      <dgm:spPr/>
    </dgm:pt>
    <dgm:pt modelId="{CA99F771-B0E4-4885-A9E2-C5C06FA7E30C}" type="pres">
      <dgm:prSet presAssocID="{FA6EAAE1-3B94-454D-9E4C-D48CE15FF276}" presName="sibTrans" presStyleCnt="0"/>
      <dgm:spPr/>
    </dgm:pt>
    <dgm:pt modelId="{2306C135-2655-4D0A-AC9A-A5438E2439D9}" type="pres">
      <dgm:prSet presAssocID="{59EF60FA-EC49-4C10-8992-1A6B9A885E63}" presName="composite" presStyleCnt="0"/>
      <dgm:spPr/>
    </dgm:pt>
    <dgm:pt modelId="{98D31DD3-87BE-4DFF-AAC7-9612865BD164}" type="pres">
      <dgm:prSet presAssocID="{59EF60FA-EC49-4C10-8992-1A6B9A885E63}" presName="Image" presStyleLbl="bgShp" presStyleIdx="3" presStyleCnt="4"/>
      <dgm:spPr>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l="-208" t="-57234" r="-9898" b="-71785"/>
          </a:stretch>
        </a:blipFill>
      </dgm:spPr>
    </dgm:pt>
    <dgm:pt modelId="{A4F96813-4B9A-4301-8E33-05C5FF03BD4D}" type="pres">
      <dgm:prSet presAssocID="{59EF60FA-EC49-4C10-8992-1A6B9A885E63}" presName="Parent" presStyleLbl="node0" presStyleIdx="3" presStyleCnt="4">
        <dgm:presLayoutVars>
          <dgm:bulletEnabled val="1"/>
        </dgm:presLayoutVars>
      </dgm:prSet>
      <dgm:spPr/>
    </dgm:pt>
  </dgm:ptLst>
  <dgm:cxnLst>
    <dgm:cxn modelId="{0DD64D0B-0570-498D-B94D-9BA0266E6B83}" srcId="{D58B4546-3912-46A5-987A-09E15F54E9B0}" destId="{90F4BDFD-BF20-4F95-98AA-804D23B352E9}" srcOrd="0" destOrd="0" parTransId="{0568F49E-8E7B-4AE5-B5C6-8393F5DF5A52}" sibTransId="{0A4039AF-BAAE-4219-9CA3-85A87BAF0430}"/>
    <dgm:cxn modelId="{76EE1113-FA37-418B-BE16-41E3971CCACA}" type="presOf" srcId="{59EF60FA-EC49-4C10-8992-1A6B9A885E63}" destId="{A4F96813-4B9A-4301-8E33-05C5FF03BD4D}" srcOrd="0" destOrd="0" presId="urn:microsoft.com/office/officeart/2008/layout/BendingPictureCaption"/>
    <dgm:cxn modelId="{FE830360-81FB-47B8-A548-E84C316D9A00}" type="presOf" srcId="{FF2296A6-E513-4480-B0EE-749F2185E49F}" destId="{80D0531B-307A-4220-A589-55419D59391C}" srcOrd="0" destOrd="0" presId="urn:microsoft.com/office/officeart/2008/layout/BendingPictureCaption"/>
    <dgm:cxn modelId="{CBB6754E-AED9-40D9-B204-A2C99B9BF294}" type="presOf" srcId="{C7E32FB0-72E4-4FE3-B83B-234A11C3D545}" destId="{D704E173-A895-44A7-854E-7BD111A049FC}" srcOrd="0" destOrd="0" presId="urn:microsoft.com/office/officeart/2008/layout/BendingPictureCaption"/>
    <dgm:cxn modelId="{93F92B53-08B1-423E-A7E6-57981CC7849B}" srcId="{D58B4546-3912-46A5-987A-09E15F54E9B0}" destId="{59EF60FA-EC49-4C10-8992-1A6B9A885E63}" srcOrd="3" destOrd="0" parTransId="{B639F6DA-A218-4862-A552-A0B0E860ED9C}" sibTransId="{F1EB5A42-CC63-4185-9DCA-5CF66F092D34}"/>
    <dgm:cxn modelId="{0AE0D493-9270-4172-997D-66B93DA2DF03}" srcId="{D58B4546-3912-46A5-987A-09E15F54E9B0}" destId="{FF2296A6-E513-4480-B0EE-749F2185E49F}" srcOrd="1" destOrd="0" parTransId="{21D261B1-4C58-4096-9737-FDD9E4318828}" sibTransId="{CE53CE94-DFAF-495A-AC56-DABCE7D42D51}"/>
    <dgm:cxn modelId="{F3E984B2-0AAC-4FF4-9BA9-33F9EE36351F}" type="presOf" srcId="{90F4BDFD-BF20-4F95-98AA-804D23B352E9}" destId="{D08C1519-E87E-4CE4-BA3B-8810B4BE1FC0}" srcOrd="0" destOrd="0" presId="urn:microsoft.com/office/officeart/2008/layout/BendingPictureCaption"/>
    <dgm:cxn modelId="{8EC431B5-A750-435D-A3A9-9B599C613200}" srcId="{D58B4546-3912-46A5-987A-09E15F54E9B0}" destId="{C7E32FB0-72E4-4FE3-B83B-234A11C3D545}" srcOrd="2" destOrd="0" parTransId="{721D4D72-CCC0-4F23-BC9A-78C02F032A66}" sibTransId="{FA6EAAE1-3B94-454D-9E4C-D48CE15FF276}"/>
    <dgm:cxn modelId="{9B72C2BF-D99A-485C-8228-790B7D61F02E}" type="presOf" srcId="{D58B4546-3912-46A5-987A-09E15F54E9B0}" destId="{2CDD373E-E4FF-4AF0-9BFC-47AD2631CF40}" srcOrd="0" destOrd="0" presId="urn:microsoft.com/office/officeart/2008/layout/BendingPictureCaption"/>
    <dgm:cxn modelId="{E700AA9B-180E-455B-9065-542CE9B99D3E}" type="presParOf" srcId="{2CDD373E-E4FF-4AF0-9BFC-47AD2631CF40}" destId="{1A0D9260-C054-4AB7-9109-B3ABDD50B5D8}" srcOrd="0" destOrd="0" presId="urn:microsoft.com/office/officeart/2008/layout/BendingPictureCaption"/>
    <dgm:cxn modelId="{CE7F2472-8E99-40E2-A46E-5C34EA57695C}" type="presParOf" srcId="{1A0D9260-C054-4AB7-9109-B3ABDD50B5D8}" destId="{E82C6C9D-8A2C-4F4C-823A-7C95C3017E3B}" srcOrd="0" destOrd="0" presId="urn:microsoft.com/office/officeart/2008/layout/BendingPictureCaption"/>
    <dgm:cxn modelId="{EFC5C64D-551C-4066-9EF4-183D3FF26E05}" type="presParOf" srcId="{1A0D9260-C054-4AB7-9109-B3ABDD50B5D8}" destId="{D08C1519-E87E-4CE4-BA3B-8810B4BE1FC0}" srcOrd="1" destOrd="0" presId="urn:microsoft.com/office/officeart/2008/layout/BendingPictureCaption"/>
    <dgm:cxn modelId="{C31EC489-7ABA-4CD0-B832-C30FB1C6AA7A}" type="presParOf" srcId="{2CDD373E-E4FF-4AF0-9BFC-47AD2631CF40}" destId="{5420EE47-6726-41A6-B86E-414758E6D1C6}" srcOrd="1" destOrd="0" presId="urn:microsoft.com/office/officeart/2008/layout/BendingPictureCaption"/>
    <dgm:cxn modelId="{1AFBC9BC-3313-4DB9-8938-E94A1AF11145}" type="presParOf" srcId="{2CDD373E-E4FF-4AF0-9BFC-47AD2631CF40}" destId="{39BDFD05-9EA3-4518-A121-2DDB13F1B0D8}" srcOrd="2" destOrd="0" presId="urn:microsoft.com/office/officeart/2008/layout/BendingPictureCaption"/>
    <dgm:cxn modelId="{3301D394-C670-49FC-89CB-6DD36232A3AA}" type="presParOf" srcId="{39BDFD05-9EA3-4518-A121-2DDB13F1B0D8}" destId="{0BEF5F32-0B94-4A72-9E79-A44F4F6A7017}" srcOrd="0" destOrd="0" presId="urn:microsoft.com/office/officeart/2008/layout/BendingPictureCaption"/>
    <dgm:cxn modelId="{49668203-98A9-4EBA-BB84-5B9A6159F2DA}" type="presParOf" srcId="{39BDFD05-9EA3-4518-A121-2DDB13F1B0D8}" destId="{80D0531B-307A-4220-A589-55419D59391C}" srcOrd="1" destOrd="0" presId="urn:microsoft.com/office/officeart/2008/layout/BendingPictureCaption"/>
    <dgm:cxn modelId="{2F3E5BD4-F815-47B8-A55C-EDBDAD6CB2FF}" type="presParOf" srcId="{2CDD373E-E4FF-4AF0-9BFC-47AD2631CF40}" destId="{116860C9-7DF5-407E-B82A-3D566E6B7406}" srcOrd="3" destOrd="0" presId="urn:microsoft.com/office/officeart/2008/layout/BendingPictureCaption"/>
    <dgm:cxn modelId="{CC109EB8-7B9D-4AFE-8D1E-B14677DD4FA8}" type="presParOf" srcId="{2CDD373E-E4FF-4AF0-9BFC-47AD2631CF40}" destId="{12928544-1697-4027-A9BC-1B524F65A7CF}" srcOrd="4" destOrd="0" presId="urn:microsoft.com/office/officeart/2008/layout/BendingPictureCaption"/>
    <dgm:cxn modelId="{B917CEF0-EA88-4314-B995-F83635A30F66}" type="presParOf" srcId="{12928544-1697-4027-A9BC-1B524F65A7CF}" destId="{32526A57-1CD6-4424-BF3A-6F40764EA1A4}" srcOrd="0" destOrd="0" presId="urn:microsoft.com/office/officeart/2008/layout/BendingPictureCaption"/>
    <dgm:cxn modelId="{431AB21E-21E9-4430-A445-DBB1A469D022}" type="presParOf" srcId="{12928544-1697-4027-A9BC-1B524F65A7CF}" destId="{D704E173-A895-44A7-854E-7BD111A049FC}" srcOrd="1" destOrd="0" presId="urn:microsoft.com/office/officeart/2008/layout/BendingPictureCaption"/>
    <dgm:cxn modelId="{02C5323F-B5ED-4AE7-9973-A9AC6DE10175}" type="presParOf" srcId="{2CDD373E-E4FF-4AF0-9BFC-47AD2631CF40}" destId="{CA99F771-B0E4-4885-A9E2-C5C06FA7E30C}" srcOrd="5" destOrd="0" presId="urn:microsoft.com/office/officeart/2008/layout/BendingPictureCaption"/>
    <dgm:cxn modelId="{E37A9762-6E7C-45FE-9FB8-19C975A5586F}" type="presParOf" srcId="{2CDD373E-E4FF-4AF0-9BFC-47AD2631CF40}" destId="{2306C135-2655-4D0A-AC9A-A5438E2439D9}" srcOrd="6" destOrd="0" presId="urn:microsoft.com/office/officeart/2008/layout/BendingPictureCaption"/>
    <dgm:cxn modelId="{678576EE-FF3E-4B68-855A-1FA598C784ED}" type="presParOf" srcId="{2306C135-2655-4D0A-AC9A-A5438E2439D9}" destId="{98D31DD3-87BE-4DFF-AAC7-9612865BD164}" srcOrd="0" destOrd="0" presId="urn:microsoft.com/office/officeart/2008/layout/BendingPictureCaption"/>
    <dgm:cxn modelId="{5FD35CF7-E1EE-49A6-8AA3-21439FC53738}" type="presParOf" srcId="{2306C135-2655-4D0A-AC9A-A5438E2439D9}" destId="{A4F96813-4B9A-4301-8E33-05C5FF03BD4D}"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2BA4D63-D062-46E2-89D5-17B9EBAC4EE1}" type="doc">
      <dgm:prSet loTypeId="urn:microsoft.com/office/officeart/2009/3/layout/RandomtoResultProcess" loCatId="process" qsTypeId="urn:microsoft.com/office/officeart/2005/8/quickstyle/simple1" qsCatId="simple" csTypeId="urn:microsoft.com/office/officeart/2005/8/colors/accent4_3" csCatId="accent4" phldr="1"/>
      <dgm:spPr/>
      <dgm:t>
        <a:bodyPr/>
        <a:lstStyle/>
        <a:p>
          <a:endParaRPr lang="es-EC"/>
        </a:p>
      </dgm:t>
    </dgm:pt>
    <dgm:pt modelId="{0981FAC3-57B0-40E6-A686-30ABAE469523}">
      <dgm:prSet phldrT="[Texto]" custT="1"/>
      <dgm:spPr/>
      <dgm:t>
        <a:bodyPr/>
        <a:lstStyle/>
        <a:p>
          <a:r>
            <a:rPr lang="es-EC" sz="1500" dirty="0"/>
            <a:t>Validar experimentalmente funcionamiento y patentar diseño</a:t>
          </a:r>
        </a:p>
      </dgm:t>
    </dgm:pt>
    <dgm:pt modelId="{023034B5-44F3-42AD-9F18-A9F078807298}" type="parTrans" cxnId="{0878FA83-5773-4AAE-BA60-146D758253D0}">
      <dgm:prSet/>
      <dgm:spPr/>
      <dgm:t>
        <a:bodyPr/>
        <a:lstStyle/>
        <a:p>
          <a:endParaRPr lang="es-EC" sz="1500"/>
        </a:p>
      </dgm:t>
    </dgm:pt>
    <dgm:pt modelId="{E561EFB3-979F-42C3-9CBA-495A32A8101B}" type="sibTrans" cxnId="{0878FA83-5773-4AAE-BA60-146D758253D0}">
      <dgm:prSet/>
      <dgm:spPr/>
      <dgm:t>
        <a:bodyPr/>
        <a:lstStyle/>
        <a:p>
          <a:endParaRPr lang="es-EC" sz="1500"/>
        </a:p>
      </dgm:t>
    </dgm:pt>
    <dgm:pt modelId="{8876DC5C-3261-42CB-BD5E-C28FFD7460D3}">
      <dgm:prSet phldrT="[Texto]" custT="1"/>
      <dgm:spPr/>
      <dgm:t>
        <a:bodyPr/>
        <a:lstStyle/>
        <a:p>
          <a:r>
            <a:rPr lang="es-EC" sz="1500" dirty="0"/>
            <a:t>Otras investigaciones de demoliciones controladas con explosivos nacionales</a:t>
          </a:r>
        </a:p>
      </dgm:t>
    </dgm:pt>
    <dgm:pt modelId="{118B54D1-7F1C-4428-AB40-099F1CD08F7F}" type="parTrans" cxnId="{D5DC333F-2414-4385-9A80-DDE563433891}">
      <dgm:prSet/>
      <dgm:spPr/>
      <dgm:t>
        <a:bodyPr/>
        <a:lstStyle/>
        <a:p>
          <a:endParaRPr lang="es-EC" sz="1500"/>
        </a:p>
      </dgm:t>
    </dgm:pt>
    <dgm:pt modelId="{8A98A143-10C4-478B-8DB9-7B3E606E00CD}" type="sibTrans" cxnId="{D5DC333F-2414-4385-9A80-DDE563433891}">
      <dgm:prSet/>
      <dgm:spPr/>
      <dgm:t>
        <a:bodyPr/>
        <a:lstStyle/>
        <a:p>
          <a:endParaRPr lang="es-EC" sz="1500"/>
        </a:p>
      </dgm:t>
    </dgm:pt>
    <dgm:pt modelId="{3CC80A4C-A4AB-4A3C-82A5-FE7C69CAD806}">
      <dgm:prSet phldrT="[Texto]" custT="1"/>
      <dgm:spPr/>
      <dgm:t>
        <a:bodyPr/>
        <a:lstStyle/>
        <a:p>
          <a:pPr algn="just"/>
          <a:r>
            <a:rPr lang="es-EC" sz="1400" dirty="0"/>
            <a:t>Estudio efecto cargas explosivas en columnas a escala real</a:t>
          </a:r>
        </a:p>
      </dgm:t>
    </dgm:pt>
    <dgm:pt modelId="{56D11BA1-CA15-496C-9121-CE8E46E7528E}" type="parTrans" cxnId="{4231FB91-2B5C-42C8-A4C0-62046977CA92}">
      <dgm:prSet/>
      <dgm:spPr/>
      <dgm:t>
        <a:bodyPr/>
        <a:lstStyle/>
        <a:p>
          <a:endParaRPr lang="es-EC" sz="1500"/>
        </a:p>
      </dgm:t>
    </dgm:pt>
    <dgm:pt modelId="{CD5E756B-7A10-4440-A4E3-E8BD8BF01380}" type="sibTrans" cxnId="{4231FB91-2B5C-42C8-A4C0-62046977CA92}">
      <dgm:prSet/>
      <dgm:spPr/>
      <dgm:t>
        <a:bodyPr/>
        <a:lstStyle/>
        <a:p>
          <a:endParaRPr lang="es-EC" sz="1500"/>
        </a:p>
      </dgm:t>
    </dgm:pt>
    <dgm:pt modelId="{7812641F-7BB3-44C1-9D2F-D96C385A23C6}">
      <dgm:prSet phldrT="[Texto]" custT="1"/>
      <dgm:spPr/>
      <dgm:t>
        <a:bodyPr/>
        <a:lstStyle/>
        <a:p>
          <a:r>
            <a:rPr lang="es-EC" sz="1500" dirty="0"/>
            <a:t>Máquina de ensayos destructivos (PIM) </a:t>
          </a:r>
        </a:p>
      </dgm:t>
    </dgm:pt>
    <dgm:pt modelId="{B33245CB-2BCB-4D74-8256-751FBD47E9D3}" type="parTrans" cxnId="{4C852D66-D789-48E0-AF03-7A9F27432992}">
      <dgm:prSet/>
      <dgm:spPr/>
      <dgm:t>
        <a:bodyPr/>
        <a:lstStyle/>
        <a:p>
          <a:endParaRPr lang="es-EC" sz="1500"/>
        </a:p>
      </dgm:t>
    </dgm:pt>
    <dgm:pt modelId="{590D35D4-DFA6-4785-BE96-1780E9189081}" type="sibTrans" cxnId="{4C852D66-D789-48E0-AF03-7A9F27432992}">
      <dgm:prSet/>
      <dgm:spPr/>
      <dgm:t>
        <a:bodyPr/>
        <a:lstStyle/>
        <a:p>
          <a:endParaRPr lang="es-EC" sz="1500"/>
        </a:p>
      </dgm:t>
    </dgm:pt>
    <dgm:pt modelId="{A1B1D227-636C-4295-9229-C51D78C8CC0E}">
      <dgm:prSet phldrT="[Texto]" custT="1"/>
      <dgm:spPr/>
      <dgm:t>
        <a:bodyPr/>
        <a:lstStyle/>
        <a:p>
          <a:pPr algn="just"/>
          <a:r>
            <a:rPr lang="es-EC" sz="1400" dirty="0"/>
            <a:t>Simula condiciones de trabajo edificación, mediante sistema hidráulico que ejerce compresión.</a:t>
          </a:r>
        </a:p>
      </dgm:t>
    </dgm:pt>
    <dgm:pt modelId="{4027E96C-B4C2-4F84-BDC8-8CCA08174BB3}" type="parTrans" cxnId="{0228B8D0-332B-43C6-9704-D3DE815F2866}">
      <dgm:prSet/>
      <dgm:spPr/>
      <dgm:t>
        <a:bodyPr/>
        <a:lstStyle/>
        <a:p>
          <a:endParaRPr lang="es-EC" sz="1500"/>
        </a:p>
      </dgm:t>
    </dgm:pt>
    <dgm:pt modelId="{C3FD3389-1287-4E36-BF86-0D96AF890A8D}" type="sibTrans" cxnId="{0228B8D0-332B-43C6-9704-D3DE815F2866}">
      <dgm:prSet/>
      <dgm:spPr/>
      <dgm:t>
        <a:bodyPr/>
        <a:lstStyle/>
        <a:p>
          <a:endParaRPr lang="es-EC" sz="1500"/>
        </a:p>
      </dgm:t>
    </dgm:pt>
    <dgm:pt modelId="{BE22BC43-3FB4-409C-9D1B-6E34EC115841}">
      <dgm:prSet phldrT="[Texto]" custT="1"/>
      <dgm:spPr/>
      <dgm:t>
        <a:bodyPr/>
        <a:lstStyle/>
        <a:p>
          <a:r>
            <a:rPr lang="es-EC" sz="1500" dirty="0"/>
            <a:t>Diseño de módulos de prueba aplicados a otras estructuras, como vigas y losas. </a:t>
          </a:r>
        </a:p>
      </dgm:t>
    </dgm:pt>
    <dgm:pt modelId="{56E3577C-7416-4970-A42C-287CAA7E0F85}" type="parTrans" cxnId="{C1FE66B5-3BE6-470C-AFD2-16AC19595F4E}">
      <dgm:prSet/>
      <dgm:spPr/>
      <dgm:t>
        <a:bodyPr/>
        <a:lstStyle/>
        <a:p>
          <a:endParaRPr lang="es-EC" sz="1500"/>
        </a:p>
      </dgm:t>
    </dgm:pt>
    <dgm:pt modelId="{0D34F223-02FD-4467-8506-8C6DAF0B11CD}" type="sibTrans" cxnId="{C1FE66B5-3BE6-470C-AFD2-16AC19595F4E}">
      <dgm:prSet/>
      <dgm:spPr/>
      <dgm:t>
        <a:bodyPr/>
        <a:lstStyle/>
        <a:p>
          <a:endParaRPr lang="es-EC" sz="1500"/>
        </a:p>
      </dgm:t>
    </dgm:pt>
    <dgm:pt modelId="{274ECA27-75D3-4DD8-BE30-72E9E33F9AD7}" type="pres">
      <dgm:prSet presAssocID="{02BA4D63-D062-46E2-89D5-17B9EBAC4EE1}" presName="Name0" presStyleCnt="0">
        <dgm:presLayoutVars>
          <dgm:dir/>
          <dgm:animOne val="branch"/>
          <dgm:animLvl val="lvl"/>
        </dgm:presLayoutVars>
      </dgm:prSet>
      <dgm:spPr/>
    </dgm:pt>
    <dgm:pt modelId="{0F812CDE-1E06-483F-AF53-C6906915B7D6}" type="pres">
      <dgm:prSet presAssocID="{0981FAC3-57B0-40E6-A686-30ABAE469523}" presName="chaos" presStyleCnt="0"/>
      <dgm:spPr/>
    </dgm:pt>
    <dgm:pt modelId="{82707E5D-131F-4AAF-B4BF-0C5DEAB7D9B0}" type="pres">
      <dgm:prSet presAssocID="{0981FAC3-57B0-40E6-A686-30ABAE469523}" presName="parTx1" presStyleLbl="revTx" presStyleIdx="0" presStyleCnt="4"/>
      <dgm:spPr/>
    </dgm:pt>
    <dgm:pt modelId="{A2E79B80-3627-4EA5-A671-09CA21FBBBDF}" type="pres">
      <dgm:prSet presAssocID="{0981FAC3-57B0-40E6-A686-30ABAE469523}" presName="c1" presStyleLbl="node1" presStyleIdx="0" presStyleCnt="19"/>
      <dgm:spPr/>
    </dgm:pt>
    <dgm:pt modelId="{44041FBA-0F3E-4DA0-9587-CA19D856BCFC}" type="pres">
      <dgm:prSet presAssocID="{0981FAC3-57B0-40E6-A686-30ABAE469523}" presName="c2" presStyleLbl="node1" presStyleIdx="1" presStyleCnt="19"/>
      <dgm:spPr/>
    </dgm:pt>
    <dgm:pt modelId="{E0B28AA9-0D75-4A28-8D93-6FBE114BEBAB}" type="pres">
      <dgm:prSet presAssocID="{0981FAC3-57B0-40E6-A686-30ABAE469523}" presName="c3" presStyleLbl="node1" presStyleIdx="2" presStyleCnt="19"/>
      <dgm:spPr/>
    </dgm:pt>
    <dgm:pt modelId="{E9615B2E-7230-4211-A15D-A6B163EFCC1C}" type="pres">
      <dgm:prSet presAssocID="{0981FAC3-57B0-40E6-A686-30ABAE469523}" presName="c4" presStyleLbl="node1" presStyleIdx="3" presStyleCnt="19"/>
      <dgm:spPr/>
    </dgm:pt>
    <dgm:pt modelId="{4838385A-092D-42AC-8DE4-06ED71CD237F}" type="pres">
      <dgm:prSet presAssocID="{0981FAC3-57B0-40E6-A686-30ABAE469523}" presName="c5" presStyleLbl="node1" presStyleIdx="4" presStyleCnt="19"/>
      <dgm:spPr/>
    </dgm:pt>
    <dgm:pt modelId="{F5C1A11C-5DA7-4CAC-868E-1C7406A90AF6}" type="pres">
      <dgm:prSet presAssocID="{0981FAC3-57B0-40E6-A686-30ABAE469523}" presName="c6" presStyleLbl="node1" presStyleIdx="5" presStyleCnt="19"/>
      <dgm:spPr/>
    </dgm:pt>
    <dgm:pt modelId="{A73947CD-D76A-45EE-B1ED-16A015851B3B}" type="pres">
      <dgm:prSet presAssocID="{0981FAC3-57B0-40E6-A686-30ABAE469523}" presName="c7" presStyleLbl="node1" presStyleIdx="6" presStyleCnt="19"/>
      <dgm:spPr/>
    </dgm:pt>
    <dgm:pt modelId="{AD3A5DC5-3836-4001-A6B8-5F0428561BA5}" type="pres">
      <dgm:prSet presAssocID="{0981FAC3-57B0-40E6-A686-30ABAE469523}" presName="c8" presStyleLbl="node1" presStyleIdx="7" presStyleCnt="19"/>
      <dgm:spPr/>
    </dgm:pt>
    <dgm:pt modelId="{2A4CD68B-83C6-4D8F-8125-A659187913DC}" type="pres">
      <dgm:prSet presAssocID="{0981FAC3-57B0-40E6-A686-30ABAE469523}" presName="c9" presStyleLbl="node1" presStyleIdx="8" presStyleCnt="19"/>
      <dgm:spPr/>
    </dgm:pt>
    <dgm:pt modelId="{08DB17D4-3462-4ECA-99CD-1D2BD9CB37EF}" type="pres">
      <dgm:prSet presAssocID="{0981FAC3-57B0-40E6-A686-30ABAE469523}" presName="c10" presStyleLbl="node1" presStyleIdx="9" presStyleCnt="19"/>
      <dgm:spPr/>
    </dgm:pt>
    <dgm:pt modelId="{956B4E5A-66C7-4F17-857D-AACB4F34CD39}" type="pres">
      <dgm:prSet presAssocID="{0981FAC3-57B0-40E6-A686-30ABAE469523}" presName="c11" presStyleLbl="node1" presStyleIdx="10" presStyleCnt="19"/>
      <dgm:spPr/>
    </dgm:pt>
    <dgm:pt modelId="{4BAE6F04-EC05-441A-8422-2E80E9883CB8}" type="pres">
      <dgm:prSet presAssocID="{0981FAC3-57B0-40E6-A686-30ABAE469523}" presName="c12" presStyleLbl="node1" presStyleIdx="11" presStyleCnt="19"/>
      <dgm:spPr/>
    </dgm:pt>
    <dgm:pt modelId="{3B38EF06-A3E3-49E0-867B-DE7AA13F05F8}" type="pres">
      <dgm:prSet presAssocID="{0981FAC3-57B0-40E6-A686-30ABAE469523}" presName="c13" presStyleLbl="node1" presStyleIdx="12" presStyleCnt="19"/>
      <dgm:spPr/>
    </dgm:pt>
    <dgm:pt modelId="{122F3D9B-7278-46D5-AC08-B23D5B4741D0}" type="pres">
      <dgm:prSet presAssocID="{0981FAC3-57B0-40E6-A686-30ABAE469523}" presName="c14" presStyleLbl="node1" presStyleIdx="13" presStyleCnt="19"/>
      <dgm:spPr/>
    </dgm:pt>
    <dgm:pt modelId="{9630C038-2030-48E9-8965-BB657F2F1CD9}" type="pres">
      <dgm:prSet presAssocID="{0981FAC3-57B0-40E6-A686-30ABAE469523}" presName="c15" presStyleLbl="node1" presStyleIdx="14" presStyleCnt="19"/>
      <dgm:spPr/>
    </dgm:pt>
    <dgm:pt modelId="{08F1BFC5-65EC-4B11-86E2-F1D0BA4D0F6E}" type="pres">
      <dgm:prSet presAssocID="{0981FAC3-57B0-40E6-A686-30ABAE469523}" presName="c16" presStyleLbl="node1" presStyleIdx="15" presStyleCnt="19"/>
      <dgm:spPr/>
    </dgm:pt>
    <dgm:pt modelId="{D8A06101-FD5E-4561-9F2E-E8872655B867}" type="pres">
      <dgm:prSet presAssocID="{0981FAC3-57B0-40E6-A686-30ABAE469523}" presName="c17" presStyleLbl="node1" presStyleIdx="16" presStyleCnt="19"/>
      <dgm:spPr/>
    </dgm:pt>
    <dgm:pt modelId="{56240B8D-9384-4B77-A00F-BF72833A1590}" type="pres">
      <dgm:prSet presAssocID="{0981FAC3-57B0-40E6-A686-30ABAE469523}" presName="c18" presStyleLbl="node1" presStyleIdx="17" presStyleCnt="19"/>
      <dgm:spPr/>
    </dgm:pt>
    <dgm:pt modelId="{EDAFA003-7323-4C38-977D-74C44FAEE751}" type="pres">
      <dgm:prSet presAssocID="{E561EFB3-979F-42C3-9CBA-495A32A8101B}" presName="chevronComposite1" presStyleCnt="0"/>
      <dgm:spPr/>
    </dgm:pt>
    <dgm:pt modelId="{A9B0A630-D049-44C0-802B-FC6D2A2713D8}" type="pres">
      <dgm:prSet presAssocID="{E561EFB3-979F-42C3-9CBA-495A32A8101B}" presName="chevron1" presStyleLbl="sibTrans2D1" presStyleIdx="0" presStyleCnt="3"/>
      <dgm:spPr/>
    </dgm:pt>
    <dgm:pt modelId="{5A0F1BC2-2071-4DC5-A5C9-4E53699E91C2}" type="pres">
      <dgm:prSet presAssocID="{E561EFB3-979F-42C3-9CBA-495A32A8101B}" presName="spChevron1" presStyleCnt="0"/>
      <dgm:spPr/>
    </dgm:pt>
    <dgm:pt modelId="{25711AAB-0D40-4ADC-A560-4E7B74BEB278}" type="pres">
      <dgm:prSet presAssocID="{7812641F-7BB3-44C1-9D2F-D96C385A23C6}" presName="middle" presStyleCnt="0"/>
      <dgm:spPr/>
    </dgm:pt>
    <dgm:pt modelId="{8BD29383-0B96-4E74-B881-B0C19A44157C}" type="pres">
      <dgm:prSet presAssocID="{7812641F-7BB3-44C1-9D2F-D96C385A23C6}" presName="parTxMid" presStyleLbl="revTx" presStyleIdx="1" presStyleCnt="4"/>
      <dgm:spPr/>
    </dgm:pt>
    <dgm:pt modelId="{403D32B7-01C2-4F1B-BA7D-9E6D668C67BE}" type="pres">
      <dgm:prSet presAssocID="{7812641F-7BB3-44C1-9D2F-D96C385A23C6}" presName="desTxMid" presStyleLbl="revTx" presStyleIdx="2" presStyleCnt="4" custScaleX="107840" custScaleY="132894" custLinFactNeighborX="-5521" custLinFactNeighborY="-43230">
        <dgm:presLayoutVars>
          <dgm:bulletEnabled val="1"/>
        </dgm:presLayoutVars>
      </dgm:prSet>
      <dgm:spPr/>
    </dgm:pt>
    <dgm:pt modelId="{00418C5B-59D1-4864-A3A2-6F2B99990F6B}" type="pres">
      <dgm:prSet presAssocID="{7812641F-7BB3-44C1-9D2F-D96C385A23C6}" presName="spMid" presStyleCnt="0"/>
      <dgm:spPr/>
    </dgm:pt>
    <dgm:pt modelId="{9F78FDB8-81F8-41AC-83F9-989CCD48C398}" type="pres">
      <dgm:prSet presAssocID="{590D35D4-DFA6-4785-BE96-1780E9189081}" presName="chevronComposite1" presStyleCnt="0"/>
      <dgm:spPr/>
    </dgm:pt>
    <dgm:pt modelId="{4ACE28D8-1CA2-46DE-82A5-22615ADC3AA6}" type="pres">
      <dgm:prSet presAssocID="{590D35D4-DFA6-4785-BE96-1780E9189081}" presName="chevron1" presStyleLbl="sibTrans2D1" presStyleIdx="1" presStyleCnt="3"/>
      <dgm:spPr/>
    </dgm:pt>
    <dgm:pt modelId="{15E0C0C8-C6B3-4A03-A14D-89EF77EB6F24}" type="pres">
      <dgm:prSet presAssocID="{590D35D4-DFA6-4785-BE96-1780E9189081}" presName="spChevron1" presStyleCnt="0"/>
      <dgm:spPr/>
    </dgm:pt>
    <dgm:pt modelId="{F0DAEF3D-A059-418A-B0D9-CBF310E4D576}" type="pres">
      <dgm:prSet presAssocID="{8876DC5C-3261-42CB-BD5E-C28FFD7460D3}" presName="middle" presStyleCnt="0"/>
      <dgm:spPr/>
    </dgm:pt>
    <dgm:pt modelId="{5F1D98A8-E968-4D3C-BC0B-DC92AC6262F9}" type="pres">
      <dgm:prSet presAssocID="{8876DC5C-3261-42CB-BD5E-C28FFD7460D3}" presName="parTxMid" presStyleLbl="revTx" presStyleIdx="3" presStyleCnt="4"/>
      <dgm:spPr/>
    </dgm:pt>
    <dgm:pt modelId="{0FAA91FC-06DB-4BAC-942B-B117ECEBDF92}" type="pres">
      <dgm:prSet presAssocID="{8876DC5C-3261-42CB-BD5E-C28FFD7460D3}" presName="spMid" presStyleCnt="0"/>
      <dgm:spPr/>
    </dgm:pt>
    <dgm:pt modelId="{A8B5556E-2763-415F-94EA-5221C34A1719}" type="pres">
      <dgm:prSet presAssocID="{8A98A143-10C4-478B-8DB9-7B3E606E00CD}" presName="chevronComposite1" presStyleCnt="0"/>
      <dgm:spPr/>
    </dgm:pt>
    <dgm:pt modelId="{CD709B02-F8CA-4678-AA96-C27638B16C1E}" type="pres">
      <dgm:prSet presAssocID="{8A98A143-10C4-478B-8DB9-7B3E606E00CD}" presName="chevron1" presStyleLbl="sibTrans2D1" presStyleIdx="2" presStyleCnt="3"/>
      <dgm:spPr/>
    </dgm:pt>
    <dgm:pt modelId="{8F2ACC63-0B1E-4FA3-9F90-62B670E7C793}" type="pres">
      <dgm:prSet presAssocID="{8A98A143-10C4-478B-8DB9-7B3E606E00CD}" presName="spChevron1" presStyleCnt="0"/>
      <dgm:spPr/>
    </dgm:pt>
    <dgm:pt modelId="{D6D1D19B-14EB-4F28-B3B2-40C71B9AB90B}" type="pres">
      <dgm:prSet presAssocID="{BE22BC43-3FB4-409C-9D1B-6E34EC115841}" presName="last" presStyleCnt="0"/>
      <dgm:spPr/>
    </dgm:pt>
    <dgm:pt modelId="{EDA5F65F-946A-4D1D-A15D-0B4D011C41B1}" type="pres">
      <dgm:prSet presAssocID="{BE22BC43-3FB4-409C-9D1B-6E34EC115841}" presName="circleTx" presStyleLbl="node1" presStyleIdx="18" presStyleCnt="19"/>
      <dgm:spPr/>
    </dgm:pt>
    <dgm:pt modelId="{EEDD5E29-CE5C-4487-822B-63DC458B5262}" type="pres">
      <dgm:prSet presAssocID="{BE22BC43-3FB4-409C-9D1B-6E34EC115841}" presName="spN" presStyleCnt="0"/>
      <dgm:spPr/>
    </dgm:pt>
  </dgm:ptLst>
  <dgm:cxnLst>
    <dgm:cxn modelId="{600ADC0C-BF3C-4AA3-A55C-DF0012CDA8FB}" type="presOf" srcId="{0981FAC3-57B0-40E6-A686-30ABAE469523}" destId="{82707E5D-131F-4AAF-B4BF-0C5DEAB7D9B0}" srcOrd="0" destOrd="0" presId="urn:microsoft.com/office/officeart/2009/3/layout/RandomtoResultProcess"/>
    <dgm:cxn modelId="{25AC2922-EE2A-4E7B-830A-4AE811711C44}" type="presOf" srcId="{A1B1D227-636C-4295-9229-C51D78C8CC0E}" destId="{403D32B7-01C2-4F1B-BA7D-9E6D668C67BE}" srcOrd="0" destOrd="1" presId="urn:microsoft.com/office/officeart/2009/3/layout/RandomtoResultProcess"/>
    <dgm:cxn modelId="{46E72A26-AB11-4D43-B6EB-06F651225CDD}" type="presOf" srcId="{BE22BC43-3FB4-409C-9D1B-6E34EC115841}" destId="{EDA5F65F-946A-4D1D-A15D-0B4D011C41B1}" srcOrd="0" destOrd="0" presId="urn:microsoft.com/office/officeart/2009/3/layout/RandomtoResultProcess"/>
    <dgm:cxn modelId="{C935E826-B08B-47BA-AE9B-DC7A2E7B5536}" type="presOf" srcId="{8876DC5C-3261-42CB-BD5E-C28FFD7460D3}" destId="{5F1D98A8-E968-4D3C-BC0B-DC92AC6262F9}" srcOrd="0" destOrd="0" presId="urn:microsoft.com/office/officeart/2009/3/layout/RandomtoResultProcess"/>
    <dgm:cxn modelId="{FFB3692D-41C1-4198-A46D-C22D56D9E9C4}" type="presOf" srcId="{02BA4D63-D062-46E2-89D5-17B9EBAC4EE1}" destId="{274ECA27-75D3-4DD8-BE30-72E9E33F9AD7}" srcOrd="0" destOrd="0" presId="urn:microsoft.com/office/officeart/2009/3/layout/RandomtoResultProcess"/>
    <dgm:cxn modelId="{D5DC333F-2414-4385-9A80-DDE563433891}" srcId="{02BA4D63-D062-46E2-89D5-17B9EBAC4EE1}" destId="{8876DC5C-3261-42CB-BD5E-C28FFD7460D3}" srcOrd="2" destOrd="0" parTransId="{118B54D1-7F1C-4428-AB40-099F1CD08F7F}" sibTransId="{8A98A143-10C4-478B-8DB9-7B3E606E00CD}"/>
    <dgm:cxn modelId="{4C852D66-D789-48E0-AF03-7A9F27432992}" srcId="{02BA4D63-D062-46E2-89D5-17B9EBAC4EE1}" destId="{7812641F-7BB3-44C1-9D2F-D96C385A23C6}" srcOrd="1" destOrd="0" parTransId="{B33245CB-2BCB-4D74-8256-751FBD47E9D3}" sibTransId="{590D35D4-DFA6-4785-BE96-1780E9189081}"/>
    <dgm:cxn modelId="{9EC1487C-5667-4061-A7FE-A25ACF378F6F}" type="presOf" srcId="{3CC80A4C-A4AB-4A3C-82A5-FE7C69CAD806}" destId="{403D32B7-01C2-4F1B-BA7D-9E6D668C67BE}" srcOrd="0" destOrd="0" presId="urn:microsoft.com/office/officeart/2009/3/layout/RandomtoResultProcess"/>
    <dgm:cxn modelId="{0878FA83-5773-4AAE-BA60-146D758253D0}" srcId="{02BA4D63-D062-46E2-89D5-17B9EBAC4EE1}" destId="{0981FAC3-57B0-40E6-A686-30ABAE469523}" srcOrd="0" destOrd="0" parTransId="{023034B5-44F3-42AD-9F18-A9F078807298}" sibTransId="{E561EFB3-979F-42C3-9CBA-495A32A8101B}"/>
    <dgm:cxn modelId="{4231FB91-2B5C-42C8-A4C0-62046977CA92}" srcId="{7812641F-7BB3-44C1-9D2F-D96C385A23C6}" destId="{3CC80A4C-A4AB-4A3C-82A5-FE7C69CAD806}" srcOrd="0" destOrd="0" parTransId="{56D11BA1-CA15-496C-9121-CE8E46E7528E}" sibTransId="{CD5E756B-7A10-4440-A4E3-E8BD8BF01380}"/>
    <dgm:cxn modelId="{A8C925A5-7CD2-4095-BAC8-AFEED1713949}" type="presOf" srcId="{7812641F-7BB3-44C1-9D2F-D96C385A23C6}" destId="{8BD29383-0B96-4E74-B881-B0C19A44157C}" srcOrd="0" destOrd="0" presId="urn:microsoft.com/office/officeart/2009/3/layout/RandomtoResultProcess"/>
    <dgm:cxn modelId="{C1FE66B5-3BE6-470C-AFD2-16AC19595F4E}" srcId="{02BA4D63-D062-46E2-89D5-17B9EBAC4EE1}" destId="{BE22BC43-3FB4-409C-9D1B-6E34EC115841}" srcOrd="3" destOrd="0" parTransId="{56E3577C-7416-4970-A42C-287CAA7E0F85}" sibTransId="{0D34F223-02FD-4467-8506-8C6DAF0B11CD}"/>
    <dgm:cxn modelId="{0228B8D0-332B-43C6-9704-D3DE815F2866}" srcId="{7812641F-7BB3-44C1-9D2F-D96C385A23C6}" destId="{A1B1D227-636C-4295-9229-C51D78C8CC0E}" srcOrd="1" destOrd="0" parTransId="{4027E96C-B4C2-4F84-BDC8-8CCA08174BB3}" sibTransId="{C3FD3389-1287-4E36-BF86-0D96AF890A8D}"/>
    <dgm:cxn modelId="{5D8491A9-9592-495F-8C5D-0803D1F0621B}" type="presParOf" srcId="{274ECA27-75D3-4DD8-BE30-72E9E33F9AD7}" destId="{0F812CDE-1E06-483F-AF53-C6906915B7D6}" srcOrd="0" destOrd="0" presId="urn:microsoft.com/office/officeart/2009/3/layout/RandomtoResultProcess"/>
    <dgm:cxn modelId="{C8CF9501-2901-4337-ABEF-739D922C0716}" type="presParOf" srcId="{0F812CDE-1E06-483F-AF53-C6906915B7D6}" destId="{82707E5D-131F-4AAF-B4BF-0C5DEAB7D9B0}" srcOrd="0" destOrd="0" presId="urn:microsoft.com/office/officeart/2009/3/layout/RandomtoResultProcess"/>
    <dgm:cxn modelId="{3B7C8F66-FAD0-4E7F-819A-11A3249C06AD}" type="presParOf" srcId="{0F812CDE-1E06-483F-AF53-C6906915B7D6}" destId="{A2E79B80-3627-4EA5-A671-09CA21FBBBDF}" srcOrd="1" destOrd="0" presId="urn:microsoft.com/office/officeart/2009/3/layout/RandomtoResultProcess"/>
    <dgm:cxn modelId="{2BAEFED4-47ED-4788-8DDA-6D0412D1B71F}" type="presParOf" srcId="{0F812CDE-1E06-483F-AF53-C6906915B7D6}" destId="{44041FBA-0F3E-4DA0-9587-CA19D856BCFC}" srcOrd="2" destOrd="0" presId="urn:microsoft.com/office/officeart/2009/3/layout/RandomtoResultProcess"/>
    <dgm:cxn modelId="{6F2D53DF-8EB3-4EC5-8DE0-6DED5DF0939A}" type="presParOf" srcId="{0F812CDE-1E06-483F-AF53-C6906915B7D6}" destId="{E0B28AA9-0D75-4A28-8D93-6FBE114BEBAB}" srcOrd="3" destOrd="0" presId="urn:microsoft.com/office/officeart/2009/3/layout/RandomtoResultProcess"/>
    <dgm:cxn modelId="{33123BED-03F5-4B43-9F88-68DD69AD801E}" type="presParOf" srcId="{0F812CDE-1E06-483F-AF53-C6906915B7D6}" destId="{E9615B2E-7230-4211-A15D-A6B163EFCC1C}" srcOrd="4" destOrd="0" presId="urn:microsoft.com/office/officeart/2009/3/layout/RandomtoResultProcess"/>
    <dgm:cxn modelId="{C6FE00CF-7794-4907-A7B4-ADE86B7F1CB2}" type="presParOf" srcId="{0F812CDE-1E06-483F-AF53-C6906915B7D6}" destId="{4838385A-092D-42AC-8DE4-06ED71CD237F}" srcOrd="5" destOrd="0" presId="urn:microsoft.com/office/officeart/2009/3/layout/RandomtoResultProcess"/>
    <dgm:cxn modelId="{A7A50DC8-F91B-4332-84D9-97DD9B8F10A8}" type="presParOf" srcId="{0F812CDE-1E06-483F-AF53-C6906915B7D6}" destId="{F5C1A11C-5DA7-4CAC-868E-1C7406A90AF6}" srcOrd="6" destOrd="0" presId="urn:microsoft.com/office/officeart/2009/3/layout/RandomtoResultProcess"/>
    <dgm:cxn modelId="{EB7085AB-F020-480E-960D-30D4724F0B39}" type="presParOf" srcId="{0F812CDE-1E06-483F-AF53-C6906915B7D6}" destId="{A73947CD-D76A-45EE-B1ED-16A015851B3B}" srcOrd="7" destOrd="0" presId="urn:microsoft.com/office/officeart/2009/3/layout/RandomtoResultProcess"/>
    <dgm:cxn modelId="{287778CD-D627-46BF-9C26-DBDA7052AD86}" type="presParOf" srcId="{0F812CDE-1E06-483F-AF53-C6906915B7D6}" destId="{AD3A5DC5-3836-4001-A6B8-5F0428561BA5}" srcOrd="8" destOrd="0" presId="urn:microsoft.com/office/officeart/2009/3/layout/RandomtoResultProcess"/>
    <dgm:cxn modelId="{440ED0B5-BAEB-4D1C-97CA-855EE439BDB2}" type="presParOf" srcId="{0F812CDE-1E06-483F-AF53-C6906915B7D6}" destId="{2A4CD68B-83C6-4D8F-8125-A659187913DC}" srcOrd="9" destOrd="0" presId="urn:microsoft.com/office/officeart/2009/3/layout/RandomtoResultProcess"/>
    <dgm:cxn modelId="{C1D48B9E-9D9C-4ED7-812C-E4D1078027F3}" type="presParOf" srcId="{0F812CDE-1E06-483F-AF53-C6906915B7D6}" destId="{08DB17D4-3462-4ECA-99CD-1D2BD9CB37EF}" srcOrd="10" destOrd="0" presId="urn:microsoft.com/office/officeart/2009/3/layout/RandomtoResultProcess"/>
    <dgm:cxn modelId="{6A0F3824-3FC9-4460-9169-8B6729C432CF}" type="presParOf" srcId="{0F812CDE-1E06-483F-AF53-C6906915B7D6}" destId="{956B4E5A-66C7-4F17-857D-AACB4F34CD39}" srcOrd="11" destOrd="0" presId="urn:microsoft.com/office/officeart/2009/3/layout/RandomtoResultProcess"/>
    <dgm:cxn modelId="{797F9B4B-A134-4F6A-9FF7-93E7A0780CB9}" type="presParOf" srcId="{0F812CDE-1E06-483F-AF53-C6906915B7D6}" destId="{4BAE6F04-EC05-441A-8422-2E80E9883CB8}" srcOrd="12" destOrd="0" presId="urn:microsoft.com/office/officeart/2009/3/layout/RandomtoResultProcess"/>
    <dgm:cxn modelId="{DC1D7D63-6F18-4D61-90AE-D58666FF9BB2}" type="presParOf" srcId="{0F812CDE-1E06-483F-AF53-C6906915B7D6}" destId="{3B38EF06-A3E3-49E0-867B-DE7AA13F05F8}" srcOrd="13" destOrd="0" presId="urn:microsoft.com/office/officeart/2009/3/layout/RandomtoResultProcess"/>
    <dgm:cxn modelId="{ED150997-C4DB-478B-B02A-680E59953486}" type="presParOf" srcId="{0F812CDE-1E06-483F-AF53-C6906915B7D6}" destId="{122F3D9B-7278-46D5-AC08-B23D5B4741D0}" srcOrd="14" destOrd="0" presId="urn:microsoft.com/office/officeart/2009/3/layout/RandomtoResultProcess"/>
    <dgm:cxn modelId="{177FA0E0-7CDC-4DFB-AB24-1778878C51B8}" type="presParOf" srcId="{0F812CDE-1E06-483F-AF53-C6906915B7D6}" destId="{9630C038-2030-48E9-8965-BB657F2F1CD9}" srcOrd="15" destOrd="0" presId="urn:microsoft.com/office/officeart/2009/3/layout/RandomtoResultProcess"/>
    <dgm:cxn modelId="{5D7E8057-90CF-4A5A-86C0-C5F5D12E9BBE}" type="presParOf" srcId="{0F812CDE-1E06-483F-AF53-C6906915B7D6}" destId="{08F1BFC5-65EC-4B11-86E2-F1D0BA4D0F6E}" srcOrd="16" destOrd="0" presId="urn:microsoft.com/office/officeart/2009/3/layout/RandomtoResultProcess"/>
    <dgm:cxn modelId="{66F47358-0BA0-461F-A02E-5E2F5A103618}" type="presParOf" srcId="{0F812CDE-1E06-483F-AF53-C6906915B7D6}" destId="{D8A06101-FD5E-4561-9F2E-E8872655B867}" srcOrd="17" destOrd="0" presId="urn:microsoft.com/office/officeart/2009/3/layout/RandomtoResultProcess"/>
    <dgm:cxn modelId="{BFCA063E-DC8D-4B54-ABB8-E45D52FBF3F5}" type="presParOf" srcId="{0F812CDE-1E06-483F-AF53-C6906915B7D6}" destId="{56240B8D-9384-4B77-A00F-BF72833A1590}" srcOrd="18" destOrd="0" presId="urn:microsoft.com/office/officeart/2009/3/layout/RandomtoResultProcess"/>
    <dgm:cxn modelId="{F3E9516C-2AE7-4847-AFBA-6899FA06DB28}" type="presParOf" srcId="{274ECA27-75D3-4DD8-BE30-72E9E33F9AD7}" destId="{EDAFA003-7323-4C38-977D-74C44FAEE751}" srcOrd="1" destOrd="0" presId="urn:microsoft.com/office/officeart/2009/3/layout/RandomtoResultProcess"/>
    <dgm:cxn modelId="{4946C72C-B51A-41D2-8F08-36ABE2E2F3D5}" type="presParOf" srcId="{EDAFA003-7323-4C38-977D-74C44FAEE751}" destId="{A9B0A630-D049-44C0-802B-FC6D2A2713D8}" srcOrd="0" destOrd="0" presId="urn:microsoft.com/office/officeart/2009/3/layout/RandomtoResultProcess"/>
    <dgm:cxn modelId="{973B2A47-E999-4DD5-977E-6324B5EF65FF}" type="presParOf" srcId="{EDAFA003-7323-4C38-977D-74C44FAEE751}" destId="{5A0F1BC2-2071-4DC5-A5C9-4E53699E91C2}" srcOrd="1" destOrd="0" presId="urn:microsoft.com/office/officeart/2009/3/layout/RandomtoResultProcess"/>
    <dgm:cxn modelId="{37F08348-A716-460D-9692-E1CC455B1DA0}" type="presParOf" srcId="{274ECA27-75D3-4DD8-BE30-72E9E33F9AD7}" destId="{25711AAB-0D40-4ADC-A560-4E7B74BEB278}" srcOrd="2" destOrd="0" presId="urn:microsoft.com/office/officeart/2009/3/layout/RandomtoResultProcess"/>
    <dgm:cxn modelId="{6BEBAF5D-AF05-45F4-8120-621A0F952230}" type="presParOf" srcId="{25711AAB-0D40-4ADC-A560-4E7B74BEB278}" destId="{8BD29383-0B96-4E74-B881-B0C19A44157C}" srcOrd="0" destOrd="0" presId="urn:microsoft.com/office/officeart/2009/3/layout/RandomtoResultProcess"/>
    <dgm:cxn modelId="{D9E61B10-0D21-4B75-BBED-C7F86CB742C0}" type="presParOf" srcId="{25711AAB-0D40-4ADC-A560-4E7B74BEB278}" destId="{403D32B7-01C2-4F1B-BA7D-9E6D668C67BE}" srcOrd="1" destOrd="0" presId="urn:microsoft.com/office/officeart/2009/3/layout/RandomtoResultProcess"/>
    <dgm:cxn modelId="{3B41695A-61B8-4D9D-9847-D6883632B2FC}" type="presParOf" srcId="{25711AAB-0D40-4ADC-A560-4E7B74BEB278}" destId="{00418C5B-59D1-4864-A3A2-6F2B99990F6B}" srcOrd="2" destOrd="0" presId="urn:microsoft.com/office/officeart/2009/3/layout/RandomtoResultProcess"/>
    <dgm:cxn modelId="{822DCA26-A8FE-4370-95AC-E010426D0C41}" type="presParOf" srcId="{274ECA27-75D3-4DD8-BE30-72E9E33F9AD7}" destId="{9F78FDB8-81F8-41AC-83F9-989CCD48C398}" srcOrd="3" destOrd="0" presId="urn:microsoft.com/office/officeart/2009/3/layout/RandomtoResultProcess"/>
    <dgm:cxn modelId="{B124133F-BF82-470B-8F8E-09952CF8BE1C}" type="presParOf" srcId="{9F78FDB8-81F8-41AC-83F9-989CCD48C398}" destId="{4ACE28D8-1CA2-46DE-82A5-22615ADC3AA6}" srcOrd="0" destOrd="0" presId="urn:microsoft.com/office/officeart/2009/3/layout/RandomtoResultProcess"/>
    <dgm:cxn modelId="{F9241A3A-8780-423A-A4D3-9EF1DBD4F3AE}" type="presParOf" srcId="{9F78FDB8-81F8-41AC-83F9-989CCD48C398}" destId="{15E0C0C8-C6B3-4A03-A14D-89EF77EB6F24}" srcOrd="1" destOrd="0" presId="urn:microsoft.com/office/officeart/2009/3/layout/RandomtoResultProcess"/>
    <dgm:cxn modelId="{D78E30B7-7025-44B3-8BB6-F1BD43C7D8BE}" type="presParOf" srcId="{274ECA27-75D3-4DD8-BE30-72E9E33F9AD7}" destId="{F0DAEF3D-A059-418A-B0D9-CBF310E4D576}" srcOrd="4" destOrd="0" presId="urn:microsoft.com/office/officeart/2009/3/layout/RandomtoResultProcess"/>
    <dgm:cxn modelId="{2DE101EC-63CF-4EDC-9177-A6DD6A7DA26C}" type="presParOf" srcId="{F0DAEF3D-A059-418A-B0D9-CBF310E4D576}" destId="{5F1D98A8-E968-4D3C-BC0B-DC92AC6262F9}" srcOrd="0" destOrd="0" presId="urn:microsoft.com/office/officeart/2009/3/layout/RandomtoResultProcess"/>
    <dgm:cxn modelId="{7FBAFC26-B4A0-44D4-893F-628E5343805F}" type="presParOf" srcId="{F0DAEF3D-A059-418A-B0D9-CBF310E4D576}" destId="{0FAA91FC-06DB-4BAC-942B-B117ECEBDF92}" srcOrd="1" destOrd="0" presId="urn:microsoft.com/office/officeart/2009/3/layout/RandomtoResultProcess"/>
    <dgm:cxn modelId="{6BAD3F5F-944C-4452-9339-2EA5DF2A72B9}" type="presParOf" srcId="{274ECA27-75D3-4DD8-BE30-72E9E33F9AD7}" destId="{A8B5556E-2763-415F-94EA-5221C34A1719}" srcOrd="5" destOrd="0" presId="urn:microsoft.com/office/officeart/2009/3/layout/RandomtoResultProcess"/>
    <dgm:cxn modelId="{D9C2B43F-47B1-4C7C-94CA-23BAE62F9BE5}" type="presParOf" srcId="{A8B5556E-2763-415F-94EA-5221C34A1719}" destId="{CD709B02-F8CA-4678-AA96-C27638B16C1E}" srcOrd="0" destOrd="0" presId="urn:microsoft.com/office/officeart/2009/3/layout/RandomtoResultProcess"/>
    <dgm:cxn modelId="{889A4A7D-0DFE-4CAD-831F-74DCE204A24E}" type="presParOf" srcId="{A8B5556E-2763-415F-94EA-5221C34A1719}" destId="{8F2ACC63-0B1E-4FA3-9F90-62B670E7C793}" srcOrd="1" destOrd="0" presId="urn:microsoft.com/office/officeart/2009/3/layout/RandomtoResultProcess"/>
    <dgm:cxn modelId="{85C405C6-9C40-4065-BEC3-4C4D3707059E}" type="presParOf" srcId="{274ECA27-75D3-4DD8-BE30-72E9E33F9AD7}" destId="{D6D1D19B-14EB-4F28-B3B2-40C71B9AB90B}" srcOrd="6" destOrd="0" presId="urn:microsoft.com/office/officeart/2009/3/layout/RandomtoResultProcess"/>
    <dgm:cxn modelId="{242E672D-D8C5-4D9C-B13A-A74750879D1F}" type="presParOf" srcId="{D6D1D19B-14EB-4F28-B3B2-40C71B9AB90B}" destId="{EDA5F65F-946A-4D1D-A15D-0B4D011C41B1}" srcOrd="0" destOrd="0" presId="urn:microsoft.com/office/officeart/2009/3/layout/RandomtoResultProcess"/>
    <dgm:cxn modelId="{4A2D770F-5C3D-4068-8FFD-D0C2FB3B331C}" type="presParOf" srcId="{D6D1D19B-14EB-4F28-B3B2-40C71B9AB90B}" destId="{EEDD5E29-CE5C-4487-822B-63DC458B5262}" srcOrd="1" destOrd="0" presId="urn:microsoft.com/office/officeart/2009/3/layout/RandomtoResul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D58B4546-3912-46A5-987A-09E15F54E9B0}" type="doc">
      <dgm:prSet loTypeId="urn:microsoft.com/office/officeart/2008/layout/BendingPictureCaption" loCatId="picture" qsTypeId="urn:microsoft.com/office/officeart/2005/8/quickstyle/simple5" qsCatId="simple" csTypeId="urn:microsoft.com/office/officeart/2005/8/colors/accent5_5" csCatId="accent5" phldr="1"/>
      <dgm:spPr/>
      <dgm:t>
        <a:bodyPr/>
        <a:lstStyle/>
        <a:p>
          <a:endParaRPr lang="es-EC"/>
        </a:p>
      </dgm:t>
    </dgm:pt>
    <dgm:pt modelId="{510620D8-34F0-4BB0-92DE-3B5387F1ECBC}">
      <dgm:prSet phldrT="[Texto]" custT="1"/>
      <dgm:spPr/>
      <dgm:t>
        <a:bodyPr/>
        <a:lstStyle/>
        <a:p>
          <a:r>
            <a:rPr lang="es-EC" sz="1400" b="1" dirty="0">
              <a:effectLst>
                <a:outerShdw blurRad="38100" dist="38100" dir="2700000" algn="tl">
                  <a:srgbClr val="000000">
                    <a:alpha val="43137"/>
                  </a:srgbClr>
                </a:outerShdw>
              </a:effectLst>
            </a:rPr>
            <a:t>5. Colocar columna a ensayar.</a:t>
          </a:r>
        </a:p>
      </dgm:t>
    </dgm:pt>
    <dgm:pt modelId="{EAD9489F-F855-4E8B-A627-8BE84BA348BB}" type="parTrans" cxnId="{31689D63-BDAF-478B-8A94-87309AF63A68}">
      <dgm:prSet/>
      <dgm:spPr/>
      <dgm:t>
        <a:bodyPr/>
        <a:lstStyle/>
        <a:p>
          <a:endParaRPr lang="es-EC" sz="2000" b="1">
            <a:solidFill>
              <a:schemeClr val="tx1"/>
            </a:solidFill>
            <a:effectLst>
              <a:outerShdw blurRad="38100" dist="38100" dir="2700000" algn="tl">
                <a:srgbClr val="000000">
                  <a:alpha val="43137"/>
                </a:srgbClr>
              </a:outerShdw>
            </a:effectLst>
          </a:endParaRPr>
        </a:p>
      </dgm:t>
    </dgm:pt>
    <dgm:pt modelId="{913507E7-E9F5-4DF1-91E7-91454D325879}" type="sibTrans" cxnId="{31689D63-BDAF-478B-8A94-87309AF63A68}">
      <dgm:prSet/>
      <dgm:spPr/>
      <dgm:t>
        <a:bodyPr/>
        <a:lstStyle/>
        <a:p>
          <a:endParaRPr lang="es-EC" sz="2000" b="1">
            <a:solidFill>
              <a:schemeClr val="tx1"/>
            </a:solidFill>
            <a:effectLst>
              <a:outerShdw blurRad="38100" dist="38100" dir="2700000" algn="tl">
                <a:srgbClr val="000000">
                  <a:alpha val="43137"/>
                </a:srgbClr>
              </a:outerShdw>
            </a:effectLst>
          </a:endParaRPr>
        </a:p>
      </dgm:t>
    </dgm:pt>
    <dgm:pt modelId="{404B5FFE-8680-47B0-AA21-C61653D1E101}">
      <dgm:prSet phldrT="[Texto]" custT="1"/>
      <dgm:spPr/>
      <dgm:t>
        <a:bodyPr/>
        <a:lstStyle/>
        <a:p>
          <a:r>
            <a:rPr lang="es-EC" sz="1400" b="1" dirty="0">
              <a:effectLst>
                <a:outerShdw blurRad="38100" dist="38100" dir="2700000" algn="tl">
                  <a:srgbClr val="000000">
                    <a:alpha val="43137"/>
                  </a:srgbClr>
                </a:outerShdw>
              </a:effectLst>
            </a:rPr>
            <a:t>6. Cierre cubierta.</a:t>
          </a:r>
        </a:p>
      </dgm:t>
    </dgm:pt>
    <dgm:pt modelId="{D5741A19-A25E-43EC-8BFD-C8F7282CA4D0}" type="parTrans" cxnId="{760D4CD7-C95E-4EB4-912C-4F6D8CC25995}">
      <dgm:prSet/>
      <dgm:spPr/>
      <dgm:t>
        <a:bodyPr/>
        <a:lstStyle/>
        <a:p>
          <a:endParaRPr lang="es-EC" sz="2000" b="1">
            <a:solidFill>
              <a:schemeClr val="tx1"/>
            </a:solidFill>
            <a:effectLst>
              <a:outerShdw blurRad="38100" dist="38100" dir="2700000" algn="tl">
                <a:srgbClr val="000000">
                  <a:alpha val="43137"/>
                </a:srgbClr>
              </a:outerShdw>
            </a:effectLst>
          </a:endParaRPr>
        </a:p>
      </dgm:t>
    </dgm:pt>
    <dgm:pt modelId="{6A9623D0-82FF-410C-96D5-5DC589D07BF2}" type="sibTrans" cxnId="{760D4CD7-C95E-4EB4-912C-4F6D8CC25995}">
      <dgm:prSet/>
      <dgm:spPr/>
      <dgm:t>
        <a:bodyPr/>
        <a:lstStyle/>
        <a:p>
          <a:endParaRPr lang="es-EC" sz="2000" b="1">
            <a:solidFill>
              <a:schemeClr val="tx1"/>
            </a:solidFill>
            <a:effectLst>
              <a:outerShdw blurRad="38100" dist="38100" dir="2700000" algn="tl">
                <a:srgbClr val="000000">
                  <a:alpha val="43137"/>
                </a:srgbClr>
              </a:outerShdw>
            </a:effectLst>
          </a:endParaRPr>
        </a:p>
      </dgm:t>
    </dgm:pt>
    <dgm:pt modelId="{2CDD373E-E4FF-4AF0-9BFC-47AD2631CF40}" type="pres">
      <dgm:prSet presAssocID="{D58B4546-3912-46A5-987A-09E15F54E9B0}" presName="diagram" presStyleCnt="0">
        <dgm:presLayoutVars>
          <dgm:dir/>
        </dgm:presLayoutVars>
      </dgm:prSet>
      <dgm:spPr/>
    </dgm:pt>
    <dgm:pt modelId="{EB6735E6-161A-47D1-A106-F342CBEBB7D7}" type="pres">
      <dgm:prSet presAssocID="{510620D8-34F0-4BB0-92DE-3B5387F1ECBC}" presName="composite" presStyleCnt="0"/>
      <dgm:spPr/>
    </dgm:pt>
    <dgm:pt modelId="{8A51966E-88D3-4015-93BC-EC77A807E115}" type="pres">
      <dgm:prSet presAssocID="{510620D8-34F0-4BB0-92DE-3B5387F1ECBC}" presName="Image" presStyleLbl="bgShp" presStyleIdx="0" presStyleCnt="2"/>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63373" t="-112027" r="-53475" b="-124154"/>
          </a:stretch>
        </a:blipFill>
      </dgm:spPr>
    </dgm:pt>
    <dgm:pt modelId="{2AB04CF3-72CC-469A-BFAD-22B04D274E01}" type="pres">
      <dgm:prSet presAssocID="{510620D8-34F0-4BB0-92DE-3B5387F1ECBC}" presName="Parent" presStyleLbl="node0" presStyleIdx="0" presStyleCnt="2">
        <dgm:presLayoutVars>
          <dgm:bulletEnabled val="1"/>
        </dgm:presLayoutVars>
      </dgm:prSet>
      <dgm:spPr/>
    </dgm:pt>
    <dgm:pt modelId="{2B6D2957-7AD4-40C5-804D-23FBAD3C22F0}" type="pres">
      <dgm:prSet presAssocID="{913507E7-E9F5-4DF1-91E7-91454D325879}" presName="sibTrans" presStyleCnt="0"/>
      <dgm:spPr/>
    </dgm:pt>
    <dgm:pt modelId="{E7DA8AFA-434F-466F-9D93-3B4CC116E183}" type="pres">
      <dgm:prSet presAssocID="{404B5FFE-8680-47B0-AA21-C61653D1E101}" presName="composite" presStyleCnt="0"/>
      <dgm:spPr/>
    </dgm:pt>
    <dgm:pt modelId="{2C1E30EB-494D-427E-942C-46A20BD68BB2}" type="pres">
      <dgm:prSet presAssocID="{404B5FFE-8680-47B0-AA21-C61653D1E101}" presName="Image" presStyleLbl="bgShp" presStyleIdx="1" presStyleCnt="2"/>
      <dgm:spPr>
        <a:blipFill rotWithShape="1">
          <a:blip xmlns:r="http://schemas.openxmlformats.org/officeDocument/2006/relationships" r:embed="rId2"/>
          <a:srcRect/>
          <a:stretch>
            <a:fillRect l="-11000" r="-11000"/>
          </a:stretch>
        </a:blipFill>
      </dgm:spPr>
    </dgm:pt>
    <dgm:pt modelId="{982B3611-F174-4632-8C8A-67C553B677AB}" type="pres">
      <dgm:prSet presAssocID="{404B5FFE-8680-47B0-AA21-C61653D1E101}" presName="Parent" presStyleLbl="node0" presStyleIdx="1" presStyleCnt="2">
        <dgm:presLayoutVars>
          <dgm:bulletEnabled val="1"/>
        </dgm:presLayoutVars>
      </dgm:prSet>
      <dgm:spPr/>
    </dgm:pt>
  </dgm:ptLst>
  <dgm:cxnLst>
    <dgm:cxn modelId="{31689D63-BDAF-478B-8A94-87309AF63A68}" srcId="{D58B4546-3912-46A5-987A-09E15F54E9B0}" destId="{510620D8-34F0-4BB0-92DE-3B5387F1ECBC}" srcOrd="0" destOrd="0" parTransId="{EAD9489F-F855-4E8B-A627-8BE84BA348BB}" sibTransId="{913507E7-E9F5-4DF1-91E7-91454D325879}"/>
    <dgm:cxn modelId="{2A661D66-8B87-4FE2-AB9C-3BC7050450B0}" type="presOf" srcId="{510620D8-34F0-4BB0-92DE-3B5387F1ECBC}" destId="{2AB04CF3-72CC-469A-BFAD-22B04D274E01}" srcOrd="0" destOrd="0" presId="urn:microsoft.com/office/officeart/2008/layout/BendingPictureCaption"/>
    <dgm:cxn modelId="{9B72C2BF-D99A-485C-8228-790B7D61F02E}" type="presOf" srcId="{D58B4546-3912-46A5-987A-09E15F54E9B0}" destId="{2CDD373E-E4FF-4AF0-9BFC-47AD2631CF40}" srcOrd="0" destOrd="0" presId="urn:microsoft.com/office/officeart/2008/layout/BendingPictureCaption"/>
    <dgm:cxn modelId="{01981EC4-A581-43FD-A453-F6F3B7D66A64}" type="presOf" srcId="{404B5FFE-8680-47B0-AA21-C61653D1E101}" destId="{982B3611-F174-4632-8C8A-67C553B677AB}" srcOrd="0" destOrd="0" presId="urn:microsoft.com/office/officeart/2008/layout/BendingPictureCaption"/>
    <dgm:cxn modelId="{760D4CD7-C95E-4EB4-912C-4F6D8CC25995}" srcId="{D58B4546-3912-46A5-987A-09E15F54E9B0}" destId="{404B5FFE-8680-47B0-AA21-C61653D1E101}" srcOrd="1" destOrd="0" parTransId="{D5741A19-A25E-43EC-8BFD-C8F7282CA4D0}" sibTransId="{6A9623D0-82FF-410C-96D5-5DC589D07BF2}"/>
    <dgm:cxn modelId="{84652A41-3300-4CE0-9A18-BF54C8D54529}" type="presParOf" srcId="{2CDD373E-E4FF-4AF0-9BFC-47AD2631CF40}" destId="{EB6735E6-161A-47D1-A106-F342CBEBB7D7}" srcOrd="0" destOrd="0" presId="urn:microsoft.com/office/officeart/2008/layout/BendingPictureCaption"/>
    <dgm:cxn modelId="{14D3919A-DDFE-4B35-AB1F-ABD0AB3D020B}" type="presParOf" srcId="{EB6735E6-161A-47D1-A106-F342CBEBB7D7}" destId="{8A51966E-88D3-4015-93BC-EC77A807E115}" srcOrd="0" destOrd="0" presId="urn:microsoft.com/office/officeart/2008/layout/BendingPictureCaption"/>
    <dgm:cxn modelId="{9D6E7B74-8BAB-4708-82D5-A6988AAFFC28}" type="presParOf" srcId="{EB6735E6-161A-47D1-A106-F342CBEBB7D7}" destId="{2AB04CF3-72CC-469A-BFAD-22B04D274E01}" srcOrd="1" destOrd="0" presId="urn:microsoft.com/office/officeart/2008/layout/BendingPictureCaption"/>
    <dgm:cxn modelId="{4BE4078E-02EB-4AC1-8397-48E36C643470}" type="presParOf" srcId="{2CDD373E-E4FF-4AF0-9BFC-47AD2631CF40}" destId="{2B6D2957-7AD4-40C5-804D-23FBAD3C22F0}" srcOrd="1" destOrd="0" presId="urn:microsoft.com/office/officeart/2008/layout/BendingPictureCaption"/>
    <dgm:cxn modelId="{FC7006FE-2333-41D0-8D4E-2EC1E8859B0E}" type="presParOf" srcId="{2CDD373E-E4FF-4AF0-9BFC-47AD2631CF40}" destId="{E7DA8AFA-434F-466F-9D93-3B4CC116E183}" srcOrd="2" destOrd="0" presId="urn:microsoft.com/office/officeart/2008/layout/BendingPictureCaption"/>
    <dgm:cxn modelId="{F32A901A-E321-4013-A3B7-4819FABB53E4}" type="presParOf" srcId="{E7DA8AFA-434F-466F-9D93-3B4CC116E183}" destId="{2C1E30EB-494D-427E-942C-46A20BD68BB2}" srcOrd="0" destOrd="0" presId="urn:microsoft.com/office/officeart/2008/layout/BendingPictureCaption"/>
    <dgm:cxn modelId="{7C6FA969-49DA-4193-BCC8-7042625E810C}" type="presParOf" srcId="{E7DA8AFA-434F-466F-9D93-3B4CC116E183}" destId="{982B3611-F174-4632-8C8A-67C553B677AB}"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D58B4546-3912-46A5-987A-09E15F54E9B0}" type="doc">
      <dgm:prSet loTypeId="urn:microsoft.com/office/officeart/2008/layout/BendingPictureCaption" loCatId="picture" qsTypeId="urn:microsoft.com/office/officeart/2005/8/quickstyle/simple5" qsCatId="simple" csTypeId="urn:microsoft.com/office/officeart/2005/8/colors/accent5_5" csCatId="accent5" phldr="1"/>
      <dgm:spPr/>
      <dgm:t>
        <a:bodyPr/>
        <a:lstStyle/>
        <a:p>
          <a:endParaRPr lang="es-EC"/>
        </a:p>
      </dgm:t>
    </dgm:pt>
    <dgm:pt modelId="{89F68365-A9D3-40D6-AFF3-493D440F1EAC}">
      <dgm:prSet phldrT="[Texto]" custT="1"/>
      <dgm:spPr/>
      <dgm:t>
        <a:bodyPr/>
        <a:lstStyle/>
        <a:p>
          <a:r>
            <a:rPr lang="es-EC" sz="1600" b="1">
              <a:effectLst>
                <a:outerShdw blurRad="38100" dist="38100" dir="2700000" algn="tl">
                  <a:srgbClr val="000000">
                    <a:alpha val="43137"/>
                  </a:srgbClr>
                </a:outerShdw>
              </a:effectLst>
            </a:rPr>
            <a:t>7. Reajustar pernos en tapa y columna.</a:t>
          </a:r>
        </a:p>
      </dgm:t>
    </dgm:pt>
    <dgm:pt modelId="{DA7EC5A6-B4F5-4C36-A9A9-48B0FE065926}" type="parTrans" cxnId="{9D124F79-320D-4260-8147-F3F49E9A3D7C}">
      <dgm:prSet/>
      <dgm:spPr/>
      <dgm:t>
        <a:bodyPr/>
        <a:lstStyle/>
        <a:p>
          <a:endParaRPr lang="es-EC" sz="1400" b="1">
            <a:solidFill>
              <a:schemeClr val="tx1"/>
            </a:solidFill>
            <a:effectLst>
              <a:outerShdw blurRad="38100" dist="38100" dir="2700000" algn="tl">
                <a:srgbClr val="000000">
                  <a:alpha val="43137"/>
                </a:srgbClr>
              </a:outerShdw>
            </a:effectLst>
          </a:endParaRPr>
        </a:p>
      </dgm:t>
    </dgm:pt>
    <dgm:pt modelId="{14FA42CC-DF88-4D0B-8905-A2E86872B80D}" type="sibTrans" cxnId="{9D124F79-320D-4260-8147-F3F49E9A3D7C}">
      <dgm:prSet/>
      <dgm:spPr/>
      <dgm:t>
        <a:bodyPr/>
        <a:lstStyle/>
        <a:p>
          <a:endParaRPr lang="es-EC" sz="1400" b="1">
            <a:solidFill>
              <a:schemeClr val="tx1"/>
            </a:solidFill>
            <a:effectLst>
              <a:outerShdw blurRad="38100" dist="38100" dir="2700000" algn="tl">
                <a:srgbClr val="000000">
                  <a:alpha val="43137"/>
                </a:srgbClr>
              </a:outerShdw>
            </a:effectLst>
          </a:endParaRPr>
        </a:p>
      </dgm:t>
    </dgm:pt>
    <dgm:pt modelId="{BBDE414D-CA18-491B-A0DE-05F355CD9451}">
      <dgm:prSet phldrT="[Texto]" custT="1"/>
      <dgm:spPr/>
      <dgm:t>
        <a:bodyPr/>
        <a:lstStyle/>
        <a:p>
          <a:r>
            <a:rPr lang="es-EC" sz="1600" b="1" dirty="0">
              <a:effectLst>
                <a:outerShdw blurRad="38100" dist="38100" dir="2700000" algn="tl">
                  <a:srgbClr val="000000">
                    <a:alpha val="43137"/>
                  </a:srgbClr>
                </a:outerShdw>
              </a:effectLst>
            </a:rPr>
            <a:t>8. Limpieza y reajuste general pernos.</a:t>
          </a:r>
        </a:p>
      </dgm:t>
    </dgm:pt>
    <dgm:pt modelId="{78BCA06B-9E60-4EB2-B327-F8DF402C1432}" type="parTrans" cxnId="{8999B7DE-CD46-4ED3-97EB-EC584063073D}">
      <dgm:prSet/>
      <dgm:spPr/>
      <dgm:t>
        <a:bodyPr/>
        <a:lstStyle/>
        <a:p>
          <a:endParaRPr lang="es-EC" sz="1400" b="1">
            <a:solidFill>
              <a:schemeClr val="tx1"/>
            </a:solidFill>
            <a:effectLst>
              <a:outerShdw blurRad="38100" dist="38100" dir="2700000" algn="tl">
                <a:srgbClr val="000000">
                  <a:alpha val="43137"/>
                </a:srgbClr>
              </a:outerShdw>
            </a:effectLst>
          </a:endParaRPr>
        </a:p>
      </dgm:t>
    </dgm:pt>
    <dgm:pt modelId="{9FB3944A-5D4E-4C87-BD41-7ACA7E0CDFD5}" type="sibTrans" cxnId="{8999B7DE-CD46-4ED3-97EB-EC584063073D}">
      <dgm:prSet/>
      <dgm:spPr/>
      <dgm:t>
        <a:bodyPr/>
        <a:lstStyle/>
        <a:p>
          <a:endParaRPr lang="es-EC" sz="1400" b="1">
            <a:solidFill>
              <a:schemeClr val="tx1"/>
            </a:solidFill>
            <a:effectLst>
              <a:outerShdw blurRad="38100" dist="38100" dir="2700000" algn="tl">
                <a:srgbClr val="000000">
                  <a:alpha val="43137"/>
                </a:srgbClr>
              </a:outerShdw>
            </a:effectLst>
          </a:endParaRPr>
        </a:p>
      </dgm:t>
    </dgm:pt>
    <dgm:pt modelId="{2CDD373E-E4FF-4AF0-9BFC-47AD2631CF40}" type="pres">
      <dgm:prSet presAssocID="{D58B4546-3912-46A5-987A-09E15F54E9B0}" presName="diagram" presStyleCnt="0">
        <dgm:presLayoutVars>
          <dgm:dir/>
        </dgm:presLayoutVars>
      </dgm:prSet>
      <dgm:spPr/>
    </dgm:pt>
    <dgm:pt modelId="{AB2DBF2C-914D-4A34-A60C-59D0EF1542DD}" type="pres">
      <dgm:prSet presAssocID="{89F68365-A9D3-40D6-AFF3-493D440F1EAC}" presName="composite" presStyleCnt="0"/>
      <dgm:spPr/>
    </dgm:pt>
    <dgm:pt modelId="{B69C7B7A-3B0D-44FE-8DD1-250DF3B50C9B}" type="pres">
      <dgm:prSet presAssocID="{89F68365-A9D3-40D6-AFF3-493D440F1EAC}" presName="Image" presStyleLbl="bgShp" presStyleIdx="0" presStyleCnt="2"/>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125590" t="-90604" r="11996" b="-253670"/>
          </a:stretch>
        </a:blipFill>
      </dgm:spPr>
    </dgm:pt>
    <dgm:pt modelId="{94FAC484-90BC-48DE-8521-3DDDEE4951D9}" type="pres">
      <dgm:prSet presAssocID="{89F68365-A9D3-40D6-AFF3-493D440F1EAC}" presName="Parent" presStyleLbl="node0" presStyleIdx="0" presStyleCnt="2">
        <dgm:presLayoutVars>
          <dgm:bulletEnabled val="1"/>
        </dgm:presLayoutVars>
      </dgm:prSet>
      <dgm:spPr/>
    </dgm:pt>
    <dgm:pt modelId="{86D1D80A-9DB2-46A7-90C9-C68A19E6AADC}" type="pres">
      <dgm:prSet presAssocID="{14FA42CC-DF88-4D0B-8905-A2E86872B80D}" presName="sibTrans" presStyleCnt="0"/>
      <dgm:spPr/>
    </dgm:pt>
    <dgm:pt modelId="{A6D615C1-55B3-4123-AEA6-DC81D1000DD8}" type="pres">
      <dgm:prSet presAssocID="{BBDE414D-CA18-491B-A0DE-05F355CD9451}" presName="composite" presStyleCnt="0"/>
      <dgm:spPr/>
    </dgm:pt>
    <dgm:pt modelId="{FC1C6D38-F6B3-48AE-AAD5-9188CAACD4F1}" type="pres">
      <dgm:prSet presAssocID="{BBDE414D-CA18-491B-A0DE-05F355CD9451}" presName="Image" presStyleLbl="bgShp" presStyleIdx="1" presStyleCnt="2"/>
      <dgm:spPr>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t="-54000" b="-54000"/>
          </a:stretch>
        </a:blipFill>
      </dgm:spPr>
    </dgm:pt>
    <dgm:pt modelId="{17844240-D9D0-4555-A095-9AA1F5321133}" type="pres">
      <dgm:prSet presAssocID="{BBDE414D-CA18-491B-A0DE-05F355CD9451}" presName="Parent" presStyleLbl="node0" presStyleIdx="1" presStyleCnt="2">
        <dgm:presLayoutVars>
          <dgm:bulletEnabled val="1"/>
        </dgm:presLayoutVars>
      </dgm:prSet>
      <dgm:spPr/>
    </dgm:pt>
  </dgm:ptLst>
  <dgm:cxnLst>
    <dgm:cxn modelId="{06C1596F-B65B-4D88-80C8-39D025A737F2}" type="presOf" srcId="{BBDE414D-CA18-491B-A0DE-05F355CD9451}" destId="{17844240-D9D0-4555-A095-9AA1F5321133}" srcOrd="0" destOrd="0" presId="urn:microsoft.com/office/officeart/2008/layout/BendingPictureCaption"/>
    <dgm:cxn modelId="{9D124F79-320D-4260-8147-F3F49E9A3D7C}" srcId="{D58B4546-3912-46A5-987A-09E15F54E9B0}" destId="{89F68365-A9D3-40D6-AFF3-493D440F1EAC}" srcOrd="0" destOrd="0" parTransId="{DA7EC5A6-B4F5-4C36-A9A9-48B0FE065926}" sibTransId="{14FA42CC-DF88-4D0B-8905-A2E86872B80D}"/>
    <dgm:cxn modelId="{6DFB15A1-C96B-43E8-BC52-60FAC4E582EC}" type="presOf" srcId="{89F68365-A9D3-40D6-AFF3-493D440F1EAC}" destId="{94FAC484-90BC-48DE-8521-3DDDEE4951D9}" srcOrd="0" destOrd="0" presId="urn:microsoft.com/office/officeart/2008/layout/BendingPictureCaption"/>
    <dgm:cxn modelId="{9B72C2BF-D99A-485C-8228-790B7D61F02E}" type="presOf" srcId="{D58B4546-3912-46A5-987A-09E15F54E9B0}" destId="{2CDD373E-E4FF-4AF0-9BFC-47AD2631CF40}" srcOrd="0" destOrd="0" presId="urn:microsoft.com/office/officeart/2008/layout/BendingPictureCaption"/>
    <dgm:cxn modelId="{8999B7DE-CD46-4ED3-97EB-EC584063073D}" srcId="{D58B4546-3912-46A5-987A-09E15F54E9B0}" destId="{BBDE414D-CA18-491B-A0DE-05F355CD9451}" srcOrd="1" destOrd="0" parTransId="{78BCA06B-9E60-4EB2-B327-F8DF402C1432}" sibTransId="{9FB3944A-5D4E-4C87-BD41-7ACA7E0CDFD5}"/>
    <dgm:cxn modelId="{D10ACD47-BBA5-4E1C-842E-4BA790C27103}" type="presParOf" srcId="{2CDD373E-E4FF-4AF0-9BFC-47AD2631CF40}" destId="{AB2DBF2C-914D-4A34-A60C-59D0EF1542DD}" srcOrd="0" destOrd="0" presId="urn:microsoft.com/office/officeart/2008/layout/BendingPictureCaption"/>
    <dgm:cxn modelId="{9865A937-707B-46ED-807E-39CA54BC568B}" type="presParOf" srcId="{AB2DBF2C-914D-4A34-A60C-59D0EF1542DD}" destId="{B69C7B7A-3B0D-44FE-8DD1-250DF3B50C9B}" srcOrd="0" destOrd="0" presId="urn:microsoft.com/office/officeart/2008/layout/BendingPictureCaption"/>
    <dgm:cxn modelId="{05E9A8B0-C648-4DE0-8DCD-1E9F20D72B77}" type="presParOf" srcId="{AB2DBF2C-914D-4A34-A60C-59D0EF1542DD}" destId="{94FAC484-90BC-48DE-8521-3DDDEE4951D9}" srcOrd="1" destOrd="0" presId="urn:microsoft.com/office/officeart/2008/layout/BendingPictureCaption"/>
    <dgm:cxn modelId="{62B8AB18-5274-4215-8AEC-FBEEE29A3B57}" type="presParOf" srcId="{2CDD373E-E4FF-4AF0-9BFC-47AD2631CF40}" destId="{86D1D80A-9DB2-46A7-90C9-C68A19E6AADC}" srcOrd="1" destOrd="0" presId="urn:microsoft.com/office/officeart/2008/layout/BendingPictureCaption"/>
    <dgm:cxn modelId="{B14A3232-7ED6-4B56-8A24-0B375CD3922D}" type="presParOf" srcId="{2CDD373E-E4FF-4AF0-9BFC-47AD2631CF40}" destId="{A6D615C1-55B3-4123-AEA6-DC81D1000DD8}" srcOrd="2" destOrd="0" presId="urn:microsoft.com/office/officeart/2008/layout/BendingPictureCaption"/>
    <dgm:cxn modelId="{D032652E-5A13-42B4-A683-F215DBA41628}" type="presParOf" srcId="{A6D615C1-55B3-4123-AEA6-DC81D1000DD8}" destId="{FC1C6D38-F6B3-48AE-AAD5-9188CAACD4F1}" srcOrd="0" destOrd="0" presId="urn:microsoft.com/office/officeart/2008/layout/BendingPictureCaption"/>
    <dgm:cxn modelId="{6A15DB94-508C-46F9-83BD-E4859BF657CC}" type="presParOf" srcId="{A6D615C1-55B3-4123-AEA6-DC81D1000DD8}" destId="{17844240-D9D0-4555-A095-9AA1F5321133}" srcOrd="1" destOrd="0" presId="urn:microsoft.com/office/officeart/2008/layout/BendingPictureCaption"/>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D58B4546-3912-46A5-987A-09E15F54E9B0}" type="doc">
      <dgm:prSet loTypeId="urn:microsoft.com/office/officeart/2008/layout/BendingPictureCaption" loCatId="picture" qsTypeId="urn:microsoft.com/office/officeart/2005/8/quickstyle/simple5" qsCatId="simple" csTypeId="urn:microsoft.com/office/officeart/2005/8/colors/accent5_5" csCatId="accent5" phldr="1"/>
      <dgm:spPr/>
      <dgm:t>
        <a:bodyPr/>
        <a:lstStyle/>
        <a:p>
          <a:endParaRPr lang="es-EC"/>
        </a:p>
      </dgm:t>
    </dgm:pt>
    <dgm:pt modelId="{342BA25A-2E99-4DC1-A182-CC9B89475C0F}">
      <dgm:prSet phldrT="[Texto]" custT="1"/>
      <dgm:spPr/>
      <dgm:t>
        <a:bodyPr/>
        <a:lstStyle/>
        <a:p>
          <a:r>
            <a:rPr lang="es-EC" sz="1600" b="1">
              <a:effectLst>
                <a:outerShdw blurRad="38100" dist="38100" dir="2700000" algn="tl">
                  <a:srgbClr val="000000">
                    <a:alpha val="43137"/>
                  </a:srgbClr>
                </a:outerShdw>
              </a:effectLst>
            </a:rPr>
            <a:t>11. Detonación.</a:t>
          </a:r>
        </a:p>
      </dgm:t>
    </dgm:pt>
    <dgm:pt modelId="{FBE740E0-8B79-4433-B34C-699195AC3820}" type="parTrans" cxnId="{6D222316-70B2-4044-8E38-543D5820FAF3}">
      <dgm:prSet/>
      <dgm:spPr/>
      <dgm:t>
        <a:bodyPr/>
        <a:lstStyle/>
        <a:p>
          <a:endParaRPr lang="es-EC" sz="1400" b="1">
            <a:solidFill>
              <a:schemeClr val="tx1"/>
            </a:solidFill>
            <a:effectLst>
              <a:outerShdw blurRad="38100" dist="38100" dir="2700000" algn="tl">
                <a:srgbClr val="000000">
                  <a:alpha val="43137"/>
                </a:srgbClr>
              </a:outerShdw>
            </a:effectLst>
          </a:endParaRPr>
        </a:p>
      </dgm:t>
    </dgm:pt>
    <dgm:pt modelId="{880D3EDF-1EF1-4C6C-A388-44D1CB3A10B5}" type="sibTrans" cxnId="{6D222316-70B2-4044-8E38-543D5820FAF3}">
      <dgm:prSet/>
      <dgm:spPr/>
      <dgm:t>
        <a:bodyPr/>
        <a:lstStyle/>
        <a:p>
          <a:endParaRPr lang="es-EC" sz="1400" b="1">
            <a:solidFill>
              <a:schemeClr val="tx1"/>
            </a:solidFill>
            <a:effectLst>
              <a:outerShdw blurRad="38100" dist="38100" dir="2700000" algn="tl">
                <a:srgbClr val="000000">
                  <a:alpha val="43137"/>
                </a:srgbClr>
              </a:outerShdw>
            </a:effectLst>
          </a:endParaRPr>
        </a:p>
      </dgm:t>
    </dgm:pt>
    <dgm:pt modelId="{ACA51F86-EA1A-413D-B09B-0D25536CA5BA}">
      <dgm:prSet phldrT="[Texto]" custT="1"/>
      <dgm:spPr/>
      <dgm:t>
        <a:bodyPr/>
        <a:lstStyle/>
        <a:p>
          <a:r>
            <a:rPr lang="es-EC" sz="1600" b="1" dirty="0">
              <a:effectLst>
                <a:outerShdw blurRad="38100" dist="38100" dir="2700000" algn="tl">
                  <a:srgbClr val="000000">
                    <a:alpha val="43137"/>
                  </a:srgbClr>
                </a:outerShdw>
              </a:effectLst>
            </a:rPr>
            <a:t>9. Dar carga con la gata hidráulica.</a:t>
          </a:r>
        </a:p>
      </dgm:t>
    </dgm:pt>
    <dgm:pt modelId="{D9F8260E-4F59-4A76-9D0C-CA2E9C62FF42}" type="parTrans" cxnId="{BDDFDBFC-3482-44FE-A4AB-216555298A7C}">
      <dgm:prSet/>
      <dgm:spPr/>
      <dgm:t>
        <a:bodyPr/>
        <a:lstStyle/>
        <a:p>
          <a:endParaRPr lang="es-EC" sz="1400" b="1">
            <a:solidFill>
              <a:schemeClr val="tx1"/>
            </a:solidFill>
            <a:effectLst>
              <a:outerShdw blurRad="38100" dist="38100" dir="2700000" algn="tl">
                <a:srgbClr val="000000">
                  <a:alpha val="43137"/>
                </a:srgbClr>
              </a:outerShdw>
            </a:effectLst>
          </a:endParaRPr>
        </a:p>
      </dgm:t>
    </dgm:pt>
    <dgm:pt modelId="{D88E6ACD-D7AB-4D9B-BB5C-2851947CBA9E}" type="sibTrans" cxnId="{BDDFDBFC-3482-44FE-A4AB-216555298A7C}">
      <dgm:prSet/>
      <dgm:spPr/>
      <dgm:t>
        <a:bodyPr/>
        <a:lstStyle/>
        <a:p>
          <a:endParaRPr lang="es-EC" sz="1400" b="1">
            <a:solidFill>
              <a:schemeClr val="tx1"/>
            </a:solidFill>
            <a:effectLst>
              <a:outerShdw blurRad="38100" dist="38100" dir="2700000" algn="tl">
                <a:srgbClr val="000000">
                  <a:alpha val="43137"/>
                </a:srgbClr>
              </a:outerShdw>
            </a:effectLst>
          </a:endParaRPr>
        </a:p>
      </dgm:t>
    </dgm:pt>
    <dgm:pt modelId="{523CA143-B3A0-482E-92FB-96338EEA1F07}">
      <dgm:prSet phldrT="[Texto]" custT="1"/>
      <dgm:spPr/>
      <dgm:t>
        <a:bodyPr/>
        <a:lstStyle/>
        <a:p>
          <a:r>
            <a:rPr lang="es-EC" sz="1600" b="1">
              <a:effectLst>
                <a:outerShdw blurRad="38100" dist="38100" dir="2700000" algn="tl">
                  <a:srgbClr val="000000">
                    <a:alpha val="43137"/>
                  </a:srgbClr>
                </a:outerShdw>
              </a:effectLst>
            </a:rPr>
            <a:t>10. Colocar carga explosiva.</a:t>
          </a:r>
        </a:p>
      </dgm:t>
    </dgm:pt>
    <dgm:pt modelId="{0A1C1125-9325-4980-9FF6-1CC6DE5FCD7B}" type="parTrans" cxnId="{2849A0AF-95A8-4BA1-B561-E3B81B51450B}">
      <dgm:prSet/>
      <dgm:spPr/>
      <dgm:t>
        <a:bodyPr/>
        <a:lstStyle/>
        <a:p>
          <a:endParaRPr lang="es-EC" sz="1400" b="1">
            <a:solidFill>
              <a:schemeClr val="tx1"/>
            </a:solidFill>
            <a:effectLst>
              <a:outerShdw blurRad="38100" dist="38100" dir="2700000" algn="tl">
                <a:srgbClr val="000000">
                  <a:alpha val="43137"/>
                </a:srgbClr>
              </a:outerShdw>
            </a:effectLst>
          </a:endParaRPr>
        </a:p>
      </dgm:t>
    </dgm:pt>
    <dgm:pt modelId="{38E97E1B-802D-4366-BB56-CBF090C74204}" type="sibTrans" cxnId="{2849A0AF-95A8-4BA1-B561-E3B81B51450B}">
      <dgm:prSet/>
      <dgm:spPr/>
      <dgm:t>
        <a:bodyPr/>
        <a:lstStyle/>
        <a:p>
          <a:endParaRPr lang="es-EC" sz="1400" b="1">
            <a:solidFill>
              <a:schemeClr val="tx1"/>
            </a:solidFill>
            <a:effectLst>
              <a:outerShdw blurRad="38100" dist="38100" dir="2700000" algn="tl">
                <a:srgbClr val="000000">
                  <a:alpha val="43137"/>
                </a:srgbClr>
              </a:outerShdw>
            </a:effectLst>
          </a:endParaRPr>
        </a:p>
      </dgm:t>
    </dgm:pt>
    <dgm:pt modelId="{2CDD373E-E4FF-4AF0-9BFC-47AD2631CF40}" type="pres">
      <dgm:prSet presAssocID="{D58B4546-3912-46A5-987A-09E15F54E9B0}" presName="diagram" presStyleCnt="0">
        <dgm:presLayoutVars>
          <dgm:dir/>
        </dgm:presLayoutVars>
      </dgm:prSet>
      <dgm:spPr/>
    </dgm:pt>
    <dgm:pt modelId="{32C161C3-9EC3-4D28-B724-B1683F1481B3}" type="pres">
      <dgm:prSet presAssocID="{ACA51F86-EA1A-413D-B09B-0D25536CA5BA}" presName="composite" presStyleCnt="0"/>
      <dgm:spPr/>
    </dgm:pt>
    <dgm:pt modelId="{7F9558A5-6FA8-4898-B0E6-5D2771D40654}" type="pres">
      <dgm:prSet presAssocID="{ACA51F86-EA1A-413D-B09B-0D25536CA5BA}" presName="Image" presStyleLbl="bgShp" presStyleIdx="0" presStyleCnt="3"/>
      <dgm:spPr>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7000" r="-7000"/>
          </a:stretch>
        </a:blipFill>
      </dgm:spPr>
    </dgm:pt>
    <dgm:pt modelId="{92D3FA11-9C00-427C-A922-C3A4E510E251}" type="pres">
      <dgm:prSet presAssocID="{ACA51F86-EA1A-413D-B09B-0D25536CA5BA}" presName="Parent" presStyleLbl="node0" presStyleIdx="0" presStyleCnt="3">
        <dgm:presLayoutVars>
          <dgm:bulletEnabled val="1"/>
        </dgm:presLayoutVars>
      </dgm:prSet>
      <dgm:spPr/>
    </dgm:pt>
    <dgm:pt modelId="{837A1CA8-9764-4E0E-910A-9558FF77B4E4}" type="pres">
      <dgm:prSet presAssocID="{D88E6ACD-D7AB-4D9B-BB5C-2851947CBA9E}" presName="sibTrans" presStyleCnt="0"/>
      <dgm:spPr/>
    </dgm:pt>
    <dgm:pt modelId="{F5A3D7F0-7AFD-48D3-B516-47C0E30CABE0}" type="pres">
      <dgm:prSet presAssocID="{523CA143-B3A0-482E-92FB-96338EEA1F07}" presName="composite" presStyleCnt="0"/>
      <dgm:spPr/>
    </dgm:pt>
    <dgm:pt modelId="{ADA340F5-72FE-4DE2-8646-13D4E9C0BD89}" type="pres">
      <dgm:prSet presAssocID="{523CA143-B3A0-482E-92FB-96338EEA1F07}" presName="Image" presStyleLbl="bgShp" presStyleIdx="1" presStyleCnt="3"/>
      <dgm:spPr>
        <a:blipFill dpi="0" rotWithShape="1">
          <a:blip xmlns:r="http://schemas.openxmlformats.org/officeDocument/2006/relationships"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l="-11824" t="-27999" r="-2769" b="-50765"/>
          </a:stretch>
        </a:blipFill>
      </dgm:spPr>
    </dgm:pt>
    <dgm:pt modelId="{8D4AE48E-5511-48A6-9053-B5C710C87475}" type="pres">
      <dgm:prSet presAssocID="{523CA143-B3A0-482E-92FB-96338EEA1F07}" presName="Parent" presStyleLbl="node0" presStyleIdx="1" presStyleCnt="3">
        <dgm:presLayoutVars>
          <dgm:bulletEnabled val="1"/>
        </dgm:presLayoutVars>
      </dgm:prSet>
      <dgm:spPr/>
    </dgm:pt>
    <dgm:pt modelId="{09CD55EA-7462-42E5-B215-6B1330A77AFE}" type="pres">
      <dgm:prSet presAssocID="{38E97E1B-802D-4366-BB56-CBF090C74204}" presName="sibTrans" presStyleCnt="0"/>
      <dgm:spPr/>
    </dgm:pt>
    <dgm:pt modelId="{170E7F12-9E07-4DB6-8943-E1FA4677DEA3}" type="pres">
      <dgm:prSet presAssocID="{342BA25A-2E99-4DC1-A182-CC9B89475C0F}" presName="composite" presStyleCnt="0"/>
      <dgm:spPr/>
    </dgm:pt>
    <dgm:pt modelId="{256C7E41-11F9-4B30-9F2E-391F4704B1F6}" type="pres">
      <dgm:prSet presAssocID="{342BA25A-2E99-4DC1-A182-CC9B89475C0F}" presName="Image" presStyleLbl="bgShp" presStyleIdx="2" presStyleCnt="3"/>
      <dgm:spPr>
        <a:blipFill rotWithShape="1">
          <a:blip xmlns:r="http://schemas.openxmlformats.org/officeDocument/2006/relationships" r:embed="rId4"/>
          <a:srcRect/>
          <a:stretch>
            <a:fillRect t="-5000" b="-5000"/>
          </a:stretch>
        </a:blipFill>
      </dgm:spPr>
    </dgm:pt>
    <dgm:pt modelId="{F39B11C5-DC03-4B1C-84A4-AA8472697A40}" type="pres">
      <dgm:prSet presAssocID="{342BA25A-2E99-4DC1-A182-CC9B89475C0F}" presName="Parent" presStyleLbl="node0" presStyleIdx="2" presStyleCnt="3">
        <dgm:presLayoutVars>
          <dgm:bulletEnabled val="1"/>
        </dgm:presLayoutVars>
      </dgm:prSet>
      <dgm:spPr/>
    </dgm:pt>
  </dgm:ptLst>
  <dgm:cxnLst>
    <dgm:cxn modelId="{869B1500-72C1-4D3E-AB8F-B36F41B1095C}" type="presOf" srcId="{ACA51F86-EA1A-413D-B09B-0D25536CA5BA}" destId="{92D3FA11-9C00-427C-A922-C3A4E510E251}" srcOrd="0" destOrd="0" presId="urn:microsoft.com/office/officeart/2008/layout/BendingPictureCaption"/>
    <dgm:cxn modelId="{6D222316-70B2-4044-8E38-543D5820FAF3}" srcId="{D58B4546-3912-46A5-987A-09E15F54E9B0}" destId="{342BA25A-2E99-4DC1-A182-CC9B89475C0F}" srcOrd="2" destOrd="0" parTransId="{FBE740E0-8B79-4433-B34C-699195AC3820}" sibTransId="{880D3EDF-1EF1-4C6C-A388-44D1CB3A10B5}"/>
    <dgm:cxn modelId="{AFF5682C-858C-4555-8636-57E18D435FCA}" type="presOf" srcId="{342BA25A-2E99-4DC1-A182-CC9B89475C0F}" destId="{F39B11C5-DC03-4B1C-84A4-AA8472697A40}" srcOrd="0" destOrd="0" presId="urn:microsoft.com/office/officeart/2008/layout/BendingPictureCaption"/>
    <dgm:cxn modelId="{4F426631-4D59-416A-8A6B-5C03B64868A2}" type="presOf" srcId="{523CA143-B3A0-482E-92FB-96338EEA1F07}" destId="{8D4AE48E-5511-48A6-9053-B5C710C87475}" srcOrd="0" destOrd="0" presId="urn:microsoft.com/office/officeart/2008/layout/BendingPictureCaption"/>
    <dgm:cxn modelId="{2849A0AF-95A8-4BA1-B561-E3B81B51450B}" srcId="{D58B4546-3912-46A5-987A-09E15F54E9B0}" destId="{523CA143-B3A0-482E-92FB-96338EEA1F07}" srcOrd="1" destOrd="0" parTransId="{0A1C1125-9325-4980-9FF6-1CC6DE5FCD7B}" sibTransId="{38E97E1B-802D-4366-BB56-CBF090C74204}"/>
    <dgm:cxn modelId="{9B72C2BF-D99A-485C-8228-790B7D61F02E}" type="presOf" srcId="{D58B4546-3912-46A5-987A-09E15F54E9B0}" destId="{2CDD373E-E4FF-4AF0-9BFC-47AD2631CF40}" srcOrd="0" destOrd="0" presId="urn:microsoft.com/office/officeart/2008/layout/BendingPictureCaption"/>
    <dgm:cxn modelId="{BDDFDBFC-3482-44FE-A4AB-216555298A7C}" srcId="{D58B4546-3912-46A5-987A-09E15F54E9B0}" destId="{ACA51F86-EA1A-413D-B09B-0D25536CA5BA}" srcOrd="0" destOrd="0" parTransId="{D9F8260E-4F59-4A76-9D0C-CA2E9C62FF42}" sibTransId="{D88E6ACD-D7AB-4D9B-BB5C-2851947CBA9E}"/>
    <dgm:cxn modelId="{D474A411-035C-432E-99E2-EAA9A49E0AFC}" type="presParOf" srcId="{2CDD373E-E4FF-4AF0-9BFC-47AD2631CF40}" destId="{32C161C3-9EC3-4D28-B724-B1683F1481B3}" srcOrd="0" destOrd="0" presId="urn:microsoft.com/office/officeart/2008/layout/BendingPictureCaption"/>
    <dgm:cxn modelId="{20E10ABC-8B26-4226-B8D5-A656D6AC6678}" type="presParOf" srcId="{32C161C3-9EC3-4D28-B724-B1683F1481B3}" destId="{7F9558A5-6FA8-4898-B0E6-5D2771D40654}" srcOrd="0" destOrd="0" presId="urn:microsoft.com/office/officeart/2008/layout/BendingPictureCaption"/>
    <dgm:cxn modelId="{633E55B3-7D95-4519-8374-EC7553D3EE84}" type="presParOf" srcId="{32C161C3-9EC3-4D28-B724-B1683F1481B3}" destId="{92D3FA11-9C00-427C-A922-C3A4E510E251}" srcOrd="1" destOrd="0" presId="urn:microsoft.com/office/officeart/2008/layout/BendingPictureCaption"/>
    <dgm:cxn modelId="{B9750B7F-ADDA-4536-8DDA-DDC70D219A0A}" type="presParOf" srcId="{2CDD373E-E4FF-4AF0-9BFC-47AD2631CF40}" destId="{837A1CA8-9764-4E0E-910A-9558FF77B4E4}" srcOrd="1" destOrd="0" presId="urn:microsoft.com/office/officeart/2008/layout/BendingPictureCaption"/>
    <dgm:cxn modelId="{A54539D4-D3EA-44B7-BC92-DBE5532B6D7A}" type="presParOf" srcId="{2CDD373E-E4FF-4AF0-9BFC-47AD2631CF40}" destId="{F5A3D7F0-7AFD-48D3-B516-47C0E30CABE0}" srcOrd="2" destOrd="0" presId="urn:microsoft.com/office/officeart/2008/layout/BendingPictureCaption"/>
    <dgm:cxn modelId="{A71357D6-D304-4B93-9211-B552AC3652F6}" type="presParOf" srcId="{F5A3D7F0-7AFD-48D3-B516-47C0E30CABE0}" destId="{ADA340F5-72FE-4DE2-8646-13D4E9C0BD89}" srcOrd="0" destOrd="0" presId="urn:microsoft.com/office/officeart/2008/layout/BendingPictureCaption"/>
    <dgm:cxn modelId="{F6C2239E-01A6-406F-BFBC-17DD3D31858D}" type="presParOf" srcId="{F5A3D7F0-7AFD-48D3-B516-47C0E30CABE0}" destId="{8D4AE48E-5511-48A6-9053-B5C710C87475}" srcOrd="1" destOrd="0" presId="urn:microsoft.com/office/officeart/2008/layout/BendingPictureCaption"/>
    <dgm:cxn modelId="{E3176DFD-AD4D-4BB3-9C98-83BAEF2D12DA}" type="presParOf" srcId="{2CDD373E-E4FF-4AF0-9BFC-47AD2631CF40}" destId="{09CD55EA-7462-42E5-B215-6B1330A77AFE}" srcOrd="3" destOrd="0" presId="urn:microsoft.com/office/officeart/2008/layout/BendingPictureCaption"/>
    <dgm:cxn modelId="{6FAD59DB-4066-4280-BAA1-42F5BB976592}" type="presParOf" srcId="{2CDD373E-E4FF-4AF0-9BFC-47AD2631CF40}" destId="{170E7F12-9E07-4DB6-8943-E1FA4677DEA3}" srcOrd="4" destOrd="0" presId="urn:microsoft.com/office/officeart/2008/layout/BendingPictureCaption"/>
    <dgm:cxn modelId="{27BB526E-A46F-4B7E-B3C4-7C9DA9A282B7}" type="presParOf" srcId="{170E7F12-9E07-4DB6-8943-E1FA4677DEA3}" destId="{256C7E41-11F9-4B30-9F2E-391F4704B1F6}" srcOrd="0" destOrd="0" presId="urn:microsoft.com/office/officeart/2008/layout/BendingPictureCaption"/>
    <dgm:cxn modelId="{25F4600E-7E95-4837-9B15-192B6F2AB2F3}" type="presParOf" srcId="{170E7F12-9E07-4DB6-8943-E1FA4677DEA3}" destId="{F39B11C5-DC03-4B1C-84A4-AA8472697A40}"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D58B4546-3912-46A5-987A-09E15F54E9B0}" type="doc">
      <dgm:prSet loTypeId="urn:microsoft.com/office/officeart/2008/layout/BendingPictureCaption" loCatId="picture" qsTypeId="urn:microsoft.com/office/officeart/2005/8/quickstyle/simple1" qsCatId="simple" csTypeId="urn:microsoft.com/office/officeart/2005/8/colors/colorful5" csCatId="colorful" phldr="1"/>
      <dgm:spPr/>
      <dgm:t>
        <a:bodyPr/>
        <a:lstStyle/>
        <a:p>
          <a:endParaRPr lang="es-EC"/>
        </a:p>
      </dgm:t>
    </dgm:pt>
    <dgm:pt modelId="{90F4BDFD-BF20-4F95-98AA-804D23B352E9}">
      <dgm:prSet phldrT="[Texto]" custT="1"/>
      <dgm:spPr/>
      <dgm:t>
        <a:bodyPr/>
        <a:lstStyle/>
        <a:p>
          <a:r>
            <a:rPr lang="es-EC" sz="1200" b="1" dirty="0">
              <a:effectLst>
                <a:outerShdw blurRad="38100" dist="38100" dir="2700000" algn="tl">
                  <a:srgbClr val="000000">
                    <a:alpha val="43137"/>
                  </a:srgbClr>
                </a:outerShdw>
              </a:effectLst>
            </a:rPr>
            <a:t>(1) Ensayo No. 5</a:t>
          </a:r>
        </a:p>
        <a:p>
          <a:r>
            <a:rPr lang="es-EC" sz="1200" b="1" dirty="0">
              <a:effectLst>
                <a:outerShdw blurRad="38100" dist="38100" dir="2700000" algn="tl">
                  <a:srgbClr val="000000">
                    <a:alpha val="43137"/>
                  </a:srgbClr>
                </a:outerShdw>
              </a:effectLst>
            </a:rPr>
            <a:t>Carga: 3.420 kg</a:t>
          </a:r>
        </a:p>
        <a:p>
          <a:r>
            <a:rPr lang="es-EC" sz="1200" b="1" dirty="0">
              <a:effectLst>
                <a:outerShdw blurRad="38100" dist="38100" dir="2700000" algn="tl">
                  <a:srgbClr val="000000">
                    <a:alpha val="43137"/>
                  </a:srgbClr>
                </a:outerShdw>
              </a:effectLst>
            </a:rPr>
            <a:t>Acumulada: 9.12 kg</a:t>
          </a:r>
        </a:p>
      </dgm:t>
    </dgm:pt>
    <dgm:pt modelId="{0568F49E-8E7B-4AE5-B5C6-8393F5DF5A52}" type="parTrans" cxnId="{0DD64D0B-0570-498D-B94D-9BA0266E6B83}">
      <dgm:prSet/>
      <dgm:spPr/>
      <dgm:t>
        <a:bodyPr/>
        <a:lstStyle/>
        <a:p>
          <a:endParaRPr lang="es-EC" sz="2000"/>
        </a:p>
      </dgm:t>
    </dgm:pt>
    <dgm:pt modelId="{0A4039AF-BAAE-4219-9CA3-85A87BAF0430}" type="sibTrans" cxnId="{0DD64D0B-0570-498D-B94D-9BA0266E6B83}">
      <dgm:prSet/>
      <dgm:spPr/>
      <dgm:t>
        <a:bodyPr/>
        <a:lstStyle/>
        <a:p>
          <a:endParaRPr lang="es-EC" sz="2000"/>
        </a:p>
      </dgm:t>
    </dgm:pt>
    <dgm:pt modelId="{FF2296A6-E513-4480-B0EE-749F2185E49F}">
      <dgm:prSet phldrT="[Texto]" custT="1"/>
      <dgm:spPr/>
      <dgm:t>
        <a:bodyPr/>
        <a:lstStyle/>
        <a:p>
          <a:r>
            <a:rPr lang="es-EC" sz="1200" b="1" dirty="0">
              <a:effectLst>
                <a:outerShdw blurRad="38100" dist="38100" dir="2700000" algn="tl">
                  <a:srgbClr val="000000">
                    <a:alpha val="43137"/>
                  </a:srgbClr>
                </a:outerShdw>
              </a:effectLst>
            </a:rPr>
            <a:t>(2) Ensayo No. 5</a:t>
          </a:r>
        </a:p>
        <a:p>
          <a:r>
            <a:rPr lang="es-EC" sz="1200" b="1" dirty="0">
              <a:effectLst>
                <a:outerShdw blurRad="38100" dist="38100" dir="2700000" algn="tl">
                  <a:srgbClr val="000000">
                    <a:alpha val="43137"/>
                  </a:srgbClr>
                </a:outerShdw>
              </a:effectLst>
            </a:rPr>
            <a:t>Carga: 3.42 kg</a:t>
          </a:r>
        </a:p>
        <a:p>
          <a:r>
            <a:rPr lang="es-EC" sz="1200" b="1" dirty="0">
              <a:effectLst>
                <a:outerShdw blurRad="38100" dist="38100" dir="2700000" algn="tl">
                  <a:srgbClr val="000000">
                    <a:alpha val="43137"/>
                  </a:srgbClr>
                </a:outerShdw>
              </a:effectLst>
            </a:rPr>
            <a:t>Acumulada: 9.12 kg</a:t>
          </a:r>
        </a:p>
      </dgm:t>
    </dgm:pt>
    <dgm:pt modelId="{21D261B1-4C58-4096-9737-FDD9E4318828}" type="parTrans" cxnId="{0AE0D493-9270-4172-997D-66B93DA2DF03}">
      <dgm:prSet/>
      <dgm:spPr/>
      <dgm:t>
        <a:bodyPr/>
        <a:lstStyle/>
        <a:p>
          <a:endParaRPr lang="es-EC" sz="2000"/>
        </a:p>
      </dgm:t>
    </dgm:pt>
    <dgm:pt modelId="{CE53CE94-DFAF-495A-AC56-DABCE7D42D51}" type="sibTrans" cxnId="{0AE0D493-9270-4172-997D-66B93DA2DF03}">
      <dgm:prSet/>
      <dgm:spPr/>
      <dgm:t>
        <a:bodyPr/>
        <a:lstStyle/>
        <a:p>
          <a:endParaRPr lang="es-EC" sz="2000"/>
        </a:p>
      </dgm:t>
    </dgm:pt>
    <dgm:pt modelId="{C7E32FB0-72E4-4FE3-B83B-234A11C3D545}">
      <dgm:prSet phldrT="[Texto]" custT="1"/>
      <dgm:spPr/>
      <dgm:t>
        <a:bodyPr/>
        <a:lstStyle/>
        <a:p>
          <a:r>
            <a:rPr lang="es-EC" sz="1200" b="1" dirty="0">
              <a:effectLst>
                <a:outerShdw blurRad="38100" dist="38100" dir="2700000" algn="tl">
                  <a:srgbClr val="000000">
                    <a:alpha val="43137"/>
                  </a:srgbClr>
                </a:outerShdw>
              </a:effectLst>
            </a:rPr>
            <a:t>(3) Ensayo No. 10</a:t>
          </a:r>
        </a:p>
        <a:p>
          <a:r>
            <a:rPr lang="es-EC" sz="1200" b="1" dirty="0">
              <a:effectLst>
                <a:outerShdw blurRad="38100" dist="38100" dir="2700000" algn="tl">
                  <a:srgbClr val="000000">
                    <a:alpha val="43137"/>
                  </a:srgbClr>
                </a:outerShdw>
              </a:effectLst>
            </a:rPr>
            <a:t>Carga: 2.28 kg</a:t>
          </a:r>
        </a:p>
        <a:p>
          <a:r>
            <a:rPr lang="es-EC" sz="1200" b="1" dirty="0">
              <a:effectLst>
                <a:outerShdw blurRad="38100" dist="38100" dir="2700000" algn="tl">
                  <a:srgbClr val="000000">
                    <a:alpha val="43137"/>
                  </a:srgbClr>
                </a:outerShdw>
              </a:effectLst>
            </a:rPr>
            <a:t>Acumulada: 18.69 kg</a:t>
          </a:r>
        </a:p>
      </dgm:t>
    </dgm:pt>
    <dgm:pt modelId="{721D4D72-CCC0-4F23-BC9A-78C02F032A66}" type="parTrans" cxnId="{8EC431B5-A750-435D-A3A9-9B599C613200}">
      <dgm:prSet/>
      <dgm:spPr/>
      <dgm:t>
        <a:bodyPr/>
        <a:lstStyle/>
        <a:p>
          <a:endParaRPr lang="es-EC" sz="2000"/>
        </a:p>
      </dgm:t>
    </dgm:pt>
    <dgm:pt modelId="{FA6EAAE1-3B94-454D-9E4C-D48CE15FF276}" type="sibTrans" cxnId="{8EC431B5-A750-435D-A3A9-9B599C613200}">
      <dgm:prSet/>
      <dgm:spPr/>
      <dgm:t>
        <a:bodyPr/>
        <a:lstStyle/>
        <a:p>
          <a:endParaRPr lang="es-EC" sz="2000"/>
        </a:p>
      </dgm:t>
    </dgm:pt>
    <dgm:pt modelId="{59EF60FA-EC49-4C10-8992-1A6B9A885E63}">
      <dgm:prSet phldrT="[Texto]" custT="1"/>
      <dgm:spPr/>
      <dgm:t>
        <a:bodyPr/>
        <a:lstStyle/>
        <a:p>
          <a:r>
            <a:rPr lang="es-EC" sz="1200" b="1" dirty="0">
              <a:effectLst>
                <a:outerShdw blurRad="38100" dist="38100" dir="2700000" algn="tl">
                  <a:srgbClr val="000000">
                    <a:alpha val="43137"/>
                  </a:srgbClr>
                </a:outerShdw>
              </a:effectLst>
            </a:rPr>
            <a:t>(4) Ensayo No. 10</a:t>
          </a:r>
        </a:p>
        <a:p>
          <a:r>
            <a:rPr lang="es-EC" sz="1200" b="1" dirty="0">
              <a:effectLst>
                <a:outerShdw blurRad="38100" dist="38100" dir="2700000" algn="tl">
                  <a:srgbClr val="000000">
                    <a:alpha val="43137"/>
                  </a:srgbClr>
                </a:outerShdw>
              </a:effectLst>
            </a:rPr>
            <a:t>Carga: 2.28 kg</a:t>
          </a:r>
        </a:p>
        <a:p>
          <a:r>
            <a:rPr lang="es-EC" sz="1200" b="1" dirty="0">
              <a:effectLst>
                <a:outerShdw blurRad="38100" dist="38100" dir="2700000" algn="tl">
                  <a:srgbClr val="000000">
                    <a:alpha val="43137"/>
                  </a:srgbClr>
                </a:outerShdw>
              </a:effectLst>
            </a:rPr>
            <a:t>Acumulada: </a:t>
          </a:r>
          <a:r>
            <a:rPr lang="es-EC" sz="1200" b="1" dirty="0" err="1">
              <a:effectLst>
                <a:outerShdw blurRad="38100" dist="38100" dir="2700000" algn="tl">
                  <a:srgbClr val="000000">
                    <a:alpha val="43137"/>
                  </a:srgbClr>
                </a:outerShdw>
              </a:effectLst>
            </a:rPr>
            <a:t>18.69kg</a:t>
          </a:r>
          <a:endParaRPr lang="es-EC" sz="1200" b="1" dirty="0">
            <a:effectLst>
              <a:outerShdw blurRad="38100" dist="38100" dir="2700000" algn="tl">
                <a:srgbClr val="000000">
                  <a:alpha val="43137"/>
                </a:srgbClr>
              </a:outerShdw>
            </a:effectLst>
          </a:endParaRPr>
        </a:p>
      </dgm:t>
    </dgm:pt>
    <dgm:pt modelId="{B639F6DA-A218-4862-A552-A0B0E860ED9C}" type="parTrans" cxnId="{93F92B53-08B1-423E-A7E6-57981CC7849B}">
      <dgm:prSet/>
      <dgm:spPr/>
      <dgm:t>
        <a:bodyPr/>
        <a:lstStyle/>
        <a:p>
          <a:endParaRPr lang="es-EC" sz="2000"/>
        </a:p>
      </dgm:t>
    </dgm:pt>
    <dgm:pt modelId="{F1EB5A42-CC63-4185-9DCA-5CF66F092D34}" type="sibTrans" cxnId="{93F92B53-08B1-423E-A7E6-57981CC7849B}">
      <dgm:prSet/>
      <dgm:spPr/>
      <dgm:t>
        <a:bodyPr/>
        <a:lstStyle/>
        <a:p>
          <a:endParaRPr lang="es-EC" sz="2000"/>
        </a:p>
      </dgm:t>
    </dgm:pt>
    <dgm:pt modelId="{22A1A0DC-5FEF-4D49-B7F1-5ED8FF3E611F}" type="pres">
      <dgm:prSet presAssocID="{D58B4546-3912-46A5-987A-09E15F54E9B0}" presName="diagram" presStyleCnt="0">
        <dgm:presLayoutVars>
          <dgm:dir/>
        </dgm:presLayoutVars>
      </dgm:prSet>
      <dgm:spPr/>
    </dgm:pt>
    <dgm:pt modelId="{7B654654-BD66-4BDF-B322-9918251385EC}" type="pres">
      <dgm:prSet presAssocID="{90F4BDFD-BF20-4F95-98AA-804D23B352E9}" presName="composite" presStyleCnt="0"/>
      <dgm:spPr/>
    </dgm:pt>
    <dgm:pt modelId="{CBDE54A5-0E2F-4C8D-BD1D-06E492CE065B}" type="pres">
      <dgm:prSet presAssocID="{90F4BDFD-BF20-4F95-98AA-804D23B352E9}" presName="Image" presStyleLbl="bgShp" presStyleIdx="0" presStyleCnt="4"/>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30191" t="-446" r="-32418" b="-24638"/>
          </a:stretch>
        </a:blipFill>
      </dgm:spPr>
    </dgm:pt>
    <dgm:pt modelId="{FE98EE36-683F-4B9C-B66E-200497F6E5E2}" type="pres">
      <dgm:prSet presAssocID="{90F4BDFD-BF20-4F95-98AA-804D23B352E9}" presName="Parent" presStyleLbl="node0" presStyleIdx="0" presStyleCnt="4">
        <dgm:presLayoutVars>
          <dgm:bulletEnabled val="1"/>
        </dgm:presLayoutVars>
      </dgm:prSet>
      <dgm:spPr/>
    </dgm:pt>
    <dgm:pt modelId="{4D5C99DB-1D80-4597-B6A2-023217807276}" type="pres">
      <dgm:prSet presAssocID="{0A4039AF-BAAE-4219-9CA3-85A87BAF0430}" presName="sibTrans" presStyleCnt="0"/>
      <dgm:spPr/>
    </dgm:pt>
    <dgm:pt modelId="{20FA13A7-533F-40C1-AB8C-EFB0C8D0A235}" type="pres">
      <dgm:prSet presAssocID="{FF2296A6-E513-4480-B0EE-749F2185E49F}" presName="composite" presStyleCnt="0"/>
      <dgm:spPr/>
    </dgm:pt>
    <dgm:pt modelId="{F5B764FD-B4F6-47D3-A8A5-9E302652DAD4}" type="pres">
      <dgm:prSet presAssocID="{FF2296A6-E513-4480-B0EE-749F2185E49F}" presName="Image" presStyleLbl="bgShp" presStyleIdx="1" presStyleCnt="4"/>
      <dgm:spPr>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t="-70000" b="-70000"/>
          </a:stretch>
        </a:blipFill>
      </dgm:spPr>
    </dgm:pt>
    <dgm:pt modelId="{26DF436D-F510-49C7-B180-1717C74F4BD9}" type="pres">
      <dgm:prSet presAssocID="{FF2296A6-E513-4480-B0EE-749F2185E49F}" presName="Parent" presStyleLbl="node0" presStyleIdx="1" presStyleCnt="4">
        <dgm:presLayoutVars>
          <dgm:bulletEnabled val="1"/>
        </dgm:presLayoutVars>
      </dgm:prSet>
      <dgm:spPr/>
    </dgm:pt>
    <dgm:pt modelId="{C0FF382C-4D48-431E-A638-4AE2FBF5BE39}" type="pres">
      <dgm:prSet presAssocID="{CE53CE94-DFAF-495A-AC56-DABCE7D42D51}" presName="sibTrans" presStyleCnt="0"/>
      <dgm:spPr/>
    </dgm:pt>
    <dgm:pt modelId="{1BB9DDDF-0812-43AA-8EF1-988D9308D978}" type="pres">
      <dgm:prSet presAssocID="{C7E32FB0-72E4-4FE3-B83B-234A11C3D545}" presName="composite" presStyleCnt="0"/>
      <dgm:spPr/>
    </dgm:pt>
    <dgm:pt modelId="{CB2C22D7-0078-4AA4-A1A2-18399D0EE776}" type="pres">
      <dgm:prSet presAssocID="{C7E32FB0-72E4-4FE3-B83B-234A11C3D545}" presName="Image" presStyleLbl="bgShp" presStyleIdx="2" presStyleCnt="4"/>
      <dgm:spPr>
        <a:blipFill rotWithShape="1">
          <a:blip xmlns:r="http://schemas.openxmlformats.org/officeDocument/2006/relationships"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l="-7000" r="-7000"/>
          </a:stretch>
        </a:blipFill>
      </dgm:spPr>
    </dgm:pt>
    <dgm:pt modelId="{9B809002-15AE-4D65-B0A0-20F52EFD22FD}" type="pres">
      <dgm:prSet presAssocID="{C7E32FB0-72E4-4FE3-B83B-234A11C3D545}" presName="Parent" presStyleLbl="node0" presStyleIdx="2" presStyleCnt="4">
        <dgm:presLayoutVars>
          <dgm:bulletEnabled val="1"/>
        </dgm:presLayoutVars>
      </dgm:prSet>
      <dgm:spPr/>
    </dgm:pt>
    <dgm:pt modelId="{9A315EEF-C3A8-4E07-8948-901BEEB13E88}" type="pres">
      <dgm:prSet presAssocID="{FA6EAAE1-3B94-454D-9E4C-D48CE15FF276}" presName="sibTrans" presStyleCnt="0"/>
      <dgm:spPr/>
    </dgm:pt>
    <dgm:pt modelId="{C92AE623-4882-4662-834B-094E1AA64150}" type="pres">
      <dgm:prSet presAssocID="{59EF60FA-EC49-4C10-8992-1A6B9A885E63}" presName="composite" presStyleCnt="0"/>
      <dgm:spPr/>
    </dgm:pt>
    <dgm:pt modelId="{7E7650FC-0CD8-479A-808B-030C42150054}" type="pres">
      <dgm:prSet presAssocID="{59EF60FA-EC49-4C10-8992-1A6B9A885E63}" presName="Image" presStyleLbl="bgShp" presStyleIdx="3" presStyleCnt="4"/>
      <dgm:spPr>
        <a:blipFill rotWithShape="1">
          <a:blip xmlns:r="http://schemas.openxmlformats.org/officeDocument/2006/relationships" r:embed="rId5" cstate="print">
            <a:extLst>
              <a:ext uri="{28A0092B-C50C-407E-A947-70E740481C1C}">
                <a14:useLocalDpi xmlns:a14="http://schemas.microsoft.com/office/drawing/2010/main" val="0"/>
              </a:ext>
            </a:extLst>
          </a:blip>
          <a:srcRect/>
          <a:stretch>
            <a:fillRect l="-6000" r="-6000"/>
          </a:stretch>
        </a:blipFill>
      </dgm:spPr>
    </dgm:pt>
    <dgm:pt modelId="{82975486-8BE4-4574-91D1-7814B29330B0}" type="pres">
      <dgm:prSet presAssocID="{59EF60FA-EC49-4C10-8992-1A6B9A885E63}" presName="Parent" presStyleLbl="node0" presStyleIdx="3" presStyleCnt="4">
        <dgm:presLayoutVars>
          <dgm:bulletEnabled val="1"/>
        </dgm:presLayoutVars>
      </dgm:prSet>
      <dgm:spPr/>
    </dgm:pt>
  </dgm:ptLst>
  <dgm:cxnLst>
    <dgm:cxn modelId="{0DD64D0B-0570-498D-B94D-9BA0266E6B83}" srcId="{D58B4546-3912-46A5-987A-09E15F54E9B0}" destId="{90F4BDFD-BF20-4F95-98AA-804D23B352E9}" srcOrd="0" destOrd="0" parTransId="{0568F49E-8E7B-4AE5-B5C6-8393F5DF5A52}" sibTransId="{0A4039AF-BAAE-4219-9CA3-85A87BAF0430}"/>
    <dgm:cxn modelId="{384F0226-0CB2-4481-A594-3ED5F83F1E31}" type="presOf" srcId="{90F4BDFD-BF20-4F95-98AA-804D23B352E9}" destId="{FE98EE36-683F-4B9C-B66E-200497F6E5E2}" srcOrd="0" destOrd="0" presId="urn:microsoft.com/office/officeart/2008/layout/BendingPictureCaption"/>
    <dgm:cxn modelId="{E2AE7049-0CD9-45C2-BCDA-FE54F8AD883E}" type="presOf" srcId="{C7E32FB0-72E4-4FE3-B83B-234A11C3D545}" destId="{9B809002-15AE-4D65-B0A0-20F52EFD22FD}" srcOrd="0" destOrd="0" presId="urn:microsoft.com/office/officeart/2008/layout/BendingPictureCaption"/>
    <dgm:cxn modelId="{93F92B53-08B1-423E-A7E6-57981CC7849B}" srcId="{D58B4546-3912-46A5-987A-09E15F54E9B0}" destId="{59EF60FA-EC49-4C10-8992-1A6B9A885E63}" srcOrd="3" destOrd="0" parTransId="{B639F6DA-A218-4862-A552-A0B0E860ED9C}" sibTransId="{F1EB5A42-CC63-4185-9DCA-5CF66F092D34}"/>
    <dgm:cxn modelId="{A8094B58-A8F1-4283-9450-793C5396DD08}" type="presOf" srcId="{59EF60FA-EC49-4C10-8992-1A6B9A885E63}" destId="{82975486-8BE4-4574-91D1-7814B29330B0}" srcOrd="0" destOrd="0" presId="urn:microsoft.com/office/officeart/2008/layout/BendingPictureCaption"/>
    <dgm:cxn modelId="{703D198D-C2D9-4327-9EF6-DCF19389EF48}" type="presOf" srcId="{FF2296A6-E513-4480-B0EE-749F2185E49F}" destId="{26DF436D-F510-49C7-B180-1717C74F4BD9}" srcOrd="0" destOrd="0" presId="urn:microsoft.com/office/officeart/2008/layout/BendingPictureCaption"/>
    <dgm:cxn modelId="{0AE0D493-9270-4172-997D-66B93DA2DF03}" srcId="{D58B4546-3912-46A5-987A-09E15F54E9B0}" destId="{FF2296A6-E513-4480-B0EE-749F2185E49F}" srcOrd="1" destOrd="0" parTransId="{21D261B1-4C58-4096-9737-FDD9E4318828}" sibTransId="{CE53CE94-DFAF-495A-AC56-DABCE7D42D51}"/>
    <dgm:cxn modelId="{8EC431B5-A750-435D-A3A9-9B599C613200}" srcId="{D58B4546-3912-46A5-987A-09E15F54E9B0}" destId="{C7E32FB0-72E4-4FE3-B83B-234A11C3D545}" srcOrd="2" destOrd="0" parTransId="{721D4D72-CCC0-4F23-BC9A-78C02F032A66}" sibTransId="{FA6EAAE1-3B94-454D-9E4C-D48CE15FF276}"/>
    <dgm:cxn modelId="{1752DAEF-E5E1-4DB2-9F1C-2BCB1A653E8A}" type="presOf" srcId="{D58B4546-3912-46A5-987A-09E15F54E9B0}" destId="{22A1A0DC-5FEF-4D49-B7F1-5ED8FF3E611F}" srcOrd="0" destOrd="0" presId="urn:microsoft.com/office/officeart/2008/layout/BendingPictureCaption"/>
    <dgm:cxn modelId="{671A87A3-C336-49D8-909A-E60E2A5D2433}" type="presParOf" srcId="{22A1A0DC-5FEF-4D49-B7F1-5ED8FF3E611F}" destId="{7B654654-BD66-4BDF-B322-9918251385EC}" srcOrd="0" destOrd="0" presId="urn:microsoft.com/office/officeart/2008/layout/BendingPictureCaption"/>
    <dgm:cxn modelId="{3FDF2AE6-1A4A-4290-8DE4-B808EE05C29D}" type="presParOf" srcId="{7B654654-BD66-4BDF-B322-9918251385EC}" destId="{CBDE54A5-0E2F-4C8D-BD1D-06E492CE065B}" srcOrd="0" destOrd="0" presId="urn:microsoft.com/office/officeart/2008/layout/BendingPictureCaption"/>
    <dgm:cxn modelId="{588AB568-5CF9-490B-B5CB-927B0D075D72}" type="presParOf" srcId="{7B654654-BD66-4BDF-B322-9918251385EC}" destId="{FE98EE36-683F-4B9C-B66E-200497F6E5E2}" srcOrd="1" destOrd="0" presId="urn:microsoft.com/office/officeart/2008/layout/BendingPictureCaption"/>
    <dgm:cxn modelId="{977958A2-D3E0-43FA-A107-B4A8C60775F7}" type="presParOf" srcId="{22A1A0DC-5FEF-4D49-B7F1-5ED8FF3E611F}" destId="{4D5C99DB-1D80-4597-B6A2-023217807276}" srcOrd="1" destOrd="0" presId="urn:microsoft.com/office/officeart/2008/layout/BendingPictureCaption"/>
    <dgm:cxn modelId="{7DE04A01-B8D8-41E0-B4B8-64664366DEE1}" type="presParOf" srcId="{22A1A0DC-5FEF-4D49-B7F1-5ED8FF3E611F}" destId="{20FA13A7-533F-40C1-AB8C-EFB0C8D0A235}" srcOrd="2" destOrd="0" presId="urn:microsoft.com/office/officeart/2008/layout/BendingPictureCaption"/>
    <dgm:cxn modelId="{9F4F382E-5AC2-488D-BA1D-DAD65A3AAFD8}" type="presParOf" srcId="{20FA13A7-533F-40C1-AB8C-EFB0C8D0A235}" destId="{F5B764FD-B4F6-47D3-A8A5-9E302652DAD4}" srcOrd="0" destOrd="0" presId="urn:microsoft.com/office/officeart/2008/layout/BendingPictureCaption"/>
    <dgm:cxn modelId="{32C40659-8C05-4713-B1C3-FE45BB6A1976}" type="presParOf" srcId="{20FA13A7-533F-40C1-AB8C-EFB0C8D0A235}" destId="{26DF436D-F510-49C7-B180-1717C74F4BD9}" srcOrd="1" destOrd="0" presId="urn:microsoft.com/office/officeart/2008/layout/BendingPictureCaption"/>
    <dgm:cxn modelId="{0155C5DD-2801-4D77-889B-4026A2042A0A}" type="presParOf" srcId="{22A1A0DC-5FEF-4D49-B7F1-5ED8FF3E611F}" destId="{C0FF382C-4D48-431E-A638-4AE2FBF5BE39}" srcOrd="3" destOrd="0" presId="urn:microsoft.com/office/officeart/2008/layout/BendingPictureCaption"/>
    <dgm:cxn modelId="{E415B63B-52B3-4B86-9009-0C4B38A2F844}" type="presParOf" srcId="{22A1A0DC-5FEF-4D49-B7F1-5ED8FF3E611F}" destId="{1BB9DDDF-0812-43AA-8EF1-988D9308D978}" srcOrd="4" destOrd="0" presId="urn:microsoft.com/office/officeart/2008/layout/BendingPictureCaption"/>
    <dgm:cxn modelId="{505DC51D-02C3-49CE-B9BB-59A2A5F8332C}" type="presParOf" srcId="{1BB9DDDF-0812-43AA-8EF1-988D9308D978}" destId="{CB2C22D7-0078-4AA4-A1A2-18399D0EE776}" srcOrd="0" destOrd="0" presId="urn:microsoft.com/office/officeart/2008/layout/BendingPictureCaption"/>
    <dgm:cxn modelId="{D6713998-DBEB-4457-800C-59BBAD9C0035}" type="presParOf" srcId="{1BB9DDDF-0812-43AA-8EF1-988D9308D978}" destId="{9B809002-15AE-4D65-B0A0-20F52EFD22FD}" srcOrd="1" destOrd="0" presId="urn:microsoft.com/office/officeart/2008/layout/BendingPictureCaption"/>
    <dgm:cxn modelId="{36D3CC17-EEE6-4506-BA1A-49E4B1AB2056}" type="presParOf" srcId="{22A1A0DC-5FEF-4D49-B7F1-5ED8FF3E611F}" destId="{9A315EEF-C3A8-4E07-8948-901BEEB13E88}" srcOrd="5" destOrd="0" presId="urn:microsoft.com/office/officeart/2008/layout/BendingPictureCaption"/>
    <dgm:cxn modelId="{65992BFA-1E06-4862-9798-1D045810A9DF}" type="presParOf" srcId="{22A1A0DC-5FEF-4D49-B7F1-5ED8FF3E611F}" destId="{C92AE623-4882-4662-834B-094E1AA64150}" srcOrd="6" destOrd="0" presId="urn:microsoft.com/office/officeart/2008/layout/BendingPictureCaption"/>
    <dgm:cxn modelId="{12667520-A098-439D-9EB8-E30920B864BB}" type="presParOf" srcId="{C92AE623-4882-4662-834B-094E1AA64150}" destId="{7E7650FC-0CD8-479A-808B-030C42150054}" srcOrd="0" destOrd="0" presId="urn:microsoft.com/office/officeart/2008/layout/BendingPictureCaption"/>
    <dgm:cxn modelId="{7726DC0F-7961-45FC-8FC6-210DB99D3FA6}" type="presParOf" srcId="{C92AE623-4882-4662-834B-094E1AA64150}" destId="{82975486-8BE4-4574-91D1-7814B29330B0}" srcOrd="1" destOrd="0" presId="urn:microsoft.com/office/officeart/2008/layout/BendingPictureCaption"/>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64A754C2-8578-477B-9F9C-4304743223FD}" type="doc">
      <dgm:prSet loTypeId="urn:microsoft.com/office/officeart/2005/8/layout/vList2" loCatId="list" qsTypeId="urn:microsoft.com/office/officeart/2005/8/quickstyle/simple5" qsCatId="simple" csTypeId="urn:microsoft.com/office/officeart/2005/8/colors/colorful4" csCatId="colorful" phldr="1"/>
      <dgm:spPr/>
      <dgm:t>
        <a:bodyPr/>
        <a:lstStyle/>
        <a:p>
          <a:endParaRPr lang="es-EC"/>
        </a:p>
      </dgm:t>
    </dgm:pt>
    <dgm:pt modelId="{EDE92690-2D0A-4471-B81C-5F56BD26399E}">
      <dgm:prSet phldrT="[Texto]" custT="1"/>
      <dgm:spPr/>
      <dgm:t>
        <a:bodyPr/>
        <a:lstStyle/>
        <a:p>
          <a:r>
            <a:rPr lang="es-EC" sz="2800" dirty="0"/>
            <a:t>Elementos estructurales</a:t>
          </a:r>
        </a:p>
      </dgm:t>
    </dgm:pt>
    <dgm:pt modelId="{8BA0B9A9-F221-4593-9D8E-8C913274668B}" type="parTrans" cxnId="{68614C5E-9E3D-4D64-8BF2-88C33C8CC013}">
      <dgm:prSet/>
      <dgm:spPr/>
      <dgm:t>
        <a:bodyPr/>
        <a:lstStyle/>
        <a:p>
          <a:endParaRPr lang="es-EC" sz="1600"/>
        </a:p>
      </dgm:t>
    </dgm:pt>
    <dgm:pt modelId="{929AE5DD-310B-467F-8012-E65641C70D4C}" type="sibTrans" cxnId="{68614C5E-9E3D-4D64-8BF2-88C33C8CC013}">
      <dgm:prSet/>
      <dgm:spPr/>
      <dgm:t>
        <a:bodyPr/>
        <a:lstStyle/>
        <a:p>
          <a:endParaRPr lang="es-EC" sz="1600"/>
        </a:p>
      </dgm:t>
    </dgm:pt>
    <dgm:pt modelId="{328F49FB-41BB-4413-B2C5-43D239CAEA95}">
      <dgm:prSet phldrT="[Texto]" custT="1"/>
      <dgm:spPr/>
      <dgm:t>
        <a:bodyPr/>
        <a:lstStyle/>
        <a:p>
          <a:r>
            <a:rPr lang="es-EC" sz="2000" dirty="0"/>
            <a:t>Alineación y deformaciones con </a:t>
          </a:r>
          <a:r>
            <a:rPr lang="es-EC" sz="2000" dirty="0" err="1"/>
            <a:t>Trimble</a:t>
          </a:r>
          <a:r>
            <a:rPr lang="es-EC" sz="2000" dirty="0"/>
            <a:t> 5600</a:t>
          </a:r>
        </a:p>
      </dgm:t>
    </dgm:pt>
    <dgm:pt modelId="{C9418CF4-9B14-473B-ADF1-013DF820C5BD}" type="parTrans" cxnId="{766656A3-E275-4242-8C9A-1E2CC4312674}">
      <dgm:prSet/>
      <dgm:spPr/>
      <dgm:t>
        <a:bodyPr/>
        <a:lstStyle/>
        <a:p>
          <a:endParaRPr lang="es-EC" sz="1600"/>
        </a:p>
      </dgm:t>
    </dgm:pt>
    <dgm:pt modelId="{3DCE8E4C-7E31-4B9F-86D3-E354DEAC9DD6}" type="sibTrans" cxnId="{766656A3-E275-4242-8C9A-1E2CC4312674}">
      <dgm:prSet/>
      <dgm:spPr/>
      <dgm:t>
        <a:bodyPr/>
        <a:lstStyle/>
        <a:p>
          <a:endParaRPr lang="es-EC" sz="1600"/>
        </a:p>
      </dgm:t>
    </dgm:pt>
    <dgm:pt modelId="{6E1FC31B-944A-478D-B03E-971AF1D40BB1}" type="pres">
      <dgm:prSet presAssocID="{64A754C2-8578-477B-9F9C-4304743223FD}" presName="linear" presStyleCnt="0">
        <dgm:presLayoutVars>
          <dgm:animLvl val="lvl"/>
          <dgm:resizeHandles val="exact"/>
        </dgm:presLayoutVars>
      </dgm:prSet>
      <dgm:spPr/>
    </dgm:pt>
    <dgm:pt modelId="{42AD2D71-8CFD-4B3D-9F58-A446CA997C49}" type="pres">
      <dgm:prSet presAssocID="{EDE92690-2D0A-4471-B81C-5F56BD26399E}" presName="parentText" presStyleLbl="node1" presStyleIdx="0" presStyleCnt="1">
        <dgm:presLayoutVars>
          <dgm:chMax val="0"/>
          <dgm:bulletEnabled val="1"/>
        </dgm:presLayoutVars>
      </dgm:prSet>
      <dgm:spPr/>
    </dgm:pt>
    <dgm:pt modelId="{643908EC-9B15-4A0D-BA8A-88AAAD0B7E7B}" type="pres">
      <dgm:prSet presAssocID="{EDE92690-2D0A-4471-B81C-5F56BD26399E}" presName="childText" presStyleLbl="revTx" presStyleIdx="0" presStyleCnt="1">
        <dgm:presLayoutVars>
          <dgm:bulletEnabled val="1"/>
        </dgm:presLayoutVars>
      </dgm:prSet>
      <dgm:spPr/>
    </dgm:pt>
  </dgm:ptLst>
  <dgm:cxnLst>
    <dgm:cxn modelId="{68614C5E-9E3D-4D64-8BF2-88C33C8CC013}" srcId="{64A754C2-8578-477B-9F9C-4304743223FD}" destId="{EDE92690-2D0A-4471-B81C-5F56BD26399E}" srcOrd="0" destOrd="0" parTransId="{8BA0B9A9-F221-4593-9D8E-8C913274668B}" sibTransId="{929AE5DD-310B-467F-8012-E65641C70D4C}"/>
    <dgm:cxn modelId="{72B58D44-7583-43E7-B58B-174973140162}" type="presOf" srcId="{EDE92690-2D0A-4471-B81C-5F56BD26399E}" destId="{42AD2D71-8CFD-4B3D-9F58-A446CA997C49}" srcOrd="0" destOrd="0" presId="urn:microsoft.com/office/officeart/2005/8/layout/vList2"/>
    <dgm:cxn modelId="{A6F3B544-7691-4BF5-ABDA-AE24F9ADDFD3}" type="presOf" srcId="{64A754C2-8578-477B-9F9C-4304743223FD}" destId="{6E1FC31B-944A-478D-B03E-971AF1D40BB1}" srcOrd="0" destOrd="0" presId="urn:microsoft.com/office/officeart/2005/8/layout/vList2"/>
    <dgm:cxn modelId="{144D4248-9815-416F-BD05-22C601770CC4}" type="presOf" srcId="{328F49FB-41BB-4413-B2C5-43D239CAEA95}" destId="{643908EC-9B15-4A0D-BA8A-88AAAD0B7E7B}" srcOrd="0" destOrd="0" presId="urn:microsoft.com/office/officeart/2005/8/layout/vList2"/>
    <dgm:cxn modelId="{766656A3-E275-4242-8C9A-1E2CC4312674}" srcId="{EDE92690-2D0A-4471-B81C-5F56BD26399E}" destId="{328F49FB-41BB-4413-B2C5-43D239CAEA95}" srcOrd="0" destOrd="0" parTransId="{C9418CF4-9B14-473B-ADF1-013DF820C5BD}" sibTransId="{3DCE8E4C-7E31-4B9F-86D3-E354DEAC9DD6}"/>
    <dgm:cxn modelId="{A48D8A68-CEA6-498E-9FFA-2575E1910AD0}" type="presParOf" srcId="{6E1FC31B-944A-478D-B03E-971AF1D40BB1}" destId="{42AD2D71-8CFD-4B3D-9F58-A446CA997C49}" srcOrd="0" destOrd="0" presId="urn:microsoft.com/office/officeart/2005/8/layout/vList2"/>
    <dgm:cxn modelId="{54D309CF-7DEC-4647-B7CE-AB8AFB5BD7C9}" type="presParOf" srcId="{6E1FC31B-944A-478D-B03E-971AF1D40BB1}" destId="{643908EC-9B15-4A0D-BA8A-88AAAD0B7E7B}" srcOrd="1"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64A754C2-8578-477B-9F9C-4304743223FD}" type="doc">
      <dgm:prSet loTypeId="urn:microsoft.com/office/officeart/2005/8/layout/vList6" loCatId="list" qsTypeId="urn:microsoft.com/office/officeart/2005/8/quickstyle/simple5" qsCatId="simple" csTypeId="urn:microsoft.com/office/officeart/2005/8/colors/colorful4" csCatId="colorful" phldr="1"/>
      <dgm:spPr/>
      <dgm:t>
        <a:bodyPr/>
        <a:lstStyle/>
        <a:p>
          <a:endParaRPr lang="es-EC"/>
        </a:p>
      </dgm:t>
    </dgm:pt>
    <dgm:pt modelId="{EDE92690-2D0A-4471-B81C-5F56BD26399E}">
      <dgm:prSet phldrT="[Texto]" custT="1"/>
      <dgm:spPr/>
      <dgm:t>
        <a:bodyPr/>
        <a:lstStyle/>
        <a:p>
          <a:pPr algn="ctr"/>
          <a:r>
            <a:rPr lang="es-EC" sz="2800" dirty="0"/>
            <a:t>Soldadura</a:t>
          </a:r>
        </a:p>
      </dgm:t>
    </dgm:pt>
    <dgm:pt modelId="{8BA0B9A9-F221-4593-9D8E-8C913274668B}" type="parTrans" cxnId="{68614C5E-9E3D-4D64-8BF2-88C33C8CC013}">
      <dgm:prSet/>
      <dgm:spPr/>
      <dgm:t>
        <a:bodyPr/>
        <a:lstStyle/>
        <a:p>
          <a:endParaRPr lang="es-EC" sz="1600"/>
        </a:p>
      </dgm:t>
    </dgm:pt>
    <dgm:pt modelId="{929AE5DD-310B-467F-8012-E65641C70D4C}" type="sibTrans" cxnId="{68614C5E-9E3D-4D64-8BF2-88C33C8CC013}">
      <dgm:prSet/>
      <dgm:spPr/>
      <dgm:t>
        <a:bodyPr/>
        <a:lstStyle/>
        <a:p>
          <a:endParaRPr lang="es-EC" sz="1600"/>
        </a:p>
      </dgm:t>
    </dgm:pt>
    <dgm:pt modelId="{328F49FB-41BB-4413-B2C5-43D239CAEA95}">
      <dgm:prSet phldrT="[Texto]" custT="1"/>
      <dgm:spPr/>
      <dgm:t>
        <a:bodyPr/>
        <a:lstStyle/>
        <a:p>
          <a:r>
            <a:rPr lang="es-EC" sz="2000" dirty="0"/>
            <a:t>Ensayo tintas penetrantes soporte superior</a:t>
          </a:r>
        </a:p>
      </dgm:t>
    </dgm:pt>
    <dgm:pt modelId="{C9418CF4-9B14-473B-ADF1-013DF820C5BD}" type="parTrans" cxnId="{766656A3-E275-4242-8C9A-1E2CC4312674}">
      <dgm:prSet/>
      <dgm:spPr/>
      <dgm:t>
        <a:bodyPr/>
        <a:lstStyle/>
        <a:p>
          <a:endParaRPr lang="es-EC" sz="1600"/>
        </a:p>
      </dgm:t>
    </dgm:pt>
    <dgm:pt modelId="{3DCE8E4C-7E31-4B9F-86D3-E354DEAC9DD6}" type="sibTrans" cxnId="{766656A3-E275-4242-8C9A-1E2CC4312674}">
      <dgm:prSet/>
      <dgm:spPr/>
      <dgm:t>
        <a:bodyPr/>
        <a:lstStyle/>
        <a:p>
          <a:endParaRPr lang="es-EC" sz="1600"/>
        </a:p>
      </dgm:t>
    </dgm:pt>
    <dgm:pt modelId="{301A628B-5BE5-44FC-B9A9-013618EF2DCC}" type="pres">
      <dgm:prSet presAssocID="{64A754C2-8578-477B-9F9C-4304743223FD}" presName="Name0" presStyleCnt="0">
        <dgm:presLayoutVars>
          <dgm:dir/>
          <dgm:animLvl val="lvl"/>
          <dgm:resizeHandles/>
        </dgm:presLayoutVars>
      </dgm:prSet>
      <dgm:spPr/>
    </dgm:pt>
    <dgm:pt modelId="{86B1B426-E356-411F-80BB-B9201D04DF2E}" type="pres">
      <dgm:prSet presAssocID="{EDE92690-2D0A-4471-B81C-5F56BD26399E}" presName="linNode" presStyleCnt="0"/>
      <dgm:spPr/>
    </dgm:pt>
    <dgm:pt modelId="{CD703179-849C-470D-9D75-F4E9EDF789AA}" type="pres">
      <dgm:prSet presAssocID="{EDE92690-2D0A-4471-B81C-5F56BD26399E}" presName="parentShp" presStyleLbl="node1" presStyleIdx="0" presStyleCnt="1">
        <dgm:presLayoutVars>
          <dgm:bulletEnabled val="1"/>
        </dgm:presLayoutVars>
      </dgm:prSet>
      <dgm:spPr/>
    </dgm:pt>
    <dgm:pt modelId="{B3E54D71-7369-4B74-9394-35F298A50FC5}" type="pres">
      <dgm:prSet presAssocID="{EDE92690-2D0A-4471-B81C-5F56BD26399E}" presName="childShp" presStyleLbl="bgAccFollowNode1" presStyleIdx="0" presStyleCnt="1">
        <dgm:presLayoutVars>
          <dgm:bulletEnabled val="1"/>
        </dgm:presLayoutVars>
      </dgm:prSet>
      <dgm:spPr/>
    </dgm:pt>
  </dgm:ptLst>
  <dgm:cxnLst>
    <dgm:cxn modelId="{42F5871C-6BFB-4C45-8D35-494E71106561}" type="presOf" srcId="{64A754C2-8578-477B-9F9C-4304743223FD}" destId="{301A628B-5BE5-44FC-B9A9-013618EF2DCC}" srcOrd="0" destOrd="0" presId="urn:microsoft.com/office/officeart/2005/8/layout/vList6"/>
    <dgm:cxn modelId="{68614C5E-9E3D-4D64-8BF2-88C33C8CC013}" srcId="{64A754C2-8578-477B-9F9C-4304743223FD}" destId="{EDE92690-2D0A-4471-B81C-5F56BD26399E}" srcOrd="0" destOrd="0" parTransId="{8BA0B9A9-F221-4593-9D8E-8C913274668B}" sibTransId="{929AE5DD-310B-467F-8012-E65641C70D4C}"/>
    <dgm:cxn modelId="{4D37865F-9D9B-463B-A67D-8E3475D1D795}" type="presOf" srcId="{328F49FB-41BB-4413-B2C5-43D239CAEA95}" destId="{B3E54D71-7369-4B74-9394-35F298A50FC5}" srcOrd="0" destOrd="0" presId="urn:microsoft.com/office/officeart/2005/8/layout/vList6"/>
    <dgm:cxn modelId="{9DB14E46-066D-42E4-98DD-3F6B09439580}" type="presOf" srcId="{EDE92690-2D0A-4471-B81C-5F56BD26399E}" destId="{CD703179-849C-470D-9D75-F4E9EDF789AA}" srcOrd="0" destOrd="0" presId="urn:microsoft.com/office/officeart/2005/8/layout/vList6"/>
    <dgm:cxn modelId="{766656A3-E275-4242-8C9A-1E2CC4312674}" srcId="{EDE92690-2D0A-4471-B81C-5F56BD26399E}" destId="{328F49FB-41BB-4413-B2C5-43D239CAEA95}" srcOrd="0" destOrd="0" parTransId="{C9418CF4-9B14-473B-ADF1-013DF820C5BD}" sibTransId="{3DCE8E4C-7E31-4B9F-86D3-E354DEAC9DD6}"/>
    <dgm:cxn modelId="{70DAA4F5-18B0-4692-BC07-2845857C7019}" type="presParOf" srcId="{301A628B-5BE5-44FC-B9A9-013618EF2DCC}" destId="{86B1B426-E356-411F-80BB-B9201D04DF2E}" srcOrd="0" destOrd="0" presId="urn:microsoft.com/office/officeart/2005/8/layout/vList6"/>
    <dgm:cxn modelId="{A0D0AAB8-7F76-4219-9D51-342F5A1772FA}" type="presParOf" srcId="{86B1B426-E356-411F-80BB-B9201D04DF2E}" destId="{CD703179-849C-470D-9D75-F4E9EDF789AA}" srcOrd="0" destOrd="0" presId="urn:microsoft.com/office/officeart/2005/8/layout/vList6"/>
    <dgm:cxn modelId="{11513717-BE7A-4324-92C8-C072035FFBA7}" type="presParOf" srcId="{86B1B426-E356-411F-80BB-B9201D04DF2E}" destId="{B3E54D71-7369-4B74-9394-35F298A50FC5}" srcOrd="1" destOrd="0" presId="urn:microsoft.com/office/officeart/2005/8/layout/vList6"/>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64A754C2-8578-477B-9F9C-4304743223FD}" type="doc">
      <dgm:prSet loTypeId="urn:microsoft.com/office/officeart/2005/8/layout/vList6" loCatId="list" qsTypeId="urn:microsoft.com/office/officeart/2005/8/quickstyle/simple5" qsCatId="simple" csTypeId="urn:microsoft.com/office/officeart/2005/8/colors/colorful4" csCatId="colorful" phldr="1"/>
      <dgm:spPr/>
      <dgm:t>
        <a:bodyPr/>
        <a:lstStyle/>
        <a:p>
          <a:endParaRPr lang="es-EC"/>
        </a:p>
      </dgm:t>
    </dgm:pt>
    <dgm:pt modelId="{EDE92690-2D0A-4471-B81C-5F56BD26399E}">
      <dgm:prSet phldrT="[Texto]" custT="1"/>
      <dgm:spPr/>
      <dgm:t>
        <a:bodyPr/>
        <a:lstStyle/>
        <a:p>
          <a:pPr algn="ctr"/>
          <a:r>
            <a:rPr lang="es-EC" sz="2800" dirty="0"/>
            <a:t>Soldadura</a:t>
          </a:r>
        </a:p>
      </dgm:t>
    </dgm:pt>
    <dgm:pt modelId="{8BA0B9A9-F221-4593-9D8E-8C913274668B}" type="parTrans" cxnId="{68614C5E-9E3D-4D64-8BF2-88C33C8CC013}">
      <dgm:prSet/>
      <dgm:spPr/>
      <dgm:t>
        <a:bodyPr/>
        <a:lstStyle/>
        <a:p>
          <a:endParaRPr lang="es-EC" sz="1600"/>
        </a:p>
      </dgm:t>
    </dgm:pt>
    <dgm:pt modelId="{929AE5DD-310B-467F-8012-E65641C70D4C}" type="sibTrans" cxnId="{68614C5E-9E3D-4D64-8BF2-88C33C8CC013}">
      <dgm:prSet/>
      <dgm:spPr/>
      <dgm:t>
        <a:bodyPr/>
        <a:lstStyle/>
        <a:p>
          <a:endParaRPr lang="es-EC" sz="1600"/>
        </a:p>
      </dgm:t>
    </dgm:pt>
    <dgm:pt modelId="{328F49FB-41BB-4413-B2C5-43D239CAEA95}">
      <dgm:prSet phldrT="[Texto]" custT="1"/>
      <dgm:spPr/>
      <dgm:t>
        <a:bodyPr/>
        <a:lstStyle/>
        <a:p>
          <a:r>
            <a:rPr lang="es-EC" sz="2000" dirty="0"/>
            <a:t>Ensayo tintas penetrantes soporte superior</a:t>
          </a:r>
        </a:p>
      </dgm:t>
    </dgm:pt>
    <dgm:pt modelId="{C9418CF4-9B14-473B-ADF1-013DF820C5BD}" type="parTrans" cxnId="{766656A3-E275-4242-8C9A-1E2CC4312674}">
      <dgm:prSet/>
      <dgm:spPr/>
      <dgm:t>
        <a:bodyPr/>
        <a:lstStyle/>
        <a:p>
          <a:endParaRPr lang="es-EC" sz="1600"/>
        </a:p>
      </dgm:t>
    </dgm:pt>
    <dgm:pt modelId="{3DCE8E4C-7E31-4B9F-86D3-E354DEAC9DD6}" type="sibTrans" cxnId="{766656A3-E275-4242-8C9A-1E2CC4312674}">
      <dgm:prSet/>
      <dgm:spPr/>
      <dgm:t>
        <a:bodyPr/>
        <a:lstStyle/>
        <a:p>
          <a:endParaRPr lang="es-EC" sz="1600"/>
        </a:p>
      </dgm:t>
    </dgm:pt>
    <dgm:pt modelId="{301A628B-5BE5-44FC-B9A9-013618EF2DCC}" type="pres">
      <dgm:prSet presAssocID="{64A754C2-8578-477B-9F9C-4304743223FD}" presName="Name0" presStyleCnt="0">
        <dgm:presLayoutVars>
          <dgm:dir/>
          <dgm:animLvl val="lvl"/>
          <dgm:resizeHandles/>
        </dgm:presLayoutVars>
      </dgm:prSet>
      <dgm:spPr/>
    </dgm:pt>
    <dgm:pt modelId="{86B1B426-E356-411F-80BB-B9201D04DF2E}" type="pres">
      <dgm:prSet presAssocID="{EDE92690-2D0A-4471-B81C-5F56BD26399E}" presName="linNode" presStyleCnt="0"/>
      <dgm:spPr/>
    </dgm:pt>
    <dgm:pt modelId="{CD703179-849C-470D-9D75-F4E9EDF789AA}" type="pres">
      <dgm:prSet presAssocID="{EDE92690-2D0A-4471-B81C-5F56BD26399E}" presName="parentShp" presStyleLbl="node1" presStyleIdx="0" presStyleCnt="1">
        <dgm:presLayoutVars>
          <dgm:bulletEnabled val="1"/>
        </dgm:presLayoutVars>
      </dgm:prSet>
      <dgm:spPr/>
    </dgm:pt>
    <dgm:pt modelId="{B3E54D71-7369-4B74-9394-35F298A50FC5}" type="pres">
      <dgm:prSet presAssocID="{EDE92690-2D0A-4471-B81C-5F56BD26399E}" presName="childShp" presStyleLbl="bgAccFollowNode1" presStyleIdx="0" presStyleCnt="1">
        <dgm:presLayoutVars>
          <dgm:bulletEnabled val="1"/>
        </dgm:presLayoutVars>
      </dgm:prSet>
      <dgm:spPr/>
    </dgm:pt>
  </dgm:ptLst>
  <dgm:cxnLst>
    <dgm:cxn modelId="{42F5871C-6BFB-4C45-8D35-494E71106561}" type="presOf" srcId="{64A754C2-8578-477B-9F9C-4304743223FD}" destId="{301A628B-5BE5-44FC-B9A9-013618EF2DCC}" srcOrd="0" destOrd="0" presId="urn:microsoft.com/office/officeart/2005/8/layout/vList6"/>
    <dgm:cxn modelId="{68614C5E-9E3D-4D64-8BF2-88C33C8CC013}" srcId="{64A754C2-8578-477B-9F9C-4304743223FD}" destId="{EDE92690-2D0A-4471-B81C-5F56BD26399E}" srcOrd="0" destOrd="0" parTransId="{8BA0B9A9-F221-4593-9D8E-8C913274668B}" sibTransId="{929AE5DD-310B-467F-8012-E65641C70D4C}"/>
    <dgm:cxn modelId="{4D37865F-9D9B-463B-A67D-8E3475D1D795}" type="presOf" srcId="{328F49FB-41BB-4413-B2C5-43D239CAEA95}" destId="{B3E54D71-7369-4B74-9394-35F298A50FC5}" srcOrd="0" destOrd="0" presId="urn:microsoft.com/office/officeart/2005/8/layout/vList6"/>
    <dgm:cxn modelId="{9DB14E46-066D-42E4-98DD-3F6B09439580}" type="presOf" srcId="{EDE92690-2D0A-4471-B81C-5F56BD26399E}" destId="{CD703179-849C-470D-9D75-F4E9EDF789AA}" srcOrd="0" destOrd="0" presId="urn:microsoft.com/office/officeart/2005/8/layout/vList6"/>
    <dgm:cxn modelId="{766656A3-E275-4242-8C9A-1E2CC4312674}" srcId="{EDE92690-2D0A-4471-B81C-5F56BD26399E}" destId="{328F49FB-41BB-4413-B2C5-43D239CAEA95}" srcOrd="0" destOrd="0" parTransId="{C9418CF4-9B14-473B-ADF1-013DF820C5BD}" sibTransId="{3DCE8E4C-7E31-4B9F-86D3-E354DEAC9DD6}"/>
    <dgm:cxn modelId="{70DAA4F5-18B0-4692-BC07-2845857C7019}" type="presParOf" srcId="{301A628B-5BE5-44FC-B9A9-013618EF2DCC}" destId="{86B1B426-E356-411F-80BB-B9201D04DF2E}" srcOrd="0" destOrd="0" presId="urn:microsoft.com/office/officeart/2005/8/layout/vList6"/>
    <dgm:cxn modelId="{A0D0AAB8-7F76-4219-9D51-342F5A1772FA}" type="presParOf" srcId="{86B1B426-E356-411F-80BB-B9201D04DF2E}" destId="{CD703179-849C-470D-9D75-F4E9EDF789AA}" srcOrd="0" destOrd="0" presId="urn:microsoft.com/office/officeart/2005/8/layout/vList6"/>
    <dgm:cxn modelId="{11513717-BE7A-4324-92C8-C072035FFBA7}" type="presParOf" srcId="{86B1B426-E356-411F-80BB-B9201D04DF2E}" destId="{B3E54D71-7369-4B74-9394-35F298A50FC5}" srcOrd="1" destOrd="0" presId="urn:microsoft.com/office/officeart/2005/8/layout/vList6"/>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64A754C2-8578-477B-9F9C-4304743223FD}" type="doc">
      <dgm:prSet loTypeId="urn:microsoft.com/office/officeart/2005/8/layout/vList6" loCatId="list" qsTypeId="urn:microsoft.com/office/officeart/2005/8/quickstyle/simple5" qsCatId="simple" csTypeId="urn:microsoft.com/office/officeart/2005/8/colors/colorful4" csCatId="colorful" phldr="1"/>
      <dgm:spPr/>
      <dgm:t>
        <a:bodyPr/>
        <a:lstStyle/>
        <a:p>
          <a:endParaRPr lang="es-EC"/>
        </a:p>
      </dgm:t>
    </dgm:pt>
    <dgm:pt modelId="{EDE92690-2D0A-4471-B81C-5F56BD26399E}">
      <dgm:prSet phldrT="[Texto]" custT="1"/>
      <dgm:spPr/>
      <dgm:t>
        <a:bodyPr/>
        <a:lstStyle/>
        <a:p>
          <a:pPr algn="ctr"/>
          <a:r>
            <a:rPr lang="es-EC" sz="2800" dirty="0"/>
            <a:t>Soldadura</a:t>
          </a:r>
        </a:p>
      </dgm:t>
    </dgm:pt>
    <dgm:pt modelId="{8BA0B9A9-F221-4593-9D8E-8C913274668B}" type="parTrans" cxnId="{68614C5E-9E3D-4D64-8BF2-88C33C8CC013}">
      <dgm:prSet/>
      <dgm:spPr/>
      <dgm:t>
        <a:bodyPr/>
        <a:lstStyle/>
        <a:p>
          <a:endParaRPr lang="es-EC" sz="1600"/>
        </a:p>
      </dgm:t>
    </dgm:pt>
    <dgm:pt modelId="{929AE5DD-310B-467F-8012-E65641C70D4C}" type="sibTrans" cxnId="{68614C5E-9E3D-4D64-8BF2-88C33C8CC013}">
      <dgm:prSet/>
      <dgm:spPr/>
      <dgm:t>
        <a:bodyPr/>
        <a:lstStyle/>
        <a:p>
          <a:endParaRPr lang="es-EC" sz="1600"/>
        </a:p>
      </dgm:t>
    </dgm:pt>
    <dgm:pt modelId="{328F49FB-41BB-4413-B2C5-43D239CAEA95}">
      <dgm:prSet phldrT="[Texto]" custT="1"/>
      <dgm:spPr/>
      <dgm:t>
        <a:bodyPr/>
        <a:lstStyle/>
        <a:p>
          <a:r>
            <a:rPr lang="es-EC" sz="2000" dirty="0"/>
            <a:t>Ensayo tintas penetrantes soporte inferior</a:t>
          </a:r>
        </a:p>
      </dgm:t>
    </dgm:pt>
    <dgm:pt modelId="{C9418CF4-9B14-473B-ADF1-013DF820C5BD}" type="parTrans" cxnId="{766656A3-E275-4242-8C9A-1E2CC4312674}">
      <dgm:prSet/>
      <dgm:spPr/>
      <dgm:t>
        <a:bodyPr/>
        <a:lstStyle/>
        <a:p>
          <a:endParaRPr lang="es-EC" sz="1600"/>
        </a:p>
      </dgm:t>
    </dgm:pt>
    <dgm:pt modelId="{3DCE8E4C-7E31-4B9F-86D3-E354DEAC9DD6}" type="sibTrans" cxnId="{766656A3-E275-4242-8C9A-1E2CC4312674}">
      <dgm:prSet/>
      <dgm:spPr/>
      <dgm:t>
        <a:bodyPr/>
        <a:lstStyle/>
        <a:p>
          <a:endParaRPr lang="es-EC" sz="1600"/>
        </a:p>
      </dgm:t>
    </dgm:pt>
    <dgm:pt modelId="{301A628B-5BE5-44FC-B9A9-013618EF2DCC}" type="pres">
      <dgm:prSet presAssocID="{64A754C2-8578-477B-9F9C-4304743223FD}" presName="Name0" presStyleCnt="0">
        <dgm:presLayoutVars>
          <dgm:dir/>
          <dgm:animLvl val="lvl"/>
          <dgm:resizeHandles/>
        </dgm:presLayoutVars>
      </dgm:prSet>
      <dgm:spPr/>
    </dgm:pt>
    <dgm:pt modelId="{86B1B426-E356-411F-80BB-B9201D04DF2E}" type="pres">
      <dgm:prSet presAssocID="{EDE92690-2D0A-4471-B81C-5F56BD26399E}" presName="linNode" presStyleCnt="0"/>
      <dgm:spPr/>
    </dgm:pt>
    <dgm:pt modelId="{CD703179-849C-470D-9D75-F4E9EDF789AA}" type="pres">
      <dgm:prSet presAssocID="{EDE92690-2D0A-4471-B81C-5F56BD26399E}" presName="parentShp" presStyleLbl="node1" presStyleIdx="0" presStyleCnt="1">
        <dgm:presLayoutVars>
          <dgm:bulletEnabled val="1"/>
        </dgm:presLayoutVars>
      </dgm:prSet>
      <dgm:spPr/>
    </dgm:pt>
    <dgm:pt modelId="{B3E54D71-7369-4B74-9394-35F298A50FC5}" type="pres">
      <dgm:prSet presAssocID="{EDE92690-2D0A-4471-B81C-5F56BD26399E}" presName="childShp" presStyleLbl="bgAccFollowNode1" presStyleIdx="0" presStyleCnt="1">
        <dgm:presLayoutVars>
          <dgm:bulletEnabled val="1"/>
        </dgm:presLayoutVars>
      </dgm:prSet>
      <dgm:spPr/>
    </dgm:pt>
  </dgm:ptLst>
  <dgm:cxnLst>
    <dgm:cxn modelId="{42F5871C-6BFB-4C45-8D35-494E71106561}" type="presOf" srcId="{64A754C2-8578-477B-9F9C-4304743223FD}" destId="{301A628B-5BE5-44FC-B9A9-013618EF2DCC}" srcOrd="0" destOrd="0" presId="urn:microsoft.com/office/officeart/2005/8/layout/vList6"/>
    <dgm:cxn modelId="{68614C5E-9E3D-4D64-8BF2-88C33C8CC013}" srcId="{64A754C2-8578-477B-9F9C-4304743223FD}" destId="{EDE92690-2D0A-4471-B81C-5F56BD26399E}" srcOrd="0" destOrd="0" parTransId="{8BA0B9A9-F221-4593-9D8E-8C913274668B}" sibTransId="{929AE5DD-310B-467F-8012-E65641C70D4C}"/>
    <dgm:cxn modelId="{4D37865F-9D9B-463B-A67D-8E3475D1D795}" type="presOf" srcId="{328F49FB-41BB-4413-B2C5-43D239CAEA95}" destId="{B3E54D71-7369-4B74-9394-35F298A50FC5}" srcOrd="0" destOrd="0" presId="urn:microsoft.com/office/officeart/2005/8/layout/vList6"/>
    <dgm:cxn modelId="{9DB14E46-066D-42E4-98DD-3F6B09439580}" type="presOf" srcId="{EDE92690-2D0A-4471-B81C-5F56BD26399E}" destId="{CD703179-849C-470D-9D75-F4E9EDF789AA}" srcOrd="0" destOrd="0" presId="urn:microsoft.com/office/officeart/2005/8/layout/vList6"/>
    <dgm:cxn modelId="{766656A3-E275-4242-8C9A-1E2CC4312674}" srcId="{EDE92690-2D0A-4471-B81C-5F56BD26399E}" destId="{328F49FB-41BB-4413-B2C5-43D239CAEA95}" srcOrd="0" destOrd="0" parTransId="{C9418CF4-9B14-473B-ADF1-013DF820C5BD}" sibTransId="{3DCE8E4C-7E31-4B9F-86D3-E354DEAC9DD6}"/>
    <dgm:cxn modelId="{70DAA4F5-18B0-4692-BC07-2845857C7019}" type="presParOf" srcId="{301A628B-5BE5-44FC-B9A9-013618EF2DCC}" destId="{86B1B426-E356-411F-80BB-B9201D04DF2E}" srcOrd="0" destOrd="0" presId="urn:microsoft.com/office/officeart/2005/8/layout/vList6"/>
    <dgm:cxn modelId="{A0D0AAB8-7F76-4219-9D51-342F5A1772FA}" type="presParOf" srcId="{86B1B426-E356-411F-80BB-B9201D04DF2E}" destId="{CD703179-849C-470D-9D75-F4E9EDF789AA}" srcOrd="0" destOrd="0" presId="urn:microsoft.com/office/officeart/2005/8/layout/vList6"/>
    <dgm:cxn modelId="{11513717-BE7A-4324-92C8-C072035FFBA7}" type="presParOf" srcId="{86B1B426-E356-411F-80BB-B9201D04DF2E}" destId="{B3E54D71-7369-4B74-9394-35F298A50FC5}" srcOrd="1" destOrd="0" presId="urn:microsoft.com/office/officeart/2005/8/layout/vList6"/>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64A754C2-8578-477B-9F9C-4304743223FD}" type="doc">
      <dgm:prSet loTypeId="urn:microsoft.com/office/officeart/2005/8/layout/vList6" loCatId="list" qsTypeId="urn:microsoft.com/office/officeart/2005/8/quickstyle/simple5" qsCatId="simple" csTypeId="urn:microsoft.com/office/officeart/2005/8/colors/colorful4" csCatId="colorful" phldr="1"/>
      <dgm:spPr/>
      <dgm:t>
        <a:bodyPr/>
        <a:lstStyle/>
        <a:p>
          <a:endParaRPr lang="es-EC"/>
        </a:p>
      </dgm:t>
    </dgm:pt>
    <dgm:pt modelId="{EDE92690-2D0A-4471-B81C-5F56BD26399E}">
      <dgm:prSet phldrT="[Texto]" custT="1"/>
      <dgm:spPr/>
      <dgm:t>
        <a:bodyPr/>
        <a:lstStyle/>
        <a:p>
          <a:pPr algn="ctr"/>
          <a:r>
            <a:rPr lang="es-EC" sz="2800" dirty="0"/>
            <a:t>Soldadura</a:t>
          </a:r>
        </a:p>
      </dgm:t>
    </dgm:pt>
    <dgm:pt modelId="{8BA0B9A9-F221-4593-9D8E-8C913274668B}" type="parTrans" cxnId="{68614C5E-9E3D-4D64-8BF2-88C33C8CC013}">
      <dgm:prSet/>
      <dgm:spPr/>
      <dgm:t>
        <a:bodyPr/>
        <a:lstStyle/>
        <a:p>
          <a:endParaRPr lang="es-EC" sz="1600"/>
        </a:p>
      </dgm:t>
    </dgm:pt>
    <dgm:pt modelId="{929AE5DD-310B-467F-8012-E65641C70D4C}" type="sibTrans" cxnId="{68614C5E-9E3D-4D64-8BF2-88C33C8CC013}">
      <dgm:prSet/>
      <dgm:spPr/>
      <dgm:t>
        <a:bodyPr/>
        <a:lstStyle/>
        <a:p>
          <a:endParaRPr lang="es-EC" sz="1600"/>
        </a:p>
      </dgm:t>
    </dgm:pt>
    <dgm:pt modelId="{328F49FB-41BB-4413-B2C5-43D239CAEA95}">
      <dgm:prSet phldrT="[Texto]" custT="1"/>
      <dgm:spPr/>
      <dgm:t>
        <a:bodyPr/>
        <a:lstStyle/>
        <a:p>
          <a:r>
            <a:rPr lang="es-EC" sz="2000" dirty="0"/>
            <a:t>Ensayo tintas penetrantes soporte inferior</a:t>
          </a:r>
        </a:p>
      </dgm:t>
    </dgm:pt>
    <dgm:pt modelId="{C9418CF4-9B14-473B-ADF1-013DF820C5BD}" type="parTrans" cxnId="{766656A3-E275-4242-8C9A-1E2CC4312674}">
      <dgm:prSet/>
      <dgm:spPr/>
      <dgm:t>
        <a:bodyPr/>
        <a:lstStyle/>
        <a:p>
          <a:endParaRPr lang="es-EC" sz="1600"/>
        </a:p>
      </dgm:t>
    </dgm:pt>
    <dgm:pt modelId="{3DCE8E4C-7E31-4B9F-86D3-E354DEAC9DD6}" type="sibTrans" cxnId="{766656A3-E275-4242-8C9A-1E2CC4312674}">
      <dgm:prSet/>
      <dgm:spPr/>
      <dgm:t>
        <a:bodyPr/>
        <a:lstStyle/>
        <a:p>
          <a:endParaRPr lang="es-EC" sz="1600"/>
        </a:p>
      </dgm:t>
    </dgm:pt>
    <dgm:pt modelId="{301A628B-5BE5-44FC-B9A9-013618EF2DCC}" type="pres">
      <dgm:prSet presAssocID="{64A754C2-8578-477B-9F9C-4304743223FD}" presName="Name0" presStyleCnt="0">
        <dgm:presLayoutVars>
          <dgm:dir/>
          <dgm:animLvl val="lvl"/>
          <dgm:resizeHandles/>
        </dgm:presLayoutVars>
      </dgm:prSet>
      <dgm:spPr/>
    </dgm:pt>
    <dgm:pt modelId="{86B1B426-E356-411F-80BB-B9201D04DF2E}" type="pres">
      <dgm:prSet presAssocID="{EDE92690-2D0A-4471-B81C-5F56BD26399E}" presName="linNode" presStyleCnt="0"/>
      <dgm:spPr/>
    </dgm:pt>
    <dgm:pt modelId="{CD703179-849C-470D-9D75-F4E9EDF789AA}" type="pres">
      <dgm:prSet presAssocID="{EDE92690-2D0A-4471-B81C-5F56BD26399E}" presName="parentShp" presStyleLbl="node1" presStyleIdx="0" presStyleCnt="1">
        <dgm:presLayoutVars>
          <dgm:bulletEnabled val="1"/>
        </dgm:presLayoutVars>
      </dgm:prSet>
      <dgm:spPr/>
    </dgm:pt>
    <dgm:pt modelId="{B3E54D71-7369-4B74-9394-35F298A50FC5}" type="pres">
      <dgm:prSet presAssocID="{EDE92690-2D0A-4471-B81C-5F56BD26399E}" presName="childShp" presStyleLbl="bgAccFollowNode1" presStyleIdx="0" presStyleCnt="1">
        <dgm:presLayoutVars>
          <dgm:bulletEnabled val="1"/>
        </dgm:presLayoutVars>
      </dgm:prSet>
      <dgm:spPr/>
    </dgm:pt>
  </dgm:ptLst>
  <dgm:cxnLst>
    <dgm:cxn modelId="{42F5871C-6BFB-4C45-8D35-494E71106561}" type="presOf" srcId="{64A754C2-8578-477B-9F9C-4304743223FD}" destId="{301A628B-5BE5-44FC-B9A9-013618EF2DCC}" srcOrd="0" destOrd="0" presId="urn:microsoft.com/office/officeart/2005/8/layout/vList6"/>
    <dgm:cxn modelId="{68614C5E-9E3D-4D64-8BF2-88C33C8CC013}" srcId="{64A754C2-8578-477B-9F9C-4304743223FD}" destId="{EDE92690-2D0A-4471-B81C-5F56BD26399E}" srcOrd="0" destOrd="0" parTransId="{8BA0B9A9-F221-4593-9D8E-8C913274668B}" sibTransId="{929AE5DD-310B-467F-8012-E65641C70D4C}"/>
    <dgm:cxn modelId="{4D37865F-9D9B-463B-A67D-8E3475D1D795}" type="presOf" srcId="{328F49FB-41BB-4413-B2C5-43D239CAEA95}" destId="{B3E54D71-7369-4B74-9394-35F298A50FC5}" srcOrd="0" destOrd="0" presId="urn:microsoft.com/office/officeart/2005/8/layout/vList6"/>
    <dgm:cxn modelId="{9DB14E46-066D-42E4-98DD-3F6B09439580}" type="presOf" srcId="{EDE92690-2D0A-4471-B81C-5F56BD26399E}" destId="{CD703179-849C-470D-9D75-F4E9EDF789AA}" srcOrd="0" destOrd="0" presId="urn:microsoft.com/office/officeart/2005/8/layout/vList6"/>
    <dgm:cxn modelId="{766656A3-E275-4242-8C9A-1E2CC4312674}" srcId="{EDE92690-2D0A-4471-B81C-5F56BD26399E}" destId="{328F49FB-41BB-4413-B2C5-43D239CAEA95}" srcOrd="0" destOrd="0" parTransId="{C9418CF4-9B14-473B-ADF1-013DF820C5BD}" sibTransId="{3DCE8E4C-7E31-4B9F-86D3-E354DEAC9DD6}"/>
    <dgm:cxn modelId="{70DAA4F5-18B0-4692-BC07-2845857C7019}" type="presParOf" srcId="{301A628B-5BE5-44FC-B9A9-013618EF2DCC}" destId="{86B1B426-E356-411F-80BB-B9201D04DF2E}" srcOrd="0" destOrd="0" presId="urn:microsoft.com/office/officeart/2005/8/layout/vList6"/>
    <dgm:cxn modelId="{A0D0AAB8-7F76-4219-9D51-342F5A1772FA}" type="presParOf" srcId="{86B1B426-E356-411F-80BB-B9201D04DF2E}" destId="{CD703179-849C-470D-9D75-F4E9EDF789AA}" srcOrd="0" destOrd="0" presId="urn:microsoft.com/office/officeart/2005/8/layout/vList6"/>
    <dgm:cxn modelId="{11513717-BE7A-4324-92C8-C072035FFBA7}" type="presParOf" srcId="{86B1B426-E356-411F-80BB-B9201D04DF2E}" destId="{B3E54D71-7369-4B74-9394-35F298A50FC5}" srcOrd="1" destOrd="0" presId="urn:microsoft.com/office/officeart/2005/8/layout/vList6"/>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64A754C2-8578-477B-9F9C-4304743223FD}" type="doc">
      <dgm:prSet loTypeId="urn:microsoft.com/office/officeart/2005/8/layout/vList6" loCatId="list" qsTypeId="urn:microsoft.com/office/officeart/2005/8/quickstyle/simple5" qsCatId="simple" csTypeId="urn:microsoft.com/office/officeart/2005/8/colors/colorful4" csCatId="colorful" phldr="1"/>
      <dgm:spPr/>
      <dgm:t>
        <a:bodyPr/>
        <a:lstStyle/>
        <a:p>
          <a:endParaRPr lang="es-EC"/>
        </a:p>
      </dgm:t>
    </dgm:pt>
    <dgm:pt modelId="{EDE92690-2D0A-4471-B81C-5F56BD26399E}">
      <dgm:prSet phldrT="[Texto]" custT="1"/>
      <dgm:spPr/>
      <dgm:t>
        <a:bodyPr/>
        <a:lstStyle/>
        <a:p>
          <a:pPr algn="ctr"/>
          <a:r>
            <a:rPr lang="es-EC" sz="2800" dirty="0"/>
            <a:t>Pernos</a:t>
          </a:r>
        </a:p>
      </dgm:t>
    </dgm:pt>
    <dgm:pt modelId="{8BA0B9A9-F221-4593-9D8E-8C913274668B}" type="parTrans" cxnId="{68614C5E-9E3D-4D64-8BF2-88C33C8CC013}">
      <dgm:prSet/>
      <dgm:spPr/>
      <dgm:t>
        <a:bodyPr/>
        <a:lstStyle/>
        <a:p>
          <a:endParaRPr lang="es-EC" sz="1600"/>
        </a:p>
      </dgm:t>
    </dgm:pt>
    <dgm:pt modelId="{929AE5DD-310B-467F-8012-E65641C70D4C}" type="sibTrans" cxnId="{68614C5E-9E3D-4D64-8BF2-88C33C8CC013}">
      <dgm:prSet/>
      <dgm:spPr/>
      <dgm:t>
        <a:bodyPr/>
        <a:lstStyle/>
        <a:p>
          <a:endParaRPr lang="es-EC" sz="1600"/>
        </a:p>
      </dgm:t>
    </dgm:pt>
    <dgm:pt modelId="{328F49FB-41BB-4413-B2C5-43D239CAEA95}">
      <dgm:prSet phldrT="[Texto]" custT="1"/>
      <dgm:spPr/>
      <dgm:t>
        <a:bodyPr/>
        <a:lstStyle/>
        <a:p>
          <a:r>
            <a:rPr lang="es-EC" sz="2000" dirty="0"/>
            <a:t>Ensayo metalográfico pernos en ejes de transmisión</a:t>
          </a:r>
        </a:p>
      </dgm:t>
    </dgm:pt>
    <dgm:pt modelId="{C9418CF4-9B14-473B-ADF1-013DF820C5BD}" type="parTrans" cxnId="{766656A3-E275-4242-8C9A-1E2CC4312674}">
      <dgm:prSet/>
      <dgm:spPr/>
      <dgm:t>
        <a:bodyPr/>
        <a:lstStyle/>
        <a:p>
          <a:endParaRPr lang="es-EC" sz="1600"/>
        </a:p>
      </dgm:t>
    </dgm:pt>
    <dgm:pt modelId="{3DCE8E4C-7E31-4B9F-86D3-E354DEAC9DD6}" type="sibTrans" cxnId="{766656A3-E275-4242-8C9A-1E2CC4312674}">
      <dgm:prSet/>
      <dgm:spPr/>
      <dgm:t>
        <a:bodyPr/>
        <a:lstStyle/>
        <a:p>
          <a:endParaRPr lang="es-EC" sz="1600"/>
        </a:p>
      </dgm:t>
    </dgm:pt>
    <dgm:pt modelId="{301A628B-5BE5-44FC-B9A9-013618EF2DCC}" type="pres">
      <dgm:prSet presAssocID="{64A754C2-8578-477B-9F9C-4304743223FD}" presName="Name0" presStyleCnt="0">
        <dgm:presLayoutVars>
          <dgm:dir/>
          <dgm:animLvl val="lvl"/>
          <dgm:resizeHandles/>
        </dgm:presLayoutVars>
      </dgm:prSet>
      <dgm:spPr/>
    </dgm:pt>
    <dgm:pt modelId="{86B1B426-E356-411F-80BB-B9201D04DF2E}" type="pres">
      <dgm:prSet presAssocID="{EDE92690-2D0A-4471-B81C-5F56BD26399E}" presName="linNode" presStyleCnt="0"/>
      <dgm:spPr/>
    </dgm:pt>
    <dgm:pt modelId="{CD703179-849C-470D-9D75-F4E9EDF789AA}" type="pres">
      <dgm:prSet presAssocID="{EDE92690-2D0A-4471-B81C-5F56BD26399E}" presName="parentShp" presStyleLbl="node1" presStyleIdx="0" presStyleCnt="1">
        <dgm:presLayoutVars>
          <dgm:bulletEnabled val="1"/>
        </dgm:presLayoutVars>
      </dgm:prSet>
      <dgm:spPr/>
    </dgm:pt>
    <dgm:pt modelId="{B3E54D71-7369-4B74-9394-35F298A50FC5}" type="pres">
      <dgm:prSet presAssocID="{EDE92690-2D0A-4471-B81C-5F56BD26399E}" presName="childShp" presStyleLbl="bgAccFollowNode1" presStyleIdx="0" presStyleCnt="1">
        <dgm:presLayoutVars>
          <dgm:bulletEnabled val="1"/>
        </dgm:presLayoutVars>
      </dgm:prSet>
      <dgm:spPr/>
    </dgm:pt>
  </dgm:ptLst>
  <dgm:cxnLst>
    <dgm:cxn modelId="{42F5871C-6BFB-4C45-8D35-494E71106561}" type="presOf" srcId="{64A754C2-8578-477B-9F9C-4304743223FD}" destId="{301A628B-5BE5-44FC-B9A9-013618EF2DCC}" srcOrd="0" destOrd="0" presId="urn:microsoft.com/office/officeart/2005/8/layout/vList6"/>
    <dgm:cxn modelId="{68614C5E-9E3D-4D64-8BF2-88C33C8CC013}" srcId="{64A754C2-8578-477B-9F9C-4304743223FD}" destId="{EDE92690-2D0A-4471-B81C-5F56BD26399E}" srcOrd="0" destOrd="0" parTransId="{8BA0B9A9-F221-4593-9D8E-8C913274668B}" sibTransId="{929AE5DD-310B-467F-8012-E65641C70D4C}"/>
    <dgm:cxn modelId="{4D37865F-9D9B-463B-A67D-8E3475D1D795}" type="presOf" srcId="{328F49FB-41BB-4413-B2C5-43D239CAEA95}" destId="{B3E54D71-7369-4B74-9394-35F298A50FC5}" srcOrd="0" destOrd="0" presId="urn:microsoft.com/office/officeart/2005/8/layout/vList6"/>
    <dgm:cxn modelId="{9DB14E46-066D-42E4-98DD-3F6B09439580}" type="presOf" srcId="{EDE92690-2D0A-4471-B81C-5F56BD26399E}" destId="{CD703179-849C-470D-9D75-F4E9EDF789AA}" srcOrd="0" destOrd="0" presId="urn:microsoft.com/office/officeart/2005/8/layout/vList6"/>
    <dgm:cxn modelId="{766656A3-E275-4242-8C9A-1E2CC4312674}" srcId="{EDE92690-2D0A-4471-B81C-5F56BD26399E}" destId="{328F49FB-41BB-4413-B2C5-43D239CAEA95}" srcOrd="0" destOrd="0" parTransId="{C9418CF4-9B14-473B-ADF1-013DF820C5BD}" sibTransId="{3DCE8E4C-7E31-4B9F-86D3-E354DEAC9DD6}"/>
    <dgm:cxn modelId="{70DAA4F5-18B0-4692-BC07-2845857C7019}" type="presParOf" srcId="{301A628B-5BE5-44FC-B9A9-013618EF2DCC}" destId="{86B1B426-E356-411F-80BB-B9201D04DF2E}" srcOrd="0" destOrd="0" presId="urn:microsoft.com/office/officeart/2005/8/layout/vList6"/>
    <dgm:cxn modelId="{A0D0AAB8-7F76-4219-9D51-342F5A1772FA}" type="presParOf" srcId="{86B1B426-E356-411F-80BB-B9201D04DF2E}" destId="{CD703179-849C-470D-9D75-F4E9EDF789AA}" srcOrd="0" destOrd="0" presId="urn:microsoft.com/office/officeart/2005/8/layout/vList6"/>
    <dgm:cxn modelId="{11513717-BE7A-4324-92C8-C072035FFBA7}" type="presParOf" srcId="{86B1B426-E356-411F-80BB-B9201D04DF2E}" destId="{B3E54D71-7369-4B74-9394-35F298A50FC5}" srcOrd="1" destOrd="0" presId="urn:microsoft.com/office/officeart/2005/8/layout/vList6"/>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2BA4D63-D062-46E2-89D5-17B9EBAC4EE1}" type="doc">
      <dgm:prSet loTypeId="urn:microsoft.com/office/officeart/2005/8/layout/bProcess2" loCatId="process" qsTypeId="urn:microsoft.com/office/officeart/2005/8/quickstyle/simple5" qsCatId="simple" csTypeId="urn:microsoft.com/office/officeart/2005/8/colors/colorful3" csCatId="colorful" phldr="1"/>
      <dgm:spPr/>
      <dgm:t>
        <a:bodyPr/>
        <a:lstStyle/>
        <a:p>
          <a:endParaRPr lang="es-EC"/>
        </a:p>
      </dgm:t>
    </dgm:pt>
    <dgm:pt modelId="{0981FAC3-57B0-40E6-A686-30ABAE469523}">
      <dgm:prSet phldrT="[Texto]" custT="1"/>
      <dgm:spPr/>
      <dgm:t>
        <a:bodyPr/>
        <a:lstStyle/>
        <a:p>
          <a:r>
            <a:rPr lang="es-EC" sz="1400" dirty="0"/>
            <a:t>Estudio comporta-miento de estructuras sometidas a cargas explosivas</a:t>
          </a:r>
        </a:p>
      </dgm:t>
    </dgm:pt>
    <dgm:pt modelId="{023034B5-44F3-42AD-9F18-A9F078807298}" type="parTrans" cxnId="{0878FA83-5773-4AAE-BA60-146D758253D0}">
      <dgm:prSet/>
      <dgm:spPr/>
      <dgm:t>
        <a:bodyPr/>
        <a:lstStyle/>
        <a:p>
          <a:endParaRPr lang="es-EC" sz="2800"/>
        </a:p>
      </dgm:t>
    </dgm:pt>
    <dgm:pt modelId="{E561EFB3-979F-42C3-9CBA-495A32A8101B}" type="sibTrans" cxnId="{0878FA83-5773-4AAE-BA60-146D758253D0}">
      <dgm:prSet/>
      <dgm:spPr/>
      <dgm:t>
        <a:bodyPr/>
        <a:lstStyle/>
        <a:p>
          <a:endParaRPr lang="es-EC" sz="2800"/>
        </a:p>
      </dgm:t>
    </dgm:pt>
    <dgm:pt modelId="{8876DC5C-3261-42CB-BD5E-C28FFD7460D3}">
      <dgm:prSet phldrT="[Texto]" custT="1"/>
      <dgm:spPr/>
      <dgm:t>
        <a:bodyPr/>
        <a:lstStyle/>
        <a:p>
          <a:r>
            <a:rPr lang="es-EC" sz="1400" dirty="0"/>
            <a:t>Necesidad de módulos de prueba o máquinas de ensayo </a:t>
          </a:r>
        </a:p>
      </dgm:t>
    </dgm:pt>
    <dgm:pt modelId="{118B54D1-7F1C-4428-AB40-099F1CD08F7F}" type="parTrans" cxnId="{D5DC333F-2414-4385-9A80-DDE563433891}">
      <dgm:prSet/>
      <dgm:spPr/>
      <dgm:t>
        <a:bodyPr/>
        <a:lstStyle/>
        <a:p>
          <a:endParaRPr lang="es-EC" sz="2800"/>
        </a:p>
      </dgm:t>
    </dgm:pt>
    <dgm:pt modelId="{8A98A143-10C4-478B-8DB9-7B3E606E00CD}" type="sibTrans" cxnId="{D5DC333F-2414-4385-9A80-DDE563433891}">
      <dgm:prSet/>
      <dgm:spPr/>
      <dgm:t>
        <a:bodyPr/>
        <a:lstStyle/>
        <a:p>
          <a:endParaRPr lang="es-EC" sz="2800"/>
        </a:p>
      </dgm:t>
    </dgm:pt>
    <dgm:pt modelId="{77C26CEE-5DCA-424E-8565-2D4BE4CDD592}" type="pres">
      <dgm:prSet presAssocID="{02BA4D63-D062-46E2-89D5-17B9EBAC4EE1}" presName="diagram" presStyleCnt="0">
        <dgm:presLayoutVars>
          <dgm:dir/>
          <dgm:resizeHandles/>
        </dgm:presLayoutVars>
      </dgm:prSet>
      <dgm:spPr/>
    </dgm:pt>
    <dgm:pt modelId="{535DE04D-A3B0-4EE5-9586-76A55C064C2F}" type="pres">
      <dgm:prSet presAssocID="{0981FAC3-57B0-40E6-A686-30ABAE469523}" presName="firstNode" presStyleLbl="node1" presStyleIdx="0" presStyleCnt="2">
        <dgm:presLayoutVars>
          <dgm:bulletEnabled val="1"/>
        </dgm:presLayoutVars>
      </dgm:prSet>
      <dgm:spPr/>
    </dgm:pt>
    <dgm:pt modelId="{0DEA6158-4127-4D52-8E96-BE640F699472}" type="pres">
      <dgm:prSet presAssocID="{E561EFB3-979F-42C3-9CBA-495A32A8101B}" presName="sibTrans" presStyleLbl="sibTrans2D1" presStyleIdx="0" presStyleCnt="1"/>
      <dgm:spPr/>
    </dgm:pt>
    <dgm:pt modelId="{4658AF6B-4D10-4415-A4C2-77DF4DCF5579}" type="pres">
      <dgm:prSet presAssocID="{8876DC5C-3261-42CB-BD5E-C28FFD7460D3}" presName="lastNode" presStyleLbl="node1" presStyleIdx="1" presStyleCnt="2">
        <dgm:presLayoutVars>
          <dgm:bulletEnabled val="1"/>
        </dgm:presLayoutVars>
      </dgm:prSet>
      <dgm:spPr/>
    </dgm:pt>
  </dgm:ptLst>
  <dgm:cxnLst>
    <dgm:cxn modelId="{9BCA6511-0720-45E0-8F36-EEFB1E822D07}" type="presOf" srcId="{E561EFB3-979F-42C3-9CBA-495A32A8101B}" destId="{0DEA6158-4127-4D52-8E96-BE640F699472}" srcOrd="0" destOrd="0" presId="urn:microsoft.com/office/officeart/2005/8/layout/bProcess2"/>
    <dgm:cxn modelId="{D5DC333F-2414-4385-9A80-DDE563433891}" srcId="{02BA4D63-D062-46E2-89D5-17B9EBAC4EE1}" destId="{8876DC5C-3261-42CB-BD5E-C28FFD7460D3}" srcOrd="1" destOrd="0" parTransId="{118B54D1-7F1C-4428-AB40-099F1CD08F7F}" sibTransId="{8A98A143-10C4-478B-8DB9-7B3E606E00CD}"/>
    <dgm:cxn modelId="{0878FA83-5773-4AAE-BA60-146D758253D0}" srcId="{02BA4D63-D062-46E2-89D5-17B9EBAC4EE1}" destId="{0981FAC3-57B0-40E6-A686-30ABAE469523}" srcOrd="0" destOrd="0" parTransId="{023034B5-44F3-42AD-9F18-A9F078807298}" sibTransId="{E561EFB3-979F-42C3-9CBA-495A32A8101B}"/>
    <dgm:cxn modelId="{7F2B6D9B-4C3E-4973-B5E2-8FFC79DF423E}" type="presOf" srcId="{02BA4D63-D062-46E2-89D5-17B9EBAC4EE1}" destId="{77C26CEE-5DCA-424E-8565-2D4BE4CDD592}" srcOrd="0" destOrd="0" presId="urn:microsoft.com/office/officeart/2005/8/layout/bProcess2"/>
    <dgm:cxn modelId="{5E314CE1-5C84-4B98-B7A3-A394926DEFA7}" type="presOf" srcId="{0981FAC3-57B0-40E6-A686-30ABAE469523}" destId="{535DE04D-A3B0-4EE5-9586-76A55C064C2F}" srcOrd="0" destOrd="0" presId="urn:microsoft.com/office/officeart/2005/8/layout/bProcess2"/>
    <dgm:cxn modelId="{C69AD3E8-2968-45B2-BC65-FE7100764D22}" type="presOf" srcId="{8876DC5C-3261-42CB-BD5E-C28FFD7460D3}" destId="{4658AF6B-4D10-4415-A4C2-77DF4DCF5579}" srcOrd="0" destOrd="0" presId="urn:microsoft.com/office/officeart/2005/8/layout/bProcess2"/>
    <dgm:cxn modelId="{E9BBDAB2-B263-4820-BA14-449CD634C0C4}" type="presParOf" srcId="{77C26CEE-5DCA-424E-8565-2D4BE4CDD592}" destId="{535DE04D-A3B0-4EE5-9586-76A55C064C2F}" srcOrd="0" destOrd="0" presId="urn:microsoft.com/office/officeart/2005/8/layout/bProcess2"/>
    <dgm:cxn modelId="{EB1915E0-5EA9-43FC-AADE-B311C21D4B45}" type="presParOf" srcId="{77C26CEE-5DCA-424E-8565-2D4BE4CDD592}" destId="{0DEA6158-4127-4D52-8E96-BE640F699472}" srcOrd="1" destOrd="0" presId="urn:microsoft.com/office/officeart/2005/8/layout/bProcess2"/>
    <dgm:cxn modelId="{B98F351E-E44A-4C95-92BF-1F8ED6049447}" type="presParOf" srcId="{77C26CEE-5DCA-424E-8565-2D4BE4CDD592}" destId="{4658AF6B-4D10-4415-A4C2-77DF4DCF5579}" srcOrd="2" destOrd="0" presId="urn:microsoft.com/office/officeart/2005/8/layout/bProcess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FDE39F58-6CEF-4F3B-AE7E-74F2244B5FB9}" type="doc">
      <dgm:prSet loTypeId="urn:microsoft.com/office/officeart/2008/layout/BendingPictureSemiTransparentText" loCatId="picture" qsTypeId="urn:microsoft.com/office/officeart/2005/8/quickstyle/simple1" qsCatId="simple" csTypeId="urn:microsoft.com/office/officeart/2005/8/colors/accent0_1" csCatId="mainScheme" phldr="1"/>
      <dgm:spPr/>
      <dgm:t>
        <a:bodyPr/>
        <a:lstStyle/>
        <a:p>
          <a:endParaRPr lang="es-EC"/>
        </a:p>
      </dgm:t>
    </dgm:pt>
    <dgm:pt modelId="{2D2F49FF-CC84-4E63-ABB1-1DE6E0B7121E}">
      <dgm:prSet phldrT="[Texto]" custT="1"/>
      <dgm:spPr/>
      <dgm:t>
        <a:bodyPr/>
        <a:lstStyle/>
        <a:p>
          <a:pPr algn="ctr"/>
          <a:r>
            <a:rPr lang="es-EC" sz="1200" b="1">
              <a:solidFill>
                <a:sysClr val="windowText" lastClr="000000"/>
              </a:solidFill>
            </a:rPr>
            <a:t>(c)</a:t>
          </a:r>
        </a:p>
      </dgm:t>
    </dgm:pt>
    <dgm:pt modelId="{7CFAF2F2-4D23-4FD8-A47B-81C6EABB816F}" type="parTrans" cxnId="{D68EAE9D-4B42-48E2-9922-08AC1B768A9B}">
      <dgm:prSet/>
      <dgm:spPr/>
      <dgm:t>
        <a:bodyPr/>
        <a:lstStyle/>
        <a:p>
          <a:pPr algn="ctr"/>
          <a:endParaRPr lang="es-EC"/>
        </a:p>
      </dgm:t>
    </dgm:pt>
    <dgm:pt modelId="{DB16C9FD-CD8F-4274-B325-6DC7F49A453D}" type="sibTrans" cxnId="{D68EAE9D-4B42-48E2-9922-08AC1B768A9B}">
      <dgm:prSet/>
      <dgm:spPr/>
      <dgm:t>
        <a:bodyPr/>
        <a:lstStyle/>
        <a:p>
          <a:pPr algn="ctr"/>
          <a:endParaRPr lang="es-EC"/>
        </a:p>
      </dgm:t>
    </dgm:pt>
    <dgm:pt modelId="{0173C9CC-B80C-481C-ADF2-92FE1528FD59}">
      <dgm:prSet phldrT="[Texto]" custT="1"/>
      <dgm:spPr/>
      <dgm:t>
        <a:bodyPr/>
        <a:lstStyle/>
        <a:p>
          <a:pPr algn="ctr"/>
          <a:r>
            <a:rPr lang="es-EC" sz="1200" b="1">
              <a:solidFill>
                <a:sysClr val="windowText" lastClr="000000"/>
              </a:solidFill>
            </a:rPr>
            <a:t>(b)</a:t>
          </a:r>
        </a:p>
      </dgm:t>
    </dgm:pt>
    <dgm:pt modelId="{EB828699-035A-46DB-875F-6FFF9388AFC7}" type="parTrans" cxnId="{FEFBD96C-93FD-4FD3-AA62-0B6134ABA47F}">
      <dgm:prSet/>
      <dgm:spPr/>
      <dgm:t>
        <a:bodyPr/>
        <a:lstStyle/>
        <a:p>
          <a:endParaRPr lang="es-EC"/>
        </a:p>
      </dgm:t>
    </dgm:pt>
    <dgm:pt modelId="{8B93784D-4E3C-4252-BE1A-B5F8CA25302D}" type="sibTrans" cxnId="{FEFBD96C-93FD-4FD3-AA62-0B6134ABA47F}">
      <dgm:prSet/>
      <dgm:spPr/>
      <dgm:t>
        <a:bodyPr/>
        <a:lstStyle/>
        <a:p>
          <a:endParaRPr lang="es-EC"/>
        </a:p>
      </dgm:t>
    </dgm:pt>
    <dgm:pt modelId="{84704AE4-3758-4885-B4C9-5ADD9E1CC98F}">
      <dgm:prSet phldrT="[Texto]" custT="1"/>
      <dgm:spPr/>
      <dgm:t>
        <a:bodyPr/>
        <a:lstStyle/>
        <a:p>
          <a:pPr algn="ctr"/>
          <a:r>
            <a:rPr lang="es-EC" sz="1200" b="1">
              <a:solidFill>
                <a:sysClr val="windowText" lastClr="000000"/>
              </a:solidFill>
            </a:rPr>
            <a:t>(a)</a:t>
          </a:r>
        </a:p>
      </dgm:t>
    </dgm:pt>
    <dgm:pt modelId="{259C8E5B-5FDB-40D2-BF05-1928B0F40BD3}" type="parTrans" cxnId="{0757744E-8D9E-4BC0-9149-E0523E163CFE}">
      <dgm:prSet/>
      <dgm:spPr/>
      <dgm:t>
        <a:bodyPr/>
        <a:lstStyle/>
        <a:p>
          <a:endParaRPr lang="es-EC"/>
        </a:p>
      </dgm:t>
    </dgm:pt>
    <dgm:pt modelId="{FF3F73C1-513E-44DD-9F57-FCB29DE334A7}" type="sibTrans" cxnId="{0757744E-8D9E-4BC0-9149-E0523E163CFE}">
      <dgm:prSet/>
      <dgm:spPr/>
      <dgm:t>
        <a:bodyPr/>
        <a:lstStyle/>
        <a:p>
          <a:endParaRPr lang="es-EC"/>
        </a:p>
      </dgm:t>
    </dgm:pt>
    <dgm:pt modelId="{81944FA2-EFC1-48EF-9CB4-6F677BA115D3}" type="pres">
      <dgm:prSet presAssocID="{FDE39F58-6CEF-4F3B-AE7E-74F2244B5FB9}" presName="Name0" presStyleCnt="0">
        <dgm:presLayoutVars>
          <dgm:dir/>
          <dgm:resizeHandles val="exact"/>
        </dgm:presLayoutVars>
      </dgm:prSet>
      <dgm:spPr/>
    </dgm:pt>
    <dgm:pt modelId="{9B8F2ADC-839E-421E-AE5A-2ED30ED9F208}" type="pres">
      <dgm:prSet presAssocID="{84704AE4-3758-4885-B4C9-5ADD9E1CC98F}" presName="composite" presStyleCnt="0"/>
      <dgm:spPr/>
    </dgm:pt>
    <dgm:pt modelId="{3C9881DF-693D-4D5E-8720-2FB4270FD4C7}" type="pres">
      <dgm:prSet presAssocID="{84704AE4-3758-4885-B4C9-5ADD9E1CC98F}" presName="rect1" presStyleLbl="bgShp" presStyleIdx="0" presStyleCnt="3"/>
      <dgm:spPr>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6763C18A-0852-4A85-B7FE-107EA263E4E9}" type="pres">
      <dgm:prSet presAssocID="{84704AE4-3758-4885-B4C9-5ADD9E1CC98F}" presName="rect2" presStyleLbl="trBgShp" presStyleIdx="0" presStyleCnt="3">
        <dgm:presLayoutVars>
          <dgm:bulletEnabled val="1"/>
        </dgm:presLayoutVars>
      </dgm:prSet>
      <dgm:spPr/>
    </dgm:pt>
    <dgm:pt modelId="{34DB052C-80A8-44F3-B71A-73C588735D31}" type="pres">
      <dgm:prSet presAssocID="{FF3F73C1-513E-44DD-9F57-FCB29DE334A7}" presName="sibTrans" presStyleCnt="0"/>
      <dgm:spPr/>
    </dgm:pt>
    <dgm:pt modelId="{FA13BE0F-0893-4029-A1C7-2FBA2BBED35C}" type="pres">
      <dgm:prSet presAssocID="{0173C9CC-B80C-481C-ADF2-92FE1528FD59}" presName="composite" presStyleCnt="0"/>
      <dgm:spPr/>
    </dgm:pt>
    <dgm:pt modelId="{AB53EA61-3165-4243-97D7-C2C80213BC61}" type="pres">
      <dgm:prSet presAssocID="{0173C9CC-B80C-481C-ADF2-92FE1528FD59}" presName="rect1" presStyleLbl="bgShp" presStyleIdx="1" presStyleCnt="3"/>
      <dgm:spPr>
        <a:blipFill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6E3FB4C9-F6FE-48EF-A0DD-52A2310DB4E4}" type="pres">
      <dgm:prSet presAssocID="{0173C9CC-B80C-481C-ADF2-92FE1528FD59}" presName="rect2" presStyleLbl="trBgShp" presStyleIdx="1" presStyleCnt="3">
        <dgm:presLayoutVars>
          <dgm:bulletEnabled val="1"/>
        </dgm:presLayoutVars>
      </dgm:prSet>
      <dgm:spPr/>
    </dgm:pt>
    <dgm:pt modelId="{7B5F29FC-A25A-4D85-A730-64C220BEFE01}" type="pres">
      <dgm:prSet presAssocID="{8B93784D-4E3C-4252-BE1A-B5F8CA25302D}" presName="sibTrans" presStyleCnt="0"/>
      <dgm:spPr/>
    </dgm:pt>
    <dgm:pt modelId="{85885EF1-1EAB-4675-B976-94C9BB66AA0C}" type="pres">
      <dgm:prSet presAssocID="{2D2F49FF-CC84-4E63-ABB1-1DE6E0B7121E}" presName="composite" presStyleCnt="0"/>
      <dgm:spPr/>
    </dgm:pt>
    <dgm:pt modelId="{0E6DE65B-2F98-47B9-A076-70F300E82C33}" type="pres">
      <dgm:prSet presAssocID="{2D2F49FF-CC84-4E63-ABB1-1DE6E0B7121E}" presName="rect1" presStyleLbl="bgShp" presStyleIdx="2" presStyleCnt="3" custScaleX="100000" custScaleY="98675"/>
      <dgm:spPr>
        <a:blipFill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14695D82-1135-4D0E-90FB-FD6576BA043C}" type="pres">
      <dgm:prSet presAssocID="{2D2F49FF-CC84-4E63-ABB1-1DE6E0B7121E}" presName="rect2" presStyleLbl="trBgShp" presStyleIdx="2" presStyleCnt="3" custScaleY="62526" custLinFactNeighborY="19451">
        <dgm:presLayoutVars>
          <dgm:bulletEnabled val="1"/>
        </dgm:presLayoutVars>
      </dgm:prSet>
      <dgm:spPr/>
    </dgm:pt>
  </dgm:ptLst>
  <dgm:cxnLst>
    <dgm:cxn modelId="{C5031A08-C250-45D7-ABCA-C66DC8AEF11B}" type="presOf" srcId="{2D2F49FF-CC84-4E63-ABB1-1DE6E0B7121E}" destId="{14695D82-1135-4D0E-90FB-FD6576BA043C}" srcOrd="0" destOrd="0" presId="urn:microsoft.com/office/officeart/2008/layout/BendingPictureSemiTransparentText"/>
    <dgm:cxn modelId="{7415C36B-5E04-4A1B-ABC0-FEB64C24A349}" type="presOf" srcId="{FDE39F58-6CEF-4F3B-AE7E-74F2244B5FB9}" destId="{81944FA2-EFC1-48EF-9CB4-6F677BA115D3}" srcOrd="0" destOrd="0" presId="urn:microsoft.com/office/officeart/2008/layout/BendingPictureSemiTransparentText"/>
    <dgm:cxn modelId="{FEFBD96C-93FD-4FD3-AA62-0B6134ABA47F}" srcId="{FDE39F58-6CEF-4F3B-AE7E-74F2244B5FB9}" destId="{0173C9CC-B80C-481C-ADF2-92FE1528FD59}" srcOrd="1" destOrd="0" parTransId="{EB828699-035A-46DB-875F-6FFF9388AFC7}" sibTransId="{8B93784D-4E3C-4252-BE1A-B5F8CA25302D}"/>
    <dgm:cxn modelId="{0757744E-8D9E-4BC0-9149-E0523E163CFE}" srcId="{FDE39F58-6CEF-4F3B-AE7E-74F2244B5FB9}" destId="{84704AE4-3758-4885-B4C9-5ADD9E1CC98F}" srcOrd="0" destOrd="0" parTransId="{259C8E5B-5FDB-40D2-BF05-1928B0F40BD3}" sibTransId="{FF3F73C1-513E-44DD-9F57-FCB29DE334A7}"/>
    <dgm:cxn modelId="{D68EAE9D-4B42-48E2-9922-08AC1B768A9B}" srcId="{FDE39F58-6CEF-4F3B-AE7E-74F2244B5FB9}" destId="{2D2F49FF-CC84-4E63-ABB1-1DE6E0B7121E}" srcOrd="2" destOrd="0" parTransId="{7CFAF2F2-4D23-4FD8-A47B-81C6EABB816F}" sibTransId="{DB16C9FD-CD8F-4274-B325-6DC7F49A453D}"/>
    <dgm:cxn modelId="{825590A6-B3D7-4797-9E70-D86790A16E49}" type="presOf" srcId="{84704AE4-3758-4885-B4C9-5ADD9E1CC98F}" destId="{6763C18A-0852-4A85-B7FE-107EA263E4E9}" srcOrd="0" destOrd="0" presId="urn:microsoft.com/office/officeart/2008/layout/BendingPictureSemiTransparentText"/>
    <dgm:cxn modelId="{C3041EB1-A6DD-413F-B6A8-D3CDF9AFDC29}" type="presOf" srcId="{0173C9CC-B80C-481C-ADF2-92FE1528FD59}" destId="{6E3FB4C9-F6FE-48EF-A0DD-52A2310DB4E4}" srcOrd="0" destOrd="0" presId="urn:microsoft.com/office/officeart/2008/layout/BendingPictureSemiTransparentText"/>
    <dgm:cxn modelId="{E80A9070-DC3F-46B6-9FAC-D15746C642FC}" type="presParOf" srcId="{81944FA2-EFC1-48EF-9CB4-6F677BA115D3}" destId="{9B8F2ADC-839E-421E-AE5A-2ED30ED9F208}" srcOrd="0" destOrd="0" presId="urn:microsoft.com/office/officeart/2008/layout/BendingPictureSemiTransparentText"/>
    <dgm:cxn modelId="{697DC4CF-D276-42EE-B34B-57E2683F8512}" type="presParOf" srcId="{9B8F2ADC-839E-421E-AE5A-2ED30ED9F208}" destId="{3C9881DF-693D-4D5E-8720-2FB4270FD4C7}" srcOrd="0" destOrd="0" presId="urn:microsoft.com/office/officeart/2008/layout/BendingPictureSemiTransparentText"/>
    <dgm:cxn modelId="{6E45CDBB-9768-4604-BFC7-E6DEF7849B7E}" type="presParOf" srcId="{9B8F2ADC-839E-421E-AE5A-2ED30ED9F208}" destId="{6763C18A-0852-4A85-B7FE-107EA263E4E9}" srcOrd="1" destOrd="0" presId="urn:microsoft.com/office/officeart/2008/layout/BendingPictureSemiTransparentText"/>
    <dgm:cxn modelId="{F265EFC0-E24D-457A-94B3-4F2A8324962A}" type="presParOf" srcId="{81944FA2-EFC1-48EF-9CB4-6F677BA115D3}" destId="{34DB052C-80A8-44F3-B71A-73C588735D31}" srcOrd="1" destOrd="0" presId="urn:microsoft.com/office/officeart/2008/layout/BendingPictureSemiTransparentText"/>
    <dgm:cxn modelId="{066472B5-4B82-4AAA-8504-15D3891B971C}" type="presParOf" srcId="{81944FA2-EFC1-48EF-9CB4-6F677BA115D3}" destId="{FA13BE0F-0893-4029-A1C7-2FBA2BBED35C}" srcOrd="2" destOrd="0" presId="urn:microsoft.com/office/officeart/2008/layout/BendingPictureSemiTransparentText"/>
    <dgm:cxn modelId="{555E9826-CA7A-4700-A90B-DD38C0C25C10}" type="presParOf" srcId="{FA13BE0F-0893-4029-A1C7-2FBA2BBED35C}" destId="{AB53EA61-3165-4243-97D7-C2C80213BC61}" srcOrd="0" destOrd="0" presId="urn:microsoft.com/office/officeart/2008/layout/BendingPictureSemiTransparentText"/>
    <dgm:cxn modelId="{712704D0-C978-4ED6-A1DD-452DFBE1236A}" type="presParOf" srcId="{FA13BE0F-0893-4029-A1C7-2FBA2BBED35C}" destId="{6E3FB4C9-F6FE-48EF-A0DD-52A2310DB4E4}" srcOrd="1" destOrd="0" presId="urn:microsoft.com/office/officeart/2008/layout/BendingPictureSemiTransparentText"/>
    <dgm:cxn modelId="{BE5654DD-827A-4184-ADA5-709720845438}" type="presParOf" srcId="{81944FA2-EFC1-48EF-9CB4-6F677BA115D3}" destId="{7B5F29FC-A25A-4D85-A730-64C220BEFE01}" srcOrd="3" destOrd="0" presId="urn:microsoft.com/office/officeart/2008/layout/BendingPictureSemiTransparentText"/>
    <dgm:cxn modelId="{E49727A4-C10D-4E8C-9C7C-0229673E4FA8}" type="presParOf" srcId="{81944FA2-EFC1-48EF-9CB4-6F677BA115D3}" destId="{85885EF1-1EAB-4675-B976-94C9BB66AA0C}" srcOrd="4" destOrd="0" presId="urn:microsoft.com/office/officeart/2008/layout/BendingPictureSemiTransparentText"/>
    <dgm:cxn modelId="{36BEBA82-B3DD-4222-AFDD-125D0773B59D}" type="presParOf" srcId="{85885EF1-1EAB-4675-B976-94C9BB66AA0C}" destId="{0E6DE65B-2F98-47B9-A076-70F300E82C33}" srcOrd="0" destOrd="0" presId="urn:microsoft.com/office/officeart/2008/layout/BendingPictureSemiTransparentText"/>
    <dgm:cxn modelId="{56E4A4BD-83F4-4A15-BCE2-7F6D170CBB28}" type="presParOf" srcId="{85885EF1-1EAB-4675-B976-94C9BB66AA0C}" destId="{14695D82-1135-4D0E-90FB-FD6576BA043C}" srcOrd="1" destOrd="0" presId="urn:microsoft.com/office/officeart/2008/layout/BendingPictureSemiTransparentText"/>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B8E51C89-015E-4F85-9EE5-7CFB30D46904}" type="doc">
      <dgm:prSet loTypeId="urn:microsoft.com/office/officeart/2005/8/layout/hList1" loCatId="list" qsTypeId="urn:microsoft.com/office/officeart/2005/8/quickstyle/simple5" qsCatId="simple" csTypeId="urn:microsoft.com/office/officeart/2005/8/colors/accent5_5" csCatId="accent5" phldr="1"/>
      <dgm:spPr/>
      <dgm:t>
        <a:bodyPr/>
        <a:lstStyle/>
        <a:p>
          <a:endParaRPr lang="es-EC"/>
        </a:p>
      </dgm:t>
    </dgm:pt>
    <dgm:pt modelId="{11A58859-E616-4A7F-9E87-3434EE2B93B2}">
      <dgm:prSet phldrT="[Texto]" custT="1"/>
      <dgm:spPr/>
      <dgm:t>
        <a:bodyPr/>
        <a:lstStyle/>
        <a:p>
          <a:r>
            <a:rPr lang="es-EC" sz="1600" dirty="0"/>
            <a:t>Muestras</a:t>
          </a:r>
        </a:p>
      </dgm:t>
    </dgm:pt>
    <dgm:pt modelId="{07D0B999-6F54-49E2-9F5C-BC223FCF0BA5}" type="parTrans" cxnId="{83B2D6B3-353C-4196-BF30-CB22C4BEFD76}">
      <dgm:prSet/>
      <dgm:spPr/>
      <dgm:t>
        <a:bodyPr/>
        <a:lstStyle/>
        <a:p>
          <a:endParaRPr lang="es-EC" sz="1800"/>
        </a:p>
      </dgm:t>
    </dgm:pt>
    <dgm:pt modelId="{1BB60E07-2918-468E-9752-E8BC13CB87AC}" type="sibTrans" cxnId="{83B2D6B3-353C-4196-BF30-CB22C4BEFD76}">
      <dgm:prSet/>
      <dgm:spPr/>
      <dgm:t>
        <a:bodyPr/>
        <a:lstStyle/>
        <a:p>
          <a:endParaRPr lang="es-EC" sz="1800"/>
        </a:p>
      </dgm:t>
    </dgm:pt>
    <dgm:pt modelId="{06BFB479-7896-42B3-BE36-86576ADBC8A8}">
      <dgm:prSet phldrT="[Texto]" custT="1"/>
      <dgm:spPr/>
      <dgm:t>
        <a:bodyPr/>
        <a:lstStyle/>
        <a:p>
          <a:pPr>
            <a:buFont typeface="Arial" panose="020B0604020202020204" pitchFamily="34" charset="0"/>
            <a:buChar char="•"/>
          </a:pPr>
          <a:r>
            <a:rPr lang="es-EC" sz="1400" dirty="0"/>
            <a:t>Acero AISI 1045 (SAE grado 8)</a:t>
          </a:r>
        </a:p>
      </dgm:t>
    </dgm:pt>
    <dgm:pt modelId="{21140010-E59C-471C-BFA7-20CC55FCFC81}" type="parTrans" cxnId="{07B73434-8A38-4B1F-9687-4A313A9A7777}">
      <dgm:prSet/>
      <dgm:spPr/>
      <dgm:t>
        <a:bodyPr/>
        <a:lstStyle/>
        <a:p>
          <a:endParaRPr lang="es-EC" sz="1800"/>
        </a:p>
      </dgm:t>
    </dgm:pt>
    <dgm:pt modelId="{49E4188C-190F-41D7-A214-99982452083E}" type="sibTrans" cxnId="{07B73434-8A38-4B1F-9687-4A313A9A7777}">
      <dgm:prSet/>
      <dgm:spPr/>
      <dgm:t>
        <a:bodyPr/>
        <a:lstStyle/>
        <a:p>
          <a:endParaRPr lang="es-EC" sz="1800"/>
        </a:p>
      </dgm:t>
    </dgm:pt>
    <dgm:pt modelId="{F333C856-75C4-4BB8-8BAF-D77335475AAA}">
      <dgm:prSet phldrT="[Texto]" custT="1"/>
      <dgm:spPr/>
      <dgm:t>
        <a:bodyPr/>
        <a:lstStyle/>
        <a:p>
          <a:pPr>
            <a:buFont typeface="Arial" panose="020B0604020202020204" pitchFamily="34" charset="0"/>
            <a:buChar char="•"/>
          </a:pPr>
          <a:r>
            <a:rPr lang="es-EC" sz="1400" dirty="0"/>
            <a:t>No cambio en micro estructura</a:t>
          </a:r>
        </a:p>
      </dgm:t>
    </dgm:pt>
    <dgm:pt modelId="{3224020A-964F-408A-89A7-EA9919DC1397}" type="parTrans" cxnId="{B2AC49A2-28E9-4911-A26A-F25BE19AA821}">
      <dgm:prSet/>
      <dgm:spPr/>
      <dgm:t>
        <a:bodyPr/>
        <a:lstStyle/>
        <a:p>
          <a:endParaRPr lang="es-EC"/>
        </a:p>
      </dgm:t>
    </dgm:pt>
    <dgm:pt modelId="{EBA1880B-2E3D-4C3A-92EA-80752CB9F702}" type="sibTrans" cxnId="{B2AC49A2-28E9-4911-A26A-F25BE19AA821}">
      <dgm:prSet/>
      <dgm:spPr/>
      <dgm:t>
        <a:bodyPr/>
        <a:lstStyle/>
        <a:p>
          <a:endParaRPr lang="es-EC"/>
        </a:p>
      </dgm:t>
    </dgm:pt>
    <dgm:pt modelId="{6F44369B-67D0-4243-992A-8F466C884D05}">
      <dgm:prSet phldrT="[Texto]" custT="1"/>
      <dgm:spPr/>
      <dgm:t>
        <a:bodyPr/>
        <a:lstStyle/>
        <a:p>
          <a:pPr>
            <a:buFont typeface="Arial" panose="020B0604020202020204" pitchFamily="34" charset="0"/>
            <a:buChar char="•"/>
          </a:pPr>
          <a:r>
            <a:rPr lang="es-EC" sz="1400" dirty="0"/>
            <a:t>Mantiene propiedades físicas y mecánicas.</a:t>
          </a:r>
        </a:p>
      </dgm:t>
    </dgm:pt>
    <dgm:pt modelId="{62371B56-7BBE-4923-AF9A-6D76BB6CB919}" type="parTrans" cxnId="{17F65E34-4E58-4B16-8181-994FA1025B8B}">
      <dgm:prSet/>
      <dgm:spPr/>
      <dgm:t>
        <a:bodyPr/>
        <a:lstStyle/>
        <a:p>
          <a:endParaRPr lang="es-EC"/>
        </a:p>
      </dgm:t>
    </dgm:pt>
    <dgm:pt modelId="{05B54C58-6BF4-46DB-A08A-45CD159BE820}" type="sibTrans" cxnId="{17F65E34-4E58-4B16-8181-994FA1025B8B}">
      <dgm:prSet/>
      <dgm:spPr/>
      <dgm:t>
        <a:bodyPr/>
        <a:lstStyle/>
        <a:p>
          <a:endParaRPr lang="es-EC"/>
        </a:p>
      </dgm:t>
    </dgm:pt>
    <dgm:pt modelId="{BA4B2F88-1D96-4F13-AA7E-156D57669099}">
      <dgm:prSet phldrT="[Texto]" custT="1"/>
      <dgm:spPr/>
      <dgm:t>
        <a:bodyPr/>
        <a:lstStyle/>
        <a:p>
          <a:pPr>
            <a:buFont typeface="Arial" panose="020B0604020202020204" pitchFamily="34" charset="0"/>
            <a:buChar char="•"/>
          </a:pPr>
          <a:r>
            <a:rPr lang="es-EC" sz="1400" dirty="0"/>
            <a:t>Acero medio carbono, tratamiento térmico, templado en aceite.</a:t>
          </a:r>
        </a:p>
      </dgm:t>
    </dgm:pt>
    <dgm:pt modelId="{CC46BB04-51B0-4A39-AF2A-F5A2206AA5A4}" type="parTrans" cxnId="{287AF128-6C7E-46AF-BB91-4A88BF423F4D}">
      <dgm:prSet/>
      <dgm:spPr/>
      <dgm:t>
        <a:bodyPr/>
        <a:lstStyle/>
        <a:p>
          <a:endParaRPr lang="es-EC"/>
        </a:p>
      </dgm:t>
    </dgm:pt>
    <dgm:pt modelId="{077BD43B-8BAD-4611-BBDC-9FBF4979BD18}" type="sibTrans" cxnId="{287AF128-6C7E-46AF-BB91-4A88BF423F4D}">
      <dgm:prSet/>
      <dgm:spPr/>
      <dgm:t>
        <a:bodyPr/>
        <a:lstStyle/>
        <a:p>
          <a:endParaRPr lang="es-EC"/>
        </a:p>
      </dgm:t>
    </dgm:pt>
    <dgm:pt modelId="{95A3F9D3-B22D-4FAC-ADE9-DD34AA68C182}" type="pres">
      <dgm:prSet presAssocID="{B8E51C89-015E-4F85-9EE5-7CFB30D46904}" presName="Name0" presStyleCnt="0">
        <dgm:presLayoutVars>
          <dgm:dir/>
          <dgm:animLvl val="lvl"/>
          <dgm:resizeHandles val="exact"/>
        </dgm:presLayoutVars>
      </dgm:prSet>
      <dgm:spPr/>
    </dgm:pt>
    <dgm:pt modelId="{E6DC8209-1E97-4231-8F63-E8DE9412E448}" type="pres">
      <dgm:prSet presAssocID="{11A58859-E616-4A7F-9E87-3434EE2B93B2}" presName="composite" presStyleCnt="0"/>
      <dgm:spPr/>
    </dgm:pt>
    <dgm:pt modelId="{D50444F5-91E2-4CFF-A2FD-C4613AD8172A}" type="pres">
      <dgm:prSet presAssocID="{11A58859-E616-4A7F-9E87-3434EE2B93B2}" presName="parTx" presStyleLbl="alignNode1" presStyleIdx="0" presStyleCnt="1">
        <dgm:presLayoutVars>
          <dgm:chMax val="0"/>
          <dgm:chPref val="0"/>
          <dgm:bulletEnabled val="1"/>
        </dgm:presLayoutVars>
      </dgm:prSet>
      <dgm:spPr/>
    </dgm:pt>
    <dgm:pt modelId="{88CA8B33-8A79-4B7C-A925-387BE2C26946}" type="pres">
      <dgm:prSet presAssocID="{11A58859-E616-4A7F-9E87-3434EE2B93B2}" presName="desTx" presStyleLbl="alignAccFollowNode1" presStyleIdx="0" presStyleCnt="1">
        <dgm:presLayoutVars>
          <dgm:bulletEnabled val="1"/>
        </dgm:presLayoutVars>
      </dgm:prSet>
      <dgm:spPr/>
    </dgm:pt>
  </dgm:ptLst>
  <dgm:cxnLst>
    <dgm:cxn modelId="{287AF128-6C7E-46AF-BB91-4A88BF423F4D}" srcId="{11A58859-E616-4A7F-9E87-3434EE2B93B2}" destId="{BA4B2F88-1D96-4F13-AA7E-156D57669099}" srcOrd="3" destOrd="0" parTransId="{CC46BB04-51B0-4A39-AF2A-F5A2206AA5A4}" sibTransId="{077BD43B-8BAD-4611-BBDC-9FBF4979BD18}"/>
    <dgm:cxn modelId="{07B73434-8A38-4B1F-9687-4A313A9A7777}" srcId="{11A58859-E616-4A7F-9E87-3434EE2B93B2}" destId="{06BFB479-7896-42B3-BE36-86576ADBC8A8}" srcOrd="0" destOrd="0" parTransId="{21140010-E59C-471C-BFA7-20CC55FCFC81}" sibTransId="{49E4188C-190F-41D7-A214-99982452083E}"/>
    <dgm:cxn modelId="{17F65E34-4E58-4B16-8181-994FA1025B8B}" srcId="{11A58859-E616-4A7F-9E87-3434EE2B93B2}" destId="{6F44369B-67D0-4243-992A-8F466C884D05}" srcOrd="2" destOrd="0" parTransId="{62371B56-7BBE-4923-AF9A-6D76BB6CB919}" sibTransId="{05B54C58-6BF4-46DB-A08A-45CD159BE820}"/>
    <dgm:cxn modelId="{C877C85D-1B50-4E1F-B227-19132577149F}" type="presOf" srcId="{B8E51C89-015E-4F85-9EE5-7CFB30D46904}" destId="{95A3F9D3-B22D-4FAC-ADE9-DD34AA68C182}" srcOrd="0" destOrd="0" presId="urn:microsoft.com/office/officeart/2005/8/layout/hList1"/>
    <dgm:cxn modelId="{1EF2E55E-FC20-472E-96AF-12CB21E34826}" type="presOf" srcId="{F333C856-75C4-4BB8-8BAF-D77335475AAA}" destId="{88CA8B33-8A79-4B7C-A925-387BE2C26946}" srcOrd="0" destOrd="1" presId="urn:microsoft.com/office/officeart/2005/8/layout/hList1"/>
    <dgm:cxn modelId="{3D7A9966-A483-46E0-AEB2-EA3946CCD831}" type="presOf" srcId="{6F44369B-67D0-4243-992A-8F466C884D05}" destId="{88CA8B33-8A79-4B7C-A925-387BE2C26946}" srcOrd="0" destOrd="2" presId="urn:microsoft.com/office/officeart/2005/8/layout/hList1"/>
    <dgm:cxn modelId="{632C127E-E9A6-4966-BE55-743AA2804AB4}" type="presOf" srcId="{BA4B2F88-1D96-4F13-AA7E-156D57669099}" destId="{88CA8B33-8A79-4B7C-A925-387BE2C26946}" srcOrd="0" destOrd="3" presId="urn:microsoft.com/office/officeart/2005/8/layout/hList1"/>
    <dgm:cxn modelId="{15372A7F-4406-4C6F-8FB8-279EC288201C}" type="presOf" srcId="{11A58859-E616-4A7F-9E87-3434EE2B93B2}" destId="{D50444F5-91E2-4CFF-A2FD-C4613AD8172A}" srcOrd="0" destOrd="0" presId="urn:microsoft.com/office/officeart/2005/8/layout/hList1"/>
    <dgm:cxn modelId="{C6BBE189-6A1C-486F-9477-78EE98A962F1}" type="presOf" srcId="{06BFB479-7896-42B3-BE36-86576ADBC8A8}" destId="{88CA8B33-8A79-4B7C-A925-387BE2C26946}" srcOrd="0" destOrd="0" presId="urn:microsoft.com/office/officeart/2005/8/layout/hList1"/>
    <dgm:cxn modelId="{B2AC49A2-28E9-4911-A26A-F25BE19AA821}" srcId="{11A58859-E616-4A7F-9E87-3434EE2B93B2}" destId="{F333C856-75C4-4BB8-8BAF-D77335475AAA}" srcOrd="1" destOrd="0" parTransId="{3224020A-964F-408A-89A7-EA9919DC1397}" sibTransId="{EBA1880B-2E3D-4C3A-92EA-80752CB9F702}"/>
    <dgm:cxn modelId="{83B2D6B3-353C-4196-BF30-CB22C4BEFD76}" srcId="{B8E51C89-015E-4F85-9EE5-7CFB30D46904}" destId="{11A58859-E616-4A7F-9E87-3434EE2B93B2}" srcOrd="0" destOrd="0" parTransId="{07D0B999-6F54-49E2-9F5C-BC223FCF0BA5}" sibTransId="{1BB60E07-2918-468E-9752-E8BC13CB87AC}"/>
    <dgm:cxn modelId="{CDF497B2-E6D4-42BE-B957-74EE549677FD}" type="presParOf" srcId="{95A3F9D3-B22D-4FAC-ADE9-DD34AA68C182}" destId="{E6DC8209-1E97-4231-8F63-E8DE9412E448}" srcOrd="0" destOrd="0" presId="urn:microsoft.com/office/officeart/2005/8/layout/hList1"/>
    <dgm:cxn modelId="{72646813-9B9F-4BCB-AA73-D39A51038C3C}" type="presParOf" srcId="{E6DC8209-1E97-4231-8F63-E8DE9412E448}" destId="{D50444F5-91E2-4CFF-A2FD-C4613AD8172A}" srcOrd="0" destOrd="0" presId="urn:microsoft.com/office/officeart/2005/8/layout/hList1"/>
    <dgm:cxn modelId="{5EDA524A-120B-48E2-8565-09A6051EE664}" type="presParOf" srcId="{E6DC8209-1E97-4231-8F63-E8DE9412E448}" destId="{88CA8B33-8A79-4B7C-A925-387BE2C26946}" srcOrd="1" destOrd="0" presId="urn:microsoft.com/office/officeart/2005/8/layout/hList1"/>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ADD9424B-4B95-4BC4-AE70-B78D4B8D7486}" type="doc">
      <dgm:prSet loTypeId="urn:microsoft.com/office/officeart/2005/8/layout/funnel1" loCatId="relationship" qsTypeId="urn:microsoft.com/office/officeart/2005/8/quickstyle/simple1" qsCatId="simple" csTypeId="urn:microsoft.com/office/officeart/2005/8/colors/colorful4" csCatId="colorful" phldr="1"/>
      <dgm:spPr/>
      <dgm:t>
        <a:bodyPr/>
        <a:lstStyle/>
        <a:p>
          <a:endParaRPr lang="es-EC"/>
        </a:p>
      </dgm:t>
    </dgm:pt>
    <dgm:pt modelId="{5D33808E-B054-48C5-90F3-2E7E21CF65EA}">
      <dgm:prSet phldrT="[Texto]" custT="1"/>
      <dgm:spPr/>
      <dgm:t>
        <a:bodyPr/>
        <a:lstStyle/>
        <a:p>
          <a:r>
            <a:rPr lang="es-EC" sz="1500" dirty="0"/>
            <a:t>Fractura en filetes rosca</a:t>
          </a:r>
        </a:p>
      </dgm:t>
    </dgm:pt>
    <dgm:pt modelId="{C2FFBA19-08BA-4419-8E73-C05DAC937D86}" type="parTrans" cxnId="{7491FE42-58E6-46F4-9A6F-21E8B4B233C2}">
      <dgm:prSet/>
      <dgm:spPr/>
      <dgm:t>
        <a:bodyPr/>
        <a:lstStyle/>
        <a:p>
          <a:endParaRPr lang="es-EC" sz="1500"/>
        </a:p>
      </dgm:t>
    </dgm:pt>
    <dgm:pt modelId="{F2E301D0-86D1-4018-B5AD-B6311984F3FF}" type="sibTrans" cxnId="{7491FE42-58E6-46F4-9A6F-21E8B4B233C2}">
      <dgm:prSet/>
      <dgm:spPr/>
      <dgm:t>
        <a:bodyPr/>
        <a:lstStyle/>
        <a:p>
          <a:endParaRPr lang="es-EC" sz="1500"/>
        </a:p>
      </dgm:t>
    </dgm:pt>
    <dgm:pt modelId="{4468E166-473E-4714-A2B4-413B43AAEA27}">
      <dgm:prSet phldrT="[Texto]" custT="1"/>
      <dgm:spPr/>
      <dgm:t>
        <a:bodyPr/>
        <a:lstStyle/>
        <a:p>
          <a:r>
            <a:rPr lang="es-EC" sz="1500" dirty="0"/>
            <a:t>Deforma-</a:t>
          </a:r>
          <a:r>
            <a:rPr lang="es-EC" sz="1500" dirty="0" err="1"/>
            <a:t>ción</a:t>
          </a:r>
          <a:r>
            <a:rPr lang="es-EC" sz="1500" dirty="0"/>
            <a:t> lateral</a:t>
          </a:r>
        </a:p>
      </dgm:t>
    </dgm:pt>
    <dgm:pt modelId="{6A7C2AEE-3BED-43BB-98CB-569B5C9992A9}" type="parTrans" cxnId="{1145612D-060E-4F07-9CEC-DAB4A6EFEFBE}">
      <dgm:prSet/>
      <dgm:spPr/>
      <dgm:t>
        <a:bodyPr/>
        <a:lstStyle/>
        <a:p>
          <a:endParaRPr lang="es-EC" sz="1500"/>
        </a:p>
      </dgm:t>
    </dgm:pt>
    <dgm:pt modelId="{62B6D7EF-9AB9-4CF3-8A54-B75742877BA4}" type="sibTrans" cxnId="{1145612D-060E-4F07-9CEC-DAB4A6EFEFBE}">
      <dgm:prSet/>
      <dgm:spPr/>
      <dgm:t>
        <a:bodyPr/>
        <a:lstStyle/>
        <a:p>
          <a:endParaRPr lang="es-EC" sz="1500"/>
        </a:p>
      </dgm:t>
    </dgm:pt>
    <dgm:pt modelId="{5D3D957A-9DA5-48DF-B461-2C6F0760C7FC}">
      <dgm:prSet phldrT="[Texto]" custT="1"/>
      <dgm:spPr/>
      <dgm:t>
        <a:bodyPr/>
        <a:lstStyle/>
        <a:p>
          <a:r>
            <a:rPr lang="es-EC" sz="1500" dirty="0"/>
            <a:t>Marcas elípticas</a:t>
          </a:r>
        </a:p>
      </dgm:t>
    </dgm:pt>
    <dgm:pt modelId="{A58ABFFF-1F66-4672-A757-1BD682C1EFE2}" type="parTrans" cxnId="{C7FADB7D-AC8E-416B-88AD-9258E4CFB0F0}">
      <dgm:prSet/>
      <dgm:spPr/>
      <dgm:t>
        <a:bodyPr/>
        <a:lstStyle/>
        <a:p>
          <a:endParaRPr lang="es-EC" sz="1500"/>
        </a:p>
      </dgm:t>
    </dgm:pt>
    <dgm:pt modelId="{EDF6AEBE-D6A1-42F1-BA99-114DEDEDE67B}" type="sibTrans" cxnId="{C7FADB7D-AC8E-416B-88AD-9258E4CFB0F0}">
      <dgm:prSet/>
      <dgm:spPr/>
      <dgm:t>
        <a:bodyPr/>
        <a:lstStyle/>
        <a:p>
          <a:endParaRPr lang="es-EC" sz="1500"/>
        </a:p>
      </dgm:t>
    </dgm:pt>
    <dgm:pt modelId="{1CD50419-BCC3-4359-B26C-0267DBE413B2}">
      <dgm:prSet phldrT="[Texto]" custT="1"/>
      <dgm:spPr/>
      <dgm:t>
        <a:bodyPr/>
        <a:lstStyle/>
        <a:p>
          <a:r>
            <a:rPr lang="es-EC" sz="1600" dirty="0"/>
            <a:t>Falla por fatiga a flexión</a:t>
          </a:r>
        </a:p>
      </dgm:t>
    </dgm:pt>
    <dgm:pt modelId="{3B641429-E859-431C-A88D-A168AB77091F}" type="parTrans" cxnId="{F0F017E0-4C8B-436C-961C-14205593B807}">
      <dgm:prSet/>
      <dgm:spPr/>
      <dgm:t>
        <a:bodyPr/>
        <a:lstStyle/>
        <a:p>
          <a:endParaRPr lang="es-EC" sz="1500"/>
        </a:p>
      </dgm:t>
    </dgm:pt>
    <dgm:pt modelId="{9D84198D-A105-40B7-9927-DE5B61FD19B7}" type="sibTrans" cxnId="{F0F017E0-4C8B-436C-961C-14205593B807}">
      <dgm:prSet/>
      <dgm:spPr/>
      <dgm:t>
        <a:bodyPr/>
        <a:lstStyle/>
        <a:p>
          <a:endParaRPr lang="es-EC" sz="1500"/>
        </a:p>
      </dgm:t>
    </dgm:pt>
    <dgm:pt modelId="{92E4E91D-8B98-4622-847F-EC0BD332FDA6}" type="pres">
      <dgm:prSet presAssocID="{ADD9424B-4B95-4BC4-AE70-B78D4B8D7486}" presName="Name0" presStyleCnt="0">
        <dgm:presLayoutVars>
          <dgm:chMax val="4"/>
          <dgm:resizeHandles val="exact"/>
        </dgm:presLayoutVars>
      </dgm:prSet>
      <dgm:spPr/>
    </dgm:pt>
    <dgm:pt modelId="{0C1EFBEB-A2CC-4585-99F8-984E2B7C5780}" type="pres">
      <dgm:prSet presAssocID="{ADD9424B-4B95-4BC4-AE70-B78D4B8D7486}" presName="ellipse" presStyleLbl="trBgShp" presStyleIdx="0" presStyleCnt="1"/>
      <dgm:spPr/>
    </dgm:pt>
    <dgm:pt modelId="{735A2419-3800-4D42-B246-240DC034459A}" type="pres">
      <dgm:prSet presAssocID="{ADD9424B-4B95-4BC4-AE70-B78D4B8D7486}" presName="arrow1" presStyleLbl="fgShp" presStyleIdx="0" presStyleCnt="1"/>
      <dgm:spPr/>
    </dgm:pt>
    <dgm:pt modelId="{DB817307-B135-4694-ADB8-F7A513608563}" type="pres">
      <dgm:prSet presAssocID="{ADD9424B-4B95-4BC4-AE70-B78D4B8D7486}" presName="rectangle" presStyleLbl="revTx" presStyleIdx="0" presStyleCnt="1" custScaleY="44776" custLinFactNeighborX="-2547" custLinFactNeighborY="-22121">
        <dgm:presLayoutVars>
          <dgm:bulletEnabled val="1"/>
        </dgm:presLayoutVars>
      </dgm:prSet>
      <dgm:spPr/>
    </dgm:pt>
    <dgm:pt modelId="{D64B2101-6935-4803-B466-E99A89BEE044}" type="pres">
      <dgm:prSet presAssocID="{4468E166-473E-4714-A2B4-413B43AAEA27}" presName="item1" presStyleLbl="node1" presStyleIdx="0" presStyleCnt="3">
        <dgm:presLayoutVars>
          <dgm:bulletEnabled val="1"/>
        </dgm:presLayoutVars>
      </dgm:prSet>
      <dgm:spPr/>
    </dgm:pt>
    <dgm:pt modelId="{82D483AF-4C13-4B69-833D-A47EA33315AD}" type="pres">
      <dgm:prSet presAssocID="{5D3D957A-9DA5-48DF-B461-2C6F0760C7FC}" presName="item2" presStyleLbl="node1" presStyleIdx="1" presStyleCnt="3">
        <dgm:presLayoutVars>
          <dgm:bulletEnabled val="1"/>
        </dgm:presLayoutVars>
      </dgm:prSet>
      <dgm:spPr/>
    </dgm:pt>
    <dgm:pt modelId="{2D49C86D-AB39-4DDD-9280-35879612A367}" type="pres">
      <dgm:prSet presAssocID="{1CD50419-BCC3-4359-B26C-0267DBE413B2}" presName="item3" presStyleLbl="node1" presStyleIdx="2" presStyleCnt="3">
        <dgm:presLayoutVars>
          <dgm:bulletEnabled val="1"/>
        </dgm:presLayoutVars>
      </dgm:prSet>
      <dgm:spPr/>
    </dgm:pt>
    <dgm:pt modelId="{E570AFA4-C60E-44BC-AC72-66354F5E06FF}" type="pres">
      <dgm:prSet presAssocID="{ADD9424B-4B95-4BC4-AE70-B78D4B8D7486}" presName="funnel" presStyleLbl="trAlignAcc1" presStyleIdx="0" presStyleCnt="1"/>
      <dgm:spPr/>
    </dgm:pt>
  </dgm:ptLst>
  <dgm:cxnLst>
    <dgm:cxn modelId="{82873C02-D1E6-4B32-B26F-2EDF375F91C8}" type="presOf" srcId="{ADD9424B-4B95-4BC4-AE70-B78D4B8D7486}" destId="{92E4E91D-8B98-4622-847F-EC0BD332FDA6}" srcOrd="0" destOrd="0" presId="urn:microsoft.com/office/officeart/2005/8/layout/funnel1"/>
    <dgm:cxn modelId="{1145612D-060E-4F07-9CEC-DAB4A6EFEFBE}" srcId="{ADD9424B-4B95-4BC4-AE70-B78D4B8D7486}" destId="{4468E166-473E-4714-A2B4-413B43AAEA27}" srcOrd="1" destOrd="0" parTransId="{6A7C2AEE-3BED-43BB-98CB-569B5C9992A9}" sibTransId="{62B6D7EF-9AB9-4CF3-8A54-B75742877BA4}"/>
    <dgm:cxn modelId="{7491FE42-58E6-46F4-9A6F-21E8B4B233C2}" srcId="{ADD9424B-4B95-4BC4-AE70-B78D4B8D7486}" destId="{5D33808E-B054-48C5-90F3-2E7E21CF65EA}" srcOrd="0" destOrd="0" parTransId="{C2FFBA19-08BA-4419-8E73-C05DAC937D86}" sibTransId="{F2E301D0-86D1-4018-B5AD-B6311984F3FF}"/>
    <dgm:cxn modelId="{FF536567-37A9-40B7-B15A-606B7D5D2DB9}" type="presOf" srcId="{1CD50419-BCC3-4359-B26C-0267DBE413B2}" destId="{DB817307-B135-4694-ADB8-F7A513608563}" srcOrd="0" destOrd="0" presId="urn:microsoft.com/office/officeart/2005/8/layout/funnel1"/>
    <dgm:cxn modelId="{12E2D374-1D37-4A18-B4E1-5044720A69D2}" type="presOf" srcId="{5D33808E-B054-48C5-90F3-2E7E21CF65EA}" destId="{2D49C86D-AB39-4DDD-9280-35879612A367}" srcOrd="0" destOrd="0" presId="urn:microsoft.com/office/officeart/2005/8/layout/funnel1"/>
    <dgm:cxn modelId="{C7FADB7D-AC8E-416B-88AD-9258E4CFB0F0}" srcId="{ADD9424B-4B95-4BC4-AE70-B78D4B8D7486}" destId="{5D3D957A-9DA5-48DF-B461-2C6F0760C7FC}" srcOrd="2" destOrd="0" parTransId="{A58ABFFF-1F66-4672-A757-1BD682C1EFE2}" sibTransId="{EDF6AEBE-D6A1-42F1-BA99-114DEDEDE67B}"/>
    <dgm:cxn modelId="{C7629F80-EB27-43C8-8C3E-B0BA49FF6AB3}" type="presOf" srcId="{5D3D957A-9DA5-48DF-B461-2C6F0760C7FC}" destId="{D64B2101-6935-4803-B466-E99A89BEE044}" srcOrd="0" destOrd="0" presId="urn:microsoft.com/office/officeart/2005/8/layout/funnel1"/>
    <dgm:cxn modelId="{5300218C-49E7-45CE-B991-2E7ABF606059}" type="presOf" srcId="{4468E166-473E-4714-A2B4-413B43AAEA27}" destId="{82D483AF-4C13-4B69-833D-A47EA33315AD}" srcOrd="0" destOrd="0" presId="urn:microsoft.com/office/officeart/2005/8/layout/funnel1"/>
    <dgm:cxn modelId="{F0F017E0-4C8B-436C-961C-14205593B807}" srcId="{ADD9424B-4B95-4BC4-AE70-B78D4B8D7486}" destId="{1CD50419-BCC3-4359-B26C-0267DBE413B2}" srcOrd="3" destOrd="0" parTransId="{3B641429-E859-431C-A88D-A168AB77091F}" sibTransId="{9D84198D-A105-40B7-9927-DE5B61FD19B7}"/>
    <dgm:cxn modelId="{7B1725B2-0300-4695-8C19-22830C23D3B4}" type="presParOf" srcId="{92E4E91D-8B98-4622-847F-EC0BD332FDA6}" destId="{0C1EFBEB-A2CC-4585-99F8-984E2B7C5780}" srcOrd="0" destOrd="0" presId="urn:microsoft.com/office/officeart/2005/8/layout/funnel1"/>
    <dgm:cxn modelId="{B2080873-1435-4D9B-9A82-4E6AE81D9323}" type="presParOf" srcId="{92E4E91D-8B98-4622-847F-EC0BD332FDA6}" destId="{735A2419-3800-4D42-B246-240DC034459A}" srcOrd="1" destOrd="0" presId="urn:microsoft.com/office/officeart/2005/8/layout/funnel1"/>
    <dgm:cxn modelId="{D43C5B9A-5BB2-4E6C-A642-6E73AB077E60}" type="presParOf" srcId="{92E4E91D-8B98-4622-847F-EC0BD332FDA6}" destId="{DB817307-B135-4694-ADB8-F7A513608563}" srcOrd="2" destOrd="0" presId="urn:microsoft.com/office/officeart/2005/8/layout/funnel1"/>
    <dgm:cxn modelId="{CA1BC2F7-9905-4F85-8801-90A54D5014AA}" type="presParOf" srcId="{92E4E91D-8B98-4622-847F-EC0BD332FDA6}" destId="{D64B2101-6935-4803-B466-E99A89BEE044}" srcOrd="3" destOrd="0" presId="urn:microsoft.com/office/officeart/2005/8/layout/funnel1"/>
    <dgm:cxn modelId="{075E9D09-BAF0-4592-8FF6-9BC911A0194C}" type="presParOf" srcId="{92E4E91D-8B98-4622-847F-EC0BD332FDA6}" destId="{82D483AF-4C13-4B69-833D-A47EA33315AD}" srcOrd="4" destOrd="0" presId="urn:microsoft.com/office/officeart/2005/8/layout/funnel1"/>
    <dgm:cxn modelId="{117EE668-1930-485B-A9D8-0E88E079A43F}" type="presParOf" srcId="{92E4E91D-8B98-4622-847F-EC0BD332FDA6}" destId="{2D49C86D-AB39-4DDD-9280-35879612A367}" srcOrd="5" destOrd="0" presId="urn:microsoft.com/office/officeart/2005/8/layout/funnel1"/>
    <dgm:cxn modelId="{0A27DCEE-0D92-4B4E-99A6-71D137C1B071}" type="presParOf" srcId="{92E4E91D-8B98-4622-847F-EC0BD332FDA6}" destId="{E570AFA4-C60E-44BC-AC72-66354F5E06FF}"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64A754C2-8578-477B-9F9C-4304743223FD}" type="doc">
      <dgm:prSet loTypeId="urn:microsoft.com/office/officeart/2005/8/layout/vList2" loCatId="list" qsTypeId="urn:microsoft.com/office/officeart/2005/8/quickstyle/simple5" qsCatId="simple" csTypeId="urn:microsoft.com/office/officeart/2005/8/colors/colorful4" csCatId="colorful" phldr="1"/>
      <dgm:spPr/>
      <dgm:t>
        <a:bodyPr/>
        <a:lstStyle/>
        <a:p>
          <a:endParaRPr lang="es-EC"/>
        </a:p>
      </dgm:t>
    </dgm:pt>
    <dgm:pt modelId="{EDE92690-2D0A-4471-B81C-5F56BD26399E}">
      <dgm:prSet phldrT="[Texto]"/>
      <dgm:spPr/>
      <dgm:t>
        <a:bodyPr/>
        <a:lstStyle/>
        <a:p>
          <a:r>
            <a:rPr lang="es-EC" dirty="0"/>
            <a:t>Cimentación</a:t>
          </a:r>
        </a:p>
      </dgm:t>
    </dgm:pt>
    <dgm:pt modelId="{8BA0B9A9-F221-4593-9D8E-8C913274668B}" type="parTrans" cxnId="{68614C5E-9E3D-4D64-8BF2-88C33C8CC013}">
      <dgm:prSet/>
      <dgm:spPr/>
      <dgm:t>
        <a:bodyPr/>
        <a:lstStyle/>
        <a:p>
          <a:endParaRPr lang="es-EC"/>
        </a:p>
      </dgm:t>
    </dgm:pt>
    <dgm:pt modelId="{929AE5DD-310B-467F-8012-E65641C70D4C}" type="sibTrans" cxnId="{68614C5E-9E3D-4D64-8BF2-88C33C8CC013}">
      <dgm:prSet/>
      <dgm:spPr/>
      <dgm:t>
        <a:bodyPr/>
        <a:lstStyle/>
        <a:p>
          <a:endParaRPr lang="es-EC"/>
        </a:p>
      </dgm:t>
    </dgm:pt>
    <dgm:pt modelId="{6E1FC31B-944A-478D-B03E-971AF1D40BB1}" type="pres">
      <dgm:prSet presAssocID="{64A754C2-8578-477B-9F9C-4304743223FD}" presName="linear" presStyleCnt="0">
        <dgm:presLayoutVars>
          <dgm:animLvl val="lvl"/>
          <dgm:resizeHandles val="exact"/>
        </dgm:presLayoutVars>
      </dgm:prSet>
      <dgm:spPr/>
    </dgm:pt>
    <dgm:pt modelId="{42AD2D71-8CFD-4B3D-9F58-A446CA997C49}" type="pres">
      <dgm:prSet presAssocID="{EDE92690-2D0A-4471-B81C-5F56BD26399E}" presName="parentText" presStyleLbl="node1" presStyleIdx="0" presStyleCnt="1">
        <dgm:presLayoutVars>
          <dgm:chMax val="0"/>
          <dgm:bulletEnabled val="1"/>
        </dgm:presLayoutVars>
      </dgm:prSet>
      <dgm:spPr/>
    </dgm:pt>
  </dgm:ptLst>
  <dgm:cxnLst>
    <dgm:cxn modelId="{68614C5E-9E3D-4D64-8BF2-88C33C8CC013}" srcId="{64A754C2-8578-477B-9F9C-4304743223FD}" destId="{EDE92690-2D0A-4471-B81C-5F56BD26399E}" srcOrd="0" destOrd="0" parTransId="{8BA0B9A9-F221-4593-9D8E-8C913274668B}" sibTransId="{929AE5DD-310B-467F-8012-E65641C70D4C}"/>
    <dgm:cxn modelId="{72B58D44-7583-43E7-B58B-174973140162}" type="presOf" srcId="{EDE92690-2D0A-4471-B81C-5F56BD26399E}" destId="{42AD2D71-8CFD-4B3D-9F58-A446CA997C49}" srcOrd="0" destOrd="0" presId="urn:microsoft.com/office/officeart/2005/8/layout/vList2"/>
    <dgm:cxn modelId="{A6F3B544-7691-4BF5-ABDA-AE24F9ADDFD3}" type="presOf" srcId="{64A754C2-8578-477B-9F9C-4304743223FD}" destId="{6E1FC31B-944A-478D-B03E-971AF1D40BB1}" srcOrd="0" destOrd="0" presId="urn:microsoft.com/office/officeart/2005/8/layout/vList2"/>
    <dgm:cxn modelId="{A48D8A68-CEA6-498E-9FFA-2575E1910AD0}" type="presParOf" srcId="{6E1FC31B-944A-478D-B03E-971AF1D40BB1}" destId="{42AD2D71-8CFD-4B3D-9F58-A446CA997C49}"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4F6FB21D-FB0C-4326-9170-3F17FAEB9745}" type="doc">
      <dgm:prSet loTypeId="urn:microsoft.com/office/officeart/2005/8/layout/pList1" loCatId="picture" qsTypeId="urn:microsoft.com/office/officeart/2005/8/quickstyle/simple1" qsCatId="simple" csTypeId="urn:microsoft.com/office/officeart/2005/8/colors/accent4_5" csCatId="accent4" phldr="1"/>
      <dgm:spPr/>
      <dgm:t>
        <a:bodyPr/>
        <a:lstStyle/>
        <a:p>
          <a:endParaRPr lang="es-EC"/>
        </a:p>
      </dgm:t>
    </dgm:pt>
    <dgm:pt modelId="{CEE80B8B-9378-4FD3-A866-0CA5A3156D7E}">
      <dgm:prSet phldrT="[Texto]"/>
      <dgm:spPr/>
      <dgm:t>
        <a:bodyPr/>
        <a:lstStyle/>
        <a:p>
          <a:pPr algn="ctr"/>
          <a:r>
            <a:rPr lang="es-EC" dirty="0"/>
            <a:t>Inspección visual</a:t>
          </a:r>
        </a:p>
      </dgm:t>
    </dgm:pt>
    <dgm:pt modelId="{58C49880-492C-4284-8AC0-46D3462B878D}" type="parTrans" cxnId="{5A26BEAE-0D3D-4855-A011-2B2A495132B3}">
      <dgm:prSet/>
      <dgm:spPr/>
      <dgm:t>
        <a:bodyPr/>
        <a:lstStyle/>
        <a:p>
          <a:endParaRPr lang="es-EC"/>
        </a:p>
      </dgm:t>
    </dgm:pt>
    <dgm:pt modelId="{2ABDC363-EB86-498D-8D11-D60947E0379A}" type="sibTrans" cxnId="{5A26BEAE-0D3D-4855-A011-2B2A495132B3}">
      <dgm:prSet/>
      <dgm:spPr/>
      <dgm:t>
        <a:bodyPr/>
        <a:lstStyle/>
        <a:p>
          <a:endParaRPr lang="es-EC"/>
        </a:p>
      </dgm:t>
    </dgm:pt>
    <dgm:pt modelId="{92B3B86D-CEC3-420F-A08B-A9C697C2A864}">
      <dgm:prSet phldrT="[Texto]"/>
      <dgm:spPr/>
      <dgm:t>
        <a:bodyPr/>
        <a:lstStyle/>
        <a:p>
          <a:pPr algn="l"/>
          <a:r>
            <a:rPr lang="es-EC" dirty="0"/>
            <a:t>Sin fisuras ni daños aparentes.</a:t>
          </a:r>
        </a:p>
      </dgm:t>
    </dgm:pt>
    <dgm:pt modelId="{628D2271-CAFB-4D2C-85BA-6F8B4A98FED2}" type="parTrans" cxnId="{6EF984CD-3C8D-42D5-BB78-3CA48F47A8F8}">
      <dgm:prSet/>
      <dgm:spPr/>
      <dgm:t>
        <a:bodyPr/>
        <a:lstStyle/>
        <a:p>
          <a:endParaRPr lang="es-EC"/>
        </a:p>
      </dgm:t>
    </dgm:pt>
    <dgm:pt modelId="{5776F105-175C-4857-8097-BCD4ED419F8D}" type="sibTrans" cxnId="{6EF984CD-3C8D-42D5-BB78-3CA48F47A8F8}">
      <dgm:prSet/>
      <dgm:spPr/>
      <dgm:t>
        <a:bodyPr/>
        <a:lstStyle/>
        <a:p>
          <a:endParaRPr lang="es-EC"/>
        </a:p>
      </dgm:t>
    </dgm:pt>
    <dgm:pt modelId="{5D95BAE3-63EE-40B9-81E7-2CF53C1FAD77}">
      <dgm:prSet phldrT="[Texto]"/>
      <dgm:spPr/>
      <dgm:t>
        <a:bodyPr/>
        <a:lstStyle/>
        <a:p>
          <a:pPr algn="ctr"/>
          <a:r>
            <a:rPr lang="es-EC" dirty="0"/>
            <a:t>Nivelación</a:t>
          </a:r>
        </a:p>
      </dgm:t>
    </dgm:pt>
    <dgm:pt modelId="{50CEC285-C915-4357-B054-677429A2BC20}" type="parTrans" cxnId="{601FD441-7AAF-4D72-AC8E-7572278202BB}">
      <dgm:prSet/>
      <dgm:spPr/>
      <dgm:t>
        <a:bodyPr/>
        <a:lstStyle/>
        <a:p>
          <a:endParaRPr lang="es-EC"/>
        </a:p>
      </dgm:t>
    </dgm:pt>
    <dgm:pt modelId="{86373ADA-4460-48F8-952A-90FB3D9CBCCC}" type="sibTrans" cxnId="{601FD441-7AAF-4D72-AC8E-7572278202BB}">
      <dgm:prSet/>
      <dgm:spPr/>
      <dgm:t>
        <a:bodyPr/>
        <a:lstStyle/>
        <a:p>
          <a:endParaRPr lang="es-EC"/>
        </a:p>
      </dgm:t>
    </dgm:pt>
    <dgm:pt modelId="{4BACBF9E-6139-4070-9664-9D3A9525616B}">
      <dgm:prSet phldrT="[Texto]"/>
      <dgm:spPr/>
      <dgm:t>
        <a:bodyPr/>
        <a:lstStyle/>
        <a:p>
          <a:pPr algn="l"/>
          <a:r>
            <a:rPr lang="es-EC" dirty="0"/>
            <a:t>Nivel topográfico </a:t>
          </a:r>
          <a:r>
            <a:rPr lang="es-EC" dirty="0" err="1"/>
            <a:t>Sokkia</a:t>
          </a:r>
          <a:r>
            <a:rPr lang="es-EC" dirty="0"/>
            <a:t> C310</a:t>
          </a:r>
        </a:p>
      </dgm:t>
    </dgm:pt>
    <dgm:pt modelId="{B72FD45B-0E16-48B1-9641-52AA5BC0C6EF}" type="parTrans" cxnId="{9495E93A-5ED9-460D-9511-717B7C6DAC19}">
      <dgm:prSet/>
      <dgm:spPr/>
      <dgm:t>
        <a:bodyPr/>
        <a:lstStyle/>
        <a:p>
          <a:endParaRPr lang="es-EC"/>
        </a:p>
      </dgm:t>
    </dgm:pt>
    <dgm:pt modelId="{6FFC3CC8-745C-4F48-886E-E599F034E591}" type="sibTrans" cxnId="{9495E93A-5ED9-460D-9511-717B7C6DAC19}">
      <dgm:prSet/>
      <dgm:spPr/>
      <dgm:t>
        <a:bodyPr/>
        <a:lstStyle/>
        <a:p>
          <a:endParaRPr lang="es-EC"/>
        </a:p>
      </dgm:t>
    </dgm:pt>
    <dgm:pt modelId="{CD4E77AA-A417-4043-A203-40210FF31F02}">
      <dgm:prSet phldrT="[Texto]"/>
      <dgm:spPr/>
      <dgm:t>
        <a:bodyPr/>
        <a:lstStyle/>
        <a:p>
          <a:pPr algn="ctr"/>
          <a:r>
            <a:rPr lang="es-EC" dirty="0"/>
            <a:t>Extracción de núcleos (ASTM C42)</a:t>
          </a:r>
        </a:p>
      </dgm:t>
    </dgm:pt>
    <dgm:pt modelId="{226872C0-63B3-47AF-ACC9-5496A4F261A5}" type="parTrans" cxnId="{8F00E4E3-A9C2-46AC-B37C-C5FE13CA07BE}">
      <dgm:prSet/>
      <dgm:spPr/>
      <dgm:t>
        <a:bodyPr/>
        <a:lstStyle/>
        <a:p>
          <a:endParaRPr lang="es-EC"/>
        </a:p>
      </dgm:t>
    </dgm:pt>
    <dgm:pt modelId="{0E0D7366-37B1-4006-9BE0-67A4994F354A}" type="sibTrans" cxnId="{8F00E4E3-A9C2-46AC-B37C-C5FE13CA07BE}">
      <dgm:prSet/>
      <dgm:spPr/>
      <dgm:t>
        <a:bodyPr/>
        <a:lstStyle/>
        <a:p>
          <a:endParaRPr lang="es-EC"/>
        </a:p>
      </dgm:t>
    </dgm:pt>
    <dgm:pt modelId="{C2AC3D54-2086-4278-A9B2-3501D647FA1B}">
      <dgm:prSet phldrT="[Texto]"/>
      <dgm:spPr/>
      <dgm:t>
        <a:bodyPr/>
        <a:lstStyle/>
        <a:p>
          <a:pPr algn="l"/>
          <a:r>
            <a:rPr lang="es-EC" dirty="0"/>
            <a:t>Taladro con broca de 3”</a:t>
          </a:r>
        </a:p>
      </dgm:t>
    </dgm:pt>
    <dgm:pt modelId="{B9AA1666-D776-4325-9DC2-8A13645A8201}" type="parTrans" cxnId="{4FD627D2-4156-43B9-BDE0-92429BC37851}">
      <dgm:prSet/>
      <dgm:spPr/>
      <dgm:t>
        <a:bodyPr/>
        <a:lstStyle/>
        <a:p>
          <a:endParaRPr lang="es-EC"/>
        </a:p>
      </dgm:t>
    </dgm:pt>
    <dgm:pt modelId="{C5060B5B-8F91-4ADF-9B47-C17DB0C032E6}" type="sibTrans" cxnId="{4FD627D2-4156-43B9-BDE0-92429BC37851}">
      <dgm:prSet/>
      <dgm:spPr/>
      <dgm:t>
        <a:bodyPr/>
        <a:lstStyle/>
        <a:p>
          <a:endParaRPr lang="es-EC"/>
        </a:p>
      </dgm:t>
    </dgm:pt>
    <dgm:pt modelId="{11E5211D-66E1-4F67-BE5F-72EC61A44317}" type="pres">
      <dgm:prSet presAssocID="{4F6FB21D-FB0C-4326-9170-3F17FAEB9745}" presName="Name0" presStyleCnt="0">
        <dgm:presLayoutVars>
          <dgm:dir/>
          <dgm:resizeHandles val="exact"/>
        </dgm:presLayoutVars>
      </dgm:prSet>
      <dgm:spPr/>
    </dgm:pt>
    <dgm:pt modelId="{B6BEDF6D-4DA9-4C07-BEF2-12F4E10D06EE}" type="pres">
      <dgm:prSet presAssocID="{CEE80B8B-9378-4FD3-A866-0CA5A3156D7E}" presName="compNode" presStyleCnt="0"/>
      <dgm:spPr/>
    </dgm:pt>
    <dgm:pt modelId="{EB0FA797-859D-47C4-88A8-57BD98F89EF6}" type="pres">
      <dgm:prSet presAssocID="{CEE80B8B-9378-4FD3-A866-0CA5A3156D7E}" presName="pictRect" presStyleLbl="node1" presStyleIdx="0" presStyleCnt="3" custScaleY="112470"/>
      <dgm:spPr>
        <a:blipFill rotWithShape="1">
          <a:blip xmlns:r="http://schemas.openxmlformats.org/officeDocument/2006/relationships" r:embed="rId1"/>
          <a:srcRect/>
          <a:stretch>
            <a:fillRect t="-15000" b="-15000"/>
          </a:stretch>
        </a:blipFill>
      </dgm:spPr>
    </dgm:pt>
    <dgm:pt modelId="{95243A5D-E3DA-4947-938D-37A690CB1C0A}" type="pres">
      <dgm:prSet presAssocID="{CEE80B8B-9378-4FD3-A866-0CA5A3156D7E}" presName="textRect" presStyleLbl="revTx" presStyleIdx="0" presStyleCnt="3">
        <dgm:presLayoutVars>
          <dgm:bulletEnabled val="1"/>
        </dgm:presLayoutVars>
      </dgm:prSet>
      <dgm:spPr/>
    </dgm:pt>
    <dgm:pt modelId="{5CC8CB04-244A-4EFC-85C3-2CD576922BF0}" type="pres">
      <dgm:prSet presAssocID="{2ABDC363-EB86-498D-8D11-D60947E0379A}" presName="sibTrans" presStyleLbl="sibTrans2D1" presStyleIdx="0" presStyleCnt="0"/>
      <dgm:spPr/>
    </dgm:pt>
    <dgm:pt modelId="{6C1BFC55-1A75-4CB3-84DE-45FBA224B109}" type="pres">
      <dgm:prSet presAssocID="{5D95BAE3-63EE-40B9-81E7-2CF53C1FAD77}" presName="compNode" presStyleCnt="0"/>
      <dgm:spPr/>
    </dgm:pt>
    <dgm:pt modelId="{5803C80A-0D03-4381-AACF-B5CDEBEDEA93}" type="pres">
      <dgm:prSet presAssocID="{5D95BAE3-63EE-40B9-81E7-2CF53C1FAD77}" presName="pictRect" presStyleLbl="node1" presStyleIdx="1" presStyleCnt="3" custScaleY="112470"/>
      <dgm:spPr>
        <a:blipFill dpi="0" rotWithShape="1">
          <a:blip xmlns:r="http://schemas.openxmlformats.org/officeDocument/2006/relationships" r:embed="rId2"/>
          <a:srcRect/>
          <a:stretch>
            <a:fillRect l="-57099" t="-16042" r="-30026" b="-37339"/>
          </a:stretch>
        </a:blipFill>
      </dgm:spPr>
    </dgm:pt>
    <dgm:pt modelId="{9B647808-8115-406A-9168-E37924FDC51A}" type="pres">
      <dgm:prSet presAssocID="{5D95BAE3-63EE-40B9-81E7-2CF53C1FAD77}" presName="textRect" presStyleLbl="revTx" presStyleIdx="1" presStyleCnt="3">
        <dgm:presLayoutVars>
          <dgm:bulletEnabled val="1"/>
        </dgm:presLayoutVars>
      </dgm:prSet>
      <dgm:spPr/>
    </dgm:pt>
    <dgm:pt modelId="{427869B6-5570-40C7-972B-E916910C5D91}" type="pres">
      <dgm:prSet presAssocID="{86373ADA-4460-48F8-952A-90FB3D9CBCCC}" presName="sibTrans" presStyleLbl="sibTrans2D1" presStyleIdx="0" presStyleCnt="0"/>
      <dgm:spPr/>
    </dgm:pt>
    <dgm:pt modelId="{C07C1725-89F5-4596-B24B-21D6489C89C0}" type="pres">
      <dgm:prSet presAssocID="{CD4E77AA-A417-4043-A203-40210FF31F02}" presName="compNode" presStyleCnt="0"/>
      <dgm:spPr/>
    </dgm:pt>
    <dgm:pt modelId="{9BAF2435-9714-43A7-9FC8-42CE2CC110CA}" type="pres">
      <dgm:prSet presAssocID="{CD4E77AA-A417-4043-A203-40210FF31F02}" presName="pictRect" presStyleLbl="node1" presStyleIdx="2" presStyleCnt="3" custScaleY="112470"/>
      <dgm:spPr>
        <a:blipFill dpi="0" rotWithShape="1">
          <a:blip xmlns:r="http://schemas.openxmlformats.org/officeDocument/2006/relationships" r:embed="rId3"/>
          <a:srcRect/>
          <a:stretch>
            <a:fillRect l="-82652" t="-45986" r="-17966" b="-18454"/>
          </a:stretch>
        </a:blipFill>
      </dgm:spPr>
    </dgm:pt>
    <dgm:pt modelId="{E6A9745B-AFE8-47FE-B9CE-F0069CE6D3DE}" type="pres">
      <dgm:prSet presAssocID="{CD4E77AA-A417-4043-A203-40210FF31F02}" presName="textRect" presStyleLbl="revTx" presStyleIdx="2" presStyleCnt="3">
        <dgm:presLayoutVars>
          <dgm:bulletEnabled val="1"/>
        </dgm:presLayoutVars>
      </dgm:prSet>
      <dgm:spPr/>
    </dgm:pt>
  </dgm:ptLst>
  <dgm:cxnLst>
    <dgm:cxn modelId="{42C3DC26-7853-4EF3-82F6-19F7C3D88BB8}" type="presOf" srcId="{5D95BAE3-63EE-40B9-81E7-2CF53C1FAD77}" destId="{9B647808-8115-406A-9168-E37924FDC51A}" srcOrd="0" destOrd="0" presId="urn:microsoft.com/office/officeart/2005/8/layout/pList1"/>
    <dgm:cxn modelId="{9495E93A-5ED9-460D-9511-717B7C6DAC19}" srcId="{5D95BAE3-63EE-40B9-81E7-2CF53C1FAD77}" destId="{4BACBF9E-6139-4070-9664-9D3A9525616B}" srcOrd="0" destOrd="0" parTransId="{B72FD45B-0E16-48B1-9641-52AA5BC0C6EF}" sibTransId="{6FFC3CC8-745C-4F48-886E-E599F034E591}"/>
    <dgm:cxn modelId="{B271AA5C-9E1F-45F1-8D64-6507ECEC9837}" type="presOf" srcId="{4BACBF9E-6139-4070-9664-9D3A9525616B}" destId="{9B647808-8115-406A-9168-E37924FDC51A}" srcOrd="0" destOrd="1" presId="urn:microsoft.com/office/officeart/2005/8/layout/pList1"/>
    <dgm:cxn modelId="{601FD441-7AAF-4D72-AC8E-7572278202BB}" srcId="{4F6FB21D-FB0C-4326-9170-3F17FAEB9745}" destId="{5D95BAE3-63EE-40B9-81E7-2CF53C1FAD77}" srcOrd="1" destOrd="0" parTransId="{50CEC285-C915-4357-B054-677429A2BC20}" sibTransId="{86373ADA-4460-48F8-952A-90FB3D9CBCCC}"/>
    <dgm:cxn modelId="{FA1CFC52-B786-45C8-9236-8D6404FB49B0}" type="presOf" srcId="{86373ADA-4460-48F8-952A-90FB3D9CBCCC}" destId="{427869B6-5570-40C7-972B-E916910C5D91}" srcOrd="0" destOrd="0" presId="urn:microsoft.com/office/officeart/2005/8/layout/pList1"/>
    <dgm:cxn modelId="{0DA14B86-2F3A-45B3-9910-32E0FA35D6C3}" type="presOf" srcId="{CD4E77AA-A417-4043-A203-40210FF31F02}" destId="{E6A9745B-AFE8-47FE-B9CE-F0069CE6D3DE}" srcOrd="0" destOrd="0" presId="urn:microsoft.com/office/officeart/2005/8/layout/pList1"/>
    <dgm:cxn modelId="{6F40599E-C1FE-44C0-A4A7-0FED1245558A}" type="presOf" srcId="{CEE80B8B-9378-4FD3-A866-0CA5A3156D7E}" destId="{95243A5D-E3DA-4947-938D-37A690CB1C0A}" srcOrd="0" destOrd="0" presId="urn:microsoft.com/office/officeart/2005/8/layout/pList1"/>
    <dgm:cxn modelId="{9B46B7AB-4037-45A7-BB6F-1C865F9CAA12}" type="presOf" srcId="{C2AC3D54-2086-4278-A9B2-3501D647FA1B}" destId="{E6A9745B-AFE8-47FE-B9CE-F0069CE6D3DE}" srcOrd="0" destOrd="1" presId="urn:microsoft.com/office/officeart/2005/8/layout/pList1"/>
    <dgm:cxn modelId="{5A26BEAE-0D3D-4855-A011-2B2A495132B3}" srcId="{4F6FB21D-FB0C-4326-9170-3F17FAEB9745}" destId="{CEE80B8B-9378-4FD3-A866-0CA5A3156D7E}" srcOrd="0" destOrd="0" parTransId="{58C49880-492C-4284-8AC0-46D3462B878D}" sibTransId="{2ABDC363-EB86-498D-8D11-D60947E0379A}"/>
    <dgm:cxn modelId="{934E0ABF-912A-473A-9526-1C055733AD9F}" type="presOf" srcId="{4F6FB21D-FB0C-4326-9170-3F17FAEB9745}" destId="{11E5211D-66E1-4F67-BE5F-72EC61A44317}" srcOrd="0" destOrd="0" presId="urn:microsoft.com/office/officeart/2005/8/layout/pList1"/>
    <dgm:cxn modelId="{6EF984CD-3C8D-42D5-BB78-3CA48F47A8F8}" srcId="{CEE80B8B-9378-4FD3-A866-0CA5A3156D7E}" destId="{92B3B86D-CEC3-420F-A08B-A9C697C2A864}" srcOrd="0" destOrd="0" parTransId="{628D2271-CAFB-4D2C-85BA-6F8B4A98FED2}" sibTransId="{5776F105-175C-4857-8097-BCD4ED419F8D}"/>
    <dgm:cxn modelId="{4FD627D2-4156-43B9-BDE0-92429BC37851}" srcId="{CD4E77AA-A417-4043-A203-40210FF31F02}" destId="{C2AC3D54-2086-4278-A9B2-3501D647FA1B}" srcOrd="0" destOrd="0" parTransId="{B9AA1666-D776-4325-9DC2-8A13645A8201}" sibTransId="{C5060B5B-8F91-4ADF-9B47-C17DB0C032E6}"/>
    <dgm:cxn modelId="{8F00E4E3-A9C2-46AC-B37C-C5FE13CA07BE}" srcId="{4F6FB21D-FB0C-4326-9170-3F17FAEB9745}" destId="{CD4E77AA-A417-4043-A203-40210FF31F02}" srcOrd="2" destOrd="0" parTransId="{226872C0-63B3-47AF-ACC9-5496A4F261A5}" sibTransId="{0E0D7366-37B1-4006-9BE0-67A4994F354A}"/>
    <dgm:cxn modelId="{96A26EE8-D6AD-4929-9AE4-54441672C373}" type="presOf" srcId="{92B3B86D-CEC3-420F-A08B-A9C697C2A864}" destId="{95243A5D-E3DA-4947-938D-37A690CB1C0A}" srcOrd="0" destOrd="1" presId="urn:microsoft.com/office/officeart/2005/8/layout/pList1"/>
    <dgm:cxn modelId="{E2A3AAF2-4BFD-4A67-A924-33738C811B4E}" type="presOf" srcId="{2ABDC363-EB86-498D-8D11-D60947E0379A}" destId="{5CC8CB04-244A-4EFC-85C3-2CD576922BF0}" srcOrd="0" destOrd="0" presId="urn:microsoft.com/office/officeart/2005/8/layout/pList1"/>
    <dgm:cxn modelId="{362E7720-82F4-4ECA-B738-57693F495250}" type="presParOf" srcId="{11E5211D-66E1-4F67-BE5F-72EC61A44317}" destId="{B6BEDF6D-4DA9-4C07-BEF2-12F4E10D06EE}" srcOrd="0" destOrd="0" presId="urn:microsoft.com/office/officeart/2005/8/layout/pList1"/>
    <dgm:cxn modelId="{3EE24A75-9B9A-4855-87B2-38BA878D0AC3}" type="presParOf" srcId="{B6BEDF6D-4DA9-4C07-BEF2-12F4E10D06EE}" destId="{EB0FA797-859D-47C4-88A8-57BD98F89EF6}" srcOrd="0" destOrd="0" presId="urn:microsoft.com/office/officeart/2005/8/layout/pList1"/>
    <dgm:cxn modelId="{389771D3-263C-41D0-A22E-70E7E8B9E698}" type="presParOf" srcId="{B6BEDF6D-4DA9-4C07-BEF2-12F4E10D06EE}" destId="{95243A5D-E3DA-4947-938D-37A690CB1C0A}" srcOrd="1" destOrd="0" presId="urn:microsoft.com/office/officeart/2005/8/layout/pList1"/>
    <dgm:cxn modelId="{DBFD113F-C69C-45F3-8DE2-C9723CA3CD49}" type="presParOf" srcId="{11E5211D-66E1-4F67-BE5F-72EC61A44317}" destId="{5CC8CB04-244A-4EFC-85C3-2CD576922BF0}" srcOrd="1" destOrd="0" presId="urn:microsoft.com/office/officeart/2005/8/layout/pList1"/>
    <dgm:cxn modelId="{5B069D97-6D44-481F-8194-1DE0FAE90D2F}" type="presParOf" srcId="{11E5211D-66E1-4F67-BE5F-72EC61A44317}" destId="{6C1BFC55-1A75-4CB3-84DE-45FBA224B109}" srcOrd="2" destOrd="0" presId="urn:microsoft.com/office/officeart/2005/8/layout/pList1"/>
    <dgm:cxn modelId="{8F314843-B33A-4E68-AA50-76C02580A0A6}" type="presParOf" srcId="{6C1BFC55-1A75-4CB3-84DE-45FBA224B109}" destId="{5803C80A-0D03-4381-AACF-B5CDEBEDEA93}" srcOrd="0" destOrd="0" presId="urn:microsoft.com/office/officeart/2005/8/layout/pList1"/>
    <dgm:cxn modelId="{527FD19D-D08D-447E-89AE-43530FF3FCCA}" type="presParOf" srcId="{6C1BFC55-1A75-4CB3-84DE-45FBA224B109}" destId="{9B647808-8115-406A-9168-E37924FDC51A}" srcOrd="1" destOrd="0" presId="urn:microsoft.com/office/officeart/2005/8/layout/pList1"/>
    <dgm:cxn modelId="{BB2DF276-3079-43D8-9DFD-72525759E1FC}" type="presParOf" srcId="{11E5211D-66E1-4F67-BE5F-72EC61A44317}" destId="{427869B6-5570-40C7-972B-E916910C5D91}" srcOrd="3" destOrd="0" presId="urn:microsoft.com/office/officeart/2005/8/layout/pList1"/>
    <dgm:cxn modelId="{AAB04E95-C64B-4D77-A54F-97BF14F0F13F}" type="presParOf" srcId="{11E5211D-66E1-4F67-BE5F-72EC61A44317}" destId="{C07C1725-89F5-4596-B24B-21D6489C89C0}" srcOrd="4" destOrd="0" presId="urn:microsoft.com/office/officeart/2005/8/layout/pList1"/>
    <dgm:cxn modelId="{1519D1F2-D379-47A7-AE33-C27164C2DD0A}" type="presParOf" srcId="{C07C1725-89F5-4596-B24B-21D6489C89C0}" destId="{9BAF2435-9714-43A7-9FC8-42CE2CC110CA}" srcOrd="0" destOrd="0" presId="urn:microsoft.com/office/officeart/2005/8/layout/pList1"/>
    <dgm:cxn modelId="{A3362F13-3256-4E05-9255-8D904088EFDF}" type="presParOf" srcId="{C07C1725-89F5-4596-B24B-21D6489C89C0}" destId="{E6A9745B-AFE8-47FE-B9CE-F0069CE6D3DE}" srcOrd="1" destOrd="0" presId="urn:microsoft.com/office/officeart/2005/8/layout/pList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64A754C2-8578-477B-9F9C-4304743223FD}" type="doc">
      <dgm:prSet loTypeId="urn:microsoft.com/office/officeart/2005/8/layout/vList2" loCatId="list" qsTypeId="urn:microsoft.com/office/officeart/2005/8/quickstyle/simple5" qsCatId="simple" csTypeId="urn:microsoft.com/office/officeart/2005/8/colors/colorful4" csCatId="colorful" phldr="1"/>
      <dgm:spPr/>
      <dgm:t>
        <a:bodyPr/>
        <a:lstStyle/>
        <a:p>
          <a:endParaRPr lang="es-EC"/>
        </a:p>
      </dgm:t>
    </dgm:pt>
    <dgm:pt modelId="{EDE92690-2D0A-4471-B81C-5F56BD26399E}">
      <dgm:prSet phldrT="[Texto]"/>
      <dgm:spPr/>
      <dgm:t>
        <a:bodyPr/>
        <a:lstStyle/>
        <a:p>
          <a:r>
            <a:rPr lang="es-EC" dirty="0"/>
            <a:t>Nivelación de la Cimentación</a:t>
          </a:r>
        </a:p>
      </dgm:t>
    </dgm:pt>
    <dgm:pt modelId="{8BA0B9A9-F221-4593-9D8E-8C913274668B}" type="parTrans" cxnId="{68614C5E-9E3D-4D64-8BF2-88C33C8CC013}">
      <dgm:prSet/>
      <dgm:spPr/>
      <dgm:t>
        <a:bodyPr/>
        <a:lstStyle/>
        <a:p>
          <a:endParaRPr lang="es-EC"/>
        </a:p>
      </dgm:t>
    </dgm:pt>
    <dgm:pt modelId="{929AE5DD-310B-467F-8012-E65641C70D4C}" type="sibTrans" cxnId="{68614C5E-9E3D-4D64-8BF2-88C33C8CC013}">
      <dgm:prSet/>
      <dgm:spPr/>
      <dgm:t>
        <a:bodyPr/>
        <a:lstStyle/>
        <a:p>
          <a:endParaRPr lang="es-EC"/>
        </a:p>
      </dgm:t>
    </dgm:pt>
    <dgm:pt modelId="{6E1FC31B-944A-478D-B03E-971AF1D40BB1}" type="pres">
      <dgm:prSet presAssocID="{64A754C2-8578-477B-9F9C-4304743223FD}" presName="linear" presStyleCnt="0">
        <dgm:presLayoutVars>
          <dgm:animLvl val="lvl"/>
          <dgm:resizeHandles val="exact"/>
        </dgm:presLayoutVars>
      </dgm:prSet>
      <dgm:spPr/>
    </dgm:pt>
    <dgm:pt modelId="{42AD2D71-8CFD-4B3D-9F58-A446CA997C49}" type="pres">
      <dgm:prSet presAssocID="{EDE92690-2D0A-4471-B81C-5F56BD26399E}" presName="parentText" presStyleLbl="node1" presStyleIdx="0" presStyleCnt="1" custLinFactNeighborX="217" custLinFactNeighborY="-56559">
        <dgm:presLayoutVars>
          <dgm:chMax val="0"/>
          <dgm:bulletEnabled val="1"/>
        </dgm:presLayoutVars>
      </dgm:prSet>
      <dgm:spPr/>
    </dgm:pt>
  </dgm:ptLst>
  <dgm:cxnLst>
    <dgm:cxn modelId="{68614C5E-9E3D-4D64-8BF2-88C33C8CC013}" srcId="{64A754C2-8578-477B-9F9C-4304743223FD}" destId="{EDE92690-2D0A-4471-B81C-5F56BD26399E}" srcOrd="0" destOrd="0" parTransId="{8BA0B9A9-F221-4593-9D8E-8C913274668B}" sibTransId="{929AE5DD-310B-467F-8012-E65641C70D4C}"/>
    <dgm:cxn modelId="{72B58D44-7583-43E7-B58B-174973140162}" type="presOf" srcId="{EDE92690-2D0A-4471-B81C-5F56BD26399E}" destId="{42AD2D71-8CFD-4B3D-9F58-A446CA997C49}" srcOrd="0" destOrd="0" presId="urn:microsoft.com/office/officeart/2005/8/layout/vList2"/>
    <dgm:cxn modelId="{A6F3B544-7691-4BF5-ABDA-AE24F9ADDFD3}" type="presOf" srcId="{64A754C2-8578-477B-9F9C-4304743223FD}" destId="{6E1FC31B-944A-478D-B03E-971AF1D40BB1}" srcOrd="0" destOrd="0" presId="urn:microsoft.com/office/officeart/2005/8/layout/vList2"/>
    <dgm:cxn modelId="{A48D8A68-CEA6-498E-9FFA-2575E1910AD0}" type="presParOf" srcId="{6E1FC31B-944A-478D-B03E-971AF1D40BB1}" destId="{42AD2D71-8CFD-4B3D-9F58-A446CA997C49}"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64A754C2-8578-477B-9F9C-4304743223FD}" type="doc">
      <dgm:prSet loTypeId="urn:microsoft.com/office/officeart/2005/8/layout/vList2" loCatId="list" qsTypeId="urn:microsoft.com/office/officeart/2005/8/quickstyle/simple5" qsCatId="simple" csTypeId="urn:microsoft.com/office/officeart/2005/8/colors/colorful4" csCatId="colorful" phldr="1"/>
      <dgm:spPr/>
      <dgm:t>
        <a:bodyPr/>
        <a:lstStyle/>
        <a:p>
          <a:endParaRPr lang="es-EC"/>
        </a:p>
      </dgm:t>
    </dgm:pt>
    <dgm:pt modelId="{EDE92690-2D0A-4471-B81C-5F56BD26399E}">
      <dgm:prSet phldrT="[Texto]"/>
      <dgm:spPr/>
      <dgm:t>
        <a:bodyPr/>
        <a:lstStyle/>
        <a:p>
          <a:r>
            <a:rPr lang="es-EC" dirty="0"/>
            <a:t>Cimentación: Extracción de núcleos de hormigón</a:t>
          </a:r>
        </a:p>
      </dgm:t>
    </dgm:pt>
    <dgm:pt modelId="{8BA0B9A9-F221-4593-9D8E-8C913274668B}" type="parTrans" cxnId="{68614C5E-9E3D-4D64-8BF2-88C33C8CC013}">
      <dgm:prSet/>
      <dgm:spPr/>
      <dgm:t>
        <a:bodyPr/>
        <a:lstStyle/>
        <a:p>
          <a:endParaRPr lang="es-EC"/>
        </a:p>
      </dgm:t>
    </dgm:pt>
    <dgm:pt modelId="{929AE5DD-310B-467F-8012-E65641C70D4C}" type="sibTrans" cxnId="{68614C5E-9E3D-4D64-8BF2-88C33C8CC013}">
      <dgm:prSet/>
      <dgm:spPr/>
      <dgm:t>
        <a:bodyPr/>
        <a:lstStyle/>
        <a:p>
          <a:endParaRPr lang="es-EC"/>
        </a:p>
      </dgm:t>
    </dgm:pt>
    <dgm:pt modelId="{6E1FC31B-944A-478D-B03E-971AF1D40BB1}" type="pres">
      <dgm:prSet presAssocID="{64A754C2-8578-477B-9F9C-4304743223FD}" presName="linear" presStyleCnt="0">
        <dgm:presLayoutVars>
          <dgm:animLvl val="lvl"/>
          <dgm:resizeHandles val="exact"/>
        </dgm:presLayoutVars>
      </dgm:prSet>
      <dgm:spPr/>
    </dgm:pt>
    <dgm:pt modelId="{42AD2D71-8CFD-4B3D-9F58-A446CA997C49}" type="pres">
      <dgm:prSet presAssocID="{EDE92690-2D0A-4471-B81C-5F56BD26399E}" presName="parentText" presStyleLbl="node1" presStyleIdx="0" presStyleCnt="1">
        <dgm:presLayoutVars>
          <dgm:chMax val="0"/>
          <dgm:bulletEnabled val="1"/>
        </dgm:presLayoutVars>
      </dgm:prSet>
      <dgm:spPr/>
    </dgm:pt>
  </dgm:ptLst>
  <dgm:cxnLst>
    <dgm:cxn modelId="{68614C5E-9E3D-4D64-8BF2-88C33C8CC013}" srcId="{64A754C2-8578-477B-9F9C-4304743223FD}" destId="{EDE92690-2D0A-4471-B81C-5F56BD26399E}" srcOrd="0" destOrd="0" parTransId="{8BA0B9A9-F221-4593-9D8E-8C913274668B}" sibTransId="{929AE5DD-310B-467F-8012-E65641C70D4C}"/>
    <dgm:cxn modelId="{72B58D44-7583-43E7-B58B-174973140162}" type="presOf" srcId="{EDE92690-2D0A-4471-B81C-5F56BD26399E}" destId="{42AD2D71-8CFD-4B3D-9F58-A446CA997C49}" srcOrd="0" destOrd="0" presId="urn:microsoft.com/office/officeart/2005/8/layout/vList2"/>
    <dgm:cxn modelId="{A6F3B544-7691-4BF5-ABDA-AE24F9ADDFD3}" type="presOf" srcId="{64A754C2-8578-477B-9F9C-4304743223FD}" destId="{6E1FC31B-944A-478D-B03E-971AF1D40BB1}" srcOrd="0" destOrd="0" presId="urn:microsoft.com/office/officeart/2005/8/layout/vList2"/>
    <dgm:cxn modelId="{A48D8A68-CEA6-498E-9FFA-2575E1910AD0}" type="presParOf" srcId="{6E1FC31B-944A-478D-B03E-971AF1D40BB1}" destId="{42AD2D71-8CFD-4B3D-9F58-A446CA997C49}" srcOrd="0"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392C7097-66A4-48CB-BF37-A32B784AA218}" type="doc">
      <dgm:prSet loTypeId="urn:microsoft.com/office/officeart/2008/layout/BendingPictureSemiTransparentText" loCatId="picture" qsTypeId="urn:microsoft.com/office/officeart/2005/8/quickstyle/simple1" qsCatId="simple" csTypeId="urn:microsoft.com/office/officeart/2005/8/colors/colorful1" csCatId="colorful" phldr="1"/>
      <dgm:spPr/>
      <dgm:t>
        <a:bodyPr/>
        <a:lstStyle/>
        <a:p>
          <a:endParaRPr lang="es-EC"/>
        </a:p>
      </dgm:t>
    </dgm:pt>
    <dgm:pt modelId="{6622E2C6-5145-4764-A941-7D8E81D153C3}">
      <dgm:prSet phldrT="[Texto]" custT="1"/>
      <dgm:spPr/>
      <dgm:t>
        <a:bodyPr/>
        <a:lstStyle/>
        <a:p>
          <a:r>
            <a:rPr lang="es-EC" sz="1200" b="1">
              <a:solidFill>
                <a:sysClr val="windowText" lastClr="000000"/>
              </a:solidFill>
            </a:rPr>
            <a:t>(a)</a:t>
          </a:r>
        </a:p>
      </dgm:t>
    </dgm:pt>
    <dgm:pt modelId="{BA29F514-7061-452A-9743-0A96BCAC78EC}" type="parTrans" cxnId="{833CB159-7E4C-4C3A-B0FA-291998E001DB}">
      <dgm:prSet/>
      <dgm:spPr/>
      <dgm:t>
        <a:bodyPr/>
        <a:lstStyle/>
        <a:p>
          <a:endParaRPr lang="es-EC" sz="1200" b="1">
            <a:solidFill>
              <a:sysClr val="windowText" lastClr="000000"/>
            </a:solidFill>
          </a:endParaRPr>
        </a:p>
      </dgm:t>
    </dgm:pt>
    <dgm:pt modelId="{EEBC939E-A6CF-4410-BCA3-47738DF5D9C1}" type="sibTrans" cxnId="{833CB159-7E4C-4C3A-B0FA-291998E001DB}">
      <dgm:prSet/>
      <dgm:spPr/>
      <dgm:t>
        <a:bodyPr/>
        <a:lstStyle/>
        <a:p>
          <a:endParaRPr lang="es-EC" sz="1200" b="1">
            <a:solidFill>
              <a:sysClr val="windowText" lastClr="000000"/>
            </a:solidFill>
          </a:endParaRPr>
        </a:p>
      </dgm:t>
    </dgm:pt>
    <dgm:pt modelId="{95FF48DA-9A38-4312-9039-EBA5FFC31EE1}">
      <dgm:prSet phldrT="[Texto]" custT="1"/>
      <dgm:spPr/>
      <dgm:t>
        <a:bodyPr/>
        <a:lstStyle/>
        <a:p>
          <a:pPr algn="ctr"/>
          <a:r>
            <a:rPr lang="es-EC" sz="1200" b="1">
              <a:solidFill>
                <a:sysClr val="windowText" lastClr="000000"/>
              </a:solidFill>
            </a:rPr>
            <a:t>(b)</a:t>
          </a:r>
        </a:p>
      </dgm:t>
    </dgm:pt>
    <dgm:pt modelId="{17173A4E-FFE4-4838-9E14-AE1A9E5F8AD4}" type="parTrans" cxnId="{A291462B-498C-4D61-B90C-33E60086A5C6}">
      <dgm:prSet/>
      <dgm:spPr/>
      <dgm:t>
        <a:bodyPr/>
        <a:lstStyle/>
        <a:p>
          <a:endParaRPr lang="es-EC" sz="1200" b="1">
            <a:solidFill>
              <a:sysClr val="windowText" lastClr="000000"/>
            </a:solidFill>
          </a:endParaRPr>
        </a:p>
      </dgm:t>
    </dgm:pt>
    <dgm:pt modelId="{BA458507-2885-4618-A2A2-D77D8EAC2DCE}" type="sibTrans" cxnId="{A291462B-498C-4D61-B90C-33E60086A5C6}">
      <dgm:prSet/>
      <dgm:spPr/>
      <dgm:t>
        <a:bodyPr/>
        <a:lstStyle/>
        <a:p>
          <a:endParaRPr lang="es-EC" sz="1200" b="1">
            <a:solidFill>
              <a:sysClr val="windowText" lastClr="000000"/>
            </a:solidFill>
          </a:endParaRPr>
        </a:p>
      </dgm:t>
    </dgm:pt>
    <dgm:pt modelId="{3A0432A1-8771-4442-B521-AD7D5BAFE874}">
      <dgm:prSet phldrT="[Texto]" custT="1"/>
      <dgm:spPr/>
      <dgm:t>
        <a:bodyPr/>
        <a:lstStyle/>
        <a:p>
          <a:pPr algn="ctr"/>
          <a:r>
            <a:rPr lang="es-EC" sz="1200" b="1">
              <a:solidFill>
                <a:sysClr val="windowText" lastClr="000000"/>
              </a:solidFill>
            </a:rPr>
            <a:t>(c)</a:t>
          </a:r>
        </a:p>
      </dgm:t>
    </dgm:pt>
    <dgm:pt modelId="{8173F8EB-961F-4F25-90D9-B98E0A09A13C}" type="parTrans" cxnId="{753DD63F-D876-4096-A670-6D9E7D724A32}">
      <dgm:prSet/>
      <dgm:spPr/>
      <dgm:t>
        <a:bodyPr/>
        <a:lstStyle/>
        <a:p>
          <a:endParaRPr lang="es-EC" sz="1200" b="1">
            <a:solidFill>
              <a:sysClr val="windowText" lastClr="000000"/>
            </a:solidFill>
          </a:endParaRPr>
        </a:p>
      </dgm:t>
    </dgm:pt>
    <dgm:pt modelId="{AC52A63B-BA7E-4EBB-87E6-83103F859D2A}" type="sibTrans" cxnId="{753DD63F-D876-4096-A670-6D9E7D724A32}">
      <dgm:prSet/>
      <dgm:spPr/>
      <dgm:t>
        <a:bodyPr/>
        <a:lstStyle/>
        <a:p>
          <a:endParaRPr lang="es-EC" sz="1200" b="1">
            <a:solidFill>
              <a:sysClr val="windowText" lastClr="000000"/>
            </a:solidFill>
          </a:endParaRPr>
        </a:p>
      </dgm:t>
    </dgm:pt>
    <dgm:pt modelId="{D129A82B-2E7C-4173-92EB-8426860608DF}">
      <dgm:prSet phldrT="[Texto]" custT="1"/>
      <dgm:spPr/>
      <dgm:t>
        <a:bodyPr/>
        <a:lstStyle/>
        <a:p>
          <a:pPr algn="ctr"/>
          <a:r>
            <a:rPr lang="es-EC" sz="1200" b="1">
              <a:solidFill>
                <a:sysClr val="windowText" lastClr="000000"/>
              </a:solidFill>
            </a:rPr>
            <a:t>(d)</a:t>
          </a:r>
        </a:p>
      </dgm:t>
    </dgm:pt>
    <dgm:pt modelId="{A794A865-9057-49D9-9299-69FC20569695}" type="parTrans" cxnId="{676F7457-CCFF-4C9D-BBD7-EA969A23EFA2}">
      <dgm:prSet/>
      <dgm:spPr/>
      <dgm:t>
        <a:bodyPr/>
        <a:lstStyle/>
        <a:p>
          <a:endParaRPr lang="es-EC" b="1">
            <a:solidFill>
              <a:sysClr val="windowText" lastClr="000000"/>
            </a:solidFill>
          </a:endParaRPr>
        </a:p>
      </dgm:t>
    </dgm:pt>
    <dgm:pt modelId="{0DCF8464-B2E4-416D-9E13-8836E11647FE}" type="sibTrans" cxnId="{676F7457-CCFF-4C9D-BBD7-EA969A23EFA2}">
      <dgm:prSet/>
      <dgm:spPr/>
      <dgm:t>
        <a:bodyPr/>
        <a:lstStyle/>
        <a:p>
          <a:endParaRPr lang="es-EC" b="1">
            <a:solidFill>
              <a:sysClr val="windowText" lastClr="000000"/>
            </a:solidFill>
          </a:endParaRPr>
        </a:p>
      </dgm:t>
    </dgm:pt>
    <dgm:pt modelId="{BF9D9C32-3DD1-45E7-904F-F011C53A92CC}" type="pres">
      <dgm:prSet presAssocID="{392C7097-66A4-48CB-BF37-A32B784AA218}" presName="Name0" presStyleCnt="0">
        <dgm:presLayoutVars>
          <dgm:dir/>
          <dgm:resizeHandles val="exact"/>
        </dgm:presLayoutVars>
      </dgm:prSet>
      <dgm:spPr/>
    </dgm:pt>
    <dgm:pt modelId="{DCC085F0-58F3-4AF9-B3F8-8C768423E83D}" type="pres">
      <dgm:prSet presAssocID="{6622E2C6-5145-4764-A941-7D8E81D153C3}" presName="composite" presStyleCnt="0"/>
      <dgm:spPr/>
    </dgm:pt>
    <dgm:pt modelId="{F9B30CAA-0176-4817-9522-5A77358EAF3D}" type="pres">
      <dgm:prSet presAssocID="{6622E2C6-5145-4764-A941-7D8E81D153C3}" presName="rect1" presStyleLbl="bgShp" presStyleIdx="0" presStyleCnt="4"/>
      <dgm:spPr>
        <a:blipFill dpi="0" rotWithShape="1">
          <a:blip xmlns:r="http://schemas.openxmlformats.org/officeDocument/2006/relationships" r:embed="rId1"/>
          <a:srcRect/>
          <a:stretch>
            <a:fillRect l="-9205" t="-11771" r="-423" b="995"/>
          </a:stretch>
        </a:blipFill>
      </dgm:spPr>
    </dgm:pt>
    <dgm:pt modelId="{BA4BE514-266C-4619-AA05-1F8119522B03}" type="pres">
      <dgm:prSet presAssocID="{6622E2C6-5145-4764-A941-7D8E81D153C3}" presName="rect2" presStyleLbl="trBgShp" presStyleIdx="0" presStyleCnt="4" custScaleY="68477" custLinFactNeighborX="427" custLinFactNeighborY="20736">
        <dgm:presLayoutVars>
          <dgm:bulletEnabled val="1"/>
        </dgm:presLayoutVars>
      </dgm:prSet>
      <dgm:spPr/>
    </dgm:pt>
    <dgm:pt modelId="{7EDC11F6-A06C-4D02-B0E2-F2FE181E2293}" type="pres">
      <dgm:prSet presAssocID="{EEBC939E-A6CF-4410-BCA3-47738DF5D9C1}" presName="sibTrans" presStyleCnt="0"/>
      <dgm:spPr/>
    </dgm:pt>
    <dgm:pt modelId="{206A8F73-8DE1-466D-B72C-DD0D0022BE30}" type="pres">
      <dgm:prSet presAssocID="{95FF48DA-9A38-4312-9039-EBA5FFC31EE1}" presName="composite" presStyleCnt="0"/>
      <dgm:spPr/>
    </dgm:pt>
    <dgm:pt modelId="{A7CDF446-73D4-4FB1-B22C-3EC933FEA8EC}" type="pres">
      <dgm:prSet presAssocID="{95FF48DA-9A38-4312-9039-EBA5FFC31EE1}" presName="rect1" presStyleLbl="bgShp" presStyleIdx="1" presStyleCnt="4"/>
      <dgm:spPr>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t="-17000" b="-17000"/>
          </a:stretch>
        </a:blipFill>
      </dgm:spPr>
    </dgm:pt>
    <dgm:pt modelId="{549934BB-25DF-450E-9D71-F8A2964B0EC3}" type="pres">
      <dgm:prSet presAssocID="{95FF48DA-9A38-4312-9039-EBA5FFC31EE1}" presName="rect2" presStyleLbl="trBgShp" presStyleIdx="1" presStyleCnt="4" custScaleY="68477" custLinFactNeighborX="427" custLinFactNeighborY="20736">
        <dgm:presLayoutVars>
          <dgm:bulletEnabled val="1"/>
        </dgm:presLayoutVars>
      </dgm:prSet>
      <dgm:spPr/>
    </dgm:pt>
    <dgm:pt modelId="{28F1D492-FDF2-4A70-B2F9-EE9BEC221315}" type="pres">
      <dgm:prSet presAssocID="{BA458507-2885-4618-A2A2-D77D8EAC2DCE}" presName="sibTrans" presStyleCnt="0"/>
      <dgm:spPr/>
    </dgm:pt>
    <dgm:pt modelId="{56BB59EE-785A-40F3-AAE9-FF386C0D7BEE}" type="pres">
      <dgm:prSet presAssocID="{3A0432A1-8771-4442-B521-AD7D5BAFE874}" presName="composite" presStyleCnt="0"/>
      <dgm:spPr/>
    </dgm:pt>
    <dgm:pt modelId="{72170777-FB93-494A-B9C3-8D377ABA1B7B}" type="pres">
      <dgm:prSet presAssocID="{3A0432A1-8771-4442-B521-AD7D5BAFE874}" presName="rect1" presStyleLbl="bgShp" presStyleIdx="2" presStyleCnt="4"/>
      <dgm:spPr>
        <a:blipFill dpi="0" rotWithShape="1">
          <a:blip xmlns:r="http://schemas.openxmlformats.org/officeDocument/2006/relationships" r:embed="rId3"/>
          <a:srcRect/>
          <a:stretch>
            <a:fillRect l="-247" r="5"/>
          </a:stretch>
        </a:blipFill>
      </dgm:spPr>
    </dgm:pt>
    <dgm:pt modelId="{C1DEF53D-6AB5-48AA-9DB1-B45CA4832FD1}" type="pres">
      <dgm:prSet presAssocID="{3A0432A1-8771-4442-B521-AD7D5BAFE874}" presName="rect2" presStyleLbl="trBgShp" presStyleIdx="2" presStyleCnt="4" custScaleY="68477" custLinFactNeighborX="427" custLinFactNeighborY="20736">
        <dgm:presLayoutVars>
          <dgm:bulletEnabled val="1"/>
        </dgm:presLayoutVars>
      </dgm:prSet>
      <dgm:spPr/>
    </dgm:pt>
    <dgm:pt modelId="{D2E10345-63EE-4491-8C93-A5BC97A8D32A}" type="pres">
      <dgm:prSet presAssocID="{AC52A63B-BA7E-4EBB-87E6-83103F859D2A}" presName="sibTrans" presStyleCnt="0"/>
      <dgm:spPr/>
    </dgm:pt>
    <dgm:pt modelId="{DB0AB1F6-924D-49D9-9BB2-75DC76E64E97}" type="pres">
      <dgm:prSet presAssocID="{D129A82B-2E7C-4173-92EB-8426860608DF}" presName="composite" presStyleCnt="0"/>
      <dgm:spPr/>
    </dgm:pt>
    <dgm:pt modelId="{E4C79410-BBF8-4C10-AD4E-54CB748E813A}" type="pres">
      <dgm:prSet presAssocID="{D129A82B-2E7C-4173-92EB-8426860608DF}" presName="rect1" presStyleLbl="bgShp" presStyleIdx="3" presStyleCnt="4"/>
      <dgm:spPr>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l="-12370" t="-42365" r="-11190" b="-50387"/>
          </a:stretch>
        </a:blipFill>
      </dgm:spPr>
    </dgm:pt>
    <dgm:pt modelId="{29F24274-C32D-4C99-8634-15F0E47681E8}" type="pres">
      <dgm:prSet presAssocID="{D129A82B-2E7C-4173-92EB-8426860608DF}" presName="rect2" presStyleLbl="trBgShp" presStyleIdx="3" presStyleCnt="4" custScaleY="68477" custLinFactNeighborX="427" custLinFactNeighborY="20736">
        <dgm:presLayoutVars>
          <dgm:bulletEnabled val="1"/>
        </dgm:presLayoutVars>
      </dgm:prSet>
      <dgm:spPr/>
    </dgm:pt>
  </dgm:ptLst>
  <dgm:cxnLst>
    <dgm:cxn modelId="{A19B630A-8065-42ED-89A8-77DADBFD538B}" type="presOf" srcId="{95FF48DA-9A38-4312-9039-EBA5FFC31EE1}" destId="{549934BB-25DF-450E-9D71-F8A2964B0EC3}" srcOrd="0" destOrd="0" presId="urn:microsoft.com/office/officeart/2008/layout/BendingPictureSemiTransparentText"/>
    <dgm:cxn modelId="{1B507110-12AA-4A9E-928E-46A55ABD53DA}" type="presOf" srcId="{6622E2C6-5145-4764-A941-7D8E81D153C3}" destId="{BA4BE514-266C-4619-AA05-1F8119522B03}" srcOrd="0" destOrd="0" presId="urn:microsoft.com/office/officeart/2008/layout/BendingPictureSemiTransparentText"/>
    <dgm:cxn modelId="{EBBDE715-3D4B-4C4D-A3DF-FF9EEBB79B8B}" type="presOf" srcId="{D129A82B-2E7C-4173-92EB-8426860608DF}" destId="{29F24274-C32D-4C99-8634-15F0E47681E8}" srcOrd="0" destOrd="0" presId="urn:microsoft.com/office/officeart/2008/layout/BendingPictureSemiTransparentText"/>
    <dgm:cxn modelId="{A291462B-498C-4D61-B90C-33E60086A5C6}" srcId="{392C7097-66A4-48CB-BF37-A32B784AA218}" destId="{95FF48DA-9A38-4312-9039-EBA5FFC31EE1}" srcOrd="1" destOrd="0" parTransId="{17173A4E-FFE4-4838-9E14-AE1A9E5F8AD4}" sibTransId="{BA458507-2885-4618-A2A2-D77D8EAC2DCE}"/>
    <dgm:cxn modelId="{753DD63F-D876-4096-A670-6D9E7D724A32}" srcId="{392C7097-66A4-48CB-BF37-A32B784AA218}" destId="{3A0432A1-8771-4442-B521-AD7D5BAFE874}" srcOrd="2" destOrd="0" parTransId="{8173F8EB-961F-4F25-90D9-B98E0A09A13C}" sibTransId="{AC52A63B-BA7E-4EBB-87E6-83103F859D2A}"/>
    <dgm:cxn modelId="{09138C55-C9C7-4DF3-BE76-DDA66591C023}" type="presOf" srcId="{3A0432A1-8771-4442-B521-AD7D5BAFE874}" destId="{C1DEF53D-6AB5-48AA-9DB1-B45CA4832FD1}" srcOrd="0" destOrd="0" presId="urn:microsoft.com/office/officeart/2008/layout/BendingPictureSemiTransparentText"/>
    <dgm:cxn modelId="{676F7457-CCFF-4C9D-BBD7-EA969A23EFA2}" srcId="{392C7097-66A4-48CB-BF37-A32B784AA218}" destId="{D129A82B-2E7C-4173-92EB-8426860608DF}" srcOrd="3" destOrd="0" parTransId="{A794A865-9057-49D9-9299-69FC20569695}" sibTransId="{0DCF8464-B2E4-416D-9E13-8836E11647FE}"/>
    <dgm:cxn modelId="{833CB159-7E4C-4C3A-B0FA-291998E001DB}" srcId="{392C7097-66A4-48CB-BF37-A32B784AA218}" destId="{6622E2C6-5145-4764-A941-7D8E81D153C3}" srcOrd="0" destOrd="0" parTransId="{BA29F514-7061-452A-9743-0A96BCAC78EC}" sibTransId="{EEBC939E-A6CF-4410-BCA3-47738DF5D9C1}"/>
    <dgm:cxn modelId="{C349DEF1-B483-49E5-B71A-7F4A028C0570}" type="presOf" srcId="{392C7097-66A4-48CB-BF37-A32B784AA218}" destId="{BF9D9C32-3DD1-45E7-904F-F011C53A92CC}" srcOrd="0" destOrd="0" presId="urn:microsoft.com/office/officeart/2008/layout/BendingPictureSemiTransparentText"/>
    <dgm:cxn modelId="{530FDCBC-5797-4AA9-A273-0DA89C01F907}" type="presParOf" srcId="{BF9D9C32-3DD1-45E7-904F-F011C53A92CC}" destId="{DCC085F0-58F3-4AF9-B3F8-8C768423E83D}" srcOrd="0" destOrd="0" presId="urn:microsoft.com/office/officeart/2008/layout/BendingPictureSemiTransparentText"/>
    <dgm:cxn modelId="{492C352B-CEF4-4DA9-854C-231A681B0151}" type="presParOf" srcId="{DCC085F0-58F3-4AF9-B3F8-8C768423E83D}" destId="{F9B30CAA-0176-4817-9522-5A77358EAF3D}" srcOrd="0" destOrd="0" presId="urn:microsoft.com/office/officeart/2008/layout/BendingPictureSemiTransparentText"/>
    <dgm:cxn modelId="{B26A5AE6-CE70-4B0A-886D-DA29A7DB3F9C}" type="presParOf" srcId="{DCC085F0-58F3-4AF9-B3F8-8C768423E83D}" destId="{BA4BE514-266C-4619-AA05-1F8119522B03}" srcOrd="1" destOrd="0" presId="urn:microsoft.com/office/officeart/2008/layout/BendingPictureSemiTransparentText"/>
    <dgm:cxn modelId="{2F1CD420-D969-4BE4-8100-7DED2F2E1655}" type="presParOf" srcId="{BF9D9C32-3DD1-45E7-904F-F011C53A92CC}" destId="{7EDC11F6-A06C-4D02-B0E2-F2FE181E2293}" srcOrd="1" destOrd="0" presId="urn:microsoft.com/office/officeart/2008/layout/BendingPictureSemiTransparentText"/>
    <dgm:cxn modelId="{8347FA35-65A5-4C8D-84ED-67DCEBA17F20}" type="presParOf" srcId="{BF9D9C32-3DD1-45E7-904F-F011C53A92CC}" destId="{206A8F73-8DE1-466D-B72C-DD0D0022BE30}" srcOrd="2" destOrd="0" presId="urn:microsoft.com/office/officeart/2008/layout/BendingPictureSemiTransparentText"/>
    <dgm:cxn modelId="{07129DE1-077D-41AD-98E2-3D8D21497924}" type="presParOf" srcId="{206A8F73-8DE1-466D-B72C-DD0D0022BE30}" destId="{A7CDF446-73D4-4FB1-B22C-3EC933FEA8EC}" srcOrd="0" destOrd="0" presId="urn:microsoft.com/office/officeart/2008/layout/BendingPictureSemiTransparentText"/>
    <dgm:cxn modelId="{AA765C1F-A9BC-4E26-9DAC-B776E288AC93}" type="presParOf" srcId="{206A8F73-8DE1-466D-B72C-DD0D0022BE30}" destId="{549934BB-25DF-450E-9D71-F8A2964B0EC3}" srcOrd="1" destOrd="0" presId="urn:microsoft.com/office/officeart/2008/layout/BendingPictureSemiTransparentText"/>
    <dgm:cxn modelId="{10A5EB28-F768-49DD-B578-ACB49E51D77A}" type="presParOf" srcId="{BF9D9C32-3DD1-45E7-904F-F011C53A92CC}" destId="{28F1D492-FDF2-4A70-B2F9-EE9BEC221315}" srcOrd="3" destOrd="0" presId="urn:microsoft.com/office/officeart/2008/layout/BendingPictureSemiTransparentText"/>
    <dgm:cxn modelId="{E4760394-4DDC-4630-A176-D8C096087F26}" type="presParOf" srcId="{BF9D9C32-3DD1-45E7-904F-F011C53A92CC}" destId="{56BB59EE-785A-40F3-AAE9-FF386C0D7BEE}" srcOrd="4" destOrd="0" presId="urn:microsoft.com/office/officeart/2008/layout/BendingPictureSemiTransparentText"/>
    <dgm:cxn modelId="{E61A3C61-7985-423E-9450-356985E88373}" type="presParOf" srcId="{56BB59EE-785A-40F3-AAE9-FF386C0D7BEE}" destId="{72170777-FB93-494A-B9C3-8D377ABA1B7B}" srcOrd="0" destOrd="0" presId="urn:microsoft.com/office/officeart/2008/layout/BendingPictureSemiTransparentText"/>
    <dgm:cxn modelId="{4FF49BB6-9E3B-4FDA-B768-35D5E9C655FA}" type="presParOf" srcId="{56BB59EE-785A-40F3-AAE9-FF386C0D7BEE}" destId="{C1DEF53D-6AB5-48AA-9DB1-B45CA4832FD1}" srcOrd="1" destOrd="0" presId="urn:microsoft.com/office/officeart/2008/layout/BendingPictureSemiTransparentText"/>
    <dgm:cxn modelId="{EE530009-837B-4563-9447-38358AB61701}" type="presParOf" srcId="{BF9D9C32-3DD1-45E7-904F-F011C53A92CC}" destId="{D2E10345-63EE-4491-8C93-A5BC97A8D32A}" srcOrd="5" destOrd="0" presId="urn:microsoft.com/office/officeart/2008/layout/BendingPictureSemiTransparentText"/>
    <dgm:cxn modelId="{482C88A2-FEE5-495A-B8B3-E9BEE5199AC4}" type="presParOf" srcId="{BF9D9C32-3DD1-45E7-904F-F011C53A92CC}" destId="{DB0AB1F6-924D-49D9-9BB2-75DC76E64E97}" srcOrd="6" destOrd="0" presId="urn:microsoft.com/office/officeart/2008/layout/BendingPictureSemiTransparentText"/>
    <dgm:cxn modelId="{FAB13203-2B01-4903-ABED-D8AF6D52E304}" type="presParOf" srcId="{DB0AB1F6-924D-49D9-9BB2-75DC76E64E97}" destId="{E4C79410-BBF8-4C10-AD4E-54CB748E813A}" srcOrd="0" destOrd="0" presId="urn:microsoft.com/office/officeart/2008/layout/BendingPictureSemiTransparentText"/>
    <dgm:cxn modelId="{B6981A97-958E-4D8A-B273-04DE1839D97C}" type="presParOf" srcId="{DB0AB1F6-924D-49D9-9BB2-75DC76E64E97}" destId="{29F24274-C32D-4C99-8634-15F0E47681E8}" srcOrd="1" destOrd="0" presId="urn:microsoft.com/office/officeart/2008/layout/BendingPictureSemiTransparentText"/>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370.xml><?xml version="1.0" encoding="utf-8"?>
<dgm:dataModel xmlns:dgm="http://schemas.openxmlformats.org/drawingml/2006/diagram" xmlns:a="http://schemas.openxmlformats.org/drawingml/2006/main">
  <dgm:ptLst>
    <dgm:pt modelId="{3E8B88B3-3FD1-43A2-A707-93FC95E87E8D}" type="doc">
      <dgm:prSet loTypeId="urn:microsoft.com/office/officeart/2005/8/layout/vList2" loCatId="list" qsTypeId="urn:microsoft.com/office/officeart/2005/8/quickstyle/simple5" qsCatId="simple" csTypeId="urn:microsoft.com/office/officeart/2005/8/colors/accent5_5" csCatId="accent5" phldr="1"/>
      <dgm:spPr/>
      <dgm:t>
        <a:bodyPr/>
        <a:lstStyle/>
        <a:p>
          <a:endParaRPr lang="es-EC"/>
        </a:p>
      </dgm:t>
    </dgm:pt>
    <dgm:pt modelId="{37AB1634-84BB-4456-83E0-DD46D1774428}">
      <dgm:prSet phldrT="[Texto]" custT="1"/>
      <dgm:spPr/>
      <dgm:t>
        <a:bodyPr/>
        <a:lstStyle/>
        <a:p>
          <a:pPr>
            <a:buAutoNum type="arabicParenR"/>
          </a:pPr>
          <a:r>
            <a:rPr lang="es-EC" sz="1400" dirty="0"/>
            <a:t>1) El promedio de al menos tres núcleos no es menor al 85% de </a:t>
          </a:r>
          <a:r>
            <a:rPr lang="es-EC" sz="1400" dirty="0" err="1"/>
            <a:t>f’c</a:t>
          </a:r>
          <a:r>
            <a:rPr lang="es-EC" sz="1400" dirty="0"/>
            <a:t>.</a:t>
          </a:r>
        </a:p>
      </dgm:t>
    </dgm:pt>
    <dgm:pt modelId="{5ABC46ED-F00C-4FCB-8713-AAD7EB58EBBB}" type="parTrans" cxnId="{CDCB28AE-E472-4C51-BDCA-CABEA4B49126}">
      <dgm:prSet/>
      <dgm:spPr/>
      <dgm:t>
        <a:bodyPr/>
        <a:lstStyle/>
        <a:p>
          <a:endParaRPr lang="es-EC" sz="1400"/>
        </a:p>
      </dgm:t>
    </dgm:pt>
    <dgm:pt modelId="{A0438D4E-9E64-4544-86EE-60779859E738}" type="sibTrans" cxnId="{CDCB28AE-E472-4C51-BDCA-CABEA4B49126}">
      <dgm:prSet/>
      <dgm:spPr/>
      <dgm:t>
        <a:bodyPr/>
        <a:lstStyle/>
        <a:p>
          <a:endParaRPr lang="es-EC" sz="1400"/>
        </a:p>
      </dgm:t>
    </dgm:pt>
    <dgm:pt modelId="{AA5FB90D-7BEB-4F92-A6D9-F601CF529E2C}">
      <dgm:prSet phldrT="[Texto]" custT="1"/>
      <dgm:spPr/>
      <dgm:t>
        <a:bodyPr/>
        <a:lstStyle/>
        <a:p>
          <a:r>
            <a:rPr lang="es-EC" sz="1400" dirty="0"/>
            <a:t>2) Ningún núcleo tiene una resistencia menor al 75% de </a:t>
          </a:r>
          <a:r>
            <a:rPr lang="es-EC" sz="1400" dirty="0" err="1"/>
            <a:t>f’c</a:t>
          </a:r>
          <a:endParaRPr lang="es-EC" sz="1400" dirty="0"/>
        </a:p>
      </dgm:t>
    </dgm:pt>
    <dgm:pt modelId="{23FDE78B-16D3-4EEF-AA35-8260E9C44814}" type="parTrans" cxnId="{5A823789-6061-4920-8A9F-219B9ECC3AC0}">
      <dgm:prSet/>
      <dgm:spPr/>
      <dgm:t>
        <a:bodyPr/>
        <a:lstStyle/>
        <a:p>
          <a:endParaRPr lang="es-EC" sz="1400"/>
        </a:p>
      </dgm:t>
    </dgm:pt>
    <dgm:pt modelId="{990F392B-6BEE-47D3-9E1C-E9CAF6808817}" type="sibTrans" cxnId="{5A823789-6061-4920-8A9F-219B9ECC3AC0}">
      <dgm:prSet/>
      <dgm:spPr/>
      <dgm:t>
        <a:bodyPr/>
        <a:lstStyle/>
        <a:p>
          <a:endParaRPr lang="es-EC" sz="1400"/>
        </a:p>
      </dgm:t>
    </dgm:pt>
    <dgm:pt modelId="{A893BEB2-D4C5-4404-9AE4-5EB1BC04FD21}">
      <dgm:prSet custT="1"/>
      <dgm:spPr>
        <a:blipFill>
          <a:blip xmlns:r="http://schemas.openxmlformats.org/officeDocument/2006/relationships" r:embed="rId1"/>
          <a:stretch>
            <a:fillRect t="-8527" b="-58915"/>
          </a:stretch>
        </a:blipFill>
      </dgm:spPr>
      <dgm:t>
        <a:bodyPr/>
        <a:lstStyle/>
        <a:p>
          <a:r>
            <a:rPr lang="es-EC">
              <a:noFill/>
            </a:rPr>
            <a:t> </a:t>
          </a:r>
        </a:p>
      </dgm:t>
    </dgm:pt>
    <dgm:pt modelId="{960B053B-BA95-4E87-BD96-2206652A6A17}" type="parTrans" cxnId="{E3B5DBA9-DE50-45EA-B491-C574A88A805E}">
      <dgm:prSet/>
      <dgm:spPr/>
      <dgm:t>
        <a:bodyPr/>
        <a:lstStyle/>
        <a:p>
          <a:endParaRPr lang="es-EC" sz="1400"/>
        </a:p>
      </dgm:t>
    </dgm:pt>
    <dgm:pt modelId="{24A2A2F1-38BA-4D5D-9302-7082D059AFCA}" type="sibTrans" cxnId="{E3B5DBA9-DE50-45EA-B491-C574A88A805E}">
      <dgm:prSet/>
      <dgm:spPr/>
      <dgm:t>
        <a:bodyPr/>
        <a:lstStyle/>
        <a:p>
          <a:endParaRPr lang="es-EC" sz="1400"/>
        </a:p>
      </dgm:t>
    </dgm:pt>
    <dgm:pt modelId="{140615B2-BD58-4291-8CC5-FF02F0AA0F20}">
      <dgm:prSet custT="1"/>
      <dgm:spPr/>
      <dgm:t>
        <a:bodyPr/>
        <a:lstStyle/>
        <a:p>
          <a:r>
            <a:rPr lang="es-EC">
              <a:noFill/>
            </a:rPr>
            <a:t> </a:t>
          </a:r>
        </a:p>
      </dgm:t>
    </dgm:pt>
    <dgm:pt modelId="{E262AB48-5CCE-49D6-9A5A-D0AF31632546}" type="parTrans" cxnId="{8101245A-3FE1-4124-AC6B-AF8135207843}">
      <dgm:prSet/>
      <dgm:spPr/>
      <dgm:t>
        <a:bodyPr/>
        <a:lstStyle/>
        <a:p>
          <a:endParaRPr lang="es-EC" sz="1400"/>
        </a:p>
      </dgm:t>
    </dgm:pt>
    <dgm:pt modelId="{65D227CF-97FC-40EA-9040-31013D53F162}" type="sibTrans" cxnId="{8101245A-3FE1-4124-AC6B-AF8135207843}">
      <dgm:prSet/>
      <dgm:spPr/>
      <dgm:t>
        <a:bodyPr/>
        <a:lstStyle/>
        <a:p>
          <a:endParaRPr lang="es-EC" sz="1400"/>
        </a:p>
      </dgm:t>
    </dgm:pt>
    <dgm:pt modelId="{5FA2793B-5CA4-4AD5-9603-F04890B1CC8A}">
      <dgm:prSet custT="1"/>
      <dgm:spPr/>
      <dgm:t>
        <a:bodyPr/>
        <a:lstStyle/>
        <a:p>
          <a:r>
            <a:rPr lang="es-EC">
              <a:noFill/>
            </a:rPr>
            <a:t> </a:t>
          </a:r>
        </a:p>
      </dgm:t>
    </dgm:pt>
    <dgm:pt modelId="{8DFFF27C-2587-4D86-844F-D03D3084CED9}" type="parTrans" cxnId="{805ED8A8-3F2D-43D9-B336-ACA57024C289}">
      <dgm:prSet/>
      <dgm:spPr/>
      <dgm:t>
        <a:bodyPr/>
        <a:lstStyle/>
        <a:p>
          <a:endParaRPr lang="es-EC" sz="1400"/>
        </a:p>
      </dgm:t>
    </dgm:pt>
    <dgm:pt modelId="{7D03EFE3-2B26-4F25-8352-BCEE3D348340}" type="sibTrans" cxnId="{805ED8A8-3F2D-43D9-B336-ACA57024C289}">
      <dgm:prSet/>
      <dgm:spPr/>
      <dgm:t>
        <a:bodyPr/>
        <a:lstStyle/>
        <a:p>
          <a:endParaRPr lang="es-EC" sz="1400"/>
        </a:p>
      </dgm:t>
    </dgm:pt>
    <dgm:pt modelId="{81425375-D9DF-434C-A390-E72348AB2411}">
      <dgm:prSet custT="1"/>
      <dgm:spPr>
        <a:blipFill>
          <a:blip xmlns:r="http://schemas.openxmlformats.org/officeDocument/2006/relationships" r:embed="rId2"/>
          <a:stretch>
            <a:fillRect t="-11905" b="-59524"/>
          </a:stretch>
        </a:blipFill>
      </dgm:spPr>
      <dgm:t>
        <a:bodyPr/>
        <a:lstStyle/>
        <a:p>
          <a:r>
            <a:rPr lang="es-EC">
              <a:noFill/>
            </a:rPr>
            <a:t> </a:t>
          </a:r>
        </a:p>
      </dgm:t>
    </dgm:pt>
    <dgm:pt modelId="{BD623667-52C2-4B13-BBBF-FC03BB229A4B}" type="parTrans" cxnId="{8A0A5FC6-BC6F-427B-A373-92A1AFF97352}">
      <dgm:prSet/>
      <dgm:spPr/>
      <dgm:t>
        <a:bodyPr/>
        <a:lstStyle/>
        <a:p>
          <a:endParaRPr lang="es-EC" sz="1400"/>
        </a:p>
      </dgm:t>
    </dgm:pt>
    <dgm:pt modelId="{234C47D2-EA3F-4C3E-AB65-6909EF05315F}" type="sibTrans" cxnId="{8A0A5FC6-BC6F-427B-A373-92A1AFF97352}">
      <dgm:prSet/>
      <dgm:spPr/>
      <dgm:t>
        <a:bodyPr/>
        <a:lstStyle/>
        <a:p>
          <a:endParaRPr lang="es-EC" sz="1400"/>
        </a:p>
      </dgm:t>
    </dgm:pt>
    <dgm:pt modelId="{A585ADD4-3F76-44E6-A5A3-073F510C39AC}">
      <dgm:prSet custT="1"/>
      <dgm:spPr/>
      <dgm:t>
        <a:bodyPr/>
        <a:lstStyle/>
        <a:p>
          <a:r>
            <a:rPr lang="es-EC">
              <a:noFill/>
            </a:rPr>
            <a:t> </a:t>
          </a:r>
        </a:p>
      </dgm:t>
    </dgm:pt>
    <dgm:pt modelId="{20B69CB4-3D19-4673-918B-6723A59E8284}" type="parTrans" cxnId="{D5F7A3D7-EB8C-4B14-B482-83925569F354}">
      <dgm:prSet/>
      <dgm:spPr/>
      <dgm:t>
        <a:bodyPr/>
        <a:lstStyle/>
        <a:p>
          <a:endParaRPr lang="es-EC" sz="1400"/>
        </a:p>
      </dgm:t>
    </dgm:pt>
    <dgm:pt modelId="{8F99E140-B9D3-4E31-BE32-8D2D69BECF3D}" type="sibTrans" cxnId="{D5F7A3D7-EB8C-4B14-B482-83925569F354}">
      <dgm:prSet/>
      <dgm:spPr/>
      <dgm:t>
        <a:bodyPr/>
        <a:lstStyle/>
        <a:p>
          <a:endParaRPr lang="es-EC" sz="1400"/>
        </a:p>
      </dgm:t>
    </dgm:pt>
    <dgm:pt modelId="{E5879451-8E8A-4917-A445-30DDCFCED36B}">
      <dgm:prSet custT="1"/>
      <dgm:spPr/>
      <dgm:t>
        <a:bodyPr/>
        <a:lstStyle/>
        <a:p>
          <a:r>
            <a:rPr lang="es-EC">
              <a:noFill/>
            </a:rPr>
            <a:t> </a:t>
          </a:r>
        </a:p>
      </dgm:t>
    </dgm:pt>
    <dgm:pt modelId="{2F986847-66A7-4CC3-AD63-39B09029C248}" type="parTrans" cxnId="{48C3F67E-A33F-4EB6-93A8-2A1AF3CA2DA6}">
      <dgm:prSet/>
      <dgm:spPr/>
      <dgm:t>
        <a:bodyPr/>
        <a:lstStyle/>
        <a:p>
          <a:endParaRPr lang="es-EC" sz="1400"/>
        </a:p>
      </dgm:t>
    </dgm:pt>
    <dgm:pt modelId="{9CD4C1D3-F082-4F60-A1F8-678FC523E78E}" type="sibTrans" cxnId="{48C3F67E-A33F-4EB6-93A8-2A1AF3CA2DA6}">
      <dgm:prSet/>
      <dgm:spPr/>
      <dgm:t>
        <a:bodyPr/>
        <a:lstStyle/>
        <a:p>
          <a:endParaRPr lang="es-EC" sz="1400"/>
        </a:p>
      </dgm:t>
    </dgm:pt>
    <dgm:pt modelId="{E8801CE1-A3BD-4C9D-B653-2FA788ADFFAF}" type="pres">
      <dgm:prSet presAssocID="{3E8B88B3-3FD1-43A2-A707-93FC95E87E8D}" presName="linear" presStyleCnt="0">
        <dgm:presLayoutVars>
          <dgm:animLvl val="lvl"/>
          <dgm:resizeHandles val="exact"/>
        </dgm:presLayoutVars>
      </dgm:prSet>
      <dgm:spPr/>
    </dgm:pt>
    <dgm:pt modelId="{2EDA68E6-4F90-4FE7-B1A8-53406517233D}" type="pres">
      <dgm:prSet presAssocID="{37AB1634-84BB-4456-83E0-DD46D1774428}" presName="parentText" presStyleLbl="node1" presStyleIdx="0" presStyleCnt="2">
        <dgm:presLayoutVars>
          <dgm:chMax val="0"/>
          <dgm:bulletEnabled val="1"/>
        </dgm:presLayoutVars>
      </dgm:prSet>
      <dgm:spPr/>
    </dgm:pt>
    <dgm:pt modelId="{01FD5270-9C79-4533-B8D8-370076E0041D}" type="pres">
      <dgm:prSet presAssocID="{37AB1634-84BB-4456-83E0-DD46D1774428}" presName="childText" presStyleLbl="revTx" presStyleIdx="0" presStyleCnt="2">
        <dgm:presLayoutVars>
          <dgm:bulletEnabled val="1"/>
        </dgm:presLayoutVars>
      </dgm:prSet>
      <dgm:spPr/>
    </dgm:pt>
    <dgm:pt modelId="{731CA4FD-79DC-4D34-BB9E-14F726482183}" type="pres">
      <dgm:prSet presAssocID="{AA5FB90D-7BEB-4F92-A6D9-F601CF529E2C}" presName="parentText" presStyleLbl="node1" presStyleIdx="1" presStyleCnt="2">
        <dgm:presLayoutVars>
          <dgm:chMax val="0"/>
          <dgm:bulletEnabled val="1"/>
        </dgm:presLayoutVars>
      </dgm:prSet>
      <dgm:spPr/>
    </dgm:pt>
    <dgm:pt modelId="{50B54E52-5065-4B6F-B840-9C6B45A9E275}" type="pres">
      <dgm:prSet presAssocID="{AA5FB90D-7BEB-4F92-A6D9-F601CF529E2C}" presName="childText" presStyleLbl="revTx" presStyleIdx="1" presStyleCnt="2">
        <dgm:presLayoutVars>
          <dgm:bulletEnabled val="1"/>
        </dgm:presLayoutVars>
      </dgm:prSet>
      <dgm:spPr/>
    </dgm:pt>
  </dgm:ptLst>
  <dgm:cxnLst>
    <dgm:cxn modelId="{44B44503-07C2-4638-A131-93D34582FAA8}" type="presOf" srcId="{3E8B88B3-3FD1-43A2-A707-93FC95E87E8D}" destId="{E8801CE1-A3BD-4C9D-B653-2FA788ADFFAF}" srcOrd="0" destOrd="0" presId="urn:microsoft.com/office/officeart/2005/8/layout/vList2"/>
    <dgm:cxn modelId="{8B0B6209-4402-4452-B419-A275E6A62E2B}" type="presOf" srcId="{A893BEB2-D4C5-4404-9AE4-5EB1BC04FD21}" destId="{01FD5270-9C79-4533-B8D8-370076E0041D}" srcOrd="0" destOrd="0" presId="urn:microsoft.com/office/officeart/2005/8/layout/vList2"/>
    <dgm:cxn modelId="{9F56C31A-3CB3-40ED-986D-30441339C72C}" type="presOf" srcId="{37AB1634-84BB-4456-83E0-DD46D1774428}" destId="{2EDA68E6-4F90-4FE7-B1A8-53406517233D}" srcOrd="0" destOrd="0" presId="urn:microsoft.com/office/officeart/2005/8/layout/vList2"/>
    <dgm:cxn modelId="{5DEF4F23-347C-4C69-9496-6BA52102E354}" type="presOf" srcId="{5FA2793B-5CA4-4AD5-9603-F04890B1CC8A}" destId="{01FD5270-9C79-4533-B8D8-370076E0041D}" srcOrd="0" destOrd="2" presId="urn:microsoft.com/office/officeart/2005/8/layout/vList2"/>
    <dgm:cxn modelId="{70C5425F-8CEB-41D1-8B9B-45986EFB09A7}" type="presOf" srcId="{AA5FB90D-7BEB-4F92-A6D9-F601CF529E2C}" destId="{731CA4FD-79DC-4D34-BB9E-14F726482183}" srcOrd="0" destOrd="0" presId="urn:microsoft.com/office/officeart/2005/8/layout/vList2"/>
    <dgm:cxn modelId="{8101245A-3FE1-4124-AC6B-AF8135207843}" srcId="{37AB1634-84BB-4456-83E0-DD46D1774428}" destId="{140615B2-BD58-4291-8CC5-FF02F0AA0F20}" srcOrd="1" destOrd="0" parTransId="{E262AB48-5CCE-49D6-9A5A-D0AF31632546}" sibTransId="{65D227CF-97FC-40EA-9040-31013D53F162}"/>
    <dgm:cxn modelId="{F52E3B7D-186C-4C89-AD88-84CFA9FBEE1E}" type="presOf" srcId="{140615B2-BD58-4291-8CC5-FF02F0AA0F20}" destId="{01FD5270-9C79-4533-B8D8-370076E0041D}" srcOrd="0" destOrd="1" presId="urn:microsoft.com/office/officeart/2005/8/layout/vList2"/>
    <dgm:cxn modelId="{48C3F67E-A33F-4EB6-93A8-2A1AF3CA2DA6}" srcId="{AA5FB90D-7BEB-4F92-A6D9-F601CF529E2C}" destId="{E5879451-8E8A-4917-A445-30DDCFCED36B}" srcOrd="2" destOrd="0" parTransId="{2F986847-66A7-4CC3-AD63-39B09029C248}" sibTransId="{9CD4C1D3-F082-4F60-A1F8-678FC523E78E}"/>
    <dgm:cxn modelId="{5A823789-6061-4920-8A9F-219B9ECC3AC0}" srcId="{3E8B88B3-3FD1-43A2-A707-93FC95E87E8D}" destId="{AA5FB90D-7BEB-4F92-A6D9-F601CF529E2C}" srcOrd="1" destOrd="0" parTransId="{23FDE78B-16D3-4EEF-AA35-8260E9C44814}" sibTransId="{990F392B-6BEE-47D3-9E1C-E9CAF6808817}"/>
    <dgm:cxn modelId="{805ED8A8-3F2D-43D9-B336-ACA57024C289}" srcId="{37AB1634-84BB-4456-83E0-DD46D1774428}" destId="{5FA2793B-5CA4-4AD5-9603-F04890B1CC8A}" srcOrd="2" destOrd="0" parTransId="{8DFFF27C-2587-4D86-844F-D03D3084CED9}" sibTransId="{7D03EFE3-2B26-4F25-8352-BCEE3D348340}"/>
    <dgm:cxn modelId="{E3B5DBA9-DE50-45EA-B491-C574A88A805E}" srcId="{37AB1634-84BB-4456-83E0-DD46D1774428}" destId="{A893BEB2-D4C5-4404-9AE4-5EB1BC04FD21}" srcOrd="0" destOrd="0" parTransId="{960B053B-BA95-4E87-BD96-2206652A6A17}" sibTransId="{24A2A2F1-38BA-4D5D-9302-7082D059AFCA}"/>
    <dgm:cxn modelId="{CDCB28AE-E472-4C51-BDCA-CABEA4B49126}" srcId="{3E8B88B3-3FD1-43A2-A707-93FC95E87E8D}" destId="{37AB1634-84BB-4456-83E0-DD46D1774428}" srcOrd="0" destOrd="0" parTransId="{5ABC46ED-F00C-4FCB-8713-AAD7EB58EBBB}" sibTransId="{A0438D4E-9E64-4544-86EE-60779859E738}"/>
    <dgm:cxn modelId="{6AB911C4-6741-4A69-9C01-7A93226D36A2}" type="presOf" srcId="{E5879451-8E8A-4917-A445-30DDCFCED36B}" destId="{50B54E52-5065-4B6F-B840-9C6B45A9E275}" srcOrd="0" destOrd="2" presId="urn:microsoft.com/office/officeart/2005/8/layout/vList2"/>
    <dgm:cxn modelId="{8A0A5FC6-BC6F-427B-A373-92A1AFF97352}" srcId="{AA5FB90D-7BEB-4F92-A6D9-F601CF529E2C}" destId="{81425375-D9DF-434C-A390-E72348AB2411}" srcOrd="0" destOrd="0" parTransId="{BD623667-52C2-4B13-BBBF-FC03BB229A4B}" sibTransId="{234C47D2-EA3F-4C3E-AB65-6909EF05315F}"/>
    <dgm:cxn modelId="{D5F7A3D7-EB8C-4B14-B482-83925569F354}" srcId="{AA5FB90D-7BEB-4F92-A6D9-F601CF529E2C}" destId="{A585ADD4-3F76-44E6-A5A3-073F510C39AC}" srcOrd="1" destOrd="0" parTransId="{20B69CB4-3D19-4673-918B-6723A59E8284}" sibTransId="{8F99E140-B9D3-4E31-BE32-8D2D69BECF3D}"/>
    <dgm:cxn modelId="{9CE9B9FE-3A79-4CED-A622-AF0C92162EF0}" type="presOf" srcId="{A585ADD4-3F76-44E6-A5A3-073F510C39AC}" destId="{50B54E52-5065-4B6F-B840-9C6B45A9E275}" srcOrd="0" destOrd="1" presId="urn:microsoft.com/office/officeart/2005/8/layout/vList2"/>
    <dgm:cxn modelId="{152FE2FE-207B-46F0-9F61-A0BEDDF2E0DB}" type="presOf" srcId="{81425375-D9DF-434C-A390-E72348AB2411}" destId="{50B54E52-5065-4B6F-B840-9C6B45A9E275}" srcOrd="0" destOrd="0" presId="urn:microsoft.com/office/officeart/2005/8/layout/vList2"/>
    <dgm:cxn modelId="{EC20AE6F-FDC0-448B-913F-6AB1D6FFAC8F}" type="presParOf" srcId="{E8801CE1-A3BD-4C9D-B653-2FA788ADFFAF}" destId="{2EDA68E6-4F90-4FE7-B1A8-53406517233D}" srcOrd="0" destOrd="0" presId="urn:microsoft.com/office/officeart/2005/8/layout/vList2"/>
    <dgm:cxn modelId="{B3E2B944-923D-46CF-BA43-89E1EB24AD7A}" type="presParOf" srcId="{E8801CE1-A3BD-4C9D-B653-2FA788ADFFAF}" destId="{01FD5270-9C79-4533-B8D8-370076E0041D}" srcOrd="1" destOrd="0" presId="urn:microsoft.com/office/officeart/2005/8/layout/vList2"/>
    <dgm:cxn modelId="{123C2D18-0ABC-4988-A8CE-6AD516AB4C68}" type="presParOf" srcId="{E8801CE1-A3BD-4C9D-B653-2FA788ADFFAF}" destId="{731CA4FD-79DC-4D34-BB9E-14F726482183}" srcOrd="2" destOrd="0" presId="urn:microsoft.com/office/officeart/2005/8/layout/vList2"/>
    <dgm:cxn modelId="{4D1F30C8-6CC8-47CA-AFEE-13673F971EAA}" type="presParOf" srcId="{E8801CE1-A3BD-4C9D-B653-2FA788ADFFAF}" destId="{50B54E52-5065-4B6F-B840-9C6B45A9E275}" srcOrd="3"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3E8B88B3-3FD1-43A2-A707-93FC95E87E8D}" type="doc">
      <dgm:prSet loTypeId="urn:microsoft.com/office/officeart/2005/8/layout/vList2" loCatId="list" qsTypeId="urn:microsoft.com/office/officeart/2005/8/quickstyle/simple5" qsCatId="simple" csTypeId="urn:microsoft.com/office/officeart/2005/8/colors/accent5_5" csCatId="accent5" phldr="1"/>
      <dgm:spPr/>
      <dgm:t>
        <a:bodyPr/>
        <a:lstStyle/>
        <a:p>
          <a:endParaRPr lang="es-EC"/>
        </a:p>
      </dgm:t>
    </dgm:pt>
    <dgm:pt modelId="{37AB1634-84BB-4456-83E0-DD46D1774428}">
      <dgm:prSet phldrT="[Texto]" custT="1"/>
      <dgm:spPr/>
      <dgm:t>
        <a:bodyPr/>
        <a:lstStyle/>
        <a:p>
          <a:pPr>
            <a:buAutoNum type="arabicParenR"/>
          </a:pPr>
          <a:r>
            <a:rPr lang="es-EC" sz="1400" dirty="0"/>
            <a:t>1) El promedio de al menos tres núcleos no es menor al 85% de </a:t>
          </a:r>
          <a:r>
            <a:rPr lang="es-EC" sz="1400" dirty="0" err="1"/>
            <a:t>f’c</a:t>
          </a:r>
          <a:r>
            <a:rPr lang="es-EC" sz="1400" dirty="0"/>
            <a:t>.</a:t>
          </a:r>
        </a:p>
      </dgm:t>
    </dgm:pt>
    <dgm:pt modelId="{5ABC46ED-F00C-4FCB-8713-AAD7EB58EBBB}" type="parTrans" cxnId="{CDCB28AE-E472-4C51-BDCA-CABEA4B49126}">
      <dgm:prSet/>
      <dgm:spPr/>
      <dgm:t>
        <a:bodyPr/>
        <a:lstStyle/>
        <a:p>
          <a:endParaRPr lang="es-EC" sz="1400"/>
        </a:p>
      </dgm:t>
    </dgm:pt>
    <dgm:pt modelId="{A0438D4E-9E64-4544-86EE-60779859E738}" type="sibTrans" cxnId="{CDCB28AE-E472-4C51-BDCA-CABEA4B49126}">
      <dgm:prSet/>
      <dgm:spPr/>
      <dgm:t>
        <a:bodyPr/>
        <a:lstStyle/>
        <a:p>
          <a:endParaRPr lang="es-EC" sz="1400"/>
        </a:p>
      </dgm:t>
    </dgm:pt>
    <dgm:pt modelId="{AA5FB90D-7BEB-4F92-A6D9-F601CF529E2C}">
      <dgm:prSet phldrT="[Texto]" custT="1"/>
      <dgm:spPr/>
      <dgm:t>
        <a:bodyPr/>
        <a:lstStyle/>
        <a:p>
          <a:r>
            <a:rPr lang="es-EC" sz="1400" dirty="0"/>
            <a:t>2) Ningún núcleo tiene una resistencia menor al 75% de </a:t>
          </a:r>
          <a:r>
            <a:rPr lang="es-EC" sz="1400" dirty="0" err="1"/>
            <a:t>f’c</a:t>
          </a:r>
          <a:endParaRPr lang="es-EC" sz="1400" dirty="0"/>
        </a:p>
      </dgm:t>
    </dgm:pt>
    <dgm:pt modelId="{23FDE78B-16D3-4EEF-AA35-8260E9C44814}" type="parTrans" cxnId="{5A823789-6061-4920-8A9F-219B9ECC3AC0}">
      <dgm:prSet/>
      <dgm:spPr/>
      <dgm:t>
        <a:bodyPr/>
        <a:lstStyle/>
        <a:p>
          <a:endParaRPr lang="es-EC" sz="1400"/>
        </a:p>
      </dgm:t>
    </dgm:pt>
    <dgm:pt modelId="{990F392B-6BEE-47D3-9E1C-E9CAF6808817}" type="sibTrans" cxnId="{5A823789-6061-4920-8A9F-219B9ECC3AC0}">
      <dgm:prSet/>
      <dgm:spPr/>
      <dgm:t>
        <a:bodyPr/>
        <a:lstStyle/>
        <a:p>
          <a:endParaRPr lang="es-EC" sz="1400"/>
        </a:p>
      </dgm:t>
    </dgm:pt>
    <mc:AlternateContent xmlns:mc="http://schemas.openxmlformats.org/markup-compatibility/2006" xmlns:a14="http://schemas.microsoft.com/office/drawing/2010/main">
      <mc:Choice Requires="a14">
        <dgm:pt modelId="{A893BEB2-D4C5-4404-9AE4-5EB1BC04FD21}">
          <dgm:prSet custT="1"/>
          <dgm:spPr/>
          <dgm:t>
            <a:bodyPr/>
            <a:lstStyle/>
            <a:p>
              <a:pPr>
                <a:buNone/>
              </a:pPr>
              <a14:m>
                <m:oMathPara xmlns:m="http://schemas.openxmlformats.org/officeDocument/2006/math">
                  <m:oMathParaPr>
                    <m:jc m:val="centerGroup"/>
                  </m:oMathParaPr>
                  <m:oMath xmlns:m="http://schemas.openxmlformats.org/officeDocument/2006/math">
                    <m:sSup>
                      <m:sSupPr>
                        <m:ctrlPr>
                          <a:rPr lang="es-EC" sz="1400" b="1" i="1" smtClean="0">
                            <a:latin typeface="Cambria Math" panose="02040503050406030204" pitchFamily="18" charset="0"/>
                          </a:rPr>
                        </m:ctrlPr>
                      </m:sSupPr>
                      <m:e>
                        <m:r>
                          <a:rPr lang="es-EC" sz="1400" b="1" i="1">
                            <a:latin typeface="Cambria Math" panose="02040503050406030204" pitchFamily="18" charset="0"/>
                          </a:rPr>
                          <m:t>𝐟</m:t>
                        </m:r>
                      </m:e>
                      <m:sup>
                        <m:r>
                          <a:rPr lang="es-EC" sz="1400" b="1" i="1">
                            <a:latin typeface="Cambria Math" panose="02040503050406030204" pitchFamily="18" charset="0"/>
                          </a:rPr>
                          <m:t>′</m:t>
                        </m:r>
                      </m:sup>
                    </m:sSup>
                    <m:sSub>
                      <m:sSubPr>
                        <m:ctrlPr>
                          <a:rPr lang="es-EC" sz="1400" b="1" i="1">
                            <a:latin typeface="Cambria Math" panose="02040503050406030204" pitchFamily="18" charset="0"/>
                          </a:rPr>
                        </m:ctrlPr>
                      </m:sSubPr>
                      <m:e>
                        <m:r>
                          <a:rPr lang="es-EC" sz="1400" b="1" i="1">
                            <a:latin typeface="Cambria Math" panose="02040503050406030204" pitchFamily="18" charset="0"/>
                          </a:rPr>
                          <m:t>𝐜</m:t>
                        </m:r>
                      </m:e>
                      <m:sub>
                        <m:r>
                          <a:rPr lang="es-EC" sz="1400" b="1" i="1">
                            <a:latin typeface="Cambria Math" panose="02040503050406030204" pitchFamily="18" charset="0"/>
                          </a:rPr>
                          <m:t>𝐩𝐫𝐨𝐦𝐞𝐝𝐢𝐨</m:t>
                        </m:r>
                      </m:sub>
                    </m:sSub>
                    <m:r>
                      <a:rPr lang="es-EC" sz="1400" b="1">
                        <a:latin typeface="Cambria Math" panose="02040503050406030204" pitchFamily="18" charset="0"/>
                      </a:rPr>
                      <m:t>≥</m:t>
                    </m:r>
                    <m:r>
                      <a:rPr lang="es-EC" sz="1400" b="1" i="1">
                        <a:latin typeface="Cambria Math" panose="02040503050406030204" pitchFamily="18" charset="0"/>
                      </a:rPr>
                      <m:t>𝟖𝟓</m:t>
                    </m:r>
                    <m:r>
                      <a:rPr lang="es-EC" sz="1400" b="1">
                        <a:latin typeface="Cambria Math" panose="02040503050406030204" pitchFamily="18" charset="0"/>
                      </a:rPr>
                      <m:t>% </m:t>
                    </m:r>
                    <m:sSup>
                      <m:sSupPr>
                        <m:ctrlPr>
                          <a:rPr lang="es-EC" sz="1400" b="1" i="1">
                            <a:latin typeface="Cambria Math" panose="02040503050406030204" pitchFamily="18" charset="0"/>
                          </a:rPr>
                        </m:ctrlPr>
                      </m:sSupPr>
                      <m:e>
                        <m:r>
                          <a:rPr lang="es-EC" sz="1400" b="1" i="1">
                            <a:latin typeface="Cambria Math" panose="02040503050406030204" pitchFamily="18" charset="0"/>
                          </a:rPr>
                          <m:t>𝐟</m:t>
                        </m:r>
                      </m:e>
                      <m:sup>
                        <m:r>
                          <a:rPr lang="es-EC" sz="1400" b="1" i="1">
                            <a:latin typeface="Cambria Math" panose="02040503050406030204" pitchFamily="18" charset="0"/>
                          </a:rPr>
                          <m:t>′</m:t>
                        </m:r>
                      </m:sup>
                    </m:sSup>
                    <m:sSub>
                      <m:sSubPr>
                        <m:ctrlPr>
                          <a:rPr lang="es-EC" sz="1400" b="1" i="1">
                            <a:latin typeface="Cambria Math" panose="02040503050406030204" pitchFamily="18" charset="0"/>
                          </a:rPr>
                        </m:ctrlPr>
                      </m:sSubPr>
                      <m:e>
                        <m:r>
                          <a:rPr lang="es-EC" sz="1400" b="1" i="1">
                            <a:latin typeface="Cambria Math" panose="02040503050406030204" pitchFamily="18" charset="0"/>
                          </a:rPr>
                          <m:t>𝐜</m:t>
                        </m:r>
                      </m:e>
                      <m:sub>
                        <m:r>
                          <a:rPr lang="es-EC" sz="1400" b="1" i="1">
                            <a:latin typeface="Cambria Math" panose="02040503050406030204" pitchFamily="18" charset="0"/>
                          </a:rPr>
                          <m:t>𝐝𝐢𝐬𝐞</m:t>
                        </m:r>
                        <m:r>
                          <a:rPr lang="es-EC" sz="1400" b="1">
                            <a:latin typeface="Cambria Math" panose="02040503050406030204" pitchFamily="18" charset="0"/>
                          </a:rPr>
                          <m:t>ñ</m:t>
                        </m:r>
                        <m:r>
                          <a:rPr lang="es-EC" sz="1400" b="1" i="1">
                            <a:latin typeface="Cambria Math" panose="02040503050406030204" pitchFamily="18" charset="0"/>
                          </a:rPr>
                          <m:t>𝐨</m:t>
                        </m:r>
                      </m:sub>
                    </m:sSub>
                  </m:oMath>
                </m:oMathPara>
              </a14:m>
              <a:endParaRPr lang="es-EC" sz="1400" dirty="0"/>
            </a:p>
          </dgm:t>
        </dgm:pt>
      </mc:Choice>
      <mc:Fallback xmlns="">
        <dgm:pt modelId="{A893BEB2-D4C5-4404-9AE4-5EB1BC04FD21}">
          <dgm:prSet custT="1"/>
          <dgm:spPr/>
          <dgm:t>
            <a:bodyPr/>
            <a:lstStyle/>
            <a:p>
              <a:pPr>
                <a:buNone/>
              </a:pPr>
              <a:r>
                <a:rPr lang="es-EC" sz="1400" b="1" i="0">
                  <a:latin typeface="Cambria Math" panose="02040503050406030204" pitchFamily="18" charset="0"/>
                </a:rPr>
                <a:t>𝐟^′ 𝐜_𝐩𝐫𝐨𝐦𝐞𝐝𝐢𝐨≥𝟖𝟓% 𝐟^′ 𝐜_𝐝𝐢𝐬𝐞ñ𝐨</a:t>
              </a:r>
              <a:endParaRPr lang="es-EC" sz="1400" dirty="0"/>
            </a:p>
          </dgm:t>
        </dgm:pt>
      </mc:Fallback>
    </mc:AlternateContent>
    <dgm:pt modelId="{960B053B-BA95-4E87-BD96-2206652A6A17}" type="parTrans" cxnId="{E3B5DBA9-DE50-45EA-B491-C574A88A805E}">
      <dgm:prSet/>
      <dgm:spPr/>
      <dgm:t>
        <a:bodyPr/>
        <a:lstStyle/>
        <a:p>
          <a:endParaRPr lang="es-EC" sz="1400"/>
        </a:p>
      </dgm:t>
    </dgm:pt>
    <dgm:pt modelId="{24A2A2F1-38BA-4D5D-9302-7082D059AFCA}" type="sibTrans" cxnId="{E3B5DBA9-DE50-45EA-B491-C574A88A805E}">
      <dgm:prSet/>
      <dgm:spPr/>
      <dgm:t>
        <a:bodyPr/>
        <a:lstStyle/>
        <a:p>
          <a:endParaRPr lang="es-EC" sz="1400"/>
        </a:p>
      </dgm:t>
    </dgm:pt>
    <mc:AlternateContent xmlns:mc="http://schemas.openxmlformats.org/markup-compatibility/2006" xmlns:a14="http://schemas.microsoft.com/office/drawing/2010/main">
      <mc:Choice Requires="a14">
        <dgm:pt modelId="{140615B2-BD58-4291-8CC5-FF02F0AA0F20}">
          <dgm:prSet custT="1"/>
          <dgm:spPr/>
          <dgm:t>
            <a:bodyPr/>
            <a:lstStyle/>
            <a:p>
              <a:pPr>
                <a:buNone/>
              </a:pPr>
              <a14:m>
                <m:oMathPara xmlns:m="http://schemas.openxmlformats.org/officeDocument/2006/math">
                  <m:oMathParaPr>
                    <m:jc m:val="centerGroup"/>
                  </m:oMathParaPr>
                  <m:oMath xmlns:m="http://schemas.openxmlformats.org/officeDocument/2006/math">
                    <m:r>
                      <a:rPr lang="es-EC" sz="1400" i="1" smtClean="0">
                        <a:latin typeface="Cambria Math" panose="02040503050406030204" pitchFamily="18" charset="0"/>
                      </a:rPr>
                      <m:t>240.10</m:t>
                    </m:r>
                    <m:f>
                      <m:fPr>
                        <m:type m:val="lin"/>
                        <m:ctrlPr>
                          <a:rPr lang="es-EC" sz="1400" i="1">
                            <a:latin typeface="Cambria Math" panose="02040503050406030204" pitchFamily="18" charset="0"/>
                          </a:rPr>
                        </m:ctrlPr>
                      </m:fPr>
                      <m:num>
                        <m:r>
                          <a:rPr lang="es-EC" sz="1400" i="1">
                            <a:latin typeface="Cambria Math" panose="02040503050406030204" pitchFamily="18" charset="0"/>
                          </a:rPr>
                          <m:t>𝑘𝑔</m:t>
                        </m:r>
                      </m:num>
                      <m:den>
                        <m:r>
                          <a:rPr lang="es-EC" sz="1400" i="1">
                            <a:latin typeface="Cambria Math" panose="02040503050406030204" pitchFamily="18" charset="0"/>
                          </a:rPr>
                          <m:t>𝑐</m:t>
                        </m:r>
                        <m:sSup>
                          <m:sSupPr>
                            <m:ctrlPr>
                              <a:rPr lang="es-EC" sz="1400" i="1">
                                <a:latin typeface="Cambria Math" panose="02040503050406030204" pitchFamily="18" charset="0"/>
                              </a:rPr>
                            </m:ctrlPr>
                          </m:sSupPr>
                          <m:e>
                            <m:r>
                              <a:rPr lang="es-EC" sz="1400" i="1">
                                <a:latin typeface="Cambria Math" panose="02040503050406030204" pitchFamily="18" charset="0"/>
                              </a:rPr>
                              <m:t>𝑚</m:t>
                            </m:r>
                          </m:e>
                          <m:sup>
                            <m:r>
                              <a:rPr lang="es-EC" sz="1400" i="1">
                                <a:latin typeface="Cambria Math" panose="02040503050406030204" pitchFamily="18" charset="0"/>
                              </a:rPr>
                              <m:t>2</m:t>
                            </m:r>
                          </m:sup>
                        </m:sSup>
                      </m:den>
                    </m:f>
                    <m:r>
                      <a:rPr lang="es-EC" sz="1400" i="1">
                        <a:latin typeface="Cambria Math" panose="02040503050406030204" pitchFamily="18" charset="0"/>
                      </a:rPr>
                      <m:t>≥0.85∗210 </m:t>
                    </m:r>
                    <m:r>
                      <a:rPr lang="es-EC" sz="1400" i="1">
                        <a:latin typeface="Cambria Math" panose="02040503050406030204" pitchFamily="18" charset="0"/>
                      </a:rPr>
                      <m:t>𝑘𝑔</m:t>
                    </m:r>
                    <m:r>
                      <a:rPr lang="es-EC" sz="1400" i="1">
                        <a:latin typeface="Cambria Math" panose="02040503050406030204" pitchFamily="18" charset="0"/>
                      </a:rPr>
                      <m:t>/</m:t>
                    </m:r>
                    <m:r>
                      <a:rPr lang="es-EC" sz="1400" i="1">
                        <a:latin typeface="Cambria Math" panose="02040503050406030204" pitchFamily="18" charset="0"/>
                      </a:rPr>
                      <m:t>𝑐</m:t>
                    </m:r>
                    <m:sSup>
                      <m:sSupPr>
                        <m:ctrlPr>
                          <a:rPr lang="es-EC" sz="1400" i="1">
                            <a:latin typeface="Cambria Math" panose="02040503050406030204" pitchFamily="18" charset="0"/>
                          </a:rPr>
                        </m:ctrlPr>
                      </m:sSupPr>
                      <m:e>
                        <m:r>
                          <a:rPr lang="es-EC" sz="1400" i="1">
                            <a:latin typeface="Cambria Math" panose="02040503050406030204" pitchFamily="18" charset="0"/>
                          </a:rPr>
                          <m:t>𝑚</m:t>
                        </m:r>
                      </m:e>
                      <m:sup>
                        <m:r>
                          <a:rPr lang="es-EC" sz="1400" i="1">
                            <a:latin typeface="Cambria Math" panose="02040503050406030204" pitchFamily="18" charset="0"/>
                          </a:rPr>
                          <m:t>2</m:t>
                        </m:r>
                      </m:sup>
                    </m:sSup>
                  </m:oMath>
                </m:oMathPara>
              </a14:m>
              <a:endParaRPr lang="es-EC" sz="1400" dirty="0"/>
            </a:p>
          </dgm:t>
        </dgm:pt>
      </mc:Choice>
      <mc:Fallback xmlns="">
        <dgm:pt modelId="{140615B2-BD58-4291-8CC5-FF02F0AA0F20}">
          <dgm:prSet custT="1"/>
          <dgm:spPr/>
          <dgm:t>
            <a:bodyPr/>
            <a:lstStyle/>
            <a:p>
              <a:pPr>
                <a:buNone/>
              </a:pPr>
              <a:r>
                <a:rPr lang="es-EC" sz="1400" i="0">
                  <a:latin typeface="Cambria Math" panose="02040503050406030204" pitchFamily="18" charset="0"/>
                </a:rPr>
                <a:t>240.10 𝑘𝑔∕〖𝑐𝑚^2 〗≥0.85∗210 𝑘𝑔/𝑐𝑚^2</a:t>
              </a:r>
              <a:endParaRPr lang="es-EC" sz="1400" dirty="0"/>
            </a:p>
          </dgm:t>
        </dgm:pt>
      </mc:Fallback>
    </mc:AlternateContent>
    <dgm:pt modelId="{E262AB48-5CCE-49D6-9A5A-D0AF31632546}" type="parTrans" cxnId="{8101245A-3FE1-4124-AC6B-AF8135207843}">
      <dgm:prSet/>
      <dgm:spPr/>
      <dgm:t>
        <a:bodyPr/>
        <a:lstStyle/>
        <a:p>
          <a:endParaRPr lang="es-EC" sz="1400"/>
        </a:p>
      </dgm:t>
    </dgm:pt>
    <dgm:pt modelId="{65D227CF-97FC-40EA-9040-31013D53F162}" type="sibTrans" cxnId="{8101245A-3FE1-4124-AC6B-AF8135207843}">
      <dgm:prSet/>
      <dgm:spPr/>
      <dgm:t>
        <a:bodyPr/>
        <a:lstStyle/>
        <a:p>
          <a:endParaRPr lang="es-EC" sz="1400"/>
        </a:p>
      </dgm:t>
    </dgm:pt>
    <mc:AlternateContent xmlns:mc="http://schemas.openxmlformats.org/markup-compatibility/2006" xmlns:a14="http://schemas.microsoft.com/office/drawing/2010/main">
      <mc:Choice Requires="a14">
        <dgm:pt modelId="{5FA2793B-5CA4-4AD5-9603-F04890B1CC8A}">
          <dgm:prSet custT="1"/>
          <dgm:spPr/>
          <dgm:t>
            <a:bodyPr/>
            <a:lstStyle/>
            <a:p>
              <a:pPr>
                <a:buNone/>
              </a:pPr>
              <a14:m>
                <m:oMathPara xmlns:m="http://schemas.openxmlformats.org/officeDocument/2006/math">
                  <m:oMathParaPr>
                    <m:jc m:val="centerGroup"/>
                  </m:oMathParaPr>
                  <m:oMath xmlns:m="http://schemas.openxmlformats.org/officeDocument/2006/math">
                    <m:r>
                      <a:rPr lang="es-EC" sz="1400" i="1" smtClean="0">
                        <a:latin typeface="Cambria Math" panose="02040503050406030204" pitchFamily="18" charset="0"/>
                      </a:rPr>
                      <m:t>240.10</m:t>
                    </m:r>
                    <m:f>
                      <m:fPr>
                        <m:type m:val="lin"/>
                        <m:ctrlPr>
                          <a:rPr lang="es-EC" sz="1400" i="1">
                            <a:latin typeface="Cambria Math" panose="02040503050406030204" pitchFamily="18" charset="0"/>
                          </a:rPr>
                        </m:ctrlPr>
                      </m:fPr>
                      <m:num>
                        <m:r>
                          <a:rPr lang="es-EC" sz="1400" i="1">
                            <a:latin typeface="Cambria Math" panose="02040503050406030204" pitchFamily="18" charset="0"/>
                          </a:rPr>
                          <m:t>𝑘𝑔</m:t>
                        </m:r>
                      </m:num>
                      <m:den>
                        <m:r>
                          <a:rPr lang="es-EC" sz="1400" i="1">
                            <a:latin typeface="Cambria Math" panose="02040503050406030204" pitchFamily="18" charset="0"/>
                          </a:rPr>
                          <m:t>𝑐</m:t>
                        </m:r>
                        <m:sSup>
                          <m:sSupPr>
                            <m:ctrlPr>
                              <a:rPr lang="es-EC" sz="1400" i="1">
                                <a:latin typeface="Cambria Math" panose="02040503050406030204" pitchFamily="18" charset="0"/>
                              </a:rPr>
                            </m:ctrlPr>
                          </m:sSupPr>
                          <m:e>
                            <m:r>
                              <a:rPr lang="es-EC" sz="1400" i="1">
                                <a:latin typeface="Cambria Math" panose="02040503050406030204" pitchFamily="18" charset="0"/>
                              </a:rPr>
                              <m:t>𝑚</m:t>
                            </m:r>
                          </m:e>
                          <m:sup>
                            <m:r>
                              <a:rPr lang="es-EC" sz="1400" i="1">
                                <a:latin typeface="Cambria Math" panose="02040503050406030204" pitchFamily="18" charset="0"/>
                              </a:rPr>
                              <m:t>2</m:t>
                            </m:r>
                          </m:sup>
                        </m:sSup>
                      </m:den>
                    </m:f>
                    <m:r>
                      <a:rPr lang="es-EC" sz="1400" i="1">
                        <a:latin typeface="Cambria Math" panose="02040503050406030204" pitchFamily="18" charset="0"/>
                      </a:rPr>
                      <m:t>≥178.50</m:t>
                    </m:r>
                    <m:f>
                      <m:fPr>
                        <m:type m:val="lin"/>
                        <m:ctrlPr>
                          <a:rPr lang="es-EC" sz="1400" i="1">
                            <a:latin typeface="Cambria Math" panose="02040503050406030204" pitchFamily="18" charset="0"/>
                          </a:rPr>
                        </m:ctrlPr>
                      </m:fPr>
                      <m:num>
                        <m:r>
                          <a:rPr lang="es-EC" sz="1400" i="1">
                            <a:latin typeface="Cambria Math" panose="02040503050406030204" pitchFamily="18" charset="0"/>
                          </a:rPr>
                          <m:t>𝑘𝑔</m:t>
                        </m:r>
                      </m:num>
                      <m:den>
                        <m:r>
                          <a:rPr lang="en-US" sz="1400" b="0" i="1" smtClean="0">
                            <a:latin typeface="Cambria Math" panose="02040503050406030204" pitchFamily="18" charset="0"/>
                          </a:rPr>
                          <m:t>𝑐𝑚</m:t>
                        </m:r>
                        <m:r>
                          <a:rPr lang="en-US" sz="1400" b="0" i="1" smtClean="0">
                            <a:latin typeface="Cambria Math" panose="02040503050406030204" pitchFamily="18" charset="0"/>
                          </a:rPr>
                          <m:t>²</m:t>
                        </m:r>
                      </m:den>
                    </m:f>
                    <m:r>
                      <a:rPr lang="es-EC" sz="1400" i="1">
                        <a:latin typeface="Cambria Math" panose="02040503050406030204" pitchFamily="18" charset="0"/>
                      </a:rPr>
                      <m:t>   ∴</m:t>
                    </m:r>
                    <m:r>
                      <a:rPr lang="es-EC" sz="1400" i="1">
                        <a:latin typeface="Cambria Math" panose="02040503050406030204" pitchFamily="18" charset="0"/>
                      </a:rPr>
                      <m:t>𝑂𝐾</m:t>
                    </m:r>
                  </m:oMath>
                </m:oMathPara>
              </a14:m>
              <a:endParaRPr lang="es-EC" sz="1400" dirty="0"/>
            </a:p>
          </dgm:t>
        </dgm:pt>
      </mc:Choice>
      <mc:Fallback xmlns="">
        <dgm:pt modelId="{5FA2793B-5CA4-4AD5-9603-F04890B1CC8A}">
          <dgm:prSet custT="1"/>
          <dgm:spPr/>
          <dgm:t>
            <a:bodyPr/>
            <a:lstStyle/>
            <a:p>
              <a:pPr>
                <a:buNone/>
              </a:pPr>
              <a:r>
                <a:rPr lang="es-EC" sz="1400" i="0">
                  <a:latin typeface="Cambria Math" panose="02040503050406030204" pitchFamily="18" charset="0"/>
                </a:rPr>
                <a:t>240.10 𝑘𝑔∕〖𝑐𝑚^2 〗≥178.50 𝑘𝑔∕</a:t>
              </a:r>
              <a:r>
                <a:rPr lang="en-US" sz="1400" b="0" i="0">
                  <a:latin typeface="Cambria Math" panose="02040503050406030204" pitchFamily="18" charset="0"/>
                </a:rPr>
                <a:t>𝑐𝑚²</a:t>
              </a:r>
              <a:r>
                <a:rPr lang="es-EC" sz="1400" b="0" i="0">
                  <a:latin typeface="Cambria Math" panose="02040503050406030204" pitchFamily="18" charset="0"/>
                </a:rPr>
                <a:t> </a:t>
              </a:r>
              <a:r>
                <a:rPr lang="es-EC" sz="1400" i="0">
                  <a:latin typeface="Cambria Math" panose="02040503050406030204" pitchFamily="18" charset="0"/>
                </a:rPr>
                <a:t>   ∴𝑂𝐾</a:t>
              </a:r>
              <a:endParaRPr lang="es-EC" sz="1400" dirty="0"/>
            </a:p>
          </dgm:t>
        </dgm:pt>
      </mc:Fallback>
    </mc:AlternateContent>
    <dgm:pt modelId="{8DFFF27C-2587-4D86-844F-D03D3084CED9}" type="parTrans" cxnId="{805ED8A8-3F2D-43D9-B336-ACA57024C289}">
      <dgm:prSet/>
      <dgm:spPr/>
      <dgm:t>
        <a:bodyPr/>
        <a:lstStyle/>
        <a:p>
          <a:endParaRPr lang="es-EC" sz="1400"/>
        </a:p>
      </dgm:t>
    </dgm:pt>
    <dgm:pt modelId="{7D03EFE3-2B26-4F25-8352-BCEE3D348340}" type="sibTrans" cxnId="{805ED8A8-3F2D-43D9-B336-ACA57024C289}">
      <dgm:prSet/>
      <dgm:spPr/>
      <dgm:t>
        <a:bodyPr/>
        <a:lstStyle/>
        <a:p>
          <a:endParaRPr lang="es-EC" sz="1400"/>
        </a:p>
      </dgm:t>
    </dgm:pt>
    <mc:AlternateContent xmlns:mc="http://schemas.openxmlformats.org/markup-compatibility/2006" xmlns:a14="http://schemas.microsoft.com/office/drawing/2010/main">
      <mc:Choice Requires="a14">
        <dgm:pt modelId="{81425375-D9DF-434C-A390-E72348AB2411}">
          <dgm:prSet custT="1"/>
          <dgm:spPr/>
          <dgm:t>
            <a:bodyPr/>
            <a:lstStyle/>
            <a:p>
              <a:pPr>
                <a:buNone/>
              </a:pPr>
              <a14:m>
                <m:oMathPara xmlns:m="http://schemas.openxmlformats.org/officeDocument/2006/math">
                  <m:oMathParaPr>
                    <m:jc m:val="centerGroup"/>
                  </m:oMathParaPr>
                  <m:oMath xmlns:m="http://schemas.openxmlformats.org/officeDocument/2006/math">
                    <m:sSup>
                      <m:sSupPr>
                        <m:ctrlPr>
                          <a:rPr lang="es-EC" sz="1400" b="1" i="1" smtClean="0">
                            <a:latin typeface="Cambria Math" panose="02040503050406030204" pitchFamily="18" charset="0"/>
                          </a:rPr>
                        </m:ctrlPr>
                      </m:sSupPr>
                      <m:e>
                        <m:r>
                          <a:rPr lang="es-EC" sz="1400" b="1" i="1">
                            <a:latin typeface="Cambria Math" panose="02040503050406030204" pitchFamily="18" charset="0"/>
                          </a:rPr>
                          <m:t>𝐟</m:t>
                        </m:r>
                      </m:e>
                      <m:sup>
                        <m:r>
                          <a:rPr lang="en-US" sz="1400" b="1" i="1">
                            <a:latin typeface="Cambria Math" panose="02040503050406030204" pitchFamily="18" charset="0"/>
                          </a:rPr>
                          <m:t>′</m:t>
                        </m:r>
                      </m:sup>
                    </m:sSup>
                    <m:sSub>
                      <m:sSubPr>
                        <m:ctrlPr>
                          <a:rPr lang="es-EC" sz="1400" b="1" i="1">
                            <a:latin typeface="Cambria Math" panose="02040503050406030204" pitchFamily="18" charset="0"/>
                          </a:rPr>
                        </m:ctrlPr>
                      </m:sSubPr>
                      <m:e>
                        <m:r>
                          <a:rPr lang="es-EC" sz="1400" b="1" i="1">
                            <a:latin typeface="Cambria Math" panose="02040503050406030204" pitchFamily="18" charset="0"/>
                          </a:rPr>
                          <m:t>𝐜</m:t>
                        </m:r>
                      </m:e>
                      <m:sub>
                        <m:r>
                          <a:rPr lang="es-EC" sz="1400" b="1" i="1">
                            <a:latin typeface="Cambria Math" panose="02040503050406030204" pitchFamily="18" charset="0"/>
                          </a:rPr>
                          <m:t>𝐧</m:t>
                        </m:r>
                        <m:r>
                          <a:rPr lang="en-US" sz="1400" b="1">
                            <a:latin typeface="Cambria Math" panose="02040503050406030204" pitchFamily="18" charset="0"/>
                          </a:rPr>
                          <m:t>ú</m:t>
                        </m:r>
                        <m:r>
                          <a:rPr lang="es-EC" sz="1400" b="1" i="1">
                            <a:latin typeface="Cambria Math" panose="02040503050406030204" pitchFamily="18" charset="0"/>
                          </a:rPr>
                          <m:t>𝐜𝐥𝐞𝐨𝐬</m:t>
                        </m:r>
                      </m:sub>
                    </m:sSub>
                    <m:r>
                      <a:rPr lang="en-US" sz="1400" b="1">
                        <a:latin typeface="Cambria Math" panose="02040503050406030204" pitchFamily="18" charset="0"/>
                      </a:rPr>
                      <m:t>≥</m:t>
                    </m:r>
                    <m:r>
                      <a:rPr lang="es-EC" sz="1400" b="1" i="1">
                        <a:latin typeface="Cambria Math" panose="02040503050406030204" pitchFamily="18" charset="0"/>
                      </a:rPr>
                      <m:t>𝟕𝟓</m:t>
                    </m:r>
                    <m:r>
                      <a:rPr lang="en-US" sz="1400" b="1">
                        <a:latin typeface="Cambria Math" panose="02040503050406030204" pitchFamily="18" charset="0"/>
                      </a:rPr>
                      <m:t>% </m:t>
                    </m:r>
                    <m:sSup>
                      <m:sSupPr>
                        <m:ctrlPr>
                          <a:rPr lang="es-EC" sz="1400" b="1" i="1">
                            <a:latin typeface="Cambria Math" panose="02040503050406030204" pitchFamily="18" charset="0"/>
                          </a:rPr>
                        </m:ctrlPr>
                      </m:sSupPr>
                      <m:e>
                        <m:r>
                          <a:rPr lang="es-EC" sz="1400" b="1" i="1">
                            <a:latin typeface="Cambria Math" panose="02040503050406030204" pitchFamily="18" charset="0"/>
                          </a:rPr>
                          <m:t>𝐟</m:t>
                        </m:r>
                      </m:e>
                      <m:sup>
                        <m:r>
                          <a:rPr lang="en-US" sz="1400" b="1" i="1">
                            <a:latin typeface="Cambria Math" panose="02040503050406030204" pitchFamily="18" charset="0"/>
                          </a:rPr>
                          <m:t>′</m:t>
                        </m:r>
                      </m:sup>
                    </m:sSup>
                    <m:sSub>
                      <m:sSubPr>
                        <m:ctrlPr>
                          <a:rPr lang="es-EC" sz="1400" b="1" i="1">
                            <a:latin typeface="Cambria Math" panose="02040503050406030204" pitchFamily="18" charset="0"/>
                          </a:rPr>
                        </m:ctrlPr>
                      </m:sSubPr>
                      <m:e>
                        <m:r>
                          <a:rPr lang="es-EC" sz="1400" b="1" i="1">
                            <a:latin typeface="Cambria Math" panose="02040503050406030204" pitchFamily="18" charset="0"/>
                          </a:rPr>
                          <m:t>𝐜</m:t>
                        </m:r>
                      </m:e>
                      <m:sub>
                        <m:r>
                          <a:rPr lang="es-EC" sz="1400" b="1" i="1">
                            <a:latin typeface="Cambria Math" panose="02040503050406030204" pitchFamily="18" charset="0"/>
                          </a:rPr>
                          <m:t>𝐝𝐢𝐬𝐞</m:t>
                        </m:r>
                        <m:r>
                          <a:rPr lang="en-US" sz="1400" b="1">
                            <a:latin typeface="Cambria Math" panose="02040503050406030204" pitchFamily="18" charset="0"/>
                          </a:rPr>
                          <m:t>ñ</m:t>
                        </m:r>
                        <m:r>
                          <a:rPr lang="es-EC" sz="1400" b="1" i="1">
                            <a:latin typeface="Cambria Math" panose="02040503050406030204" pitchFamily="18" charset="0"/>
                          </a:rPr>
                          <m:t>𝐨</m:t>
                        </m:r>
                      </m:sub>
                    </m:sSub>
                  </m:oMath>
                </m:oMathPara>
              </a14:m>
              <a:endParaRPr lang="es-EC" sz="1400" dirty="0"/>
            </a:p>
          </dgm:t>
        </dgm:pt>
      </mc:Choice>
      <mc:Fallback xmlns="">
        <dgm:pt modelId="{81425375-D9DF-434C-A390-E72348AB2411}">
          <dgm:prSet custT="1"/>
          <dgm:spPr/>
          <dgm:t>
            <a:bodyPr/>
            <a:lstStyle/>
            <a:p>
              <a:pPr>
                <a:buNone/>
              </a:pPr>
              <a:r>
                <a:rPr lang="es-EC" sz="1400" b="1" i="0">
                  <a:latin typeface="Cambria Math" panose="02040503050406030204" pitchFamily="18" charset="0"/>
                </a:rPr>
                <a:t>𝐟^</a:t>
              </a:r>
              <a:r>
                <a:rPr lang="en-US" sz="1400" b="1" i="0">
                  <a:latin typeface="Cambria Math" panose="02040503050406030204" pitchFamily="18" charset="0"/>
                </a:rPr>
                <a:t>′</a:t>
              </a:r>
              <a:r>
                <a:rPr lang="es-EC" sz="1400" b="1" i="0">
                  <a:latin typeface="Cambria Math" panose="02040503050406030204" pitchFamily="18" charset="0"/>
                </a:rPr>
                <a:t> 𝐜_𝐧</a:t>
              </a:r>
              <a:r>
                <a:rPr lang="en-US" sz="1400" b="1" i="0">
                  <a:latin typeface="Cambria Math" panose="02040503050406030204" pitchFamily="18" charset="0"/>
                </a:rPr>
                <a:t>ú</a:t>
              </a:r>
              <a:r>
                <a:rPr lang="es-EC" sz="1400" b="1" i="0">
                  <a:latin typeface="Cambria Math" panose="02040503050406030204" pitchFamily="18" charset="0"/>
                </a:rPr>
                <a:t>𝐜𝐥𝐞𝐨𝐬</a:t>
              </a:r>
              <a:r>
                <a:rPr lang="en-US" sz="1400" b="1" i="0">
                  <a:latin typeface="Cambria Math" panose="02040503050406030204" pitchFamily="18" charset="0"/>
                </a:rPr>
                <a:t>≥</a:t>
              </a:r>
              <a:r>
                <a:rPr lang="es-EC" sz="1400" b="1" i="0">
                  <a:latin typeface="Cambria Math" panose="02040503050406030204" pitchFamily="18" charset="0"/>
                </a:rPr>
                <a:t>𝟕𝟓</a:t>
              </a:r>
              <a:r>
                <a:rPr lang="en-US" sz="1400" b="1" i="0">
                  <a:latin typeface="Cambria Math" panose="02040503050406030204" pitchFamily="18" charset="0"/>
                </a:rPr>
                <a:t>% </a:t>
              </a:r>
              <a:r>
                <a:rPr lang="es-EC" sz="1400" b="1" i="0">
                  <a:latin typeface="Cambria Math" panose="02040503050406030204" pitchFamily="18" charset="0"/>
                </a:rPr>
                <a:t>𝐟^</a:t>
              </a:r>
              <a:r>
                <a:rPr lang="en-US" sz="1400" b="1" i="0">
                  <a:latin typeface="Cambria Math" panose="02040503050406030204" pitchFamily="18" charset="0"/>
                </a:rPr>
                <a:t>′</a:t>
              </a:r>
              <a:r>
                <a:rPr lang="es-EC" sz="1400" b="1" i="0">
                  <a:latin typeface="Cambria Math" panose="02040503050406030204" pitchFamily="18" charset="0"/>
                </a:rPr>
                <a:t> 𝐜_𝐝𝐢𝐬𝐞</a:t>
              </a:r>
              <a:r>
                <a:rPr lang="en-US" sz="1400" b="1" i="0">
                  <a:latin typeface="Cambria Math" panose="02040503050406030204" pitchFamily="18" charset="0"/>
                </a:rPr>
                <a:t>ñ</a:t>
              </a:r>
              <a:r>
                <a:rPr lang="es-EC" sz="1400" b="1" i="0">
                  <a:latin typeface="Cambria Math" panose="02040503050406030204" pitchFamily="18" charset="0"/>
                </a:rPr>
                <a:t>𝐨</a:t>
              </a:r>
              <a:endParaRPr lang="es-EC" sz="1400" dirty="0"/>
            </a:p>
          </dgm:t>
        </dgm:pt>
      </mc:Fallback>
    </mc:AlternateContent>
    <dgm:pt modelId="{BD623667-52C2-4B13-BBBF-FC03BB229A4B}" type="parTrans" cxnId="{8A0A5FC6-BC6F-427B-A373-92A1AFF97352}">
      <dgm:prSet/>
      <dgm:spPr/>
      <dgm:t>
        <a:bodyPr/>
        <a:lstStyle/>
        <a:p>
          <a:endParaRPr lang="es-EC" sz="1400"/>
        </a:p>
      </dgm:t>
    </dgm:pt>
    <dgm:pt modelId="{234C47D2-EA3F-4C3E-AB65-6909EF05315F}" type="sibTrans" cxnId="{8A0A5FC6-BC6F-427B-A373-92A1AFF97352}">
      <dgm:prSet/>
      <dgm:spPr/>
      <dgm:t>
        <a:bodyPr/>
        <a:lstStyle/>
        <a:p>
          <a:endParaRPr lang="es-EC" sz="1400"/>
        </a:p>
      </dgm:t>
    </dgm:pt>
    <mc:AlternateContent xmlns:mc="http://schemas.openxmlformats.org/markup-compatibility/2006" xmlns:a14="http://schemas.microsoft.com/office/drawing/2010/main">
      <mc:Choice Requires="a14">
        <dgm:pt modelId="{A585ADD4-3F76-44E6-A5A3-073F510C39AC}">
          <dgm:prSet custT="1"/>
          <dgm:spPr/>
          <dgm:t>
            <a:bodyPr/>
            <a:lstStyle/>
            <a:p>
              <a:pPr>
                <a:buNone/>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2</m:t>
                    </m:r>
                    <m:r>
                      <a:rPr lang="en-US" sz="1400" i="1" smtClean="0">
                        <a:latin typeface="Cambria Math" panose="02040503050406030204" pitchFamily="18" charset="0"/>
                      </a:rPr>
                      <m:t>07.70</m:t>
                    </m:r>
                    <m:f>
                      <m:fPr>
                        <m:type m:val="lin"/>
                        <m:ctrlPr>
                          <a:rPr lang="es-EC" sz="1400" i="1">
                            <a:latin typeface="Cambria Math" panose="02040503050406030204" pitchFamily="18" charset="0"/>
                          </a:rPr>
                        </m:ctrlPr>
                      </m:fPr>
                      <m:num>
                        <m:r>
                          <a:rPr lang="es-EC" sz="1400" i="1">
                            <a:latin typeface="Cambria Math" panose="02040503050406030204" pitchFamily="18" charset="0"/>
                          </a:rPr>
                          <m:t>𝑘𝑔</m:t>
                        </m:r>
                      </m:num>
                      <m:den>
                        <m:r>
                          <a:rPr lang="es-EC" sz="1400" i="1">
                            <a:latin typeface="Cambria Math" panose="02040503050406030204" pitchFamily="18" charset="0"/>
                          </a:rPr>
                          <m:t>𝑐</m:t>
                        </m:r>
                        <m:sSup>
                          <m:sSupPr>
                            <m:ctrlPr>
                              <a:rPr lang="es-EC" sz="1400" i="1">
                                <a:latin typeface="Cambria Math" panose="02040503050406030204" pitchFamily="18" charset="0"/>
                              </a:rPr>
                            </m:ctrlPr>
                          </m:sSupPr>
                          <m:e>
                            <m:r>
                              <a:rPr lang="es-EC" sz="1400" i="1">
                                <a:latin typeface="Cambria Math" panose="02040503050406030204" pitchFamily="18" charset="0"/>
                              </a:rPr>
                              <m:t>𝑚</m:t>
                            </m:r>
                          </m:e>
                          <m:sup>
                            <m:r>
                              <a:rPr lang="en-US" sz="1400" i="1">
                                <a:latin typeface="Cambria Math" panose="02040503050406030204" pitchFamily="18" charset="0"/>
                              </a:rPr>
                              <m:t>2</m:t>
                            </m:r>
                          </m:sup>
                        </m:sSup>
                      </m:den>
                    </m:f>
                    <m:r>
                      <a:rPr lang="en-US" sz="1400" i="1">
                        <a:latin typeface="Cambria Math" panose="02040503050406030204" pitchFamily="18" charset="0"/>
                      </a:rPr>
                      <m:t>≥0.75∗210 </m:t>
                    </m:r>
                    <m:r>
                      <a:rPr lang="es-EC" sz="1400" i="1">
                        <a:latin typeface="Cambria Math" panose="02040503050406030204" pitchFamily="18" charset="0"/>
                      </a:rPr>
                      <m:t>𝑘𝑔</m:t>
                    </m:r>
                    <m:r>
                      <a:rPr lang="en-US" sz="1400" i="1">
                        <a:latin typeface="Cambria Math" panose="02040503050406030204" pitchFamily="18" charset="0"/>
                      </a:rPr>
                      <m:t>/</m:t>
                    </m:r>
                    <m:r>
                      <a:rPr lang="es-EC" sz="1400" i="1">
                        <a:latin typeface="Cambria Math" panose="02040503050406030204" pitchFamily="18" charset="0"/>
                      </a:rPr>
                      <m:t>𝑐</m:t>
                    </m:r>
                    <m:sSup>
                      <m:sSupPr>
                        <m:ctrlPr>
                          <a:rPr lang="es-EC" sz="1400" i="1">
                            <a:latin typeface="Cambria Math" panose="02040503050406030204" pitchFamily="18" charset="0"/>
                          </a:rPr>
                        </m:ctrlPr>
                      </m:sSupPr>
                      <m:e>
                        <m:r>
                          <a:rPr lang="es-EC" sz="1400" i="1">
                            <a:latin typeface="Cambria Math" panose="02040503050406030204" pitchFamily="18" charset="0"/>
                          </a:rPr>
                          <m:t>𝑚</m:t>
                        </m:r>
                      </m:e>
                      <m:sup>
                        <m:r>
                          <a:rPr lang="en-US" sz="1400" i="1">
                            <a:latin typeface="Cambria Math" panose="02040503050406030204" pitchFamily="18" charset="0"/>
                          </a:rPr>
                          <m:t>2</m:t>
                        </m:r>
                      </m:sup>
                    </m:sSup>
                  </m:oMath>
                </m:oMathPara>
              </a14:m>
              <a:endParaRPr lang="es-EC" sz="1400" dirty="0"/>
            </a:p>
          </dgm:t>
        </dgm:pt>
      </mc:Choice>
      <mc:Fallback xmlns="">
        <dgm:pt modelId="{A585ADD4-3F76-44E6-A5A3-073F510C39AC}">
          <dgm:prSet custT="1"/>
          <dgm:spPr/>
          <dgm:t>
            <a:bodyPr/>
            <a:lstStyle/>
            <a:p>
              <a:pPr>
                <a:buNone/>
              </a:pPr>
              <a:r>
                <a:rPr lang="en-US" sz="1400" b="0" i="0">
                  <a:latin typeface="Cambria Math" panose="02040503050406030204" pitchFamily="18" charset="0"/>
                </a:rPr>
                <a:t>2</a:t>
              </a:r>
              <a:r>
                <a:rPr lang="en-US" sz="1400" i="0">
                  <a:latin typeface="Cambria Math" panose="02040503050406030204" pitchFamily="18" charset="0"/>
                </a:rPr>
                <a:t>07.70</a:t>
              </a:r>
              <a:r>
                <a:rPr lang="es-EC" sz="1400" i="0">
                  <a:latin typeface="Cambria Math" panose="02040503050406030204" pitchFamily="18" charset="0"/>
                </a:rPr>
                <a:t> 𝑘𝑔∕〖𝑐𝑚^</a:t>
              </a:r>
              <a:r>
                <a:rPr lang="en-US" sz="1400" i="0">
                  <a:latin typeface="Cambria Math" panose="02040503050406030204" pitchFamily="18" charset="0"/>
                </a:rPr>
                <a:t>2 </a:t>
              </a:r>
              <a:r>
                <a:rPr lang="es-EC" sz="1400" i="0">
                  <a:latin typeface="Cambria Math" panose="02040503050406030204" pitchFamily="18" charset="0"/>
                </a:rPr>
                <a:t>〗</a:t>
              </a:r>
              <a:r>
                <a:rPr lang="en-US" sz="1400" i="0">
                  <a:latin typeface="Cambria Math" panose="02040503050406030204" pitchFamily="18" charset="0"/>
                </a:rPr>
                <a:t>≥0.75∗210 </a:t>
              </a:r>
              <a:r>
                <a:rPr lang="es-EC" sz="1400" i="0">
                  <a:latin typeface="Cambria Math" panose="02040503050406030204" pitchFamily="18" charset="0"/>
                </a:rPr>
                <a:t>𝑘𝑔</a:t>
              </a:r>
              <a:r>
                <a:rPr lang="en-US" sz="1400" i="0">
                  <a:latin typeface="Cambria Math" panose="02040503050406030204" pitchFamily="18" charset="0"/>
                </a:rPr>
                <a:t>/</a:t>
              </a:r>
              <a:r>
                <a:rPr lang="es-EC" sz="1400" i="0">
                  <a:latin typeface="Cambria Math" panose="02040503050406030204" pitchFamily="18" charset="0"/>
                </a:rPr>
                <a:t>𝑐𝑚^</a:t>
              </a:r>
              <a:r>
                <a:rPr lang="en-US" sz="1400" i="0">
                  <a:latin typeface="Cambria Math" panose="02040503050406030204" pitchFamily="18" charset="0"/>
                </a:rPr>
                <a:t>2</a:t>
              </a:r>
              <a:endParaRPr lang="es-EC" sz="1400" dirty="0"/>
            </a:p>
          </dgm:t>
        </dgm:pt>
      </mc:Fallback>
    </mc:AlternateContent>
    <dgm:pt modelId="{20B69CB4-3D19-4673-918B-6723A59E8284}" type="parTrans" cxnId="{D5F7A3D7-EB8C-4B14-B482-83925569F354}">
      <dgm:prSet/>
      <dgm:spPr/>
      <dgm:t>
        <a:bodyPr/>
        <a:lstStyle/>
        <a:p>
          <a:endParaRPr lang="es-EC" sz="1400"/>
        </a:p>
      </dgm:t>
    </dgm:pt>
    <dgm:pt modelId="{8F99E140-B9D3-4E31-BE32-8D2D69BECF3D}" type="sibTrans" cxnId="{D5F7A3D7-EB8C-4B14-B482-83925569F354}">
      <dgm:prSet/>
      <dgm:spPr/>
      <dgm:t>
        <a:bodyPr/>
        <a:lstStyle/>
        <a:p>
          <a:endParaRPr lang="es-EC" sz="1400"/>
        </a:p>
      </dgm:t>
    </dgm:pt>
    <mc:AlternateContent xmlns:mc="http://schemas.openxmlformats.org/markup-compatibility/2006" xmlns:a14="http://schemas.microsoft.com/office/drawing/2010/main">
      <mc:Choice Requires="a14">
        <dgm:pt modelId="{E5879451-8E8A-4917-A445-30DDCFCED36B}">
          <dgm:prSet custT="1"/>
          <dgm:spPr/>
          <dgm:t>
            <a:bodyPr/>
            <a:lstStyle/>
            <a:p>
              <a:pPr>
                <a:buNone/>
              </a:pPr>
              <a14:m>
                <m:oMathPara xmlns:m="http://schemas.openxmlformats.org/officeDocument/2006/math">
                  <m:oMathParaPr>
                    <m:jc m:val="centerGroup"/>
                  </m:oMathParaPr>
                  <m:oMath xmlns:m="http://schemas.openxmlformats.org/officeDocument/2006/math">
                    <m:r>
                      <a:rPr lang="en-US" sz="1400" i="1" smtClean="0">
                        <a:latin typeface="Cambria Math" panose="02040503050406030204" pitchFamily="18" charset="0"/>
                      </a:rPr>
                      <m:t>207.70</m:t>
                    </m:r>
                    <m:f>
                      <m:fPr>
                        <m:type m:val="lin"/>
                        <m:ctrlPr>
                          <a:rPr lang="es-EC" sz="1400" i="1">
                            <a:latin typeface="Cambria Math" panose="02040503050406030204" pitchFamily="18" charset="0"/>
                          </a:rPr>
                        </m:ctrlPr>
                      </m:fPr>
                      <m:num>
                        <m:r>
                          <a:rPr lang="es-EC" sz="1400" i="1">
                            <a:latin typeface="Cambria Math" panose="02040503050406030204" pitchFamily="18" charset="0"/>
                          </a:rPr>
                          <m:t>𝑘𝑔</m:t>
                        </m:r>
                      </m:num>
                      <m:den>
                        <m:r>
                          <a:rPr lang="es-EC" sz="1400" i="1">
                            <a:latin typeface="Cambria Math" panose="02040503050406030204" pitchFamily="18" charset="0"/>
                          </a:rPr>
                          <m:t>𝑐</m:t>
                        </m:r>
                        <m:sSup>
                          <m:sSupPr>
                            <m:ctrlPr>
                              <a:rPr lang="es-EC" sz="1400" i="1">
                                <a:latin typeface="Cambria Math" panose="02040503050406030204" pitchFamily="18" charset="0"/>
                              </a:rPr>
                            </m:ctrlPr>
                          </m:sSupPr>
                          <m:e>
                            <m:r>
                              <a:rPr lang="es-EC" sz="1400" i="1">
                                <a:latin typeface="Cambria Math" panose="02040503050406030204" pitchFamily="18" charset="0"/>
                              </a:rPr>
                              <m:t>𝑚</m:t>
                            </m:r>
                          </m:e>
                          <m:sup>
                            <m:r>
                              <a:rPr lang="en-US" sz="1400" i="1">
                                <a:latin typeface="Cambria Math" panose="02040503050406030204" pitchFamily="18" charset="0"/>
                              </a:rPr>
                              <m:t>2</m:t>
                            </m:r>
                          </m:sup>
                        </m:sSup>
                      </m:den>
                    </m:f>
                    <m:r>
                      <a:rPr lang="en-US" sz="1400" i="1">
                        <a:latin typeface="Cambria Math" panose="02040503050406030204" pitchFamily="18" charset="0"/>
                      </a:rPr>
                      <m:t>≥157.50</m:t>
                    </m:r>
                    <m:f>
                      <m:fPr>
                        <m:type m:val="lin"/>
                        <m:ctrlPr>
                          <a:rPr lang="es-EC" sz="1400" i="1">
                            <a:latin typeface="Cambria Math" panose="02040503050406030204" pitchFamily="18" charset="0"/>
                          </a:rPr>
                        </m:ctrlPr>
                      </m:fPr>
                      <m:num>
                        <m:r>
                          <a:rPr lang="es-EC" sz="1400" i="1">
                            <a:latin typeface="Cambria Math" panose="02040503050406030204" pitchFamily="18" charset="0"/>
                          </a:rPr>
                          <m:t>𝑘𝑔</m:t>
                        </m:r>
                      </m:num>
                      <m:den>
                        <m:r>
                          <a:rPr lang="en-US" sz="1400" b="0" i="1" smtClean="0">
                            <a:latin typeface="Cambria Math" panose="02040503050406030204" pitchFamily="18" charset="0"/>
                          </a:rPr>
                          <m:t>𝑐𝑚</m:t>
                        </m:r>
                        <m:r>
                          <a:rPr lang="en-US" sz="1400" b="0" i="1" smtClean="0">
                            <a:latin typeface="Cambria Math" panose="02040503050406030204" pitchFamily="18" charset="0"/>
                          </a:rPr>
                          <m:t>²</m:t>
                        </m:r>
                      </m:den>
                    </m:f>
                    <m:r>
                      <a:rPr lang="en-US" sz="1400" i="1">
                        <a:latin typeface="Cambria Math" panose="02040503050406030204" pitchFamily="18" charset="0"/>
                      </a:rPr>
                      <m:t>   ∴</m:t>
                    </m:r>
                    <m:r>
                      <a:rPr lang="es-EC" sz="1400" i="1">
                        <a:latin typeface="Cambria Math" panose="02040503050406030204" pitchFamily="18" charset="0"/>
                      </a:rPr>
                      <m:t>𝑂𝐾</m:t>
                    </m:r>
                  </m:oMath>
                </m:oMathPara>
              </a14:m>
              <a:endParaRPr lang="es-EC" sz="1400" dirty="0"/>
            </a:p>
          </dgm:t>
        </dgm:pt>
      </mc:Choice>
      <mc:Fallback xmlns="">
        <dgm:pt modelId="{E5879451-8E8A-4917-A445-30DDCFCED36B}">
          <dgm:prSet custT="1"/>
          <dgm:spPr/>
          <dgm:t>
            <a:bodyPr/>
            <a:lstStyle/>
            <a:p>
              <a:pPr>
                <a:buNone/>
              </a:pPr>
              <a:r>
                <a:rPr lang="en-US" sz="1400" i="0">
                  <a:latin typeface="Cambria Math" panose="02040503050406030204" pitchFamily="18" charset="0"/>
                </a:rPr>
                <a:t>207.70</a:t>
              </a:r>
              <a:r>
                <a:rPr lang="es-EC" sz="1400" i="0">
                  <a:latin typeface="Cambria Math" panose="02040503050406030204" pitchFamily="18" charset="0"/>
                </a:rPr>
                <a:t> 𝑘𝑔∕〖𝑐𝑚^</a:t>
              </a:r>
              <a:r>
                <a:rPr lang="en-US" sz="1400" i="0">
                  <a:latin typeface="Cambria Math" panose="02040503050406030204" pitchFamily="18" charset="0"/>
                </a:rPr>
                <a:t>2 </a:t>
              </a:r>
              <a:r>
                <a:rPr lang="es-EC" sz="1400" i="0">
                  <a:latin typeface="Cambria Math" panose="02040503050406030204" pitchFamily="18" charset="0"/>
                </a:rPr>
                <a:t>〗</a:t>
              </a:r>
              <a:r>
                <a:rPr lang="en-US" sz="1400" i="0">
                  <a:latin typeface="Cambria Math" panose="02040503050406030204" pitchFamily="18" charset="0"/>
                </a:rPr>
                <a:t>≥157.50</a:t>
              </a:r>
              <a:r>
                <a:rPr lang="es-EC" sz="1400" i="0">
                  <a:latin typeface="Cambria Math" panose="02040503050406030204" pitchFamily="18" charset="0"/>
                </a:rPr>
                <a:t> 𝑘𝑔∕</a:t>
              </a:r>
              <a:r>
                <a:rPr lang="en-US" sz="1400" b="0" i="0">
                  <a:latin typeface="Cambria Math" panose="02040503050406030204" pitchFamily="18" charset="0"/>
                </a:rPr>
                <a:t>𝑐𝑚² </a:t>
              </a:r>
              <a:r>
                <a:rPr lang="en-US" sz="1400" i="0">
                  <a:latin typeface="Cambria Math" panose="02040503050406030204" pitchFamily="18" charset="0"/>
                </a:rPr>
                <a:t>   ∴</a:t>
              </a:r>
              <a:r>
                <a:rPr lang="es-EC" sz="1400" i="0">
                  <a:latin typeface="Cambria Math" panose="02040503050406030204" pitchFamily="18" charset="0"/>
                </a:rPr>
                <a:t>𝑂𝐾</a:t>
              </a:r>
              <a:endParaRPr lang="es-EC" sz="1400" dirty="0"/>
            </a:p>
          </dgm:t>
        </dgm:pt>
      </mc:Fallback>
    </mc:AlternateContent>
    <dgm:pt modelId="{2F986847-66A7-4CC3-AD63-39B09029C248}" type="parTrans" cxnId="{48C3F67E-A33F-4EB6-93A8-2A1AF3CA2DA6}">
      <dgm:prSet/>
      <dgm:spPr/>
      <dgm:t>
        <a:bodyPr/>
        <a:lstStyle/>
        <a:p>
          <a:endParaRPr lang="es-EC" sz="1400"/>
        </a:p>
      </dgm:t>
    </dgm:pt>
    <dgm:pt modelId="{9CD4C1D3-F082-4F60-A1F8-678FC523E78E}" type="sibTrans" cxnId="{48C3F67E-A33F-4EB6-93A8-2A1AF3CA2DA6}">
      <dgm:prSet/>
      <dgm:spPr/>
      <dgm:t>
        <a:bodyPr/>
        <a:lstStyle/>
        <a:p>
          <a:endParaRPr lang="es-EC" sz="1400"/>
        </a:p>
      </dgm:t>
    </dgm:pt>
    <dgm:pt modelId="{E8801CE1-A3BD-4C9D-B653-2FA788ADFFAF}" type="pres">
      <dgm:prSet presAssocID="{3E8B88B3-3FD1-43A2-A707-93FC95E87E8D}" presName="linear" presStyleCnt="0">
        <dgm:presLayoutVars>
          <dgm:animLvl val="lvl"/>
          <dgm:resizeHandles val="exact"/>
        </dgm:presLayoutVars>
      </dgm:prSet>
      <dgm:spPr/>
    </dgm:pt>
    <dgm:pt modelId="{2EDA68E6-4F90-4FE7-B1A8-53406517233D}" type="pres">
      <dgm:prSet presAssocID="{37AB1634-84BB-4456-83E0-DD46D1774428}" presName="parentText" presStyleLbl="node1" presStyleIdx="0" presStyleCnt="2">
        <dgm:presLayoutVars>
          <dgm:chMax val="0"/>
          <dgm:bulletEnabled val="1"/>
        </dgm:presLayoutVars>
      </dgm:prSet>
      <dgm:spPr/>
    </dgm:pt>
    <dgm:pt modelId="{01FD5270-9C79-4533-B8D8-370076E0041D}" type="pres">
      <dgm:prSet presAssocID="{37AB1634-84BB-4456-83E0-DD46D1774428}" presName="childText" presStyleLbl="revTx" presStyleIdx="0" presStyleCnt="2">
        <dgm:presLayoutVars>
          <dgm:bulletEnabled val="1"/>
        </dgm:presLayoutVars>
      </dgm:prSet>
      <dgm:spPr/>
    </dgm:pt>
    <dgm:pt modelId="{731CA4FD-79DC-4D34-BB9E-14F726482183}" type="pres">
      <dgm:prSet presAssocID="{AA5FB90D-7BEB-4F92-A6D9-F601CF529E2C}" presName="parentText" presStyleLbl="node1" presStyleIdx="1" presStyleCnt="2">
        <dgm:presLayoutVars>
          <dgm:chMax val="0"/>
          <dgm:bulletEnabled val="1"/>
        </dgm:presLayoutVars>
      </dgm:prSet>
      <dgm:spPr/>
    </dgm:pt>
    <dgm:pt modelId="{50B54E52-5065-4B6F-B840-9C6B45A9E275}" type="pres">
      <dgm:prSet presAssocID="{AA5FB90D-7BEB-4F92-A6D9-F601CF529E2C}" presName="childText" presStyleLbl="revTx" presStyleIdx="1" presStyleCnt="2">
        <dgm:presLayoutVars>
          <dgm:bulletEnabled val="1"/>
        </dgm:presLayoutVars>
      </dgm:prSet>
      <dgm:spPr/>
    </dgm:pt>
  </dgm:ptLst>
  <dgm:cxnLst>
    <dgm:cxn modelId="{44B44503-07C2-4638-A131-93D34582FAA8}" type="presOf" srcId="{3E8B88B3-3FD1-43A2-A707-93FC95E87E8D}" destId="{E8801CE1-A3BD-4C9D-B653-2FA788ADFFAF}" srcOrd="0" destOrd="0" presId="urn:microsoft.com/office/officeart/2005/8/layout/vList2"/>
    <dgm:cxn modelId="{8B0B6209-4402-4452-B419-A275E6A62E2B}" type="presOf" srcId="{A893BEB2-D4C5-4404-9AE4-5EB1BC04FD21}" destId="{01FD5270-9C79-4533-B8D8-370076E0041D}" srcOrd="0" destOrd="0" presId="urn:microsoft.com/office/officeart/2005/8/layout/vList2"/>
    <dgm:cxn modelId="{9F56C31A-3CB3-40ED-986D-30441339C72C}" type="presOf" srcId="{37AB1634-84BB-4456-83E0-DD46D1774428}" destId="{2EDA68E6-4F90-4FE7-B1A8-53406517233D}" srcOrd="0" destOrd="0" presId="urn:microsoft.com/office/officeart/2005/8/layout/vList2"/>
    <dgm:cxn modelId="{5DEF4F23-347C-4C69-9496-6BA52102E354}" type="presOf" srcId="{5FA2793B-5CA4-4AD5-9603-F04890B1CC8A}" destId="{01FD5270-9C79-4533-B8D8-370076E0041D}" srcOrd="0" destOrd="2" presId="urn:microsoft.com/office/officeart/2005/8/layout/vList2"/>
    <dgm:cxn modelId="{70C5425F-8CEB-41D1-8B9B-45986EFB09A7}" type="presOf" srcId="{AA5FB90D-7BEB-4F92-A6D9-F601CF529E2C}" destId="{731CA4FD-79DC-4D34-BB9E-14F726482183}" srcOrd="0" destOrd="0" presId="urn:microsoft.com/office/officeart/2005/8/layout/vList2"/>
    <dgm:cxn modelId="{8101245A-3FE1-4124-AC6B-AF8135207843}" srcId="{37AB1634-84BB-4456-83E0-DD46D1774428}" destId="{140615B2-BD58-4291-8CC5-FF02F0AA0F20}" srcOrd="1" destOrd="0" parTransId="{E262AB48-5CCE-49D6-9A5A-D0AF31632546}" sibTransId="{65D227CF-97FC-40EA-9040-31013D53F162}"/>
    <dgm:cxn modelId="{F52E3B7D-186C-4C89-AD88-84CFA9FBEE1E}" type="presOf" srcId="{140615B2-BD58-4291-8CC5-FF02F0AA0F20}" destId="{01FD5270-9C79-4533-B8D8-370076E0041D}" srcOrd="0" destOrd="1" presId="urn:microsoft.com/office/officeart/2005/8/layout/vList2"/>
    <dgm:cxn modelId="{48C3F67E-A33F-4EB6-93A8-2A1AF3CA2DA6}" srcId="{AA5FB90D-7BEB-4F92-A6D9-F601CF529E2C}" destId="{E5879451-8E8A-4917-A445-30DDCFCED36B}" srcOrd="2" destOrd="0" parTransId="{2F986847-66A7-4CC3-AD63-39B09029C248}" sibTransId="{9CD4C1D3-F082-4F60-A1F8-678FC523E78E}"/>
    <dgm:cxn modelId="{5A823789-6061-4920-8A9F-219B9ECC3AC0}" srcId="{3E8B88B3-3FD1-43A2-A707-93FC95E87E8D}" destId="{AA5FB90D-7BEB-4F92-A6D9-F601CF529E2C}" srcOrd="1" destOrd="0" parTransId="{23FDE78B-16D3-4EEF-AA35-8260E9C44814}" sibTransId="{990F392B-6BEE-47D3-9E1C-E9CAF6808817}"/>
    <dgm:cxn modelId="{805ED8A8-3F2D-43D9-B336-ACA57024C289}" srcId="{37AB1634-84BB-4456-83E0-DD46D1774428}" destId="{5FA2793B-5CA4-4AD5-9603-F04890B1CC8A}" srcOrd="2" destOrd="0" parTransId="{8DFFF27C-2587-4D86-844F-D03D3084CED9}" sibTransId="{7D03EFE3-2B26-4F25-8352-BCEE3D348340}"/>
    <dgm:cxn modelId="{E3B5DBA9-DE50-45EA-B491-C574A88A805E}" srcId="{37AB1634-84BB-4456-83E0-DD46D1774428}" destId="{A893BEB2-D4C5-4404-9AE4-5EB1BC04FD21}" srcOrd="0" destOrd="0" parTransId="{960B053B-BA95-4E87-BD96-2206652A6A17}" sibTransId="{24A2A2F1-38BA-4D5D-9302-7082D059AFCA}"/>
    <dgm:cxn modelId="{CDCB28AE-E472-4C51-BDCA-CABEA4B49126}" srcId="{3E8B88B3-3FD1-43A2-A707-93FC95E87E8D}" destId="{37AB1634-84BB-4456-83E0-DD46D1774428}" srcOrd="0" destOrd="0" parTransId="{5ABC46ED-F00C-4FCB-8713-AAD7EB58EBBB}" sibTransId="{A0438D4E-9E64-4544-86EE-60779859E738}"/>
    <dgm:cxn modelId="{6AB911C4-6741-4A69-9C01-7A93226D36A2}" type="presOf" srcId="{E5879451-8E8A-4917-A445-30DDCFCED36B}" destId="{50B54E52-5065-4B6F-B840-9C6B45A9E275}" srcOrd="0" destOrd="2" presId="urn:microsoft.com/office/officeart/2005/8/layout/vList2"/>
    <dgm:cxn modelId="{8A0A5FC6-BC6F-427B-A373-92A1AFF97352}" srcId="{AA5FB90D-7BEB-4F92-A6D9-F601CF529E2C}" destId="{81425375-D9DF-434C-A390-E72348AB2411}" srcOrd="0" destOrd="0" parTransId="{BD623667-52C2-4B13-BBBF-FC03BB229A4B}" sibTransId="{234C47D2-EA3F-4C3E-AB65-6909EF05315F}"/>
    <dgm:cxn modelId="{D5F7A3D7-EB8C-4B14-B482-83925569F354}" srcId="{AA5FB90D-7BEB-4F92-A6D9-F601CF529E2C}" destId="{A585ADD4-3F76-44E6-A5A3-073F510C39AC}" srcOrd="1" destOrd="0" parTransId="{20B69CB4-3D19-4673-918B-6723A59E8284}" sibTransId="{8F99E140-B9D3-4E31-BE32-8D2D69BECF3D}"/>
    <dgm:cxn modelId="{9CE9B9FE-3A79-4CED-A622-AF0C92162EF0}" type="presOf" srcId="{A585ADD4-3F76-44E6-A5A3-073F510C39AC}" destId="{50B54E52-5065-4B6F-B840-9C6B45A9E275}" srcOrd="0" destOrd="1" presId="urn:microsoft.com/office/officeart/2005/8/layout/vList2"/>
    <dgm:cxn modelId="{152FE2FE-207B-46F0-9F61-A0BEDDF2E0DB}" type="presOf" srcId="{81425375-D9DF-434C-A390-E72348AB2411}" destId="{50B54E52-5065-4B6F-B840-9C6B45A9E275}" srcOrd="0" destOrd="0" presId="urn:microsoft.com/office/officeart/2005/8/layout/vList2"/>
    <dgm:cxn modelId="{EC20AE6F-FDC0-448B-913F-6AB1D6FFAC8F}" type="presParOf" srcId="{E8801CE1-A3BD-4C9D-B653-2FA788ADFFAF}" destId="{2EDA68E6-4F90-4FE7-B1A8-53406517233D}" srcOrd="0" destOrd="0" presId="urn:microsoft.com/office/officeart/2005/8/layout/vList2"/>
    <dgm:cxn modelId="{B3E2B944-923D-46CF-BA43-89E1EB24AD7A}" type="presParOf" srcId="{E8801CE1-A3BD-4C9D-B653-2FA788ADFFAF}" destId="{01FD5270-9C79-4533-B8D8-370076E0041D}" srcOrd="1" destOrd="0" presId="urn:microsoft.com/office/officeart/2005/8/layout/vList2"/>
    <dgm:cxn modelId="{123C2D18-0ABC-4988-A8CE-6AD516AB4C68}" type="presParOf" srcId="{E8801CE1-A3BD-4C9D-B653-2FA788ADFFAF}" destId="{731CA4FD-79DC-4D34-BB9E-14F726482183}" srcOrd="2" destOrd="0" presId="urn:microsoft.com/office/officeart/2005/8/layout/vList2"/>
    <dgm:cxn modelId="{4D1F30C8-6CC8-47CA-AFEE-13673F971EAA}" type="presParOf" srcId="{E8801CE1-A3BD-4C9D-B653-2FA788ADFFAF}" destId="{50B54E52-5065-4B6F-B840-9C6B45A9E275}"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64A754C2-8578-477B-9F9C-4304743223FD}" type="doc">
      <dgm:prSet loTypeId="urn:microsoft.com/office/officeart/2005/8/layout/vList2" loCatId="list" qsTypeId="urn:microsoft.com/office/officeart/2005/8/quickstyle/simple5" qsCatId="simple" csTypeId="urn:microsoft.com/office/officeart/2005/8/colors/colorful4" csCatId="colorful" phldr="1"/>
      <dgm:spPr/>
      <dgm:t>
        <a:bodyPr/>
        <a:lstStyle/>
        <a:p>
          <a:endParaRPr lang="es-EC"/>
        </a:p>
      </dgm:t>
    </dgm:pt>
    <dgm:pt modelId="{EDE92690-2D0A-4471-B81C-5F56BD26399E}">
      <dgm:prSet phldrT="[Texto]"/>
      <dgm:spPr/>
      <dgm:t>
        <a:bodyPr/>
        <a:lstStyle/>
        <a:p>
          <a:r>
            <a:rPr lang="es-EC" dirty="0"/>
            <a:t>Cimentación: Extracción de núcleos de hormigón</a:t>
          </a:r>
        </a:p>
      </dgm:t>
    </dgm:pt>
    <dgm:pt modelId="{8BA0B9A9-F221-4593-9D8E-8C913274668B}" type="parTrans" cxnId="{68614C5E-9E3D-4D64-8BF2-88C33C8CC013}">
      <dgm:prSet/>
      <dgm:spPr/>
      <dgm:t>
        <a:bodyPr/>
        <a:lstStyle/>
        <a:p>
          <a:endParaRPr lang="es-EC"/>
        </a:p>
      </dgm:t>
    </dgm:pt>
    <dgm:pt modelId="{929AE5DD-310B-467F-8012-E65641C70D4C}" type="sibTrans" cxnId="{68614C5E-9E3D-4D64-8BF2-88C33C8CC013}">
      <dgm:prSet/>
      <dgm:spPr/>
      <dgm:t>
        <a:bodyPr/>
        <a:lstStyle/>
        <a:p>
          <a:endParaRPr lang="es-EC"/>
        </a:p>
      </dgm:t>
    </dgm:pt>
    <dgm:pt modelId="{6E1FC31B-944A-478D-B03E-971AF1D40BB1}" type="pres">
      <dgm:prSet presAssocID="{64A754C2-8578-477B-9F9C-4304743223FD}" presName="linear" presStyleCnt="0">
        <dgm:presLayoutVars>
          <dgm:animLvl val="lvl"/>
          <dgm:resizeHandles val="exact"/>
        </dgm:presLayoutVars>
      </dgm:prSet>
      <dgm:spPr/>
    </dgm:pt>
    <dgm:pt modelId="{42AD2D71-8CFD-4B3D-9F58-A446CA997C49}" type="pres">
      <dgm:prSet presAssocID="{EDE92690-2D0A-4471-B81C-5F56BD26399E}" presName="parentText" presStyleLbl="node1" presStyleIdx="0" presStyleCnt="1">
        <dgm:presLayoutVars>
          <dgm:chMax val="0"/>
          <dgm:bulletEnabled val="1"/>
        </dgm:presLayoutVars>
      </dgm:prSet>
      <dgm:spPr/>
    </dgm:pt>
  </dgm:ptLst>
  <dgm:cxnLst>
    <dgm:cxn modelId="{68614C5E-9E3D-4D64-8BF2-88C33C8CC013}" srcId="{64A754C2-8578-477B-9F9C-4304743223FD}" destId="{EDE92690-2D0A-4471-B81C-5F56BD26399E}" srcOrd="0" destOrd="0" parTransId="{8BA0B9A9-F221-4593-9D8E-8C913274668B}" sibTransId="{929AE5DD-310B-467F-8012-E65641C70D4C}"/>
    <dgm:cxn modelId="{72B58D44-7583-43E7-B58B-174973140162}" type="presOf" srcId="{EDE92690-2D0A-4471-B81C-5F56BD26399E}" destId="{42AD2D71-8CFD-4B3D-9F58-A446CA997C49}" srcOrd="0" destOrd="0" presId="urn:microsoft.com/office/officeart/2005/8/layout/vList2"/>
    <dgm:cxn modelId="{A6F3B544-7691-4BF5-ABDA-AE24F9ADDFD3}" type="presOf" srcId="{64A754C2-8578-477B-9F9C-4304743223FD}" destId="{6E1FC31B-944A-478D-B03E-971AF1D40BB1}" srcOrd="0" destOrd="0" presId="urn:microsoft.com/office/officeart/2005/8/layout/vList2"/>
    <dgm:cxn modelId="{A48D8A68-CEA6-498E-9FFA-2575E1910AD0}" type="presParOf" srcId="{6E1FC31B-944A-478D-B03E-971AF1D40BB1}" destId="{42AD2D71-8CFD-4B3D-9F58-A446CA997C49}" srcOrd="0" destOrd="0" presId="urn:microsoft.com/office/officeart/2005/8/layout/vList2"/>
  </dgm:cxnLst>
  <dgm:bg/>
  <dgm:whole/>
  <dgm:extLst>
    <a:ext uri="http://schemas.microsoft.com/office/drawing/2008/diagram">
      <dsp:dataModelExt xmlns:dsp="http://schemas.microsoft.com/office/drawing/2008/diagram" relId="rId24"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378A9B0-BAE2-45F5-8532-3CEAEE369C7E}" type="doc">
      <dgm:prSet loTypeId="urn:microsoft.com/office/officeart/2009/3/layout/StepUpProcess" loCatId="process" qsTypeId="urn:microsoft.com/office/officeart/2005/8/quickstyle/simple1" qsCatId="simple" csTypeId="urn:microsoft.com/office/officeart/2005/8/colors/colorful1" csCatId="colorful" phldr="1"/>
      <dgm:spPr/>
      <dgm:t>
        <a:bodyPr/>
        <a:lstStyle/>
        <a:p>
          <a:endParaRPr lang="es-EC"/>
        </a:p>
      </dgm:t>
    </dgm:pt>
    <dgm:pt modelId="{E636EAA2-7CB7-4C4D-A7ED-CFB7AB39564F}">
      <dgm:prSet phldrT="[Texto]" custT="1"/>
      <dgm:spPr/>
      <dgm:t>
        <a:bodyPr/>
        <a:lstStyle/>
        <a:p>
          <a:pPr algn="l"/>
          <a:r>
            <a:rPr lang="es-EC" sz="1500" dirty="0"/>
            <a:t>Sostener elemento de prueba durante ensayos.</a:t>
          </a:r>
        </a:p>
      </dgm:t>
    </dgm:pt>
    <dgm:pt modelId="{246A5D87-6DA3-495D-A618-41F1B1A5CCAF}" type="parTrans" cxnId="{9FAC0B29-6908-40B5-B2B4-0526A09FA5DC}">
      <dgm:prSet/>
      <dgm:spPr/>
      <dgm:t>
        <a:bodyPr/>
        <a:lstStyle/>
        <a:p>
          <a:pPr algn="just"/>
          <a:endParaRPr lang="es-EC" sz="1500"/>
        </a:p>
      </dgm:t>
    </dgm:pt>
    <dgm:pt modelId="{7C558052-8D2B-435A-A4F9-9B6146F016BA}" type="sibTrans" cxnId="{9FAC0B29-6908-40B5-B2B4-0526A09FA5DC}">
      <dgm:prSet/>
      <dgm:spPr/>
      <dgm:t>
        <a:bodyPr/>
        <a:lstStyle/>
        <a:p>
          <a:pPr algn="just"/>
          <a:endParaRPr lang="es-EC" sz="1500"/>
        </a:p>
      </dgm:t>
    </dgm:pt>
    <dgm:pt modelId="{19E79FA1-7D9F-4EDC-AC46-077F0D33F888}">
      <dgm:prSet phldrT="[Texto]" custT="1"/>
      <dgm:spPr/>
      <dgm:t>
        <a:bodyPr/>
        <a:lstStyle/>
        <a:p>
          <a:pPr algn="l"/>
          <a:r>
            <a:rPr lang="es-EC" sz="1500" dirty="0"/>
            <a:t>Resistir cargas explosivas</a:t>
          </a:r>
        </a:p>
      </dgm:t>
    </dgm:pt>
    <dgm:pt modelId="{D6B3837F-9530-4AD2-B3D4-81F01CA95A38}" type="parTrans" cxnId="{5150C0AA-3FE8-4BF9-8A7E-BD53EBBCD1C8}">
      <dgm:prSet/>
      <dgm:spPr/>
      <dgm:t>
        <a:bodyPr/>
        <a:lstStyle/>
        <a:p>
          <a:pPr algn="just"/>
          <a:endParaRPr lang="es-EC" sz="1500"/>
        </a:p>
      </dgm:t>
    </dgm:pt>
    <dgm:pt modelId="{90100BBB-1CBE-4FA7-8FB3-7D84BA139277}" type="sibTrans" cxnId="{5150C0AA-3FE8-4BF9-8A7E-BD53EBBCD1C8}">
      <dgm:prSet/>
      <dgm:spPr/>
      <dgm:t>
        <a:bodyPr/>
        <a:lstStyle/>
        <a:p>
          <a:pPr algn="just"/>
          <a:endParaRPr lang="es-EC" sz="1500"/>
        </a:p>
      </dgm:t>
    </dgm:pt>
    <dgm:pt modelId="{792C8D16-E531-423D-9792-78A482BD6307}" type="pres">
      <dgm:prSet presAssocID="{3378A9B0-BAE2-45F5-8532-3CEAEE369C7E}" presName="rootnode" presStyleCnt="0">
        <dgm:presLayoutVars>
          <dgm:chMax/>
          <dgm:chPref/>
          <dgm:dir/>
          <dgm:animLvl val="lvl"/>
        </dgm:presLayoutVars>
      </dgm:prSet>
      <dgm:spPr/>
    </dgm:pt>
    <dgm:pt modelId="{929B83D7-4989-4A52-A49B-1EC416363A01}" type="pres">
      <dgm:prSet presAssocID="{E636EAA2-7CB7-4C4D-A7ED-CFB7AB39564F}" presName="composite" presStyleCnt="0"/>
      <dgm:spPr/>
    </dgm:pt>
    <dgm:pt modelId="{E56CB541-C2FA-4D46-BBC2-5E69015C65E0}" type="pres">
      <dgm:prSet presAssocID="{E636EAA2-7CB7-4C4D-A7ED-CFB7AB39564F}" presName="LShape" presStyleLbl="alignNode1" presStyleIdx="0" presStyleCnt="3"/>
      <dgm:spPr/>
    </dgm:pt>
    <dgm:pt modelId="{BCBC39D6-4B4C-421B-B3C4-FDBD002C17D4}" type="pres">
      <dgm:prSet presAssocID="{E636EAA2-7CB7-4C4D-A7ED-CFB7AB39564F}" presName="ParentText" presStyleLbl="revTx" presStyleIdx="0" presStyleCnt="2">
        <dgm:presLayoutVars>
          <dgm:chMax val="0"/>
          <dgm:chPref val="0"/>
          <dgm:bulletEnabled val="1"/>
        </dgm:presLayoutVars>
      </dgm:prSet>
      <dgm:spPr/>
    </dgm:pt>
    <dgm:pt modelId="{FFCEB2AC-D77D-48AF-8C31-42BAEC4A0C7F}" type="pres">
      <dgm:prSet presAssocID="{E636EAA2-7CB7-4C4D-A7ED-CFB7AB39564F}" presName="Triangle" presStyleLbl="alignNode1" presStyleIdx="1" presStyleCnt="3"/>
      <dgm:spPr/>
    </dgm:pt>
    <dgm:pt modelId="{591EDD41-25B1-4591-BCA1-5A6503868FD6}" type="pres">
      <dgm:prSet presAssocID="{7C558052-8D2B-435A-A4F9-9B6146F016BA}" presName="sibTrans" presStyleCnt="0"/>
      <dgm:spPr/>
    </dgm:pt>
    <dgm:pt modelId="{EE57CFF1-D4F9-4EF9-AFC7-F7B5EFD58EB2}" type="pres">
      <dgm:prSet presAssocID="{7C558052-8D2B-435A-A4F9-9B6146F016BA}" presName="space" presStyleCnt="0"/>
      <dgm:spPr/>
    </dgm:pt>
    <dgm:pt modelId="{70B1C2CE-2053-47B6-B230-AF6B98EF4F31}" type="pres">
      <dgm:prSet presAssocID="{19E79FA1-7D9F-4EDC-AC46-077F0D33F888}" presName="composite" presStyleCnt="0"/>
      <dgm:spPr/>
    </dgm:pt>
    <dgm:pt modelId="{92E37104-DFD7-4FF1-8871-AC459A655289}" type="pres">
      <dgm:prSet presAssocID="{19E79FA1-7D9F-4EDC-AC46-077F0D33F888}" presName="LShape" presStyleLbl="alignNode1" presStyleIdx="2" presStyleCnt="3"/>
      <dgm:spPr/>
    </dgm:pt>
    <dgm:pt modelId="{F09F0B3E-59C4-4275-B2DE-3B57E3D9A131}" type="pres">
      <dgm:prSet presAssocID="{19E79FA1-7D9F-4EDC-AC46-077F0D33F888}" presName="ParentText" presStyleLbl="revTx" presStyleIdx="1" presStyleCnt="2">
        <dgm:presLayoutVars>
          <dgm:chMax val="0"/>
          <dgm:chPref val="0"/>
          <dgm:bulletEnabled val="1"/>
        </dgm:presLayoutVars>
      </dgm:prSet>
      <dgm:spPr/>
    </dgm:pt>
  </dgm:ptLst>
  <dgm:cxnLst>
    <dgm:cxn modelId="{9937DA15-3BAE-4FEA-9963-480D2A11724E}" type="presOf" srcId="{3378A9B0-BAE2-45F5-8532-3CEAEE369C7E}" destId="{792C8D16-E531-423D-9792-78A482BD6307}" srcOrd="0" destOrd="0" presId="urn:microsoft.com/office/officeart/2009/3/layout/StepUpProcess"/>
    <dgm:cxn modelId="{9FAC0B29-6908-40B5-B2B4-0526A09FA5DC}" srcId="{3378A9B0-BAE2-45F5-8532-3CEAEE369C7E}" destId="{E636EAA2-7CB7-4C4D-A7ED-CFB7AB39564F}" srcOrd="0" destOrd="0" parTransId="{246A5D87-6DA3-495D-A618-41F1B1A5CCAF}" sibTransId="{7C558052-8D2B-435A-A4F9-9B6146F016BA}"/>
    <dgm:cxn modelId="{2831679D-C8A6-45C2-A81B-94718DA38C2E}" type="presOf" srcId="{19E79FA1-7D9F-4EDC-AC46-077F0D33F888}" destId="{F09F0B3E-59C4-4275-B2DE-3B57E3D9A131}" srcOrd="0" destOrd="0" presId="urn:microsoft.com/office/officeart/2009/3/layout/StepUpProcess"/>
    <dgm:cxn modelId="{5150C0AA-3FE8-4BF9-8A7E-BD53EBBCD1C8}" srcId="{3378A9B0-BAE2-45F5-8532-3CEAEE369C7E}" destId="{19E79FA1-7D9F-4EDC-AC46-077F0D33F888}" srcOrd="1" destOrd="0" parTransId="{D6B3837F-9530-4AD2-B3D4-81F01CA95A38}" sibTransId="{90100BBB-1CBE-4FA7-8FB3-7D84BA139277}"/>
    <dgm:cxn modelId="{B455D1B9-72C1-4860-88E7-757D972C1D39}" type="presOf" srcId="{E636EAA2-7CB7-4C4D-A7ED-CFB7AB39564F}" destId="{BCBC39D6-4B4C-421B-B3C4-FDBD002C17D4}" srcOrd="0" destOrd="0" presId="urn:microsoft.com/office/officeart/2009/3/layout/StepUpProcess"/>
    <dgm:cxn modelId="{805FE01C-878B-41B9-8224-55A215C0BB53}" type="presParOf" srcId="{792C8D16-E531-423D-9792-78A482BD6307}" destId="{929B83D7-4989-4A52-A49B-1EC416363A01}" srcOrd="0" destOrd="0" presId="urn:microsoft.com/office/officeart/2009/3/layout/StepUpProcess"/>
    <dgm:cxn modelId="{485E8598-6F3D-42EF-A200-9159146C24B0}" type="presParOf" srcId="{929B83D7-4989-4A52-A49B-1EC416363A01}" destId="{E56CB541-C2FA-4D46-BBC2-5E69015C65E0}" srcOrd="0" destOrd="0" presId="urn:microsoft.com/office/officeart/2009/3/layout/StepUpProcess"/>
    <dgm:cxn modelId="{A89DAE2B-2308-4398-A585-91C13735EA78}" type="presParOf" srcId="{929B83D7-4989-4A52-A49B-1EC416363A01}" destId="{BCBC39D6-4B4C-421B-B3C4-FDBD002C17D4}" srcOrd="1" destOrd="0" presId="urn:microsoft.com/office/officeart/2009/3/layout/StepUpProcess"/>
    <dgm:cxn modelId="{D8F03E9A-7DD5-4463-B00C-569AFFDD1F6B}" type="presParOf" srcId="{929B83D7-4989-4A52-A49B-1EC416363A01}" destId="{FFCEB2AC-D77D-48AF-8C31-42BAEC4A0C7F}" srcOrd="2" destOrd="0" presId="urn:microsoft.com/office/officeart/2009/3/layout/StepUpProcess"/>
    <dgm:cxn modelId="{147580CC-04AB-4A8D-97B2-5C82A04B849C}" type="presParOf" srcId="{792C8D16-E531-423D-9792-78A482BD6307}" destId="{591EDD41-25B1-4591-BCA1-5A6503868FD6}" srcOrd="1" destOrd="0" presId="urn:microsoft.com/office/officeart/2009/3/layout/StepUpProcess"/>
    <dgm:cxn modelId="{E185385D-56F3-4305-8557-204F7169F1A6}" type="presParOf" srcId="{591EDD41-25B1-4591-BCA1-5A6503868FD6}" destId="{EE57CFF1-D4F9-4EF9-AFC7-F7B5EFD58EB2}" srcOrd="0" destOrd="0" presId="urn:microsoft.com/office/officeart/2009/3/layout/StepUpProcess"/>
    <dgm:cxn modelId="{17799B78-5331-480D-8E55-8941187373D7}" type="presParOf" srcId="{792C8D16-E531-423D-9792-78A482BD6307}" destId="{70B1C2CE-2053-47B6-B230-AF6B98EF4F31}" srcOrd="2" destOrd="0" presId="urn:microsoft.com/office/officeart/2009/3/layout/StepUpProcess"/>
    <dgm:cxn modelId="{16DB0E61-DE7B-4FD1-9FFA-5E1175BEC774}" type="presParOf" srcId="{70B1C2CE-2053-47B6-B230-AF6B98EF4F31}" destId="{92E37104-DFD7-4FF1-8871-AC459A655289}" srcOrd="0" destOrd="0" presId="urn:microsoft.com/office/officeart/2009/3/layout/StepUpProcess"/>
    <dgm:cxn modelId="{2F86FEEF-4D57-494B-8F1B-6FCF3479AA18}" type="presParOf" srcId="{70B1C2CE-2053-47B6-B230-AF6B98EF4F31}" destId="{F09F0B3E-59C4-4275-B2DE-3B57E3D9A131}" srcOrd="1" destOrd="0" presId="urn:microsoft.com/office/officeart/2009/3/layout/StepUpProcess"/>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3E8B88B3-3FD1-43A2-A707-93FC95E87E8D}" type="doc">
      <dgm:prSet loTypeId="urn:microsoft.com/office/officeart/2005/8/layout/vList2" loCatId="list" qsTypeId="urn:microsoft.com/office/officeart/2005/8/quickstyle/simple5" qsCatId="simple" csTypeId="urn:microsoft.com/office/officeart/2005/8/colors/accent5_5" csCatId="accent5" phldr="1"/>
      <dgm:spPr/>
      <dgm:t>
        <a:bodyPr/>
        <a:lstStyle/>
        <a:p>
          <a:endParaRPr lang="es-EC"/>
        </a:p>
      </dgm:t>
    </dgm:pt>
    <dgm:pt modelId="{37AB1634-84BB-4456-83E0-DD46D1774428}">
      <dgm:prSet phldrT="[Texto]" custT="1"/>
      <dgm:spPr/>
      <dgm:t>
        <a:bodyPr/>
        <a:lstStyle/>
        <a:p>
          <a:pPr algn="ctr">
            <a:buAutoNum type="arabicParenR"/>
          </a:pPr>
          <a:r>
            <a:rPr lang="es-EC" sz="1400" dirty="0"/>
            <a:t>Planos de falla</a:t>
          </a:r>
        </a:p>
      </dgm:t>
    </dgm:pt>
    <dgm:pt modelId="{5ABC46ED-F00C-4FCB-8713-AAD7EB58EBBB}" type="parTrans" cxnId="{CDCB28AE-E472-4C51-BDCA-CABEA4B49126}">
      <dgm:prSet/>
      <dgm:spPr/>
      <dgm:t>
        <a:bodyPr/>
        <a:lstStyle/>
        <a:p>
          <a:endParaRPr lang="es-EC" sz="1400"/>
        </a:p>
      </dgm:t>
    </dgm:pt>
    <dgm:pt modelId="{A0438D4E-9E64-4544-86EE-60779859E738}" type="sibTrans" cxnId="{CDCB28AE-E472-4C51-BDCA-CABEA4B49126}">
      <dgm:prSet/>
      <dgm:spPr/>
      <dgm:t>
        <a:bodyPr/>
        <a:lstStyle/>
        <a:p>
          <a:endParaRPr lang="es-EC" sz="1400"/>
        </a:p>
      </dgm:t>
    </dgm:pt>
    <dgm:pt modelId="{E8801CE1-A3BD-4C9D-B653-2FA788ADFFAF}" type="pres">
      <dgm:prSet presAssocID="{3E8B88B3-3FD1-43A2-A707-93FC95E87E8D}" presName="linear" presStyleCnt="0">
        <dgm:presLayoutVars>
          <dgm:animLvl val="lvl"/>
          <dgm:resizeHandles val="exact"/>
        </dgm:presLayoutVars>
      </dgm:prSet>
      <dgm:spPr/>
    </dgm:pt>
    <dgm:pt modelId="{2EDA68E6-4F90-4FE7-B1A8-53406517233D}" type="pres">
      <dgm:prSet presAssocID="{37AB1634-84BB-4456-83E0-DD46D1774428}" presName="parentText" presStyleLbl="node1" presStyleIdx="0" presStyleCnt="1" custLinFactNeighborX="-909" custLinFactNeighborY="-25452">
        <dgm:presLayoutVars>
          <dgm:chMax val="0"/>
          <dgm:bulletEnabled val="1"/>
        </dgm:presLayoutVars>
      </dgm:prSet>
      <dgm:spPr/>
    </dgm:pt>
  </dgm:ptLst>
  <dgm:cxnLst>
    <dgm:cxn modelId="{44B44503-07C2-4638-A131-93D34582FAA8}" type="presOf" srcId="{3E8B88B3-3FD1-43A2-A707-93FC95E87E8D}" destId="{E8801CE1-A3BD-4C9D-B653-2FA788ADFFAF}" srcOrd="0" destOrd="0" presId="urn:microsoft.com/office/officeart/2005/8/layout/vList2"/>
    <dgm:cxn modelId="{9F56C31A-3CB3-40ED-986D-30441339C72C}" type="presOf" srcId="{37AB1634-84BB-4456-83E0-DD46D1774428}" destId="{2EDA68E6-4F90-4FE7-B1A8-53406517233D}" srcOrd="0" destOrd="0" presId="urn:microsoft.com/office/officeart/2005/8/layout/vList2"/>
    <dgm:cxn modelId="{CDCB28AE-E472-4C51-BDCA-CABEA4B49126}" srcId="{3E8B88B3-3FD1-43A2-A707-93FC95E87E8D}" destId="{37AB1634-84BB-4456-83E0-DD46D1774428}" srcOrd="0" destOrd="0" parTransId="{5ABC46ED-F00C-4FCB-8713-AAD7EB58EBBB}" sibTransId="{A0438D4E-9E64-4544-86EE-60779859E738}"/>
    <dgm:cxn modelId="{EC20AE6F-FDC0-448B-913F-6AB1D6FFAC8F}" type="presParOf" srcId="{E8801CE1-A3BD-4C9D-B653-2FA788ADFFAF}" destId="{2EDA68E6-4F90-4FE7-B1A8-53406517233D}" srcOrd="0" destOrd="0" presId="urn:microsoft.com/office/officeart/2005/8/layout/vList2"/>
  </dgm:cxnLst>
  <dgm:bg/>
  <dgm:whole/>
  <dgm:extLst>
    <a:ext uri="http://schemas.microsoft.com/office/drawing/2008/diagram">
      <dsp:dataModelExt xmlns:dsp="http://schemas.microsoft.com/office/drawing/2008/diagram" relId="rId29"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DE601BC1-D98F-4750-BC72-9C4D3C0EF01B}" type="doc">
      <dgm:prSet loTypeId="urn:microsoft.com/office/officeart/2008/layout/PictureStrips" loCatId="picture" qsTypeId="urn:microsoft.com/office/officeart/2005/8/quickstyle/simple1" qsCatId="simple" csTypeId="urn:microsoft.com/office/officeart/2005/8/colors/accent4_1" csCatId="accent4" phldr="1"/>
      <dgm:spPr/>
      <dgm:t>
        <a:bodyPr/>
        <a:lstStyle/>
        <a:p>
          <a:endParaRPr lang="es-EC"/>
        </a:p>
      </dgm:t>
    </dgm:pt>
    <dgm:pt modelId="{BB66A502-2D4E-432D-9CE5-09794A91B882}">
      <dgm:prSet phldrT="[Texto]" custT="1"/>
      <dgm:spPr/>
      <dgm:t>
        <a:bodyPr/>
        <a:lstStyle/>
        <a:p>
          <a:r>
            <a:rPr lang="es-EC" sz="1400" b="1" dirty="0"/>
            <a:t>Corte: </a:t>
          </a:r>
          <a:r>
            <a:rPr lang="es-EC" sz="1400" b="0" dirty="0"/>
            <a:t>C</a:t>
          </a:r>
          <a:r>
            <a:rPr lang="es-EC" sz="1400" dirty="0"/>
            <a:t>aras de aplicación de carga se encuentran cercanas al límite de tolerancia especificada o excediendo esta.</a:t>
          </a:r>
        </a:p>
      </dgm:t>
    </dgm:pt>
    <dgm:pt modelId="{30EE7C06-975B-4BFA-89FC-B3C214CF4999}" type="parTrans" cxnId="{B7D7E775-DE2C-4990-A3DB-255FF5C1C5F5}">
      <dgm:prSet/>
      <dgm:spPr/>
      <dgm:t>
        <a:bodyPr/>
        <a:lstStyle/>
        <a:p>
          <a:endParaRPr lang="es-EC" sz="1400"/>
        </a:p>
      </dgm:t>
    </dgm:pt>
    <dgm:pt modelId="{284E5923-677B-42BD-83BE-96BD0307F6EF}" type="sibTrans" cxnId="{B7D7E775-DE2C-4990-A3DB-255FF5C1C5F5}">
      <dgm:prSet/>
      <dgm:spPr/>
      <dgm:t>
        <a:bodyPr/>
        <a:lstStyle/>
        <a:p>
          <a:endParaRPr lang="es-EC" sz="1400"/>
        </a:p>
      </dgm:t>
    </dgm:pt>
    <dgm:pt modelId="{E3A885CB-32F2-4691-B48D-2D8E6258E76C}">
      <dgm:prSet phldrT="[Texto]" custT="1"/>
      <dgm:spPr/>
      <dgm:t>
        <a:bodyPr/>
        <a:lstStyle/>
        <a:p>
          <a:r>
            <a:rPr lang="es-EC" sz="1400" b="1" dirty="0"/>
            <a:t>Columnar: </a:t>
          </a:r>
          <a:r>
            <a:rPr lang="es-EC" sz="1400" dirty="0"/>
            <a:t> Superficie de carga convexa, por deficiencias material refrentado, concavidad placas de carga.</a:t>
          </a:r>
        </a:p>
      </dgm:t>
    </dgm:pt>
    <dgm:pt modelId="{5E9F98F9-C454-44B1-AD5A-E06755DB027A}" type="parTrans" cxnId="{C6D57993-EC56-4ADB-8D31-8E4C65342707}">
      <dgm:prSet/>
      <dgm:spPr/>
      <dgm:t>
        <a:bodyPr/>
        <a:lstStyle/>
        <a:p>
          <a:endParaRPr lang="es-EC" sz="1400"/>
        </a:p>
      </dgm:t>
    </dgm:pt>
    <dgm:pt modelId="{C203E3AB-3971-49FB-8AE6-0125D98F2C04}" type="sibTrans" cxnId="{C6D57993-EC56-4ADB-8D31-8E4C65342707}">
      <dgm:prSet/>
      <dgm:spPr/>
      <dgm:t>
        <a:bodyPr/>
        <a:lstStyle/>
        <a:p>
          <a:endParaRPr lang="es-EC" sz="1400"/>
        </a:p>
      </dgm:t>
    </dgm:pt>
    <dgm:pt modelId="{7C35ED85-DCD2-48E1-B213-EB3FD9EFB29C}" type="pres">
      <dgm:prSet presAssocID="{DE601BC1-D98F-4750-BC72-9C4D3C0EF01B}" presName="Name0" presStyleCnt="0">
        <dgm:presLayoutVars>
          <dgm:dir/>
          <dgm:resizeHandles val="exact"/>
        </dgm:presLayoutVars>
      </dgm:prSet>
      <dgm:spPr/>
    </dgm:pt>
    <dgm:pt modelId="{D2FE420B-50F1-4A8A-941F-BB3A25C6EEE2}" type="pres">
      <dgm:prSet presAssocID="{BB66A502-2D4E-432D-9CE5-09794A91B882}" presName="composite" presStyleCnt="0"/>
      <dgm:spPr/>
    </dgm:pt>
    <dgm:pt modelId="{1E56ADC3-17B6-4CF1-B359-4164BF737494}" type="pres">
      <dgm:prSet presAssocID="{BB66A502-2D4E-432D-9CE5-09794A91B882}" presName="rect1" presStyleLbl="trAlignAcc1" presStyleIdx="0" presStyleCnt="2" custScaleX="115920" custScaleY="115263">
        <dgm:presLayoutVars>
          <dgm:bulletEnabled val="1"/>
        </dgm:presLayoutVars>
      </dgm:prSet>
      <dgm:spPr/>
    </dgm:pt>
    <dgm:pt modelId="{72F207C1-3883-4F91-8081-58A4A84F330F}" type="pres">
      <dgm:prSet presAssocID="{BB66A502-2D4E-432D-9CE5-09794A91B882}" presName="rect2" presStyleLbl="fgImgPlace1" presStyleIdx="0" presStyleCnt="2" custScaleY="115263" custLinFactNeighborX="-44629"/>
      <dgm:spPr>
        <a:blipFill dpi="0" rotWithShape="1">
          <a:blip xmlns:r="http://schemas.openxmlformats.org/officeDocument/2006/relationships" r:embed="rId1"/>
          <a:srcRect/>
          <a:stretch>
            <a:fillRect l="10574" t="5054" r="7204" b="1214"/>
          </a:stretch>
        </a:blipFill>
      </dgm:spPr>
    </dgm:pt>
    <dgm:pt modelId="{2DAB4196-1AEF-4C12-84C7-53B062024B6C}" type="pres">
      <dgm:prSet presAssocID="{284E5923-677B-42BD-83BE-96BD0307F6EF}" presName="sibTrans" presStyleCnt="0"/>
      <dgm:spPr/>
    </dgm:pt>
    <dgm:pt modelId="{6CF12BB9-7539-46BA-8C71-0E39A5C06D91}" type="pres">
      <dgm:prSet presAssocID="{E3A885CB-32F2-4691-B48D-2D8E6258E76C}" presName="composite" presStyleCnt="0"/>
      <dgm:spPr/>
    </dgm:pt>
    <dgm:pt modelId="{B2B9D872-273E-426B-A3CA-A9877429EF11}" type="pres">
      <dgm:prSet presAssocID="{E3A885CB-32F2-4691-B48D-2D8E6258E76C}" presName="rect1" presStyleLbl="trAlignAcc1" presStyleIdx="1" presStyleCnt="2" custScaleX="115920" custScaleY="115263">
        <dgm:presLayoutVars>
          <dgm:bulletEnabled val="1"/>
        </dgm:presLayoutVars>
      </dgm:prSet>
      <dgm:spPr/>
    </dgm:pt>
    <dgm:pt modelId="{118DC715-64EF-46F9-97A2-2B956861EDB7}" type="pres">
      <dgm:prSet presAssocID="{E3A885CB-32F2-4691-B48D-2D8E6258E76C}" presName="rect2" presStyleLbl="fgImgPlace1" presStyleIdx="1" presStyleCnt="2" custScaleY="115263" custLinFactNeighborX="-44629"/>
      <dgm:spPr>
        <a:blipFill dpi="0" rotWithShape="1">
          <a:blip xmlns:r="http://schemas.openxmlformats.org/officeDocument/2006/relationships" r:embed="rId2"/>
          <a:srcRect/>
          <a:stretch>
            <a:fillRect l="12881" t="7686" r="8125" b="2262"/>
          </a:stretch>
        </a:blipFill>
      </dgm:spPr>
    </dgm:pt>
  </dgm:ptLst>
  <dgm:cxnLst>
    <dgm:cxn modelId="{2558CD12-0FD6-4135-AA83-05A2BAA1FA81}" type="presOf" srcId="{E3A885CB-32F2-4691-B48D-2D8E6258E76C}" destId="{B2B9D872-273E-426B-A3CA-A9877429EF11}" srcOrd="0" destOrd="0" presId="urn:microsoft.com/office/officeart/2008/layout/PictureStrips"/>
    <dgm:cxn modelId="{B7D7E775-DE2C-4990-A3DB-255FF5C1C5F5}" srcId="{DE601BC1-D98F-4750-BC72-9C4D3C0EF01B}" destId="{BB66A502-2D4E-432D-9CE5-09794A91B882}" srcOrd="0" destOrd="0" parTransId="{30EE7C06-975B-4BFA-89FC-B3C214CF4999}" sibTransId="{284E5923-677B-42BD-83BE-96BD0307F6EF}"/>
    <dgm:cxn modelId="{C6D57993-EC56-4ADB-8D31-8E4C65342707}" srcId="{DE601BC1-D98F-4750-BC72-9C4D3C0EF01B}" destId="{E3A885CB-32F2-4691-B48D-2D8E6258E76C}" srcOrd="1" destOrd="0" parTransId="{5E9F98F9-C454-44B1-AD5A-E06755DB027A}" sibTransId="{C203E3AB-3971-49FB-8AE6-0125D98F2C04}"/>
    <dgm:cxn modelId="{E03EFFA4-F246-4CC9-8A35-DBD09E82A389}" type="presOf" srcId="{DE601BC1-D98F-4750-BC72-9C4D3C0EF01B}" destId="{7C35ED85-DCD2-48E1-B213-EB3FD9EFB29C}" srcOrd="0" destOrd="0" presId="urn:microsoft.com/office/officeart/2008/layout/PictureStrips"/>
    <dgm:cxn modelId="{ECED44D9-363B-4765-99C6-76104EDADE83}" type="presOf" srcId="{BB66A502-2D4E-432D-9CE5-09794A91B882}" destId="{1E56ADC3-17B6-4CF1-B359-4164BF737494}" srcOrd="0" destOrd="0" presId="urn:microsoft.com/office/officeart/2008/layout/PictureStrips"/>
    <dgm:cxn modelId="{65CC2E3F-63A0-42E1-AD25-A4E3FFB4506A}" type="presParOf" srcId="{7C35ED85-DCD2-48E1-B213-EB3FD9EFB29C}" destId="{D2FE420B-50F1-4A8A-941F-BB3A25C6EEE2}" srcOrd="0" destOrd="0" presId="urn:microsoft.com/office/officeart/2008/layout/PictureStrips"/>
    <dgm:cxn modelId="{9F4E681A-652D-428D-B7D6-848C95B847B8}" type="presParOf" srcId="{D2FE420B-50F1-4A8A-941F-BB3A25C6EEE2}" destId="{1E56ADC3-17B6-4CF1-B359-4164BF737494}" srcOrd="0" destOrd="0" presId="urn:microsoft.com/office/officeart/2008/layout/PictureStrips"/>
    <dgm:cxn modelId="{315E34DB-C6A1-46BF-BFF4-BBAEAEE7EB37}" type="presParOf" srcId="{D2FE420B-50F1-4A8A-941F-BB3A25C6EEE2}" destId="{72F207C1-3883-4F91-8081-58A4A84F330F}" srcOrd="1" destOrd="0" presId="urn:microsoft.com/office/officeart/2008/layout/PictureStrips"/>
    <dgm:cxn modelId="{7E778B6C-8BA5-4EDB-8F5C-79B2CF5D578B}" type="presParOf" srcId="{7C35ED85-DCD2-48E1-B213-EB3FD9EFB29C}" destId="{2DAB4196-1AEF-4C12-84C7-53B062024B6C}" srcOrd="1" destOrd="0" presId="urn:microsoft.com/office/officeart/2008/layout/PictureStrips"/>
    <dgm:cxn modelId="{F7A23FDE-A9AD-4A24-8D0E-854457463ABF}" type="presParOf" srcId="{7C35ED85-DCD2-48E1-B213-EB3FD9EFB29C}" destId="{6CF12BB9-7539-46BA-8C71-0E39A5C06D91}" srcOrd="2" destOrd="0" presId="urn:microsoft.com/office/officeart/2008/layout/PictureStrips"/>
    <dgm:cxn modelId="{E51CB0AD-78DF-4240-B48E-3D6B9A600C8E}" type="presParOf" srcId="{6CF12BB9-7539-46BA-8C71-0E39A5C06D91}" destId="{B2B9D872-273E-426B-A3CA-A9877429EF11}" srcOrd="0" destOrd="0" presId="urn:microsoft.com/office/officeart/2008/layout/PictureStrips"/>
    <dgm:cxn modelId="{68F2F403-5756-466D-B7DB-07699FDB00E8}" type="presParOf" srcId="{6CF12BB9-7539-46BA-8C71-0E39A5C06D91}" destId="{118DC715-64EF-46F9-97A2-2B956861EDB7}" srcOrd="1" destOrd="0" presId="urn:microsoft.com/office/officeart/2008/layout/PictureStrips"/>
  </dgm:cxnLst>
  <dgm:bg/>
  <dgm:whole/>
  <dgm:extLst>
    <a:ext uri="http://schemas.microsoft.com/office/drawing/2008/diagram">
      <dsp:dataModelExt xmlns:dsp="http://schemas.microsoft.com/office/drawing/2008/diagram" relId="rId35"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17ECAEBD-F45E-4AB6-8E69-EED9E532C6DA}" type="doc">
      <dgm:prSet loTypeId="urn:microsoft.com/office/officeart/2005/8/layout/vList2" loCatId="list" qsTypeId="urn:microsoft.com/office/officeart/2005/8/quickstyle/simple1" qsCatId="simple" csTypeId="urn:microsoft.com/office/officeart/2005/8/colors/accent4_3" csCatId="accent4" phldr="1"/>
      <dgm:spPr/>
      <dgm:t>
        <a:bodyPr/>
        <a:lstStyle/>
        <a:p>
          <a:endParaRPr lang="es-EC"/>
        </a:p>
      </dgm:t>
    </dgm:pt>
    <dgm:pt modelId="{BF45C00B-7577-44E0-A1D9-1A39F29EFE58}">
      <dgm:prSet/>
      <dgm:spPr/>
      <dgm:t>
        <a:bodyPr/>
        <a:lstStyle/>
        <a:p>
          <a:r>
            <a:rPr lang="es-EC" b="0" dirty="0"/>
            <a:t>1. Justificación</a:t>
          </a:r>
        </a:p>
      </dgm:t>
    </dgm:pt>
    <dgm:pt modelId="{FCC3D9BC-2DA1-4EE7-A55E-64395714B473}" type="parTrans" cxnId="{DFFF2F25-1443-41E3-8476-644FD15523A9}">
      <dgm:prSet/>
      <dgm:spPr/>
      <dgm:t>
        <a:bodyPr/>
        <a:lstStyle/>
        <a:p>
          <a:endParaRPr lang="es-EC"/>
        </a:p>
      </dgm:t>
    </dgm:pt>
    <dgm:pt modelId="{DA67E9C7-82FD-43BE-AEE1-FF748448C1DA}" type="sibTrans" cxnId="{DFFF2F25-1443-41E3-8476-644FD15523A9}">
      <dgm:prSet/>
      <dgm:spPr/>
      <dgm:t>
        <a:bodyPr/>
        <a:lstStyle/>
        <a:p>
          <a:endParaRPr lang="es-EC"/>
        </a:p>
      </dgm:t>
    </dgm:pt>
    <dgm:pt modelId="{89F29798-0896-4C74-B624-0B09C72C4A90}">
      <dgm:prSet/>
      <dgm:spPr/>
      <dgm:t>
        <a:bodyPr/>
        <a:lstStyle/>
        <a:p>
          <a:r>
            <a:rPr lang="es-EC" b="0" dirty="0"/>
            <a:t>2. Objetivos</a:t>
          </a:r>
        </a:p>
      </dgm:t>
    </dgm:pt>
    <dgm:pt modelId="{E5372EC0-E98E-4475-87A2-7365B15ECC27}" type="parTrans" cxnId="{4D7D6A62-BD6D-4089-8A0D-8A104BEC9CC4}">
      <dgm:prSet/>
      <dgm:spPr/>
      <dgm:t>
        <a:bodyPr/>
        <a:lstStyle/>
        <a:p>
          <a:endParaRPr lang="es-EC"/>
        </a:p>
      </dgm:t>
    </dgm:pt>
    <dgm:pt modelId="{A806DB1F-FFC4-4B61-AA53-88BF2B57669B}" type="sibTrans" cxnId="{4D7D6A62-BD6D-4089-8A0D-8A104BEC9CC4}">
      <dgm:prSet/>
      <dgm:spPr/>
      <dgm:t>
        <a:bodyPr/>
        <a:lstStyle/>
        <a:p>
          <a:endParaRPr lang="es-EC"/>
        </a:p>
      </dgm:t>
    </dgm:pt>
    <dgm:pt modelId="{0C4AEC70-A25D-4741-8868-76A453F44A2B}">
      <dgm:prSet/>
      <dgm:spPr/>
      <dgm:t>
        <a:bodyPr/>
        <a:lstStyle/>
        <a:p>
          <a:r>
            <a:rPr lang="es-EC" b="0" dirty="0"/>
            <a:t>3. Descripción máquina de ensayos</a:t>
          </a:r>
        </a:p>
      </dgm:t>
    </dgm:pt>
    <dgm:pt modelId="{82357D02-616C-43BC-A464-39DA3B9F2E81}" type="parTrans" cxnId="{9199B58E-4F13-4C2A-8948-EE2EB5F70B37}">
      <dgm:prSet/>
      <dgm:spPr/>
      <dgm:t>
        <a:bodyPr/>
        <a:lstStyle/>
        <a:p>
          <a:endParaRPr lang="es-EC"/>
        </a:p>
      </dgm:t>
    </dgm:pt>
    <dgm:pt modelId="{4DA21869-D190-4111-AA8B-35511217B82C}" type="sibTrans" cxnId="{9199B58E-4F13-4C2A-8948-EE2EB5F70B37}">
      <dgm:prSet/>
      <dgm:spPr/>
      <dgm:t>
        <a:bodyPr/>
        <a:lstStyle/>
        <a:p>
          <a:endParaRPr lang="es-EC"/>
        </a:p>
      </dgm:t>
    </dgm:pt>
    <dgm:pt modelId="{C1DEAFCA-2B5E-4746-BDEA-12B2B36895E4}">
      <dgm:prSet/>
      <dgm:spPr/>
      <dgm:t>
        <a:bodyPr/>
        <a:lstStyle/>
        <a:p>
          <a:r>
            <a:rPr lang="es-EC" b="0" dirty="0"/>
            <a:t>4. Metodología</a:t>
          </a:r>
        </a:p>
      </dgm:t>
    </dgm:pt>
    <dgm:pt modelId="{F3861733-1E82-424B-9546-EB1663B311A9}" type="parTrans" cxnId="{95148CDF-69C9-4A62-B165-47C2DDE072E7}">
      <dgm:prSet/>
      <dgm:spPr/>
      <dgm:t>
        <a:bodyPr/>
        <a:lstStyle/>
        <a:p>
          <a:endParaRPr lang="es-EC"/>
        </a:p>
      </dgm:t>
    </dgm:pt>
    <dgm:pt modelId="{8EC0BC88-93A0-4D7D-BBE9-648224D5C64E}" type="sibTrans" cxnId="{95148CDF-69C9-4A62-B165-47C2DDE072E7}">
      <dgm:prSet/>
      <dgm:spPr/>
      <dgm:t>
        <a:bodyPr/>
        <a:lstStyle/>
        <a:p>
          <a:endParaRPr lang="es-EC"/>
        </a:p>
      </dgm:t>
    </dgm:pt>
    <dgm:pt modelId="{521415AA-EDA9-4ABC-8C5F-8F83D188F11F}">
      <dgm:prSet/>
      <dgm:spPr/>
      <dgm:t>
        <a:bodyPr/>
        <a:lstStyle/>
        <a:p>
          <a:r>
            <a:rPr lang="es-EC" dirty="0"/>
            <a:t>5. Resultados</a:t>
          </a:r>
        </a:p>
      </dgm:t>
    </dgm:pt>
    <dgm:pt modelId="{044792EA-E879-4A38-B8AE-C91E0014171C}" type="parTrans" cxnId="{09C7094A-E600-4AD6-B237-C696CEC5F01E}">
      <dgm:prSet/>
      <dgm:spPr/>
      <dgm:t>
        <a:bodyPr/>
        <a:lstStyle/>
        <a:p>
          <a:endParaRPr lang="es-EC"/>
        </a:p>
      </dgm:t>
    </dgm:pt>
    <dgm:pt modelId="{D7DD3CBE-71D6-4E65-A97C-A180A677DD39}" type="sibTrans" cxnId="{09C7094A-E600-4AD6-B237-C696CEC5F01E}">
      <dgm:prSet/>
      <dgm:spPr/>
      <dgm:t>
        <a:bodyPr/>
        <a:lstStyle/>
        <a:p>
          <a:endParaRPr lang="es-EC"/>
        </a:p>
      </dgm:t>
    </dgm:pt>
    <dgm:pt modelId="{15CA51EC-7220-4C9E-BAA5-60E8A739E7CD}">
      <dgm:prSet/>
      <dgm:spPr/>
      <dgm:t>
        <a:bodyPr/>
        <a:lstStyle/>
        <a:p>
          <a:r>
            <a:rPr lang="es-EC" dirty="0"/>
            <a:t>8. Conclusiones y recomendaciones</a:t>
          </a:r>
        </a:p>
      </dgm:t>
    </dgm:pt>
    <dgm:pt modelId="{F268662C-D41D-4DB5-B362-742B4307A5BD}" type="parTrans" cxnId="{D07E9F32-B392-4381-8EFD-CB3AF559C914}">
      <dgm:prSet/>
      <dgm:spPr/>
      <dgm:t>
        <a:bodyPr/>
        <a:lstStyle/>
        <a:p>
          <a:endParaRPr lang="es-EC"/>
        </a:p>
      </dgm:t>
    </dgm:pt>
    <dgm:pt modelId="{F8A85DCB-ED90-4ADB-A6AB-F452C1FF6C6E}" type="sibTrans" cxnId="{D07E9F32-B392-4381-8EFD-CB3AF559C914}">
      <dgm:prSet/>
      <dgm:spPr/>
      <dgm:t>
        <a:bodyPr/>
        <a:lstStyle/>
        <a:p>
          <a:endParaRPr lang="es-EC"/>
        </a:p>
      </dgm:t>
    </dgm:pt>
    <dgm:pt modelId="{E933DEE0-A29A-40D3-A7CE-60E22154A730}">
      <dgm:prSet/>
      <dgm:spPr/>
      <dgm:t>
        <a:bodyPr/>
        <a:lstStyle/>
        <a:p>
          <a:r>
            <a:rPr lang="es-EC" b="1" dirty="0">
              <a:solidFill>
                <a:schemeClr val="bg1">
                  <a:lumMod val="85000"/>
                  <a:lumOff val="15000"/>
                </a:schemeClr>
              </a:solidFill>
            </a:rPr>
            <a:t>6. Rediseño</a:t>
          </a:r>
        </a:p>
      </dgm:t>
    </dgm:pt>
    <dgm:pt modelId="{EB0306A3-DAFF-4AF1-9A6D-4AAC83C6B2CD}" type="parTrans" cxnId="{C735AD98-CC9E-499D-ADFD-67311527BF6C}">
      <dgm:prSet/>
      <dgm:spPr/>
      <dgm:t>
        <a:bodyPr/>
        <a:lstStyle/>
        <a:p>
          <a:endParaRPr lang="es-EC"/>
        </a:p>
      </dgm:t>
    </dgm:pt>
    <dgm:pt modelId="{D3E99DBD-8858-4B4F-B45A-591A8EDDF432}" type="sibTrans" cxnId="{C735AD98-CC9E-499D-ADFD-67311527BF6C}">
      <dgm:prSet/>
      <dgm:spPr/>
      <dgm:t>
        <a:bodyPr/>
        <a:lstStyle/>
        <a:p>
          <a:endParaRPr lang="es-EC"/>
        </a:p>
      </dgm:t>
    </dgm:pt>
    <dgm:pt modelId="{AF82D2C4-D329-44E9-B3DE-00F8E48254DD}">
      <dgm:prSet/>
      <dgm:spPr/>
      <dgm:t>
        <a:bodyPr/>
        <a:lstStyle/>
        <a:p>
          <a:r>
            <a:rPr lang="es-EC" dirty="0"/>
            <a:t>7. Patente</a:t>
          </a:r>
        </a:p>
      </dgm:t>
    </dgm:pt>
    <dgm:pt modelId="{FFC501FA-DB2B-4DB1-B98C-998802B91927}" type="parTrans" cxnId="{A5CD7580-F795-4786-AACD-D184DE64897C}">
      <dgm:prSet/>
      <dgm:spPr/>
      <dgm:t>
        <a:bodyPr/>
        <a:lstStyle/>
        <a:p>
          <a:endParaRPr lang="es-EC"/>
        </a:p>
      </dgm:t>
    </dgm:pt>
    <dgm:pt modelId="{065AE4F2-ABFB-4125-B672-D994AF3F9160}" type="sibTrans" cxnId="{A5CD7580-F795-4786-AACD-D184DE64897C}">
      <dgm:prSet/>
      <dgm:spPr/>
      <dgm:t>
        <a:bodyPr/>
        <a:lstStyle/>
        <a:p>
          <a:endParaRPr lang="es-EC"/>
        </a:p>
      </dgm:t>
    </dgm:pt>
    <dgm:pt modelId="{8ED4C2A1-1FA1-4BFD-8A8E-74344F85E6DC}" type="pres">
      <dgm:prSet presAssocID="{17ECAEBD-F45E-4AB6-8E69-EED9E532C6DA}" presName="linear" presStyleCnt="0">
        <dgm:presLayoutVars>
          <dgm:animLvl val="lvl"/>
          <dgm:resizeHandles val="exact"/>
        </dgm:presLayoutVars>
      </dgm:prSet>
      <dgm:spPr/>
    </dgm:pt>
    <dgm:pt modelId="{63836A7F-A48B-4F66-BE18-926CDBABE21E}" type="pres">
      <dgm:prSet presAssocID="{BF45C00B-7577-44E0-A1D9-1A39F29EFE58}" presName="parentText" presStyleLbl="node1" presStyleIdx="0" presStyleCnt="8">
        <dgm:presLayoutVars>
          <dgm:chMax val="0"/>
          <dgm:bulletEnabled val="1"/>
        </dgm:presLayoutVars>
      </dgm:prSet>
      <dgm:spPr/>
    </dgm:pt>
    <dgm:pt modelId="{0574B31F-A3AA-4B7F-8BB4-3E9D7F7160DE}" type="pres">
      <dgm:prSet presAssocID="{DA67E9C7-82FD-43BE-AEE1-FF748448C1DA}" presName="spacer" presStyleCnt="0"/>
      <dgm:spPr/>
    </dgm:pt>
    <dgm:pt modelId="{D5EE2126-F7EB-4A71-8811-37CC86615F55}" type="pres">
      <dgm:prSet presAssocID="{89F29798-0896-4C74-B624-0B09C72C4A90}" presName="parentText" presStyleLbl="node1" presStyleIdx="1" presStyleCnt="8">
        <dgm:presLayoutVars>
          <dgm:chMax val="0"/>
          <dgm:bulletEnabled val="1"/>
        </dgm:presLayoutVars>
      </dgm:prSet>
      <dgm:spPr/>
    </dgm:pt>
    <dgm:pt modelId="{86E09192-3C98-4F19-BA7E-890EDF546589}" type="pres">
      <dgm:prSet presAssocID="{A806DB1F-FFC4-4B61-AA53-88BF2B57669B}" presName="spacer" presStyleCnt="0"/>
      <dgm:spPr/>
    </dgm:pt>
    <dgm:pt modelId="{781BE478-3B08-44E3-9F8C-A9555B06538E}" type="pres">
      <dgm:prSet presAssocID="{0C4AEC70-A25D-4741-8868-76A453F44A2B}" presName="parentText" presStyleLbl="node1" presStyleIdx="2" presStyleCnt="8">
        <dgm:presLayoutVars>
          <dgm:chMax val="0"/>
          <dgm:bulletEnabled val="1"/>
        </dgm:presLayoutVars>
      </dgm:prSet>
      <dgm:spPr/>
    </dgm:pt>
    <dgm:pt modelId="{1F3C9C37-6204-4896-B07B-D935CA6E2069}" type="pres">
      <dgm:prSet presAssocID="{4DA21869-D190-4111-AA8B-35511217B82C}" presName="spacer" presStyleCnt="0"/>
      <dgm:spPr/>
    </dgm:pt>
    <dgm:pt modelId="{D063D3F1-CD60-4A3A-B698-E965E7A6C36C}" type="pres">
      <dgm:prSet presAssocID="{C1DEAFCA-2B5E-4746-BDEA-12B2B36895E4}" presName="parentText" presStyleLbl="node1" presStyleIdx="3" presStyleCnt="8">
        <dgm:presLayoutVars>
          <dgm:chMax val="0"/>
          <dgm:bulletEnabled val="1"/>
        </dgm:presLayoutVars>
      </dgm:prSet>
      <dgm:spPr/>
    </dgm:pt>
    <dgm:pt modelId="{38986B9F-3A70-493E-997D-97A0F229EE31}" type="pres">
      <dgm:prSet presAssocID="{8EC0BC88-93A0-4D7D-BBE9-648224D5C64E}" presName="spacer" presStyleCnt="0"/>
      <dgm:spPr/>
    </dgm:pt>
    <dgm:pt modelId="{60910557-F0D4-43B6-ACB5-23613179D450}" type="pres">
      <dgm:prSet presAssocID="{521415AA-EDA9-4ABC-8C5F-8F83D188F11F}" presName="parentText" presStyleLbl="node1" presStyleIdx="4" presStyleCnt="8">
        <dgm:presLayoutVars>
          <dgm:chMax val="0"/>
          <dgm:bulletEnabled val="1"/>
        </dgm:presLayoutVars>
      </dgm:prSet>
      <dgm:spPr/>
    </dgm:pt>
    <dgm:pt modelId="{D794B757-D8A8-473E-A962-169A8B7D9BBA}" type="pres">
      <dgm:prSet presAssocID="{D7DD3CBE-71D6-4E65-A97C-A180A677DD39}" presName="spacer" presStyleCnt="0"/>
      <dgm:spPr/>
    </dgm:pt>
    <dgm:pt modelId="{2726A695-55BA-473E-98BD-214B6AD4C7CE}" type="pres">
      <dgm:prSet presAssocID="{E933DEE0-A29A-40D3-A7CE-60E22154A730}" presName="parentText" presStyleLbl="node1" presStyleIdx="5" presStyleCnt="8">
        <dgm:presLayoutVars>
          <dgm:chMax val="0"/>
          <dgm:bulletEnabled val="1"/>
        </dgm:presLayoutVars>
      </dgm:prSet>
      <dgm:spPr/>
    </dgm:pt>
    <dgm:pt modelId="{B0D17C02-A7D2-420E-BE77-56ADF1021EAE}" type="pres">
      <dgm:prSet presAssocID="{D3E99DBD-8858-4B4F-B45A-591A8EDDF432}" presName="spacer" presStyleCnt="0"/>
      <dgm:spPr/>
    </dgm:pt>
    <dgm:pt modelId="{5A176C8F-CCD3-4492-B905-C7D77BD98042}" type="pres">
      <dgm:prSet presAssocID="{AF82D2C4-D329-44E9-B3DE-00F8E48254DD}" presName="parentText" presStyleLbl="node1" presStyleIdx="6" presStyleCnt="8">
        <dgm:presLayoutVars>
          <dgm:chMax val="0"/>
          <dgm:bulletEnabled val="1"/>
        </dgm:presLayoutVars>
      </dgm:prSet>
      <dgm:spPr/>
    </dgm:pt>
    <dgm:pt modelId="{67D2FF94-2345-42E3-AC22-0450863526E1}" type="pres">
      <dgm:prSet presAssocID="{065AE4F2-ABFB-4125-B672-D994AF3F9160}" presName="spacer" presStyleCnt="0"/>
      <dgm:spPr/>
    </dgm:pt>
    <dgm:pt modelId="{CA64D7AE-E5D8-4D4A-A9B5-D6A22EF03A28}" type="pres">
      <dgm:prSet presAssocID="{15CA51EC-7220-4C9E-BAA5-60E8A739E7CD}" presName="parentText" presStyleLbl="node1" presStyleIdx="7" presStyleCnt="8">
        <dgm:presLayoutVars>
          <dgm:chMax val="0"/>
          <dgm:bulletEnabled val="1"/>
        </dgm:presLayoutVars>
      </dgm:prSet>
      <dgm:spPr/>
    </dgm:pt>
  </dgm:ptLst>
  <dgm:cxnLst>
    <dgm:cxn modelId="{D6EFA30F-99BA-4708-B579-E073A19508C6}" type="presOf" srcId="{C1DEAFCA-2B5E-4746-BDEA-12B2B36895E4}" destId="{D063D3F1-CD60-4A3A-B698-E965E7A6C36C}" srcOrd="0" destOrd="0" presId="urn:microsoft.com/office/officeart/2005/8/layout/vList2"/>
    <dgm:cxn modelId="{947C6123-AB54-4CAC-B1AA-8D7CE98DCBFB}" type="presOf" srcId="{89F29798-0896-4C74-B624-0B09C72C4A90}" destId="{D5EE2126-F7EB-4A71-8811-37CC86615F55}" srcOrd="0" destOrd="0" presId="urn:microsoft.com/office/officeart/2005/8/layout/vList2"/>
    <dgm:cxn modelId="{DFFF2F25-1443-41E3-8476-644FD15523A9}" srcId="{17ECAEBD-F45E-4AB6-8E69-EED9E532C6DA}" destId="{BF45C00B-7577-44E0-A1D9-1A39F29EFE58}" srcOrd="0" destOrd="0" parTransId="{FCC3D9BC-2DA1-4EE7-A55E-64395714B473}" sibTransId="{DA67E9C7-82FD-43BE-AEE1-FF748448C1DA}"/>
    <dgm:cxn modelId="{D07E9F32-B392-4381-8EFD-CB3AF559C914}" srcId="{17ECAEBD-F45E-4AB6-8E69-EED9E532C6DA}" destId="{15CA51EC-7220-4C9E-BAA5-60E8A739E7CD}" srcOrd="7" destOrd="0" parTransId="{F268662C-D41D-4DB5-B362-742B4307A5BD}" sibTransId="{F8A85DCB-ED90-4ADB-A6AB-F452C1FF6C6E}"/>
    <dgm:cxn modelId="{4D7D6A62-BD6D-4089-8A0D-8A104BEC9CC4}" srcId="{17ECAEBD-F45E-4AB6-8E69-EED9E532C6DA}" destId="{89F29798-0896-4C74-B624-0B09C72C4A90}" srcOrd="1" destOrd="0" parTransId="{E5372EC0-E98E-4475-87A2-7365B15ECC27}" sibTransId="{A806DB1F-FFC4-4B61-AA53-88BF2B57669B}"/>
    <dgm:cxn modelId="{09C7094A-E600-4AD6-B237-C696CEC5F01E}" srcId="{17ECAEBD-F45E-4AB6-8E69-EED9E532C6DA}" destId="{521415AA-EDA9-4ABC-8C5F-8F83D188F11F}" srcOrd="4" destOrd="0" parTransId="{044792EA-E879-4A38-B8AE-C91E0014171C}" sibTransId="{D7DD3CBE-71D6-4E65-A97C-A180A677DD39}"/>
    <dgm:cxn modelId="{0D41C757-F237-44F8-8D39-3988032B7C15}" type="presOf" srcId="{521415AA-EDA9-4ABC-8C5F-8F83D188F11F}" destId="{60910557-F0D4-43B6-ACB5-23613179D450}" srcOrd="0" destOrd="0" presId="urn:microsoft.com/office/officeart/2005/8/layout/vList2"/>
    <dgm:cxn modelId="{A5CD7580-F795-4786-AACD-D184DE64897C}" srcId="{17ECAEBD-F45E-4AB6-8E69-EED9E532C6DA}" destId="{AF82D2C4-D329-44E9-B3DE-00F8E48254DD}" srcOrd="6" destOrd="0" parTransId="{FFC501FA-DB2B-4DB1-B98C-998802B91927}" sibTransId="{065AE4F2-ABFB-4125-B672-D994AF3F9160}"/>
    <dgm:cxn modelId="{9199B58E-4F13-4C2A-8948-EE2EB5F70B37}" srcId="{17ECAEBD-F45E-4AB6-8E69-EED9E532C6DA}" destId="{0C4AEC70-A25D-4741-8868-76A453F44A2B}" srcOrd="2" destOrd="0" parTransId="{82357D02-616C-43BC-A464-39DA3B9F2E81}" sibTransId="{4DA21869-D190-4111-AA8B-35511217B82C}"/>
    <dgm:cxn modelId="{C735AD98-CC9E-499D-ADFD-67311527BF6C}" srcId="{17ECAEBD-F45E-4AB6-8E69-EED9E532C6DA}" destId="{E933DEE0-A29A-40D3-A7CE-60E22154A730}" srcOrd="5" destOrd="0" parTransId="{EB0306A3-DAFF-4AF1-9A6D-4AAC83C6B2CD}" sibTransId="{D3E99DBD-8858-4B4F-B45A-591A8EDDF432}"/>
    <dgm:cxn modelId="{592CE599-45D8-4024-AB49-B6EC0450F852}" type="presOf" srcId="{BF45C00B-7577-44E0-A1D9-1A39F29EFE58}" destId="{63836A7F-A48B-4F66-BE18-926CDBABE21E}" srcOrd="0" destOrd="0" presId="urn:microsoft.com/office/officeart/2005/8/layout/vList2"/>
    <dgm:cxn modelId="{9498CC9B-F1FB-4764-82DE-83019E7D7743}" type="presOf" srcId="{15CA51EC-7220-4C9E-BAA5-60E8A739E7CD}" destId="{CA64D7AE-E5D8-4D4A-A9B5-D6A22EF03A28}" srcOrd="0" destOrd="0" presId="urn:microsoft.com/office/officeart/2005/8/layout/vList2"/>
    <dgm:cxn modelId="{666792AB-49D5-425F-95FA-1F16F706C584}" type="presOf" srcId="{0C4AEC70-A25D-4741-8868-76A453F44A2B}" destId="{781BE478-3B08-44E3-9F8C-A9555B06538E}" srcOrd="0" destOrd="0" presId="urn:microsoft.com/office/officeart/2005/8/layout/vList2"/>
    <dgm:cxn modelId="{951857BA-CE7D-44B1-97C4-A40CFA82D642}" type="presOf" srcId="{AF82D2C4-D329-44E9-B3DE-00F8E48254DD}" destId="{5A176C8F-CCD3-4492-B905-C7D77BD98042}" srcOrd="0" destOrd="0" presId="urn:microsoft.com/office/officeart/2005/8/layout/vList2"/>
    <dgm:cxn modelId="{100CE1DE-4ABD-4D45-A9F3-88E7830E4082}" type="presOf" srcId="{E933DEE0-A29A-40D3-A7CE-60E22154A730}" destId="{2726A695-55BA-473E-98BD-214B6AD4C7CE}" srcOrd="0" destOrd="0" presId="urn:microsoft.com/office/officeart/2005/8/layout/vList2"/>
    <dgm:cxn modelId="{95148CDF-69C9-4A62-B165-47C2DDE072E7}" srcId="{17ECAEBD-F45E-4AB6-8E69-EED9E532C6DA}" destId="{C1DEAFCA-2B5E-4746-BDEA-12B2B36895E4}" srcOrd="3" destOrd="0" parTransId="{F3861733-1E82-424B-9546-EB1663B311A9}" sibTransId="{8EC0BC88-93A0-4D7D-BBE9-648224D5C64E}"/>
    <dgm:cxn modelId="{0FB938F2-CC7F-4A90-9343-D7D6E48B5180}" type="presOf" srcId="{17ECAEBD-F45E-4AB6-8E69-EED9E532C6DA}" destId="{8ED4C2A1-1FA1-4BFD-8A8E-74344F85E6DC}" srcOrd="0" destOrd="0" presId="urn:microsoft.com/office/officeart/2005/8/layout/vList2"/>
    <dgm:cxn modelId="{4D52EE8E-4273-48C7-84BB-F6493ED8A890}" type="presParOf" srcId="{8ED4C2A1-1FA1-4BFD-8A8E-74344F85E6DC}" destId="{63836A7F-A48B-4F66-BE18-926CDBABE21E}" srcOrd="0" destOrd="0" presId="urn:microsoft.com/office/officeart/2005/8/layout/vList2"/>
    <dgm:cxn modelId="{EB6AB305-19DE-40FB-BEE2-694690628BB6}" type="presParOf" srcId="{8ED4C2A1-1FA1-4BFD-8A8E-74344F85E6DC}" destId="{0574B31F-A3AA-4B7F-8BB4-3E9D7F7160DE}" srcOrd="1" destOrd="0" presId="urn:microsoft.com/office/officeart/2005/8/layout/vList2"/>
    <dgm:cxn modelId="{4CE0CAD2-5D7B-43B5-AAB7-F9F0C5644787}" type="presParOf" srcId="{8ED4C2A1-1FA1-4BFD-8A8E-74344F85E6DC}" destId="{D5EE2126-F7EB-4A71-8811-37CC86615F55}" srcOrd="2" destOrd="0" presId="urn:microsoft.com/office/officeart/2005/8/layout/vList2"/>
    <dgm:cxn modelId="{DEC2722F-A99E-47A0-98C6-2E282E4342D1}" type="presParOf" srcId="{8ED4C2A1-1FA1-4BFD-8A8E-74344F85E6DC}" destId="{86E09192-3C98-4F19-BA7E-890EDF546589}" srcOrd="3" destOrd="0" presId="urn:microsoft.com/office/officeart/2005/8/layout/vList2"/>
    <dgm:cxn modelId="{EEFC5176-D8D5-4527-A920-8B6CADC4D83B}" type="presParOf" srcId="{8ED4C2A1-1FA1-4BFD-8A8E-74344F85E6DC}" destId="{781BE478-3B08-44E3-9F8C-A9555B06538E}" srcOrd="4" destOrd="0" presId="urn:microsoft.com/office/officeart/2005/8/layout/vList2"/>
    <dgm:cxn modelId="{EE8EBA9E-24E2-4AAD-8AE8-A393420ABE8C}" type="presParOf" srcId="{8ED4C2A1-1FA1-4BFD-8A8E-74344F85E6DC}" destId="{1F3C9C37-6204-4896-B07B-D935CA6E2069}" srcOrd="5" destOrd="0" presId="urn:microsoft.com/office/officeart/2005/8/layout/vList2"/>
    <dgm:cxn modelId="{53DE3A06-703B-465E-98DB-7824B17A3804}" type="presParOf" srcId="{8ED4C2A1-1FA1-4BFD-8A8E-74344F85E6DC}" destId="{D063D3F1-CD60-4A3A-B698-E965E7A6C36C}" srcOrd="6" destOrd="0" presId="urn:microsoft.com/office/officeart/2005/8/layout/vList2"/>
    <dgm:cxn modelId="{E4DE6A85-2EC1-41BE-A35C-B218BB4B1AF0}" type="presParOf" srcId="{8ED4C2A1-1FA1-4BFD-8A8E-74344F85E6DC}" destId="{38986B9F-3A70-493E-997D-97A0F229EE31}" srcOrd="7" destOrd="0" presId="urn:microsoft.com/office/officeart/2005/8/layout/vList2"/>
    <dgm:cxn modelId="{E68736D3-BFCD-4589-89D3-C786569C8580}" type="presParOf" srcId="{8ED4C2A1-1FA1-4BFD-8A8E-74344F85E6DC}" destId="{60910557-F0D4-43B6-ACB5-23613179D450}" srcOrd="8" destOrd="0" presId="urn:microsoft.com/office/officeart/2005/8/layout/vList2"/>
    <dgm:cxn modelId="{9FE218C5-7A76-47B4-9775-2FC90C3E044F}" type="presParOf" srcId="{8ED4C2A1-1FA1-4BFD-8A8E-74344F85E6DC}" destId="{D794B757-D8A8-473E-A962-169A8B7D9BBA}" srcOrd="9" destOrd="0" presId="urn:microsoft.com/office/officeart/2005/8/layout/vList2"/>
    <dgm:cxn modelId="{3D038B9B-E1F8-48A8-9CE7-DD6D71590D59}" type="presParOf" srcId="{8ED4C2A1-1FA1-4BFD-8A8E-74344F85E6DC}" destId="{2726A695-55BA-473E-98BD-214B6AD4C7CE}" srcOrd="10" destOrd="0" presId="urn:microsoft.com/office/officeart/2005/8/layout/vList2"/>
    <dgm:cxn modelId="{8BEDCAEF-8B53-4DB9-A2D2-21004BBEC68F}" type="presParOf" srcId="{8ED4C2A1-1FA1-4BFD-8A8E-74344F85E6DC}" destId="{B0D17C02-A7D2-420E-BE77-56ADF1021EAE}" srcOrd="11" destOrd="0" presId="urn:microsoft.com/office/officeart/2005/8/layout/vList2"/>
    <dgm:cxn modelId="{A479050E-9415-4664-8263-FA1FB6200A7C}" type="presParOf" srcId="{8ED4C2A1-1FA1-4BFD-8A8E-74344F85E6DC}" destId="{5A176C8F-CCD3-4492-B905-C7D77BD98042}" srcOrd="12" destOrd="0" presId="urn:microsoft.com/office/officeart/2005/8/layout/vList2"/>
    <dgm:cxn modelId="{718B15CD-7261-4C3A-9342-9D6FF829EA4E}" type="presParOf" srcId="{8ED4C2A1-1FA1-4BFD-8A8E-74344F85E6DC}" destId="{67D2FF94-2345-42E3-AC22-0450863526E1}" srcOrd="13" destOrd="0" presId="urn:microsoft.com/office/officeart/2005/8/layout/vList2"/>
    <dgm:cxn modelId="{2E1F0DE2-8562-4A94-A949-0AD0C39DF7A4}" type="presParOf" srcId="{8ED4C2A1-1FA1-4BFD-8A8E-74344F85E6DC}" destId="{CA64D7AE-E5D8-4D4A-A9B5-D6A22EF03A28}" srcOrd="1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309DB89E-5A95-4C16-AACB-22DD641C11E9}" type="doc">
      <dgm:prSet loTypeId="urn:microsoft.com/office/officeart/2005/8/layout/hierarchy2" loCatId="hierarchy" qsTypeId="urn:microsoft.com/office/officeart/2005/8/quickstyle/simple5" qsCatId="simple" csTypeId="urn:microsoft.com/office/officeart/2005/8/colors/colorful2" csCatId="colorful" phldr="1"/>
      <dgm:spPr/>
      <dgm:t>
        <a:bodyPr/>
        <a:lstStyle/>
        <a:p>
          <a:endParaRPr lang="es-EC"/>
        </a:p>
      </dgm:t>
    </dgm:pt>
    <dgm:pt modelId="{4546E631-4E3E-4A86-9A59-E920407DBCEF}">
      <dgm:prSet phldrT="[Texto]" custT="1"/>
      <dgm:spPr/>
      <dgm:t>
        <a:bodyPr/>
        <a:lstStyle/>
        <a:p>
          <a:r>
            <a:rPr lang="es-EC" sz="1600" b="1" dirty="0"/>
            <a:t>CARGAS</a:t>
          </a:r>
        </a:p>
      </dgm:t>
    </dgm:pt>
    <dgm:pt modelId="{EB3115C7-2B68-426B-A1AF-F20BD2BA13AD}" type="parTrans" cxnId="{AB7EE205-652A-4ACB-BE41-9C0A41A7D54D}">
      <dgm:prSet/>
      <dgm:spPr/>
      <dgm:t>
        <a:bodyPr/>
        <a:lstStyle/>
        <a:p>
          <a:endParaRPr lang="es-EC" sz="2000"/>
        </a:p>
      </dgm:t>
    </dgm:pt>
    <dgm:pt modelId="{B1F67F42-0949-4C39-8217-AA43A7922FB7}" type="sibTrans" cxnId="{AB7EE205-652A-4ACB-BE41-9C0A41A7D54D}">
      <dgm:prSet/>
      <dgm:spPr/>
      <dgm:t>
        <a:bodyPr/>
        <a:lstStyle/>
        <a:p>
          <a:endParaRPr lang="es-EC" sz="2000"/>
        </a:p>
      </dgm:t>
    </dgm:pt>
    <dgm:pt modelId="{63063712-2637-4D5E-91F7-EF2BBE0395FD}">
      <dgm:prSet phldrT="[Texto]" custT="1"/>
      <dgm:spPr/>
      <dgm:t>
        <a:bodyPr/>
        <a:lstStyle/>
        <a:p>
          <a:r>
            <a:rPr lang="es-EC" sz="1600" b="1" dirty="0">
              <a:effectLst>
                <a:outerShdw blurRad="38100" dist="38100" dir="2700000" algn="tl">
                  <a:srgbClr val="000000">
                    <a:alpha val="43137"/>
                  </a:srgbClr>
                </a:outerShdw>
              </a:effectLst>
            </a:rPr>
            <a:t>Carga muerta</a:t>
          </a:r>
        </a:p>
      </dgm:t>
    </dgm:pt>
    <dgm:pt modelId="{6D1273E4-70EE-49F7-9BDD-EEEC94ACD93A}" type="parTrans" cxnId="{71BE6AFB-DF16-41EB-AFD6-55E27C753C90}">
      <dgm:prSet custT="1"/>
      <dgm:spPr/>
      <dgm:t>
        <a:bodyPr/>
        <a:lstStyle/>
        <a:p>
          <a:endParaRPr lang="es-EC" sz="600"/>
        </a:p>
      </dgm:t>
    </dgm:pt>
    <dgm:pt modelId="{18EF6DC3-AFCF-4223-849D-2226B9C20FA4}" type="sibTrans" cxnId="{71BE6AFB-DF16-41EB-AFD6-55E27C753C90}">
      <dgm:prSet/>
      <dgm:spPr/>
      <dgm:t>
        <a:bodyPr/>
        <a:lstStyle/>
        <a:p>
          <a:endParaRPr lang="es-EC" sz="2000"/>
        </a:p>
      </dgm:t>
    </dgm:pt>
    <dgm:pt modelId="{F6CC90E7-09D4-4918-BFF0-85EBF50796EF}">
      <dgm:prSet phldrT="[Texto]" custT="1"/>
      <dgm:spPr/>
      <dgm:t>
        <a:bodyPr/>
        <a:lstStyle/>
        <a:p>
          <a:r>
            <a:rPr lang="es-EC" sz="1600" b="1" dirty="0">
              <a:effectLst>
                <a:outerShdw blurRad="38100" dist="38100" dir="2700000" algn="tl">
                  <a:srgbClr val="000000">
                    <a:alpha val="43137"/>
                  </a:srgbClr>
                </a:outerShdw>
              </a:effectLst>
            </a:rPr>
            <a:t>Carga viva</a:t>
          </a:r>
        </a:p>
      </dgm:t>
    </dgm:pt>
    <dgm:pt modelId="{4FF1350C-6CFF-41A7-987A-844C4EDC5AB6}" type="parTrans" cxnId="{00C38C05-43E8-452E-A2BC-F8CF34FA3979}">
      <dgm:prSet custT="1"/>
      <dgm:spPr/>
      <dgm:t>
        <a:bodyPr/>
        <a:lstStyle/>
        <a:p>
          <a:endParaRPr lang="es-EC" sz="600"/>
        </a:p>
      </dgm:t>
    </dgm:pt>
    <dgm:pt modelId="{1561A57C-8E78-45DB-B3DA-B6B0350BBA96}" type="sibTrans" cxnId="{00C38C05-43E8-452E-A2BC-F8CF34FA3979}">
      <dgm:prSet/>
      <dgm:spPr/>
      <dgm:t>
        <a:bodyPr/>
        <a:lstStyle/>
        <a:p>
          <a:endParaRPr lang="es-EC" sz="2000"/>
        </a:p>
      </dgm:t>
    </dgm:pt>
    <dgm:pt modelId="{B4D8E39F-9501-4BA0-B4DC-AE4D9BF196A2}">
      <dgm:prSet phldrT="[Texto]" custT="1"/>
      <dgm:spPr/>
      <dgm:t>
        <a:bodyPr/>
        <a:lstStyle/>
        <a:p>
          <a:r>
            <a:rPr lang="es-EC" sz="1600" dirty="0"/>
            <a:t>Peso propio estructura                   2 </a:t>
          </a:r>
          <a:r>
            <a:rPr lang="es-EC" sz="1600" dirty="0" err="1"/>
            <a:t>Tn</a:t>
          </a:r>
          <a:endParaRPr lang="es-EC" sz="1600" dirty="0"/>
        </a:p>
      </dgm:t>
    </dgm:pt>
    <dgm:pt modelId="{A5447B76-C3BA-4E05-95A3-721CD3CCF77E}" type="parTrans" cxnId="{4E5B43C7-BFC7-4199-B9A2-649ACD149E5C}">
      <dgm:prSet custT="1"/>
      <dgm:spPr/>
      <dgm:t>
        <a:bodyPr/>
        <a:lstStyle/>
        <a:p>
          <a:endParaRPr lang="es-EC" sz="600"/>
        </a:p>
      </dgm:t>
    </dgm:pt>
    <dgm:pt modelId="{3711DD2E-050D-45A6-8AF3-40664E8B87AD}" type="sibTrans" cxnId="{4E5B43C7-BFC7-4199-B9A2-649ACD149E5C}">
      <dgm:prSet/>
      <dgm:spPr/>
      <dgm:t>
        <a:bodyPr/>
        <a:lstStyle/>
        <a:p>
          <a:endParaRPr lang="es-EC" sz="2000"/>
        </a:p>
      </dgm:t>
    </dgm:pt>
    <dgm:pt modelId="{45D509F5-B03B-47AE-A49B-6C9DDB9DB127}">
      <dgm:prSet phldrT="[Texto]" custT="1"/>
      <dgm:spPr/>
      <dgm:t>
        <a:bodyPr/>
        <a:lstStyle/>
        <a:p>
          <a:r>
            <a:rPr lang="es-EC" sz="1600" dirty="0"/>
            <a:t>Vertical: reacción sistema hidráulico 100 </a:t>
          </a:r>
          <a:r>
            <a:rPr lang="es-EC" sz="1600" dirty="0" err="1"/>
            <a:t>Tn</a:t>
          </a:r>
          <a:endParaRPr lang="es-EC" sz="1600" dirty="0"/>
        </a:p>
      </dgm:t>
    </dgm:pt>
    <dgm:pt modelId="{ACD98A5B-4484-44E9-B925-1C9FE59EB893}" type="parTrans" cxnId="{257D89DA-9FD4-482F-BB83-A65C354320A3}">
      <dgm:prSet custT="1"/>
      <dgm:spPr/>
      <dgm:t>
        <a:bodyPr/>
        <a:lstStyle/>
        <a:p>
          <a:endParaRPr lang="es-EC" sz="600"/>
        </a:p>
      </dgm:t>
    </dgm:pt>
    <dgm:pt modelId="{3840A023-9EDC-48AE-B857-FB368F23B18C}" type="sibTrans" cxnId="{257D89DA-9FD4-482F-BB83-A65C354320A3}">
      <dgm:prSet/>
      <dgm:spPr/>
      <dgm:t>
        <a:bodyPr/>
        <a:lstStyle/>
        <a:p>
          <a:endParaRPr lang="es-EC" sz="2000"/>
        </a:p>
      </dgm:t>
    </dgm:pt>
    <dgm:pt modelId="{D761914E-14A8-4CFB-8C47-F49382A60149}">
      <dgm:prSet phldrT="[Texto]" custT="1"/>
      <dgm:spPr/>
      <dgm:t>
        <a:bodyPr/>
        <a:lstStyle/>
        <a:p>
          <a:r>
            <a:rPr lang="es-EC" sz="1600" dirty="0"/>
            <a:t>Lateral: nueva carga estimada, 130 </a:t>
          </a:r>
          <a:r>
            <a:rPr lang="es-EC" sz="1600" dirty="0" err="1"/>
            <a:t>Tn</a:t>
          </a:r>
          <a:r>
            <a:rPr lang="es-EC" sz="1600" dirty="0"/>
            <a:t>, repartidas entre los soportes (65 </a:t>
          </a:r>
          <a:r>
            <a:rPr lang="es-EC" sz="1600" dirty="0" err="1"/>
            <a:t>Tn</a:t>
          </a:r>
          <a:r>
            <a:rPr lang="es-EC" sz="1600" dirty="0"/>
            <a:t> a cada uno).</a:t>
          </a:r>
        </a:p>
      </dgm:t>
    </dgm:pt>
    <dgm:pt modelId="{FB594713-F04D-409F-A838-8EE13F571825}" type="parTrans" cxnId="{F6955704-C55E-4103-829A-986DD323A4AB}">
      <dgm:prSet custT="1"/>
      <dgm:spPr/>
      <dgm:t>
        <a:bodyPr/>
        <a:lstStyle/>
        <a:p>
          <a:endParaRPr lang="es-EC" sz="600"/>
        </a:p>
      </dgm:t>
    </dgm:pt>
    <dgm:pt modelId="{B7554300-7B8E-46E9-AF1E-F31ED1F174CE}" type="sibTrans" cxnId="{F6955704-C55E-4103-829A-986DD323A4AB}">
      <dgm:prSet/>
      <dgm:spPr/>
      <dgm:t>
        <a:bodyPr/>
        <a:lstStyle/>
        <a:p>
          <a:endParaRPr lang="es-EC" sz="2000"/>
        </a:p>
      </dgm:t>
    </dgm:pt>
    <dgm:pt modelId="{17C1B729-C381-4480-8240-D03893357962}" type="pres">
      <dgm:prSet presAssocID="{309DB89E-5A95-4C16-AACB-22DD641C11E9}" presName="diagram" presStyleCnt="0">
        <dgm:presLayoutVars>
          <dgm:chPref val="1"/>
          <dgm:dir/>
          <dgm:animOne val="branch"/>
          <dgm:animLvl val="lvl"/>
          <dgm:resizeHandles val="exact"/>
        </dgm:presLayoutVars>
      </dgm:prSet>
      <dgm:spPr/>
    </dgm:pt>
    <dgm:pt modelId="{6644C96C-50B7-40CB-964A-29194CD73DA8}" type="pres">
      <dgm:prSet presAssocID="{4546E631-4E3E-4A86-9A59-E920407DBCEF}" presName="root1" presStyleCnt="0"/>
      <dgm:spPr/>
    </dgm:pt>
    <dgm:pt modelId="{490FECCE-19A7-461E-A8EA-389EB0C2A949}" type="pres">
      <dgm:prSet presAssocID="{4546E631-4E3E-4A86-9A59-E920407DBCEF}" presName="LevelOneTextNode" presStyleLbl="node0" presStyleIdx="0" presStyleCnt="1">
        <dgm:presLayoutVars>
          <dgm:chPref val="3"/>
        </dgm:presLayoutVars>
      </dgm:prSet>
      <dgm:spPr/>
    </dgm:pt>
    <dgm:pt modelId="{33E597BF-D738-4A59-A3BA-BABB847C0690}" type="pres">
      <dgm:prSet presAssocID="{4546E631-4E3E-4A86-9A59-E920407DBCEF}" presName="level2hierChild" presStyleCnt="0"/>
      <dgm:spPr/>
    </dgm:pt>
    <dgm:pt modelId="{4CA4E514-B663-442B-AC6A-A1544AE270B1}" type="pres">
      <dgm:prSet presAssocID="{6D1273E4-70EE-49F7-9BDD-EEEC94ACD93A}" presName="conn2-1" presStyleLbl="parChTrans1D2" presStyleIdx="0" presStyleCnt="2"/>
      <dgm:spPr/>
    </dgm:pt>
    <dgm:pt modelId="{B3A40377-8D93-4380-BD59-BAF3EB99FF70}" type="pres">
      <dgm:prSet presAssocID="{6D1273E4-70EE-49F7-9BDD-EEEC94ACD93A}" presName="connTx" presStyleLbl="parChTrans1D2" presStyleIdx="0" presStyleCnt="2"/>
      <dgm:spPr/>
    </dgm:pt>
    <dgm:pt modelId="{5AC7CE7E-6ECE-4346-B055-8BADE0E18041}" type="pres">
      <dgm:prSet presAssocID="{63063712-2637-4D5E-91F7-EF2BBE0395FD}" presName="root2" presStyleCnt="0"/>
      <dgm:spPr/>
    </dgm:pt>
    <dgm:pt modelId="{67D52D80-C5DD-4F0C-BC2E-271D848DB983}" type="pres">
      <dgm:prSet presAssocID="{63063712-2637-4D5E-91F7-EF2BBE0395FD}" presName="LevelTwoTextNode" presStyleLbl="node2" presStyleIdx="0" presStyleCnt="2">
        <dgm:presLayoutVars>
          <dgm:chPref val="3"/>
        </dgm:presLayoutVars>
      </dgm:prSet>
      <dgm:spPr/>
    </dgm:pt>
    <dgm:pt modelId="{B93C9282-952E-42E9-AFA6-A81AC93D3607}" type="pres">
      <dgm:prSet presAssocID="{63063712-2637-4D5E-91F7-EF2BBE0395FD}" presName="level3hierChild" presStyleCnt="0"/>
      <dgm:spPr/>
    </dgm:pt>
    <dgm:pt modelId="{82EE7E81-D6FB-4F30-8CE7-9CE0714A6A42}" type="pres">
      <dgm:prSet presAssocID="{A5447B76-C3BA-4E05-95A3-721CD3CCF77E}" presName="conn2-1" presStyleLbl="parChTrans1D3" presStyleIdx="0" presStyleCnt="3"/>
      <dgm:spPr/>
    </dgm:pt>
    <dgm:pt modelId="{B7067F56-1616-4C7A-A36F-F9119278A7D0}" type="pres">
      <dgm:prSet presAssocID="{A5447B76-C3BA-4E05-95A3-721CD3CCF77E}" presName="connTx" presStyleLbl="parChTrans1D3" presStyleIdx="0" presStyleCnt="3"/>
      <dgm:spPr/>
    </dgm:pt>
    <dgm:pt modelId="{E35992F4-D73D-4E36-902F-ACFEB297F6B4}" type="pres">
      <dgm:prSet presAssocID="{B4D8E39F-9501-4BA0-B4DC-AE4D9BF196A2}" presName="root2" presStyleCnt="0"/>
      <dgm:spPr/>
    </dgm:pt>
    <dgm:pt modelId="{AD94508E-3651-419E-AAED-D0D3CCCFC3AE}" type="pres">
      <dgm:prSet presAssocID="{B4D8E39F-9501-4BA0-B4DC-AE4D9BF196A2}" presName="LevelTwoTextNode" presStyleLbl="node3" presStyleIdx="0" presStyleCnt="3">
        <dgm:presLayoutVars>
          <dgm:chPref val="3"/>
        </dgm:presLayoutVars>
      </dgm:prSet>
      <dgm:spPr/>
    </dgm:pt>
    <dgm:pt modelId="{215E7002-DF2B-4D90-93D1-142A19A0A608}" type="pres">
      <dgm:prSet presAssocID="{B4D8E39F-9501-4BA0-B4DC-AE4D9BF196A2}" presName="level3hierChild" presStyleCnt="0"/>
      <dgm:spPr/>
    </dgm:pt>
    <dgm:pt modelId="{0D1D7DC0-4AD4-4CE2-AA0E-8E9A57CD9F01}" type="pres">
      <dgm:prSet presAssocID="{4FF1350C-6CFF-41A7-987A-844C4EDC5AB6}" presName="conn2-1" presStyleLbl="parChTrans1D2" presStyleIdx="1" presStyleCnt="2"/>
      <dgm:spPr/>
    </dgm:pt>
    <dgm:pt modelId="{5875B919-4ABE-45A3-BD0F-1DE1F540956A}" type="pres">
      <dgm:prSet presAssocID="{4FF1350C-6CFF-41A7-987A-844C4EDC5AB6}" presName="connTx" presStyleLbl="parChTrans1D2" presStyleIdx="1" presStyleCnt="2"/>
      <dgm:spPr/>
    </dgm:pt>
    <dgm:pt modelId="{B449681B-A010-477F-8570-3BE31A1C5953}" type="pres">
      <dgm:prSet presAssocID="{F6CC90E7-09D4-4918-BFF0-85EBF50796EF}" presName="root2" presStyleCnt="0"/>
      <dgm:spPr/>
    </dgm:pt>
    <dgm:pt modelId="{20D1D00B-3A6C-47CE-9F0D-C7C769B8C940}" type="pres">
      <dgm:prSet presAssocID="{F6CC90E7-09D4-4918-BFF0-85EBF50796EF}" presName="LevelTwoTextNode" presStyleLbl="node2" presStyleIdx="1" presStyleCnt="2">
        <dgm:presLayoutVars>
          <dgm:chPref val="3"/>
        </dgm:presLayoutVars>
      </dgm:prSet>
      <dgm:spPr/>
    </dgm:pt>
    <dgm:pt modelId="{54908BB3-7747-4C5A-A650-9B776AD8F2DA}" type="pres">
      <dgm:prSet presAssocID="{F6CC90E7-09D4-4918-BFF0-85EBF50796EF}" presName="level3hierChild" presStyleCnt="0"/>
      <dgm:spPr/>
    </dgm:pt>
    <dgm:pt modelId="{4567A3A3-2E6F-4A04-8FE5-393D7F52308D}" type="pres">
      <dgm:prSet presAssocID="{ACD98A5B-4484-44E9-B925-1C9FE59EB893}" presName="conn2-1" presStyleLbl="parChTrans1D3" presStyleIdx="1" presStyleCnt="3"/>
      <dgm:spPr/>
    </dgm:pt>
    <dgm:pt modelId="{E8DA9C06-1893-4FA1-896F-17B941EE1505}" type="pres">
      <dgm:prSet presAssocID="{ACD98A5B-4484-44E9-B925-1C9FE59EB893}" presName="connTx" presStyleLbl="parChTrans1D3" presStyleIdx="1" presStyleCnt="3"/>
      <dgm:spPr/>
    </dgm:pt>
    <dgm:pt modelId="{9D271847-ECA2-44E1-A7D2-0BC52FEA4158}" type="pres">
      <dgm:prSet presAssocID="{45D509F5-B03B-47AE-A49B-6C9DDB9DB127}" presName="root2" presStyleCnt="0"/>
      <dgm:spPr/>
    </dgm:pt>
    <dgm:pt modelId="{17AB88BC-494D-46F5-8B24-5ED365CBA3C8}" type="pres">
      <dgm:prSet presAssocID="{45D509F5-B03B-47AE-A49B-6C9DDB9DB127}" presName="LevelTwoTextNode" presStyleLbl="node3" presStyleIdx="1" presStyleCnt="3">
        <dgm:presLayoutVars>
          <dgm:chPref val="3"/>
        </dgm:presLayoutVars>
      </dgm:prSet>
      <dgm:spPr/>
    </dgm:pt>
    <dgm:pt modelId="{E1AEAB25-61D1-4A27-A60F-541CE2BF7115}" type="pres">
      <dgm:prSet presAssocID="{45D509F5-B03B-47AE-A49B-6C9DDB9DB127}" presName="level3hierChild" presStyleCnt="0"/>
      <dgm:spPr/>
    </dgm:pt>
    <dgm:pt modelId="{C8B006B3-8930-4487-8F87-671B7C9C9247}" type="pres">
      <dgm:prSet presAssocID="{FB594713-F04D-409F-A838-8EE13F571825}" presName="conn2-1" presStyleLbl="parChTrans1D3" presStyleIdx="2" presStyleCnt="3"/>
      <dgm:spPr/>
    </dgm:pt>
    <dgm:pt modelId="{5942DFBE-9571-466D-BEB3-5F0B33EC6ADB}" type="pres">
      <dgm:prSet presAssocID="{FB594713-F04D-409F-A838-8EE13F571825}" presName="connTx" presStyleLbl="parChTrans1D3" presStyleIdx="2" presStyleCnt="3"/>
      <dgm:spPr/>
    </dgm:pt>
    <dgm:pt modelId="{311402A8-252D-49D2-814E-912499BB8BC0}" type="pres">
      <dgm:prSet presAssocID="{D761914E-14A8-4CFB-8C47-F49382A60149}" presName="root2" presStyleCnt="0"/>
      <dgm:spPr/>
    </dgm:pt>
    <dgm:pt modelId="{E51FAD87-D832-426C-A46F-4B9207042DC7}" type="pres">
      <dgm:prSet presAssocID="{D761914E-14A8-4CFB-8C47-F49382A60149}" presName="LevelTwoTextNode" presStyleLbl="node3" presStyleIdx="2" presStyleCnt="3">
        <dgm:presLayoutVars>
          <dgm:chPref val="3"/>
        </dgm:presLayoutVars>
      </dgm:prSet>
      <dgm:spPr/>
    </dgm:pt>
    <dgm:pt modelId="{ECD52877-AB99-4035-9E36-5B254A64D106}" type="pres">
      <dgm:prSet presAssocID="{D761914E-14A8-4CFB-8C47-F49382A60149}" presName="level3hierChild" presStyleCnt="0"/>
      <dgm:spPr/>
    </dgm:pt>
  </dgm:ptLst>
  <dgm:cxnLst>
    <dgm:cxn modelId="{F6955704-C55E-4103-829A-986DD323A4AB}" srcId="{F6CC90E7-09D4-4918-BFF0-85EBF50796EF}" destId="{D761914E-14A8-4CFB-8C47-F49382A60149}" srcOrd="1" destOrd="0" parTransId="{FB594713-F04D-409F-A838-8EE13F571825}" sibTransId="{B7554300-7B8E-46E9-AF1E-F31ED1F174CE}"/>
    <dgm:cxn modelId="{00C38C05-43E8-452E-A2BC-F8CF34FA3979}" srcId="{4546E631-4E3E-4A86-9A59-E920407DBCEF}" destId="{F6CC90E7-09D4-4918-BFF0-85EBF50796EF}" srcOrd="1" destOrd="0" parTransId="{4FF1350C-6CFF-41A7-987A-844C4EDC5AB6}" sibTransId="{1561A57C-8E78-45DB-B3DA-B6B0350BBA96}"/>
    <dgm:cxn modelId="{AB7EE205-652A-4ACB-BE41-9C0A41A7D54D}" srcId="{309DB89E-5A95-4C16-AACB-22DD641C11E9}" destId="{4546E631-4E3E-4A86-9A59-E920407DBCEF}" srcOrd="0" destOrd="0" parTransId="{EB3115C7-2B68-426B-A1AF-F20BD2BA13AD}" sibTransId="{B1F67F42-0949-4C39-8217-AA43A7922FB7}"/>
    <dgm:cxn modelId="{5061D611-1D55-455B-A0B7-3DC7E23FC663}" type="presOf" srcId="{ACD98A5B-4484-44E9-B925-1C9FE59EB893}" destId="{4567A3A3-2E6F-4A04-8FE5-393D7F52308D}" srcOrd="0" destOrd="0" presId="urn:microsoft.com/office/officeart/2005/8/layout/hierarchy2"/>
    <dgm:cxn modelId="{14D2231D-EC80-4E67-9D3E-03DE8BE6C2AA}" type="presOf" srcId="{309DB89E-5A95-4C16-AACB-22DD641C11E9}" destId="{17C1B729-C381-4480-8240-D03893357962}" srcOrd="0" destOrd="0" presId="urn:microsoft.com/office/officeart/2005/8/layout/hierarchy2"/>
    <dgm:cxn modelId="{485EE739-88BE-421E-800D-43FD0395F2C0}" type="presOf" srcId="{D761914E-14A8-4CFB-8C47-F49382A60149}" destId="{E51FAD87-D832-426C-A46F-4B9207042DC7}" srcOrd="0" destOrd="0" presId="urn:microsoft.com/office/officeart/2005/8/layout/hierarchy2"/>
    <dgm:cxn modelId="{A3F4DA5B-2988-414F-B9BE-11D0B481E564}" type="presOf" srcId="{ACD98A5B-4484-44E9-B925-1C9FE59EB893}" destId="{E8DA9C06-1893-4FA1-896F-17B941EE1505}" srcOrd="1" destOrd="0" presId="urn:microsoft.com/office/officeart/2005/8/layout/hierarchy2"/>
    <dgm:cxn modelId="{DEF5DA42-E1D3-41AC-9A7A-7324866DDC47}" type="presOf" srcId="{4FF1350C-6CFF-41A7-987A-844C4EDC5AB6}" destId="{0D1D7DC0-4AD4-4CE2-AA0E-8E9A57CD9F01}" srcOrd="0" destOrd="0" presId="urn:microsoft.com/office/officeart/2005/8/layout/hierarchy2"/>
    <dgm:cxn modelId="{DE9FEF62-F727-4C3C-8DFA-3923F1A1161F}" type="presOf" srcId="{A5447B76-C3BA-4E05-95A3-721CD3CCF77E}" destId="{B7067F56-1616-4C7A-A36F-F9119278A7D0}" srcOrd="1" destOrd="0" presId="urn:microsoft.com/office/officeart/2005/8/layout/hierarchy2"/>
    <dgm:cxn modelId="{F1EE3C52-45BA-4C74-9CCD-70711E083246}" type="presOf" srcId="{A5447B76-C3BA-4E05-95A3-721CD3CCF77E}" destId="{82EE7E81-D6FB-4F30-8CE7-9CE0714A6A42}" srcOrd="0" destOrd="0" presId="urn:microsoft.com/office/officeart/2005/8/layout/hierarchy2"/>
    <dgm:cxn modelId="{A05AF554-09DC-4A97-9FBC-1DA290EF8B7F}" type="presOf" srcId="{FB594713-F04D-409F-A838-8EE13F571825}" destId="{C8B006B3-8930-4487-8F87-671B7C9C9247}" srcOrd="0" destOrd="0" presId="urn:microsoft.com/office/officeart/2005/8/layout/hierarchy2"/>
    <dgm:cxn modelId="{9E42BB57-9272-4E7D-94BA-10D40606292B}" type="presOf" srcId="{6D1273E4-70EE-49F7-9BDD-EEEC94ACD93A}" destId="{B3A40377-8D93-4380-BD59-BAF3EB99FF70}" srcOrd="1" destOrd="0" presId="urn:microsoft.com/office/officeart/2005/8/layout/hierarchy2"/>
    <dgm:cxn modelId="{A74D178B-6625-4498-AEE5-B047F538DF0B}" type="presOf" srcId="{6D1273E4-70EE-49F7-9BDD-EEEC94ACD93A}" destId="{4CA4E514-B663-442B-AC6A-A1544AE270B1}" srcOrd="0" destOrd="0" presId="urn:microsoft.com/office/officeart/2005/8/layout/hierarchy2"/>
    <dgm:cxn modelId="{52BE1DA2-5C79-4D53-B3F2-A7CFF8F2261C}" type="presOf" srcId="{B4D8E39F-9501-4BA0-B4DC-AE4D9BF196A2}" destId="{AD94508E-3651-419E-AAED-D0D3CCCFC3AE}" srcOrd="0" destOrd="0" presId="urn:microsoft.com/office/officeart/2005/8/layout/hierarchy2"/>
    <dgm:cxn modelId="{7F9F6BC5-F35D-40E7-8A34-1FEC05712DAD}" type="presOf" srcId="{63063712-2637-4D5E-91F7-EF2BBE0395FD}" destId="{67D52D80-C5DD-4F0C-BC2E-271D848DB983}" srcOrd="0" destOrd="0" presId="urn:microsoft.com/office/officeart/2005/8/layout/hierarchy2"/>
    <dgm:cxn modelId="{4E5B43C7-BFC7-4199-B9A2-649ACD149E5C}" srcId="{63063712-2637-4D5E-91F7-EF2BBE0395FD}" destId="{B4D8E39F-9501-4BA0-B4DC-AE4D9BF196A2}" srcOrd="0" destOrd="0" parTransId="{A5447B76-C3BA-4E05-95A3-721CD3CCF77E}" sibTransId="{3711DD2E-050D-45A6-8AF3-40664E8B87AD}"/>
    <dgm:cxn modelId="{B6F50BCA-D61E-4E9D-998A-0165819D87C3}" type="presOf" srcId="{4FF1350C-6CFF-41A7-987A-844C4EDC5AB6}" destId="{5875B919-4ABE-45A3-BD0F-1DE1F540956A}" srcOrd="1" destOrd="0" presId="urn:microsoft.com/office/officeart/2005/8/layout/hierarchy2"/>
    <dgm:cxn modelId="{257D89DA-9FD4-482F-BB83-A65C354320A3}" srcId="{F6CC90E7-09D4-4918-BFF0-85EBF50796EF}" destId="{45D509F5-B03B-47AE-A49B-6C9DDB9DB127}" srcOrd="0" destOrd="0" parTransId="{ACD98A5B-4484-44E9-B925-1C9FE59EB893}" sibTransId="{3840A023-9EDC-48AE-B857-FB368F23B18C}"/>
    <dgm:cxn modelId="{2590A3E0-E3E4-4C16-82F0-A101BDFEB462}" type="presOf" srcId="{45D509F5-B03B-47AE-A49B-6C9DDB9DB127}" destId="{17AB88BC-494D-46F5-8B24-5ED365CBA3C8}" srcOrd="0" destOrd="0" presId="urn:microsoft.com/office/officeart/2005/8/layout/hierarchy2"/>
    <dgm:cxn modelId="{583552EB-A509-45FA-B9D8-9104AAD079BA}" type="presOf" srcId="{4546E631-4E3E-4A86-9A59-E920407DBCEF}" destId="{490FECCE-19A7-461E-A8EA-389EB0C2A949}" srcOrd="0" destOrd="0" presId="urn:microsoft.com/office/officeart/2005/8/layout/hierarchy2"/>
    <dgm:cxn modelId="{C0C173ED-44F4-4A3F-8D09-6A0A45398F23}" type="presOf" srcId="{F6CC90E7-09D4-4918-BFF0-85EBF50796EF}" destId="{20D1D00B-3A6C-47CE-9F0D-C7C769B8C940}" srcOrd="0" destOrd="0" presId="urn:microsoft.com/office/officeart/2005/8/layout/hierarchy2"/>
    <dgm:cxn modelId="{EC79B6FA-7066-40FC-8DC2-E92BEBB6CD3E}" type="presOf" srcId="{FB594713-F04D-409F-A838-8EE13F571825}" destId="{5942DFBE-9571-466D-BEB3-5F0B33EC6ADB}" srcOrd="1" destOrd="0" presId="urn:microsoft.com/office/officeart/2005/8/layout/hierarchy2"/>
    <dgm:cxn modelId="{71BE6AFB-DF16-41EB-AFD6-55E27C753C90}" srcId="{4546E631-4E3E-4A86-9A59-E920407DBCEF}" destId="{63063712-2637-4D5E-91F7-EF2BBE0395FD}" srcOrd="0" destOrd="0" parTransId="{6D1273E4-70EE-49F7-9BDD-EEEC94ACD93A}" sibTransId="{18EF6DC3-AFCF-4223-849D-2226B9C20FA4}"/>
    <dgm:cxn modelId="{2F827D4B-4234-4921-AFA6-A5EE91D37165}" type="presParOf" srcId="{17C1B729-C381-4480-8240-D03893357962}" destId="{6644C96C-50B7-40CB-964A-29194CD73DA8}" srcOrd="0" destOrd="0" presId="urn:microsoft.com/office/officeart/2005/8/layout/hierarchy2"/>
    <dgm:cxn modelId="{3FC903DF-23D7-4644-A3A0-6C8103A9690F}" type="presParOf" srcId="{6644C96C-50B7-40CB-964A-29194CD73DA8}" destId="{490FECCE-19A7-461E-A8EA-389EB0C2A949}" srcOrd="0" destOrd="0" presId="urn:microsoft.com/office/officeart/2005/8/layout/hierarchy2"/>
    <dgm:cxn modelId="{0A20ECE4-A9A1-4FA4-8484-EEC250F71E15}" type="presParOf" srcId="{6644C96C-50B7-40CB-964A-29194CD73DA8}" destId="{33E597BF-D738-4A59-A3BA-BABB847C0690}" srcOrd="1" destOrd="0" presId="urn:microsoft.com/office/officeart/2005/8/layout/hierarchy2"/>
    <dgm:cxn modelId="{FF51F362-A4EF-415C-8DCD-77A29CEE1C31}" type="presParOf" srcId="{33E597BF-D738-4A59-A3BA-BABB847C0690}" destId="{4CA4E514-B663-442B-AC6A-A1544AE270B1}" srcOrd="0" destOrd="0" presId="urn:microsoft.com/office/officeart/2005/8/layout/hierarchy2"/>
    <dgm:cxn modelId="{FFDE163A-6E9F-4A42-8E5F-03FDB53583EB}" type="presParOf" srcId="{4CA4E514-B663-442B-AC6A-A1544AE270B1}" destId="{B3A40377-8D93-4380-BD59-BAF3EB99FF70}" srcOrd="0" destOrd="0" presId="urn:microsoft.com/office/officeart/2005/8/layout/hierarchy2"/>
    <dgm:cxn modelId="{77520DCD-EEAB-490B-8D10-0128815690DD}" type="presParOf" srcId="{33E597BF-D738-4A59-A3BA-BABB847C0690}" destId="{5AC7CE7E-6ECE-4346-B055-8BADE0E18041}" srcOrd="1" destOrd="0" presId="urn:microsoft.com/office/officeart/2005/8/layout/hierarchy2"/>
    <dgm:cxn modelId="{F59752A6-FD33-4CC1-8C85-ED53CF256950}" type="presParOf" srcId="{5AC7CE7E-6ECE-4346-B055-8BADE0E18041}" destId="{67D52D80-C5DD-4F0C-BC2E-271D848DB983}" srcOrd="0" destOrd="0" presId="urn:microsoft.com/office/officeart/2005/8/layout/hierarchy2"/>
    <dgm:cxn modelId="{F5A4F93C-ABA5-45A5-A2E2-D1B23BE0594D}" type="presParOf" srcId="{5AC7CE7E-6ECE-4346-B055-8BADE0E18041}" destId="{B93C9282-952E-42E9-AFA6-A81AC93D3607}" srcOrd="1" destOrd="0" presId="urn:microsoft.com/office/officeart/2005/8/layout/hierarchy2"/>
    <dgm:cxn modelId="{D9AA949B-0BB1-4D8C-9684-2379E1A45A71}" type="presParOf" srcId="{B93C9282-952E-42E9-AFA6-A81AC93D3607}" destId="{82EE7E81-D6FB-4F30-8CE7-9CE0714A6A42}" srcOrd="0" destOrd="0" presId="urn:microsoft.com/office/officeart/2005/8/layout/hierarchy2"/>
    <dgm:cxn modelId="{D981A0E6-2A8B-49B1-9D84-AA067FEC5165}" type="presParOf" srcId="{82EE7E81-D6FB-4F30-8CE7-9CE0714A6A42}" destId="{B7067F56-1616-4C7A-A36F-F9119278A7D0}" srcOrd="0" destOrd="0" presId="urn:microsoft.com/office/officeart/2005/8/layout/hierarchy2"/>
    <dgm:cxn modelId="{84683261-1C55-4E0C-99D7-DCCD1C3FB5C8}" type="presParOf" srcId="{B93C9282-952E-42E9-AFA6-A81AC93D3607}" destId="{E35992F4-D73D-4E36-902F-ACFEB297F6B4}" srcOrd="1" destOrd="0" presId="urn:microsoft.com/office/officeart/2005/8/layout/hierarchy2"/>
    <dgm:cxn modelId="{FBB1D89A-CEF8-4835-813A-0513119478A9}" type="presParOf" srcId="{E35992F4-D73D-4E36-902F-ACFEB297F6B4}" destId="{AD94508E-3651-419E-AAED-D0D3CCCFC3AE}" srcOrd="0" destOrd="0" presId="urn:microsoft.com/office/officeart/2005/8/layout/hierarchy2"/>
    <dgm:cxn modelId="{71F51205-6C38-4A0A-BEF5-DC573A263360}" type="presParOf" srcId="{E35992F4-D73D-4E36-902F-ACFEB297F6B4}" destId="{215E7002-DF2B-4D90-93D1-142A19A0A608}" srcOrd="1" destOrd="0" presId="urn:microsoft.com/office/officeart/2005/8/layout/hierarchy2"/>
    <dgm:cxn modelId="{4D9CAFAE-0159-4E75-9891-4DA164F0AAB7}" type="presParOf" srcId="{33E597BF-D738-4A59-A3BA-BABB847C0690}" destId="{0D1D7DC0-4AD4-4CE2-AA0E-8E9A57CD9F01}" srcOrd="2" destOrd="0" presId="urn:microsoft.com/office/officeart/2005/8/layout/hierarchy2"/>
    <dgm:cxn modelId="{CD9BAFDB-906D-4BBB-BC63-62A3F674A300}" type="presParOf" srcId="{0D1D7DC0-4AD4-4CE2-AA0E-8E9A57CD9F01}" destId="{5875B919-4ABE-45A3-BD0F-1DE1F540956A}" srcOrd="0" destOrd="0" presId="urn:microsoft.com/office/officeart/2005/8/layout/hierarchy2"/>
    <dgm:cxn modelId="{0C7E4655-4AA3-4761-98C3-1C3339ED8365}" type="presParOf" srcId="{33E597BF-D738-4A59-A3BA-BABB847C0690}" destId="{B449681B-A010-477F-8570-3BE31A1C5953}" srcOrd="3" destOrd="0" presId="urn:microsoft.com/office/officeart/2005/8/layout/hierarchy2"/>
    <dgm:cxn modelId="{E1E83A9A-B073-4B55-8729-EC91FED1FE0E}" type="presParOf" srcId="{B449681B-A010-477F-8570-3BE31A1C5953}" destId="{20D1D00B-3A6C-47CE-9F0D-C7C769B8C940}" srcOrd="0" destOrd="0" presId="urn:microsoft.com/office/officeart/2005/8/layout/hierarchy2"/>
    <dgm:cxn modelId="{54139320-D43D-4856-A3C1-F58A6FBBDD6D}" type="presParOf" srcId="{B449681B-A010-477F-8570-3BE31A1C5953}" destId="{54908BB3-7747-4C5A-A650-9B776AD8F2DA}" srcOrd="1" destOrd="0" presId="urn:microsoft.com/office/officeart/2005/8/layout/hierarchy2"/>
    <dgm:cxn modelId="{613A0FD0-E34C-4D0A-BA76-457377AD7660}" type="presParOf" srcId="{54908BB3-7747-4C5A-A650-9B776AD8F2DA}" destId="{4567A3A3-2E6F-4A04-8FE5-393D7F52308D}" srcOrd="0" destOrd="0" presId="urn:microsoft.com/office/officeart/2005/8/layout/hierarchy2"/>
    <dgm:cxn modelId="{6DC80609-39DD-456A-9C13-9535692EFA47}" type="presParOf" srcId="{4567A3A3-2E6F-4A04-8FE5-393D7F52308D}" destId="{E8DA9C06-1893-4FA1-896F-17B941EE1505}" srcOrd="0" destOrd="0" presId="urn:microsoft.com/office/officeart/2005/8/layout/hierarchy2"/>
    <dgm:cxn modelId="{690D04D7-731B-443B-9795-00CFFFBEB6CC}" type="presParOf" srcId="{54908BB3-7747-4C5A-A650-9B776AD8F2DA}" destId="{9D271847-ECA2-44E1-A7D2-0BC52FEA4158}" srcOrd="1" destOrd="0" presId="urn:microsoft.com/office/officeart/2005/8/layout/hierarchy2"/>
    <dgm:cxn modelId="{A05C23C7-D35A-41C5-BA53-C6DAB009FAE3}" type="presParOf" srcId="{9D271847-ECA2-44E1-A7D2-0BC52FEA4158}" destId="{17AB88BC-494D-46F5-8B24-5ED365CBA3C8}" srcOrd="0" destOrd="0" presId="urn:microsoft.com/office/officeart/2005/8/layout/hierarchy2"/>
    <dgm:cxn modelId="{8F9B944E-6530-4761-9C6C-12879E4C975A}" type="presParOf" srcId="{9D271847-ECA2-44E1-A7D2-0BC52FEA4158}" destId="{E1AEAB25-61D1-4A27-A60F-541CE2BF7115}" srcOrd="1" destOrd="0" presId="urn:microsoft.com/office/officeart/2005/8/layout/hierarchy2"/>
    <dgm:cxn modelId="{5E9A0942-8A9A-4253-B336-3E2E28D0E5D3}" type="presParOf" srcId="{54908BB3-7747-4C5A-A650-9B776AD8F2DA}" destId="{C8B006B3-8930-4487-8F87-671B7C9C9247}" srcOrd="2" destOrd="0" presId="urn:microsoft.com/office/officeart/2005/8/layout/hierarchy2"/>
    <dgm:cxn modelId="{56CEFF27-B141-4C18-B94D-8A29F48E6C25}" type="presParOf" srcId="{C8B006B3-8930-4487-8F87-671B7C9C9247}" destId="{5942DFBE-9571-466D-BEB3-5F0B33EC6ADB}" srcOrd="0" destOrd="0" presId="urn:microsoft.com/office/officeart/2005/8/layout/hierarchy2"/>
    <dgm:cxn modelId="{4C291B19-C4BF-4B62-84D3-316EADF803B5}" type="presParOf" srcId="{54908BB3-7747-4C5A-A650-9B776AD8F2DA}" destId="{311402A8-252D-49D2-814E-912499BB8BC0}" srcOrd="3" destOrd="0" presId="urn:microsoft.com/office/officeart/2005/8/layout/hierarchy2"/>
    <dgm:cxn modelId="{81147D1B-1EF8-455F-A5F9-343287AB0B51}" type="presParOf" srcId="{311402A8-252D-49D2-814E-912499BB8BC0}" destId="{E51FAD87-D832-426C-A46F-4B9207042DC7}" srcOrd="0" destOrd="0" presId="urn:microsoft.com/office/officeart/2005/8/layout/hierarchy2"/>
    <dgm:cxn modelId="{4E7F1D96-3B14-4404-AC24-E1CB98A4A816}" type="presParOf" srcId="{311402A8-252D-49D2-814E-912499BB8BC0}" destId="{ECD52877-AB99-4035-9E36-5B254A64D106}"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34B938EC-14A5-4FCA-835B-43D87CE73F78}" type="doc">
      <dgm:prSet loTypeId="urn:microsoft.com/office/officeart/2008/layout/BendingPictureCaption" loCatId="picture" qsTypeId="urn:microsoft.com/office/officeart/2005/8/quickstyle/simple4" qsCatId="simple" csTypeId="urn:microsoft.com/office/officeart/2005/8/colors/accent4_5" csCatId="accent4" phldr="1"/>
      <dgm:spPr/>
      <dgm:t>
        <a:bodyPr/>
        <a:lstStyle/>
        <a:p>
          <a:endParaRPr lang="es-EC"/>
        </a:p>
      </dgm:t>
    </dgm:pt>
    <dgm:pt modelId="{9DBF3136-7BA6-48B8-9378-4724ABF7D4C5}">
      <dgm:prSet phldrT="[Texto]" custT="1"/>
      <dgm:spPr/>
      <dgm:t>
        <a:bodyPr/>
        <a:lstStyle/>
        <a:p>
          <a:r>
            <a:rPr lang="es-EC" sz="1600" dirty="0"/>
            <a:t>Carga lateral:</a:t>
          </a:r>
        </a:p>
        <a:p>
          <a:r>
            <a:rPr lang="es-EC" sz="1600" dirty="0"/>
            <a:t>637000 N (65 </a:t>
          </a:r>
          <a:r>
            <a:rPr lang="es-EC" sz="1600" dirty="0" err="1"/>
            <a:t>Tn</a:t>
          </a:r>
          <a:r>
            <a:rPr lang="es-EC" sz="1600" dirty="0"/>
            <a:t>) </a:t>
          </a:r>
        </a:p>
      </dgm:t>
    </dgm:pt>
    <dgm:pt modelId="{BCB6AAD1-D7D8-4461-AE92-EBC34E927E95}" type="parTrans" cxnId="{4D42D524-F870-4F8A-9120-0FFDCAA68F9E}">
      <dgm:prSet/>
      <dgm:spPr/>
      <dgm:t>
        <a:bodyPr/>
        <a:lstStyle/>
        <a:p>
          <a:endParaRPr lang="es-EC" sz="1400"/>
        </a:p>
      </dgm:t>
    </dgm:pt>
    <dgm:pt modelId="{4313BAEF-82A2-46A7-A668-3438BE474C13}" type="sibTrans" cxnId="{4D42D524-F870-4F8A-9120-0FFDCAA68F9E}">
      <dgm:prSet/>
      <dgm:spPr/>
      <dgm:t>
        <a:bodyPr/>
        <a:lstStyle/>
        <a:p>
          <a:endParaRPr lang="es-EC" sz="1400"/>
        </a:p>
      </dgm:t>
    </dgm:pt>
    <dgm:pt modelId="{71C3F801-DAC0-4E8E-B6D8-0E9E2F0F7B9C}">
      <dgm:prSet phldrT="[Texto]" custT="1"/>
      <dgm:spPr/>
      <dgm:t>
        <a:bodyPr/>
        <a:lstStyle/>
        <a:p>
          <a:r>
            <a:rPr lang="es-EC" sz="1600" dirty="0"/>
            <a:t>Carga vertical:</a:t>
          </a:r>
        </a:p>
        <a:p>
          <a:r>
            <a:rPr lang="es-EC" sz="1600" dirty="0"/>
            <a:t>980000 N (100 </a:t>
          </a:r>
          <a:r>
            <a:rPr lang="es-EC" sz="1600" dirty="0" err="1"/>
            <a:t>Tn</a:t>
          </a:r>
          <a:r>
            <a:rPr lang="es-EC" sz="1600" dirty="0"/>
            <a:t>)</a:t>
          </a:r>
        </a:p>
      </dgm:t>
    </dgm:pt>
    <dgm:pt modelId="{1D000033-A721-4563-9C0D-24B68268B425}" type="parTrans" cxnId="{A9411A35-BDB5-4940-A537-B1839B5F3A4C}">
      <dgm:prSet/>
      <dgm:spPr/>
      <dgm:t>
        <a:bodyPr/>
        <a:lstStyle/>
        <a:p>
          <a:endParaRPr lang="es-EC" sz="1400"/>
        </a:p>
      </dgm:t>
    </dgm:pt>
    <dgm:pt modelId="{2802C049-DCCE-4CCD-BAEC-7A404C779631}" type="sibTrans" cxnId="{A9411A35-BDB5-4940-A537-B1839B5F3A4C}">
      <dgm:prSet/>
      <dgm:spPr/>
      <dgm:t>
        <a:bodyPr/>
        <a:lstStyle/>
        <a:p>
          <a:endParaRPr lang="es-EC" sz="1400"/>
        </a:p>
      </dgm:t>
    </dgm:pt>
    <dgm:pt modelId="{0C2A458B-68D5-4B4C-A06E-489CB4514FF7}">
      <dgm:prSet phldrT="[Texto]" custT="1"/>
      <dgm:spPr/>
      <dgm:t>
        <a:bodyPr/>
        <a:lstStyle/>
        <a:p>
          <a:r>
            <a:rPr lang="es-EC" sz="1600" dirty="0"/>
            <a:t>Cara restricción fija del soporte</a:t>
          </a:r>
        </a:p>
      </dgm:t>
    </dgm:pt>
    <dgm:pt modelId="{9D842651-5E7F-4B93-B7AA-557B25202FEE}" type="parTrans" cxnId="{3C1C4C97-2E34-43B5-82B3-F22A410ECB1E}">
      <dgm:prSet/>
      <dgm:spPr/>
      <dgm:t>
        <a:bodyPr/>
        <a:lstStyle/>
        <a:p>
          <a:endParaRPr lang="es-EC" sz="1400"/>
        </a:p>
      </dgm:t>
    </dgm:pt>
    <dgm:pt modelId="{572DEAD1-CEDE-42DA-ACEE-E1E7D9CF5615}" type="sibTrans" cxnId="{3C1C4C97-2E34-43B5-82B3-F22A410ECB1E}">
      <dgm:prSet/>
      <dgm:spPr/>
      <dgm:t>
        <a:bodyPr/>
        <a:lstStyle/>
        <a:p>
          <a:endParaRPr lang="es-EC" sz="1400"/>
        </a:p>
      </dgm:t>
    </dgm:pt>
    <dgm:pt modelId="{274C9C94-5012-48AE-AD95-824470BDB06D}" type="pres">
      <dgm:prSet presAssocID="{34B938EC-14A5-4FCA-835B-43D87CE73F78}" presName="diagram" presStyleCnt="0">
        <dgm:presLayoutVars>
          <dgm:dir/>
        </dgm:presLayoutVars>
      </dgm:prSet>
      <dgm:spPr/>
    </dgm:pt>
    <dgm:pt modelId="{B8932752-223B-4A3A-9E41-B93B09AFFBFD}" type="pres">
      <dgm:prSet presAssocID="{9DBF3136-7BA6-48B8-9378-4724ABF7D4C5}" presName="composite" presStyleCnt="0"/>
      <dgm:spPr/>
    </dgm:pt>
    <dgm:pt modelId="{449CD4D6-DFD4-4496-991A-09E4DE81A21D}" type="pres">
      <dgm:prSet presAssocID="{9DBF3136-7BA6-48B8-9378-4724ABF7D4C5}" presName="Image" presStyleLbl="bgShp" presStyleIdx="0" presStyleCnt="3"/>
      <dgm:spPr>
        <a:blipFill rotWithShape="1">
          <a:blip xmlns:r="http://schemas.openxmlformats.org/officeDocument/2006/relationships" r:embed="rId1"/>
          <a:srcRect/>
          <a:stretch>
            <a:fillRect t="-1000" b="-1000"/>
          </a:stretch>
        </a:blipFill>
      </dgm:spPr>
    </dgm:pt>
    <dgm:pt modelId="{83122093-131A-48BE-8B0B-DE657C21BFB3}" type="pres">
      <dgm:prSet presAssocID="{9DBF3136-7BA6-48B8-9378-4724ABF7D4C5}" presName="Parent" presStyleLbl="node0" presStyleIdx="0" presStyleCnt="3">
        <dgm:presLayoutVars>
          <dgm:bulletEnabled val="1"/>
        </dgm:presLayoutVars>
      </dgm:prSet>
      <dgm:spPr/>
    </dgm:pt>
    <dgm:pt modelId="{9DA92A58-87B3-4FB2-81F6-3EB8F795897D}" type="pres">
      <dgm:prSet presAssocID="{4313BAEF-82A2-46A7-A668-3438BE474C13}" presName="sibTrans" presStyleCnt="0"/>
      <dgm:spPr/>
    </dgm:pt>
    <dgm:pt modelId="{E3771635-C7EC-4967-A83E-550D30B47FD6}" type="pres">
      <dgm:prSet presAssocID="{71C3F801-DAC0-4E8E-B6D8-0E9E2F0F7B9C}" presName="composite" presStyleCnt="0"/>
      <dgm:spPr/>
    </dgm:pt>
    <dgm:pt modelId="{A829B9F8-2D83-4A91-815C-588F0948087D}" type="pres">
      <dgm:prSet presAssocID="{71C3F801-DAC0-4E8E-B6D8-0E9E2F0F7B9C}" presName="Image" presStyleLbl="bgShp" presStyleIdx="1" presStyleCnt="3"/>
      <dgm:spPr>
        <a:blipFill rotWithShape="1">
          <a:blip xmlns:r="http://schemas.openxmlformats.org/officeDocument/2006/relationships" r:embed="rId2"/>
          <a:srcRect/>
          <a:stretch>
            <a:fillRect l="-1000" r="-1000"/>
          </a:stretch>
        </a:blipFill>
      </dgm:spPr>
    </dgm:pt>
    <dgm:pt modelId="{E03B3EFD-17D4-4DEE-ACF9-DF48E2411B19}" type="pres">
      <dgm:prSet presAssocID="{71C3F801-DAC0-4E8E-B6D8-0E9E2F0F7B9C}" presName="Parent" presStyleLbl="node0" presStyleIdx="1" presStyleCnt="3">
        <dgm:presLayoutVars>
          <dgm:bulletEnabled val="1"/>
        </dgm:presLayoutVars>
      </dgm:prSet>
      <dgm:spPr/>
    </dgm:pt>
    <dgm:pt modelId="{C8EE916F-75F7-4651-9DB9-92D558DAD8B1}" type="pres">
      <dgm:prSet presAssocID="{2802C049-DCCE-4CCD-BAEC-7A404C779631}" presName="sibTrans" presStyleCnt="0"/>
      <dgm:spPr/>
    </dgm:pt>
    <dgm:pt modelId="{0B68393C-C942-492B-8936-C163B5F5F6FE}" type="pres">
      <dgm:prSet presAssocID="{0C2A458B-68D5-4B4C-A06E-489CB4514FF7}" presName="composite" presStyleCnt="0"/>
      <dgm:spPr/>
    </dgm:pt>
    <dgm:pt modelId="{202D19ED-C5C1-4BDB-8A33-487CBE0AF9D9}" type="pres">
      <dgm:prSet presAssocID="{0C2A458B-68D5-4B4C-A06E-489CB4514FF7}" presName="Image" presStyleLbl="bgShp" presStyleIdx="2" presStyleCnt="3" custLinFactNeighborX="-1281" custLinFactNeighborY="1484"/>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44782" t="-27583" r="-44052" b="-65029"/>
          </a:stretch>
        </a:blipFill>
      </dgm:spPr>
    </dgm:pt>
    <dgm:pt modelId="{665CFBC3-DCEB-4505-BF82-058703EB0D9F}" type="pres">
      <dgm:prSet presAssocID="{0C2A458B-68D5-4B4C-A06E-489CB4514FF7}" presName="Parent" presStyleLbl="node0" presStyleIdx="2" presStyleCnt="3">
        <dgm:presLayoutVars>
          <dgm:bulletEnabled val="1"/>
        </dgm:presLayoutVars>
      </dgm:prSet>
      <dgm:spPr/>
    </dgm:pt>
  </dgm:ptLst>
  <dgm:cxnLst>
    <dgm:cxn modelId="{4D42D524-F870-4F8A-9120-0FFDCAA68F9E}" srcId="{34B938EC-14A5-4FCA-835B-43D87CE73F78}" destId="{9DBF3136-7BA6-48B8-9378-4724ABF7D4C5}" srcOrd="0" destOrd="0" parTransId="{BCB6AAD1-D7D8-4461-AE92-EBC34E927E95}" sibTransId="{4313BAEF-82A2-46A7-A668-3438BE474C13}"/>
    <dgm:cxn modelId="{A9411A35-BDB5-4940-A537-B1839B5F3A4C}" srcId="{34B938EC-14A5-4FCA-835B-43D87CE73F78}" destId="{71C3F801-DAC0-4E8E-B6D8-0E9E2F0F7B9C}" srcOrd="1" destOrd="0" parTransId="{1D000033-A721-4563-9C0D-24B68268B425}" sibTransId="{2802C049-DCCE-4CCD-BAEC-7A404C779631}"/>
    <dgm:cxn modelId="{0B34163F-4ED1-423C-8D56-FA22649A3262}" type="presOf" srcId="{71C3F801-DAC0-4E8E-B6D8-0E9E2F0F7B9C}" destId="{E03B3EFD-17D4-4DEE-ACF9-DF48E2411B19}" srcOrd="0" destOrd="0" presId="urn:microsoft.com/office/officeart/2008/layout/BendingPictureCaption"/>
    <dgm:cxn modelId="{360DFF82-60FD-4934-8E82-A708B8DBB7D7}" type="presOf" srcId="{0C2A458B-68D5-4B4C-A06E-489CB4514FF7}" destId="{665CFBC3-DCEB-4505-BF82-058703EB0D9F}" srcOrd="0" destOrd="0" presId="urn:microsoft.com/office/officeart/2008/layout/BendingPictureCaption"/>
    <dgm:cxn modelId="{A0C55E88-C0C4-4E2D-B015-09F8E0C036CB}" type="presOf" srcId="{34B938EC-14A5-4FCA-835B-43D87CE73F78}" destId="{274C9C94-5012-48AE-AD95-824470BDB06D}" srcOrd="0" destOrd="0" presId="urn:microsoft.com/office/officeart/2008/layout/BendingPictureCaption"/>
    <dgm:cxn modelId="{17D54091-A0E9-4508-BE9B-08941C0B7C41}" type="presOf" srcId="{9DBF3136-7BA6-48B8-9378-4724ABF7D4C5}" destId="{83122093-131A-48BE-8B0B-DE657C21BFB3}" srcOrd="0" destOrd="0" presId="urn:microsoft.com/office/officeart/2008/layout/BendingPictureCaption"/>
    <dgm:cxn modelId="{3C1C4C97-2E34-43B5-82B3-F22A410ECB1E}" srcId="{34B938EC-14A5-4FCA-835B-43D87CE73F78}" destId="{0C2A458B-68D5-4B4C-A06E-489CB4514FF7}" srcOrd="2" destOrd="0" parTransId="{9D842651-5E7F-4B93-B7AA-557B25202FEE}" sibTransId="{572DEAD1-CEDE-42DA-ACEE-E1E7D9CF5615}"/>
    <dgm:cxn modelId="{3D2155DA-5DE9-459B-8271-558FE62EE871}" type="presParOf" srcId="{274C9C94-5012-48AE-AD95-824470BDB06D}" destId="{B8932752-223B-4A3A-9E41-B93B09AFFBFD}" srcOrd="0" destOrd="0" presId="urn:microsoft.com/office/officeart/2008/layout/BendingPictureCaption"/>
    <dgm:cxn modelId="{DCEB974D-5198-44D5-8A7D-9D9738784071}" type="presParOf" srcId="{B8932752-223B-4A3A-9E41-B93B09AFFBFD}" destId="{449CD4D6-DFD4-4496-991A-09E4DE81A21D}" srcOrd="0" destOrd="0" presId="urn:microsoft.com/office/officeart/2008/layout/BendingPictureCaption"/>
    <dgm:cxn modelId="{BBAEE5DB-12FA-4879-88BF-C7BE5AB7D058}" type="presParOf" srcId="{B8932752-223B-4A3A-9E41-B93B09AFFBFD}" destId="{83122093-131A-48BE-8B0B-DE657C21BFB3}" srcOrd="1" destOrd="0" presId="urn:microsoft.com/office/officeart/2008/layout/BendingPictureCaption"/>
    <dgm:cxn modelId="{9E83D6F7-FB8F-488B-A336-A77B9F53A432}" type="presParOf" srcId="{274C9C94-5012-48AE-AD95-824470BDB06D}" destId="{9DA92A58-87B3-4FB2-81F6-3EB8F795897D}" srcOrd="1" destOrd="0" presId="urn:microsoft.com/office/officeart/2008/layout/BendingPictureCaption"/>
    <dgm:cxn modelId="{4D186324-1F99-4AF0-B1F0-0CA207BEF70B}" type="presParOf" srcId="{274C9C94-5012-48AE-AD95-824470BDB06D}" destId="{E3771635-C7EC-4967-A83E-550D30B47FD6}" srcOrd="2" destOrd="0" presId="urn:microsoft.com/office/officeart/2008/layout/BendingPictureCaption"/>
    <dgm:cxn modelId="{2AB174FD-5B12-49B5-9F7E-F83F68878D92}" type="presParOf" srcId="{E3771635-C7EC-4967-A83E-550D30B47FD6}" destId="{A829B9F8-2D83-4A91-815C-588F0948087D}" srcOrd="0" destOrd="0" presId="urn:microsoft.com/office/officeart/2008/layout/BendingPictureCaption"/>
    <dgm:cxn modelId="{6E54DB16-C188-44BC-9A93-79EBA65B15BD}" type="presParOf" srcId="{E3771635-C7EC-4967-A83E-550D30B47FD6}" destId="{E03B3EFD-17D4-4DEE-ACF9-DF48E2411B19}" srcOrd="1" destOrd="0" presId="urn:microsoft.com/office/officeart/2008/layout/BendingPictureCaption"/>
    <dgm:cxn modelId="{A37882D4-240D-4336-B7B0-96CDE3F4C150}" type="presParOf" srcId="{274C9C94-5012-48AE-AD95-824470BDB06D}" destId="{C8EE916F-75F7-4651-9DB9-92D558DAD8B1}" srcOrd="3" destOrd="0" presId="urn:microsoft.com/office/officeart/2008/layout/BendingPictureCaption"/>
    <dgm:cxn modelId="{342A474E-409B-4DCB-96C8-24D875A1F5A8}" type="presParOf" srcId="{274C9C94-5012-48AE-AD95-824470BDB06D}" destId="{0B68393C-C942-492B-8936-C163B5F5F6FE}" srcOrd="4" destOrd="0" presId="urn:microsoft.com/office/officeart/2008/layout/BendingPictureCaption"/>
    <dgm:cxn modelId="{337A1735-255F-462C-BCB6-F2827625B1B7}" type="presParOf" srcId="{0B68393C-C942-492B-8936-C163B5F5F6FE}" destId="{202D19ED-C5C1-4BDB-8A33-487CBE0AF9D9}" srcOrd="0" destOrd="0" presId="urn:microsoft.com/office/officeart/2008/layout/BendingPictureCaption"/>
    <dgm:cxn modelId="{596C9E34-F2E6-4176-B540-9278553211DC}" type="presParOf" srcId="{0B68393C-C942-492B-8936-C163B5F5F6FE}" destId="{665CFBC3-DCEB-4505-BF82-058703EB0D9F}"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FDE39F58-6CEF-4F3B-AE7E-74F2244B5FB9}" type="doc">
      <dgm:prSet loTypeId="urn:microsoft.com/office/officeart/2008/layout/BendingPictureCaption" loCatId="picture" qsTypeId="urn:microsoft.com/office/officeart/2005/8/quickstyle/simple1" qsCatId="simple" csTypeId="urn:microsoft.com/office/officeart/2005/8/colors/accent5_5" csCatId="accent5" phldr="1"/>
      <dgm:spPr/>
      <dgm:t>
        <a:bodyPr/>
        <a:lstStyle/>
        <a:p>
          <a:endParaRPr lang="es-EC"/>
        </a:p>
      </dgm:t>
    </dgm:pt>
    <dgm:pt modelId="{84704AE4-3758-4885-B4C9-5ADD9E1CC98F}">
      <dgm:prSet phldrT="[Texto]" custT="1"/>
      <dgm:spPr/>
      <dgm:t>
        <a:bodyPr/>
        <a:lstStyle/>
        <a:p>
          <a:pPr algn="ctr"/>
          <a:r>
            <a:rPr lang="es-EC" sz="1800" b="1">
              <a:solidFill>
                <a:schemeClr val="bg1"/>
              </a:solidFill>
            </a:rPr>
            <a:t>Primera tensión principal</a:t>
          </a:r>
          <a:endParaRPr lang="es-EC" sz="1800" b="1" dirty="0">
            <a:solidFill>
              <a:schemeClr val="bg1"/>
            </a:solidFill>
          </a:endParaRPr>
        </a:p>
      </dgm:t>
    </dgm:pt>
    <dgm:pt modelId="{259C8E5B-5FDB-40D2-BF05-1928B0F40BD3}" type="parTrans" cxnId="{0757744E-8D9E-4BC0-9149-E0523E163CFE}">
      <dgm:prSet/>
      <dgm:spPr/>
      <dgm:t>
        <a:bodyPr/>
        <a:lstStyle/>
        <a:p>
          <a:pPr algn="ctr"/>
          <a:endParaRPr lang="es-EC" sz="1200">
            <a:solidFill>
              <a:schemeClr val="bg1"/>
            </a:solidFill>
          </a:endParaRPr>
        </a:p>
      </dgm:t>
    </dgm:pt>
    <dgm:pt modelId="{FF3F73C1-513E-44DD-9F57-FCB29DE334A7}" type="sibTrans" cxnId="{0757744E-8D9E-4BC0-9149-E0523E163CFE}">
      <dgm:prSet/>
      <dgm:spPr/>
      <dgm:t>
        <a:bodyPr/>
        <a:lstStyle/>
        <a:p>
          <a:pPr algn="ctr"/>
          <a:endParaRPr lang="es-EC" sz="1200">
            <a:solidFill>
              <a:schemeClr val="bg1"/>
            </a:solidFill>
          </a:endParaRPr>
        </a:p>
      </dgm:t>
    </dgm:pt>
    <dgm:pt modelId="{4916505D-FC2D-4E04-BA54-530EDD10796A}">
      <dgm:prSet phldrT="[Texto]" custT="1"/>
      <dgm:spPr/>
      <dgm:t>
        <a:bodyPr/>
        <a:lstStyle/>
        <a:p>
          <a:pPr algn="ctr"/>
          <a:r>
            <a:rPr lang="es-EC" sz="1800" b="1">
              <a:solidFill>
                <a:schemeClr val="bg1"/>
              </a:solidFill>
            </a:rPr>
            <a:t>Tercera tensión principal</a:t>
          </a:r>
          <a:endParaRPr lang="es-EC" sz="1800" b="1" dirty="0">
            <a:solidFill>
              <a:schemeClr val="bg1"/>
            </a:solidFill>
          </a:endParaRPr>
        </a:p>
      </dgm:t>
    </dgm:pt>
    <dgm:pt modelId="{10BFFAB3-A55F-46AF-9C65-0BC8C8B87A71}" type="sibTrans" cxnId="{DCDBAF5C-21AF-41C5-8A44-A9EECA6B91E2}">
      <dgm:prSet/>
      <dgm:spPr/>
      <dgm:t>
        <a:bodyPr/>
        <a:lstStyle/>
        <a:p>
          <a:pPr algn="ctr"/>
          <a:endParaRPr lang="es-EC" sz="1200">
            <a:solidFill>
              <a:schemeClr val="bg1"/>
            </a:solidFill>
          </a:endParaRPr>
        </a:p>
      </dgm:t>
    </dgm:pt>
    <dgm:pt modelId="{FB6394B4-22A1-414C-94A1-0F8FF84A38AA}" type="parTrans" cxnId="{DCDBAF5C-21AF-41C5-8A44-A9EECA6B91E2}">
      <dgm:prSet/>
      <dgm:spPr/>
      <dgm:t>
        <a:bodyPr/>
        <a:lstStyle/>
        <a:p>
          <a:pPr algn="ctr"/>
          <a:endParaRPr lang="es-EC" sz="1200">
            <a:solidFill>
              <a:schemeClr val="bg1"/>
            </a:solidFill>
          </a:endParaRPr>
        </a:p>
      </dgm:t>
    </dgm:pt>
    <dgm:pt modelId="{B8872466-8C70-4AE0-88E1-D1088AC2C212}" type="pres">
      <dgm:prSet presAssocID="{FDE39F58-6CEF-4F3B-AE7E-74F2244B5FB9}" presName="diagram" presStyleCnt="0">
        <dgm:presLayoutVars>
          <dgm:dir/>
        </dgm:presLayoutVars>
      </dgm:prSet>
      <dgm:spPr/>
    </dgm:pt>
    <dgm:pt modelId="{71117526-AB67-4229-9914-94ACAC763FE6}" type="pres">
      <dgm:prSet presAssocID="{84704AE4-3758-4885-B4C9-5ADD9E1CC98F}" presName="composite" presStyleCnt="0"/>
      <dgm:spPr/>
    </dgm:pt>
    <dgm:pt modelId="{B3C8A745-9FB9-4E73-9129-FD30A7EA9BC9}" type="pres">
      <dgm:prSet presAssocID="{84704AE4-3758-4885-B4C9-5ADD9E1CC98F}" presName="Image" presStyleLbl="bgShp" presStyleIdx="0" presStyleCnt="2"/>
      <dgm:spPr>
        <a:blipFill rotWithShape="1">
          <a:blip xmlns:r="http://schemas.openxmlformats.org/officeDocument/2006/relationships" r:embed="rId1"/>
          <a:srcRect/>
          <a:stretch>
            <a:fillRect l="-5000" r="-5000"/>
          </a:stretch>
        </a:blipFill>
      </dgm:spPr>
    </dgm:pt>
    <dgm:pt modelId="{8DCE249A-EEFC-4D77-986B-EE7747FE627D}" type="pres">
      <dgm:prSet presAssocID="{84704AE4-3758-4885-B4C9-5ADD9E1CC98F}" presName="Parent" presStyleLbl="node0" presStyleIdx="0" presStyleCnt="2" custScaleX="83951" custScaleY="58668">
        <dgm:presLayoutVars>
          <dgm:bulletEnabled val="1"/>
        </dgm:presLayoutVars>
      </dgm:prSet>
      <dgm:spPr/>
    </dgm:pt>
    <dgm:pt modelId="{E29C3374-F9A3-42F1-9459-1F06B570619E}" type="pres">
      <dgm:prSet presAssocID="{FF3F73C1-513E-44DD-9F57-FCB29DE334A7}" presName="sibTrans" presStyleCnt="0"/>
      <dgm:spPr/>
    </dgm:pt>
    <dgm:pt modelId="{23A70D84-FB4B-43AB-9405-933D36F03654}" type="pres">
      <dgm:prSet presAssocID="{4916505D-FC2D-4E04-BA54-530EDD10796A}" presName="composite" presStyleCnt="0"/>
      <dgm:spPr/>
    </dgm:pt>
    <dgm:pt modelId="{F8E313B4-8A44-4054-A4E4-F52BD70D410A}" type="pres">
      <dgm:prSet presAssocID="{4916505D-FC2D-4E04-BA54-530EDD10796A}" presName="Image" presStyleLbl="bgShp" presStyleIdx="1" presStyleCnt="2"/>
      <dgm:spPr>
        <a:blipFill rotWithShape="1">
          <a:blip xmlns:r="http://schemas.openxmlformats.org/officeDocument/2006/relationships" r:embed="rId2"/>
          <a:srcRect/>
          <a:stretch>
            <a:fillRect l="-5000" r="-5000"/>
          </a:stretch>
        </a:blipFill>
      </dgm:spPr>
    </dgm:pt>
    <dgm:pt modelId="{EA6FE32B-7A16-4A8D-A782-DCA501AB7322}" type="pres">
      <dgm:prSet presAssocID="{4916505D-FC2D-4E04-BA54-530EDD10796A}" presName="Parent" presStyleLbl="node0" presStyleIdx="1" presStyleCnt="2" custScaleX="83951" custScaleY="58668">
        <dgm:presLayoutVars>
          <dgm:bulletEnabled val="1"/>
        </dgm:presLayoutVars>
      </dgm:prSet>
      <dgm:spPr/>
    </dgm:pt>
  </dgm:ptLst>
  <dgm:cxnLst>
    <dgm:cxn modelId="{DCDBAF5C-21AF-41C5-8A44-A9EECA6B91E2}" srcId="{FDE39F58-6CEF-4F3B-AE7E-74F2244B5FB9}" destId="{4916505D-FC2D-4E04-BA54-530EDD10796A}" srcOrd="1" destOrd="0" parTransId="{FB6394B4-22A1-414C-94A1-0F8FF84A38AA}" sibTransId="{10BFFAB3-A55F-46AF-9C65-0BC8C8B87A71}"/>
    <dgm:cxn modelId="{0757744E-8D9E-4BC0-9149-E0523E163CFE}" srcId="{FDE39F58-6CEF-4F3B-AE7E-74F2244B5FB9}" destId="{84704AE4-3758-4885-B4C9-5ADD9E1CC98F}" srcOrd="0" destOrd="0" parTransId="{259C8E5B-5FDB-40D2-BF05-1928B0F40BD3}" sibTransId="{FF3F73C1-513E-44DD-9F57-FCB29DE334A7}"/>
    <dgm:cxn modelId="{2D7F9A78-8213-4B77-A947-7812A1E0A0E8}" type="presOf" srcId="{FDE39F58-6CEF-4F3B-AE7E-74F2244B5FB9}" destId="{B8872466-8C70-4AE0-88E1-D1088AC2C212}" srcOrd="0" destOrd="0" presId="urn:microsoft.com/office/officeart/2008/layout/BendingPictureCaption"/>
    <dgm:cxn modelId="{5CC3047C-76AC-4540-A043-87623F953E15}" type="presOf" srcId="{84704AE4-3758-4885-B4C9-5ADD9E1CC98F}" destId="{8DCE249A-EEFC-4D77-986B-EE7747FE627D}" srcOrd="0" destOrd="0" presId="urn:microsoft.com/office/officeart/2008/layout/BendingPictureCaption"/>
    <dgm:cxn modelId="{3942D8C8-CF06-46D1-882C-572E4F7F5416}" type="presOf" srcId="{4916505D-FC2D-4E04-BA54-530EDD10796A}" destId="{EA6FE32B-7A16-4A8D-A782-DCA501AB7322}" srcOrd="0" destOrd="0" presId="urn:microsoft.com/office/officeart/2008/layout/BendingPictureCaption"/>
    <dgm:cxn modelId="{3BE4F317-8D88-47A0-A684-C6BF27468873}" type="presParOf" srcId="{B8872466-8C70-4AE0-88E1-D1088AC2C212}" destId="{71117526-AB67-4229-9914-94ACAC763FE6}" srcOrd="0" destOrd="0" presId="urn:microsoft.com/office/officeart/2008/layout/BendingPictureCaption"/>
    <dgm:cxn modelId="{4DD4BCF8-65A4-42CE-8874-2D61BC431764}" type="presParOf" srcId="{71117526-AB67-4229-9914-94ACAC763FE6}" destId="{B3C8A745-9FB9-4E73-9129-FD30A7EA9BC9}" srcOrd="0" destOrd="0" presId="urn:microsoft.com/office/officeart/2008/layout/BendingPictureCaption"/>
    <dgm:cxn modelId="{D6D61DD3-27A5-45B9-A15D-16A2E28DAE6D}" type="presParOf" srcId="{71117526-AB67-4229-9914-94ACAC763FE6}" destId="{8DCE249A-EEFC-4D77-986B-EE7747FE627D}" srcOrd="1" destOrd="0" presId="urn:microsoft.com/office/officeart/2008/layout/BendingPictureCaption"/>
    <dgm:cxn modelId="{32C91FD1-AF52-4E92-A296-FFBCAACE43B0}" type="presParOf" srcId="{B8872466-8C70-4AE0-88E1-D1088AC2C212}" destId="{E29C3374-F9A3-42F1-9459-1F06B570619E}" srcOrd="1" destOrd="0" presId="urn:microsoft.com/office/officeart/2008/layout/BendingPictureCaption"/>
    <dgm:cxn modelId="{C3DDADE8-44AF-4BC5-99BC-3EE9E596AD83}" type="presParOf" srcId="{B8872466-8C70-4AE0-88E1-D1088AC2C212}" destId="{23A70D84-FB4B-43AB-9405-933D36F03654}" srcOrd="2" destOrd="0" presId="urn:microsoft.com/office/officeart/2008/layout/BendingPictureCaption"/>
    <dgm:cxn modelId="{9F2BA9C8-F06B-4E4E-BDF3-0964870F1681}" type="presParOf" srcId="{23A70D84-FB4B-43AB-9405-933D36F03654}" destId="{F8E313B4-8A44-4054-A4E4-F52BD70D410A}" srcOrd="0" destOrd="0" presId="urn:microsoft.com/office/officeart/2008/layout/BendingPictureCaption"/>
    <dgm:cxn modelId="{44280F51-B15E-4331-B94C-C17A6992859C}" type="presParOf" srcId="{23A70D84-FB4B-43AB-9405-933D36F03654}" destId="{EA6FE32B-7A16-4A8D-A782-DCA501AB7322}"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FDE39F58-6CEF-4F3B-AE7E-74F2244B5FB9}" type="doc">
      <dgm:prSet loTypeId="urn:microsoft.com/office/officeart/2008/layout/BendingPictureCaption" loCatId="picture" qsTypeId="urn:microsoft.com/office/officeart/2005/8/quickstyle/simple1" qsCatId="simple" csTypeId="urn:microsoft.com/office/officeart/2005/8/colors/accent5_5" csCatId="accent5" phldr="1"/>
      <dgm:spPr/>
      <dgm:t>
        <a:bodyPr/>
        <a:lstStyle/>
        <a:p>
          <a:endParaRPr lang="es-EC"/>
        </a:p>
      </dgm:t>
    </dgm:pt>
    <dgm:pt modelId="{84704AE4-3758-4885-B4C9-5ADD9E1CC98F}">
      <dgm:prSet phldrT="[Texto]" custT="1"/>
      <dgm:spPr/>
      <dgm:t>
        <a:bodyPr/>
        <a:lstStyle/>
        <a:p>
          <a:pPr algn="ctr"/>
          <a:r>
            <a:rPr lang="es-EC" sz="1800" b="1">
              <a:solidFill>
                <a:schemeClr val="bg1"/>
              </a:solidFill>
            </a:rPr>
            <a:t>Desplazamientos</a:t>
          </a:r>
          <a:endParaRPr lang="es-EC" sz="1800" b="1" dirty="0">
            <a:solidFill>
              <a:schemeClr val="bg1"/>
            </a:solidFill>
          </a:endParaRPr>
        </a:p>
      </dgm:t>
    </dgm:pt>
    <dgm:pt modelId="{259C8E5B-5FDB-40D2-BF05-1928B0F40BD3}" type="parTrans" cxnId="{0757744E-8D9E-4BC0-9149-E0523E163CFE}">
      <dgm:prSet/>
      <dgm:spPr/>
      <dgm:t>
        <a:bodyPr/>
        <a:lstStyle/>
        <a:p>
          <a:pPr algn="ctr"/>
          <a:endParaRPr lang="es-EC">
            <a:solidFill>
              <a:schemeClr val="bg1"/>
            </a:solidFill>
          </a:endParaRPr>
        </a:p>
      </dgm:t>
    </dgm:pt>
    <dgm:pt modelId="{FF3F73C1-513E-44DD-9F57-FCB29DE334A7}" type="sibTrans" cxnId="{0757744E-8D9E-4BC0-9149-E0523E163CFE}">
      <dgm:prSet/>
      <dgm:spPr/>
      <dgm:t>
        <a:bodyPr/>
        <a:lstStyle/>
        <a:p>
          <a:pPr algn="ctr"/>
          <a:endParaRPr lang="es-EC">
            <a:solidFill>
              <a:schemeClr val="bg1"/>
            </a:solidFill>
          </a:endParaRPr>
        </a:p>
      </dgm:t>
    </dgm:pt>
    <dgm:pt modelId="{0F39F82D-AE3E-44F4-B42C-A20718B7BF1C}">
      <dgm:prSet phldrT="[Texto]" custT="1"/>
      <dgm:spPr/>
      <dgm:t>
        <a:bodyPr/>
        <a:lstStyle/>
        <a:p>
          <a:pPr algn="ctr"/>
          <a:r>
            <a:rPr lang="es-EC" sz="1800" b="1">
              <a:solidFill>
                <a:schemeClr val="bg1"/>
              </a:solidFill>
            </a:rPr>
            <a:t>Coeficiente de seguridad</a:t>
          </a:r>
          <a:endParaRPr lang="es-EC" sz="1800" b="1" dirty="0">
            <a:solidFill>
              <a:schemeClr val="bg1"/>
            </a:solidFill>
          </a:endParaRPr>
        </a:p>
      </dgm:t>
    </dgm:pt>
    <dgm:pt modelId="{60252CBB-77F3-492C-9E8B-A84A9F851A07}" type="sibTrans" cxnId="{0E9FAF08-627A-4C9B-85BC-BFF2FBD1C4D7}">
      <dgm:prSet/>
      <dgm:spPr/>
      <dgm:t>
        <a:bodyPr/>
        <a:lstStyle/>
        <a:p>
          <a:pPr algn="ctr"/>
          <a:endParaRPr lang="es-EC">
            <a:solidFill>
              <a:schemeClr val="bg1"/>
            </a:solidFill>
          </a:endParaRPr>
        </a:p>
      </dgm:t>
    </dgm:pt>
    <dgm:pt modelId="{3680FED1-2F86-413F-880A-D3D4AD9C9FA1}" type="parTrans" cxnId="{0E9FAF08-627A-4C9B-85BC-BFF2FBD1C4D7}">
      <dgm:prSet/>
      <dgm:spPr/>
      <dgm:t>
        <a:bodyPr/>
        <a:lstStyle/>
        <a:p>
          <a:pPr algn="ctr"/>
          <a:endParaRPr lang="es-EC">
            <a:solidFill>
              <a:schemeClr val="bg1"/>
            </a:solidFill>
          </a:endParaRPr>
        </a:p>
      </dgm:t>
    </dgm:pt>
    <dgm:pt modelId="{D35AEB15-5BD7-4356-AE65-36CF8B9F619A}" type="pres">
      <dgm:prSet presAssocID="{FDE39F58-6CEF-4F3B-AE7E-74F2244B5FB9}" presName="diagram" presStyleCnt="0">
        <dgm:presLayoutVars>
          <dgm:dir/>
        </dgm:presLayoutVars>
      </dgm:prSet>
      <dgm:spPr/>
    </dgm:pt>
    <dgm:pt modelId="{4FCAEB75-9245-4BCA-8911-A2035BC69958}" type="pres">
      <dgm:prSet presAssocID="{84704AE4-3758-4885-B4C9-5ADD9E1CC98F}" presName="composite" presStyleCnt="0"/>
      <dgm:spPr/>
    </dgm:pt>
    <dgm:pt modelId="{537FAE7E-FA7B-42A8-A67C-D29BA8D00BAD}" type="pres">
      <dgm:prSet presAssocID="{84704AE4-3758-4885-B4C9-5ADD9E1CC98F}" presName="Image" presStyleLbl="bgShp" presStyleIdx="0" presStyleCnt="2"/>
      <dgm:spPr>
        <a:blipFill rotWithShape="1">
          <a:blip xmlns:r="http://schemas.openxmlformats.org/officeDocument/2006/relationships" r:embed="rId1"/>
          <a:srcRect/>
          <a:stretch>
            <a:fillRect l="-6000" r="-6000"/>
          </a:stretch>
        </a:blipFill>
      </dgm:spPr>
    </dgm:pt>
    <dgm:pt modelId="{BD5D2AFC-B5AB-4446-8F10-677D008F6A90}" type="pres">
      <dgm:prSet presAssocID="{84704AE4-3758-4885-B4C9-5ADD9E1CC98F}" presName="Parent" presStyleLbl="node0" presStyleIdx="0" presStyleCnt="2" custScaleX="83992" custScaleY="56995">
        <dgm:presLayoutVars>
          <dgm:bulletEnabled val="1"/>
        </dgm:presLayoutVars>
      </dgm:prSet>
      <dgm:spPr/>
    </dgm:pt>
    <dgm:pt modelId="{94D067CE-8DA3-4B88-9016-1B4143376641}" type="pres">
      <dgm:prSet presAssocID="{FF3F73C1-513E-44DD-9F57-FCB29DE334A7}" presName="sibTrans" presStyleCnt="0"/>
      <dgm:spPr/>
    </dgm:pt>
    <dgm:pt modelId="{121D44D6-DA33-4236-B5D8-CF67365936C7}" type="pres">
      <dgm:prSet presAssocID="{0F39F82D-AE3E-44F4-B42C-A20718B7BF1C}" presName="composite" presStyleCnt="0"/>
      <dgm:spPr/>
    </dgm:pt>
    <dgm:pt modelId="{DF71F790-C210-4E7B-ADD1-6B93149136FD}" type="pres">
      <dgm:prSet presAssocID="{0F39F82D-AE3E-44F4-B42C-A20718B7BF1C}" presName="Image" presStyleLbl="bgShp" presStyleIdx="1" presStyleCnt="2"/>
      <dgm:spPr>
        <a:blipFill rotWithShape="1">
          <a:blip xmlns:r="http://schemas.openxmlformats.org/officeDocument/2006/relationships" r:embed="rId2"/>
          <a:srcRect/>
          <a:stretch>
            <a:fillRect l="-5000" r="-5000"/>
          </a:stretch>
        </a:blipFill>
      </dgm:spPr>
    </dgm:pt>
    <dgm:pt modelId="{17D63CA8-4B04-4503-8548-7A2DACE31692}" type="pres">
      <dgm:prSet presAssocID="{0F39F82D-AE3E-44F4-B42C-A20718B7BF1C}" presName="Parent" presStyleLbl="node0" presStyleIdx="1" presStyleCnt="2" custScaleX="83992" custScaleY="56995">
        <dgm:presLayoutVars>
          <dgm:bulletEnabled val="1"/>
        </dgm:presLayoutVars>
      </dgm:prSet>
      <dgm:spPr/>
    </dgm:pt>
  </dgm:ptLst>
  <dgm:cxnLst>
    <dgm:cxn modelId="{0E9FAF08-627A-4C9B-85BC-BFF2FBD1C4D7}" srcId="{FDE39F58-6CEF-4F3B-AE7E-74F2244B5FB9}" destId="{0F39F82D-AE3E-44F4-B42C-A20718B7BF1C}" srcOrd="1" destOrd="0" parTransId="{3680FED1-2F86-413F-880A-D3D4AD9C9FA1}" sibTransId="{60252CBB-77F3-492C-9E8B-A84A9F851A07}"/>
    <dgm:cxn modelId="{143EB809-6A46-4750-8606-A328F3DAE355}" type="presOf" srcId="{84704AE4-3758-4885-B4C9-5ADD9E1CC98F}" destId="{BD5D2AFC-B5AB-4446-8F10-677D008F6A90}" srcOrd="0" destOrd="0" presId="urn:microsoft.com/office/officeart/2008/layout/BendingPictureCaption"/>
    <dgm:cxn modelId="{EF808F63-0837-48D6-9D96-6AFDE9AC0D6B}" type="presOf" srcId="{0F39F82D-AE3E-44F4-B42C-A20718B7BF1C}" destId="{17D63CA8-4B04-4503-8548-7A2DACE31692}" srcOrd="0" destOrd="0" presId="urn:microsoft.com/office/officeart/2008/layout/BendingPictureCaption"/>
    <dgm:cxn modelId="{0757744E-8D9E-4BC0-9149-E0523E163CFE}" srcId="{FDE39F58-6CEF-4F3B-AE7E-74F2244B5FB9}" destId="{84704AE4-3758-4885-B4C9-5ADD9E1CC98F}" srcOrd="0" destOrd="0" parTransId="{259C8E5B-5FDB-40D2-BF05-1928B0F40BD3}" sibTransId="{FF3F73C1-513E-44DD-9F57-FCB29DE334A7}"/>
    <dgm:cxn modelId="{EF58B5FC-AD96-423E-898B-4CC3FD74EB52}" type="presOf" srcId="{FDE39F58-6CEF-4F3B-AE7E-74F2244B5FB9}" destId="{D35AEB15-5BD7-4356-AE65-36CF8B9F619A}" srcOrd="0" destOrd="0" presId="urn:microsoft.com/office/officeart/2008/layout/BendingPictureCaption"/>
    <dgm:cxn modelId="{AD37252E-6EDB-4AB0-AD30-70C6DDD50AC1}" type="presParOf" srcId="{D35AEB15-5BD7-4356-AE65-36CF8B9F619A}" destId="{4FCAEB75-9245-4BCA-8911-A2035BC69958}" srcOrd="0" destOrd="0" presId="urn:microsoft.com/office/officeart/2008/layout/BendingPictureCaption"/>
    <dgm:cxn modelId="{E669AE65-9CE4-4891-BD4D-D9AF59A8899B}" type="presParOf" srcId="{4FCAEB75-9245-4BCA-8911-A2035BC69958}" destId="{537FAE7E-FA7B-42A8-A67C-D29BA8D00BAD}" srcOrd="0" destOrd="0" presId="urn:microsoft.com/office/officeart/2008/layout/BendingPictureCaption"/>
    <dgm:cxn modelId="{33605E8D-E141-46FF-8612-3256392EFE92}" type="presParOf" srcId="{4FCAEB75-9245-4BCA-8911-A2035BC69958}" destId="{BD5D2AFC-B5AB-4446-8F10-677D008F6A90}" srcOrd="1" destOrd="0" presId="urn:microsoft.com/office/officeart/2008/layout/BendingPictureCaption"/>
    <dgm:cxn modelId="{ECB13070-F28A-4111-8761-A4B0122971D8}" type="presParOf" srcId="{D35AEB15-5BD7-4356-AE65-36CF8B9F619A}" destId="{94D067CE-8DA3-4B88-9016-1B4143376641}" srcOrd="1" destOrd="0" presId="urn:microsoft.com/office/officeart/2008/layout/BendingPictureCaption"/>
    <dgm:cxn modelId="{74DFA168-A89A-4468-876D-B0B8356A89EA}" type="presParOf" srcId="{D35AEB15-5BD7-4356-AE65-36CF8B9F619A}" destId="{121D44D6-DA33-4236-B5D8-CF67365936C7}" srcOrd="2" destOrd="0" presId="urn:microsoft.com/office/officeart/2008/layout/BendingPictureCaption"/>
    <dgm:cxn modelId="{61F42795-BF2F-43EC-A55C-29F2BBE06448}" type="presParOf" srcId="{121D44D6-DA33-4236-B5D8-CF67365936C7}" destId="{DF71F790-C210-4E7B-ADD1-6B93149136FD}" srcOrd="0" destOrd="0" presId="urn:microsoft.com/office/officeart/2008/layout/BendingPictureCaption"/>
    <dgm:cxn modelId="{11B8DEAE-FC4D-4371-8613-B81A1A27D48A}" type="presParOf" srcId="{121D44D6-DA33-4236-B5D8-CF67365936C7}" destId="{17D63CA8-4B04-4503-8548-7A2DACE31692}" srcOrd="1" destOrd="0" presId="urn:microsoft.com/office/officeart/2008/layout/BendingPictureCaption"/>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A8DE9788-A924-4A23-8665-FC993F316057}" type="doc">
      <dgm:prSet loTypeId="urn:microsoft.com/office/officeart/2005/8/layout/lProcess3" loCatId="process" qsTypeId="urn:microsoft.com/office/officeart/2005/8/quickstyle/simple5" qsCatId="simple" csTypeId="urn:microsoft.com/office/officeart/2005/8/colors/accent2_3" csCatId="accent2" phldr="1"/>
      <dgm:spPr/>
      <dgm:t>
        <a:bodyPr/>
        <a:lstStyle/>
        <a:p>
          <a:endParaRPr lang="es-EC"/>
        </a:p>
      </dgm:t>
    </dgm:pt>
    <dgm:pt modelId="{9B0403C0-0EE0-49B0-86DD-DECCD67FBB89}">
      <dgm:prSet phldrT="[Texto]" custT="1"/>
      <dgm:spPr/>
      <dgm:t>
        <a:bodyPr/>
        <a:lstStyle/>
        <a:p>
          <a:r>
            <a:rPr lang="es-EC" sz="1600" b="1" dirty="0">
              <a:effectLst>
                <a:outerShdw blurRad="38100" dist="38100" dir="2700000" algn="tl">
                  <a:srgbClr val="000000">
                    <a:alpha val="43137"/>
                  </a:srgbClr>
                </a:outerShdw>
              </a:effectLst>
            </a:rPr>
            <a:t>Cargas aplicadas</a:t>
          </a:r>
        </a:p>
      </dgm:t>
    </dgm:pt>
    <dgm:pt modelId="{ABFFBD6D-0E11-4CEA-9B26-18DBC5746688}" type="parTrans" cxnId="{DF71FC60-5080-4005-A2F8-C1A91B50EAE5}">
      <dgm:prSet/>
      <dgm:spPr/>
      <dgm:t>
        <a:bodyPr/>
        <a:lstStyle/>
        <a:p>
          <a:endParaRPr lang="es-EC" sz="1600"/>
        </a:p>
      </dgm:t>
    </dgm:pt>
    <dgm:pt modelId="{28D64AA6-3466-48B1-9F2B-7E5B0A9109AD}" type="sibTrans" cxnId="{DF71FC60-5080-4005-A2F8-C1A91B50EAE5}">
      <dgm:prSet/>
      <dgm:spPr/>
      <dgm:t>
        <a:bodyPr/>
        <a:lstStyle/>
        <a:p>
          <a:endParaRPr lang="es-EC" sz="1600"/>
        </a:p>
      </dgm:t>
    </dgm:pt>
    <dgm:pt modelId="{C1C901B6-CC5A-453C-91FE-D048D99CF87C}">
      <dgm:prSet phldrT="[Texto]" custT="1"/>
      <dgm:spPr/>
      <dgm:t>
        <a:bodyPr/>
        <a:lstStyle/>
        <a:p>
          <a:r>
            <a:rPr lang="es-EC" sz="1600" b="1" dirty="0">
              <a:effectLst>
                <a:outerShdw blurRad="38100" dist="38100" dir="2700000" algn="tl">
                  <a:srgbClr val="000000">
                    <a:alpha val="43137"/>
                  </a:srgbClr>
                </a:outerShdw>
              </a:effectLst>
            </a:rPr>
            <a:t>65 </a:t>
          </a:r>
          <a:r>
            <a:rPr lang="es-EC" sz="1600" b="1" dirty="0" err="1">
              <a:effectLst>
                <a:outerShdw blurRad="38100" dist="38100" dir="2700000" algn="tl">
                  <a:srgbClr val="000000">
                    <a:alpha val="43137"/>
                  </a:srgbClr>
                </a:outerShdw>
              </a:effectLst>
            </a:rPr>
            <a:t>Tn</a:t>
          </a:r>
          <a:r>
            <a:rPr lang="es-EC" sz="1600" b="1" dirty="0">
              <a:effectLst>
                <a:outerShdw blurRad="38100" dist="38100" dir="2700000" algn="tl">
                  <a:srgbClr val="000000">
                    <a:alpha val="43137"/>
                  </a:srgbClr>
                </a:outerShdw>
              </a:effectLst>
            </a:rPr>
            <a:t> distribuidas en 8 pernos</a:t>
          </a:r>
        </a:p>
      </dgm:t>
    </dgm:pt>
    <dgm:pt modelId="{8D4282EE-22FE-4F92-928C-9CCDADF7D3A8}" type="parTrans" cxnId="{1F9BC830-2418-4449-9BEE-61BF6EAA0620}">
      <dgm:prSet/>
      <dgm:spPr/>
      <dgm:t>
        <a:bodyPr/>
        <a:lstStyle/>
        <a:p>
          <a:endParaRPr lang="es-EC" sz="1600"/>
        </a:p>
      </dgm:t>
    </dgm:pt>
    <dgm:pt modelId="{494F2074-48E6-4243-9650-59E41DBBD770}" type="sibTrans" cxnId="{1F9BC830-2418-4449-9BEE-61BF6EAA0620}">
      <dgm:prSet/>
      <dgm:spPr/>
      <dgm:t>
        <a:bodyPr/>
        <a:lstStyle/>
        <a:p>
          <a:endParaRPr lang="es-EC" sz="1600"/>
        </a:p>
      </dgm:t>
    </dgm:pt>
    <dgm:pt modelId="{CB7FE81D-1E97-4B69-8E45-B0A47382EC00}">
      <dgm:prSet phldrT="[Texto]" custT="1"/>
      <dgm:spPr/>
      <dgm:t>
        <a:bodyPr/>
        <a:lstStyle/>
        <a:p>
          <a:r>
            <a:rPr lang="es-EC" sz="1600" b="1" dirty="0" err="1">
              <a:effectLst>
                <a:outerShdw blurRad="38100" dist="38100" dir="2700000" algn="tl">
                  <a:srgbClr val="000000">
                    <a:alpha val="43137"/>
                  </a:srgbClr>
                </a:outerShdw>
              </a:effectLst>
            </a:rPr>
            <a:t>Vu</a:t>
          </a:r>
          <a:r>
            <a:rPr lang="es-EC" sz="1600" b="1" dirty="0">
              <a:effectLst>
                <a:outerShdw blurRad="38100" dist="38100" dir="2700000" algn="tl">
                  <a:srgbClr val="000000">
                    <a:alpha val="43137"/>
                  </a:srgbClr>
                </a:outerShdw>
              </a:effectLst>
            </a:rPr>
            <a:t>=8.125 </a:t>
          </a:r>
          <a:r>
            <a:rPr lang="es-EC" sz="1600" b="1" dirty="0" err="1">
              <a:effectLst>
                <a:outerShdw blurRad="38100" dist="38100" dir="2700000" algn="tl">
                  <a:srgbClr val="000000">
                    <a:alpha val="43137"/>
                  </a:srgbClr>
                </a:outerShdw>
              </a:effectLst>
            </a:rPr>
            <a:t>Tn</a:t>
          </a:r>
          <a:r>
            <a:rPr lang="es-EC" sz="1600" b="1" dirty="0">
              <a:effectLst>
                <a:outerShdw blurRad="38100" dist="38100" dir="2700000" algn="tl">
                  <a:srgbClr val="000000">
                    <a:alpha val="43137"/>
                  </a:srgbClr>
                </a:outerShdw>
              </a:effectLst>
            </a:rPr>
            <a:t> (79.625 KN) /cada perno</a:t>
          </a:r>
        </a:p>
      </dgm:t>
    </dgm:pt>
    <dgm:pt modelId="{AD256449-AE96-4BAE-B1DB-49C3E7AA0FE7}" type="parTrans" cxnId="{91A0D941-CB84-4D24-A163-488522D054F2}">
      <dgm:prSet/>
      <dgm:spPr/>
      <dgm:t>
        <a:bodyPr/>
        <a:lstStyle/>
        <a:p>
          <a:endParaRPr lang="es-EC" sz="1600"/>
        </a:p>
      </dgm:t>
    </dgm:pt>
    <dgm:pt modelId="{FE84A5DB-B039-4B39-9BBD-8D132918248C}" type="sibTrans" cxnId="{91A0D941-CB84-4D24-A163-488522D054F2}">
      <dgm:prSet/>
      <dgm:spPr/>
      <dgm:t>
        <a:bodyPr/>
        <a:lstStyle/>
        <a:p>
          <a:endParaRPr lang="es-EC" sz="1600"/>
        </a:p>
      </dgm:t>
    </dgm:pt>
    <dgm:pt modelId="{D7D6E94D-2674-4816-8E20-9F5CC4F249DC}" type="pres">
      <dgm:prSet presAssocID="{A8DE9788-A924-4A23-8665-FC993F316057}" presName="Name0" presStyleCnt="0">
        <dgm:presLayoutVars>
          <dgm:chPref val="3"/>
          <dgm:dir/>
          <dgm:animLvl val="lvl"/>
          <dgm:resizeHandles/>
        </dgm:presLayoutVars>
      </dgm:prSet>
      <dgm:spPr/>
    </dgm:pt>
    <dgm:pt modelId="{AC8E070E-728C-4E0B-A084-35A0CC0708C2}" type="pres">
      <dgm:prSet presAssocID="{9B0403C0-0EE0-49B0-86DD-DECCD67FBB89}" presName="horFlow" presStyleCnt="0"/>
      <dgm:spPr/>
    </dgm:pt>
    <dgm:pt modelId="{D29AF385-8D87-4EE4-A79B-A29A835E9857}" type="pres">
      <dgm:prSet presAssocID="{9B0403C0-0EE0-49B0-86DD-DECCD67FBB89}" presName="bigChev" presStyleLbl="node1" presStyleIdx="0" presStyleCnt="3" custScaleX="182558"/>
      <dgm:spPr/>
    </dgm:pt>
    <dgm:pt modelId="{AFD0325E-E4D2-4682-908D-6D8F083E0563}" type="pres">
      <dgm:prSet presAssocID="{9B0403C0-0EE0-49B0-86DD-DECCD67FBB89}" presName="vSp" presStyleCnt="0"/>
      <dgm:spPr/>
    </dgm:pt>
    <dgm:pt modelId="{632F3840-A794-4023-9D76-912391F56873}" type="pres">
      <dgm:prSet presAssocID="{C1C901B6-CC5A-453C-91FE-D048D99CF87C}" presName="horFlow" presStyleCnt="0"/>
      <dgm:spPr/>
    </dgm:pt>
    <dgm:pt modelId="{320B4BF3-A87F-406F-B94B-05504BAFB939}" type="pres">
      <dgm:prSet presAssocID="{C1C901B6-CC5A-453C-91FE-D048D99CF87C}" presName="bigChev" presStyleLbl="node1" presStyleIdx="1" presStyleCnt="3" custScaleX="182558"/>
      <dgm:spPr/>
    </dgm:pt>
    <dgm:pt modelId="{9D5D5AC2-940F-4700-8055-59CCAD64A678}" type="pres">
      <dgm:prSet presAssocID="{C1C901B6-CC5A-453C-91FE-D048D99CF87C}" presName="vSp" presStyleCnt="0"/>
      <dgm:spPr/>
    </dgm:pt>
    <dgm:pt modelId="{69B21098-1137-4FB7-AE52-3F668BE66355}" type="pres">
      <dgm:prSet presAssocID="{CB7FE81D-1E97-4B69-8E45-B0A47382EC00}" presName="horFlow" presStyleCnt="0"/>
      <dgm:spPr/>
    </dgm:pt>
    <dgm:pt modelId="{FFE4EA03-8DCE-4451-B1D4-1A3B1774E41A}" type="pres">
      <dgm:prSet presAssocID="{CB7FE81D-1E97-4B69-8E45-B0A47382EC00}" presName="bigChev" presStyleLbl="node1" presStyleIdx="2" presStyleCnt="3" custScaleX="182558"/>
      <dgm:spPr/>
    </dgm:pt>
  </dgm:ptLst>
  <dgm:cxnLst>
    <dgm:cxn modelId="{1F9BC830-2418-4449-9BEE-61BF6EAA0620}" srcId="{A8DE9788-A924-4A23-8665-FC993F316057}" destId="{C1C901B6-CC5A-453C-91FE-D048D99CF87C}" srcOrd="1" destOrd="0" parTransId="{8D4282EE-22FE-4F92-928C-9CCDADF7D3A8}" sibTransId="{494F2074-48E6-4243-9650-59E41DBBD770}"/>
    <dgm:cxn modelId="{199F7C3B-8DA5-4D4D-94AF-A15F48C13645}" type="presOf" srcId="{CB7FE81D-1E97-4B69-8E45-B0A47382EC00}" destId="{FFE4EA03-8DCE-4451-B1D4-1A3B1774E41A}" srcOrd="0" destOrd="0" presId="urn:microsoft.com/office/officeart/2005/8/layout/lProcess3"/>
    <dgm:cxn modelId="{DF71FC60-5080-4005-A2F8-C1A91B50EAE5}" srcId="{A8DE9788-A924-4A23-8665-FC993F316057}" destId="{9B0403C0-0EE0-49B0-86DD-DECCD67FBB89}" srcOrd="0" destOrd="0" parTransId="{ABFFBD6D-0E11-4CEA-9B26-18DBC5746688}" sibTransId="{28D64AA6-3466-48B1-9F2B-7E5B0A9109AD}"/>
    <dgm:cxn modelId="{91A0D941-CB84-4D24-A163-488522D054F2}" srcId="{A8DE9788-A924-4A23-8665-FC993F316057}" destId="{CB7FE81D-1E97-4B69-8E45-B0A47382EC00}" srcOrd="2" destOrd="0" parTransId="{AD256449-AE96-4BAE-B1DB-49C3E7AA0FE7}" sibTransId="{FE84A5DB-B039-4B39-9BBD-8D132918248C}"/>
    <dgm:cxn modelId="{74034A9C-E234-4416-8E26-28B2FFE6A647}" type="presOf" srcId="{9B0403C0-0EE0-49B0-86DD-DECCD67FBB89}" destId="{D29AF385-8D87-4EE4-A79B-A29A835E9857}" srcOrd="0" destOrd="0" presId="urn:microsoft.com/office/officeart/2005/8/layout/lProcess3"/>
    <dgm:cxn modelId="{EA5C979C-AC82-4ACB-8399-C5D30D634496}" type="presOf" srcId="{C1C901B6-CC5A-453C-91FE-D048D99CF87C}" destId="{320B4BF3-A87F-406F-B94B-05504BAFB939}" srcOrd="0" destOrd="0" presId="urn:microsoft.com/office/officeart/2005/8/layout/lProcess3"/>
    <dgm:cxn modelId="{E293C4C7-7A73-46A3-94AA-878F3B6F500C}" type="presOf" srcId="{A8DE9788-A924-4A23-8665-FC993F316057}" destId="{D7D6E94D-2674-4816-8E20-9F5CC4F249DC}" srcOrd="0" destOrd="0" presId="urn:microsoft.com/office/officeart/2005/8/layout/lProcess3"/>
    <dgm:cxn modelId="{566B947D-76B2-41D2-A1F0-6A22710A8860}" type="presParOf" srcId="{D7D6E94D-2674-4816-8E20-9F5CC4F249DC}" destId="{AC8E070E-728C-4E0B-A084-35A0CC0708C2}" srcOrd="0" destOrd="0" presId="urn:microsoft.com/office/officeart/2005/8/layout/lProcess3"/>
    <dgm:cxn modelId="{6F23C6AB-6006-47ED-B0F8-9E96A4F5B974}" type="presParOf" srcId="{AC8E070E-728C-4E0B-A084-35A0CC0708C2}" destId="{D29AF385-8D87-4EE4-A79B-A29A835E9857}" srcOrd="0" destOrd="0" presId="urn:microsoft.com/office/officeart/2005/8/layout/lProcess3"/>
    <dgm:cxn modelId="{A0C8220D-113B-4BB5-869B-E0993235A9C4}" type="presParOf" srcId="{D7D6E94D-2674-4816-8E20-9F5CC4F249DC}" destId="{AFD0325E-E4D2-4682-908D-6D8F083E0563}" srcOrd="1" destOrd="0" presId="urn:microsoft.com/office/officeart/2005/8/layout/lProcess3"/>
    <dgm:cxn modelId="{1CCB1D7A-726B-4BFA-BA72-93AEAE144A01}" type="presParOf" srcId="{D7D6E94D-2674-4816-8E20-9F5CC4F249DC}" destId="{632F3840-A794-4023-9D76-912391F56873}" srcOrd="2" destOrd="0" presId="urn:microsoft.com/office/officeart/2005/8/layout/lProcess3"/>
    <dgm:cxn modelId="{FE90BDE1-4B7E-47E1-AD42-50B609C499A5}" type="presParOf" srcId="{632F3840-A794-4023-9D76-912391F56873}" destId="{320B4BF3-A87F-406F-B94B-05504BAFB939}" srcOrd="0" destOrd="0" presId="urn:microsoft.com/office/officeart/2005/8/layout/lProcess3"/>
    <dgm:cxn modelId="{D50B0EAA-808D-4AA3-814A-9B51249C7FB8}" type="presParOf" srcId="{D7D6E94D-2674-4816-8E20-9F5CC4F249DC}" destId="{9D5D5AC2-940F-4700-8055-59CCAD64A678}" srcOrd="3" destOrd="0" presId="urn:microsoft.com/office/officeart/2005/8/layout/lProcess3"/>
    <dgm:cxn modelId="{C2DD1D04-CCAB-4B03-844E-DF24A6A66AAF}" type="presParOf" srcId="{D7D6E94D-2674-4816-8E20-9F5CC4F249DC}" destId="{69B21098-1137-4FB7-AE52-3F668BE66355}" srcOrd="4" destOrd="0" presId="urn:microsoft.com/office/officeart/2005/8/layout/lProcess3"/>
    <dgm:cxn modelId="{B4377203-DED4-41BF-AEDA-0BE0B0BD4B37}" type="presParOf" srcId="{69B21098-1137-4FB7-AE52-3F668BE66355}" destId="{FFE4EA03-8DCE-4451-B1D4-1A3B1774E41A}" srcOrd="0" destOrd="0" presId="urn:microsoft.com/office/officeart/2005/8/layout/lProcess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17ECAEBD-F45E-4AB6-8E69-EED9E532C6DA}" type="doc">
      <dgm:prSet loTypeId="urn:microsoft.com/office/officeart/2005/8/layout/vList2" loCatId="list" qsTypeId="urn:microsoft.com/office/officeart/2005/8/quickstyle/simple1" qsCatId="simple" csTypeId="urn:microsoft.com/office/officeart/2005/8/colors/accent4_3" csCatId="accent4" phldr="1"/>
      <dgm:spPr/>
      <dgm:t>
        <a:bodyPr/>
        <a:lstStyle/>
        <a:p>
          <a:endParaRPr lang="es-EC"/>
        </a:p>
      </dgm:t>
    </dgm:pt>
    <dgm:pt modelId="{BF45C00B-7577-44E0-A1D9-1A39F29EFE58}">
      <dgm:prSet/>
      <dgm:spPr/>
      <dgm:t>
        <a:bodyPr/>
        <a:lstStyle/>
        <a:p>
          <a:r>
            <a:rPr lang="es-EC" b="0" dirty="0"/>
            <a:t>1. Justificación</a:t>
          </a:r>
        </a:p>
      </dgm:t>
    </dgm:pt>
    <dgm:pt modelId="{FCC3D9BC-2DA1-4EE7-A55E-64395714B473}" type="parTrans" cxnId="{DFFF2F25-1443-41E3-8476-644FD15523A9}">
      <dgm:prSet/>
      <dgm:spPr/>
      <dgm:t>
        <a:bodyPr/>
        <a:lstStyle/>
        <a:p>
          <a:endParaRPr lang="es-EC"/>
        </a:p>
      </dgm:t>
    </dgm:pt>
    <dgm:pt modelId="{DA67E9C7-82FD-43BE-AEE1-FF748448C1DA}" type="sibTrans" cxnId="{DFFF2F25-1443-41E3-8476-644FD15523A9}">
      <dgm:prSet/>
      <dgm:spPr/>
      <dgm:t>
        <a:bodyPr/>
        <a:lstStyle/>
        <a:p>
          <a:endParaRPr lang="es-EC"/>
        </a:p>
      </dgm:t>
    </dgm:pt>
    <dgm:pt modelId="{89F29798-0896-4C74-B624-0B09C72C4A90}">
      <dgm:prSet/>
      <dgm:spPr/>
      <dgm:t>
        <a:bodyPr/>
        <a:lstStyle/>
        <a:p>
          <a:r>
            <a:rPr lang="es-EC" b="0" dirty="0"/>
            <a:t>2. Objetivos</a:t>
          </a:r>
        </a:p>
      </dgm:t>
    </dgm:pt>
    <dgm:pt modelId="{E5372EC0-E98E-4475-87A2-7365B15ECC27}" type="parTrans" cxnId="{4D7D6A62-BD6D-4089-8A0D-8A104BEC9CC4}">
      <dgm:prSet/>
      <dgm:spPr/>
      <dgm:t>
        <a:bodyPr/>
        <a:lstStyle/>
        <a:p>
          <a:endParaRPr lang="es-EC"/>
        </a:p>
      </dgm:t>
    </dgm:pt>
    <dgm:pt modelId="{A806DB1F-FFC4-4B61-AA53-88BF2B57669B}" type="sibTrans" cxnId="{4D7D6A62-BD6D-4089-8A0D-8A104BEC9CC4}">
      <dgm:prSet/>
      <dgm:spPr/>
      <dgm:t>
        <a:bodyPr/>
        <a:lstStyle/>
        <a:p>
          <a:endParaRPr lang="es-EC"/>
        </a:p>
      </dgm:t>
    </dgm:pt>
    <dgm:pt modelId="{0C4AEC70-A25D-4741-8868-76A453F44A2B}">
      <dgm:prSet/>
      <dgm:spPr/>
      <dgm:t>
        <a:bodyPr/>
        <a:lstStyle/>
        <a:p>
          <a:r>
            <a:rPr lang="es-EC" b="0" dirty="0"/>
            <a:t>3. Descripción máquina de ensayos</a:t>
          </a:r>
        </a:p>
      </dgm:t>
    </dgm:pt>
    <dgm:pt modelId="{82357D02-616C-43BC-A464-39DA3B9F2E81}" type="parTrans" cxnId="{9199B58E-4F13-4C2A-8948-EE2EB5F70B37}">
      <dgm:prSet/>
      <dgm:spPr/>
      <dgm:t>
        <a:bodyPr/>
        <a:lstStyle/>
        <a:p>
          <a:endParaRPr lang="es-EC"/>
        </a:p>
      </dgm:t>
    </dgm:pt>
    <dgm:pt modelId="{4DA21869-D190-4111-AA8B-35511217B82C}" type="sibTrans" cxnId="{9199B58E-4F13-4C2A-8948-EE2EB5F70B37}">
      <dgm:prSet/>
      <dgm:spPr/>
      <dgm:t>
        <a:bodyPr/>
        <a:lstStyle/>
        <a:p>
          <a:endParaRPr lang="es-EC"/>
        </a:p>
      </dgm:t>
    </dgm:pt>
    <dgm:pt modelId="{C1DEAFCA-2B5E-4746-BDEA-12B2B36895E4}">
      <dgm:prSet/>
      <dgm:spPr/>
      <dgm:t>
        <a:bodyPr/>
        <a:lstStyle/>
        <a:p>
          <a:r>
            <a:rPr lang="es-EC" b="0" dirty="0"/>
            <a:t>4. Metodología</a:t>
          </a:r>
        </a:p>
      </dgm:t>
    </dgm:pt>
    <dgm:pt modelId="{F3861733-1E82-424B-9546-EB1663B311A9}" type="parTrans" cxnId="{95148CDF-69C9-4A62-B165-47C2DDE072E7}">
      <dgm:prSet/>
      <dgm:spPr/>
      <dgm:t>
        <a:bodyPr/>
        <a:lstStyle/>
        <a:p>
          <a:endParaRPr lang="es-EC"/>
        </a:p>
      </dgm:t>
    </dgm:pt>
    <dgm:pt modelId="{8EC0BC88-93A0-4D7D-BBE9-648224D5C64E}" type="sibTrans" cxnId="{95148CDF-69C9-4A62-B165-47C2DDE072E7}">
      <dgm:prSet/>
      <dgm:spPr/>
      <dgm:t>
        <a:bodyPr/>
        <a:lstStyle/>
        <a:p>
          <a:endParaRPr lang="es-EC"/>
        </a:p>
      </dgm:t>
    </dgm:pt>
    <dgm:pt modelId="{521415AA-EDA9-4ABC-8C5F-8F83D188F11F}">
      <dgm:prSet/>
      <dgm:spPr/>
      <dgm:t>
        <a:bodyPr/>
        <a:lstStyle/>
        <a:p>
          <a:r>
            <a:rPr lang="es-EC" dirty="0"/>
            <a:t>5. Resultados</a:t>
          </a:r>
        </a:p>
      </dgm:t>
    </dgm:pt>
    <dgm:pt modelId="{044792EA-E879-4A38-B8AE-C91E0014171C}" type="parTrans" cxnId="{09C7094A-E600-4AD6-B237-C696CEC5F01E}">
      <dgm:prSet/>
      <dgm:spPr/>
      <dgm:t>
        <a:bodyPr/>
        <a:lstStyle/>
        <a:p>
          <a:endParaRPr lang="es-EC"/>
        </a:p>
      </dgm:t>
    </dgm:pt>
    <dgm:pt modelId="{D7DD3CBE-71D6-4E65-A97C-A180A677DD39}" type="sibTrans" cxnId="{09C7094A-E600-4AD6-B237-C696CEC5F01E}">
      <dgm:prSet/>
      <dgm:spPr/>
      <dgm:t>
        <a:bodyPr/>
        <a:lstStyle/>
        <a:p>
          <a:endParaRPr lang="es-EC"/>
        </a:p>
      </dgm:t>
    </dgm:pt>
    <dgm:pt modelId="{15CA51EC-7220-4C9E-BAA5-60E8A739E7CD}">
      <dgm:prSet/>
      <dgm:spPr/>
      <dgm:t>
        <a:bodyPr/>
        <a:lstStyle/>
        <a:p>
          <a:r>
            <a:rPr lang="es-EC" dirty="0"/>
            <a:t>8. Conclusiones y recomendaciones</a:t>
          </a:r>
        </a:p>
      </dgm:t>
    </dgm:pt>
    <dgm:pt modelId="{F268662C-D41D-4DB5-B362-742B4307A5BD}" type="parTrans" cxnId="{D07E9F32-B392-4381-8EFD-CB3AF559C914}">
      <dgm:prSet/>
      <dgm:spPr/>
      <dgm:t>
        <a:bodyPr/>
        <a:lstStyle/>
        <a:p>
          <a:endParaRPr lang="es-EC"/>
        </a:p>
      </dgm:t>
    </dgm:pt>
    <dgm:pt modelId="{F8A85DCB-ED90-4ADB-A6AB-F452C1FF6C6E}" type="sibTrans" cxnId="{D07E9F32-B392-4381-8EFD-CB3AF559C914}">
      <dgm:prSet/>
      <dgm:spPr/>
      <dgm:t>
        <a:bodyPr/>
        <a:lstStyle/>
        <a:p>
          <a:endParaRPr lang="es-EC"/>
        </a:p>
      </dgm:t>
    </dgm:pt>
    <dgm:pt modelId="{E933DEE0-A29A-40D3-A7CE-60E22154A730}">
      <dgm:prSet/>
      <dgm:spPr/>
      <dgm:t>
        <a:bodyPr/>
        <a:lstStyle/>
        <a:p>
          <a:r>
            <a:rPr lang="es-EC" b="0" dirty="0"/>
            <a:t>6. Rediseño</a:t>
          </a:r>
        </a:p>
      </dgm:t>
    </dgm:pt>
    <dgm:pt modelId="{EB0306A3-DAFF-4AF1-9A6D-4AAC83C6B2CD}" type="parTrans" cxnId="{C735AD98-CC9E-499D-ADFD-67311527BF6C}">
      <dgm:prSet/>
      <dgm:spPr/>
      <dgm:t>
        <a:bodyPr/>
        <a:lstStyle/>
        <a:p>
          <a:endParaRPr lang="es-EC"/>
        </a:p>
      </dgm:t>
    </dgm:pt>
    <dgm:pt modelId="{D3E99DBD-8858-4B4F-B45A-591A8EDDF432}" type="sibTrans" cxnId="{C735AD98-CC9E-499D-ADFD-67311527BF6C}">
      <dgm:prSet/>
      <dgm:spPr/>
      <dgm:t>
        <a:bodyPr/>
        <a:lstStyle/>
        <a:p>
          <a:endParaRPr lang="es-EC"/>
        </a:p>
      </dgm:t>
    </dgm:pt>
    <dgm:pt modelId="{AF82D2C4-D329-44E9-B3DE-00F8E48254DD}">
      <dgm:prSet/>
      <dgm:spPr/>
      <dgm:t>
        <a:bodyPr/>
        <a:lstStyle/>
        <a:p>
          <a:r>
            <a:rPr lang="es-EC" b="1" dirty="0">
              <a:solidFill>
                <a:schemeClr val="bg1">
                  <a:lumMod val="85000"/>
                  <a:lumOff val="15000"/>
                </a:schemeClr>
              </a:solidFill>
            </a:rPr>
            <a:t>7. Patente</a:t>
          </a:r>
        </a:p>
      </dgm:t>
    </dgm:pt>
    <dgm:pt modelId="{FFC501FA-DB2B-4DB1-B98C-998802B91927}" type="parTrans" cxnId="{A5CD7580-F795-4786-AACD-D184DE64897C}">
      <dgm:prSet/>
      <dgm:spPr/>
      <dgm:t>
        <a:bodyPr/>
        <a:lstStyle/>
        <a:p>
          <a:endParaRPr lang="es-EC"/>
        </a:p>
      </dgm:t>
    </dgm:pt>
    <dgm:pt modelId="{065AE4F2-ABFB-4125-B672-D994AF3F9160}" type="sibTrans" cxnId="{A5CD7580-F795-4786-AACD-D184DE64897C}">
      <dgm:prSet/>
      <dgm:spPr/>
      <dgm:t>
        <a:bodyPr/>
        <a:lstStyle/>
        <a:p>
          <a:endParaRPr lang="es-EC"/>
        </a:p>
      </dgm:t>
    </dgm:pt>
    <dgm:pt modelId="{8ED4C2A1-1FA1-4BFD-8A8E-74344F85E6DC}" type="pres">
      <dgm:prSet presAssocID="{17ECAEBD-F45E-4AB6-8E69-EED9E532C6DA}" presName="linear" presStyleCnt="0">
        <dgm:presLayoutVars>
          <dgm:animLvl val="lvl"/>
          <dgm:resizeHandles val="exact"/>
        </dgm:presLayoutVars>
      </dgm:prSet>
      <dgm:spPr/>
    </dgm:pt>
    <dgm:pt modelId="{63836A7F-A48B-4F66-BE18-926CDBABE21E}" type="pres">
      <dgm:prSet presAssocID="{BF45C00B-7577-44E0-A1D9-1A39F29EFE58}" presName="parentText" presStyleLbl="node1" presStyleIdx="0" presStyleCnt="8">
        <dgm:presLayoutVars>
          <dgm:chMax val="0"/>
          <dgm:bulletEnabled val="1"/>
        </dgm:presLayoutVars>
      </dgm:prSet>
      <dgm:spPr/>
    </dgm:pt>
    <dgm:pt modelId="{0574B31F-A3AA-4B7F-8BB4-3E9D7F7160DE}" type="pres">
      <dgm:prSet presAssocID="{DA67E9C7-82FD-43BE-AEE1-FF748448C1DA}" presName="spacer" presStyleCnt="0"/>
      <dgm:spPr/>
    </dgm:pt>
    <dgm:pt modelId="{D5EE2126-F7EB-4A71-8811-37CC86615F55}" type="pres">
      <dgm:prSet presAssocID="{89F29798-0896-4C74-B624-0B09C72C4A90}" presName="parentText" presStyleLbl="node1" presStyleIdx="1" presStyleCnt="8">
        <dgm:presLayoutVars>
          <dgm:chMax val="0"/>
          <dgm:bulletEnabled val="1"/>
        </dgm:presLayoutVars>
      </dgm:prSet>
      <dgm:spPr/>
    </dgm:pt>
    <dgm:pt modelId="{86E09192-3C98-4F19-BA7E-890EDF546589}" type="pres">
      <dgm:prSet presAssocID="{A806DB1F-FFC4-4B61-AA53-88BF2B57669B}" presName="spacer" presStyleCnt="0"/>
      <dgm:spPr/>
    </dgm:pt>
    <dgm:pt modelId="{781BE478-3B08-44E3-9F8C-A9555B06538E}" type="pres">
      <dgm:prSet presAssocID="{0C4AEC70-A25D-4741-8868-76A453F44A2B}" presName="parentText" presStyleLbl="node1" presStyleIdx="2" presStyleCnt="8">
        <dgm:presLayoutVars>
          <dgm:chMax val="0"/>
          <dgm:bulletEnabled val="1"/>
        </dgm:presLayoutVars>
      </dgm:prSet>
      <dgm:spPr/>
    </dgm:pt>
    <dgm:pt modelId="{1F3C9C37-6204-4896-B07B-D935CA6E2069}" type="pres">
      <dgm:prSet presAssocID="{4DA21869-D190-4111-AA8B-35511217B82C}" presName="spacer" presStyleCnt="0"/>
      <dgm:spPr/>
    </dgm:pt>
    <dgm:pt modelId="{D063D3F1-CD60-4A3A-B698-E965E7A6C36C}" type="pres">
      <dgm:prSet presAssocID="{C1DEAFCA-2B5E-4746-BDEA-12B2B36895E4}" presName="parentText" presStyleLbl="node1" presStyleIdx="3" presStyleCnt="8">
        <dgm:presLayoutVars>
          <dgm:chMax val="0"/>
          <dgm:bulletEnabled val="1"/>
        </dgm:presLayoutVars>
      </dgm:prSet>
      <dgm:spPr/>
    </dgm:pt>
    <dgm:pt modelId="{38986B9F-3A70-493E-997D-97A0F229EE31}" type="pres">
      <dgm:prSet presAssocID="{8EC0BC88-93A0-4D7D-BBE9-648224D5C64E}" presName="spacer" presStyleCnt="0"/>
      <dgm:spPr/>
    </dgm:pt>
    <dgm:pt modelId="{60910557-F0D4-43B6-ACB5-23613179D450}" type="pres">
      <dgm:prSet presAssocID="{521415AA-EDA9-4ABC-8C5F-8F83D188F11F}" presName="parentText" presStyleLbl="node1" presStyleIdx="4" presStyleCnt="8">
        <dgm:presLayoutVars>
          <dgm:chMax val="0"/>
          <dgm:bulletEnabled val="1"/>
        </dgm:presLayoutVars>
      </dgm:prSet>
      <dgm:spPr/>
    </dgm:pt>
    <dgm:pt modelId="{D794B757-D8A8-473E-A962-169A8B7D9BBA}" type="pres">
      <dgm:prSet presAssocID="{D7DD3CBE-71D6-4E65-A97C-A180A677DD39}" presName="spacer" presStyleCnt="0"/>
      <dgm:spPr/>
    </dgm:pt>
    <dgm:pt modelId="{2726A695-55BA-473E-98BD-214B6AD4C7CE}" type="pres">
      <dgm:prSet presAssocID="{E933DEE0-A29A-40D3-A7CE-60E22154A730}" presName="parentText" presStyleLbl="node1" presStyleIdx="5" presStyleCnt="8">
        <dgm:presLayoutVars>
          <dgm:chMax val="0"/>
          <dgm:bulletEnabled val="1"/>
        </dgm:presLayoutVars>
      </dgm:prSet>
      <dgm:spPr/>
    </dgm:pt>
    <dgm:pt modelId="{B0D17C02-A7D2-420E-BE77-56ADF1021EAE}" type="pres">
      <dgm:prSet presAssocID="{D3E99DBD-8858-4B4F-B45A-591A8EDDF432}" presName="spacer" presStyleCnt="0"/>
      <dgm:spPr/>
    </dgm:pt>
    <dgm:pt modelId="{5A176C8F-CCD3-4492-B905-C7D77BD98042}" type="pres">
      <dgm:prSet presAssocID="{AF82D2C4-D329-44E9-B3DE-00F8E48254DD}" presName="parentText" presStyleLbl="node1" presStyleIdx="6" presStyleCnt="8">
        <dgm:presLayoutVars>
          <dgm:chMax val="0"/>
          <dgm:bulletEnabled val="1"/>
        </dgm:presLayoutVars>
      </dgm:prSet>
      <dgm:spPr/>
    </dgm:pt>
    <dgm:pt modelId="{67D2FF94-2345-42E3-AC22-0450863526E1}" type="pres">
      <dgm:prSet presAssocID="{065AE4F2-ABFB-4125-B672-D994AF3F9160}" presName="spacer" presStyleCnt="0"/>
      <dgm:spPr/>
    </dgm:pt>
    <dgm:pt modelId="{CA64D7AE-E5D8-4D4A-A9B5-D6A22EF03A28}" type="pres">
      <dgm:prSet presAssocID="{15CA51EC-7220-4C9E-BAA5-60E8A739E7CD}" presName="parentText" presStyleLbl="node1" presStyleIdx="7" presStyleCnt="8">
        <dgm:presLayoutVars>
          <dgm:chMax val="0"/>
          <dgm:bulletEnabled val="1"/>
        </dgm:presLayoutVars>
      </dgm:prSet>
      <dgm:spPr/>
    </dgm:pt>
  </dgm:ptLst>
  <dgm:cxnLst>
    <dgm:cxn modelId="{D6EFA30F-99BA-4708-B579-E073A19508C6}" type="presOf" srcId="{C1DEAFCA-2B5E-4746-BDEA-12B2B36895E4}" destId="{D063D3F1-CD60-4A3A-B698-E965E7A6C36C}" srcOrd="0" destOrd="0" presId="urn:microsoft.com/office/officeart/2005/8/layout/vList2"/>
    <dgm:cxn modelId="{947C6123-AB54-4CAC-B1AA-8D7CE98DCBFB}" type="presOf" srcId="{89F29798-0896-4C74-B624-0B09C72C4A90}" destId="{D5EE2126-F7EB-4A71-8811-37CC86615F55}" srcOrd="0" destOrd="0" presId="urn:microsoft.com/office/officeart/2005/8/layout/vList2"/>
    <dgm:cxn modelId="{DFFF2F25-1443-41E3-8476-644FD15523A9}" srcId="{17ECAEBD-F45E-4AB6-8E69-EED9E532C6DA}" destId="{BF45C00B-7577-44E0-A1D9-1A39F29EFE58}" srcOrd="0" destOrd="0" parTransId="{FCC3D9BC-2DA1-4EE7-A55E-64395714B473}" sibTransId="{DA67E9C7-82FD-43BE-AEE1-FF748448C1DA}"/>
    <dgm:cxn modelId="{D07E9F32-B392-4381-8EFD-CB3AF559C914}" srcId="{17ECAEBD-F45E-4AB6-8E69-EED9E532C6DA}" destId="{15CA51EC-7220-4C9E-BAA5-60E8A739E7CD}" srcOrd="7" destOrd="0" parTransId="{F268662C-D41D-4DB5-B362-742B4307A5BD}" sibTransId="{F8A85DCB-ED90-4ADB-A6AB-F452C1FF6C6E}"/>
    <dgm:cxn modelId="{4D7D6A62-BD6D-4089-8A0D-8A104BEC9CC4}" srcId="{17ECAEBD-F45E-4AB6-8E69-EED9E532C6DA}" destId="{89F29798-0896-4C74-B624-0B09C72C4A90}" srcOrd="1" destOrd="0" parTransId="{E5372EC0-E98E-4475-87A2-7365B15ECC27}" sibTransId="{A806DB1F-FFC4-4B61-AA53-88BF2B57669B}"/>
    <dgm:cxn modelId="{09C7094A-E600-4AD6-B237-C696CEC5F01E}" srcId="{17ECAEBD-F45E-4AB6-8E69-EED9E532C6DA}" destId="{521415AA-EDA9-4ABC-8C5F-8F83D188F11F}" srcOrd="4" destOrd="0" parTransId="{044792EA-E879-4A38-B8AE-C91E0014171C}" sibTransId="{D7DD3CBE-71D6-4E65-A97C-A180A677DD39}"/>
    <dgm:cxn modelId="{0D41C757-F237-44F8-8D39-3988032B7C15}" type="presOf" srcId="{521415AA-EDA9-4ABC-8C5F-8F83D188F11F}" destId="{60910557-F0D4-43B6-ACB5-23613179D450}" srcOrd="0" destOrd="0" presId="urn:microsoft.com/office/officeart/2005/8/layout/vList2"/>
    <dgm:cxn modelId="{A5CD7580-F795-4786-AACD-D184DE64897C}" srcId="{17ECAEBD-F45E-4AB6-8E69-EED9E532C6DA}" destId="{AF82D2C4-D329-44E9-B3DE-00F8E48254DD}" srcOrd="6" destOrd="0" parTransId="{FFC501FA-DB2B-4DB1-B98C-998802B91927}" sibTransId="{065AE4F2-ABFB-4125-B672-D994AF3F9160}"/>
    <dgm:cxn modelId="{9199B58E-4F13-4C2A-8948-EE2EB5F70B37}" srcId="{17ECAEBD-F45E-4AB6-8E69-EED9E532C6DA}" destId="{0C4AEC70-A25D-4741-8868-76A453F44A2B}" srcOrd="2" destOrd="0" parTransId="{82357D02-616C-43BC-A464-39DA3B9F2E81}" sibTransId="{4DA21869-D190-4111-AA8B-35511217B82C}"/>
    <dgm:cxn modelId="{C735AD98-CC9E-499D-ADFD-67311527BF6C}" srcId="{17ECAEBD-F45E-4AB6-8E69-EED9E532C6DA}" destId="{E933DEE0-A29A-40D3-A7CE-60E22154A730}" srcOrd="5" destOrd="0" parTransId="{EB0306A3-DAFF-4AF1-9A6D-4AAC83C6B2CD}" sibTransId="{D3E99DBD-8858-4B4F-B45A-591A8EDDF432}"/>
    <dgm:cxn modelId="{592CE599-45D8-4024-AB49-B6EC0450F852}" type="presOf" srcId="{BF45C00B-7577-44E0-A1D9-1A39F29EFE58}" destId="{63836A7F-A48B-4F66-BE18-926CDBABE21E}" srcOrd="0" destOrd="0" presId="urn:microsoft.com/office/officeart/2005/8/layout/vList2"/>
    <dgm:cxn modelId="{9498CC9B-F1FB-4764-82DE-83019E7D7743}" type="presOf" srcId="{15CA51EC-7220-4C9E-BAA5-60E8A739E7CD}" destId="{CA64D7AE-E5D8-4D4A-A9B5-D6A22EF03A28}" srcOrd="0" destOrd="0" presId="urn:microsoft.com/office/officeart/2005/8/layout/vList2"/>
    <dgm:cxn modelId="{666792AB-49D5-425F-95FA-1F16F706C584}" type="presOf" srcId="{0C4AEC70-A25D-4741-8868-76A453F44A2B}" destId="{781BE478-3B08-44E3-9F8C-A9555B06538E}" srcOrd="0" destOrd="0" presId="urn:microsoft.com/office/officeart/2005/8/layout/vList2"/>
    <dgm:cxn modelId="{951857BA-CE7D-44B1-97C4-A40CFA82D642}" type="presOf" srcId="{AF82D2C4-D329-44E9-B3DE-00F8E48254DD}" destId="{5A176C8F-CCD3-4492-B905-C7D77BD98042}" srcOrd="0" destOrd="0" presId="urn:microsoft.com/office/officeart/2005/8/layout/vList2"/>
    <dgm:cxn modelId="{100CE1DE-4ABD-4D45-A9F3-88E7830E4082}" type="presOf" srcId="{E933DEE0-A29A-40D3-A7CE-60E22154A730}" destId="{2726A695-55BA-473E-98BD-214B6AD4C7CE}" srcOrd="0" destOrd="0" presId="urn:microsoft.com/office/officeart/2005/8/layout/vList2"/>
    <dgm:cxn modelId="{95148CDF-69C9-4A62-B165-47C2DDE072E7}" srcId="{17ECAEBD-F45E-4AB6-8E69-EED9E532C6DA}" destId="{C1DEAFCA-2B5E-4746-BDEA-12B2B36895E4}" srcOrd="3" destOrd="0" parTransId="{F3861733-1E82-424B-9546-EB1663B311A9}" sibTransId="{8EC0BC88-93A0-4D7D-BBE9-648224D5C64E}"/>
    <dgm:cxn modelId="{0FB938F2-CC7F-4A90-9343-D7D6E48B5180}" type="presOf" srcId="{17ECAEBD-F45E-4AB6-8E69-EED9E532C6DA}" destId="{8ED4C2A1-1FA1-4BFD-8A8E-74344F85E6DC}" srcOrd="0" destOrd="0" presId="urn:microsoft.com/office/officeart/2005/8/layout/vList2"/>
    <dgm:cxn modelId="{4D52EE8E-4273-48C7-84BB-F6493ED8A890}" type="presParOf" srcId="{8ED4C2A1-1FA1-4BFD-8A8E-74344F85E6DC}" destId="{63836A7F-A48B-4F66-BE18-926CDBABE21E}" srcOrd="0" destOrd="0" presId="urn:microsoft.com/office/officeart/2005/8/layout/vList2"/>
    <dgm:cxn modelId="{EB6AB305-19DE-40FB-BEE2-694690628BB6}" type="presParOf" srcId="{8ED4C2A1-1FA1-4BFD-8A8E-74344F85E6DC}" destId="{0574B31F-A3AA-4B7F-8BB4-3E9D7F7160DE}" srcOrd="1" destOrd="0" presId="urn:microsoft.com/office/officeart/2005/8/layout/vList2"/>
    <dgm:cxn modelId="{4CE0CAD2-5D7B-43B5-AAB7-F9F0C5644787}" type="presParOf" srcId="{8ED4C2A1-1FA1-4BFD-8A8E-74344F85E6DC}" destId="{D5EE2126-F7EB-4A71-8811-37CC86615F55}" srcOrd="2" destOrd="0" presId="urn:microsoft.com/office/officeart/2005/8/layout/vList2"/>
    <dgm:cxn modelId="{DEC2722F-A99E-47A0-98C6-2E282E4342D1}" type="presParOf" srcId="{8ED4C2A1-1FA1-4BFD-8A8E-74344F85E6DC}" destId="{86E09192-3C98-4F19-BA7E-890EDF546589}" srcOrd="3" destOrd="0" presId="urn:microsoft.com/office/officeart/2005/8/layout/vList2"/>
    <dgm:cxn modelId="{EEFC5176-D8D5-4527-A920-8B6CADC4D83B}" type="presParOf" srcId="{8ED4C2A1-1FA1-4BFD-8A8E-74344F85E6DC}" destId="{781BE478-3B08-44E3-9F8C-A9555B06538E}" srcOrd="4" destOrd="0" presId="urn:microsoft.com/office/officeart/2005/8/layout/vList2"/>
    <dgm:cxn modelId="{EE8EBA9E-24E2-4AAD-8AE8-A393420ABE8C}" type="presParOf" srcId="{8ED4C2A1-1FA1-4BFD-8A8E-74344F85E6DC}" destId="{1F3C9C37-6204-4896-B07B-D935CA6E2069}" srcOrd="5" destOrd="0" presId="urn:microsoft.com/office/officeart/2005/8/layout/vList2"/>
    <dgm:cxn modelId="{53DE3A06-703B-465E-98DB-7824B17A3804}" type="presParOf" srcId="{8ED4C2A1-1FA1-4BFD-8A8E-74344F85E6DC}" destId="{D063D3F1-CD60-4A3A-B698-E965E7A6C36C}" srcOrd="6" destOrd="0" presId="urn:microsoft.com/office/officeart/2005/8/layout/vList2"/>
    <dgm:cxn modelId="{E4DE6A85-2EC1-41BE-A35C-B218BB4B1AF0}" type="presParOf" srcId="{8ED4C2A1-1FA1-4BFD-8A8E-74344F85E6DC}" destId="{38986B9F-3A70-493E-997D-97A0F229EE31}" srcOrd="7" destOrd="0" presId="urn:microsoft.com/office/officeart/2005/8/layout/vList2"/>
    <dgm:cxn modelId="{E68736D3-BFCD-4589-89D3-C786569C8580}" type="presParOf" srcId="{8ED4C2A1-1FA1-4BFD-8A8E-74344F85E6DC}" destId="{60910557-F0D4-43B6-ACB5-23613179D450}" srcOrd="8" destOrd="0" presId="urn:microsoft.com/office/officeart/2005/8/layout/vList2"/>
    <dgm:cxn modelId="{9FE218C5-7A76-47B4-9775-2FC90C3E044F}" type="presParOf" srcId="{8ED4C2A1-1FA1-4BFD-8A8E-74344F85E6DC}" destId="{D794B757-D8A8-473E-A962-169A8B7D9BBA}" srcOrd="9" destOrd="0" presId="urn:microsoft.com/office/officeart/2005/8/layout/vList2"/>
    <dgm:cxn modelId="{3D038B9B-E1F8-48A8-9CE7-DD6D71590D59}" type="presParOf" srcId="{8ED4C2A1-1FA1-4BFD-8A8E-74344F85E6DC}" destId="{2726A695-55BA-473E-98BD-214B6AD4C7CE}" srcOrd="10" destOrd="0" presId="urn:microsoft.com/office/officeart/2005/8/layout/vList2"/>
    <dgm:cxn modelId="{8BEDCAEF-8B53-4DB9-A2D2-21004BBEC68F}" type="presParOf" srcId="{8ED4C2A1-1FA1-4BFD-8A8E-74344F85E6DC}" destId="{B0D17C02-A7D2-420E-BE77-56ADF1021EAE}" srcOrd="11" destOrd="0" presId="urn:microsoft.com/office/officeart/2005/8/layout/vList2"/>
    <dgm:cxn modelId="{A479050E-9415-4664-8263-FA1FB6200A7C}" type="presParOf" srcId="{8ED4C2A1-1FA1-4BFD-8A8E-74344F85E6DC}" destId="{5A176C8F-CCD3-4492-B905-C7D77BD98042}" srcOrd="12" destOrd="0" presId="urn:microsoft.com/office/officeart/2005/8/layout/vList2"/>
    <dgm:cxn modelId="{718B15CD-7261-4C3A-9342-9D6FF829EA4E}" type="presParOf" srcId="{8ED4C2A1-1FA1-4BFD-8A8E-74344F85E6DC}" destId="{67D2FF94-2345-42E3-AC22-0450863526E1}" srcOrd="13" destOrd="0" presId="urn:microsoft.com/office/officeart/2005/8/layout/vList2"/>
    <dgm:cxn modelId="{2E1F0DE2-8562-4A94-A949-0AD0C39DF7A4}" type="presParOf" srcId="{8ED4C2A1-1FA1-4BFD-8A8E-74344F85E6DC}" destId="{CA64D7AE-E5D8-4D4A-A9B5-D6A22EF03A28}" srcOrd="1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17ECAEBD-F45E-4AB6-8E69-EED9E532C6DA}" type="doc">
      <dgm:prSet loTypeId="urn:microsoft.com/office/officeart/2005/8/layout/vList2" loCatId="list" qsTypeId="urn:microsoft.com/office/officeart/2005/8/quickstyle/simple1" qsCatId="simple" csTypeId="urn:microsoft.com/office/officeart/2005/8/colors/accent4_3" csCatId="accent4" phldr="1"/>
      <dgm:spPr/>
      <dgm:t>
        <a:bodyPr/>
        <a:lstStyle/>
        <a:p>
          <a:endParaRPr lang="es-EC"/>
        </a:p>
      </dgm:t>
    </dgm:pt>
    <dgm:pt modelId="{BF45C00B-7577-44E0-A1D9-1A39F29EFE58}">
      <dgm:prSet/>
      <dgm:spPr/>
      <dgm:t>
        <a:bodyPr/>
        <a:lstStyle/>
        <a:p>
          <a:r>
            <a:rPr lang="es-EC" b="0" dirty="0"/>
            <a:t>1. Justificación</a:t>
          </a:r>
        </a:p>
      </dgm:t>
    </dgm:pt>
    <dgm:pt modelId="{FCC3D9BC-2DA1-4EE7-A55E-64395714B473}" type="parTrans" cxnId="{DFFF2F25-1443-41E3-8476-644FD15523A9}">
      <dgm:prSet/>
      <dgm:spPr/>
      <dgm:t>
        <a:bodyPr/>
        <a:lstStyle/>
        <a:p>
          <a:endParaRPr lang="es-EC"/>
        </a:p>
      </dgm:t>
    </dgm:pt>
    <dgm:pt modelId="{DA67E9C7-82FD-43BE-AEE1-FF748448C1DA}" type="sibTrans" cxnId="{DFFF2F25-1443-41E3-8476-644FD15523A9}">
      <dgm:prSet/>
      <dgm:spPr/>
      <dgm:t>
        <a:bodyPr/>
        <a:lstStyle/>
        <a:p>
          <a:endParaRPr lang="es-EC"/>
        </a:p>
      </dgm:t>
    </dgm:pt>
    <dgm:pt modelId="{89F29798-0896-4C74-B624-0B09C72C4A90}">
      <dgm:prSet/>
      <dgm:spPr/>
      <dgm:t>
        <a:bodyPr/>
        <a:lstStyle/>
        <a:p>
          <a:r>
            <a:rPr lang="es-EC" b="0" dirty="0"/>
            <a:t>2. Objetivos</a:t>
          </a:r>
        </a:p>
      </dgm:t>
    </dgm:pt>
    <dgm:pt modelId="{E5372EC0-E98E-4475-87A2-7365B15ECC27}" type="parTrans" cxnId="{4D7D6A62-BD6D-4089-8A0D-8A104BEC9CC4}">
      <dgm:prSet/>
      <dgm:spPr/>
      <dgm:t>
        <a:bodyPr/>
        <a:lstStyle/>
        <a:p>
          <a:endParaRPr lang="es-EC"/>
        </a:p>
      </dgm:t>
    </dgm:pt>
    <dgm:pt modelId="{A806DB1F-FFC4-4B61-AA53-88BF2B57669B}" type="sibTrans" cxnId="{4D7D6A62-BD6D-4089-8A0D-8A104BEC9CC4}">
      <dgm:prSet/>
      <dgm:spPr/>
      <dgm:t>
        <a:bodyPr/>
        <a:lstStyle/>
        <a:p>
          <a:endParaRPr lang="es-EC"/>
        </a:p>
      </dgm:t>
    </dgm:pt>
    <dgm:pt modelId="{0C4AEC70-A25D-4741-8868-76A453F44A2B}">
      <dgm:prSet/>
      <dgm:spPr/>
      <dgm:t>
        <a:bodyPr/>
        <a:lstStyle/>
        <a:p>
          <a:r>
            <a:rPr lang="es-EC" b="0" dirty="0"/>
            <a:t>3. Descripción máquina de ensayos</a:t>
          </a:r>
        </a:p>
      </dgm:t>
    </dgm:pt>
    <dgm:pt modelId="{82357D02-616C-43BC-A464-39DA3B9F2E81}" type="parTrans" cxnId="{9199B58E-4F13-4C2A-8948-EE2EB5F70B37}">
      <dgm:prSet/>
      <dgm:spPr/>
      <dgm:t>
        <a:bodyPr/>
        <a:lstStyle/>
        <a:p>
          <a:endParaRPr lang="es-EC"/>
        </a:p>
      </dgm:t>
    </dgm:pt>
    <dgm:pt modelId="{4DA21869-D190-4111-AA8B-35511217B82C}" type="sibTrans" cxnId="{9199B58E-4F13-4C2A-8948-EE2EB5F70B37}">
      <dgm:prSet/>
      <dgm:spPr/>
      <dgm:t>
        <a:bodyPr/>
        <a:lstStyle/>
        <a:p>
          <a:endParaRPr lang="es-EC"/>
        </a:p>
      </dgm:t>
    </dgm:pt>
    <dgm:pt modelId="{C1DEAFCA-2B5E-4746-BDEA-12B2B36895E4}">
      <dgm:prSet/>
      <dgm:spPr/>
      <dgm:t>
        <a:bodyPr/>
        <a:lstStyle/>
        <a:p>
          <a:r>
            <a:rPr lang="es-EC" b="0" dirty="0"/>
            <a:t>4. Metodología</a:t>
          </a:r>
        </a:p>
      </dgm:t>
    </dgm:pt>
    <dgm:pt modelId="{F3861733-1E82-424B-9546-EB1663B311A9}" type="parTrans" cxnId="{95148CDF-69C9-4A62-B165-47C2DDE072E7}">
      <dgm:prSet/>
      <dgm:spPr/>
      <dgm:t>
        <a:bodyPr/>
        <a:lstStyle/>
        <a:p>
          <a:endParaRPr lang="es-EC"/>
        </a:p>
      </dgm:t>
    </dgm:pt>
    <dgm:pt modelId="{8EC0BC88-93A0-4D7D-BBE9-648224D5C64E}" type="sibTrans" cxnId="{95148CDF-69C9-4A62-B165-47C2DDE072E7}">
      <dgm:prSet/>
      <dgm:spPr/>
      <dgm:t>
        <a:bodyPr/>
        <a:lstStyle/>
        <a:p>
          <a:endParaRPr lang="es-EC"/>
        </a:p>
      </dgm:t>
    </dgm:pt>
    <dgm:pt modelId="{521415AA-EDA9-4ABC-8C5F-8F83D188F11F}">
      <dgm:prSet/>
      <dgm:spPr/>
      <dgm:t>
        <a:bodyPr/>
        <a:lstStyle/>
        <a:p>
          <a:r>
            <a:rPr lang="es-EC" dirty="0"/>
            <a:t>5. Resultados</a:t>
          </a:r>
        </a:p>
      </dgm:t>
    </dgm:pt>
    <dgm:pt modelId="{044792EA-E879-4A38-B8AE-C91E0014171C}" type="parTrans" cxnId="{09C7094A-E600-4AD6-B237-C696CEC5F01E}">
      <dgm:prSet/>
      <dgm:spPr/>
      <dgm:t>
        <a:bodyPr/>
        <a:lstStyle/>
        <a:p>
          <a:endParaRPr lang="es-EC"/>
        </a:p>
      </dgm:t>
    </dgm:pt>
    <dgm:pt modelId="{D7DD3CBE-71D6-4E65-A97C-A180A677DD39}" type="sibTrans" cxnId="{09C7094A-E600-4AD6-B237-C696CEC5F01E}">
      <dgm:prSet/>
      <dgm:spPr/>
      <dgm:t>
        <a:bodyPr/>
        <a:lstStyle/>
        <a:p>
          <a:endParaRPr lang="es-EC"/>
        </a:p>
      </dgm:t>
    </dgm:pt>
    <dgm:pt modelId="{15CA51EC-7220-4C9E-BAA5-60E8A739E7CD}">
      <dgm:prSet/>
      <dgm:spPr/>
      <dgm:t>
        <a:bodyPr/>
        <a:lstStyle/>
        <a:p>
          <a:r>
            <a:rPr lang="es-EC" b="1" dirty="0">
              <a:solidFill>
                <a:schemeClr val="bg1">
                  <a:lumMod val="85000"/>
                  <a:lumOff val="15000"/>
                </a:schemeClr>
              </a:solidFill>
            </a:rPr>
            <a:t>8. Conclusiones y recomendaciones</a:t>
          </a:r>
        </a:p>
      </dgm:t>
    </dgm:pt>
    <dgm:pt modelId="{F268662C-D41D-4DB5-B362-742B4307A5BD}" type="parTrans" cxnId="{D07E9F32-B392-4381-8EFD-CB3AF559C914}">
      <dgm:prSet/>
      <dgm:spPr/>
      <dgm:t>
        <a:bodyPr/>
        <a:lstStyle/>
        <a:p>
          <a:endParaRPr lang="es-EC"/>
        </a:p>
      </dgm:t>
    </dgm:pt>
    <dgm:pt modelId="{F8A85DCB-ED90-4ADB-A6AB-F452C1FF6C6E}" type="sibTrans" cxnId="{D07E9F32-B392-4381-8EFD-CB3AF559C914}">
      <dgm:prSet/>
      <dgm:spPr/>
      <dgm:t>
        <a:bodyPr/>
        <a:lstStyle/>
        <a:p>
          <a:endParaRPr lang="es-EC"/>
        </a:p>
      </dgm:t>
    </dgm:pt>
    <dgm:pt modelId="{E933DEE0-A29A-40D3-A7CE-60E22154A730}">
      <dgm:prSet/>
      <dgm:spPr/>
      <dgm:t>
        <a:bodyPr/>
        <a:lstStyle/>
        <a:p>
          <a:r>
            <a:rPr lang="es-EC" b="0" dirty="0"/>
            <a:t>6. Rediseño</a:t>
          </a:r>
        </a:p>
      </dgm:t>
    </dgm:pt>
    <dgm:pt modelId="{EB0306A3-DAFF-4AF1-9A6D-4AAC83C6B2CD}" type="parTrans" cxnId="{C735AD98-CC9E-499D-ADFD-67311527BF6C}">
      <dgm:prSet/>
      <dgm:spPr/>
      <dgm:t>
        <a:bodyPr/>
        <a:lstStyle/>
        <a:p>
          <a:endParaRPr lang="es-EC"/>
        </a:p>
      </dgm:t>
    </dgm:pt>
    <dgm:pt modelId="{D3E99DBD-8858-4B4F-B45A-591A8EDDF432}" type="sibTrans" cxnId="{C735AD98-CC9E-499D-ADFD-67311527BF6C}">
      <dgm:prSet/>
      <dgm:spPr/>
      <dgm:t>
        <a:bodyPr/>
        <a:lstStyle/>
        <a:p>
          <a:endParaRPr lang="es-EC"/>
        </a:p>
      </dgm:t>
    </dgm:pt>
    <dgm:pt modelId="{AF82D2C4-D329-44E9-B3DE-00F8E48254DD}">
      <dgm:prSet/>
      <dgm:spPr/>
      <dgm:t>
        <a:bodyPr/>
        <a:lstStyle/>
        <a:p>
          <a:r>
            <a:rPr lang="es-EC" b="0" dirty="0"/>
            <a:t>7. Patente</a:t>
          </a:r>
        </a:p>
      </dgm:t>
    </dgm:pt>
    <dgm:pt modelId="{FFC501FA-DB2B-4DB1-B98C-998802B91927}" type="parTrans" cxnId="{A5CD7580-F795-4786-AACD-D184DE64897C}">
      <dgm:prSet/>
      <dgm:spPr/>
      <dgm:t>
        <a:bodyPr/>
        <a:lstStyle/>
        <a:p>
          <a:endParaRPr lang="es-EC"/>
        </a:p>
      </dgm:t>
    </dgm:pt>
    <dgm:pt modelId="{065AE4F2-ABFB-4125-B672-D994AF3F9160}" type="sibTrans" cxnId="{A5CD7580-F795-4786-AACD-D184DE64897C}">
      <dgm:prSet/>
      <dgm:spPr/>
      <dgm:t>
        <a:bodyPr/>
        <a:lstStyle/>
        <a:p>
          <a:endParaRPr lang="es-EC"/>
        </a:p>
      </dgm:t>
    </dgm:pt>
    <dgm:pt modelId="{8ED4C2A1-1FA1-4BFD-8A8E-74344F85E6DC}" type="pres">
      <dgm:prSet presAssocID="{17ECAEBD-F45E-4AB6-8E69-EED9E532C6DA}" presName="linear" presStyleCnt="0">
        <dgm:presLayoutVars>
          <dgm:animLvl val="lvl"/>
          <dgm:resizeHandles val="exact"/>
        </dgm:presLayoutVars>
      </dgm:prSet>
      <dgm:spPr/>
    </dgm:pt>
    <dgm:pt modelId="{63836A7F-A48B-4F66-BE18-926CDBABE21E}" type="pres">
      <dgm:prSet presAssocID="{BF45C00B-7577-44E0-A1D9-1A39F29EFE58}" presName="parentText" presStyleLbl="node1" presStyleIdx="0" presStyleCnt="8">
        <dgm:presLayoutVars>
          <dgm:chMax val="0"/>
          <dgm:bulletEnabled val="1"/>
        </dgm:presLayoutVars>
      </dgm:prSet>
      <dgm:spPr/>
    </dgm:pt>
    <dgm:pt modelId="{0574B31F-A3AA-4B7F-8BB4-3E9D7F7160DE}" type="pres">
      <dgm:prSet presAssocID="{DA67E9C7-82FD-43BE-AEE1-FF748448C1DA}" presName="spacer" presStyleCnt="0"/>
      <dgm:spPr/>
    </dgm:pt>
    <dgm:pt modelId="{D5EE2126-F7EB-4A71-8811-37CC86615F55}" type="pres">
      <dgm:prSet presAssocID="{89F29798-0896-4C74-B624-0B09C72C4A90}" presName="parentText" presStyleLbl="node1" presStyleIdx="1" presStyleCnt="8">
        <dgm:presLayoutVars>
          <dgm:chMax val="0"/>
          <dgm:bulletEnabled val="1"/>
        </dgm:presLayoutVars>
      </dgm:prSet>
      <dgm:spPr/>
    </dgm:pt>
    <dgm:pt modelId="{86E09192-3C98-4F19-BA7E-890EDF546589}" type="pres">
      <dgm:prSet presAssocID="{A806DB1F-FFC4-4B61-AA53-88BF2B57669B}" presName="spacer" presStyleCnt="0"/>
      <dgm:spPr/>
    </dgm:pt>
    <dgm:pt modelId="{781BE478-3B08-44E3-9F8C-A9555B06538E}" type="pres">
      <dgm:prSet presAssocID="{0C4AEC70-A25D-4741-8868-76A453F44A2B}" presName="parentText" presStyleLbl="node1" presStyleIdx="2" presStyleCnt="8">
        <dgm:presLayoutVars>
          <dgm:chMax val="0"/>
          <dgm:bulletEnabled val="1"/>
        </dgm:presLayoutVars>
      </dgm:prSet>
      <dgm:spPr/>
    </dgm:pt>
    <dgm:pt modelId="{1F3C9C37-6204-4896-B07B-D935CA6E2069}" type="pres">
      <dgm:prSet presAssocID="{4DA21869-D190-4111-AA8B-35511217B82C}" presName="spacer" presStyleCnt="0"/>
      <dgm:spPr/>
    </dgm:pt>
    <dgm:pt modelId="{D063D3F1-CD60-4A3A-B698-E965E7A6C36C}" type="pres">
      <dgm:prSet presAssocID="{C1DEAFCA-2B5E-4746-BDEA-12B2B36895E4}" presName="parentText" presStyleLbl="node1" presStyleIdx="3" presStyleCnt="8">
        <dgm:presLayoutVars>
          <dgm:chMax val="0"/>
          <dgm:bulletEnabled val="1"/>
        </dgm:presLayoutVars>
      </dgm:prSet>
      <dgm:spPr/>
    </dgm:pt>
    <dgm:pt modelId="{38986B9F-3A70-493E-997D-97A0F229EE31}" type="pres">
      <dgm:prSet presAssocID="{8EC0BC88-93A0-4D7D-BBE9-648224D5C64E}" presName="spacer" presStyleCnt="0"/>
      <dgm:spPr/>
    </dgm:pt>
    <dgm:pt modelId="{60910557-F0D4-43B6-ACB5-23613179D450}" type="pres">
      <dgm:prSet presAssocID="{521415AA-EDA9-4ABC-8C5F-8F83D188F11F}" presName="parentText" presStyleLbl="node1" presStyleIdx="4" presStyleCnt="8">
        <dgm:presLayoutVars>
          <dgm:chMax val="0"/>
          <dgm:bulletEnabled val="1"/>
        </dgm:presLayoutVars>
      </dgm:prSet>
      <dgm:spPr/>
    </dgm:pt>
    <dgm:pt modelId="{D794B757-D8A8-473E-A962-169A8B7D9BBA}" type="pres">
      <dgm:prSet presAssocID="{D7DD3CBE-71D6-4E65-A97C-A180A677DD39}" presName="spacer" presStyleCnt="0"/>
      <dgm:spPr/>
    </dgm:pt>
    <dgm:pt modelId="{2726A695-55BA-473E-98BD-214B6AD4C7CE}" type="pres">
      <dgm:prSet presAssocID="{E933DEE0-A29A-40D3-A7CE-60E22154A730}" presName="parentText" presStyleLbl="node1" presStyleIdx="5" presStyleCnt="8">
        <dgm:presLayoutVars>
          <dgm:chMax val="0"/>
          <dgm:bulletEnabled val="1"/>
        </dgm:presLayoutVars>
      </dgm:prSet>
      <dgm:spPr/>
    </dgm:pt>
    <dgm:pt modelId="{B0D17C02-A7D2-420E-BE77-56ADF1021EAE}" type="pres">
      <dgm:prSet presAssocID="{D3E99DBD-8858-4B4F-B45A-591A8EDDF432}" presName="spacer" presStyleCnt="0"/>
      <dgm:spPr/>
    </dgm:pt>
    <dgm:pt modelId="{5A176C8F-CCD3-4492-B905-C7D77BD98042}" type="pres">
      <dgm:prSet presAssocID="{AF82D2C4-D329-44E9-B3DE-00F8E48254DD}" presName="parentText" presStyleLbl="node1" presStyleIdx="6" presStyleCnt="8">
        <dgm:presLayoutVars>
          <dgm:chMax val="0"/>
          <dgm:bulletEnabled val="1"/>
        </dgm:presLayoutVars>
      </dgm:prSet>
      <dgm:spPr/>
    </dgm:pt>
    <dgm:pt modelId="{67D2FF94-2345-42E3-AC22-0450863526E1}" type="pres">
      <dgm:prSet presAssocID="{065AE4F2-ABFB-4125-B672-D994AF3F9160}" presName="spacer" presStyleCnt="0"/>
      <dgm:spPr/>
    </dgm:pt>
    <dgm:pt modelId="{CA64D7AE-E5D8-4D4A-A9B5-D6A22EF03A28}" type="pres">
      <dgm:prSet presAssocID="{15CA51EC-7220-4C9E-BAA5-60E8A739E7CD}" presName="parentText" presStyleLbl="node1" presStyleIdx="7" presStyleCnt="8">
        <dgm:presLayoutVars>
          <dgm:chMax val="0"/>
          <dgm:bulletEnabled val="1"/>
        </dgm:presLayoutVars>
      </dgm:prSet>
      <dgm:spPr/>
    </dgm:pt>
  </dgm:ptLst>
  <dgm:cxnLst>
    <dgm:cxn modelId="{D6EFA30F-99BA-4708-B579-E073A19508C6}" type="presOf" srcId="{C1DEAFCA-2B5E-4746-BDEA-12B2B36895E4}" destId="{D063D3F1-CD60-4A3A-B698-E965E7A6C36C}" srcOrd="0" destOrd="0" presId="urn:microsoft.com/office/officeart/2005/8/layout/vList2"/>
    <dgm:cxn modelId="{947C6123-AB54-4CAC-B1AA-8D7CE98DCBFB}" type="presOf" srcId="{89F29798-0896-4C74-B624-0B09C72C4A90}" destId="{D5EE2126-F7EB-4A71-8811-37CC86615F55}" srcOrd="0" destOrd="0" presId="urn:microsoft.com/office/officeart/2005/8/layout/vList2"/>
    <dgm:cxn modelId="{DFFF2F25-1443-41E3-8476-644FD15523A9}" srcId="{17ECAEBD-F45E-4AB6-8E69-EED9E532C6DA}" destId="{BF45C00B-7577-44E0-A1D9-1A39F29EFE58}" srcOrd="0" destOrd="0" parTransId="{FCC3D9BC-2DA1-4EE7-A55E-64395714B473}" sibTransId="{DA67E9C7-82FD-43BE-AEE1-FF748448C1DA}"/>
    <dgm:cxn modelId="{D07E9F32-B392-4381-8EFD-CB3AF559C914}" srcId="{17ECAEBD-F45E-4AB6-8E69-EED9E532C6DA}" destId="{15CA51EC-7220-4C9E-BAA5-60E8A739E7CD}" srcOrd="7" destOrd="0" parTransId="{F268662C-D41D-4DB5-B362-742B4307A5BD}" sibTransId="{F8A85DCB-ED90-4ADB-A6AB-F452C1FF6C6E}"/>
    <dgm:cxn modelId="{4D7D6A62-BD6D-4089-8A0D-8A104BEC9CC4}" srcId="{17ECAEBD-F45E-4AB6-8E69-EED9E532C6DA}" destId="{89F29798-0896-4C74-B624-0B09C72C4A90}" srcOrd="1" destOrd="0" parTransId="{E5372EC0-E98E-4475-87A2-7365B15ECC27}" sibTransId="{A806DB1F-FFC4-4B61-AA53-88BF2B57669B}"/>
    <dgm:cxn modelId="{09C7094A-E600-4AD6-B237-C696CEC5F01E}" srcId="{17ECAEBD-F45E-4AB6-8E69-EED9E532C6DA}" destId="{521415AA-EDA9-4ABC-8C5F-8F83D188F11F}" srcOrd="4" destOrd="0" parTransId="{044792EA-E879-4A38-B8AE-C91E0014171C}" sibTransId="{D7DD3CBE-71D6-4E65-A97C-A180A677DD39}"/>
    <dgm:cxn modelId="{0D41C757-F237-44F8-8D39-3988032B7C15}" type="presOf" srcId="{521415AA-EDA9-4ABC-8C5F-8F83D188F11F}" destId="{60910557-F0D4-43B6-ACB5-23613179D450}" srcOrd="0" destOrd="0" presId="urn:microsoft.com/office/officeart/2005/8/layout/vList2"/>
    <dgm:cxn modelId="{A5CD7580-F795-4786-AACD-D184DE64897C}" srcId="{17ECAEBD-F45E-4AB6-8E69-EED9E532C6DA}" destId="{AF82D2C4-D329-44E9-B3DE-00F8E48254DD}" srcOrd="6" destOrd="0" parTransId="{FFC501FA-DB2B-4DB1-B98C-998802B91927}" sibTransId="{065AE4F2-ABFB-4125-B672-D994AF3F9160}"/>
    <dgm:cxn modelId="{9199B58E-4F13-4C2A-8948-EE2EB5F70B37}" srcId="{17ECAEBD-F45E-4AB6-8E69-EED9E532C6DA}" destId="{0C4AEC70-A25D-4741-8868-76A453F44A2B}" srcOrd="2" destOrd="0" parTransId="{82357D02-616C-43BC-A464-39DA3B9F2E81}" sibTransId="{4DA21869-D190-4111-AA8B-35511217B82C}"/>
    <dgm:cxn modelId="{C735AD98-CC9E-499D-ADFD-67311527BF6C}" srcId="{17ECAEBD-F45E-4AB6-8E69-EED9E532C6DA}" destId="{E933DEE0-A29A-40D3-A7CE-60E22154A730}" srcOrd="5" destOrd="0" parTransId="{EB0306A3-DAFF-4AF1-9A6D-4AAC83C6B2CD}" sibTransId="{D3E99DBD-8858-4B4F-B45A-591A8EDDF432}"/>
    <dgm:cxn modelId="{592CE599-45D8-4024-AB49-B6EC0450F852}" type="presOf" srcId="{BF45C00B-7577-44E0-A1D9-1A39F29EFE58}" destId="{63836A7F-A48B-4F66-BE18-926CDBABE21E}" srcOrd="0" destOrd="0" presId="urn:microsoft.com/office/officeart/2005/8/layout/vList2"/>
    <dgm:cxn modelId="{9498CC9B-F1FB-4764-82DE-83019E7D7743}" type="presOf" srcId="{15CA51EC-7220-4C9E-BAA5-60E8A739E7CD}" destId="{CA64D7AE-E5D8-4D4A-A9B5-D6A22EF03A28}" srcOrd="0" destOrd="0" presId="urn:microsoft.com/office/officeart/2005/8/layout/vList2"/>
    <dgm:cxn modelId="{666792AB-49D5-425F-95FA-1F16F706C584}" type="presOf" srcId="{0C4AEC70-A25D-4741-8868-76A453F44A2B}" destId="{781BE478-3B08-44E3-9F8C-A9555B06538E}" srcOrd="0" destOrd="0" presId="urn:microsoft.com/office/officeart/2005/8/layout/vList2"/>
    <dgm:cxn modelId="{951857BA-CE7D-44B1-97C4-A40CFA82D642}" type="presOf" srcId="{AF82D2C4-D329-44E9-B3DE-00F8E48254DD}" destId="{5A176C8F-CCD3-4492-B905-C7D77BD98042}" srcOrd="0" destOrd="0" presId="urn:microsoft.com/office/officeart/2005/8/layout/vList2"/>
    <dgm:cxn modelId="{100CE1DE-4ABD-4D45-A9F3-88E7830E4082}" type="presOf" srcId="{E933DEE0-A29A-40D3-A7CE-60E22154A730}" destId="{2726A695-55BA-473E-98BD-214B6AD4C7CE}" srcOrd="0" destOrd="0" presId="urn:microsoft.com/office/officeart/2005/8/layout/vList2"/>
    <dgm:cxn modelId="{95148CDF-69C9-4A62-B165-47C2DDE072E7}" srcId="{17ECAEBD-F45E-4AB6-8E69-EED9E532C6DA}" destId="{C1DEAFCA-2B5E-4746-BDEA-12B2B36895E4}" srcOrd="3" destOrd="0" parTransId="{F3861733-1E82-424B-9546-EB1663B311A9}" sibTransId="{8EC0BC88-93A0-4D7D-BBE9-648224D5C64E}"/>
    <dgm:cxn modelId="{0FB938F2-CC7F-4A90-9343-D7D6E48B5180}" type="presOf" srcId="{17ECAEBD-F45E-4AB6-8E69-EED9E532C6DA}" destId="{8ED4C2A1-1FA1-4BFD-8A8E-74344F85E6DC}" srcOrd="0" destOrd="0" presId="urn:microsoft.com/office/officeart/2005/8/layout/vList2"/>
    <dgm:cxn modelId="{4D52EE8E-4273-48C7-84BB-F6493ED8A890}" type="presParOf" srcId="{8ED4C2A1-1FA1-4BFD-8A8E-74344F85E6DC}" destId="{63836A7F-A48B-4F66-BE18-926CDBABE21E}" srcOrd="0" destOrd="0" presId="urn:microsoft.com/office/officeart/2005/8/layout/vList2"/>
    <dgm:cxn modelId="{EB6AB305-19DE-40FB-BEE2-694690628BB6}" type="presParOf" srcId="{8ED4C2A1-1FA1-4BFD-8A8E-74344F85E6DC}" destId="{0574B31F-A3AA-4B7F-8BB4-3E9D7F7160DE}" srcOrd="1" destOrd="0" presId="urn:microsoft.com/office/officeart/2005/8/layout/vList2"/>
    <dgm:cxn modelId="{4CE0CAD2-5D7B-43B5-AAB7-F9F0C5644787}" type="presParOf" srcId="{8ED4C2A1-1FA1-4BFD-8A8E-74344F85E6DC}" destId="{D5EE2126-F7EB-4A71-8811-37CC86615F55}" srcOrd="2" destOrd="0" presId="urn:microsoft.com/office/officeart/2005/8/layout/vList2"/>
    <dgm:cxn modelId="{DEC2722F-A99E-47A0-98C6-2E282E4342D1}" type="presParOf" srcId="{8ED4C2A1-1FA1-4BFD-8A8E-74344F85E6DC}" destId="{86E09192-3C98-4F19-BA7E-890EDF546589}" srcOrd="3" destOrd="0" presId="urn:microsoft.com/office/officeart/2005/8/layout/vList2"/>
    <dgm:cxn modelId="{EEFC5176-D8D5-4527-A920-8B6CADC4D83B}" type="presParOf" srcId="{8ED4C2A1-1FA1-4BFD-8A8E-74344F85E6DC}" destId="{781BE478-3B08-44E3-9F8C-A9555B06538E}" srcOrd="4" destOrd="0" presId="urn:microsoft.com/office/officeart/2005/8/layout/vList2"/>
    <dgm:cxn modelId="{EE8EBA9E-24E2-4AAD-8AE8-A393420ABE8C}" type="presParOf" srcId="{8ED4C2A1-1FA1-4BFD-8A8E-74344F85E6DC}" destId="{1F3C9C37-6204-4896-B07B-D935CA6E2069}" srcOrd="5" destOrd="0" presId="urn:microsoft.com/office/officeart/2005/8/layout/vList2"/>
    <dgm:cxn modelId="{53DE3A06-703B-465E-98DB-7824B17A3804}" type="presParOf" srcId="{8ED4C2A1-1FA1-4BFD-8A8E-74344F85E6DC}" destId="{D063D3F1-CD60-4A3A-B698-E965E7A6C36C}" srcOrd="6" destOrd="0" presId="urn:microsoft.com/office/officeart/2005/8/layout/vList2"/>
    <dgm:cxn modelId="{E4DE6A85-2EC1-41BE-A35C-B218BB4B1AF0}" type="presParOf" srcId="{8ED4C2A1-1FA1-4BFD-8A8E-74344F85E6DC}" destId="{38986B9F-3A70-493E-997D-97A0F229EE31}" srcOrd="7" destOrd="0" presId="urn:microsoft.com/office/officeart/2005/8/layout/vList2"/>
    <dgm:cxn modelId="{E68736D3-BFCD-4589-89D3-C786569C8580}" type="presParOf" srcId="{8ED4C2A1-1FA1-4BFD-8A8E-74344F85E6DC}" destId="{60910557-F0D4-43B6-ACB5-23613179D450}" srcOrd="8" destOrd="0" presId="urn:microsoft.com/office/officeart/2005/8/layout/vList2"/>
    <dgm:cxn modelId="{9FE218C5-7A76-47B4-9775-2FC90C3E044F}" type="presParOf" srcId="{8ED4C2A1-1FA1-4BFD-8A8E-74344F85E6DC}" destId="{D794B757-D8A8-473E-A962-169A8B7D9BBA}" srcOrd="9" destOrd="0" presId="urn:microsoft.com/office/officeart/2005/8/layout/vList2"/>
    <dgm:cxn modelId="{3D038B9B-E1F8-48A8-9CE7-DD6D71590D59}" type="presParOf" srcId="{8ED4C2A1-1FA1-4BFD-8A8E-74344F85E6DC}" destId="{2726A695-55BA-473E-98BD-214B6AD4C7CE}" srcOrd="10" destOrd="0" presId="urn:microsoft.com/office/officeart/2005/8/layout/vList2"/>
    <dgm:cxn modelId="{8BEDCAEF-8B53-4DB9-A2D2-21004BBEC68F}" type="presParOf" srcId="{8ED4C2A1-1FA1-4BFD-8A8E-74344F85E6DC}" destId="{B0D17C02-A7D2-420E-BE77-56ADF1021EAE}" srcOrd="11" destOrd="0" presId="urn:microsoft.com/office/officeart/2005/8/layout/vList2"/>
    <dgm:cxn modelId="{A479050E-9415-4664-8263-FA1FB6200A7C}" type="presParOf" srcId="{8ED4C2A1-1FA1-4BFD-8A8E-74344F85E6DC}" destId="{5A176C8F-CCD3-4492-B905-C7D77BD98042}" srcOrd="12" destOrd="0" presId="urn:microsoft.com/office/officeart/2005/8/layout/vList2"/>
    <dgm:cxn modelId="{718B15CD-7261-4C3A-9342-9D6FF829EA4E}" type="presParOf" srcId="{8ED4C2A1-1FA1-4BFD-8A8E-74344F85E6DC}" destId="{67D2FF94-2345-42E3-AC22-0450863526E1}" srcOrd="13" destOrd="0" presId="urn:microsoft.com/office/officeart/2005/8/layout/vList2"/>
    <dgm:cxn modelId="{2E1F0DE2-8562-4A94-A949-0AD0C39DF7A4}" type="presParOf" srcId="{8ED4C2A1-1FA1-4BFD-8A8E-74344F85E6DC}" destId="{CA64D7AE-E5D8-4D4A-A9B5-D6A22EF03A28}" srcOrd="1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7ECAEBD-F45E-4AB6-8E69-EED9E532C6DA}" type="doc">
      <dgm:prSet loTypeId="urn:microsoft.com/office/officeart/2005/8/layout/vList2" loCatId="list" qsTypeId="urn:microsoft.com/office/officeart/2005/8/quickstyle/simple1" qsCatId="simple" csTypeId="urn:microsoft.com/office/officeart/2005/8/colors/accent4_3" csCatId="accent4" phldr="1"/>
      <dgm:spPr/>
      <dgm:t>
        <a:bodyPr/>
        <a:lstStyle/>
        <a:p>
          <a:endParaRPr lang="es-EC"/>
        </a:p>
      </dgm:t>
    </dgm:pt>
    <dgm:pt modelId="{BF45C00B-7577-44E0-A1D9-1A39F29EFE58}">
      <dgm:prSet/>
      <dgm:spPr/>
      <dgm:t>
        <a:bodyPr/>
        <a:lstStyle/>
        <a:p>
          <a:r>
            <a:rPr lang="es-EC" b="0" dirty="0"/>
            <a:t>1. Justificación</a:t>
          </a:r>
        </a:p>
      </dgm:t>
    </dgm:pt>
    <dgm:pt modelId="{FCC3D9BC-2DA1-4EE7-A55E-64395714B473}" type="parTrans" cxnId="{DFFF2F25-1443-41E3-8476-644FD15523A9}">
      <dgm:prSet/>
      <dgm:spPr/>
      <dgm:t>
        <a:bodyPr/>
        <a:lstStyle/>
        <a:p>
          <a:endParaRPr lang="es-EC"/>
        </a:p>
      </dgm:t>
    </dgm:pt>
    <dgm:pt modelId="{DA67E9C7-82FD-43BE-AEE1-FF748448C1DA}" type="sibTrans" cxnId="{DFFF2F25-1443-41E3-8476-644FD15523A9}">
      <dgm:prSet/>
      <dgm:spPr/>
      <dgm:t>
        <a:bodyPr/>
        <a:lstStyle/>
        <a:p>
          <a:endParaRPr lang="es-EC"/>
        </a:p>
      </dgm:t>
    </dgm:pt>
    <dgm:pt modelId="{89F29798-0896-4C74-B624-0B09C72C4A90}">
      <dgm:prSet/>
      <dgm:spPr/>
      <dgm:t>
        <a:bodyPr/>
        <a:lstStyle/>
        <a:p>
          <a:r>
            <a:rPr lang="es-EC" b="1" dirty="0">
              <a:solidFill>
                <a:schemeClr val="bg1">
                  <a:lumMod val="85000"/>
                  <a:lumOff val="15000"/>
                </a:schemeClr>
              </a:solidFill>
            </a:rPr>
            <a:t>2. Objetivos</a:t>
          </a:r>
        </a:p>
      </dgm:t>
    </dgm:pt>
    <dgm:pt modelId="{E5372EC0-E98E-4475-87A2-7365B15ECC27}" type="parTrans" cxnId="{4D7D6A62-BD6D-4089-8A0D-8A104BEC9CC4}">
      <dgm:prSet/>
      <dgm:spPr/>
      <dgm:t>
        <a:bodyPr/>
        <a:lstStyle/>
        <a:p>
          <a:endParaRPr lang="es-EC"/>
        </a:p>
      </dgm:t>
    </dgm:pt>
    <dgm:pt modelId="{A806DB1F-FFC4-4B61-AA53-88BF2B57669B}" type="sibTrans" cxnId="{4D7D6A62-BD6D-4089-8A0D-8A104BEC9CC4}">
      <dgm:prSet/>
      <dgm:spPr/>
      <dgm:t>
        <a:bodyPr/>
        <a:lstStyle/>
        <a:p>
          <a:endParaRPr lang="es-EC"/>
        </a:p>
      </dgm:t>
    </dgm:pt>
    <dgm:pt modelId="{0C4AEC70-A25D-4741-8868-76A453F44A2B}">
      <dgm:prSet/>
      <dgm:spPr/>
      <dgm:t>
        <a:bodyPr/>
        <a:lstStyle/>
        <a:p>
          <a:r>
            <a:rPr lang="es-EC" dirty="0"/>
            <a:t>3. Descripción máquina de ensayos</a:t>
          </a:r>
        </a:p>
      </dgm:t>
    </dgm:pt>
    <dgm:pt modelId="{82357D02-616C-43BC-A464-39DA3B9F2E81}" type="parTrans" cxnId="{9199B58E-4F13-4C2A-8948-EE2EB5F70B37}">
      <dgm:prSet/>
      <dgm:spPr/>
      <dgm:t>
        <a:bodyPr/>
        <a:lstStyle/>
        <a:p>
          <a:endParaRPr lang="es-EC"/>
        </a:p>
      </dgm:t>
    </dgm:pt>
    <dgm:pt modelId="{4DA21869-D190-4111-AA8B-35511217B82C}" type="sibTrans" cxnId="{9199B58E-4F13-4C2A-8948-EE2EB5F70B37}">
      <dgm:prSet/>
      <dgm:spPr/>
      <dgm:t>
        <a:bodyPr/>
        <a:lstStyle/>
        <a:p>
          <a:endParaRPr lang="es-EC"/>
        </a:p>
      </dgm:t>
    </dgm:pt>
    <dgm:pt modelId="{C1DEAFCA-2B5E-4746-BDEA-12B2B36895E4}">
      <dgm:prSet/>
      <dgm:spPr/>
      <dgm:t>
        <a:bodyPr/>
        <a:lstStyle/>
        <a:p>
          <a:r>
            <a:rPr lang="es-EC" dirty="0"/>
            <a:t>4. Metodología</a:t>
          </a:r>
        </a:p>
      </dgm:t>
    </dgm:pt>
    <dgm:pt modelId="{F3861733-1E82-424B-9546-EB1663B311A9}" type="parTrans" cxnId="{95148CDF-69C9-4A62-B165-47C2DDE072E7}">
      <dgm:prSet/>
      <dgm:spPr/>
      <dgm:t>
        <a:bodyPr/>
        <a:lstStyle/>
        <a:p>
          <a:endParaRPr lang="es-EC"/>
        </a:p>
      </dgm:t>
    </dgm:pt>
    <dgm:pt modelId="{8EC0BC88-93A0-4D7D-BBE9-648224D5C64E}" type="sibTrans" cxnId="{95148CDF-69C9-4A62-B165-47C2DDE072E7}">
      <dgm:prSet/>
      <dgm:spPr/>
      <dgm:t>
        <a:bodyPr/>
        <a:lstStyle/>
        <a:p>
          <a:endParaRPr lang="es-EC"/>
        </a:p>
      </dgm:t>
    </dgm:pt>
    <dgm:pt modelId="{521415AA-EDA9-4ABC-8C5F-8F83D188F11F}">
      <dgm:prSet/>
      <dgm:spPr/>
      <dgm:t>
        <a:bodyPr/>
        <a:lstStyle/>
        <a:p>
          <a:r>
            <a:rPr lang="es-EC" dirty="0"/>
            <a:t>5. Resultados</a:t>
          </a:r>
        </a:p>
      </dgm:t>
    </dgm:pt>
    <dgm:pt modelId="{044792EA-E879-4A38-B8AE-C91E0014171C}" type="parTrans" cxnId="{09C7094A-E600-4AD6-B237-C696CEC5F01E}">
      <dgm:prSet/>
      <dgm:spPr/>
      <dgm:t>
        <a:bodyPr/>
        <a:lstStyle/>
        <a:p>
          <a:endParaRPr lang="es-EC"/>
        </a:p>
      </dgm:t>
    </dgm:pt>
    <dgm:pt modelId="{D7DD3CBE-71D6-4E65-A97C-A180A677DD39}" type="sibTrans" cxnId="{09C7094A-E600-4AD6-B237-C696CEC5F01E}">
      <dgm:prSet/>
      <dgm:spPr/>
      <dgm:t>
        <a:bodyPr/>
        <a:lstStyle/>
        <a:p>
          <a:endParaRPr lang="es-EC"/>
        </a:p>
      </dgm:t>
    </dgm:pt>
    <dgm:pt modelId="{15CA51EC-7220-4C9E-BAA5-60E8A739E7CD}">
      <dgm:prSet/>
      <dgm:spPr/>
      <dgm:t>
        <a:bodyPr/>
        <a:lstStyle/>
        <a:p>
          <a:r>
            <a:rPr lang="es-EC" dirty="0"/>
            <a:t>8. Conclusiones y recomendaciones</a:t>
          </a:r>
        </a:p>
      </dgm:t>
    </dgm:pt>
    <dgm:pt modelId="{F268662C-D41D-4DB5-B362-742B4307A5BD}" type="parTrans" cxnId="{D07E9F32-B392-4381-8EFD-CB3AF559C914}">
      <dgm:prSet/>
      <dgm:spPr/>
      <dgm:t>
        <a:bodyPr/>
        <a:lstStyle/>
        <a:p>
          <a:endParaRPr lang="es-EC"/>
        </a:p>
      </dgm:t>
    </dgm:pt>
    <dgm:pt modelId="{F8A85DCB-ED90-4ADB-A6AB-F452C1FF6C6E}" type="sibTrans" cxnId="{D07E9F32-B392-4381-8EFD-CB3AF559C914}">
      <dgm:prSet/>
      <dgm:spPr/>
      <dgm:t>
        <a:bodyPr/>
        <a:lstStyle/>
        <a:p>
          <a:endParaRPr lang="es-EC"/>
        </a:p>
      </dgm:t>
    </dgm:pt>
    <dgm:pt modelId="{E933DEE0-A29A-40D3-A7CE-60E22154A730}">
      <dgm:prSet/>
      <dgm:spPr/>
      <dgm:t>
        <a:bodyPr/>
        <a:lstStyle/>
        <a:p>
          <a:r>
            <a:rPr lang="es-EC" dirty="0"/>
            <a:t>6. Rediseño</a:t>
          </a:r>
        </a:p>
      </dgm:t>
    </dgm:pt>
    <dgm:pt modelId="{EB0306A3-DAFF-4AF1-9A6D-4AAC83C6B2CD}" type="parTrans" cxnId="{C735AD98-CC9E-499D-ADFD-67311527BF6C}">
      <dgm:prSet/>
      <dgm:spPr/>
      <dgm:t>
        <a:bodyPr/>
        <a:lstStyle/>
        <a:p>
          <a:endParaRPr lang="es-EC"/>
        </a:p>
      </dgm:t>
    </dgm:pt>
    <dgm:pt modelId="{D3E99DBD-8858-4B4F-B45A-591A8EDDF432}" type="sibTrans" cxnId="{C735AD98-CC9E-499D-ADFD-67311527BF6C}">
      <dgm:prSet/>
      <dgm:spPr/>
      <dgm:t>
        <a:bodyPr/>
        <a:lstStyle/>
        <a:p>
          <a:endParaRPr lang="es-EC"/>
        </a:p>
      </dgm:t>
    </dgm:pt>
    <dgm:pt modelId="{AF82D2C4-D329-44E9-B3DE-00F8E48254DD}">
      <dgm:prSet/>
      <dgm:spPr/>
      <dgm:t>
        <a:bodyPr/>
        <a:lstStyle/>
        <a:p>
          <a:r>
            <a:rPr lang="es-EC" dirty="0"/>
            <a:t>7. Patente</a:t>
          </a:r>
        </a:p>
      </dgm:t>
    </dgm:pt>
    <dgm:pt modelId="{FFC501FA-DB2B-4DB1-B98C-998802B91927}" type="parTrans" cxnId="{A5CD7580-F795-4786-AACD-D184DE64897C}">
      <dgm:prSet/>
      <dgm:spPr/>
      <dgm:t>
        <a:bodyPr/>
        <a:lstStyle/>
        <a:p>
          <a:endParaRPr lang="es-EC"/>
        </a:p>
      </dgm:t>
    </dgm:pt>
    <dgm:pt modelId="{065AE4F2-ABFB-4125-B672-D994AF3F9160}" type="sibTrans" cxnId="{A5CD7580-F795-4786-AACD-D184DE64897C}">
      <dgm:prSet/>
      <dgm:spPr/>
      <dgm:t>
        <a:bodyPr/>
        <a:lstStyle/>
        <a:p>
          <a:endParaRPr lang="es-EC"/>
        </a:p>
      </dgm:t>
    </dgm:pt>
    <dgm:pt modelId="{8ED4C2A1-1FA1-4BFD-8A8E-74344F85E6DC}" type="pres">
      <dgm:prSet presAssocID="{17ECAEBD-F45E-4AB6-8E69-EED9E532C6DA}" presName="linear" presStyleCnt="0">
        <dgm:presLayoutVars>
          <dgm:animLvl val="lvl"/>
          <dgm:resizeHandles val="exact"/>
        </dgm:presLayoutVars>
      </dgm:prSet>
      <dgm:spPr/>
    </dgm:pt>
    <dgm:pt modelId="{63836A7F-A48B-4F66-BE18-926CDBABE21E}" type="pres">
      <dgm:prSet presAssocID="{BF45C00B-7577-44E0-A1D9-1A39F29EFE58}" presName="parentText" presStyleLbl="node1" presStyleIdx="0" presStyleCnt="8">
        <dgm:presLayoutVars>
          <dgm:chMax val="0"/>
          <dgm:bulletEnabled val="1"/>
        </dgm:presLayoutVars>
      </dgm:prSet>
      <dgm:spPr/>
    </dgm:pt>
    <dgm:pt modelId="{0574B31F-A3AA-4B7F-8BB4-3E9D7F7160DE}" type="pres">
      <dgm:prSet presAssocID="{DA67E9C7-82FD-43BE-AEE1-FF748448C1DA}" presName="spacer" presStyleCnt="0"/>
      <dgm:spPr/>
    </dgm:pt>
    <dgm:pt modelId="{D5EE2126-F7EB-4A71-8811-37CC86615F55}" type="pres">
      <dgm:prSet presAssocID="{89F29798-0896-4C74-B624-0B09C72C4A90}" presName="parentText" presStyleLbl="node1" presStyleIdx="1" presStyleCnt="8">
        <dgm:presLayoutVars>
          <dgm:chMax val="0"/>
          <dgm:bulletEnabled val="1"/>
        </dgm:presLayoutVars>
      </dgm:prSet>
      <dgm:spPr/>
    </dgm:pt>
    <dgm:pt modelId="{86E09192-3C98-4F19-BA7E-890EDF546589}" type="pres">
      <dgm:prSet presAssocID="{A806DB1F-FFC4-4B61-AA53-88BF2B57669B}" presName="spacer" presStyleCnt="0"/>
      <dgm:spPr/>
    </dgm:pt>
    <dgm:pt modelId="{781BE478-3B08-44E3-9F8C-A9555B06538E}" type="pres">
      <dgm:prSet presAssocID="{0C4AEC70-A25D-4741-8868-76A453F44A2B}" presName="parentText" presStyleLbl="node1" presStyleIdx="2" presStyleCnt="8">
        <dgm:presLayoutVars>
          <dgm:chMax val="0"/>
          <dgm:bulletEnabled val="1"/>
        </dgm:presLayoutVars>
      </dgm:prSet>
      <dgm:spPr/>
    </dgm:pt>
    <dgm:pt modelId="{1F3C9C37-6204-4896-B07B-D935CA6E2069}" type="pres">
      <dgm:prSet presAssocID="{4DA21869-D190-4111-AA8B-35511217B82C}" presName="spacer" presStyleCnt="0"/>
      <dgm:spPr/>
    </dgm:pt>
    <dgm:pt modelId="{D063D3F1-CD60-4A3A-B698-E965E7A6C36C}" type="pres">
      <dgm:prSet presAssocID="{C1DEAFCA-2B5E-4746-BDEA-12B2B36895E4}" presName="parentText" presStyleLbl="node1" presStyleIdx="3" presStyleCnt="8">
        <dgm:presLayoutVars>
          <dgm:chMax val="0"/>
          <dgm:bulletEnabled val="1"/>
        </dgm:presLayoutVars>
      </dgm:prSet>
      <dgm:spPr/>
    </dgm:pt>
    <dgm:pt modelId="{38986B9F-3A70-493E-997D-97A0F229EE31}" type="pres">
      <dgm:prSet presAssocID="{8EC0BC88-93A0-4D7D-BBE9-648224D5C64E}" presName="spacer" presStyleCnt="0"/>
      <dgm:spPr/>
    </dgm:pt>
    <dgm:pt modelId="{60910557-F0D4-43B6-ACB5-23613179D450}" type="pres">
      <dgm:prSet presAssocID="{521415AA-EDA9-4ABC-8C5F-8F83D188F11F}" presName="parentText" presStyleLbl="node1" presStyleIdx="4" presStyleCnt="8">
        <dgm:presLayoutVars>
          <dgm:chMax val="0"/>
          <dgm:bulletEnabled val="1"/>
        </dgm:presLayoutVars>
      </dgm:prSet>
      <dgm:spPr/>
    </dgm:pt>
    <dgm:pt modelId="{D794B757-D8A8-473E-A962-169A8B7D9BBA}" type="pres">
      <dgm:prSet presAssocID="{D7DD3CBE-71D6-4E65-A97C-A180A677DD39}" presName="spacer" presStyleCnt="0"/>
      <dgm:spPr/>
    </dgm:pt>
    <dgm:pt modelId="{2726A695-55BA-473E-98BD-214B6AD4C7CE}" type="pres">
      <dgm:prSet presAssocID="{E933DEE0-A29A-40D3-A7CE-60E22154A730}" presName="parentText" presStyleLbl="node1" presStyleIdx="5" presStyleCnt="8">
        <dgm:presLayoutVars>
          <dgm:chMax val="0"/>
          <dgm:bulletEnabled val="1"/>
        </dgm:presLayoutVars>
      </dgm:prSet>
      <dgm:spPr/>
    </dgm:pt>
    <dgm:pt modelId="{B0D17C02-A7D2-420E-BE77-56ADF1021EAE}" type="pres">
      <dgm:prSet presAssocID="{D3E99DBD-8858-4B4F-B45A-591A8EDDF432}" presName="spacer" presStyleCnt="0"/>
      <dgm:spPr/>
    </dgm:pt>
    <dgm:pt modelId="{5A176C8F-CCD3-4492-B905-C7D77BD98042}" type="pres">
      <dgm:prSet presAssocID="{AF82D2C4-D329-44E9-B3DE-00F8E48254DD}" presName="parentText" presStyleLbl="node1" presStyleIdx="6" presStyleCnt="8">
        <dgm:presLayoutVars>
          <dgm:chMax val="0"/>
          <dgm:bulletEnabled val="1"/>
        </dgm:presLayoutVars>
      </dgm:prSet>
      <dgm:spPr/>
    </dgm:pt>
    <dgm:pt modelId="{67D2FF94-2345-42E3-AC22-0450863526E1}" type="pres">
      <dgm:prSet presAssocID="{065AE4F2-ABFB-4125-B672-D994AF3F9160}" presName="spacer" presStyleCnt="0"/>
      <dgm:spPr/>
    </dgm:pt>
    <dgm:pt modelId="{CA64D7AE-E5D8-4D4A-A9B5-D6A22EF03A28}" type="pres">
      <dgm:prSet presAssocID="{15CA51EC-7220-4C9E-BAA5-60E8A739E7CD}" presName="parentText" presStyleLbl="node1" presStyleIdx="7" presStyleCnt="8">
        <dgm:presLayoutVars>
          <dgm:chMax val="0"/>
          <dgm:bulletEnabled val="1"/>
        </dgm:presLayoutVars>
      </dgm:prSet>
      <dgm:spPr/>
    </dgm:pt>
  </dgm:ptLst>
  <dgm:cxnLst>
    <dgm:cxn modelId="{D6EFA30F-99BA-4708-B579-E073A19508C6}" type="presOf" srcId="{C1DEAFCA-2B5E-4746-BDEA-12B2B36895E4}" destId="{D063D3F1-CD60-4A3A-B698-E965E7A6C36C}" srcOrd="0" destOrd="0" presId="urn:microsoft.com/office/officeart/2005/8/layout/vList2"/>
    <dgm:cxn modelId="{947C6123-AB54-4CAC-B1AA-8D7CE98DCBFB}" type="presOf" srcId="{89F29798-0896-4C74-B624-0B09C72C4A90}" destId="{D5EE2126-F7EB-4A71-8811-37CC86615F55}" srcOrd="0" destOrd="0" presId="urn:microsoft.com/office/officeart/2005/8/layout/vList2"/>
    <dgm:cxn modelId="{DFFF2F25-1443-41E3-8476-644FD15523A9}" srcId="{17ECAEBD-F45E-4AB6-8E69-EED9E532C6DA}" destId="{BF45C00B-7577-44E0-A1D9-1A39F29EFE58}" srcOrd="0" destOrd="0" parTransId="{FCC3D9BC-2DA1-4EE7-A55E-64395714B473}" sibTransId="{DA67E9C7-82FD-43BE-AEE1-FF748448C1DA}"/>
    <dgm:cxn modelId="{D07E9F32-B392-4381-8EFD-CB3AF559C914}" srcId="{17ECAEBD-F45E-4AB6-8E69-EED9E532C6DA}" destId="{15CA51EC-7220-4C9E-BAA5-60E8A739E7CD}" srcOrd="7" destOrd="0" parTransId="{F268662C-D41D-4DB5-B362-742B4307A5BD}" sibTransId="{F8A85DCB-ED90-4ADB-A6AB-F452C1FF6C6E}"/>
    <dgm:cxn modelId="{4D7D6A62-BD6D-4089-8A0D-8A104BEC9CC4}" srcId="{17ECAEBD-F45E-4AB6-8E69-EED9E532C6DA}" destId="{89F29798-0896-4C74-B624-0B09C72C4A90}" srcOrd="1" destOrd="0" parTransId="{E5372EC0-E98E-4475-87A2-7365B15ECC27}" sibTransId="{A806DB1F-FFC4-4B61-AA53-88BF2B57669B}"/>
    <dgm:cxn modelId="{09C7094A-E600-4AD6-B237-C696CEC5F01E}" srcId="{17ECAEBD-F45E-4AB6-8E69-EED9E532C6DA}" destId="{521415AA-EDA9-4ABC-8C5F-8F83D188F11F}" srcOrd="4" destOrd="0" parTransId="{044792EA-E879-4A38-B8AE-C91E0014171C}" sibTransId="{D7DD3CBE-71D6-4E65-A97C-A180A677DD39}"/>
    <dgm:cxn modelId="{0D41C757-F237-44F8-8D39-3988032B7C15}" type="presOf" srcId="{521415AA-EDA9-4ABC-8C5F-8F83D188F11F}" destId="{60910557-F0D4-43B6-ACB5-23613179D450}" srcOrd="0" destOrd="0" presId="urn:microsoft.com/office/officeart/2005/8/layout/vList2"/>
    <dgm:cxn modelId="{A5CD7580-F795-4786-AACD-D184DE64897C}" srcId="{17ECAEBD-F45E-4AB6-8E69-EED9E532C6DA}" destId="{AF82D2C4-D329-44E9-B3DE-00F8E48254DD}" srcOrd="6" destOrd="0" parTransId="{FFC501FA-DB2B-4DB1-B98C-998802B91927}" sibTransId="{065AE4F2-ABFB-4125-B672-D994AF3F9160}"/>
    <dgm:cxn modelId="{9199B58E-4F13-4C2A-8948-EE2EB5F70B37}" srcId="{17ECAEBD-F45E-4AB6-8E69-EED9E532C6DA}" destId="{0C4AEC70-A25D-4741-8868-76A453F44A2B}" srcOrd="2" destOrd="0" parTransId="{82357D02-616C-43BC-A464-39DA3B9F2E81}" sibTransId="{4DA21869-D190-4111-AA8B-35511217B82C}"/>
    <dgm:cxn modelId="{C735AD98-CC9E-499D-ADFD-67311527BF6C}" srcId="{17ECAEBD-F45E-4AB6-8E69-EED9E532C6DA}" destId="{E933DEE0-A29A-40D3-A7CE-60E22154A730}" srcOrd="5" destOrd="0" parTransId="{EB0306A3-DAFF-4AF1-9A6D-4AAC83C6B2CD}" sibTransId="{D3E99DBD-8858-4B4F-B45A-591A8EDDF432}"/>
    <dgm:cxn modelId="{592CE599-45D8-4024-AB49-B6EC0450F852}" type="presOf" srcId="{BF45C00B-7577-44E0-A1D9-1A39F29EFE58}" destId="{63836A7F-A48B-4F66-BE18-926CDBABE21E}" srcOrd="0" destOrd="0" presId="urn:microsoft.com/office/officeart/2005/8/layout/vList2"/>
    <dgm:cxn modelId="{9498CC9B-F1FB-4764-82DE-83019E7D7743}" type="presOf" srcId="{15CA51EC-7220-4C9E-BAA5-60E8A739E7CD}" destId="{CA64D7AE-E5D8-4D4A-A9B5-D6A22EF03A28}" srcOrd="0" destOrd="0" presId="urn:microsoft.com/office/officeart/2005/8/layout/vList2"/>
    <dgm:cxn modelId="{666792AB-49D5-425F-95FA-1F16F706C584}" type="presOf" srcId="{0C4AEC70-A25D-4741-8868-76A453F44A2B}" destId="{781BE478-3B08-44E3-9F8C-A9555B06538E}" srcOrd="0" destOrd="0" presId="urn:microsoft.com/office/officeart/2005/8/layout/vList2"/>
    <dgm:cxn modelId="{951857BA-CE7D-44B1-97C4-A40CFA82D642}" type="presOf" srcId="{AF82D2C4-D329-44E9-B3DE-00F8E48254DD}" destId="{5A176C8F-CCD3-4492-B905-C7D77BD98042}" srcOrd="0" destOrd="0" presId="urn:microsoft.com/office/officeart/2005/8/layout/vList2"/>
    <dgm:cxn modelId="{100CE1DE-4ABD-4D45-A9F3-88E7830E4082}" type="presOf" srcId="{E933DEE0-A29A-40D3-A7CE-60E22154A730}" destId="{2726A695-55BA-473E-98BD-214B6AD4C7CE}" srcOrd="0" destOrd="0" presId="urn:microsoft.com/office/officeart/2005/8/layout/vList2"/>
    <dgm:cxn modelId="{95148CDF-69C9-4A62-B165-47C2DDE072E7}" srcId="{17ECAEBD-F45E-4AB6-8E69-EED9E532C6DA}" destId="{C1DEAFCA-2B5E-4746-BDEA-12B2B36895E4}" srcOrd="3" destOrd="0" parTransId="{F3861733-1E82-424B-9546-EB1663B311A9}" sibTransId="{8EC0BC88-93A0-4D7D-BBE9-648224D5C64E}"/>
    <dgm:cxn modelId="{0FB938F2-CC7F-4A90-9343-D7D6E48B5180}" type="presOf" srcId="{17ECAEBD-F45E-4AB6-8E69-EED9E532C6DA}" destId="{8ED4C2A1-1FA1-4BFD-8A8E-74344F85E6DC}" srcOrd="0" destOrd="0" presId="urn:microsoft.com/office/officeart/2005/8/layout/vList2"/>
    <dgm:cxn modelId="{4D52EE8E-4273-48C7-84BB-F6493ED8A890}" type="presParOf" srcId="{8ED4C2A1-1FA1-4BFD-8A8E-74344F85E6DC}" destId="{63836A7F-A48B-4F66-BE18-926CDBABE21E}" srcOrd="0" destOrd="0" presId="urn:microsoft.com/office/officeart/2005/8/layout/vList2"/>
    <dgm:cxn modelId="{EB6AB305-19DE-40FB-BEE2-694690628BB6}" type="presParOf" srcId="{8ED4C2A1-1FA1-4BFD-8A8E-74344F85E6DC}" destId="{0574B31F-A3AA-4B7F-8BB4-3E9D7F7160DE}" srcOrd="1" destOrd="0" presId="urn:microsoft.com/office/officeart/2005/8/layout/vList2"/>
    <dgm:cxn modelId="{4CE0CAD2-5D7B-43B5-AAB7-F9F0C5644787}" type="presParOf" srcId="{8ED4C2A1-1FA1-4BFD-8A8E-74344F85E6DC}" destId="{D5EE2126-F7EB-4A71-8811-37CC86615F55}" srcOrd="2" destOrd="0" presId="urn:microsoft.com/office/officeart/2005/8/layout/vList2"/>
    <dgm:cxn modelId="{DEC2722F-A99E-47A0-98C6-2E282E4342D1}" type="presParOf" srcId="{8ED4C2A1-1FA1-4BFD-8A8E-74344F85E6DC}" destId="{86E09192-3C98-4F19-BA7E-890EDF546589}" srcOrd="3" destOrd="0" presId="urn:microsoft.com/office/officeart/2005/8/layout/vList2"/>
    <dgm:cxn modelId="{EEFC5176-D8D5-4527-A920-8B6CADC4D83B}" type="presParOf" srcId="{8ED4C2A1-1FA1-4BFD-8A8E-74344F85E6DC}" destId="{781BE478-3B08-44E3-9F8C-A9555B06538E}" srcOrd="4" destOrd="0" presId="urn:microsoft.com/office/officeart/2005/8/layout/vList2"/>
    <dgm:cxn modelId="{EE8EBA9E-24E2-4AAD-8AE8-A393420ABE8C}" type="presParOf" srcId="{8ED4C2A1-1FA1-4BFD-8A8E-74344F85E6DC}" destId="{1F3C9C37-6204-4896-B07B-D935CA6E2069}" srcOrd="5" destOrd="0" presId="urn:microsoft.com/office/officeart/2005/8/layout/vList2"/>
    <dgm:cxn modelId="{53DE3A06-703B-465E-98DB-7824B17A3804}" type="presParOf" srcId="{8ED4C2A1-1FA1-4BFD-8A8E-74344F85E6DC}" destId="{D063D3F1-CD60-4A3A-B698-E965E7A6C36C}" srcOrd="6" destOrd="0" presId="urn:microsoft.com/office/officeart/2005/8/layout/vList2"/>
    <dgm:cxn modelId="{E4DE6A85-2EC1-41BE-A35C-B218BB4B1AF0}" type="presParOf" srcId="{8ED4C2A1-1FA1-4BFD-8A8E-74344F85E6DC}" destId="{38986B9F-3A70-493E-997D-97A0F229EE31}" srcOrd="7" destOrd="0" presId="urn:microsoft.com/office/officeart/2005/8/layout/vList2"/>
    <dgm:cxn modelId="{E68736D3-BFCD-4589-89D3-C786569C8580}" type="presParOf" srcId="{8ED4C2A1-1FA1-4BFD-8A8E-74344F85E6DC}" destId="{60910557-F0D4-43B6-ACB5-23613179D450}" srcOrd="8" destOrd="0" presId="urn:microsoft.com/office/officeart/2005/8/layout/vList2"/>
    <dgm:cxn modelId="{9FE218C5-7A76-47B4-9775-2FC90C3E044F}" type="presParOf" srcId="{8ED4C2A1-1FA1-4BFD-8A8E-74344F85E6DC}" destId="{D794B757-D8A8-473E-A962-169A8B7D9BBA}" srcOrd="9" destOrd="0" presId="urn:microsoft.com/office/officeart/2005/8/layout/vList2"/>
    <dgm:cxn modelId="{3D038B9B-E1F8-48A8-9CE7-DD6D71590D59}" type="presParOf" srcId="{8ED4C2A1-1FA1-4BFD-8A8E-74344F85E6DC}" destId="{2726A695-55BA-473E-98BD-214B6AD4C7CE}" srcOrd="10" destOrd="0" presId="urn:microsoft.com/office/officeart/2005/8/layout/vList2"/>
    <dgm:cxn modelId="{8BEDCAEF-8B53-4DB9-A2D2-21004BBEC68F}" type="presParOf" srcId="{8ED4C2A1-1FA1-4BFD-8A8E-74344F85E6DC}" destId="{B0D17C02-A7D2-420E-BE77-56ADF1021EAE}" srcOrd="11" destOrd="0" presId="urn:microsoft.com/office/officeart/2005/8/layout/vList2"/>
    <dgm:cxn modelId="{A479050E-9415-4664-8263-FA1FB6200A7C}" type="presParOf" srcId="{8ED4C2A1-1FA1-4BFD-8A8E-74344F85E6DC}" destId="{5A176C8F-CCD3-4492-B905-C7D77BD98042}" srcOrd="12" destOrd="0" presId="urn:microsoft.com/office/officeart/2005/8/layout/vList2"/>
    <dgm:cxn modelId="{718B15CD-7261-4C3A-9342-9D6FF829EA4E}" type="presParOf" srcId="{8ED4C2A1-1FA1-4BFD-8A8E-74344F85E6DC}" destId="{67D2FF94-2345-42E3-AC22-0450863526E1}" srcOrd="13" destOrd="0" presId="urn:microsoft.com/office/officeart/2005/8/layout/vList2"/>
    <dgm:cxn modelId="{2E1F0DE2-8562-4A94-A949-0AD0C39DF7A4}" type="presParOf" srcId="{8ED4C2A1-1FA1-4BFD-8A8E-74344F85E6DC}" destId="{CA64D7AE-E5D8-4D4A-A9B5-D6A22EF03A28}" srcOrd="1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7ECAEBD-F45E-4AB6-8E69-EED9E532C6DA}" type="doc">
      <dgm:prSet loTypeId="urn:microsoft.com/office/officeart/2005/8/layout/vList2" loCatId="list" qsTypeId="urn:microsoft.com/office/officeart/2005/8/quickstyle/simple1" qsCatId="simple" csTypeId="urn:microsoft.com/office/officeart/2005/8/colors/accent4_3" csCatId="accent4" phldr="1"/>
      <dgm:spPr/>
      <dgm:t>
        <a:bodyPr/>
        <a:lstStyle/>
        <a:p>
          <a:endParaRPr lang="es-EC"/>
        </a:p>
      </dgm:t>
    </dgm:pt>
    <dgm:pt modelId="{BF45C00B-7577-44E0-A1D9-1A39F29EFE58}">
      <dgm:prSet/>
      <dgm:spPr/>
      <dgm:t>
        <a:bodyPr/>
        <a:lstStyle/>
        <a:p>
          <a:r>
            <a:rPr lang="es-EC" b="0" dirty="0"/>
            <a:t>1. Justificación</a:t>
          </a:r>
        </a:p>
      </dgm:t>
    </dgm:pt>
    <dgm:pt modelId="{FCC3D9BC-2DA1-4EE7-A55E-64395714B473}" type="parTrans" cxnId="{DFFF2F25-1443-41E3-8476-644FD15523A9}">
      <dgm:prSet/>
      <dgm:spPr/>
      <dgm:t>
        <a:bodyPr/>
        <a:lstStyle/>
        <a:p>
          <a:endParaRPr lang="es-EC"/>
        </a:p>
      </dgm:t>
    </dgm:pt>
    <dgm:pt modelId="{DA67E9C7-82FD-43BE-AEE1-FF748448C1DA}" type="sibTrans" cxnId="{DFFF2F25-1443-41E3-8476-644FD15523A9}">
      <dgm:prSet/>
      <dgm:spPr/>
      <dgm:t>
        <a:bodyPr/>
        <a:lstStyle/>
        <a:p>
          <a:endParaRPr lang="es-EC"/>
        </a:p>
      </dgm:t>
    </dgm:pt>
    <dgm:pt modelId="{89F29798-0896-4C74-B624-0B09C72C4A90}">
      <dgm:prSet/>
      <dgm:spPr/>
      <dgm:t>
        <a:bodyPr/>
        <a:lstStyle/>
        <a:p>
          <a:r>
            <a:rPr lang="es-EC" b="0" dirty="0"/>
            <a:t>2. Objetivos</a:t>
          </a:r>
        </a:p>
      </dgm:t>
    </dgm:pt>
    <dgm:pt modelId="{E5372EC0-E98E-4475-87A2-7365B15ECC27}" type="parTrans" cxnId="{4D7D6A62-BD6D-4089-8A0D-8A104BEC9CC4}">
      <dgm:prSet/>
      <dgm:spPr/>
      <dgm:t>
        <a:bodyPr/>
        <a:lstStyle/>
        <a:p>
          <a:endParaRPr lang="es-EC"/>
        </a:p>
      </dgm:t>
    </dgm:pt>
    <dgm:pt modelId="{A806DB1F-FFC4-4B61-AA53-88BF2B57669B}" type="sibTrans" cxnId="{4D7D6A62-BD6D-4089-8A0D-8A104BEC9CC4}">
      <dgm:prSet/>
      <dgm:spPr/>
      <dgm:t>
        <a:bodyPr/>
        <a:lstStyle/>
        <a:p>
          <a:endParaRPr lang="es-EC"/>
        </a:p>
      </dgm:t>
    </dgm:pt>
    <dgm:pt modelId="{0C4AEC70-A25D-4741-8868-76A453F44A2B}">
      <dgm:prSet/>
      <dgm:spPr/>
      <dgm:t>
        <a:bodyPr/>
        <a:lstStyle/>
        <a:p>
          <a:r>
            <a:rPr lang="es-EC" b="1" dirty="0">
              <a:solidFill>
                <a:schemeClr val="bg1">
                  <a:lumMod val="85000"/>
                  <a:lumOff val="15000"/>
                </a:schemeClr>
              </a:solidFill>
            </a:rPr>
            <a:t>3. Descripción máquina de ensayos</a:t>
          </a:r>
        </a:p>
      </dgm:t>
    </dgm:pt>
    <dgm:pt modelId="{82357D02-616C-43BC-A464-39DA3B9F2E81}" type="parTrans" cxnId="{9199B58E-4F13-4C2A-8948-EE2EB5F70B37}">
      <dgm:prSet/>
      <dgm:spPr/>
      <dgm:t>
        <a:bodyPr/>
        <a:lstStyle/>
        <a:p>
          <a:endParaRPr lang="es-EC"/>
        </a:p>
      </dgm:t>
    </dgm:pt>
    <dgm:pt modelId="{4DA21869-D190-4111-AA8B-35511217B82C}" type="sibTrans" cxnId="{9199B58E-4F13-4C2A-8948-EE2EB5F70B37}">
      <dgm:prSet/>
      <dgm:spPr/>
      <dgm:t>
        <a:bodyPr/>
        <a:lstStyle/>
        <a:p>
          <a:endParaRPr lang="es-EC"/>
        </a:p>
      </dgm:t>
    </dgm:pt>
    <dgm:pt modelId="{C1DEAFCA-2B5E-4746-BDEA-12B2B36895E4}">
      <dgm:prSet/>
      <dgm:spPr/>
      <dgm:t>
        <a:bodyPr/>
        <a:lstStyle/>
        <a:p>
          <a:r>
            <a:rPr lang="es-EC" dirty="0"/>
            <a:t>4. Metodología</a:t>
          </a:r>
        </a:p>
      </dgm:t>
    </dgm:pt>
    <dgm:pt modelId="{F3861733-1E82-424B-9546-EB1663B311A9}" type="parTrans" cxnId="{95148CDF-69C9-4A62-B165-47C2DDE072E7}">
      <dgm:prSet/>
      <dgm:spPr/>
      <dgm:t>
        <a:bodyPr/>
        <a:lstStyle/>
        <a:p>
          <a:endParaRPr lang="es-EC"/>
        </a:p>
      </dgm:t>
    </dgm:pt>
    <dgm:pt modelId="{8EC0BC88-93A0-4D7D-BBE9-648224D5C64E}" type="sibTrans" cxnId="{95148CDF-69C9-4A62-B165-47C2DDE072E7}">
      <dgm:prSet/>
      <dgm:spPr/>
      <dgm:t>
        <a:bodyPr/>
        <a:lstStyle/>
        <a:p>
          <a:endParaRPr lang="es-EC"/>
        </a:p>
      </dgm:t>
    </dgm:pt>
    <dgm:pt modelId="{521415AA-EDA9-4ABC-8C5F-8F83D188F11F}">
      <dgm:prSet/>
      <dgm:spPr/>
      <dgm:t>
        <a:bodyPr/>
        <a:lstStyle/>
        <a:p>
          <a:r>
            <a:rPr lang="es-EC" dirty="0"/>
            <a:t>5. Resultados</a:t>
          </a:r>
        </a:p>
      </dgm:t>
    </dgm:pt>
    <dgm:pt modelId="{044792EA-E879-4A38-B8AE-C91E0014171C}" type="parTrans" cxnId="{09C7094A-E600-4AD6-B237-C696CEC5F01E}">
      <dgm:prSet/>
      <dgm:spPr/>
      <dgm:t>
        <a:bodyPr/>
        <a:lstStyle/>
        <a:p>
          <a:endParaRPr lang="es-EC"/>
        </a:p>
      </dgm:t>
    </dgm:pt>
    <dgm:pt modelId="{D7DD3CBE-71D6-4E65-A97C-A180A677DD39}" type="sibTrans" cxnId="{09C7094A-E600-4AD6-B237-C696CEC5F01E}">
      <dgm:prSet/>
      <dgm:spPr/>
      <dgm:t>
        <a:bodyPr/>
        <a:lstStyle/>
        <a:p>
          <a:endParaRPr lang="es-EC"/>
        </a:p>
      </dgm:t>
    </dgm:pt>
    <dgm:pt modelId="{15CA51EC-7220-4C9E-BAA5-60E8A739E7CD}">
      <dgm:prSet/>
      <dgm:spPr/>
      <dgm:t>
        <a:bodyPr/>
        <a:lstStyle/>
        <a:p>
          <a:r>
            <a:rPr lang="es-EC" dirty="0"/>
            <a:t>8. Conclusiones y recomendaciones</a:t>
          </a:r>
        </a:p>
      </dgm:t>
    </dgm:pt>
    <dgm:pt modelId="{F268662C-D41D-4DB5-B362-742B4307A5BD}" type="parTrans" cxnId="{D07E9F32-B392-4381-8EFD-CB3AF559C914}">
      <dgm:prSet/>
      <dgm:spPr/>
      <dgm:t>
        <a:bodyPr/>
        <a:lstStyle/>
        <a:p>
          <a:endParaRPr lang="es-EC"/>
        </a:p>
      </dgm:t>
    </dgm:pt>
    <dgm:pt modelId="{F8A85DCB-ED90-4ADB-A6AB-F452C1FF6C6E}" type="sibTrans" cxnId="{D07E9F32-B392-4381-8EFD-CB3AF559C914}">
      <dgm:prSet/>
      <dgm:spPr/>
      <dgm:t>
        <a:bodyPr/>
        <a:lstStyle/>
        <a:p>
          <a:endParaRPr lang="es-EC"/>
        </a:p>
      </dgm:t>
    </dgm:pt>
    <dgm:pt modelId="{E933DEE0-A29A-40D3-A7CE-60E22154A730}">
      <dgm:prSet/>
      <dgm:spPr/>
      <dgm:t>
        <a:bodyPr/>
        <a:lstStyle/>
        <a:p>
          <a:r>
            <a:rPr lang="es-EC" dirty="0"/>
            <a:t>6. Rediseño</a:t>
          </a:r>
        </a:p>
      </dgm:t>
    </dgm:pt>
    <dgm:pt modelId="{EB0306A3-DAFF-4AF1-9A6D-4AAC83C6B2CD}" type="parTrans" cxnId="{C735AD98-CC9E-499D-ADFD-67311527BF6C}">
      <dgm:prSet/>
      <dgm:spPr/>
      <dgm:t>
        <a:bodyPr/>
        <a:lstStyle/>
        <a:p>
          <a:endParaRPr lang="es-EC"/>
        </a:p>
      </dgm:t>
    </dgm:pt>
    <dgm:pt modelId="{D3E99DBD-8858-4B4F-B45A-591A8EDDF432}" type="sibTrans" cxnId="{C735AD98-CC9E-499D-ADFD-67311527BF6C}">
      <dgm:prSet/>
      <dgm:spPr/>
      <dgm:t>
        <a:bodyPr/>
        <a:lstStyle/>
        <a:p>
          <a:endParaRPr lang="es-EC"/>
        </a:p>
      </dgm:t>
    </dgm:pt>
    <dgm:pt modelId="{AF82D2C4-D329-44E9-B3DE-00F8E48254DD}">
      <dgm:prSet/>
      <dgm:spPr/>
      <dgm:t>
        <a:bodyPr/>
        <a:lstStyle/>
        <a:p>
          <a:r>
            <a:rPr lang="es-EC" dirty="0"/>
            <a:t>7. Patente</a:t>
          </a:r>
        </a:p>
      </dgm:t>
    </dgm:pt>
    <dgm:pt modelId="{FFC501FA-DB2B-4DB1-B98C-998802B91927}" type="parTrans" cxnId="{A5CD7580-F795-4786-AACD-D184DE64897C}">
      <dgm:prSet/>
      <dgm:spPr/>
      <dgm:t>
        <a:bodyPr/>
        <a:lstStyle/>
        <a:p>
          <a:endParaRPr lang="es-EC"/>
        </a:p>
      </dgm:t>
    </dgm:pt>
    <dgm:pt modelId="{065AE4F2-ABFB-4125-B672-D994AF3F9160}" type="sibTrans" cxnId="{A5CD7580-F795-4786-AACD-D184DE64897C}">
      <dgm:prSet/>
      <dgm:spPr/>
      <dgm:t>
        <a:bodyPr/>
        <a:lstStyle/>
        <a:p>
          <a:endParaRPr lang="es-EC"/>
        </a:p>
      </dgm:t>
    </dgm:pt>
    <dgm:pt modelId="{8ED4C2A1-1FA1-4BFD-8A8E-74344F85E6DC}" type="pres">
      <dgm:prSet presAssocID="{17ECAEBD-F45E-4AB6-8E69-EED9E532C6DA}" presName="linear" presStyleCnt="0">
        <dgm:presLayoutVars>
          <dgm:animLvl val="lvl"/>
          <dgm:resizeHandles val="exact"/>
        </dgm:presLayoutVars>
      </dgm:prSet>
      <dgm:spPr/>
    </dgm:pt>
    <dgm:pt modelId="{63836A7F-A48B-4F66-BE18-926CDBABE21E}" type="pres">
      <dgm:prSet presAssocID="{BF45C00B-7577-44E0-A1D9-1A39F29EFE58}" presName="parentText" presStyleLbl="node1" presStyleIdx="0" presStyleCnt="8">
        <dgm:presLayoutVars>
          <dgm:chMax val="0"/>
          <dgm:bulletEnabled val="1"/>
        </dgm:presLayoutVars>
      </dgm:prSet>
      <dgm:spPr/>
    </dgm:pt>
    <dgm:pt modelId="{0574B31F-A3AA-4B7F-8BB4-3E9D7F7160DE}" type="pres">
      <dgm:prSet presAssocID="{DA67E9C7-82FD-43BE-AEE1-FF748448C1DA}" presName="spacer" presStyleCnt="0"/>
      <dgm:spPr/>
    </dgm:pt>
    <dgm:pt modelId="{D5EE2126-F7EB-4A71-8811-37CC86615F55}" type="pres">
      <dgm:prSet presAssocID="{89F29798-0896-4C74-B624-0B09C72C4A90}" presName="parentText" presStyleLbl="node1" presStyleIdx="1" presStyleCnt="8">
        <dgm:presLayoutVars>
          <dgm:chMax val="0"/>
          <dgm:bulletEnabled val="1"/>
        </dgm:presLayoutVars>
      </dgm:prSet>
      <dgm:spPr/>
    </dgm:pt>
    <dgm:pt modelId="{86E09192-3C98-4F19-BA7E-890EDF546589}" type="pres">
      <dgm:prSet presAssocID="{A806DB1F-FFC4-4B61-AA53-88BF2B57669B}" presName="spacer" presStyleCnt="0"/>
      <dgm:spPr/>
    </dgm:pt>
    <dgm:pt modelId="{781BE478-3B08-44E3-9F8C-A9555B06538E}" type="pres">
      <dgm:prSet presAssocID="{0C4AEC70-A25D-4741-8868-76A453F44A2B}" presName="parentText" presStyleLbl="node1" presStyleIdx="2" presStyleCnt="8">
        <dgm:presLayoutVars>
          <dgm:chMax val="0"/>
          <dgm:bulletEnabled val="1"/>
        </dgm:presLayoutVars>
      </dgm:prSet>
      <dgm:spPr/>
    </dgm:pt>
    <dgm:pt modelId="{1F3C9C37-6204-4896-B07B-D935CA6E2069}" type="pres">
      <dgm:prSet presAssocID="{4DA21869-D190-4111-AA8B-35511217B82C}" presName="spacer" presStyleCnt="0"/>
      <dgm:spPr/>
    </dgm:pt>
    <dgm:pt modelId="{D063D3F1-CD60-4A3A-B698-E965E7A6C36C}" type="pres">
      <dgm:prSet presAssocID="{C1DEAFCA-2B5E-4746-BDEA-12B2B36895E4}" presName="parentText" presStyleLbl="node1" presStyleIdx="3" presStyleCnt="8">
        <dgm:presLayoutVars>
          <dgm:chMax val="0"/>
          <dgm:bulletEnabled val="1"/>
        </dgm:presLayoutVars>
      </dgm:prSet>
      <dgm:spPr/>
    </dgm:pt>
    <dgm:pt modelId="{38986B9F-3A70-493E-997D-97A0F229EE31}" type="pres">
      <dgm:prSet presAssocID="{8EC0BC88-93A0-4D7D-BBE9-648224D5C64E}" presName="spacer" presStyleCnt="0"/>
      <dgm:spPr/>
    </dgm:pt>
    <dgm:pt modelId="{60910557-F0D4-43B6-ACB5-23613179D450}" type="pres">
      <dgm:prSet presAssocID="{521415AA-EDA9-4ABC-8C5F-8F83D188F11F}" presName="parentText" presStyleLbl="node1" presStyleIdx="4" presStyleCnt="8">
        <dgm:presLayoutVars>
          <dgm:chMax val="0"/>
          <dgm:bulletEnabled val="1"/>
        </dgm:presLayoutVars>
      </dgm:prSet>
      <dgm:spPr/>
    </dgm:pt>
    <dgm:pt modelId="{D794B757-D8A8-473E-A962-169A8B7D9BBA}" type="pres">
      <dgm:prSet presAssocID="{D7DD3CBE-71D6-4E65-A97C-A180A677DD39}" presName="spacer" presStyleCnt="0"/>
      <dgm:spPr/>
    </dgm:pt>
    <dgm:pt modelId="{2726A695-55BA-473E-98BD-214B6AD4C7CE}" type="pres">
      <dgm:prSet presAssocID="{E933DEE0-A29A-40D3-A7CE-60E22154A730}" presName="parentText" presStyleLbl="node1" presStyleIdx="5" presStyleCnt="8">
        <dgm:presLayoutVars>
          <dgm:chMax val="0"/>
          <dgm:bulletEnabled val="1"/>
        </dgm:presLayoutVars>
      </dgm:prSet>
      <dgm:spPr/>
    </dgm:pt>
    <dgm:pt modelId="{B0D17C02-A7D2-420E-BE77-56ADF1021EAE}" type="pres">
      <dgm:prSet presAssocID="{D3E99DBD-8858-4B4F-B45A-591A8EDDF432}" presName="spacer" presStyleCnt="0"/>
      <dgm:spPr/>
    </dgm:pt>
    <dgm:pt modelId="{5A176C8F-CCD3-4492-B905-C7D77BD98042}" type="pres">
      <dgm:prSet presAssocID="{AF82D2C4-D329-44E9-B3DE-00F8E48254DD}" presName="parentText" presStyleLbl="node1" presStyleIdx="6" presStyleCnt="8">
        <dgm:presLayoutVars>
          <dgm:chMax val="0"/>
          <dgm:bulletEnabled val="1"/>
        </dgm:presLayoutVars>
      </dgm:prSet>
      <dgm:spPr/>
    </dgm:pt>
    <dgm:pt modelId="{67D2FF94-2345-42E3-AC22-0450863526E1}" type="pres">
      <dgm:prSet presAssocID="{065AE4F2-ABFB-4125-B672-D994AF3F9160}" presName="spacer" presStyleCnt="0"/>
      <dgm:spPr/>
    </dgm:pt>
    <dgm:pt modelId="{CA64D7AE-E5D8-4D4A-A9B5-D6A22EF03A28}" type="pres">
      <dgm:prSet presAssocID="{15CA51EC-7220-4C9E-BAA5-60E8A739E7CD}" presName="parentText" presStyleLbl="node1" presStyleIdx="7" presStyleCnt="8">
        <dgm:presLayoutVars>
          <dgm:chMax val="0"/>
          <dgm:bulletEnabled val="1"/>
        </dgm:presLayoutVars>
      </dgm:prSet>
      <dgm:spPr/>
    </dgm:pt>
  </dgm:ptLst>
  <dgm:cxnLst>
    <dgm:cxn modelId="{D6EFA30F-99BA-4708-B579-E073A19508C6}" type="presOf" srcId="{C1DEAFCA-2B5E-4746-BDEA-12B2B36895E4}" destId="{D063D3F1-CD60-4A3A-B698-E965E7A6C36C}" srcOrd="0" destOrd="0" presId="urn:microsoft.com/office/officeart/2005/8/layout/vList2"/>
    <dgm:cxn modelId="{947C6123-AB54-4CAC-B1AA-8D7CE98DCBFB}" type="presOf" srcId="{89F29798-0896-4C74-B624-0B09C72C4A90}" destId="{D5EE2126-F7EB-4A71-8811-37CC86615F55}" srcOrd="0" destOrd="0" presId="urn:microsoft.com/office/officeart/2005/8/layout/vList2"/>
    <dgm:cxn modelId="{DFFF2F25-1443-41E3-8476-644FD15523A9}" srcId="{17ECAEBD-F45E-4AB6-8E69-EED9E532C6DA}" destId="{BF45C00B-7577-44E0-A1D9-1A39F29EFE58}" srcOrd="0" destOrd="0" parTransId="{FCC3D9BC-2DA1-4EE7-A55E-64395714B473}" sibTransId="{DA67E9C7-82FD-43BE-AEE1-FF748448C1DA}"/>
    <dgm:cxn modelId="{D07E9F32-B392-4381-8EFD-CB3AF559C914}" srcId="{17ECAEBD-F45E-4AB6-8E69-EED9E532C6DA}" destId="{15CA51EC-7220-4C9E-BAA5-60E8A739E7CD}" srcOrd="7" destOrd="0" parTransId="{F268662C-D41D-4DB5-B362-742B4307A5BD}" sibTransId="{F8A85DCB-ED90-4ADB-A6AB-F452C1FF6C6E}"/>
    <dgm:cxn modelId="{4D7D6A62-BD6D-4089-8A0D-8A104BEC9CC4}" srcId="{17ECAEBD-F45E-4AB6-8E69-EED9E532C6DA}" destId="{89F29798-0896-4C74-B624-0B09C72C4A90}" srcOrd="1" destOrd="0" parTransId="{E5372EC0-E98E-4475-87A2-7365B15ECC27}" sibTransId="{A806DB1F-FFC4-4B61-AA53-88BF2B57669B}"/>
    <dgm:cxn modelId="{09C7094A-E600-4AD6-B237-C696CEC5F01E}" srcId="{17ECAEBD-F45E-4AB6-8E69-EED9E532C6DA}" destId="{521415AA-EDA9-4ABC-8C5F-8F83D188F11F}" srcOrd="4" destOrd="0" parTransId="{044792EA-E879-4A38-B8AE-C91E0014171C}" sibTransId="{D7DD3CBE-71D6-4E65-A97C-A180A677DD39}"/>
    <dgm:cxn modelId="{0D41C757-F237-44F8-8D39-3988032B7C15}" type="presOf" srcId="{521415AA-EDA9-4ABC-8C5F-8F83D188F11F}" destId="{60910557-F0D4-43B6-ACB5-23613179D450}" srcOrd="0" destOrd="0" presId="urn:microsoft.com/office/officeart/2005/8/layout/vList2"/>
    <dgm:cxn modelId="{A5CD7580-F795-4786-AACD-D184DE64897C}" srcId="{17ECAEBD-F45E-4AB6-8E69-EED9E532C6DA}" destId="{AF82D2C4-D329-44E9-B3DE-00F8E48254DD}" srcOrd="6" destOrd="0" parTransId="{FFC501FA-DB2B-4DB1-B98C-998802B91927}" sibTransId="{065AE4F2-ABFB-4125-B672-D994AF3F9160}"/>
    <dgm:cxn modelId="{9199B58E-4F13-4C2A-8948-EE2EB5F70B37}" srcId="{17ECAEBD-F45E-4AB6-8E69-EED9E532C6DA}" destId="{0C4AEC70-A25D-4741-8868-76A453F44A2B}" srcOrd="2" destOrd="0" parTransId="{82357D02-616C-43BC-A464-39DA3B9F2E81}" sibTransId="{4DA21869-D190-4111-AA8B-35511217B82C}"/>
    <dgm:cxn modelId="{C735AD98-CC9E-499D-ADFD-67311527BF6C}" srcId="{17ECAEBD-F45E-4AB6-8E69-EED9E532C6DA}" destId="{E933DEE0-A29A-40D3-A7CE-60E22154A730}" srcOrd="5" destOrd="0" parTransId="{EB0306A3-DAFF-4AF1-9A6D-4AAC83C6B2CD}" sibTransId="{D3E99DBD-8858-4B4F-B45A-591A8EDDF432}"/>
    <dgm:cxn modelId="{592CE599-45D8-4024-AB49-B6EC0450F852}" type="presOf" srcId="{BF45C00B-7577-44E0-A1D9-1A39F29EFE58}" destId="{63836A7F-A48B-4F66-BE18-926CDBABE21E}" srcOrd="0" destOrd="0" presId="urn:microsoft.com/office/officeart/2005/8/layout/vList2"/>
    <dgm:cxn modelId="{9498CC9B-F1FB-4764-82DE-83019E7D7743}" type="presOf" srcId="{15CA51EC-7220-4C9E-BAA5-60E8A739E7CD}" destId="{CA64D7AE-E5D8-4D4A-A9B5-D6A22EF03A28}" srcOrd="0" destOrd="0" presId="urn:microsoft.com/office/officeart/2005/8/layout/vList2"/>
    <dgm:cxn modelId="{666792AB-49D5-425F-95FA-1F16F706C584}" type="presOf" srcId="{0C4AEC70-A25D-4741-8868-76A453F44A2B}" destId="{781BE478-3B08-44E3-9F8C-A9555B06538E}" srcOrd="0" destOrd="0" presId="urn:microsoft.com/office/officeart/2005/8/layout/vList2"/>
    <dgm:cxn modelId="{951857BA-CE7D-44B1-97C4-A40CFA82D642}" type="presOf" srcId="{AF82D2C4-D329-44E9-B3DE-00F8E48254DD}" destId="{5A176C8F-CCD3-4492-B905-C7D77BD98042}" srcOrd="0" destOrd="0" presId="urn:microsoft.com/office/officeart/2005/8/layout/vList2"/>
    <dgm:cxn modelId="{100CE1DE-4ABD-4D45-A9F3-88E7830E4082}" type="presOf" srcId="{E933DEE0-A29A-40D3-A7CE-60E22154A730}" destId="{2726A695-55BA-473E-98BD-214B6AD4C7CE}" srcOrd="0" destOrd="0" presId="urn:microsoft.com/office/officeart/2005/8/layout/vList2"/>
    <dgm:cxn modelId="{95148CDF-69C9-4A62-B165-47C2DDE072E7}" srcId="{17ECAEBD-F45E-4AB6-8E69-EED9E532C6DA}" destId="{C1DEAFCA-2B5E-4746-BDEA-12B2B36895E4}" srcOrd="3" destOrd="0" parTransId="{F3861733-1E82-424B-9546-EB1663B311A9}" sibTransId="{8EC0BC88-93A0-4D7D-BBE9-648224D5C64E}"/>
    <dgm:cxn modelId="{0FB938F2-CC7F-4A90-9343-D7D6E48B5180}" type="presOf" srcId="{17ECAEBD-F45E-4AB6-8E69-EED9E532C6DA}" destId="{8ED4C2A1-1FA1-4BFD-8A8E-74344F85E6DC}" srcOrd="0" destOrd="0" presId="urn:microsoft.com/office/officeart/2005/8/layout/vList2"/>
    <dgm:cxn modelId="{4D52EE8E-4273-48C7-84BB-F6493ED8A890}" type="presParOf" srcId="{8ED4C2A1-1FA1-4BFD-8A8E-74344F85E6DC}" destId="{63836A7F-A48B-4F66-BE18-926CDBABE21E}" srcOrd="0" destOrd="0" presId="urn:microsoft.com/office/officeart/2005/8/layout/vList2"/>
    <dgm:cxn modelId="{EB6AB305-19DE-40FB-BEE2-694690628BB6}" type="presParOf" srcId="{8ED4C2A1-1FA1-4BFD-8A8E-74344F85E6DC}" destId="{0574B31F-A3AA-4B7F-8BB4-3E9D7F7160DE}" srcOrd="1" destOrd="0" presId="urn:microsoft.com/office/officeart/2005/8/layout/vList2"/>
    <dgm:cxn modelId="{4CE0CAD2-5D7B-43B5-AAB7-F9F0C5644787}" type="presParOf" srcId="{8ED4C2A1-1FA1-4BFD-8A8E-74344F85E6DC}" destId="{D5EE2126-F7EB-4A71-8811-37CC86615F55}" srcOrd="2" destOrd="0" presId="urn:microsoft.com/office/officeart/2005/8/layout/vList2"/>
    <dgm:cxn modelId="{DEC2722F-A99E-47A0-98C6-2E282E4342D1}" type="presParOf" srcId="{8ED4C2A1-1FA1-4BFD-8A8E-74344F85E6DC}" destId="{86E09192-3C98-4F19-BA7E-890EDF546589}" srcOrd="3" destOrd="0" presId="urn:microsoft.com/office/officeart/2005/8/layout/vList2"/>
    <dgm:cxn modelId="{EEFC5176-D8D5-4527-A920-8B6CADC4D83B}" type="presParOf" srcId="{8ED4C2A1-1FA1-4BFD-8A8E-74344F85E6DC}" destId="{781BE478-3B08-44E3-9F8C-A9555B06538E}" srcOrd="4" destOrd="0" presId="urn:microsoft.com/office/officeart/2005/8/layout/vList2"/>
    <dgm:cxn modelId="{EE8EBA9E-24E2-4AAD-8AE8-A393420ABE8C}" type="presParOf" srcId="{8ED4C2A1-1FA1-4BFD-8A8E-74344F85E6DC}" destId="{1F3C9C37-6204-4896-B07B-D935CA6E2069}" srcOrd="5" destOrd="0" presId="urn:microsoft.com/office/officeart/2005/8/layout/vList2"/>
    <dgm:cxn modelId="{53DE3A06-703B-465E-98DB-7824B17A3804}" type="presParOf" srcId="{8ED4C2A1-1FA1-4BFD-8A8E-74344F85E6DC}" destId="{D063D3F1-CD60-4A3A-B698-E965E7A6C36C}" srcOrd="6" destOrd="0" presId="urn:microsoft.com/office/officeart/2005/8/layout/vList2"/>
    <dgm:cxn modelId="{E4DE6A85-2EC1-41BE-A35C-B218BB4B1AF0}" type="presParOf" srcId="{8ED4C2A1-1FA1-4BFD-8A8E-74344F85E6DC}" destId="{38986B9F-3A70-493E-997D-97A0F229EE31}" srcOrd="7" destOrd="0" presId="urn:microsoft.com/office/officeart/2005/8/layout/vList2"/>
    <dgm:cxn modelId="{E68736D3-BFCD-4589-89D3-C786569C8580}" type="presParOf" srcId="{8ED4C2A1-1FA1-4BFD-8A8E-74344F85E6DC}" destId="{60910557-F0D4-43B6-ACB5-23613179D450}" srcOrd="8" destOrd="0" presId="urn:microsoft.com/office/officeart/2005/8/layout/vList2"/>
    <dgm:cxn modelId="{9FE218C5-7A76-47B4-9775-2FC90C3E044F}" type="presParOf" srcId="{8ED4C2A1-1FA1-4BFD-8A8E-74344F85E6DC}" destId="{D794B757-D8A8-473E-A962-169A8B7D9BBA}" srcOrd="9" destOrd="0" presId="urn:microsoft.com/office/officeart/2005/8/layout/vList2"/>
    <dgm:cxn modelId="{3D038B9B-E1F8-48A8-9CE7-DD6D71590D59}" type="presParOf" srcId="{8ED4C2A1-1FA1-4BFD-8A8E-74344F85E6DC}" destId="{2726A695-55BA-473E-98BD-214B6AD4C7CE}" srcOrd="10" destOrd="0" presId="urn:microsoft.com/office/officeart/2005/8/layout/vList2"/>
    <dgm:cxn modelId="{8BEDCAEF-8B53-4DB9-A2D2-21004BBEC68F}" type="presParOf" srcId="{8ED4C2A1-1FA1-4BFD-8A8E-74344F85E6DC}" destId="{B0D17C02-A7D2-420E-BE77-56ADF1021EAE}" srcOrd="11" destOrd="0" presId="urn:microsoft.com/office/officeart/2005/8/layout/vList2"/>
    <dgm:cxn modelId="{A479050E-9415-4664-8263-FA1FB6200A7C}" type="presParOf" srcId="{8ED4C2A1-1FA1-4BFD-8A8E-74344F85E6DC}" destId="{5A176C8F-CCD3-4492-B905-C7D77BD98042}" srcOrd="12" destOrd="0" presId="urn:microsoft.com/office/officeart/2005/8/layout/vList2"/>
    <dgm:cxn modelId="{718B15CD-7261-4C3A-9342-9D6FF829EA4E}" type="presParOf" srcId="{8ED4C2A1-1FA1-4BFD-8A8E-74344F85E6DC}" destId="{67D2FF94-2345-42E3-AC22-0450863526E1}" srcOrd="13" destOrd="0" presId="urn:microsoft.com/office/officeart/2005/8/layout/vList2"/>
    <dgm:cxn modelId="{2E1F0DE2-8562-4A94-A949-0AD0C39DF7A4}" type="presParOf" srcId="{8ED4C2A1-1FA1-4BFD-8A8E-74344F85E6DC}" destId="{CA64D7AE-E5D8-4D4A-A9B5-D6A22EF03A28}" srcOrd="1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4A754C2-8578-477B-9F9C-4304743223FD}" type="doc">
      <dgm:prSet loTypeId="urn:microsoft.com/office/officeart/2005/8/layout/vList2" loCatId="list" qsTypeId="urn:microsoft.com/office/officeart/2005/8/quickstyle/simple5" qsCatId="simple" csTypeId="urn:microsoft.com/office/officeart/2005/8/colors/colorful4" csCatId="colorful" phldr="1"/>
      <dgm:spPr/>
      <dgm:t>
        <a:bodyPr/>
        <a:lstStyle/>
        <a:p>
          <a:endParaRPr lang="es-EC"/>
        </a:p>
      </dgm:t>
    </dgm:pt>
    <dgm:pt modelId="{EDE92690-2D0A-4471-B81C-5F56BD26399E}">
      <dgm:prSet phldrT="[Texto]" custT="1"/>
      <dgm:spPr/>
      <dgm:t>
        <a:bodyPr/>
        <a:lstStyle/>
        <a:p>
          <a:pPr algn="ctr"/>
          <a:r>
            <a:rPr lang="es-EC" sz="2000" dirty="0"/>
            <a:t>SUBENSAMBLE DE CUBIERTA</a:t>
          </a:r>
        </a:p>
      </dgm:t>
    </dgm:pt>
    <dgm:pt modelId="{8BA0B9A9-F221-4593-9D8E-8C913274668B}" type="parTrans" cxnId="{68614C5E-9E3D-4D64-8BF2-88C33C8CC013}">
      <dgm:prSet/>
      <dgm:spPr/>
      <dgm:t>
        <a:bodyPr/>
        <a:lstStyle/>
        <a:p>
          <a:endParaRPr lang="es-EC" sz="2000"/>
        </a:p>
      </dgm:t>
    </dgm:pt>
    <dgm:pt modelId="{929AE5DD-310B-467F-8012-E65641C70D4C}" type="sibTrans" cxnId="{68614C5E-9E3D-4D64-8BF2-88C33C8CC013}">
      <dgm:prSet/>
      <dgm:spPr/>
      <dgm:t>
        <a:bodyPr/>
        <a:lstStyle/>
        <a:p>
          <a:endParaRPr lang="es-EC" sz="2000"/>
        </a:p>
      </dgm:t>
    </dgm:pt>
    <dgm:pt modelId="{6E1FC31B-944A-478D-B03E-971AF1D40BB1}" type="pres">
      <dgm:prSet presAssocID="{64A754C2-8578-477B-9F9C-4304743223FD}" presName="linear" presStyleCnt="0">
        <dgm:presLayoutVars>
          <dgm:animLvl val="lvl"/>
          <dgm:resizeHandles val="exact"/>
        </dgm:presLayoutVars>
      </dgm:prSet>
      <dgm:spPr/>
    </dgm:pt>
    <dgm:pt modelId="{42AD2D71-8CFD-4B3D-9F58-A446CA997C49}" type="pres">
      <dgm:prSet presAssocID="{EDE92690-2D0A-4471-B81C-5F56BD26399E}" presName="parentText" presStyleLbl="node1" presStyleIdx="0" presStyleCnt="1" custScaleY="61699">
        <dgm:presLayoutVars>
          <dgm:chMax val="0"/>
          <dgm:bulletEnabled val="1"/>
        </dgm:presLayoutVars>
      </dgm:prSet>
      <dgm:spPr/>
    </dgm:pt>
  </dgm:ptLst>
  <dgm:cxnLst>
    <dgm:cxn modelId="{68614C5E-9E3D-4D64-8BF2-88C33C8CC013}" srcId="{64A754C2-8578-477B-9F9C-4304743223FD}" destId="{EDE92690-2D0A-4471-B81C-5F56BD26399E}" srcOrd="0" destOrd="0" parTransId="{8BA0B9A9-F221-4593-9D8E-8C913274668B}" sibTransId="{929AE5DD-310B-467F-8012-E65641C70D4C}"/>
    <dgm:cxn modelId="{72B58D44-7583-43E7-B58B-174973140162}" type="presOf" srcId="{EDE92690-2D0A-4471-B81C-5F56BD26399E}" destId="{42AD2D71-8CFD-4B3D-9F58-A446CA997C49}" srcOrd="0" destOrd="0" presId="urn:microsoft.com/office/officeart/2005/8/layout/vList2"/>
    <dgm:cxn modelId="{A6F3B544-7691-4BF5-ABDA-AE24F9ADDFD3}" type="presOf" srcId="{64A754C2-8578-477B-9F9C-4304743223FD}" destId="{6E1FC31B-944A-478D-B03E-971AF1D40BB1}" srcOrd="0" destOrd="0" presId="urn:microsoft.com/office/officeart/2005/8/layout/vList2"/>
    <dgm:cxn modelId="{A48D8A68-CEA6-498E-9FFA-2575E1910AD0}" type="presParOf" srcId="{6E1FC31B-944A-478D-B03E-971AF1D40BB1}" destId="{42AD2D71-8CFD-4B3D-9F58-A446CA997C49}" srcOrd="0"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4A754C2-8578-477B-9F9C-4304743223FD}" type="doc">
      <dgm:prSet loTypeId="urn:microsoft.com/office/officeart/2005/8/layout/vList2" loCatId="list" qsTypeId="urn:microsoft.com/office/officeart/2005/8/quickstyle/simple5" qsCatId="simple" csTypeId="urn:microsoft.com/office/officeart/2005/8/colors/colorful4" csCatId="colorful" phldr="1"/>
      <dgm:spPr/>
      <dgm:t>
        <a:bodyPr/>
        <a:lstStyle/>
        <a:p>
          <a:endParaRPr lang="es-EC"/>
        </a:p>
      </dgm:t>
    </dgm:pt>
    <dgm:pt modelId="{EDE92690-2D0A-4471-B81C-5F56BD26399E}">
      <dgm:prSet phldrT="[Texto]" custT="1"/>
      <dgm:spPr/>
      <dgm:t>
        <a:bodyPr/>
        <a:lstStyle/>
        <a:p>
          <a:pPr algn="ctr"/>
          <a:r>
            <a:rPr lang="es-EC" sz="2000" dirty="0"/>
            <a:t>SUBENSAMBLE INTERIOR</a:t>
          </a:r>
        </a:p>
      </dgm:t>
    </dgm:pt>
    <dgm:pt modelId="{8BA0B9A9-F221-4593-9D8E-8C913274668B}" type="parTrans" cxnId="{68614C5E-9E3D-4D64-8BF2-88C33C8CC013}">
      <dgm:prSet/>
      <dgm:spPr/>
      <dgm:t>
        <a:bodyPr/>
        <a:lstStyle/>
        <a:p>
          <a:endParaRPr lang="es-EC" sz="2000"/>
        </a:p>
      </dgm:t>
    </dgm:pt>
    <dgm:pt modelId="{929AE5DD-310B-467F-8012-E65641C70D4C}" type="sibTrans" cxnId="{68614C5E-9E3D-4D64-8BF2-88C33C8CC013}">
      <dgm:prSet/>
      <dgm:spPr/>
      <dgm:t>
        <a:bodyPr/>
        <a:lstStyle/>
        <a:p>
          <a:endParaRPr lang="es-EC" sz="2000"/>
        </a:p>
      </dgm:t>
    </dgm:pt>
    <dgm:pt modelId="{6E1FC31B-944A-478D-B03E-971AF1D40BB1}" type="pres">
      <dgm:prSet presAssocID="{64A754C2-8578-477B-9F9C-4304743223FD}" presName="linear" presStyleCnt="0">
        <dgm:presLayoutVars>
          <dgm:animLvl val="lvl"/>
          <dgm:resizeHandles val="exact"/>
        </dgm:presLayoutVars>
      </dgm:prSet>
      <dgm:spPr/>
    </dgm:pt>
    <dgm:pt modelId="{42AD2D71-8CFD-4B3D-9F58-A446CA997C49}" type="pres">
      <dgm:prSet presAssocID="{EDE92690-2D0A-4471-B81C-5F56BD26399E}" presName="parentText" presStyleLbl="node1" presStyleIdx="0" presStyleCnt="1" custScaleY="61699">
        <dgm:presLayoutVars>
          <dgm:chMax val="0"/>
          <dgm:bulletEnabled val="1"/>
        </dgm:presLayoutVars>
      </dgm:prSet>
      <dgm:spPr/>
    </dgm:pt>
  </dgm:ptLst>
  <dgm:cxnLst>
    <dgm:cxn modelId="{68614C5E-9E3D-4D64-8BF2-88C33C8CC013}" srcId="{64A754C2-8578-477B-9F9C-4304743223FD}" destId="{EDE92690-2D0A-4471-B81C-5F56BD26399E}" srcOrd="0" destOrd="0" parTransId="{8BA0B9A9-F221-4593-9D8E-8C913274668B}" sibTransId="{929AE5DD-310B-467F-8012-E65641C70D4C}"/>
    <dgm:cxn modelId="{72B58D44-7583-43E7-B58B-174973140162}" type="presOf" srcId="{EDE92690-2D0A-4471-B81C-5F56BD26399E}" destId="{42AD2D71-8CFD-4B3D-9F58-A446CA997C49}" srcOrd="0" destOrd="0" presId="urn:microsoft.com/office/officeart/2005/8/layout/vList2"/>
    <dgm:cxn modelId="{A6F3B544-7691-4BF5-ABDA-AE24F9ADDFD3}" type="presOf" srcId="{64A754C2-8578-477B-9F9C-4304743223FD}" destId="{6E1FC31B-944A-478D-B03E-971AF1D40BB1}" srcOrd="0" destOrd="0" presId="urn:microsoft.com/office/officeart/2005/8/layout/vList2"/>
    <dgm:cxn modelId="{A48D8A68-CEA6-498E-9FFA-2575E1910AD0}" type="presParOf" srcId="{6E1FC31B-944A-478D-B03E-971AF1D40BB1}" destId="{42AD2D71-8CFD-4B3D-9F58-A446CA997C49}" srcOrd="0" destOrd="0" presId="urn:microsoft.com/office/officeart/2005/8/layout/vList2"/>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D10E23A-CAA8-4C3F-9B6F-47A7E81084F2}" type="doc">
      <dgm:prSet loTypeId="urn:microsoft.com/office/officeart/2008/layout/HexagonCluster" loCatId="picture" qsTypeId="urn:microsoft.com/office/officeart/2005/8/quickstyle/simple1" qsCatId="simple" csTypeId="urn:microsoft.com/office/officeart/2005/8/colors/colorful1" csCatId="colorful" phldr="1"/>
      <dgm:spPr/>
      <dgm:t>
        <a:bodyPr/>
        <a:lstStyle/>
        <a:p>
          <a:endParaRPr lang="es-EC"/>
        </a:p>
      </dgm:t>
    </dgm:pt>
    <dgm:pt modelId="{8771E07D-F8CC-46A5-8777-ECA7E2327C50}">
      <dgm:prSet phldrT="[Texto]" custT="1"/>
      <dgm:spPr/>
      <dgm:t>
        <a:bodyPr/>
        <a:lstStyle/>
        <a:p>
          <a:r>
            <a:rPr lang="es-EC" sz="1600" b="1" dirty="0">
              <a:effectLst/>
            </a:rPr>
            <a:t>ASTM A36: placas y perfiles estructurales laminados en caliente (HEB) </a:t>
          </a:r>
        </a:p>
      </dgm:t>
    </dgm:pt>
    <dgm:pt modelId="{89E2057F-E7CE-4381-A459-3B87B7FAD78B}" type="parTrans" cxnId="{5BC0611D-5AE2-496A-B459-62FED647A095}">
      <dgm:prSet/>
      <dgm:spPr/>
      <dgm:t>
        <a:bodyPr/>
        <a:lstStyle/>
        <a:p>
          <a:endParaRPr lang="es-EC" sz="1600" b="1">
            <a:effectLst/>
          </a:endParaRPr>
        </a:p>
      </dgm:t>
    </dgm:pt>
    <dgm:pt modelId="{E516D7FA-4B7C-4E75-A852-ADF9433204AD}" type="sibTrans" cxnId="{5BC0611D-5AE2-496A-B459-62FED647A095}">
      <dgm:prSet/>
      <dgm:spPr>
        <a:blipFill rotWithShape="1">
          <a:blip xmlns:r="http://schemas.openxmlformats.org/officeDocument/2006/relationships" r:embed="rId1"/>
          <a:srcRect/>
          <a:stretch>
            <a:fillRect l="-7000" r="-7000"/>
          </a:stretch>
        </a:blipFill>
      </dgm:spPr>
      <dgm:t>
        <a:bodyPr/>
        <a:lstStyle/>
        <a:p>
          <a:endParaRPr lang="es-EC" sz="1600" b="1">
            <a:effectLst/>
          </a:endParaRPr>
        </a:p>
      </dgm:t>
    </dgm:pt>
    <dgm:pt modelId="{90ED5BD9-3AF7-4055-88D1-7AD470266568}">
      <dgm:prSet phldrT="[Texto]" custT="1"/>
      <dgm:spPr/>
      <dgm:t>
        <a:bodyPr/>
        <a:lstStyle/>
        <a:p>
          <a:r>
            <a:rPr lang="es-EC" sz="1600" b="1">
              <a:effectLst/>
            </a:rPr>
            <a:t>ASTM F436: Arandelas circulares endurecidas para pernos A325. </a:t>
          </a:r>
        </a:p>
      </dgm:t>
    </dgm:pt>
    <dgm:pt modelId="{75EB2EB6-21A1-49A2-A449-7417BC8284F9}" type="parTrans" cxnId="{4E69DDC0-64A3-4AD8-8A80-3FC94FE26AD4}">
      <dgm:prSet/>
      <dgm:spPr/>
      <dgm:t>
        <a:bodyPr/>
        <a:lstStyle/>
        <a:p>
          <a:endParaRPr lang="es-EC" sz="1600" b="1">
            <a:effectLst/>
          </a:endParaRPr>
        </a:p>
      </dgm:t>
    </dgm:pt>
    <dgm:pt modelId="{32BE502D-C44C-4BBE-9F21-D9807DF87574}" type="sibTrans" cxnId="{4E69DDC0-64A3-4AD8-8A80-3FC94FE26AD4}">
      <dgm:prSet/>
      <dgm:spPr>
        <a:blipFill rotWithShape="1">
          <a:blip xmlns:r="http://schemas.openxmlformats.org/officeDocument/2006/relationships" r:embed="rId2"/>
          <a:srcRect/>
          <a:stretch>
            <a:fillRect/>
          </a:stretch>
        </a:blipFill>
      </dgm:spPr>
      <dgm:t>
        <a:bodyPr/>
        <a:lstStyle/>
        <a:p>
          <a:endParaRPr lang="es-EC" sz="1600" b="1">
            <a:effectLst/>
          </a:endParaRPr>
        </a:p>
      </dgm:t>
    </dgm:pt>
    <dgm:pt modelId="{15BBEB41-091E-4E89-A024-D72B81D48BF2}">
      <dgm:prSet phldrT="[Texto]" custT="1"/>
      <dgm:spPr/>
      <dgm:t>
        <a:bodyPr/>
        <a:lstStyle/>
        <a:p>
          <a:r>
            <a:rPr lang="es-EC" sz="1600" b="1" dirty="0">
              <a:effectLst/>
            </a:rPr>
            <a:t>AISI 4340 y AISI 1045: Ejes transmisión, pernos alta resistencia.</a:t>
          </a:r>
        </a:p>
      </dgm:t>
    </dgm:pt>
    <dgm:pt modelId="{F204C859-078A-4FE0-B66F-1AA9B9773F02}" type="parTrans" cxnId="{5FC3CB7A-3AE9-4FCA-83DC-639466F7D449}">
      <dgm:prSet/>
      <dgm:spPr/>
      <dgm:t>
        <a:bodyPr/>
        <a:lstStyle/>
        <a:p>
          <a:endParaRPr lang="es-EC" sz="1600" b="1">
            <a:effectLst/>
          </a:endParaRPr>
        </a:p>
      </dgm:t>
    </dgm:pt>
    <dgm:pt modelId="{EEBC4674-48C4-45C1-AF8C-696EF31DA55B}" type="sibTrans" cxnId="{5FC3CB7A-3AE9-4FCA-83DC-639466F7D449}">
      <dgm:prSet/>
      <dgm:spPr>
        <a:blipFill rotWithShape="1">
          <a:blip xmlns:r="http://schemas.openxmlformats.org/officeDocument/2006/relationships" r:embed="rId3"/>
          <a:srcRect/>
          <a:stretch>
            <a:fillRect l="-20000" r="-20000"/>
          </a:stretch>
        </a:blipFill>
      </dgm:spPr>
      <dgm:t>
        <a:bodyPr/>
        <a:lstStyle/>
        <a:p>
          <a:endParaRPr lang="es-EC" sz="1600" b="1">
            <a:effectLst/>
          </a:endParaRPr>
        </a:p>
      </dgm:t>
    </dgm:pt>
    <dgm:pt modelId="{22FCF3AB-A1C6-48EA-81E5-E2CD7049D5DD}">
      <dgm:prSet phldrT="[Texto]" custT="1"/>
      <dgm:spPr/>
      <dgm:t>
        <a:bodyPr/>
        <a:lstStyle/>
        <a:p>
          <a:r>
            <a:rPr lang="es-EC" sz="1600" b="1" dirty="0">
              <a:effectLst/>
            </a:rPr>
            <a:t>ASTM A325: Pernos cabeza hexagonal.</a:t>
          </a:r>
        </a:p>
      </dgm:t>
    </dgm:pt>
    <dgm:pt modelId="{226BFF4F-F247-4AB6-A648-81AEB12976EC}" type="sibTrans" cxnId="{13DB31FF-1A93-4F8B-A840-12557C7C33C7}">
      <dgm:prSet/>
      <dgm:spPr>
        <a:blipFill rotWithShape="1">
          <a:blip xmlns:r="http://schemas.openxmlformats.org/officeDocument/2006/relationships" r:embed="rId4"/>
          <a:srcRect/>
          <a:stretch>
            <a:fillRect l="-26000" r="-26000"/>
          </a:stretch>
        </a:blipFill>
      </dgm:spPr>
      <dgm:t>
        <a:bodyPr/>
        <a:lstStyle/>
        <a:p>
          <a:endParaRPr lang="es-EC" sz="1600" b="1">
            <a:effectLst/>
          </a:endParaRPr>
        </a:p>
      </dgm:t>
    </dgm:pt>
    <dgm:pt modelId="{C41D2F25-0A19-49C8-9BFD-CA5E948E7F8C}" type="parTrans" cxnId="{13DB31FF-1A93-4F8B-A840-12557C7C33C7}">
      <dgm:prSet/>
      <dgm:spPr/>
      <dgm:t>
        <a:bodyPr/>
        <a:lstStyle/>
        <a:p>
          <a:endParaRPr lang="es-EC" sz="1600" b="1">
            <a:effectLst/>
          </a:endParaRPr>
        </a:p>
      </dgm:t>
    </dgm:pt>
    <dgm:pt modelId="{8C8E5974-A0DD-458D-A9AE-4A730BB76B36}">
      <dgm:prSet phldrT="[Texto]" custT="1"/>
      <dgm:spPr/>
      <dgm:t>
        <a:bodyPr/>
        <a:lstStyle/>
        <a:p>
          <a:r>
            <a:rPr lang="es-EC" sz="1600" b="1" dirty="0">
              <a:effectLst/>
            </a:rPr>
            <a:t>ASTM A563: Tuercas hexagonales para pernos A325.</a:t>
          </a:r>
        </a:p>
      </dgm:t>
    </dgm:pt>
    <dgm:pt modelId="{859483CF-C104-4E51-BC03-2AB57A9F9DC0}" type="sibTrans" cxnId="{EA9278AE-BD71-4415-B6BA-1FA5520A2750}">
      <dgm:prSet/>
      <dgm:spPr>
        <a:blipFill rotWithShape="1">
          <a:blip xmlns:r="http://schemas.openxmlformats.org/officeDocument/2006/relationships" r:embed="rId5"/>
          <a:srcRect/>
          <a:stretch>
            <a:fillRect l="-1000" r="-1000"/>
          </a:stretch>
        </a:blipFill>
      </dgm:spPr>
      <dgm:t>
        <a:bodyPr/>
        <a:lstStyle/>
        <a:p>
          <a:endParaRPr lang="es-EC" sz="1600" b="1">
            <a:effectLst/>
          </a:endParaRPr>
        </a:p>
      </dgm:t>
    </dgm:pt>
    <dgm:pt modelId="{8BF0112C-8E96-42FE-B93E-6826E869787A}" type="parTrans" cxnId="{EA9278AE-BD71-4415-B6BA-1FA5520A2750}">
      <dgm:prSet/>
      <dgm:spPr/>
      <dgm:t>
        <a:bodyPr/>
        <a:lstStyle/>
        <a:p>
          <a:endParaRPr lang="es-EC" sz="1600" b="1">
            <a:effectLst/>
          </a:endParaRPr>
        </a:p>
      </dgm:t>
    </dgm:pt>
    <dgm:pt modelId="{F75E700B-E773-411C-8EC8-57FCE24E1535}" type="pres">
      <dgm:prSet presAssocID="{9D10E23A-CAA8-4C3F-9B6F-47A7E81084F2}" presName="Name0" presStyleCnt="0">
        <dgm:presLayoutVars>
          <dgm:chMax val="21"/>
          <dgm:chPref val="21"/>
        </dgm:presLayoutVars>
      </dgm:prSet>
      <dgm:spPr/>
    </dgm:pt>
    <dgm:pt modelId="{6E08878F-5F7B-4C3C-BB8F-B1610475DBDC}" type="pres">
      <dgm:prSet presAssocID="{8771E07D-F8CC-46A5-8777-ECA7E2327C50}" presName="text1" presStyleCnt="0"/>
      <dgm:spPr/>
    </dgm:pt>
    <dgm:pt modelId="{84792329-90C7-4433-BBCF-E68D9319E337}" type="pres">
      <dgm:prSet presAssocID="{8771E07D-F8CC-46A5-8777-ECA7E2327C50}" presName="textRepeatNode" presStyleLbl="alignNode1" presStyleIdx="0" presStyleCnt="5">
        <dgm:presLayoutVars>
          <dgm:chMax val="0"/>
          <dgm:chPref val="0"/>
          <dgm:bulletEnabled val="1"/>
        </dgm:presLayoutVars>
      </dgm:prSet>
      <dgm:spPr/>
    </dgm:pt>
    <dgm:pt modelId="{27C126A3-7951-4420-8A78-74C6F4550982}" type="pres">
      <dgm:prSet presAssocID="{8771E07D-F8CC-46A5-8777-ECA7E2327C50}" presName="textaccent1" presStyleCnt="0"/>
      <dgm:spPr/>
    </dgm:pt>
    <dgm:pt modelId="{D7669D3C-2A96-469D-B517-C4864677A64E}" type="pres">
      <dgm:prSet presAssocID="{8771E07D-F8CC-46A5-8777-ECA7E2327C50}" presName="accentRepeatNode" presStyleLbl="solidAlignAcc1" presStyleIdx="0" presStyleCnt="10"/>
      <dgm:spPr/>
    </dgm:pt>
    <dgm:pt modelId="{98386FA6-85AB-4680-8D13-18FD8EBBCD9D}" type="pres">
      <dgm:prSet presAssocID="{E516D7FA-4B7C-4E75-A852-ADF9433204AD}" presName="image1" presStyleCnt="0"/>
      <dgm:spPr/>
    </dgm:pt>
    <dgm:pt modelId="{2C7EAE2E-C347-4C66-ABB4-0FCACDC305BB}" type="pres">
      <dgm:prSet presAssocID="{E516D7FA-4B7C-4E75-A852-ADF9433204AD}" presName="imageRepeatNode" presStyleLbl="alignAcc1" presStyleIdx="0" presStyleCnt="5"/>
      <dgm:spPr/>
    </dgm:pt>
    <dgm:pt modelId="{96705803-E5E0-4D0A-B2EE-F6B568D912F4}" type="pres">
      <dgm:prSet presAssocID="{E516D7FA-4B7C-4E75-A852-ADF9433204AD}" presName="imageaccent1" presStyleCnt="0"/>
      <dgm:spPr/>
    </dgm:pt>
    <dgm:pt modelId="{FB9FD662-0EAD-4299-A636-D70550FB5D62}" type="pres">
      <dgm:prSet presAssocID="{E516D7FA-4B7C-4E75-A852-ADF9433204AD}" presName="accentRepeatNode" presStyleLbl="solidAlignAcc1" presStyleIdx="1" presStyleCnt="10"/>
      <dgm:spPr/>
    </dgm:pt>
    <dgm:pt modelId="{031ABECC-2C79-4288-97AA-DA2EBFAC1596}" type="pres">
      <dgm:prSet presAssocID="{22FCF3AB-A1C6-48EA-81E5-E2CD7049D5DD}" presName="text2" presStyleCnt="0"/>
      <dgm:spPr/>
    </dgm:pt>
    <dgm:pt modelId="{C375D8A3-55BB-4665-8197-605ECE13999F}" type="pres">
      <dgm:prSet presAssocID="{22FCF3AB-A1C6-48EA-81E5-E2CD7049D5DD}" presName="textRepeatNode" presStyleLbl="alignNode1" presStyleIdx="1" presStyleCnt="5">
        <dgm:presLayoutVars>
          <dgm:chMax val="0"/>
          <dgm:chPref val="0"/>
          <dgm:bulletEnabled val="1"/>
        </dgm:presLayoutVars>
      </dgm:prSet>
      <dgm:spPr/>
    </dgm:pt>
    <dgm:pt modelId="{E21EA5A6-79ED-4ADC-9FDB-B247A54BCCA2}" type="pres">
      <dgm:prSet presAssocID="{22FCF3AB-A1C6-48EA-81E5-E2CD7049D5DD}" presName="textaccent2" presStyleCnt="0"/>
      <dgm:spPr/>
    </dgm:pt>
    <dgm:pt modelId="{D8CB41B8-A613-4C72-8329-029426502F13}" type="pres">
      <dgm:prSet presAssocID="{22FCF3AB-A1C6-48EA-81E5-E2CD7049D5DD}" presName="accentRepeatNode" presStyleLbl="solidAlignAcc1" presStyleIdx="2" presStyleCnt="10"/>
      <dgm:spPr/>
    </dgm:pt>
    <dgm:pt modelId="{35700E1A-4188-41B6-81F8-6D014278F960}" type="pres">
      <dgm:prSet presAssocID="{226BFF4F-F247-4AB6-A648-81AEB12976EC}" presName="image2" presStyleCnt="0"/>
      <dgm:spPr/>
    </dgm:pt>
    <dgm:pt modelId="{7250881B-EE7B-4FAB-8C8F-3E422A210DAE}" type="pres">
      <dgm:prSet presAssocID="{226BFF4F-F247-4AB6-A648-81AEB12976EC}" presName="imageRepeatNode" presStyleLbl="alignAcc1" presStyleIdx="1" presStyleCnt="5"/>
      <dgm:spPr/>
    </dgm:pt>
    <dgm:pt modelId="{2F886520-BBCB-4E51-8737-FDC24B14E861}" type="pres">
      <dgm:prSet presAssocID="{226BFF4F-F247-4AB6-A648-81AEB12976EC}" presName="imageaccent2" presStyleCnt="0"/>
      <dgm:spPr/>
    </dgm:pt>
    <dgm:pt modelId="{B1966D26-423F-43C4-AEB7-2AB3951A4979}" type="pres">
      <dgm:prSet presAssocID="{226BFF4F-F247-4AB6-A648-81AEB12976EC}" presName="accentRepeatNode" presStyleLbl="solidAlignAcc1" presStyleIdx="3" presStyleCnt="10"/>
      <dgm:spPr/>
    </dgm:pt>
    <dgm:pt modelId="{7EE2EA51-B238-4985-AFA7-58DB66840ED7}" type="pres">
      <dgm:prSet presAssocID="{8C8E5974-A0DD-458D-A9AE-4A730BB76B36}" presName="text3" presStyleCnt="0"/>
      <dgm:spPr/>
    </dgm:pt>
    <dgm:pt modelId="{14197AB1-ABE9-4E25-BED6-17BFB7A59632}" type="pres">
      <dgm:prSet presAssocID="{8C8E5974-A0DD-458D-A9AE-4A730BB76B36}" presName="textRepeatNode" presStyleLbl="alignNode1" presStyleIdx="2" presStyleCnt="5">
        <dgm:presLayoutVars>
          <dgm:chMax val="0"/>
          <dgm:chPref val="0"/>
          <dgm:bulletEnabled val="1"/>
        </dgm:presLayoutVars>
      </dgm:prSet>
      <dgm:spPr/>
    </dgm:pt>
    <dgm:pt modelId="{9D543676-8ED3-4B3F-BD2C-3FF7806D81CE}" type="pres">
      <dgm:prSet presAssocID="{8C8E5974-A0DD-458D-A9AE-4A730BB76B36}" presName="textaccent3" presStyleCnt="0"/>
      <dgm:spPr/>
    </dgm:pt>
    <dgm:pt modelId="{76C9F1A5-3FB0-4DFE-ACB3-26821DF0AA37}" type="pres">
      <dgm:prSet presAssocID="{8C8E5974-A0DD-458D-A9AE-4A730BB76B36}" presName="accentRepeatNode" presStyleLbl="solidAlignAcc1" presStyleIdx="4" presStyleCnt="10"/>
      <dgm:spPr/>
    </dgm:pt>
    <dgm:pt modelId="{3B535DC9-CFAF-4270-B9F1-8E17A04A5A9C}" type="pres">
      <dgm:prSet presAssocID="{859483CF-C104-4E51-BC03-2AB57A9F9DC0}" presName="image3" presStyleCnt="0"/>
      <dgm:spPr/>
    </dgm:pt>
    <dgm:pt modelId="{8951E893-CA76-4472-A0FD-0A37554A9630}" type="pres">
      <dgm:prSet presAssocID="{859483CF-C104-4E51-BC03-2AB57A9F9DC0}" presName="imageRepeatNode" presStyleLbl="alignAcc1" presStyleIdx="2" presStyleCnt="5"/>
      <dgm:spPr/>
    </dgm:pt>
    <dgm:pt modelId="{05A8DB5A-B0C4-42C9-9A9E-E1BAD7695A1B}" type="pres">
      <dgm:prSet presAssocID="{859483CF-C104-4E51-BC03-2AB57A9F9DC0}" presName="imageaccent3" presStyleCnt="0"/>
      <dgm:spPr/>
    </dgm:pt>
    <dgm:pt modelId="{D64EEF76-5E7C-42D7-8B17-7092454512E7}" type="pres">
      <dgm:prSet presAssocID="{859483CF-C104-4E51-BC03-2AB57A9F9DC0}" presName="accentRepeatNode" presStyleLbl="solidAlignAcc1" presStyleIdx="5" presStyleCnt="10"/>
      <dgm:spPr/>
    </dgm:pt>
    <dgm:pt modelId="{C7AEB731-18D8-4B02-BB92-7D06E510FFF6}" type="pres">
      <dgm:prSet presAssocID="{90ED5BD9-3AF7-4055-88D1-7AD470266568}" presName="text4" presStyleCnt="0"/>
      <dgm:spPr/>
    </dgm:pt>
    <dgm:pt modelId="{75CF1B41-A816-4832-9F88-73403693B4F5}" type="pres">
      <dgm:prSet presAssocID="{90ED5BD9-3AF7-4055-88D1-7AD470266568}" presName="textRepeatNode" presStyleLbl="alignNode1" presStyleIdx="3" presStyleCnt="5">
        <dgm:presLayoutVars>
          <dgm:chMax val="0"/>
          <dgm:chPref val="0"/>
          <dgm:bulletEnabled val="1"/>
        </dgm:presLayoutVars>
      </dgm:prSet>
      <dgm:spPr/>
    </dgm:pt>
    <dgm:pt modelId="{C4CAF289-0DD2-4157-8D2C-E3407BB382B5}" type="pres">
      <dgm:prSet presAssocID="{90ED5BD9-3AF7-4055-88D1-7AD470266568}" presName="textaccent4" presStyleCnt="0"/>
      <dgm:spPr/>
    </dgm:pt>
    <dgm:pt modelId="{62D8FC83-AC13-49C6-8D89-422514341F60}" type="pres">
      <dgm:prSet presAssocID="{90ED5BD9-3AF7-4055-88D1-7AD470266568}" presName="accentRepeatNode" presStyleLbl="solidAlignAcc1" presStyleIdx="6" presStyleCnt="10"/>
      <dgm:spPr/>
    </dgm:pt>
    <dgm:pt modelId="{CCEB2210-34D3-4370-A901-9667993CF060}" type="pres">
      <dgm:prSet presAssocID="{32BE502D-C44C-4BBE-9F21-D9807DF87574}" presName="image4" presStyleCnt="0"/>
      <dgm:spPr/>
    </dgm:pt>
    <dgm:pt modelId="{98F238D7-02B8-4D38-A35A-5247ADF8B41F}" type="pres">
      <dgm:prSet presAssocID="{32BE502D-C44C-4BBE-9F21-D9807DF87574}" presName="imageRepeatNode" presStyleLbl="alignAcc1" presStyleIdx="3" presStyleCnt="5"/>
      <dgm:spPr/>
    </dgm:pt>
    <dgm:pt modelId="{6E9DEBE9-121D-41E0-AF46-D5FED18CF8B7}" type="pres">
      <dgm:prSet presAssocID="{32BE502D-C44C-4BBE-9F21-D9807DF87574}" presName="imageaccent4" presStyleCnt="0"/>
      <dgm:spPr/>
    </dgm:pt>
    <dgm:pt modelId="{590A917D-02F2-41E2-80BE-22CEFBE1B2D8}" type="pres">
      <dgm:prSet presAssocID="{32BE502D-C44C-4BBE-9F21-D9807DF87574}" presName="accentRepeatNode" presStyleLbl="solidAlignAcc1" presStyleIdx="7" presStyleCnt="10"/>
      <dgm:spPr/>
    </dgm:pt>
    <dgm:pt modelId="{35DC4A20-1AA8-4B4B-ACE4-1595D36285CC}" type="pres">
      <dgm:prSet presAssocID="{15BBEB41-091E-4E89-A024-D72B81D48BF2}" presName="text5" presStyleCnt="0"/>
      <dgm:spPr/>
    </dgm:pt>
    <dgm:pt modelId="{4DEF1E53-6ECE-4D4F-8B6B-003728F724E0}" type="pres">
      <dgm:prSet presAssocID="{15BBEB41-091E-4E89-A024-D72B81D48BF2}" presName="textRepeatNode" presStyleLbl="alignNode1" presStyleIdx="4" presStyleCnt="5">
        <dgm:presLayoutVars>
          <dgm:chMax val="0"/>
          <dgm:chPref val="0"/>
          <dgm:bulletEnabled val="1"/>
        </dgm:presLayoutVars>
      </dgm:prSet>
      <dgm:spPr/>
    </dgm:pt>
    <dgm:pt modelId="{6669F70D-DF19-4127-9938-A55F9A45F4C0}" type="pres">
      <dgm:prSet presAssocID="{15BBEB41-091E-4E89-A024-D72B81D48BF2}" presName="textaccent5" presStyleCnt="0"/>
      <dgm:spPr/>
    </dgm:pt>
    <dgm:pt modelId="{94BC7904-5B7F-4D73-B73D-4E025F107B09}" type="pres">
      <dgm:prSet presAssocID="{15BBEB41-091E-4E89-A024-D72B81D48BF2}" presName="accentRepeatNode" presStyleLbl="solidAlignAcc1" presStyleIdx="8" presStyleCnt="10"/>
      <dgm:spPr/>
    </dgm:pt>
    <dgm:pt modelId="{608CD255-6C83-48B9-A7A7-1E794803290C}" type="pres">
      <dgm:prSet presAssocID="{EEBC4674-48C4-45C1-AF8C-696EF31DA55B}" presName="image5" presStyleCnt="0"/>
      <dgm:spPr/>
    </dgm:pt>
    <dgm:pt modelId="{FF7430C1-3C2C-466F-ABDB-854276E04425}" type="pres">
      <dgm:prSet presAssocID="{EEBC4674-48C4-45C1-AF8C-696EF31DA55B}" presName="imageRepeatNode" presStyleLbl="alignAcc1" presStyleIdx="4" presStyleCnt="5"/>
      <dgm:spPr/>
    </dgm:pt>
    <dgm:pt modelId="{844D3B66-C53B-45BD-8550-8D08310D7064}" type="pres">
      <dgm:prSet presAssocID="{EEBC4674-48C4-45C1-AF8C-696EF31DA55B}" presName="imageaccent5" presStyleCnt="0"/>
      <dgm:spPr/>
    </dgm:pt>
    <dgm:pt modelId="{4D08FCF4-8B23-4BBD-81A3-D134F797C6B6}" type="pres">
      <dgm:prSet presAssocID="{EEBC4674-48C4-45C1-AF8C-696EF31DA55B}" presName="accentRepeatNode" presStyleLbl="solidAlignAcc1" presStyleIdx="9" presStyleCnt="10"/>
      <dgm:spPr/>
    </dgm:pt>
  </dgm:ptLst>
  <dgm:cxnLst>
    <dgm:cxn modelId="{5BC0611D-5AE2-496A-B459-62FED647A095}" srcId="{9D10E23A-CAA8-4C3F-9B6F-47A7E81084F2}" destId="{8771E07D-F8CC-46A5-8777-ECA7E2327C50}" srcOrd="0" destOrd="0" parTransId="{89E2057F-E7CE-4381-A459-3B87B7FAD78B}" sibTransId="{E516D7FA-4B7C-4E75-A852-ADF9433204AD}"/>
    <dgm:cxn modelId="{5521F126-75D8-4CFC-9D9A-DE42722F2C85}" type="presOf" srcId="{9D10E23A-CAA8-4C3F-9B6F-47A7E81084F2}" destId="{F75E700B-E773-411C-8EC8-57FCE24E1535}" srcOrd="0" destOrd="0" presId="urn:microsoft.com/office/officeart/2008/layout/HexagonCluster"/>
    <dgm:cxn modelId="{7F844A38-BFD3-46F9-BA7E-FEB1BE49BFA4}" type="presOf" srcId="{90ED5BD9-3AF7-4055-88D1-7AD470266568}" destId="{75CF1B41-A816-4832-9F88-73403693B4F5}" srcOrd="0" destOrd="0" presId="urn:microsoft.com/office/officeart/2008/layout/HexagonCluster"/>
    <dgm:cxn modelId="{6EF6B25F-80D7-4354-BC95-81B216D83341}" type="presOf" srcId="{EEBC4674-48C4-45C1-AF8C-696EF31DA55B}" destId="{FF7430C1-3C2C-466F-ABDB-854276E04425}" srcOrd="0" destOrd="0" presId="urn:microsoft.com/office/officeart/2008/layout/HexagonCluster"/>
    <dgm:cxn modelId="{94109860-073F-4021-AA8C-D398F95DD9DA}" type="presOf" srcId="{32BE502D-C44C-4BBE-9F21-D9807DF87574}" destId="{98F238D7-02B8-4D38-A35A-5247ADF8B41F}" srcOrd="0" destOrd="0" presId="urn:microsoft.com/office/officeart/2008/layout/HexagonCluster"/>
    <dgm:cxn modelId="{9E639E6B-BB96-492B-9421-F1C5C83EE1DA}" type="presOf" srcId="{8771E07D-F8CC-46A5-8777-ECA7E2327C50}" destId="{84792329-90C7-4433-BBCF-E68D9319E337}" srcOrd="0" destOrd="0" presId="urn:microsoft.com/office/officeart/2008/layout/HexagonCluster"/>
    <dgm:cxn modelId="{B17C876E-4C94-4901-BCD3-CA543A1AC91B}" type="presOf" srcId="{E516D7FA-4B7C-4E75-A852-ADF9433204AD}" destId="{2C7EAE2E-C347-4C66-ABB4-0FCACDC305BB}" srcOrd="0" destOrd="0" presId="urn:microsoft.com/office/officeart/2008/layout/HexagonCluster"/>
    <dgm:cxn modelId="{5FC3CB7A-3AE9-4FCA-83DC-639466F7D449}" srcId="{9D10E23A-CAA8-4C3F-9B6F-47A7E81084F2}" destId="{15BBEB41-091E-4E89-A024-D72B81D48BF2}" srcOrd="4" destOrd="0" parTransId="{F204C859-078A-4FE0-B66F-1AA9B9773F02}" sibTransId="{EEBC4674-48C4-45C1-AF8C-696EF31DA55B}"/>
    <dgm:cxn modelId="{24A02182-C1C3-4788-B848-1F2D7F40E3F4}" type="presOf" srcId="{22FCF3AB-A1C6-48EA-81E5-E2CD7049D5DD}" destId="{C375D8A3-55BB-4665-8197-605ECE13999F}" srcOrd="0" destOrd="0" presId="urn:microsoft.com/office/officeart/2008/layout/HexagonCluster"/>
    <dgm:cxn modelId="{E5E974AB-82AD-4463-8D71-A7F7C8F62B15}" type="presOf" srcId="{226BFF4F-F247-4AB6-A648-81AEB12976EC}" destId="{7250881B-EE7B-4FAB-8C8F-3E422A210DAE}" srcOrd="0" destOrd="0" presId="urn:microsoft.com/office/officeart/2008/layout/HexagonCluster"/>
    <dgm:cxn modelId="{EA9278AE-BD71-4415-B6BA-1FA5520A2750}" srcId="{9D10E23A-CAA8-4C3F-9B6F-47A7E81084F2}" destId="{8C8E5974-A0DD-458D-A9AE-4A730BB76B36}" srcOrd="2" destOrd="0" parTransId="{8BF0112C-8E96-42FE-B93E-6826E869787A}" sibTransId="{859483CF-C104-4E51-BC03-2AB57A9F9DC0}"/>
    <dgm:cxn modelId="{4E69DDC0-64A3-4AD8-8A80-3FC94FE26AD4}" srcId="{9D10E23A-CAA8-4C3F-9B6F-47A7E81084F2}" destId="{90ED5BD9-3AF7-4055-88D1-7AD470266568}" srcOrd="3" destOrd="0" parTransId="{75EB2EB6-21A1-49A2-A449-7417BC8284F9}" sibTransId="{32BE502D-C44C-4BBE-9F21-D9807DF87574}"/>
    <dgm:cxn modelId="{C6B00ECE-173C-4AEB-85AF-8B944BCE064C}" type="presOf" srcId="{15BBEB41-091E-4E89-A024-D72B81D48BF2}" destId="{4DEF1E53-6ECE-4D4F-8B6B-003728F724E0}" srcOrd="0" destOrd="0" presId="urn:microsoft.com/office/officeart/2008/layout/HexagonCluster"/>
    <dgm:cxn modelId="{A75FF6EE-3F9B-48D7-A012-B5F712831A4D}" type="presOf" srcId="{8C8E5974-A0DD-458D-A9AE-4A730BB76B36}" destId="{14197AB1-ABE9-4E25-BED6-17BFB7A59632}" srcOrd="0" destOrd="0" presId="urn:microsoft.com/office/officeart/2008/layout/HexagonCluster"/>
    <dgm:cxn modelId="{067738F7-4BDA-4595-8F6A-DF2A9580E971}" type="presOf" srcId="{859483CF-C104-4E51-BC03-2AB57A9F9DC0}" destId="{8951E893-CA76-4472-A0FD-0A37554A9630}" srcOrd="0" destOrd="0" presId="urn:microsoft.com/office/officeart/2008/layout/HexagonCluster"/>
    <dgm:cxn modelId="{13DB31FF-1A93-4F8B-A840-12557C7C33C7}" srcId="{9D10E23A-CAA8-4C3F-9B6F-47A7E81084F2}" destId="{22FCF3AB-A1C6-48EA-81E5-E2CD7049D5DD}" srcOrd="1" destOrd="0" parTransId="{C41D2F25-0A19-49C8-9BFD-CA5E948E7F8C}" sibTransId="{226BFF4F-F247-4AB6-A648-81AEB12976EC}"/>
    <dgm:cxn modelId="{50E88A8E-D719-4690-B411-42C35DA7E360}" type="presParOf" srcId="{F75E700B-E773-411C-8EC8-57FCE24E1535}" destId="{6E08878F-5F7B-4C3C-BB8F-B1610475DBDC}" srcOrd="0" destOrd="0" presId="urn:microsoft.com/office/officeart/2008/layout/HexagonCluster"/>
    <dgm:cxn modelId="{BD2280F6-D29D-401F-92C4-ADD86FFD9593}" type="presParOf" srcId="{6E08878F-5F7B-4C3C-BB8F-B1610475DBDC}" destId="{84792329-90C7-4433-BBCF-E68D9319E337}" srcOrd="0" destOrd="0" presId="urn:microsoft.com/office/officeart/2008/layout/HexagonCluster"/>
    <dgm:cxn modelId="{521B3F80-5A0D-46C8-8F0A-0B7F73F572F4}" type="presParOf" srcId="{F75E700B-E773-411C-8EC8-57FCE24E1535}" destId="{27C126A3-7951-4420-8A78-74C6F4550982}" srcOrd="1" destOrd="0" presId="urn:microsoft.com/office/officeart/2008/layout/HexagonCluster"/>
    <dgm:cxn modelId="{011C9667-0F9C-4830-8E8F-3C5540ACDC2B}" type="presParOf" srcId="{27C126A3-7951-4420-8A78-74C6F4550982}" destId="{D7669D3C-2A96-469D-B517-C4864677A64E}" srcOrd="0" destOrd="0" presId="urn:microsoft.com/office/officeart/2008/layout/HexagonCluster"/>
    <dgm:cxn modelId="{B82F9D0F-2753-456C-B9C9-47B99B0F7215}" type="presParOf" srcId="{F75E700B-E773-411C-8EC8-57FCE24E1535}" destId="{98386FA6-85AB-4680-8D13-18FD8EBBCD9D}" srcOrd="2" destOrd="0" presId="urn:microsoft.com/office/officeart/2008/layout/HexagonCluster"/>
    <dgm:cxn modelId="{DF3BBE12-8E96-4A96-9491-844E2AF9E77C}" type="presParOf" srcId="{98386FA6-85AB-4680-8D13-18FD8EBBCD9D}" destId="{2C7EAE2E-C347-4C66-ABB4-0FCACDC305BB}" srcOrd="0" destOrd="0" presId="urn:microsoft.com/office/officeart/2008/layout/HexagonCluster"/>
    <dgm:cxn modelId="{004816A9-8E82-4F3C-AEAE-ACFD04EAA99A}" type="presParOf" srcId="{F75E700B-E773-411C-8EC8-57FCE24E1535}" destId="{96705803-E5E0-4D0A-B2EE-F6B568D912F4}" srcOrd="3" destOrd="0" presId="urn:microsoft.com/office/officeart/2008/layout/HexagonCluster"/>
    <dgm:cxn modelId="{42A4DB11-1C56-4ABB-BC19-AF94AA267C9A}" type="presParOf" srcId="{96705803-E5E0-4D0A-B2EE-F6B568D912F4}" destId="{FB9FD662-0EAD-4299-A636-D70550FB5D62}" srcOrd="0" destOrd="0" presId="urn:microsoft.com/office/officeart/2008/layout/HexagonCluster"/>
    <dgm:cxn modelId="{8B6A9F7E-B75D-42C5-BF80-7681D59B146E}" type="presParOf" srcId="{F75E700B-E773-411C-8EC8-57FCE24E1535}" destId="{031ABECC-2C79-4288-97AA-DA2EBFAC1596}" srcOrd="4" destOrd="0" presId="urn:microsoft.com/office/officeart/2008/layout/HexagonCluster"/>
    <dgm:cxn modelId="{6C32ACCC-1A47-4F0F-B377-633BDBF52732}" type="presParOf" srcId="{031ABECC-2C79-4288-97AA-DA2EBFAC1596}" destId="{C375D8A3-55BB-4665-8197-605ECE13999F}" srcOrd="0" destOrd="0" presId="urn:microsoft.com/office/officeart/2008/layout/HexagonCluster"/>
    <dgm:cxn modelId="{C6E31FFE-0372-49FA-BED8-DA33A16C4874}" type="presParOf" srcId="{F75E700B-E773-411C-8EC8-57FCE24E1535}" destId="{E21EA5A6-79ED-4ADC-9FDB-B247A54BCCA2}" srcOrd="5" destOrd="0" presId="urn:microsoft.com/office/officeart/2008/layout/HexagonCluster"/>
    <dgm:cxn modelId="{16C6E141-5020-466D-A2A5-ABBF374295FD}" type="presParOf" srcId="{E21EA5A6-79ED-4ADC-9FDB-B247A54BCCA2}" destId="{D8CB41B8-A613-4C72-8329-029426502F13}" srcOrd="0" destOrd="0" presId="urn:microsoft.com/office/officeart/2008/layout/HexagonCluster"/>
    <dgm:cxn modelId="{A585CBAE-5310-4E2D-9014-5D8D71527353}" type="presParOf" srcId="{F75E700B-E773-411C-8EC8-57FCE24E1535}" destId="{35700E1A-4188-41B6-81F8-6D014278F960}" srcOrd="6" destOrd="0" presId="urn:microsoft.com/office/officeart/2008/layout/HexagonCluster"/>
    <dgm:cxn modelId="{2BA5A958-800A-421D-BFA4-C3A53D9D3102}" type="presParOf" srcId="{35700E1A-4188-41B6-81F8-6D014278F960}" destId="{7250881B-EE7B-4FAB-8C8F-3E422A210DAE}" srcOrd="0" destOrd="0" presId="urn:microsoft.com/office/officeart/2008/layout/HexagonCluster"/>
    <dgm:cxn modelId="{EC650BE4-611F-4762-B07F-C1C8E1853C30}" type="presParOf" srcId="{F75E700B-E773-411C-8EC8-57FCE24E1535}" destId="{2F886520-BBCB-4E51-8737-FDC24B14E861}" srcOrd="7" destOrd="0" presId="urn:microsoft.com/office/officeart/2008/layout/HexagonCluster"/>
    <dgm:cxn modelId="{3A2FB5CA-4B88-41AB-A8CB-869E2C821048}" type="presParOf" srcId="{2F886520-BBCB-4E51-8737-FDC24B14E861}" destId="{B1966D26-423F-43C4-AEB7-2AB3951A4979}" srcOrd="0" destOrd="0" presId="urn:microsoft.com/office/officeart/2008/layout/HexagonCluster"/>
    <dgm:cxn modelId="{044AEA42-DB54-4A71-9A30-2B2EBFE0E99C}" type="presParOf" srcId="{F75E700B-E773-411C-8EC8-57FCE24E1535}" destId="{7EE2EA51-B238-4985-AFA7-58DB66840ED7}" srcOrd="8" destOrd="0" presId="urn:microsoft.com/office/officeart/2008/layout/HexagonCluster"/>
    <dgm:cxn modelId="{A19CFC1A-C15D-41D9-ABAE-44E0AC4E2E01}" type="presParOf" srcId="{7EE2EA51-B238-4985-AFA7-58DB66840ED7}" destId="{14197AB1-ABE9-4E25-BED6-17BFB7A59632}" srcOrd="0" destOrd="0" presId="urn:microsoft.com/office/officeart/2008/layout/HexagonCluster"/>
    <dgm:cxn modelId="{34C600FB-FD37-4F60-B6A1-22B1DF21313C}" type="presParOf" srcId="{F75E700B-E773-411C-8EC8-57FCE24E1535}" destId="{9D543676-8ED3-4B3F-BD2C-3FF7806D81CE}" srcOrd="9" destOrd="0" presId="urn:microsoft.com/office/officeart/2008/layout/HexagonCluster"/>
    <dgm:cxn modelId="{1E3C4EEC-F2F2-4248-B1B3-62D415A3C500}" type="presParOf" srcId="{9D543676-8ED3-4B3F-BD2C-3FF7806D81CE}" destId="{76C9F1A5-3FB0-4DFE-ACB3-26821DF0AA37}" srcOrd="0" destOrd="0" presId="urn:microsoft.com/office/officeart/2008/layout/HexagonCluster"/>
    <dgm:cxn modelId="{40109448-8BC8-40E8-B35B-D84FDBF4547E}" type="presParOf" srcId="{F75E700B-E773-411C-8EC8-57FCE24E1535}" destId="{3B535DC9-CFAF-4270-B9F1-8E17A04A5A9C}" srcOrd="10" destOrd="0" presId="urn:microsoft.com/office/officeart/2008/layout/HexagonCluster"/>
    <dgm:cxn modelId="{AC835607-75EC-4666-B6A4-263693CC992B}" type="presParOf" srcId="{3B535DC9-CFAF-4270-B9F1-8E17A04A5A9C}" destId="{8951E893-CA76-4472-A0FD-0A37554A9630}" srcOrd="0" destOrd="0" presId="urn:microsoft.com/office/officeart/2008/layout/HexagonCluster"/>
    <dgm:cxn modelId="{08103A47-D472-4493-8C20-2E520057A6A0}" type="presParOf" srcId="{F75E700B-E773-411C-8EC8-57FCE24E1535}" destId="{05A8DB5A-B0C4-42C9-9A9E-E1BAD7695A1B}" srcOrd="11" destOrd="0" presId="urn:microsoft.com/office/officeart/2008/layout/HexagonCluster"/>
    <dgm:cxn modelId="{29AC73E1-EEEC-41C5-BB88-FCD2AA5C031E}" type="presParOf" srcId="{05A8DB5A-B0C4-42C9-9A9E-E1BAD7695A1B}" destId="{D64EEF76-5E7C-42D7-8B17-7092454512E7}" srcOrd="0" destOrd="0" presId="urn:microsoft.com/office/officeart/2008/layout/HexagonCluster"/>
    <dgm:cxn modelId="{7638F3FD-179B-4DFB-8B25-6012671EC317}" type="presParOf" srcId="{F75E700B-E773-411C-8EC8-57FCE24E1535}" destId="{C7AEB731-18D8-4B02-BB92-7D06E510FFF6}" srcOrd="12" destOrd="0" presId="urn:microsoft.com/office/officeart/2008/layout/HexagonCluster"/>
    <dgm:cxn modelId="{5ACC5680-26F4-4D44-893B-2C2B1067EEC6}" type="presParOf" srcId="{C7AEB731-18D8-4B02-BB92-7D06E510FFF6}" destId="{75CF1B41-A816-4832-9F88-73403693B4F5}" srcOrd="0" destOrd="0" presId="urn:microsoft.com/office/officeart/2008/layout/HexagonCluster"/>
    <dgm:cxn modelId="{A0D08B27-B894-4576-BEEB-315743E5E7DB}" type="presParOf" srcId="{F75E700B-E773-411C-8EC8-57FCE24E1535}" destId="{C4CAF289-0DD2-4157-8D2C-E3407BB382B5}" srcOrd="13" destOrd="0" presId="urn:microsoft.com/office/officeart/2008/layout/HexagonCluster"/>
    <dgm:cxn modelId="{3734603D-04E1-4E0B-984A-0B7126B6D57D}" type="presParOf" srcId="{C4CAF289-0DD2-4157-8D2C-E3407BB382B5}" destId="{62D8FC83-AC13-49C6-8D89-422514341F60}" srcOrd="0" destOrd="0" presId="urn:microsoft.com/office/officeart/2008/layout/HexagonCluster"/>
    <dgm:cxn modelId="{DD29186C-0FFF-4B0C-9209-4E41E2559B68}" type="presParOf" srcId="{F75E700B-E773-411C-8EC8-57FCE24E1535}" destId="{CCEB2210-34D3-4370-A901-9667993CF060}" srcOrd="14" destOrd="0" presId="urn:microsoft.com/office/officeart/2008/layout/HexagonCluster"/>
    <dgm:cxn modelId="{89BFD54B-90D9-4761-B161-538C03398F08}" type="presParOf" srcId="{CCEB2210-34D3-4370-A901-9667993CF060}" destId="{98F238D7-02B8-4D38-A35A-5247ADF8B41F}" srcOrd="0" destOrd="0" presId="urn:microsoft.com/office/officeart/2008/layout/HexagonCluster"/>
    <dgm:cxn modelId="{98BD4C48-9862-49D2-81E8-6EF0EBF887F6}" type="presParOf" srcId="{F75E700B-E773-411C-8EC8-57FCE24E1535}" destId="{6E9DEBE9-121D-41E0-AF46-D5FED18CF8B7}" srcOrd="15" destOrd="0" presId="urn:microsoft.com/office/officeart/2008/layout/HexagonCluster"/>
    <dgm:cxn modelId="{40166E39-20C3-490B-9C53-BEF6ED3026E0}" type="presParOf" srcId="{6E9DEBE9-121D-41E0-AF46-D5FED18CF8B7}" destId="{590A917D-02F2-41E2-80BE-22CEFBE1B2D8}" srcOrd="0" destOrd="0" presId="urn:microsoft.com/office/officeart/2008/layout/HexagonCluster"/>
    <dgm:cxn modelId="{632FF017-FB49-4EF1-9C99-840C4827649A}" type="presParOf" srcId="{F75E700B-E773-411C-8EC8-57FCE24E1535}" destId="{35DC4A20-1AA8-4B4B-ACE4-1595D36285CC}" srcOrd="16" destOrd="0" presId="urn:microsoft.com/office/officeart/2008/layout/HexagonCluster"/>
    <dgm:cxn modelId="{71F3050C-77FD-4F0C-A2B3-91A20E7EAFD6}" type="presParOf" srcId="{35DC4A20-1AA8-4B4B-ACE4-1595D36285CC}" destId="{4DEF1E53-6ECE-4D4F-8B6B-003728F724E0}" srcOrd="0" destOrd="0" presId="urn:microsoft.com/office/officeart/2008/layout/HexagonCluster"/>
    <dgm:cxn modelId="{A70AE5C4-8AF5-4212-A285-CB6898A83560}" type="presParOf" srcId="{F75E700B-E773-411C-8EC8-57FCE24E1535}" destId="{6669F70D-DF19-4127-9938-A55F9A45F4C0}" srcOrd="17" destOrd="0" presId="urn:microsoft.com/office/officeart/2008/layout/HexagonCluster"/>
    <dgm:cxn modelId="{58C57EF2-8B81-4B44-9DDB-5A4F225343C0}" type="presParOf" srcId="{6669F70D-DF19-4127-9938-A55F9A45F4C0}" destId="{94BC7904-5B7F-4D73-B73D-4E025F107B09}" srcOrd="0" destOrd="0" presId="urn:microsoft.com/office/officeart/2008/layout/HexagonCluster"/>
    <dgm:cxn modelId="{26227AB3-DB70-425E-92EB-202A52573B86}" type="presParOf" srcId="{F75E700B-E773-411C-8EC8-57FCE24E1535}" destId="{608CD255-6C83-48B9-A7A7-1E794803290C}" srcOrd="18" destOrd="0" presId="urn:microsoft.com/office/officeart/2008/layout/HexagonCluster"/>
    <dgm:cxn modelId="{24951F92-9088-4473-95C1-0005297B0CAE}" type="presParOf" srcId="{608CD255-6C83-48B9-A7A7-1E794803290C}" destId="{FF7430C1-3C2C-466F-ABDB-854276E04425}" srcOrd="0" destOrd="0" presId="urn:microsoft.com/office/officeart/2008/layout/HexagonCluster"/>
    <dgm:cxn modelId="{73A4F149-1D1E-41C3-92A5-04BE73566BD6}" type="presParOf" srcId="{F75E700B-E773-411C-8EC8-57FCE24E1535}" destId="{844D3B66-C53B-45BD-8550-8D08310D7064}" srcOrd="19" destOrd="0" presId="urn:microsoft.com/office/officeart/2008/layout/HexagonCluster"/>
    <dgm:cxn modelId="{E42F75D4-B791-45DC-99D8-5856E9D18E93}" type="presParOf" srcId="{844D3B66-C53B-45BD-8550-8D08310D7064}" destId="{4D08FCF4-8B23-4BBD-81A3-D134F797C6B6}"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836A7F-A48B-4F66-BE18-926CDBABE21E}">
      <dsp:nvSpPr>
        <dsp:cNvPr id="0" name=""/>
        <dsp:cNvSpPr/>
      </dsp:nvSpPr>
      <dsp:spPr>
        <a:xfrm>
          <a:off x="0" y="81036"/>
          <a:ext cx="10058399" cy="455715"/>
        </a:xfrm>
        <a:prstGeom prst="roundRect">
          <a:avLst/>
        </a:prstGeom>
        <a:solidFill>
          <a:schemeClr val="accent4">
            <a:shade val="8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C" sz="1900" b="1" kern="1200" dirty="0">
              <a:solidFill>
                <a:schemeClr val="bg1">
                  <a:lumMod val="85000"/>
                  <a:lumOff val="15000"/>
                </a:schemeClr>
              </a:solidFill>
            </a:rPr>
            <a:t>1. Justificación</a:t>
          </a:r>
        </a:p>
      </dsp:txBody>
      <dsp:txXfrm>
        <a:off x="22246" y="103282"/>
        <a:ext cx="10013907" cy="411223"/>
      </dsp:txXfrm>
    </dsp:sp>
    <dsp:sp modelId="{D5EE2126-F7EB-4A71-8811-37CC86615F55}">
      <dsp:nvSpPr>
        <dsp:cNvPr id="0" name=""/>
        <dsp:cNvSpPr/>
      </dsp:nvSpPr>
      <dsp:spPr>
        <a:xfrm>
          <a:off x="0" y="591471"/>
          <a:ext cx="10058399" cy="455715"/>
        </a:xfrm>
        <a:prstGeom prst="roundRect">
          <a:avLst/>
        </a:prstGeom>
        <a:solidFill>
          <a:schemeClr val="accent4">
            <a:shade val="80000"/>
            <a:hueOff val="2784"/>
            <a:satOff val="-192"/>
            <a:lumOff val="347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C" sz="1900" kern="1200" dirty="0"/>
            <a:t>2. Objetivos</a:t>
          </a:r>
        </a:p>
      </dsp:txBody>
      <dsp:txXfrm>
        <a:off x="22246" y="613717"/>
        <a:ext cx="10013907" cy="411223"/>
      </dsp:txXfrm>
    </dsp:sp>
    <dsp:sp modelId="{781BE478-3B08-44E3-9F8C-A9555B06538E}">
      <dsp:nvSpPr>
        <dsp:cNvPr id="0" name=""/>
        <dsp:cNvSpPr/>
      </dsp:nvSpPr>
      <dsp:spPr>
        <a:xfrm>
          <a:off x="0" y="1101906"/>
          <a:ext cx="10058399" cy="455715"/>
        </a:xfrm>
        <a:prstGeom prst="roundRect">
          <a:avLst/>
        </a:prstGeom>
        <a:solidFill>
          <a:schemeClr val="accent4">
            <a:shade val="80000"/>
            <a:hueOff val="5568"/>
            <a:satOff val="-383"/>
            <a:lumOff val="694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C" sz="1900" kern="1200" dirty="0"/>
            <a:t>3. Descripción máquina de ensayos</a:t>
          </a:r>
        </a:p>
      </dsp:txBody>
      <dsp:txXfrm>
        <a:off x="22246" y="1124152"/>
        <a:ext cx="10013907" cy="411223"/>
      </dsp:txXfrm>
    </dsp:sp>
    <dsp:sp modelId="{D063D3F1-CD60-4A3A-B698-E965E7A6C36C}">
      <dsp:nvSpPr>
        <dsp:cNvPr id="0" name=""/>
        <dsp:cNvSpPr/>
      </dsp:nvSpPr>
      <dsp:spPr>
        <a:xfrm>
          <a:off x="0" y="1612341"/>
          <a:ext cx="10058399" cy="455715"/>
        </a:xfrm>
        <a:prstGeom prst="roundRect">
          <a:avLst/>
        </a:prstGeom>
        <a:solidFill>
          <a:schemeClr val="accent4">
            <a:shade val="80000"/>
            <a:hueOff val="8352"/>
            <a:satOff val="-575"/>
            <a:lumOff val="1042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C" sz="1900" kern="1200" dirty="0"/>
            <a:t>4. Metodología</a:t>
          </a:r>
        </a:p>
      </dsp:txBody>
      <dsp:txXfrm>
        <a:off x="22246" y="1634587"/>
        <a:ext cx="10013907" cy="411223"/>
      </dsp:txXfrm>
    </dsp:sp>
    <dsp:sp modelId="{60910557-F0D4-43B6-ACB5-23613179D450}">
      <dsp:nvSpPr>
        <dsp:cNvPr id="0" name=""/>
        <dsp:cNvSpPr/>
      </dsp:nvSpPr>
      <dsp:spPr>
        <a:xfrm>
          <a:off x="0" y="2122776"/>
          <a:ext cx="10058399" cy="455715"/>
        </a:xfrm>
        <a:prstGeom prst="roundRect">
          <a:avLst/>
        </a:prstGeom>
        <a:solidFill>
          <a:schemeClr val="accent4">
            <a:shade val="80000"/>
            <a:hueOff val="11136"/>
            <a:satOff val="-766"/>
            <a:lumOff val="1389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C" sz="1900" kern="1200" dirty="0"/>
            <a:t>5. Resultados</a:t>
          </a:r>
        </a:p>
      </dsp:txBody>
      <dsp:txXfrm>
        <a:off x="22246" y="2145022"/>
        <a:ext cx="10013907" cy="411223"/>
      </dsp:txXfrm>
    </dsp:sp>
    <dsp:sp modelId="{2726A695-55BA-473E-98BD-214B6AD4C7CE}">
      <dsp:nvSpPr>
        <dsp:cNvPr id="0" name=""/>
        <dsp:cNvSpPr/>
      </dsp:nvSpPr>
      <dsp:spPr>
        <a:xfrm>
          <a:off x="0" y="2633211"/>
          <a:ext cx="10058399" cy="455715"/>
        </a:xfrm>
        <a:prstGeom prst="roundRect">
          <a:avLst/>
        </a:prstGeom>
        <a:solidFill>
          <a:schemeClr val="accent4">
            <a:shade val="80000"/>
            <a:hueOff val="13921"/>
            <a:satOff val="-958"/>
            <a:lumOff val="1737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C" sz="1900" kern="1200" dirty="0"/>
            <a:t>6. Rediseño</a:t>
          </a:r>
        </a:p>
      </dsp:txBody>
      <dsp:txXfrm>
        <a:off x="22246" y="2655457"/>
        <a:ext cx="10013907" cy="411223"/>
      </dsp:txXfrm>
    </dsp:sp>
    <dsp:sp modelId="{5A176C8F-CCD3-4492-B905-C7D77BD98042}">
      <dsp:nvSpPr>
        <dsp:cNvPr id="0" name=""/>
        <dsp:cNvSpPr/>
      </dsp:nvSpPr>
      <dsp:spPr>
        <a:xfrm>
          <a:off x="0" y="3143646"/>
          <a:ext cx="10058399" cy="455715"/>
        </a:xfrm>
        <a:prstGeom prst="roundRect">
          <a:avLst/>
        </a:prstGeom>
        <a:solidFill>
          <a:schemeClr val="accent4">
            <a:shade val="80000"/>
            <a:hueOff val="16705"/>
            <a:satOff val="-1149"/>
            <a:lumOff val="2084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C" sz="1900" kern="1200" dirty="0"/>
            <a:t>7. Patente</a:t>
          </a:r>
        </a:p>
      </dsp:txBody>
      <dsp:txXfrm>
        <a:off x="22246" y="3165892"/>
        <a:ext cx="10013907" cy="411223"/>
      </dsp:txXfrm>
    </dsp:sp>
    <dsp:sp modelId="{CA64D7AE-E5D8-4D4A-A9B5-D6A22EF03A28}">
      <dsp:nvSpPr>
        <dsp:cNvPr id="0" name=""/>
        <dsp:cNvSpPr/>
      </dsp:nvSpPr>
      <dsp:spPr>
        <a:xfrm>
          <a:off x="0" y="3654081"/>
          <a:ext cx="10058399" cy="455715"/>
        </a:xfrm>
        <a:prstGeom prst="roundRect">
          <a:avLst/>
        </a:prstGeom>
        <a:solidFill>
          <a:schemeClr val="accent4">
            <a:shade val="80000"/>
            <a:hueOff val="19489"/>
            <a:satOff val="-1341"/>
            <a:lumOff val="2431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C" sz="1900" kern="1200" dirty="0"/>
            <a:t>8. Conclusiones y recomendaciones</a:t>
          </a:r>
        </a:p>
      </dsp:txBody>
      <dsp:txXfrm>
        <a:off x="22246" y="3676327"/>
        <a:ext cx="10013907" cy="41122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0FECCE-19A7-461E-A8EA-389EB0C2A949}">
      <dsp:nvSpPr>
        <dsp:cNvPr id="0" name=""/>
        <dsp:cNvSpPr/>
      </dsp:nvSpPr>
      <dsp:spPr>
        <a:xfrm>
          <a:off x="2985" y="1143576"/>
          <a:ext cx="2259700" cy="1129850"/>
        </a:xfrm>
        <a:prstGeom prst="roundRect">
          <a:avLst>
            <a:gd name="adj" fmla="val 10000"/>
          </a:avLst>
        </a:prstGeom>
        <a:gradFill rotWithShape="0">
          <a:gsLst>
            <a:gs pos="0">
              <a:schemeClr val="accent1">
                <a:hueOff val="0"/>
                <a:satOff val="0"/>
                <a:lumOff val="0"/>
                <a:alphaOff val="0"/>
                <a:satMod val="100000"/>
                <a:lumMod val="100000"/>
              </a:schemeClr>
            </a:gs>
            <a:gs pos="50000">
              <a:schemeClr val="accent1">
                <a:hueOff val="0"/>
                <a:satOff val="0"/>
                <a:lumOff val="0"/>
                <a:alphaOff val="0"/>
                <a:shade val="99000"/>
                <a:satMod val="105000"/>
                <a:lumMod val="100000"/>
              </a:schemeClr>
            </a:gs>
            <a:gs pos="100000">
              <a:schemeClr val="accent1">
                <a:hueOff val="0"/>
                <a:satOff val="0"/>
                <a:lumOff val="0"/>
                <a:alphaOff val="0"/>
                <a:shade val="98000"/>
                <a:satMod val="105000"/>
                <a:lumMod val="100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dsp:spPr>
      <dsp:style>
        <a:lnRef idx="0">
          <a:scrgbClr r="0" g="0" b="0"/>
        </a:lnRef>
        <a:fillRef idx="3">
          <a:scrgbClr r="0" g="0" b="0"/>
        </a:fillRef>
        <a:effectRef idx="3">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s-EC" sz="1900" b="1" kern="1200" dirty="0"/>
            <a:t>CARGAS</a:t>
          </a:r>
        </a:p>
      </dsp:txBody>
      <dsp:txXfrm>
        <a:off x="36077" y="1176668"/>
        <a:ext cx="2193516" cy="1063666"/>
      </dsp:txXfrm>
    </dsp:sp>
    <dsp:sp modelId="{4CA4E514-B663-442B-AC6A-A1544AE270B1}">
      <dsp:nvSpPr>
        <dsp:cNvPr id="0" name=""/>
        <dsp:cNvSpPr/>
      </dsp:nvSpPr>
      <dsp:spPr>
        <a:xfrm rot="18770822">
          <a:off x="2050051" y="1196248"/>
          <a:ext cx="1329150" cy="50009"/>
        </a:xfrm>
        <a:custGeom>
          <a:avLst/>
          <a:gdLst/>
          <a:ahLst/>
          <a:cxnLst/>
          <a:rect l="0" t="0" r="0" b="0"/>
          <a:pathLst>
            <a:path>
              <a:moveTo>
                <a:pt x="0" y="25004"/>
              </a:moveTo>
              <a:lnTo>
                <a:pt x="1329150" y="25004"/>
              </a:lnTo>
            </a:path>
          </a:pathLst>
        </a:custGeom>
        <a:noFill/>
        <a:ln w="127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a:p>
      </dsp:txBody>
      <dsp:txXfrm>
        <a:off x="2681397" y="1188024"/>
        <a:ext cx="66457" cy="66457"/>
      </dsp:txXfrm>
    </dsp:sp>
    <dsp:sp modelId="{67D52D80-C5DD-4F0C-BC2E-271D848DB983}">
      <dsp:nvSpPr>
        <dsp:cNvPr id="0" name=""/>
        <dsp:cNvSpPr/>
      </dsp:nvSpPr>
      <dsp:spPr>
        <a:xfrm>
          <a:off x="3166566" y="169080"/>
          <a:ext cx="2259700" cy="1129850"/>
        </a:xfrm>
        <a:prstGeom prst="roundRect">
          <a:avLst>
            <a:gd name="adj" fmla="val 10000"/>
          </a:avLst>
        </a:prstGeom>
        <a:gradFill rotWithShape="0">
          <a:gsLst>
            <a:gs pos="0">
              <a:schemeClr val="accent3">
                <a:hueOff val="0"/>
                <a:satOff val="0"/>
                <a:lumOff val="0"/>
                <a:alphaOff val="0"/>
                <a:satMod val="100000"/>
                <a:lumMod val="100000"/>
              </a:schemeClr>
            </a:gs>
            <a:gs pos="50000">
              <a:schemeClr val="accent3">
                <a:hueOff val="0"/>
                <a:satOff val="0"/>
                <a:lumOff val="0"/>
                <a:alphaOff val="0"/>
                <a:shade val="99000"/>
                <a:satMod val="105000"/>
                <a:lumMod val="100000"/>
              </a:schemeClr>
            </a:gs>
            <a:gs pos="100000">
              <a:schemeClr val="accent3">
                <a:hueOff val="0"/>
                <a:satOff val="0"/>
                <a:lumOff val="0"/>
                <a:alphaOff val="0"/>
                <a:shade val="98000"/>
                <a:satMod val="105000"/>
                <a:lumMod val="100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dsp:spPr>
      <dsp:style>
        <a:lnRef idx="0">
          <a:scrgbClr r="0" g="0" b="0"/>
        </a:lnRef>
        <a:fillRef idx="3">
          <a:scrgbClr r="0" g="0" b="0"/>
        </a:fillRef>
        <a:effectRef idx="3">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s-EC" sz="1900" b="1" kern="1200" dirty="0"/>
            <a:t>Carga muerta</a:t>
          </a:r>
        </a:p>
      </dsp:txBody>
      <dsp:txXfrm>
        <a:off x="3199658" y="202172"/>
        <a:ext cx="2193516" cy="1063666"/>
      </dsp:txXfrm>
    </dsp:sp>
    <dsp:sp modelId="{82EE7E81-D6FB-4F30-8CE7-9CE0714A6A42}">
      <dsp:nvSpPr>
        <dsp:cNvPr id="0" name=""/>
        <dsp:cNvSpPr/>
      </dsp:nvSpPr>
      <dsp:spPr>
        <a:xfrm>
          <a:off x="5426267" y="709000"/>
          <a:ext cx="903880" cy="50009"/>
        </a:xfrm>
        <a:custGeom>
          <a:avLst/>
          <a:gdLst/>
          <a:ahLst/>
          <a:cxnLst/>
          <a:rect l="0" t="0" r="0" b="0"/>
          <a:pathLst>
            <a:path>
              <a:moveTo>
                <a:pt x="0" y="25004"/>
              </a:moveTo>
              <a:lnTo>
                <a:pt x="903880" y="25004"/>
              </a:lnTo>
            </a:path>
          </a:pathLst>
        </a:custGeom>
        <a:noFill/>
        <a:ln w="127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a:p>
      </dsp:txBody>
      <dsp:txXfrm>
        <a:off x="5855610" y="711408"/>
        <a:ext cx="45194" cy="45194"/>
      </dsp:txXfrm>
    </dsp:sp>
    <dsp:sp modelId="{AD94508E-3651-419E-AAED-D0D3CCCFC3AE}">
      <dsp:nvSpPr>
        <dsp:cNvPr id="0" name=""/>
        <dsp:cNvSpPr/>
      </dsp:nvSpPr>
      <dsp:spPr>
        <a:xfrm>
          <a:off x="6330147" y="169080"/>
          <a:ext cx="2259700" cy="1129850"/>
        </a:xfrm>
        <a:prstGeom prst="roundRect">
          <a:avLst>
            <a:gd name="adj" fmla="val 10000"/>
          </a:avLst>
        </a:prstGeom>
        <a:gradFill rotWithShape="0">
          <a:gsLst>
            <a:gs pos="0">
              <a:schemeClr val="accent4">
                <a:hueOff val="0"/>
                <a:satOff val="0"/>
                <a:lumOff val="0"/>
                <a:alphaOff val="0"/>
                <a:satMod val="100000"/>
                <a:lumMod val="100000"/>
              </a:schemeClr>
            </a:gs>
            <a:gs pos="50000">
              <a:schemeClr val="accent4">
                <a:hueOff val="0"/>
                <a:satOff val="0"/>
                <a:lumOff val="0"/>
                <a:alphaOff val="0"/>
                <a:shade val="99000"/>
                <a:satMod val="105000"/>
                <a:lumMod val="100000"/>
              </a:schemeClr>
            </a:gs>
            <a:gs pos="100000">
              <a:schemeClr val="accent4">
                <a:hueOff val="0"/>
                <a:satOff val="0"/>
                <a:lumOff val="0"/>
                <a:alphaOff val="0"/>
                <a:shade val="98000"/>
                <a:satMod val="105000"/>
                <a:lumMod val="100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dsp:spPr>
      <dsp:style>
        <a:lnRef idx="0">
          <a:scrgbClr r="0" g="0" b="0"/>
        </a:lnRef>
        <a:fillRef idx="3">
          <a:scrgbClr r="0" g="0" b="0"/>
        </a:fillRef>
        <a:effectRef idx="3">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s-EC" sz="1900" kern="1200" dirty="0"/>
            <a:t>Peso propio estructura             2 </a:t>
          </a:r>
          <a:r>
            <a:rPr lang="es-EC" sz="1900" kern="1200" dirty="0" err="1"/>
            <a:t>Tn</a:t>
          </a:r>
          <a:endParaRPr lang="es-EC" sz="1900" kern="1200" dirty="0"/>
        </a:p>
      </dsp:txBody>
      <dsp:txXfrm>
        <a:off x="6363239" y="202172"/>
        <a:ext cx="2193516" cy="1063666"/>
      </dsp:txXfrm>
    </dsp:sp>
    <dsp:sp modelId="{0D1D7DC0-4AD4-4CE2-AA0E-8E9A57CD9F01}">
      <dsp:nvSpPr>
        <dsp:cNvPr id="0" name=""/>
        <dsp:cNvSpPr/>
      </dsp:nvSpPr>
      <dsp:spPr>
        <a:xfrm rot="2829178">
          <a:off x="2050051" y="2170744"/>
          <a:ext cx="1329150" cy="50009"/>
        </a:xfrm>
        <a:custGeom>
          <a:avLst/>
          <a:gdLst/>
          <a:ahLst/>
          <a:cxnLst/>
          <a:rect l="0" t="0" r="0" b="0"/>
          <a:pathLst>
            <a:path>
              <a:moveTo>
                <a:pt x="0" y="25004"/>
              </a:moveTo>
              <a:lnTo>
                <a:pt x="1329150" y="25004"/>
              </a:lnTo>
            </a:path>
          </a:pathLst>
        </a:custGeom>
        <a:noFill/>
        <a:ln w="127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a:p>
      </dsp:txBody>
      <dsp:txXfrm>
        <a:off x="2681397" y="2162520"/>
        <a:ext cx="66457" cy="66457"/>
      </dsp:txXfrm>
    </dsp:sp>
    <dsp:sp modelId="{20D1D00B-3A6C-47CE-9F0D-C7C769B8C940}">
      <dsp:nvSpPr>
        <dsp:cNvPr id="0" name=""/>
        <dsp:cNvSpPr/>
      </dsp:nvSpPr>
      <dsp:spPr>
        <a:xfrm>
          <a:off x="3166566" y="2118072"/>
          <a:ext cx="2259700" cy="1129850"/>
        </a:xfrm>
        <a:prstGeom prst="roundRect">
          <a:avLst>
            <a:gd name="adj" fmla="val 10000"/>
          </a:avLst>
        </a:prstGeom>
        <a:gradFill rotWithShape="0">
          <a:gsLst>
            <a:gs pos="0">
              <a:schemeClr val="accent3">
                <a:hueOff val="0"/>
                <a:satOff val="0"/>
                <a:lumOff val="0"/>
                <a:alphaOff val="0"/>
                <a:satMod val="100000"/>
                <a:lumMod val="100000"/>
              </a:schemeClr>
            </a:gs>
            <a:gs pos="50000">
              <a:schemeClr val="accent3">
                <a:hueOff val="0"/>
                <a:satOff val="0"/>
                <a:lumOff val="0"/>
                <a:alphaOff val="0"/>
                <a:shade val="99000"/>
                <a:satMod val="105000"/>
                <a:lumMod val="100000"/>
              </a:schemeClr>
            </a:gs>
            <a:gs pos="100000">
              <a:schemeClr val="accent3">
                <a:hueOff val="0"/>
                <a:satOff val="0"/>
                <a:lumOff val="0"/>
                <a:alphaOff val="0"/>
                <a:shade val="98000"/>
                <a:satMod val="105000"/>
                <a:lumMod val="100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dsp:spPr>
      <dsp:style>
        <a:lnRef idx="0">
          <a:scrgbClr r="0" g="0" b="0"/>
        </a:lnRef>
        <a:fillRef idx="3">
          <a:scrgbClr r="0" g="0" b="0"/>
        </a:fillRef>
        <a:effectRef idx="3">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s-EC" sz="1900" b="1" kern="1200" dirty="0"/>
            <a:t>Carga viva</a:t>
          </a:r>
        </a:p>
      </dsp:txBody>
      <dsp:txXfrm>
        <a:off x="3199658" y="2151164"/>
        <a:ext cx="2193516" cy="1063666"/>
      </dsp:txXfrm>
    </dsp:sp>
    <dsp:sp modelId="{4567A3A3-2E6F-4A04-8FE5-393D7F52308D}">
      <dsp:nvSpPr>
        <dsp:cNvPr id="0" name=""/>
        <dsp:cNvSpPr/>
      </dsp:nvSpPr>
      <dsp:spPr>
        <a:xfrm rot="19457599">
          <a:off x="5321641" y="2333160"/>
          <a:ext cx="1113131" cy="50009"/>
        </a:xfrm>
        <a:custGeom>
          <a:avLst/>
          <a:gdLst/>
          <a:ahLst/>
          <a:cxnLst/>
          <a:rect l="0" t="0" r="0" b="0"/>
          <a:pathLst>
            <a:path>
              <a:moveTo>
                <a:pt x="0" y="25004"/>
              </a:moveTo>
              <a:lnTo>
                <a:pt x="1113131" y="25004"/>
              </a:lnTo>
            </a:path>
          </a:pathLst>
        </a:custGeom>
        <a:noFill/>
        <a:ln w="127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a:p>
      </dsp:txBody>
      <dsp:txXfrm>
        <a:off x="5850379" y="2330337"/>
        <a:ext cx="55656" cy="55656"/>
      </dsp:txXfrm>
    </dsp:sp>
    <dsp:sp modelId="{17AB88BC-494D-46F5-8B24-5ED365CBA3C8}">
      <dsp:nvSpPr>
        <dsp:cNvPr id="0" name=""/>
        <dsp:cNvSpPr/>
      </dsp:nvSpPr>
      <dsp:spPr>
        <a:xfrm>
          <a:off x="6330147" y="1468408"/>
          <a:ext cx="2259700" cy="1129850"/>
        </a:xfrm>
        <a:prstGeom prst="roundRect">
          <a:avLst>
            <a:gd name="adj" fmla="val 10000"/>
          </a:avLst>
        </a:prstGeom>
        <a:gradFill rotWithShape="0">
          <a:gsLst>
            <a:gs pos="0">
              <a:schemeClr val="accent4">
                <a:hueOff val="0"/>
                <a:satOff val="0"/>
                <a:lumOff val="0"/>
                <a:alphaOff val="0"/>
                <a:satMod val="100000"/>
                <a:lumMod val="100000"/>
              </a:schemeClr>
            </a:gs>
            <a:gs pos="50000">
              <a:schemeClr val="accent4">
                <a:hueOff val="0"/>
                <a:satOff val="0"/>
                <a:lumOff val="0"/>
                <a:alphaOff val="0"/>
                <a:shade val="99000"/>
                <a:satMod val="105000"/>
                <a:lumMod val="100000"/>
              </a:schemeClr>
            </a:gs>
            <a:gs pos="100000">
              <a:schemeClr val="accent4">
                <a:hueOff val="0"/>
                <a:satOff val="0"/>
                <a:lumOff val="0"/>
                <a:alphaOff val="0"/>
                <a:shade val="98000"/>
                <a:satMod val="105000"/>
                <a:lumMod val="100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dsp:spPr>
      <dsp:style>
        <a:lnRef idx="0">
          <a:scrgbClr r="0" g="0" b="0"/>
        </a:lnRef>
        <a:fillRef idx="3">
          <a:scrgbClr r="0" g="0" b="0"/>
        </a:fillRef>
        <a:effectRef idx="3">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s-EC" sz="1900" kern="1200" dirty="0"/>
            <a:t>Vertical: reacción sistema hidráulico 100 </a:t>
          </a:r>
          <a:r>
            <a:rPr lang="es-EC" sz="1900" kern="1200" dirty="0" err="1"/>
            <a:t>Tn</a:t>
          </a:r>
          <a:endParaRPr lang="es-EC" sz="1900" kern="1200" dirty="0"/>
        </a:p>
      </dsp:txBody>
      <dsp:txXfrm>
        <a:off x="6363239" y="1501500"/>
        <a:ext cx="2193516" cy="1063666"/>
      </dsp:txXfrm>
    </dsp:sp>
    <dsp:sp modelId="{C8B006B3-8930-4487-8F87-671B7C9C9247}">
      <dsp:nvSpPr>
        <dsp:cNvPr id="0" name=""/>
        <dsp:cNvSpPr/>
      </dsp:nvSpPr>
      <dsp:spPr>
        <a:xfrm rot="2142401">
          <a:off x="5321641" y="2982824"/>
          <a:ext cx="1113131" cy="50009"/>
        </a:xfrm>
        <a:custGeom>
          <a:avLst/>
          <a:gdLst/>
          <a:ahLst/>
          <a:cxnLst/>
          <a:rect l="0" t="0" r="0" b="0"/>
          <a:pathLst>
            <a:path>
              <a:moveTo>
                <a:pt x="0" y="25004"/>
              </a:moveTo>
              <a:lnTo>
                <a:pt x="1113131" y="25004"/>
              </a:lnTo>
            </a:path>
          </a:pathLst>
        </a:custGeom>
        <a:noFill/>
        <a:ln w="127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a:p>
      </dsp:txBody>
      <dsp:txXfrm>
        <a:off x="5850379" y="2980001"/>
        <a:ext cx="55656" cy="55656"/>
      </dsp:txXfrm>
    </dsp:sp>
    <dsp:sp modelId="{E51FAD87-D832-426C-A46F-4B9207042DC7}">
      <dsp:nvSpPr>
        <dsp:cNvPr id="0" name=""/>
        <dsp:cNvSpPr/>
      </dsp:nvSpPr>
      <dsp:spPr>
        <a:xfrm>
          <a:off x="6330147" y="2767736"/>
          <a:ext cx="2259700" cy="1129850"/>
        </a:xfrm>
        <a:prstGeom prst="roundRect">
          <a:avLst>
            <a:gd name="adj" fmla="val 10000"/>
          </a:avLst>
        </a:prstGeom>
        <a:gradFill rotWithShape="0">
          <a:gsLst>
            <a:gs pos="0">
              <a:schemeClr val="accent4">
                <a:hueOff val="0"/>
                <a:satOff val="0"/>
                <a:lumOff val="0"/>
                <a:alphaOff val="0"/>
                <a:satMod val="100000"/>
                <a:lumMod val="100000"/>
              </a:schemeClr>
            </a:gs>
            <a:gs pos="50000">
              <a:schemeClr val="accent4">
                <a:hueOff val="0"/>
                <a:satOff val="0"/>
                <a:lumOff val="0"/>
                <a:alphaOff val="0"/>
                <a:shade val="99000"/>
                <a:satMod val="105000"/>
                <a:lumMod val="100000"/>
              </a:schemeClr>
            </a:gs>
            <a:gs pos="100000">
              <a:schemeClr val="accent4">
                <a:hueOff val="0"/>
                <a:satOff val="0"/>
                <a:lumOff val="0"/>
                <a:alphaOff val="0"/>
                <a:shade val="98000"/>
                <a:satMod val="105000"/>
                <a:lumMod val="100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dsp:spPr>
      <dsp:style>
        <a:lnRef idx="0">
          <a:scrgbClr r="0" g="0" b="0"/>
        </a:lnRef>
        <a:fillRef idx="3">
          <a:scrgbClr r="0" g="0" b="0"/>
        </a:fillRef>
        <a:effectRef idx="3">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s-EC" sz="1900" kern="1200" dirty="0"/>
            <a:t>Lateral: efecto de explosivos. Valor estimado de 20 </a:t>
          </a:r>
          <a:r>
            <a:rPr lang="es-EC" sz="1900" kern="1200" dirty="0" err="1"/>
            <a:t>Tn</a:t>
          </a:r>
          <a:endParaRPr lang="es-EC" sz="1900" kern="1200" dirty="0"/>
        </a:p>
      </dsp:txBody>
      <dsp:txXfrm>
        <a:off x="6363239" y="2800828"/>
        <a:ext cx="2193516" cy="106366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836A7F-A48B-4F66-BE18-926CDBABE21E}">
      <dsp:nvSpPr>
        <dsp:cNvPr id="0" name=""/>
        <dsp:cNvSpPr/>
      </dsp:nvSpPr>
      <dsp:spPr>
        <a:xfrm>
          <a:off x="0" y="81036"/>
          <a:ext cx="10058399" cy="455715"/>
        </a:xfrm>
        <a:prstGeom prst="roundRect">
          <a:avLst/>
        </a:prstGeom>
        <a:solidFill>
          <a:schemeClr val="accent4">
            <a:shade val="8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C" sz="1900" b="0" kern="1200" dirty="0"/>
            <a:t>1. Justificación</a:t>
          </a:r>
        </a:p>
      </dsp:txBody>
      <dsp:txXfrm>
        <a:off x="22246" y="103282"/>
        <a:ext cx="10013907" cy="411223"/>
      </dsp:txXfrm>
    </dsp:sp>
    <dsp:sp modelId="{D5EE2126-F7EB-4A71-8811-37CC86615F55}">
      <dsp:nvSpPr>
        <dsp:cNvPr id="0" name=""/>
        <dsp:cNvSpPr/>
      </dsp:nvSpPr>
      <dsp:spPr>
        <a:xfrm>
          <a:off x="0" y="591471"/>
          <a:ext cx="10058399" cy="455715"/>
        </a:xfrm>
        <a:prstGeom prst="roundRect">
          <a:avLst/>
        </a:prstGeom>
        <a:solidFill>
          <a:schemeClr val="accent4">
            <a:shade val="80000"/>
            <a:hueOff val="2784"/>
            <a:satOff val="-192"/>
            <a:lumOff val="347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C" sz="1900" b="0" kern="1200" dirty="0"/>
            <a:t>2. Objetivos</a:t>
          </a:r>
        </a:p>
      </dsp:txBody>
      <dsp:txXfrm>
        <a:off x="22246" y="613717"/>
        <a:ext cx="10013907" cy="411223"/>
      </dsp:txXfrm>
    </dsp:sp>
    <dsp:sp modelId="{781BE478-3B08-44E3-9F8C-A9555B06538E}">
      <dsp:nvSpPr>
        <dsp:cNvPr id="0" name=""/>
        <dsp:cNvSpPr/>
      </dsp:nvSpPr>
      <dsp:spPr>
        <a:xfrm>
          <a:off x="0" y="1101906"/>
          <a:ext cx="10058399" cy="455715"/>
        </a:xfrm>
        <a:prstGeom prst="roundRect">
          <a:avLst/>
        </a:prstGeom>
        <a:solidFill>
          <a:schemeClr val="accent4">
            <a:shade val="80000"/>
            <a:hueOff val="5568"/>
            <a:satOff val="-383"/>
            <a:lumOff val="694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C" sz="1900" b="0" kern="1200" dirty="0"/>
            <a:t>3. Descripción máquina de ensayos</a:t>
          </a:r>
        </a:p>
      </dsp:txBody>
      <dsp:txXfrm>
        <a:off x="22246" y="1124152"/>
        <a:ext cx="10013907" cy="411223"/>
      </dsp:txXfrm>
    </dsp:sp>
    <dsp:sp modelId="{D063D3F1-CD60-4A3A-B698-E965E7A6C36C}">
      <dsp:nvSpPr>
        <dsp:cNvPr id="0" name=""/>
        <dsp:cNvSpPr/>
      </dsp:nvSpPr>
      <dsp:spPr>
        <a:xfrm>
          <a:off x="0" y="1612341"/>
          <a:ext cx="10058399" cy="455715"/>
        </a:xfrm>
        <a:prstGeom prst="roundRect">
          <a:avLst/>
        </a:prstGeom>
        <a:solidFill>
          <a:schemeClr val="accent4">
            <a:shade val="80000"/>
            <a:hueOff val="8352"/>
            <a:satOff val="-575"/>
            <a:lumOff val="1042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C" sz="1900" b="1" kern="1200" dirty="0">
              <a:solidFill>
                <a:schemeClr val="bg1">
                  <a:lumMod val="85000"/>
                  <a:lumOff val="15000"/>
                </a:schemeClr>
              </a:solidFill>
            </a:rPr>
            <a:t>4. Metodología</a:t>
          </a:r>
        </a:p>
      </dsp:txBody>
      <dsp:txXfrm>
        <a:off x="22246" y="1634587"/>
        <a:ext cx="10013907" cy="411223"/>
      </dsp:txXfrm>
    </dsp:sp>
    <dsp:sp modelId="{60910557-F0D4-43B6-ACB5-23613179D450}">
      <dsp:nvSpPr>
        <dsp:cNvPr id="0" name=""/>
        <dsp:cNvSpPr/>
      </dsp:nvSpPr>
      <dsp:spPr>
        <a:xfrm>
          <a:off x="0" y="2122776"/>
          <a:ext cx="10058399" cy="455715"/>
        </a:xfrm>
        <a:prstGeom prst="roundRect">
          <a:avLst/>
        </a:prstGeom>
        <a:solidFill>
          <a:schemeClr val="accent4">
            <a:shade val="80000"/>
            <a:hueOff val="11136"/>
            <a:satOff val="-766"/>
            <a:lumOff val="1389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C" sz="1900" kern="1200" dirty="0"/>
            <a:t>5. Resultados</a:t>
          </a:r>
        </a:p>
      </dsp:txBody>
      <dsp:txXfrm>
        <a:off x="22246" y="2145022"/>
        <a:ext cx="10013907" cy="411223"/>
      </dsp:txXfrm>
    </dsp:sp>
    <dsp:sp modelId="{2726A695-55BA-473E-98BD-214B6AD4C7CE}">
      <dsp:nvSpPr>
        <dsp:cNvPr id="0" name=""/>
        <dsp:cNvSpPr/>
      </dsp:nvSpPr>
      <dsp:spPr>
        <a:xfrm>
          <a:off x="0" y="2633211"/>
          <a:ext cx="10058399" cy="455715"/>
        </a:xfrm>
        <a:prstGeom prst="roundRect">
          <a:avLst/>
        </a:prstGeom>
        <a:solidFill>
          <a:schemeClr val="accent4">
            <a:shade val="80000"/>
            <a:hueOff val="13921"/>
            <a:satOff val="-958"/>
            <a:lumOff val="1737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C" sz="1900" kern="1200" dirty="0"/>
            <a:t>6. Rediseño</a:t>
          </a:r>
        </a:p>
      </dsp:txBody>
      <dsp:txXfrm>
        <a:off x="22246" y="2655457"/>
        <a:ext cx="10013907" cy="411223"/>
      </dsp:txXfrm>
    </dsp:sp>
    <dsp:sp modelId="{5A176C8F-CCD3-4492-B905-C7D77BD98042}">
      <dsp:nvSpPr>
        <dsp:cNvPr id="0" name=""/>
        <dsp:cNvSpPr/>
      </dsp:nvSpPr>
      <dsp:spPr>
        <a:xfrm>
          <a:off x="0" y="3143646"/>
          <a:ext cx="10058399" cy="455715"/>
        </a:xfrm>
        <a:prstGeom prst="roundRect">
          <a:avLst/>
        </a:prstGeom>
        <a:solidFill>
          <a:schemeClr val="accent4">
            <a:shade val="80000"/>
            <a:hueOff val="16705"/>
            <a:satOff val="-1149"/>
            <a:lumOff val="2084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C" sz="1900" kern="1200" dirty="0"/>
            <a:t>7. Patente</a:t>
          </a:r>
        </a:p>
      </dsp:txBody>
      <dsp:txXfrm>
        <a:off x="22246" y="3165892"/>
        <a:ext cx="10013907" cy="411223"/>
      </dsp:txXfrm>
    </dsp:sp>
    <dsp:sp modelId="{CA64D7AE-E5D8-4D4A-A9B5-D6A22EF03A28}">
      <dsp:nvSpPr>
        <dsp:cNvPr id="0" name=""/>
        <dsp:cNvSpPr/>
      </dsp:nvSpPr>
      <dsp:spPr>
        <a:xfrm>
          <a:off x="0" y="3654081"/>
          <a:ext cx="10058399" cy="455715"/>
        </a:xfrm>
        <a:prstGeom prst="roundRect">
          <a:avLst/>
        </a:prstGeom>
        <a:solidFill>
          <a:schemeClr val="accent4">
            <a:shade val="80000"/>
            <a:hueOff val="19489"/>
            <a:satOff val="-1341"/>
            <a:lumOff val="2431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C" sz="1900" kern="1200" dirty="0"/>
            <a:t>8. Conclusiones y recomendaciones</a:t>
          </a:r>
        </a:p>
      </dsp:txBody>
      <dsp:txXfrm>
        <a:off x="22246" y="3676327"/>
        <a:ext cx="10013907" cy="41122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A5001E-52C9-4F53-A3F0-B41AAB420C32}">
      <dsp:nvSpPr>
        <dsp:cNvPr id="0" name=""/>
        <dsp:cNvSpPr/>
      </dsp:nvSpPr>
      <dsp:spPr>
        <a:xfrm rot="16200000">
          <a:off x="2994" y="1546"/>
          <a:ext cx="3313149" cy="3313149"/>
        </a:xfrm>
        <a:prstGeom prst="upArrow">
          <a:avLst>
            <a:gd name="adj1" fmla="val 50000"/>
            <a:gd name="adj2" fmla="val 35000"/>
          </a:avLst>
        </a:prstGeom>
        <a:gradFill rotWithShape="0">
          <a:gsLst>
            <a:gs pos="0">
              <a:schemeClr val="accent2">
                <a:hueOff val="0"/>
                <a:satOff val="0"/>
                <a:lumOff val="0"/>
                <a:alphaOff val="0"/>
                <a:tint val="60000"/>
                <a:satMod val="105000"/>
                <a:lumMod val="105000"/>
              </a:schemeClr>
            </a:gs>
            <a:gs pos="100000">
              <a:schemeClr val="accent2">
                <a:hueOff val="0"/>
                <a:satOff val="0"/>
                <a:lumOff val="0"/>
                <a:alphaOff val="0"/>
                <a:tint val="65000"/>
                <a:satMod val="100000"/>
                <a:lumMod val="100000"/>
              </a:schemeClr>
            </a:gs>
            <a:gs pos="100000">
              <a:schemeClr val="accent2">
                <a:hueOff val="0"/>
                <a:satOff val="0"/>
                <a:lumOff val="0"/>
                <a:alphaOff val="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s-EC" sz="1600" kern="1200" dirty="0"/>
            <a:t>Ciencia que estudia características estructurales microscópicas de un metal o aleación</a:t>
          </a:r>
        </a:p>
      </dsp:txBody>
      <dsp:txXfrm rot="5400000">
        <a:off x="582796" y="829832"/>
        <a:ext cx="2733348" cy="1656575"/>
      </dsp:txXfrm>
    </dsp:sp>
    <dsp:sp modelId="{38DB2490-FEC3-490F-9F2E-C76710BAE51C}">
      <dsp:nvSpPr>
        <dsp:cNvPr id="0" name=""/>
        <dsp:cNvSpPr/>
      </dsp:nvSpPr>
      <dsp:spPr>
        <a:xfrm rot="5400000">
          <a:off x="7752909" y="1546"/>
          <a:ext cx="3313149" cy="3313149"/>
        </a:xfrm>
        <a:prstGeom prst="upArrow">
          <a:avLst>
            <a:gd name="adj1" fmla="val 50000"/>
            <a:gd name="adj2" fmla="val 35000"/>
          </a:avLst>
        </a:prstGeom>
        <a:gradFill rotWithShape="0">
          <a:gsLst>
            <a:gs pos="0">
              <a:schemeClr val="accent2">
                <a:hueOff val="0"/>
                <a:satOff val="0"/>
                <a:lumOff val="0"/>
                <a:alphaOff val="0"/>
                <a:tint val="60000"/>
                <a:satMod val="105000"/>
                <a:lumMod val="105000"/>
              </a:schemeClr>
            </a:gs>
            <a:gs pos="100000">
              <a:schemeClr val="accent2">
                <a:hueOff val="0"/>
                <a:satOff val="0"/>
                <a:lumOff val="0"/>
                <a:alphaOff val="0"/>
                <a:tint val="65000"/>
                <a:satMod val="100000"/>
                <a:lumMod val="100000"/>
              </a:schemeClr>
            </a:gs>
            <a:gs pos="100000">
              <a:schemeClr val="accent2">
                <a:hueOff val="0"/>
                <a:satOff val="0"/>
                <a:lumOff val="0"/>
                <a:alphaOff val="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s-EC" sz="1600" kern="1200" dirty="0"/>
            <a:t>Relaciona con propiedades físicas, mecánicas y composición química.</a:t>
          </a:r>
        </a:p>
      </dsp:txBody>
      <dsp:txXfrm rot="-5400000">
        <a:off x="7752910" y="829833"/>
        <a:ext cx="2733348" cy="165657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1D36C8-BBFC-4486-8F76-513976BE2549}">
      <dsp:nvSpPr>
        <dsp:cNvPr id="0" name=""/>
        <dsp:cNvSpPr/>
      </dsp:nvSpPr>
      <dsp:spPr>
        <a:xfrm>
          <a:off x="32" y="284803"/>
          <a:ext cx="1903399" cy="1631438"/>
        </a:xfrm>
        <a:prstGeom prst="rect">
          <a:avLst/>
        </a:prstGeom>
        <a:blipFill dpi="0" rotWithShape="1">
          <a:blip xmlns:r="http://schemas.openxmlformats.org/officeDocument/2006/relationships" r:embed="rId1"/>
          <a:srcRect/>
          <a:stretch>
            <a:fillRect l="-42391" t="-33565" r="-80393" b="-61861"/>
          </a:stretch>
        </a:blipFill>
        <a:ln>
          <a:noFill/>
        </a:ln>
        <a:effectLst/>
      </dsp:spPr>
      <dsp:style>
        <a:lnRef idx="0">
          <a:scrgbClr r="0" g="0" b="0"/>
        </a:lnRef>
        <a:fillRef idx="1">
          <a:scrgbClr r="0" g="0" b="0"/>
        </a:fillRef>
        <a:effectRef idx="0">
          <a:scrgbClr r="0" g="0" b="0"/>
        </a:effectRef>
        <a:fontRef idx="minor"/>
      </dsp:style>
    </dsp:sp>
    <dsp:sp modelId="{B21DFAC7-D65A-424F-8346-F4063E915739}">
      <dsp:nvSpPr>
        <dsp:cNvPr id="0" name=""/>
        <dsp:cNvSpPr/>
      </dsp:nvSpPr>
      <dsp:spPr>
        <a:xfrm>
          <a:off x="1003" y="1606658"/>
          <a:ext cx="1903399" cy="234300"/>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es-EC" sz="1200" b="1" kern="1200" dirty="0">
              <a:solidFill>
                <a:sysClr val="windowText" lastClr="000000"/>
              </a:solidFill>
            </a:rPr>
            <a:t>(a) Extracción</a:t>
          </a:r>
        </a:p>
      </dsp:txBody>
      <dsp:txXfrm>
        <a:off x="1003" y="1606658"/>
        <a:ext cx="1903399" cy="234300"/>
      </dsp:txXfrm>
    </dsp:sp>
    <dsp:sp modelId="{109766FA-8539-42EF-8905-801A9FB956F5}">
      <dsp:nvSpPr>
        <dsp:cNvPr id="0" name=""/>
        <dsp:cNvSpPr/>
      </dsp:nvSpPr>
      <dsp:spPr>
        <a:xfrm>
          <a:off x="2097572" y="284803"/>
          <a:ext cx="1903399" cy="1631438"/>
        </a:xfrm>
        <a:prstGeom prst="rect">
          <a:avLst/>
        </a:prstGeom>
        <a:blipFill dpi="0" rotWithShape="1">
          <a:blip xmlns:r="http://schemas.openxmlformats.org/officeDocument/2006/relationships" r:embed="rId2"/>
          <a:srcRect/>
          <a:stretch>
            <a:fillRect l="-6292" t="-7080" r="-15114" b="-1222"/>
          </a:stretch>
        </a:blipFill>
        <a:ln>
          <a:noFill/>
        </a:ln>
        <a:effectLst/>
      </dsp:spPr>
      <dsp:style>
        <a:lnRef idx="0">
          <a:scrgbClr r="0" g="0" b="0"/>
        </a:lnRef>
        <a:fillRef idx="1">
          <a:scrgbClr r="0" g="0" b="0"/>
        </a:fillRef>
        <a:effectRef idx="0">
          <a:scrgbClr r="0" g="0" b="0"/>
        </a:effectRef>
        <a:fontRef idx="minor"/>
      </dsp:style>
    </dsp:sp>
    <dsp:sp modelId="{A2423374-B234-4D1D-9B20-63A3D6298F2A}">
      <dsp:nvSpPr>
        <dsp:cNvPr id="0" name=""/>
        <dsp:cNvSpPr/>
      </dsp:nvSpPr>
      <dsp:spPr>
        <a:xfrm>
          <a:off x="2098543" y="1606658"/>
          <a:ext cx="1903399" cy="234300"/>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es-EC" sz="1200" b="1" kern="1200" dirty="0">
              <a:solidFill>
                <a:sysClr val="windowText" lastClr="000000"/>
              </a:solidFill>
            </a:rPr>
            <a:t>(b) Preparación</a:t>
          </a:r>
        </a:p>
      </dsp:txBody>
      <dsp:txXfrm>
        <a:off x="2098543" y="1606658"/>
        <a:ext cx="1903399" cy="234300"/>
      </dsp:txXfrm>
    </dsp:sp>
    <dsp:sp modelId="{CF7E5865-3B25-49C4-A123-82A49EC4562C}">
      <dsp:nvSpPr>
        <dsp:cNvPr id="0" name=""/>
        <dsp:cNvSpPr/>
      </dsp:nvSpPr>
      <dsp:spPr>
        <a:xfrm>
          <a:off x="4195113" y="284803"/>
          <a:ext cx="1903399" cy="1631438"/>
        </a:xfrm>
        <a:prstGeom prst="rect">
          <a:avLst/>
        </a:prstGeom>
        <a:blipFill rotWithShape="1">
          <a:blip xmlns:r="http://schemas.openxmlformats.org/officeDocument/2006/relationships" r:embed="rId3"/>
          <a:srcRect/>
          <a:stretch>
            <a:fillRect t="-4000" b="-4000"/>
          </a:stretch>
        </a:blipFill>
        <a:ln>
          <a:noFill/>
        </a:ln>
        <a:effectLst/>
      </dsp:spPr>
      <dsp:style>
        <a:lnRef idx="0">
          <a:scrgbClr r="0" g="0" b="0"/>
        </a:lnRef>
        <a:fillRef idx="1">
          <a:scrgbClr r="0" g="0" b="0"/>
        </a:fillRef>
        <a:effectRef idx="0">
          <a:scrgbClr r="0" g="0" b="0"/>
        </a:effectRef>
        <a:fontRef idx="minor"/>
      </dsp:style>
    </dsp:sp>
    <dsp:sp modelId="{E5A6AAAC-6D26-4C7A-A8E5-3DA6BA393E78}">
      <dsp:nvSpPr>
        <dsp:cNvPr id="0" name=""/>
        <dsp:cNvSpPr/>
      </dsp:nvSpPr>
      <dsp:spPr>
        <a:xfrm>
          <a:off x="4195113" y="1555579"/>
          <a:ext cx="1903399" cy="2944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es-EC" sz="1200" b="1" kern="1200" dirty="0">
              <a:solidFill>
                <a:sysClr val="windowText" lastClr="000000"/>
              </a:solidFill>
            </a:rPr>
            <a:t>(c)Ataque químico</a:t>
          </a:r>
        </a:p>
      </dsp:txBody>
      <dsp:txXfrm>
        <a:off x="4195113" y="1555579"/>
        <a:ext cx="1903399" cy="294422"/>
      </dsp:txXfrm>
    </dsp:sp>
    <dsp:sp modelId="{E1BE0A1D-4BE3-4FAD-933F-D1748894DA8B}">
      <dsp:nvSpPr>
        <dsp:cNvPr id="0" name=""/>
        <dsp:cNvSpPr/>
      </dsp:nvSpPr>
      <dsp:spPr>
        <a:xfrm>
          <a:off x="6292654" y="284803"/>
          <a:ext cx="1903399" cy="1631438"/>
        </a:xfrm>
        <a:prstGeom prst="rect">
          <a:avLst/>
        </a:prstGeom>
        <a:blipFill rotWithShape="1">
          <a:blip xmlns:r="http://schemas.openxmlformats.org/officeDocument/2006/relationships" r:embed="rId4">
            <a:duotone>
              <a:prstClr val="black"/>
              <a:schemeClr val="tx2">
                <a:tint val="45000"/>
                <a:satMod val="400000"/>
              </a:schemeClr>
            </a:duotone>
          </a:blip>
          <a:srcRect/>
          <a:stretch>
            <a:fillRect t="-15000" b="-15000"/>
          </a:stretch>
        </a:blipFill>
        <a:ln>
          <a:noFill/>
        </a:ln>
        <a:effectLst/>
      </dsp:spPr>
      <dsp:style>
        <a:lnRef idx="0">
          <a:scrgbClr r="0" g="0" b="0"/>
        </a:lnRef>
        <a:fillRef idx="1">
          <a:scrgbClr r="0" g="0" b="0"/>
        </a:fillRef>
        <a:effectRef idx="0">
          <a:scrgbClr r="0" g="0" b="0"/>
        </a:effectRef>
        <a:fontRef idx="minor"/>
      </dsp:style>
    </dsp:sp>
    <dsp:sp modelId="{BDAACB94-79A7-4592-BE9A-90B7E5B73FC9}">
      <dsp:nvSpPr>
        <dsp:cNvPr id="0" name=""/>
        <dsp:cNvSpPr/>
      </dsp:nvSpPr>
      <dsp:spPr>
        <a:xfrm>
          <a:off x="6292654" y="1458893"/>
          <a:ext cx="1903399" cy="391545"/>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es-EC" sz="1200" b="1" kern="1200" dirty="0">
              <a:solidFill>
                <a:sysClr val="windowText" lastClr="000000"/>
              </a:solidFill>
            </a:rPr>
            <a:t>(d) Observación microscópica</a:t>
          </a:r>
        </a:p>
      </dsp:txBody>
      <dsp:txXfrm>
        <a:off x="6292654" y="1458893"/>
        <a:ext cx="1903399" cy="391545"/>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491585-A322-47CA-86EE-24DEB4A3B65D}">
      <dsp:nvSpPr>
        <dsp:cNvPr id="0" name=""/>
        <dsp:cNvSpPr/>
      </dsp:nvSpPr>
      <dsp:spPr>
        <a:xfrm>
          <a:off x="0" y="99080"/>
          <a:ext cx="4240463" cy="359774"/>
        </a:xfrm>
        <a:prstGeom prst="roundRect">
          <a:avLst/>
        </a:prstGeom>
        <a:solidFill>
          <a:schemeClr val="accent4">
            <a:alpha val="9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s-EC" sz="1500" kern="1200" dirty="0"/>
            <a:t>Tamaño y forma de grano</a:t>
          </a:r>
        </a:p>
      </dsp:txBody>
      <dsp:txXfrm>
        <a:off x="17563" y="116643"/>
        <a:ext cx="4205337" cy="324648"/>
      </dsp:txXfrm>
    </dsp:sp>
    <dsp:sp modelId="{B2202B95-5598-4355-AEF0-EAA7613BF150}">
      <dsp:nvSpPr>
        <dsp:cNvPr id="0" name=""/>
        <dsp:cNvSpPr/>
      </dsp:nvSpPr>
      <dsp:spPr>
        <a:xfrm>
          <a:off x="0" y="502055"/>
          <a:ext cx="4240463" cy="359774"/>
        </a:xfrm>
        <a:prstGeom prst="roundRect">
          <a:avLst/>
        </a:prstGeom>
        <a:solidFill>
          <a:schemeClr val="accent4">
            <a:alpha val="90000"/>
            <a:hueOff val="0"/>
            <a:satOff val="0"/>
            <a:lumOff val="0"/>
            <a:alphaOff val="-13333"/>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s-EC" sz="1500" kern="1200" dirty="0"/>
            <a:t>Grietas y segregaciones</a:t>
          </a:r>
        </a:p>
      </dsp:txBody>
      <dsp:txXfrm>
        <a:off x="17563" y="519618"/>
        <a:ext cx="4205337" cy="324648"/>
      </dsp:txXfrm>
    </dsp:sp>
    <dsp:sp modelId="{E6195AA5-2C31-4A8A-B0D1-D9FE7A8EE946}">
      <dsp:nvSpPr>
        <dsp:cNvPr id="0" name=""/>
        <dsp:cNvSpPr/>
      </dsp:nvSpPr>
      <dsp:spPr>
        <a:xfrm>
          <a:off x="0" y="905030"/>
          <a:ext cx="4240463" cy="359774"/>
        </a:xfrm>
        <a:prstGeom prst="roundRect">
          <a:avLst/>
        </a:prstGeom>
        <a:solidFill>
          <a:schemeClr val="accent4">
            <a:alpha val="90000"/>
            <a:hueOff val="0"/>
            <a:satOff val="0"/>
            <a:lumOff val="0"/>
            <a:alphaOff val="-26667"/>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s-EC" sz="1500" kern="1200" dirty="0"/>
            <a:t>Microestructura y microconstituyentes</a:t>
          </a:r>
        </a:p>
      </dsp:txBody>
      <dsp:txXfrm>
        <a:off x="17563" y="922593"/>
        <a:ext cx="4205337" cy="324648"/>
      </dsp:txXfrm>
    </dsp:sp>
    <dsp:sp modelId="{C6B58648-F0DF-4CB4-B088-80E6B6867C43}">
      <dsp:nvSpPr>
        <dsp:cNvPr id="0" name=""/>
        <dsp:cNvSpPr/>
      </dsp:nvSpPr>
      <dsp:spPr>
        <a:xfrm>
          <a:off x="0" y="1308005"/>
          <a:ext cx="4240463" cy="359774"/>
        </a:xfrm>
        <a:prstGeom prst="roundRect">
          <a:avLst/>
        </a:prstGeom>
        <a:solidFill>
          <a:schemeClr val="accent4">
            <a:alpha val="90000"/>
            <a:hueOff val="0"/>
            <a:satOff val="0"/>
            <a:lumOff val="0"/>
            <a:alphaOff val="-4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s-EC" sz="1500" kern="1200"/>
            <a:t>Tratamiento </a:t>
          </a:r>
          <a:r>
            <a:rPr lang="es-EC" sz="1500" kern="1200" dirty="0"/>
            <a:t>térmico y mecánico del metal</a:t>
          </a:r>
        </a:p>
      </dsp:txBody>
      <dsp:txXfrm>
        <a:off x="17563" y="1325568"/>
        <a:ext cx="4205337" cy="32464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F82F26-C9CF-4C01-95C3-44647D1D018A}">
      <dsp:nvSpPr>
        <dsp:cNvPr id="0" name=""/>
        <dsp:cNvSpPr/>
      </dsp:nvSpPr>
      <dsp:spPr>
        <a:xfrm>
          <a:off x="675754" y="707"/>
          <a:ext cx="1870417" cy="1496333"/>
        </a:xfrm>
        <a:prstGeom prst="rect">
          <a:avLst/>
        </a:prstGeom>
        <a:blipFill dpi="0" rotWithShape="1">
          <a:blip xmlns:r="http://schemas.openxmlformats.org/officeDocument/2006/relationships" r:embed="rId1"/>
          <a:srcRect/>
          <a:stretch>
            <a:fillRect l="7484" t="966" r="658" b="-1917"/>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3F10152-52BC-46A8-BEBA-49E10E432DE4}">
      <dsp:nvSpPr>
        <dsp:cNvPr id="0" name=""/>
        <dsp:cNvSpPr/>
      </dsp:nvSpPr>
      <dsp:spPr>
        <a:xfrm>
          <a:off x="907083" y="1241371"/>
          <a:ext cx="1538688" cy="735790"/>
        </a:xfrm>
        <a:prstGeom prst="wedgeRectCallout">
          <a:avLst>
            <a:gd name="adj1" fmla="val 20250"/>
            <a:gd name="adj2" fmla="val -607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C" sz="1600" kern="1200" dirty="0">
              <a:latin typeface="+mn-lt"/>
              <a:ea typeface="+mn-ea"/>
              <a:cs typeface="+mn-cs"/>
            </a:rPr>
            <a:t>Limpieza inicial superficie</a:t>
          </a:r>
        </a:p>
      </dsp:txBody>
      <dsp:txXfrm>
        <a:off x="907083" y="1241371"/>
        <a:ext cx="1538688" cy="735790"/>
      </dsp:txXfrm>
    </dsp:sp>
    <dsp:sp modelId="{1ABC29B5-AD0F-43C5-9527-F41D72206084}">
      <dsp:nvSpPr>
        <dsp:cNvPr id="0" name=""/>
        <dsp:cNvSpPr/>
      </dsp:nvSpPr>
      <dsp:spPr>
        <a:xfrm>
          <a:off x="2733213" y="707"/>
          <a:ext cx="1870417" cy="1496333"/>
        </a:xfrm>
        <a:prstGeom prst="rect">
          <a:avLst/>
        </a:prstGeom>
        <a:blipFill dpi="0" rotWithShape="1">
          <a:blip xmlns:r="http://schemas.openxmlformats.org/officeDocument/2006/relationships" r:embed="rId2"/>
          <a:srcRect/>
          <a:stretch>
            <a:fillRect l="-414" t="-4815" r="-2138" b="-2959"/>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D2A30AC-A7C5-40B6-8611-299E64FC1DBE}">
      <dsp:nvSpPr>
        <dsp:cNvPr id="0" name=""/>
        <dsp:cNvSpPr/>
      </dsp:nvSpPr>
      <dsp:spPr>
        <a:xfrm>
          <a:off x="2877571" y="1241371"/>
          <a:ext cx="1712630" cy="735790"/>
        </a:xfrm>
        <a:prstGeom prst="wedgeRectCallout">
          <a:avLst>
            <a:gd name="adj1" fmla="val 20250"/>
            <a:gd name="adj2" fmla="val -60700"/>
          </a:avLst>
        </a:prstGeom>
        <a:solidFill>
          <a:schemeClr val="accent4">
            <a:hueOff val="59979"/>
            <a:satOff val="2897"/>
            <a:lumOff val="163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Font typeface="Times New Roman" panose="02020603050405020304" pitchFamily="18" charset="0"/>
            <a:buNone/>
          </a:pPr>
          <a:r>
            <a:rPr lang="es-EC" sz="1600" kern="1200">
              <a:latin typeface="+mn-lt"/>
              <a:ea typeface="+mn-ea"/>
              <a:cs typeface="+mn-cs"/>
            </a:rPr>
            <a:t>Aplicación líquido penetrante</a:t>
          </a:r>
        </a:p>
      </dsp:txBody>
      <dsp:txXfrm>
        <a:off x="2877571" y="1241371"/>
        <a:ext cx="1712630" cy="735790"/>
      </dsp:txXfrm>
    </dsp:sp>
    <dsp:sp modelId="{5F15D9CA-34AD-4DB8-A96D-04587FF0B7CE}">
      <dsp:nvSpPr>
        <dsp:cNvPr id="0" name=""/>
        <dsp:cNvSpPr/>
      </dsp:nvSpPr>
      <dsp:spPr>
        <a:xfrm>
          <a:off x="4790672" y="707"/>
          <a:ext cx="1870417" cy="1496333"/>
        </a:xfrm>
        <a:prstGeom prst="rect">
          <a:avLst/>
        </a:prstGeom>
        <a:blipFill dpi="0" rotWithShape="1">
          <a:blip xmlns:r="http://schemas.openxmlformats.org/officeDocument/2006/relationships" r:embed="rId3"/>
          <a:srcRect/>
          <a:stretch>
            <a:fillRect l="-1371" t="-6733" r="389" b="-565"/>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D569003-520A-4691-82AA-4EC4E6D71D08}">
      <dsp:nvSpPr>
        <dsp:cNvPr id="0" name=""/>
        <dsp:cNvSpPr/>
      </dsp:nvSpPr>
      <dsp:spPr>
        <a:xfrm>
          <a:off x="4975381" y="1241371"/>
          <a:ext cx="1631927" cy="735790"/>
        </a:xfrm>
        <a:prstGeom prst="wedgeRectCallout">
          <a:avLst>
            <a:gd name="adj1" fmla="val 20250"/>
            <a:gd name="adj2" fmla="val -60700"/>
          </a:avLst>
        </a:prstGeom>
        <a:solidFill>
          <a:schemeClr val="accent4">
            <a:hueOff val="119958"/>
            <a:satOff val="5793"/>
            <a:lumOff val="326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Font typeface="Times New Roman" panose="02020603050405020304" pitchFamily="18" charset="0"/>
            <a:buNone/>
          </a:pPr>
          <a:r>
            <a:rPr lang="es-EC" sz="1600" kern="1200">
              <a:latin typeface="+mn-lt"/>
              <a:ea typeface="+mn-ea"/>
              <a:cs typeface="+mn-cs"/>
            </a:rPr>
            <a:t>Tiempo  penetración tinta</a:t>
          </a:r>
        </a:p>
      </dsp:txBody>
      <dsp:txXfrm>
        <a:off x="4975381" y="1241371"/>
        <a:ext cx="1631927" cy="735790"/>
      </dsp:txXfrm>
    </dsp:sp>
    <dsp:sp modelId="{F0EB5D6C-C69E-4009-8262-DF27723EA83A}">
      <dsp:nvSpPr>
        <dsp:cNvPr id="0" name=""/>
        <dsp:cNvSpPr/>
      </dsp:nvSpPr>
      <dsp:spPr>
        <a:xfrm>
          <a:off x="6848131" y="707"/>
          <a:ext cx="1870417" cy="1496333"/>
        </a:xfrm>
        <a:prstGeom prst="rect">
          <a:avLst/>
        </a:prstGeom>
        <a:blipFill dpi="0" rotWithShape="1">
          <a:blip xmlns:r="http://schemas.openxmlformats.org/officeDocument/2006/relationships" r:embed="rId4"/>
          <a:srcRect/>
          <a:stretch>
            <a:fillRect l="-3777" t="-305" r="-210" b="-646"/>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3DF7EEF-2CDF-461F-9429-556B0134A59D}">
      <dsp:nvSpPr>
        <dsp:cNvPr id="0" name=""/>
        <dsp:cNvSpPr/>
      </dsp:nvSpPr>
      <dsp:spPr>
        <a:xfrm>
          <a:off x="7003875" y="1241371"/>
          <a:ext cx="1689857" cy="735790"/>
        </a:xfrm>
        <a:prstGeom prst="wedgeRectCallout">
          <a:avLst>
            <a:gd name="adj1" fmla="val 20250"/>
            <a:gd name="adj2" fmla="val -60700"/>
          </a:avLst>
        </a:prstGeom>
        <a:solidFill>
          <a:schemeClr val="accent4">
            <a:hueOff val="179936"/>
            <a:satOff val="8690"/>
            <a:lumOff val="490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Font typeface="Times New Roman" panose="02020603050405020304" pitchFamily="18" charset="0"/>
            <a:buNone/>
          </a:pPr>
          <a:r>
            <a:rPr lang="es-EC" sz="1600" kern="1200" dirty="0">
              <a:latin typeface="+mn-lt"/>
              <a:ea typeface="+mn-ea"/>
              <a:cs typeface="+mn-cs"/>
            </a:rPr>
            <a:t>Remoción líquido penetrante</a:t>
          </a:r>
        </a:p>
      </dsp:txBody>
      <dsp:txXfrm>
        <a:off x="7003875" y="1241371"/>
        <a:ext cx="1689857" cy="735790"/>
      </dsp:txXfrm>
    </dsp:sp>
    <dsp:sp modelId="{E9FC844D-71A1-4008-941B-2E4357955C53}">
      <dsp:nvSpPr>
        <dsp:cNvPr id="0" name=""/>
        <dsp:cNvSpPr/>
      </dsp:nvSpPr>
      <dsp:spPr>
        <a:xfrm>
          <a:off x="8905590" y="11728"/>
          <a:ext cx="1870417" cy="1496333"/>
        </a:xfrm>
        <a:prstGeom prst="rect">
          <a:avLst/>
        </a:prstGeom>
        <a:blipFill rotWithShape="1">
          <a:blip xmlns:r="http://schemas.openxmlformats.org/officeDocument/2006/relationships" r:embed="rId5"/>
          <a:srcRect/>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6EA772B-6F4B-415F-A09A-EBEA1E4F6917}">
      <dsp:nvSpPr>
        <dsp:cNvPr id="0" name=""/>
        <dsp:cNvSpPr/>
      </dsp:nvSpPr>
      <dsp:spPr>
        <a:xfrm>
          <a:off x="9073927" y="1274432"/>
          <a:ext cx="1664671" cy="691709"/>
        </a:xfrm>
        <a:prstGeom prst="wedgeRectCallout">
          <a:avLst>
            <a:gd name="adj1" fmla="val 20250"/>
            <a:gd name="adj2" fmla="val -60700"/>
          </a:avLst>
        </a:prstGeom>
        <a:solidFill>
          <a:schemeClr val="accent4">
            <a:hueOff val="239915"/>
            <a:satOff val="11587"/>
            <a:lumOff val="653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Font typeface="Times New Roman" panose="02020603050405020304" pitchFamily="18" charset="0"/>
            <a:buNone/>
          </a:pPr>
          <a:r>
            <a:rPr lang="es-EC" sz="1600" kern="1200">
              <a:latin typeface="+mn-lt"/>
              <a:ea typeface="+mn-ea"/>
              <a:cs typeface="+mn-cs"/>
            </a:rPr>
            <a:t>Aplicación  revelador</a:t>
          </a:r>
          <a:endParaRPr lang="es-EC" sz="1600" kern="1200" dirty="0">
            <a:latin typeface="+mn-lt"/>
            <a:ea typeface="+mn-ea"/>
            <a:cs typeface="+mn-cs"/>
          </a:endParaRPr>
        </a:p>
      </dsp:txBody>
      <dsp:txXfrm>
        <a:off x="9073927" y="1274432"/>
        <a:ext cx="1664671" cy="691709"/>
      </dsp:txXfrm>
    </dsp:sp>
    <dsp:sp modelId="{165EBA89-E8F2-4B98-8849-0AA613072266}">
      <dsp:nvSpPr>
        <dsp:cNvPr id="0" name=""/>
        <dsp:cNvSpPr/>
      </dsp:nvSpPr>
      <dsp:spPr>
        <a:xfrm>
          <a:off x="3761942" y="2164203"/>
          <a:ext cx="1870417" cy="1496333"/>
        </a:xfrm>
        <a:prstGeom prst="rect">
          <a:avLst/>
        </a:prstGeom>
        <a:blipFill rotWithShape="1">
          <a:blip xmlns:r="http://schemas.openxmlformats.org/officeDocument/2006/relationships" r:embed="rId6"/>
          <a:srcRect/>
          <a:stretch>
            <a:fillRect l="-3000" r="-3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E9E62B7-B2C4-4B46-83A2-D534E4C5BB9D}">
      <dsp:nvSpPr>
        <dsp:cNvPr id="0" name=""/>
        <dsp:cNvSpPr/>
      </dsp:nvSpPr>
      <dsp:spPr>
        <a:xfrm>
          <a:off x="3930280" y="3426907"/>
          <a:ext cx="1664671" cy="691709"/>
        </a:xfrm>
        <a:prstGeom prst="wedgeRectCallout">
          <a:avLst>
            <a:gd name="adj1" fmla="val 20250"/>
            <a:gd name="adj2" fmla="val -60700"/>
          </a:avLst>
        </a:prstGeom>
        <a:solidFill>
          <a:schemeClr val="accent4">
            <a:hueOff val="299894"/>
            <a:satOff val="14483"/>
            <a:lumOff val="816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Font typeface="Times New Roman" panose="02020603050405020304" pitchFamily="18" charset="0"/>
            <a:buNone/>
          </a:pPr>
          <a:r>
            <a:rPr lang="es-EC" sz="1600" kern="1200">
              <a:latin typeface="+mn-lt"/>
              <a:ea typeface="+mn-ea"/>
              <a:cs typeface="+mn-cs"/>
            </a:rPr>
            <a:t>Observación y evaluación</a:t>
          </a:r>
        </a:p>
      </dsp:txBody>
      <dsp:txXfrm>
        <a:off x="3930280" y="3426907"/>
        <a:ext cx="1664671" cy="691709"/>
      </dsp:txXfrm>
    </dsp:sp>
    <dsp:sp modelId="{C4B39659-5FE2-4B06-8C47-0999D1071A7C}">
      <dsp:nvSpPr>
        <dsp:cNvPr id="0" name=""/>
        <dsp:cNvSpPr/>
      </dsp:nvSpPr>
      <dsp:spPr>
        <a:xfrm>
          <a:off x="5819401" y="2164203"/>
          <a:ext cx="1870417" cy="1496333"/>
        </a:xfrm>
        <a:prstGeom prst="rect">
          <a:avLst/>
        </a:prstGeom>
        <a:blipFill dpi="0" rotWithShape="1">
          <a:blip xmlns:r="http://schemas.openxmlformats.org/officeDocument/2006/relationships" r:embed="rId7"/>
          <a:srcRect/>
          <a:stretch>
            <a:fillRect l="-5000" t="-792" r="-5148" b="-158"/>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C06081F-2757-463C-82A5-75C1915271AD}">
      <dsp:nvSpPr>
        <dsp:cNvPr id="0" name=""/>
        <dsp:cNvSpPr/>
      </dsp:nvSpPr>
      <dsp:spPr>
        <a:xfrm>
          <a:off x="5987739" y="3426907"/>
          <a:ext cx="1664671" cy="691709"/>
        </a:xfrm>
        <a:prstGeom prst="wedgeRectCallout">
          <a:avLst>
            <a:gd name="adj1" fmla="val 20250"/>
            <a:gd name="adj2" fmla="val -60700"/>
          </a:avLst>
        </a:prstGeom>
        <a:solidFill>
          <a:schemeClr val="accent4">
            <a:hueOff val="359873"/>
            <a:satOff val="17380"/>
            <a:lumOff val="980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Font typeface="Times New Roman" panose="02020603050405020304" pitchFamily="18" charset="0"/>
            <a:buNone/>
          </a:pPr>
          <a:r>
            <a:rPr lang="es-EC" sz="1600" kern="1200">
              <a:latin typeface="+mn-lt"/>
              <a:ea typeface="+mn-ea"/>
              <a:cs typeface="+mn-cs"/>
            </a:rPr>
            <a:t>Limpieza final</a:t>
          </a:r>
        </a:p>
      </dsp:txBody>
      <dsp:txXfrm>
        <a:off x="5987739" y="3426907"/>
        <a:ext cx="1664671" cy="69170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89D941-4D76-46DD-86E1-A71B10E0BAA5}">
      <dsp:nvSpPr>
        <dsp:cNvPr id="0" name=""/>
        <dsp:cNvSpPr/>
      </dsp:nvSpPr>
      <dsp:spPr>
        <a:xfrm>
          <a:off x="1781739" y="3079666"/>
          <a:ext cx="3198108" cy="0"/>
        </a:xfrm>
        <a:prstGeom prst="line">
          <a:avLst/>
        </a:prstGeom>
        <a:noFill/>
        <a:ln w="127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9B06B31-94A0-4B3B-8459-ABCFE2D500C9}">
      <dsp:nvSpPr>
        <dsp:cNvPr id="0" name=""/>
        <dsp:cNvSpPr/>
      </dsp:nvSpPr>
      <dsp:spPr>
        <a:xfrm>
          <a:off x="1781739" y="852570"/>
          <a:ext cx="3198108" cy="0"/>
        </a:xfrm>
        <a:prstGeom prst="line">
          <a:avLst/>
        </a:prstGeom>
        <a:noFill/>
        <a:ln w="127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E0BCB19-8D9F-4540-8020-54F76DE96315}">
      <dsp:nvSpPr>
        <dsp:cNvPr id="0" name=""/>
        <dsp:cNvSpPr/>
      </dsp:nvSpPr>
      <dsp:spPr>
        <a:xfrm>
          <a:off x="63" y="184442"/>
          <a:ext cx="3563352" cy="3563352"/>
        </a:xfrm>
        <a:prstGeom prst="ellipse">
          <a:avLst/>
        </a:prstGeom>
        <a:blipFill rotWithShape="1">
          <a:blip xmlns:r="http://schemas.openxmlformats.org/officeDocument/2006/relationships" r:embed="rId1"/>
          <a:srcRect/>
          <a:stretch>
            <a:fillRect l="-3000" r="-3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B211DB8-FFA8-44BF-8F66-2E7B8A96E232}">
      <dsp:nvSpPr>
        <dsp:cNvPr id="0" name=""/>
        <dsp:cNvSpPr/>
      </dsp:nvSpPr>
      <dsp:spPr>
        <a:xfrm>
          <a:off x="641466" y="2277827"/>
          <a:ext cx="2280545" cy="1175906"/>
        </a:xfrm>
        <a:prstGeom prst="rect">
          <a:avLst/>
        </a:prstGeom>
        <a:noFill/>
        <a:ln w="127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711200">
            <a:lnSpc>
              <a:spcPct val="90000"/>
            </a:lnSpc>
            <a:spcBef>
              <a:spcPct val="0"/>
            </a:spcBef>
            <a:spcAft>
              <a:spcPct val="35000"/>
            </a:spcAft>
            <a:buNone/>
          </a:pPr>
          <a:r>
            <a:rPr lang="es-EC" sz="1600" kern="1200" dirty="0"/>
            <a:t>(a) Extracción de núcleos con taladro.</a:t>
          </a:r>
        </a:p>
      </dsp:txBody>
      <dsp:txXfrm>
        <a:off x="641466" y="2277827"/>
        <a:ext cx="2280545" cy="1175906"/>
      </dsp:txXfrm>
    </dsp:sp>
    <dsp:sp modelId="{A9802BF5-4949-4F60-B021-E377B2DE1D28}">
      <dsp:nvSpPr>
        <dsp:cNvPr id="0" name=""/>
        <dsp:cNvSpPr/>
      </dsp:nvSpPr>
      <dsp:spPr>
        <a:xfrm>
          <a:off x="3905591" y="47382"/>
          <a:ext cx="1610376" cy="1610376"/>
        </a:xfrm>
        <a:prstGeom prst="ellipse">
          <a:avLst/>
        </a:prstGeom>
        <a:blipFill rotWithShape="1">
          <a:blip xmlns:r="http://schemas.openxmlformats.org/officeDocument/2006/relationships" r:embed="rId2"/>
          <a:srcRect/>
          <a:stretch>
            <a:fillRect l="-25000" r="-25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901F24E-97FA-435F-A00D-C2E5D87E44E8}">
      <dsp:nvSpPr>
        <dsp:cNvPr id="0" name=""/>
        <dsp:cNvSpPr/>
      </dsp:nvSpPr>
      <dsp:spPr>
        <a:xfrm>
          <a:off x="5647977" y="184442"/>
          <a:ext cx="1478017" cy="1336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0" rIns="60960" bIns="0" numCol="1" spcCol="1270" anchor="ctr" anchorCtr="0">
          <a:noAutofit/>
        </a:bodyPr>
        <a:lstStyle/>
        <a:p>
          <a:pPr marL="0" lvl="0" indent="0" algn="l" defTabSz="711200">
            <a:lnSpc>
              <a:spcPct val="90000"/>
            </a:lnSpc>
            <a:spcBef>
              <a:spcPct val="0"/>
            </a:spcBef>
            <a:spcAft>
              <a:spcPct val="35000"/>
            </a:spcAft>
            <a:buNone/>
          </a:pPr>
          <a:r>
            <a:rPr lang="es-EC" sz="1600" kern="1200"/>
            <a:t>(b) Núcleos de hormigón extraídos</a:t>
          </a:r>
        </a:p>
      </dsp:txBody>
      <dsp:txXfrm>
        <a:off x="5647977" y="184442"/>
        <a:ext cx="1478017" cy="1336257"/>
      </dsp:txXfrm>
    </dsp:sp>
    <dsp:sp modelId="{19351A0C-2CE5-4E6D-8716-5B724F19F2E3}">
      <dsp:nvSpPr>
        <dsp:cNvPr id="0" name=""/>
        <dsp:cNvSpPr/>
      </dsp:nvSpPr>
      <dsp:spPr>
        <a:xfrm>
          <a:off x="3905591" y="2274477"/>
          <a:ext cx="1610376" cy="1610376"/>
        </a:xfrm>
        <a:prstGeom prst="ellipse">
          <a:avLst/>
        </a:prstGeom>
        <a:blipFill dpi="0" rotWithShape="1">
          <a:blip xmlns:r="http://schemas.openxmlformats.org/officeDocument/2006/relationships" r:embed="rId3"/>
          <a:srcRect/>
          <a:stretch>
            <a:fillRect l="-768" t="-20990" r="768" b="-4588"/>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C17AA28-B734-4DA0-8646-75542F35C635}">
      <dsp:nvSpPr>
        <dsp:cNvPr id="0" name=""/>
        <dsp:cNvSpPr/>
      </dsp:nvSpPr>
      <dsp:spPr>
        <a:xfrm>
          <a:off x="5647977" y="2411537"/>
          <a:ext cx="1478664" cy="1336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0" rIns="60960" bIns="0" numCol="1" spcCol="1270" anchor="ctr" anchorCtr="0">
          <a:noAutofit/>
        </a:bodyPr>
        <a:lstStyle/>
        <a:p>
          <a:pPr marL="0" lvl="0" indent="0" algn="l" defTabSz="711200">
            <a:lnSpc>
              <a:spcPct val="90000"/>
            </a:lnSpc>
            <a:spcBef>
              <a:spcPct val="0"/>
            </a:spcBef>
            <a:spcAft>
              <a:spcPct val="35000"/>
            </a:spcAft>
            <a:buNone/>
          </a:pPr>
          <a:r>
            <a:rPr lang="es-EC" sz="1600" kern="1200" dirty="0"/>
            <a:t>(c) Ensayo a compresión de núcleos de hormigón</a:t>
          </a:r>
        </a:p>
      </dsp:txBody>
      <dsp:txXfrm>
        <a:off x="5647977" y="2411537"/>
        <a:ext cx="1478664" cy="1336257"/>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403C67-941A-4FFE-ABF8-838FD86F62FD}">
      <dsp:nvSpPr>
        <dsp:cNvPr id="0" name=""/>
        <dsp:cNvSpPr/>
      </dsp:nvSpPr>
      <dsp:spPr>
        <a:xfrm>
          <a:off x="0" y="18804"/>
          <a:ext cx="4170528" cy="45571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C" sz="1900" kern="1200" dirty="0"/>
            <a:t>Normativa</a:t>
          </a:r>
        </a:p>
      </dsp:txBody>
      <dsp:txXfrm>
        <a:off x="22246" y="41050"/>
        <a:ext cx="4126036" cy="411223"/>
      </dsp:txXfrm>
    </dsp:sp>
    <dsp:sp modelId="{EEA427B8-F967-4A03-97C9-9FE69909901B}">
      <dsp:nvSpPr>
        <dsp:cNvPr id="0" name=""/>
        <dsp:cNvSpPr/>
      </dsp:nvSpPr>
      <dsp:spPr>
        <a:xfrm>
          <a:off x="0" y="474519"/>
          <a:ext cx="4170528" cy="2045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414" tIns="24130" rIns="135128" bIns="24130" numCol="1" spcCol="1270" anchor="t" anchorCtr="0">
          <a:noAutofit/>
        </a:bodyPr>
        <a:lstStyle/>
        <a:p>
          <a:pPr marL="114300" lvl="1" indent="-114300" algn="just" defTabSz="666750">
            <a:lnSpc>
              <a:spcPct val="90000"/>
            </a:lnSpc>
            <a:spcBef>
              <a:spcPct val="0"/>
            </a:spcBef>
            <a:spcAft>
              <a:spcPct val="20000"/>
            </a:spcAft>
            <a:buChar char="•"/>
          </a:pPr>
          <a:r>
            <a:rPr lang="es-EC" sz="1500" kern="1200" dirty="0"/>
            <a:t>ASTM C42/42M - </a:t>
          </a:r>
          <a:r>
            <a:rPr lang="es-EC" sz="1500" b="0" i="0" kern="1200" dirty="0"/>
            <a:t>Método de prueba estándar para obtener y probar núcleos perforados de hormigón.</a:t>
          </a:r>
          <a:endParaRPr lang="es-EC" sz="1500" kern="1200" dirty="0"/>
        </a:p>
        <a:p>
          <a:pPr marL="114300" lvl="1" indent="-114300" algn="just" defTabSz="666750">
            <a:lnSpc>
              <a:spcPct val="90000"/>
            </a:lnSpc>
            <a:spcBef>
              <a:spcPct val="0"/>
            </a:spcBef>
            <a:spcAft>
              <a:spcPct val="20000"/>
            </a:spcAft>
            <a:buChar char="•"/>
          </a:pPr>
          <a:r>
            <a:rPr lang="es-EC" sz="1500" kern="1200" dirty="0"/>
            <a:t>ASTM C39/39M - </a:t>
          </a:r>
          <a:r>
            <a:rPr lang="es-EC" sz="1500" b="0" i="0" kern="1200" dirty="0"/>
            <a:t>Método de Ensayo Normalizado para Resistencia a la Compresión de Especímenes Cilíndricos de Concreto</a:t>
          </a:r>
          <a:endParaRPr lang="es-EC" sz="1500" kern="1200" dirty="0"/>
        </a:p>
        <a:p>
          <a:pPr marL="114300" lvl="1" indent="-114300" algn="just" defTabSz="666750">
            <a:lnSpc>
              <a:spcPct val="90000"/>
            </a:lnSpc>
            <a:spcBef>
              <a:spcPct val="0"/>
            </a:spcBef>
            <a:spcAft>
              <a:spcPct val="20000"/>
            </a:spcAft>
            <a:buChar char="•"/>
          </a:pPr>
          <a:r>
            <a:rPr lang="es-EC" sz="1500" kern="1200" dirty="0"/>
            <a:t>ACI 318S-14 – Requisitos de Reglamento para Concreto Estructural</a:t>
          </a:r>
        </a:p>
      </dsp:txBody>
      <dsp:txXfrm>
        <a:off x="0" y="474519"/>
        <a:ext cx="4170528" cy="204516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836A7F-A48B-4F66-BE18-926CDBABE21E}">
      <dsp:nvSpPr>
        <dsp:cNvPr id="0" name=""/>
        <dsp:cNvSpPr/>
      </dsp:nvSpPr>
      <dsp:spPr>
        <a:xfrm>
          <a:off x="0" y="81036"/>
          <a:ext cx="10058399" cy="455715"/>
        </a:xfrm>
        <a:prstGeom prst="roundRect">
          <a:avLst/>
        </a:prstGeom>
        <a:solidFill>
          <a:schemeClr val="accent4">
            <a:shade val="8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C" sz="1900" b="0" kern="1200" dirty="0"/>
            <a:t>1. Justificación</a:t>
          </a:r>
        </a:p>
      </dsp:txBody>
      <dsp:txXfrm>
        <a:off x="22246" y="103282"/>
        <a:ext cx="10013907" cy="411223"/>
      </dsp:txXfrm>
    </dsp:sp>
    <dsp:sp modelId="{D5EE2126-F7EB-4A71-8811-37CC86615F55}">
      <dsp:nvSpPr>
        <dsp:cNvPr id="0" name=""/>
        <dsp:cNvSpPr/>
      </dsp:nvSpPr>
      <dsp:spPr>
        <a:xfrm>
          <a:off x="0" y="591471"/>
          <a:ext cx="10058399" cy="455715"/>
        </a:xfrm>
        <a:prstGeom prst="roundRect">
          <a:avLst/>
        </a:prstGeom>
        <a:solidFill>
          <a:schemeClr val="accent4">
            <a:shade val="80000"/>
            <a:hueOff val="2784"/>
            <a:satOff val="-192"/>
            <a:lumOff val="347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C" sz="1900" b="0" kern="1200" dirty="0"/>
            <a:t>2. Objetivos</a:t>
          </a:r>
        </a:p>
      </dsp:txBody>
      <dsp:txXfrm>
        <a:off x="22246" y="613717"/>
        <a:ext cx="10013907" cy="411223"/>
      </dsp:txXfrm>
    </dsp:sp>
    <dsp:sp modelId="{781BE478-3B08-44E3-9F8C-A9555B06538E}">
      <dsp:nvSpPr>
        <dsp:cNvPr id="0" name=""/>
        <dsp:cNvSpPr/>
      </dsp:nvSpPr>
      <dsp:spPr>
        <a:xfrm>
          <a:off x="0" y="1101906"/>
          <a:ext cx="10058399" cy="455715"/>
        </a:xfrm>
        <a:prstGeom prst="roundRect">
          <a:avLst/>
        </a:prstGeom>
        <a:solidFill>
          <a:schemeClr val="accent4">
            <a:shade val="80000"/>
            <a:hueOff val="5568"/>
            <a:satOff val="-383"/>
            <a:lumOff val="694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C" sz="1900" b="0" kern="1200" dirty="0"/>
            <a:t>3. Descripción máquina de ensayos</a:t>
          </a:r>
        </a:p>
      </dsp:txBody>
      <dsp:txXfrm>
        <a:off x="22246" y="1124152"/>
        <a:ext cx="10013907" cy="411223"/>
      </dsp:txXfrm>
    </dsp:sp>
    <dsp:sp modelId="{D063D3F1-CD60-4A3A-B698-E965E7A6C36C}">
      <dsp:nvSpPr>
        <dsp:cNvPr id="0" name=""/>
        <dsp:cNvSpPr/>
      </dsp:nvSpPr>
      <dsp:spPr>
        <a:xfrm>
          <a:off x="0" y="1612341"/>
          <a:ext cx="10058399" cy="455715"/>
        </a:xfrm>
        <a:prstGeom prst="roundRect">
          <a:avLst/>
        </a:prstGeom>
        <a:solidFill>
          <a:schemeClr val="accent4">
            <a:shade val="80000"/>
            <a:hueOff val="8352"/>
            <a:satOff val="-575"/>
            <a:lumOff val="1042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C" sz="1900" b="0" kern="1200" dirty="0"/>
            <a:t>4. Metodología</a:t>
          </a:r>
        </a:p>
      </dsp:txBody>
      <dsp:txXfrm>
        <a:off x="22246" y="1634587"/>
        <a:ext cx="10013907" cy="411223"/>
      </dsp:txXfrm>
    </dsp:sp>
    <dsp:sp modelId="{60910557-F0D4-43B6-ACB5-23613179D450}">
      <dsp:nvSpPr>
        <dsp:cNvPr id="0" name=""/>
        <dsp:cNvSpPr/>
      </dsp:nvSpPr>
      <dsp:spPr>
        <a:xfrm>
          <a:off x="0" y="2122776"/>
          <a:ext cx="10058399" cy="455715"/>
        </a:xfrm>
        <a:prstGeom prst="roundRect">
          <a:avLst/>
        </a:prstGeom>
        <a:solidFill>
          <a:schemeClr val="accent4">
            <a:shade val="80000"/>
            <a:hueOff val="11136"/>
            <a:satOff val="-766"/>
            <a:lumOff val="1389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C" sz="1900" b="1" kern="1200" dirty="0">
              <a:solidFill>
                <a:schemeClr val="bg1">
                  <a:lumMod val="85000"/>
                  <a:lumOff val="15000"/>
                </a:schemeClr>
              </a:solidFill>
            </a:rPr>
            <a:t>5. Resultados</a:t>
          </a:r>
        </a:p>
      </dsp:txBody>
      <dsp:txXfrm>
        <a:off x="22246" y="2145022"/>
        <a:ext cx="10013907" cy="411223"/>
      </dsp:txXfrm>
    </dsp:sp>
    <dsp:sp modelId="{2726A695-55BA-473E-98BD-214B6AD4C7CE}">
      <dsp:nvSpPr>
        <dsp:cNvPr id="0" name=""/>
        <dsp:cNvSpPr/>
      </dsp:nvSpPr>
      <dsp:spPr>
        <a:xfrm>
          <a:off x="0" y="2633211"/>
          <a:ext cx="10058399" cy="455715"/>
        </a:xfrm>
        <a:prstGeom prst="roundRect">
          <a:avLst/>
        </a:prstGeom>
        <a:solidFill>
          <a:schemeClr val="accent4">
            <a:shade val="80000"/>
            <a:hueOff val="13921"/>
            <a:satOff val="-958"/>
            <a:lumOff val="1737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C" sz="1900" kern="1200" dirty="0"/>
            <a:t>6. Rediseño</a:t>
          </a:r>
        </a:p>
      </dsp:txBody>
      <dsp:txXfrm>
        <a:off x="22246" y="2655457"/>
        <a:ext cx="10013907" cy="411223"/>
      </dsp:txXfrm>
    </dsp:sp>
    <dsp:sp modelId="{5A176C8F-CCD3-4492-B905-C7D77BD98042}">
      <dsp:nvSpPr>
        <dsp:cNvPr id="0" name=""/>
        <dsp:cNvSpPr/>
      </dsp:nvSpPr>
      <dsp:spPr>
        <a:xfrm>
          <a:off x="0" y="3143646"/>
          <a:ext cx="10058399" cy="455715"/>
        </a:xfrm>
        <a:prstGeom prst="roundRect">
          <a:avLst/>
        </a:prstGeom>
        <a:solidFill>
          <a:schemeClr val="accent4">
            <a:shade val="80000"/>
            <a:hueOff val="16705"/>
            <a:satOff val="-1149"/>
            <a:lumOff val="2084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C" sz="1900" kern="1200" dirty="0"/>
            <a:t>7. Patente</a:t>
          </a:r>
        </a:p>
      </dsp:txBody>
      <dsp:txXfrm>
        <a:off x="22246" y="3165892"/>
        <a:ext cx="10013907" cy="411223"/>
      </dsp:txXfrm>
    </dsp:sp>
    <dsp:sp modelId="{CA64D7AE-E5D8-4D4A-A9B5-D6A22EF03A28}">
      <dsp:nvSpPr>
        <dsp:cNvPr id="0" name=""/>
        <dsp:cNvSpPr/>
      </dsp:nvSpPr>
      <dsp:spPr>
        <a:xfrm>
          <a:off x="0" y="3654081"/>
          <a:ext cx="10058399" cy="455715"/>
        </a:xfrm>
        <a:prstGeom prst="roundRect">
          <a:avLst/>
        </a:prstGeom>
        <a:solidFill>
          <a:schemeClr val="accent4">
            <a:shade val="80000"/>
            <a:hueOff val="19489"/>
            <a:satOff val="-1341"/>
            <a:lumOff val="2431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C" sz="1900" kern="1200" dirty="0"/>
            <a:t>8. Conclusiones y recomendaciones</a:t>
          </a:r>
        </a:p>
      </dsp:txBody>
      <dsp:txXfrm>
        <a:off x="22246" y="3676327"/>
        <a:ext cx="10013907" cy="411223"/>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2C6C9D-8A2C-4F4C-823A-7C95C3017E3B}">
      <dsp:nvSpPr>
        <dsp:cNvPr id="0" name=""/>
        <dsp:cNvSpPr/>
      </dsp:nvSpPr>
      <dsp:spPr>
        <a:xfrm>
          <a:off x="1122450" y="49417"/>
          <a:ext cx="3161907" cy="2336637"/>
        </a:xfrm>
        <a:prstGeom prst="rect">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76086" r="-26000" b="-32951"/>
          </a:stretch>
        </a:blipFill>
        <a:ln>
          <a:noFill/>
        </a:ln>
        <a:effectLst/>
      </dsp:spPr>
      <dsp:style>
        <a:lnRef idx="0">
          <a:scrgbClr r="0" g="0" b="0"/>
        </a:lnRef>
        <a:fillRef idx="1">
          <a:scrgbClr r="0" g="0" b="0"/>
        </a:fillRef>
        <a:effectRef idx="0">
          <a:scrgbClr r="0" g="0" b="0"/>
        </a:effectRef>
        <a:fontRef idx="minor"/>
      </dsp:style>
    </dsp:sp>
    <dsp:sp modelId="{D08C1519-E87E-4CE4-BA3B-8810B4BE1FC0}">
      <dsp:nvSpPr>
        <dsp:cNvPr id="0" name=""/>
        <dsp:cNvSpPr/>
      </dsp:nvSpPr>
      <dsp:spPr>
        <a:xfrm>
          <a:off x="1761559" y="1962379"/>
          <a:ext cx="2724622" cy="654772"/>
        </a:xfrm>
        <a:prstGeom prst="rect">
          <a:avLst/>
        </a:prstGeom>
        <a:solidFill>
          <a:schemeClr val="accent5">
            <a:alpha val="8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s-EC" sz="1400" b="1" kern="1200">
              <a:effectLst>
                <a:outerShdw blurRad="38100" dist="38100" dir="2700000" algn="tl">
                  <a:srgbClr val="000000">
                    <a:alpha val="43137"/>
                  </a:srgbClr>
                </a:outerShdw>
              </a:effectLst>
            </a:rPr>
            <a:t>1. Desajuste pernos frontales</a:t>
          </a:r>
        </a:p>
      </dsp:txBody>
      <dsp:txXfrm>
        <a:off x="1761559" y="1962379"/>
        <a:ext cx="2724622" cy="654772"/>
      </dsp:txXfrm>
    </dsp:sp>
    <dsp:sp modelId="{0BEF5F32-0B94-4A72-9E79-A44F4F6A7017}">
      <dsp:nvSpPr>
        <dsp:cNvPr id="0" name=""/>
        <dsp:cNvSpPr/>
      </dsp:nvSpPr>
      <dsp:spPr>
        <a:xfrm>
          <a:off x="4919735" y="49417"/>
          <a:ext cx="3161907" cy="2336637"/>
        </a:xfrm>
        <a:prstGeom prst="rect">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78010" t="-13554" r="-62876" b="-44924"/>
          </a:stretch>
        </a:blipFill>
        <a:ln>
          <a:noFill/>
        </a:ln>
        <a:effectLst/>
      </dsp:spPr>
      <dsp:style>
        <a:lnRef idx="0">
          <a:scrgbClr r="0" g="0" b="0"/>
        </a:lnRef>
        <a:fillRef idx="1">
          <a:scrgbClr r="0" g="0" b="0"/>
        </a:fillRef>
        <a:effectRef idx="0">
          <a:scrgbClr r="0" g="0" b="0"/>
        </a:effectRef>
        <a:fontRef idx="minor"/>
      </dsp:style>
    </dsp:sp>
    <dsp:sp modelId="{80D0531B-307A-4220-A589-55419D59391C}">
      <dsp:nvSpPr>
        <dsp:cNvPr id="0" name=""/>
        <dsp:cNvSpPr/>
      </dsp:nvSpPr>
      <dsp:spPr>
        <a:xfrm>
          <a:off x="5558844" y="1962379"/>
          <a:ext cx="2724622" cy="654772"/>
        </a:xfrm>
        <a:prstGeom prst="rect">
          <a:avLst/>
        </a:prstGeom>
        <a:solidFill>
          <a:schemeClr val="accent5">
            <a:alpha val="8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s-EC" sz="1400" b="1" kern="1200" dirty="0">
              <a:effectLst>
                <a:outerShdw blurRad="38100" dist="38100" dir="2700000" algn="tl">
                  <a:srgbClr val="000000">
                    <a:alpha val="43137"/>
                  </a:srgbClr>
                </a:outerShdw>
              </a:effectLst>
            </a:rPr>
            <a:t>2. Desajustar pernos columna ensayada (ensayo previo)</a:t>
          </a:r>
        </a:p>
      </dsp:txBody>
      <dsp:txXfrm>
        <a:off x="5558844" y="1962379"/>
        <a:ext cx="2724622" cy="654772"/>
      </dsp:txXfrm>
    </dsp:sp>
    <dsp:sp modelId="{32526A57-1CD6-4424-BF3A-6F40764EA1A4}">
      <dsp:nvSpPr>
        <dsp:cNvPr id="0" name=""/>
        <dsp:cNvSpPr/>
      </dsp:nvSpPr>
      <dsp:spPr>
        <a:xfrm>
          <a:off x="1122450" y="2953525"/>
          <a:ext cx="3161907" cy="2336637"/>
        </a:xfrm>
        <a:prstGeom prst="rect">
          <a:avLst/>
        </a:prstGeom>
        <a:blipFill dpi="0" rotWithShape="1">
          <a:blip xmlns:r="http://schemas.openxmlformats.org/officeDocument/2006/relationships" r:embed="rId3"/>
          <a:srcRect/>
          <a:stretch>
            <a:fillRect l="-53234" t="-137" r="-19922" b="-73019"/>
          </a:stretch>
        </a:blipFill>
        <a:ln>
          <a:noFill/>
        </a:ln>
        <a:effectLst/>
      </dsp:spPr>
      <dsp:style>
        <a:lnRef idx="0">
          <a:scrgbClr r="0" g="0" b="0"/>
        </a:lnRef>
        <a:fillRef idx="1">
          <a:scrgbClr r="0" g="0" b="0"/>
        </a:fillRef>
        <a:effectRef idx="0">
          <a:scrgbClr r="0" g="0" b="0"/>
        </a:effectRef>
        <a:fontRef idx="minor"/>
      </dsp:style>
    </dsp:sp>
    <dsp:sp modelId="{D704E173-A895-44A7-854E-7BD111A049FC}">
      <dsp:nvSpPr>
        <dsp:cNvPr id="0" name=""/>
        <dsp:cNvSpPr/>
      </dsp:nvSpPr>
      <dsp:spPr>
        <a:xfrm>
          <a:off x="1761559" y="4866486"/>
          <a:ext cx="2724622" cy="654772"/>
        </a:xfrm>
        <a:prstGeom prst="rect">
          <a:avLst/>
        </a:prstGeom>
        <a:solidFill>
          <a:schemeClr val="accent5">
            <a:alpha val="8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s-EC" sz="1400" b="1" kern="1200" dirty="0">
              <a:effectLst>
                <a:outerShdw blurRad="38100" dist="38100" dir="2700000" algn="tl">
                  <a:srgbClr val="000000">
                    <a:alpha val="43137"/>
                  </a:srgbClr>
                </a:outerShdw>
              </a:effectLst>
            </a:rPr>
            <a:t>3. Levantar cubierta</a:t>
          </a:r>
        </a:p>
      </dsp:txBody>
      <dsp:txXfrm>
        <a:off x="1761559" y="4866486"/>
        <a:ext cx="2724622" cy="654772"/>
      </dsp:txXfrm>
    </dsp:sp>
    <dsp:sp modelId="{98D31DD3-87BE-4DFF-AAC7-9612865BD164}">
      <dsp:nvSpPr>
        <dsp:cNvPr id="0" name=""/>
        <dsp:cNvSpPr/>
      </dsp:nvSpPr>
      <dsp:spPr>
        <a:xfrm>
          <a:off x="4919735" y="2953525"/>
          <a:ext cx="3161907" cy="2336637"/>
        </a:xfrm>
        <a:prstGeom prst="rect">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l="-208" t="-57234" r="-9898" b="-71785"/>
          </a:stretch>
        </a:blipFill>
        <a:ln>
          <a:noFill/>
        </a:ln>
        <a:effectLst/>
      </dsp:spPr>
      <dsp:style>
        <a:lnRef idx="0">
          <a:scrgbClr r="0" g="0" b="0"/>
        </a:lnRef>
        <a:fillRef idx="1">
          <a:scrgbClr r="0" g="0" b="0"/>
        </a:fillRef>
        <a:effectRef idx="0">
          <a:scrgbClr r="0" g="0" b="0"/>
        </a:effectRef>
        <a:fontRef idx="minor"/>
      </dsp:style>
    </dsp:sp>
    <dsp:sp modelId="{A4F96813-4B9A-4301-8E33-05C5FF03BD4D}">
      <dsp:nvSpPr>
        <dsp:cNvPr id="0" name=""/>
        <dsp:cNvSpPr/>
      </dsp:nvSpPr>
      <dsp:spPr>
        <a:xfrm>
          <a:off x="5558844" y="4866486"/>
          <a:ext cx="2724622" cy="654772"/>
        </a:xfrm>
        <a:prstGeom prst="rect">
          <a:avLst/>
        </a:prstGeom>
        <a:solidFill>
          <a:schemeClr val="accent5">
            <a:alpha val="8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s-EC" sz="1400" b="1" kern="1200">
              <a:effectLst>
                <a:outerShdw blurRad="38100" dist="38100" dir="2700000" algn="tl">
                  <a:srgbClr val="000000">
                    <a:alpha val="43137"/>
                  </a:srgbClr>
                </a:outerShdw>
              </a:effectLst>
            </a:rPr>
            <a:t> 4. Retirar columna ensayada (ensayo previo)</a:t>
          </a:r>
        </a:p>
      </dsp:txBody>
      <dsp:txXfrm>
        <a:off x="5558844" y="4866486"/>
        <a:ext cx="2724622" cy="6547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707E5D-131F-4AAF-B4BF-0C5DEAB7D9B0}">
      <dsp:nvSpPr>
        <dsp:cNvPr id="0" name=""/>
        <dsp:cNvSpPr/>
      </dsp:nvSpPr>
      <dsp:spPr>
        <a:xfrm>
          <a:off x="148595" y="807411"/>
          <a:ext cx="2189934" cy="721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s-EC" sz="1500" kern="1200" dirty="0"/>
            <a:t>Validar experimentalmente funcionamiento y patentar diseño</a:t>
          </a:r>
        </a:p>
      </dsp:txBody>
      <dsp:txXfrm>
        <a:off x="148595" y="807411"/>
        <a:ext cx="2189934" cy="721683"/>
      </dsp:txXfrm>
    </dsp:sp>
    <dsp:sp modelId="{A2E79B80-3627-4EA5-A671-09CA21FBBBDF}">
      <dsp:nvSpPr>
        <dsp:cNvPr id="0" name=""/>
        <dsp:cNvSpPr/>
      </dsp:nvSpPr>
      <dsp:spPr>
        <a:xfrm>
          <a:off x="146107" y="587920"/>
          <a:ext cx="174199" cy="174199"/>
        </a:xfrm>
        <a:prstGeom prst="ellipse">
          <a:avLst/>
        </a:prstGeom>
        <a:solidFill>
          <a:schemeClr val="accent4">
            <a:shade val="8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041FBA-0F3E-4DA0-9587-CA19D856BCFC}">
      <dsp:nvSpPr>
        <dsp:cNvPr id="0" name=""/>
        <dsp:cNvSpPr/>
      </dsp:nvSpPr>
      <dsp:spPr>
        <a:xfrm>
          <a:off x="268046" y="344041"/>
          <a:ext cx="174199" cy="174199"/>
        </a:xfrm>
        <a:prstGeom prst="ellipse">
          <a:avLst/>
        </a:prstGeom>
        <a:solidFill>
          <a:schemeClr val="accent4">
            <a:shade val="80000"/>
            <a:hueOff val="1083"/>
            <a:satOff val="-75"/>
            <a:lumOff val="135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B28AA9-0D75-4A28-8D93-6FBE114BEBAB}">
      <dsp:nvSpPr>
        <dsp:cNvPr id="0" name=""/>
        <dsp:cNvSpPr/>
      </dsp:nvSpPr>
      <dsp:spPr>
        <a:xfrm>
          <a:off x="560701" y="392817"/>
          <a:ext cx="273741" cy="273741"/>
        </a:xfrm>
        <a:prstGeom prst="ellipse">
          <a:avLst/>
        </a:prstGeom>
        <a:solidFill>
          <a:schemeClr val="accent4">
            <a:shade val="80000"/>
            <a:hueOff val="2165"/>
            <a:satOff val="-149"/>
            <a:lumOff val="270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9615B2E-7230-4211-A15D-A6B163EFCC1C}">
      <dsp:nvSpPr>
        <dsp:cNvPr id="0" name=""/>
        <dsp:cNvSpPr/>
      </dsp:nvSpPr>
      <dsp:spPr>
        <a:xfrm>
          <a:off x="804580" y="124550"/>
          <a:ext cx="174199" cy="174199"/>
        </a:xfrm>
        <a:prstGeom prst="ellipse">
          <a:avLst/>
        </a:prstGeom>
        <a:solidFill>
          <a:schemeClr val="accent4">
            <a:shade val="80000"/>
            <a:hueOff val="3248"/>
            <a:satOff val="-224"/>
            <a:lumOff val="405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38385A-092D-42AC-8DE4-06ED71CD237F}">
      <dsp:nvSpPr>
        <dsp:cNvPr id="0" name=""/>
        <dsp:cNvSpPr/>
      </dsp:nvSpPr>
      <dsp:spPr>
        <a:xfrm>
          <a:off x="1121623" y="26998"/>
          <a:ext cx="174199" cy="174199"/>
        </a:xfrm>
        <a:prstGeom prst="ellipse">
          <a:avLst/>
        </a:prstGeom>
        <a:solidFill>
          <a:schemeClr val="accent4">
            <a:shade val="80000"/>
            <a:hueOff val="4331"/>
            <a:satOff val="-298"/>
            <a:lumOff val="540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5C1A11C-5DA7-4CAC-868E-1C7406A90AF6}">
      <dsp:nvSpPr>
        <dsp:cNvPr id="0" name=""/>
        <dsp:cNvSpPr/>
      </dsp:nvSpPr>
      <dsp:spPr>
        <a:xfrm>
          <a:off x="1511830" y="197713"/>
          <a:ext cx="174199" cy="174199"/>
        </a:xfrm>
        <a:prstGeom prst="ellipse">
          <a:avLst/>
        </a:prstGeom>
        <a:solidFill>
          <a:schemeClr val="accent4">
            <a:shade val="80000"/>
            <a:hueOff val="5414"/>
            <a:satOff val="-373"/>
            <a:lumOff val="675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73947CD-D76A-45EE-B1ED-16A015851B3B}">
      <dsp:nvSpPr>
        <dsp:cNvPr id="0" name=""/>
        <dsp:cNvSpPr/>
      </dsp:nvSpPr>
      <dsp:spPr>
        <a:xfrm>
          <a:off x="1755709" y="319653"/>
          <a:ext cx="273741" cy="273741"/>
        </a:xfrm>
        <a:prstGeom prst="ellipse">
          <a:avLst/>
        </a:prstGeom>
        <a:solidFill>
          <a:schemeClr val="accent4">
            <a:shade val="80000"/>
            <a:hueOff val="6496"/>
            <a:satOff val="-447"/>
            <a:lumOff val="810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3A5DC5-3836-4001-A6B8-5F0428561BA5}">
      <dsp:nvSpPr>
        <dsp:cNvPr id="0" name=""/>
        <dsp:cNvSpPr/>
      </dsp:nvSpPr>
      <dsp:spPr>
        <a:xfrm>
          <a:off x="2097139" y="587920"/>
          <a:ext cx="174199" cy="174199"/>
        </a:xfrm>
        <a:prstGeom prst="ellipse">
          <a:avLst/>
        </a:prstGeom>
        <a:solidFill>
          <a:schemeClr val="accent4">
            <a:shade val="80000"/>
            <a:hueOff val="7579"/>
            <a:satOff val="-522"/>
            <a:lumOff val="945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A4CD68B-83C6-4D8F-8125-A659187913DC}">
      <dsp:nvSpPr>
        <dsp:cNvPr id="0" name=""/>
        <dsp:cNvSpPr/>
      </dsp:nvSpPr>
      <dsp:spPr>
        <a:xfrm>
          <a:off x="2243467" y="856187"/>
          <a:ext cx="174199" cy="174199"/>
        </a:xfrm>
        <a:prstGeom prst="ellipse">
          <a:avLst/>
        </a:prstGeom>
        <a:solidFill>
          <a:schemeClr val="accent4">
            <a:shade val="80000"/>
            <a:hueOff val="8662"/>
            <a:satOff val="-596"/>
            <a:lumOff val="1080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8DB17D4-3462-4ECA-99CD-1D2BD9CB37EF}">
      <dsp:nvSpPr>
        <dsp:cNvPr id="0" name=""/>
        <dsp:cNvSpPr/>
      </dsp:nvSpPr>
      <dsp:spPr>
        <a:xfrm>
          <a:off x="975296" y="344041"/>
          <a:ext cx="447941" cy="447941"/>
        </a:xfrm>
        <a:prstGeom prst="ellipse">
          <a:avLst/>
        </a:prstGeom>
        <a:solidFill>
          <a:schemeClr val="accent4">
            <a:shade val="80000"/>
            <a:hueOff val="9744"/>
            <a:satOff val="-671"/>
            <a:lumOff val="1215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56B4E5A-66C7-4F17-857D-AACB4F34CD39}">
      <dsp:nvSpPr>
        <dsp:cNvPr id="0" name=""/>
        <dsp:cNvSpPr/>
      </dsp:nvSpPr>
      <dsp:spPr>
        <a:xfrm>
          <a:off x="24167" y="1270781"/>
          <a:ext cx="174199" cy="174199"/>
        </a:xfrm>
        <a:prstGeom prst="ellipse">
          <a:avLst/>
        </a:prstGeom>
        <a:solidFill>
          <a:schemeClr val="accent4">
            <a:shade val="80000"/>
            <a:hueOff val="10827"/>
            <a:satOff val="-745"/>
            <a:lumOff val="1351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BAE6F04-EC05-441A-8422-2E80E9883CB8}">
      <dsp:nvSpPr>
        <dsp:cNvPr id="0" name=""/>
        <dsp:cNvSpPr/>
      </dsp:nvSpPr>
      <dsp:spPr>
        <a:xfrm>
          <a:off x="170495" y="1490272"/>
          <a:ext cx="273741" cy="273741"/>
        </a:xfrm>
        <a:prstGeom prst="ellipse">
          <a:avLst/>
        </a:prstGeom>
        <a:solidFill>
          <a:schemeClr val="accent4">
            <a:shade val="80000"/>
            <a:hueOff val="11910"/>
            <a:satOff val="-820"/>
            <a:lumOff val="1486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B38EF06-A3E3-49E0-867B-DE7AA13F05F8}">
      <dsp:nvSpPr>
        <dsp:cNvPr id="0" name=""/>
        <dsp:cNvSpPr/>
      </dsp:nvSpPr>
      <dsp:spPr>
        <a:xfrm>
          <a:off x="536313" y="1685376"/>
          <a:ext cx="398169" cy="398169"/>
        </a:xfrm>
        <a:prstGeom prst="ellipse">
          <a:avLst/>
        </a:prstGeom>
        <a:solidFill>
          <a:schemeClr val="accent4">
            <a:shade val="80000"/>
            <a:hueOff val="12993"/>
            <a:satOff val="-894"/>
            <a:lumOff val="1621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22F3D9B-7278-46D5-AC08-B23D5B4741D0}">
      <dsp:nvSpPr>
        <dsp:cNvPr id="0" name=""/>
        <dsp:cNvSpPr/>
      </dsp:nvSpPr>
      <dsp:spPr>
        <a:xfrm>
          <a:off x="1048459" y="2002419"/>
          <a:ext cx="174199" cy="174199"/>
        </a:xfrm>
        <a:prstGeom prst="ellipse">
          <a:avLst/>
        </a:prstGeom>
        <a:solidFill>
          <a:schemeClr val="accent4">
            <a:shade val="80000"/>
            <a:hueOff val="14075"/>
            <a:satOff val="-969"/>
            <a:lumOff val="1756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630C038-2030-48E9-8965-BB657F2F1CD9}">
      <dsp:nvSpPr>
        <dsp:cNvPr id="0" name=""/>
        <dsp:cNvSpPr/>
      </dsp:nvSpPr>
      <dsp:spPr>
        <a:xfrm>
          <a:off x="1146011" y="1685376"/>
          <a:ext cx="273741" cy="273741"/>
        </a:xfrm>
        <a:prstGeom prst="ellipse">
          <a:avLst/>
        </a:prstGeom>
        <a:solidFill>
          <a:schemeClr val="accent4">
            <a:shade val="80000"/>
            <a:hueOff val="15158"/>
            <a:satOff val="-1043"/>
            <a:lumOff val="1891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8F1BFC5-65EC-4B11-86E2-F1D0BA4D0F6E}">
      <dsp:nvSpPr>
        <dsp:cNvPr id="0" name=""/>
        <dsp:cNvSpPr/>
      </dsp:nvSpPr>
      <dsp:spPr>
        <a:xfrm>
          <a:off x="1389890" y="2026806"/>
          <a:ext cx="174199" cy="174199"/>
        </a:xfrm>
        <a:prstGeom prst="ellipse">
          <a:avLst/>
        </a:prstGeom>
        <a:solidFill>
          <a:schemeClr val="accent4">
            <a:shade val="80000"/>
            <a:hueOff val="16241"/>
            <a:satOff val="-1118"/>
            <a:lumOff val="2026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A06101-FD5E-4561-9F2E-E8872655B867}">
      <dsp:nvSpPr>
        <dsp:cNvPr id="0" name=""/>
        <dsp:cNvSpPr/>
      </dsp:nvSpPr>
      <dsp:spPr>
        <a:xfrm>
          <a:off x="1609381" y="1636600"/>
          <a:ext cx="398169" cy="398169"/>
        </a:xfrm>
        <a:prstGeom prst="ellipse">
          <a:avLst/>
        </a:prstGeom>
        <a:solidFill>
          <a:schemeClr val="accent4">
            <a:shade val="80000"/>
            <a:hueOff val="17323"/>
            <a:satOff val="-1192"/>
            <a:lumOff val="2161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240B8D-9384-4B77-A00F-BF72833A1590}">
      <dsp:nvSpPr>
        <dsp:cNvPr id="0" name=""/>
        <dsp:cNvSpPr/>
      </dsp:nvSpPr>
      <dsp:spPr>
        <a:xfrm>
          <a:off x="2145915" y="1539048"/>
          <a:ext cx="273741" cy="273741"/>
        </a:xfrm>
        <a:prstGeom prst="ellipse">
          <a:avLst/>
        </a:prstGeom>
        <a:solidFill>
          <a:schemeClr val="accent4">
            <a:shade val="80000"/>
            <a:hueOff val="18406"/>
            <a:satOff val="-1267"/>
            <a:lumOff val="2296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B0A630-D049-44C0-802B-FC6D2A2713D8}">
      <dsp:nvSpPr>
        <dsp:cNvPr id="0" name=""/>
        <dsp:cNvSpPr/>
      </dsp:nvSpPr>
      <dsp:spPr>
        <a:xfrm>
          <a:off x="2419657" y="392411"/>
          <a:ext cx="803940" cy="1534810"/>
        </a:xfrm>
        <a:prstGeom prst="chevron">
          <a:avLst>
            <a:gd name="adj" fmla="val 62310"/>
          </a:avLst>
        </a:prstGeom>
        <a:solidFill>
          <a:schemeClr val="accent4">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BD29383-0B96-4E74-B881-B0C19A44157C}">
      <dsp:nvSpPr>
        <dsp:cNvPr id="0" name=""/>
        <dsp:cNvSpPr/>
      </dsp:nvSpPr>
      <dsp:spPr>
        <a:xfrm>
          <a:off x="3309546" y="393156"/>
          <a:ext cx="2192565" cy="15347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s-EC" sz="1500" kern="1200" dirty="0"/>
            <a:t>Máquina de ensayos destructivos (PIM) </a:t>
          </a:r>
        </a:p>
      </dsp:txBody>
      <dsp:txXfrm>
        <a:off x="3309546" y="393156"/>
        <a:ext cx="2192565" cy="1534795"/>
      </dsp:txXfrm>
    </dsp:sp>
    <dsp:sp modelId="{403D32B7-01C2-4F1B-BA7D-9E6D668C67BE}">
      <dsp:nvSpPr>
        <dsp:cNvPr id="0" name=""/>
        <dsp:cNvSpPr/>
      </dsp:nvSpPr>
      <dsp:spPr>
        <a:xfrm>
          <a:off x="3102546" y="1522310"/>
          <a:ext cx="2364462" cy="17968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t" anchorCtr="0">
          <a:noAutofit/>
        </a:bodyPr>
        <a:lstStyle/>
        <a:p>
          <a:pPr marL="114300" lvl="1" indent="-114300" algn="just" defTabSz="622300">
            <a:lnSpc>
              <a:spcPct val="90000"/>
            </a:lnSpc>
            <a:spcBef>
              <a:spcPct val="0"/>
            </a:spcBef>
            <a:spcAft>
              <a:spcPct val="15000"/>
            </a:spcAft>
            <a:buChar char="•"/>
          </a:pPr>
          <a:r>
            <a:rPr lang="es-EC" sz="1400" kern="1200" dirty="0"/>
            <a:t>Estudio efecto cargas explosivas en columnas a escala real</a:t>
          </a:r>
        </a:p>
        <a:p>
          <a:pPr marL="114300" lvl="1" indent="-114300" algn="just" defTabSz="622300">
            <a:lnSpc>
              <a:spcPct val="90000"/>
            </a:lnSpc>
            <a:spcBef>
              <a:spcPct val="0"/>
            </a:spcBef>
            <a:spcAft>
              <a:spcPct val="15000"/>
            </a:spcAft>
            <a:buChar char="•"/>
          </a:pPr>
          <a:r>
            <a:rPr lang="es-EC" sz="1400" kern="1200" dirty="0"/>
            <a:t>Simula condiciones de trabajo edificación, mediante sistema hidráulico que ejerce compresión.</a:t>
          </a:r>
        </a:p>
      </dsp:txBody>
      <dsp:txXfrm>
        <a:off x="3102546" y="1522310"/>
        <a:ext cx="2364462" cy="1796836"/>
      </dsp:txXfrm>
    </dsp:sp>
    <dsp:sp modelId="{4ACE28D8-1CA2-46DE-82A5-22615ADC3AA6}">
      <dsp:nvSpPr>
        <dsp:cNvPr id="0" name=""/>
        <dsp:cNvSpPr/>
      </dsp:nvSpPr>
      <dsp:spPr>
        <a:xfrm>
          <a:off x="5588061" y="392411"/>
          <a:ext cx="803940" cy="1534810"/>
        </a:xfrm>
        <a:prstGeom prst="chevron">
          <a:avLst>
            <a:gd name="adj" fmla="val 62310"/>
          </a:avLst>
        </a:prstGeom>
        <a:solidFill>
          <a:schemeClr val="accent4">
            <a:shade val="90000"/>
            <a:hueOff val="9872"/>
            <a:satOff val="-649"/>
            <a:lumOff val="1084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F1D98A8-E968-4D3C-BC0B-DC92AC6262F9}">
      <dsp:nvSpPr>
        <dsp:cNvPr id="0" name=""/>
        <dsp:cNvSpPr/>
      </dsp:nvSpPr>
      <dsp:spPr>
        <a:xfrm>
          <a:off x="6392001" y="393156"/>
          <a:ext cx="2192565" cy="15347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s-EC" sz="1500" kern="1200" dirty="0"/>
            <a:t>Otras investigaciones de demoliciones controladas con explosivos nacionales</a:t>
          </a:r>
        </a:p>
      </dsp:txBody>
      <dsp:txXfrm>
        <a:off x="6392001" y="393156"/>
        <a:ext cx="2192565" cy="1534795"/>
      </dsp:txXfrm>
    </dsp:sp>
    <dsp:sp modelId="{CD709B02-F8CA-4678-AA96-C27638B16C1E}">
      <dsp:nvSpPr>
        <dsp:cNvPr id="0" name=""/>
        <dsp:cNvSpPr/>
      </dsp:nvSpPr>
      <dsp:spPr>
        <a:xfrm>
          <a:off x="8584567" y="392411"/>
          <a:ext cx="803940" cy="1534810"/>
        </a:xfrm>
        <a:prstGeom prst="chevron">
          <a:avLst>
            <a:gd name="adj" fmla="val 62310"/>
          </a:avLst>
        </a:prstGeom>
        <a:solidFill>
          <a:schemeClr val="accent4">
            <a:shade val="90000"/>
            <a:hueOff val="19743"/>
            <a:satOff val="-1299"/>
            <a:lumOff val="2169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DA5F65F-946A-4D1D-A15D-0B4D011C41B1}">
      <dsp:nvSpPr>
        <dsp:cNvPr id="0" name=""/>
        <dsp:cNvSpPr/>
      </dsp:nvSpPr>
      <dsp:spPr>
        <a:xfrm>
          <a:off x="9476210" y="265571"/>
          <a:ext cx="1863680" cy="1863680"/>
        </a:xfrm>
        <a:prstGeom prst="ellipse">
          <a:avLst/>
        </a:prstGeom>
        <a:solidFill>
          <a:schemeClr val="accent4">
            <a:shade val="80000"/>
            <a:hueOff val="19489"/>
            <a:satOff val="-1341"/>
            <a:lumOff val="2431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r>
            <a:rPr lang="es-EC" sz="1500" kern="1200" dirty="0"/>
            <a:t>Diseño de módulos de prueba aplicados a otras estructuras, como vigas y losas. </a:t>
          </a:r>
        </a:p>
      </dsp:txBody>
      <dsp:txXfrm>
        <a:off x="9749140" y="538501"/>
        <a:ext cx="1317820" cy="1317820"/>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51966E-88D3-4015-93BC-EC77A807E115}">
      <dsp:nvSpPr>
        <dsp:cNvPr id="0" name=""/>
        <dsp:cNvSpPr/>
      </dsp:nvSpPr>
      <dsp:spPr>
        <a:xfrm>
          <a:off x="939693" y="1486"/>
          <a:ext cx="3176059" cy="2347096"/>
        </a:xfrm>
        <a:prstGeom prst="rect">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63373" t="-112027" r="-53475" b="-124154"/>
          </a:stretch>
        </a:blipFill>
        <a:ln>
          <a:noFill/>
        </a:ln>
        <a:effectLst>
          <a:outerShdw blurRad="38100" dist="12700" dir="5400000" algn="ctr" rotWithShape="0">
            <a:srgbClr val="000000">
              <a:alpha val="63000"/>
            </a:srgbClr>
          </a:outerShdw>
        </a:effectLst>
      </dsp:spPr>
      <dsp:style>
        <a:lnRef idx="0">
          <a:scrgbClr r="0" g="0" b="0"/>
        </a:lnRef>
        <a:fillRef idx="1">
          <a:scrgbClr r="0" g="0" b="0"/>
        </a:fillRef>
        <a:effectRef idx="2">
          <a:scrgbClr r="0" g="0" b="0"/>
        </a:effectRef>
        <a:fontRef idx="minor"/>
      </dsp:style>
    </dsp:sp>
    <dsp:sp modelId="{2AB04CF3-72CC-469A-BFAD-22B04D274E01}">
      <dsp:nvSpPr>
        <dsp:cNvPr id="0" name=""/>
        <dsp:cNvSpPr/>
      </dsp:nvSpPr>
      <dsp:spPr>
        <a:xfrm>
          <a:off x="1581662" y="1923010"/>
          <a:ext cx="2736817" cy="657702"/>
        </a:xfrm>
        <a:prstGeom prst="rect">
          <a:avLst/>
        </a:prstGeom>
        <a:gradFill rotWithShape="0">
          <a:gsLst>
            <a:gs pos="0">
              <a:schemeClr val="accent5">
                <a:alpha val="80000"/>
                <a:hueOff val="0"/>
                <a:satOff val="0"/>
                <a:lumOff val="0"/>
                <a:alphaOff val="0"/>
                <a:satMod val="100000"/>
                <a:lumMod val="100000"/>
              </a:schemeClr>
            </a:gs>
            <a:gs pos="50000">
              <a:schemeClr val="accent5">
                <a:alpha val="80000"/>
                <a:hueOff val="0"/>
                <a:satOff val="0"/>
                <a:lumOff val="0"/>
                <a:alphaOff val="0"/>
                <a:shade val="99000"/>
                <a:satMod val="105000"/>
                <a:lumMod val="100000"/>
              </a:schemeClr>
            </a:gs>
            <a:gs pos="100000">
              <a:schemeClr val="accent5">
                <a:alpha val="80000"/>
                <a:hueOff val="0"/>
                <a:satOff val="0"/>
                <a:lumOff val="0"/>
                <a:alphaOff val="0"/>
                <a:shade val="98000"/>
                <a:satMod val="105000"/>
                <a:lumMod val="100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dsp:spPr>
      <dsp:style>
        <a:lnRef idx="0">
          <a:scrgbClr r="0" g="0" b="0"/>
        </a:lnRef>
        <a:fillRef idx="3">
          <a:scrgbClr r="0" g="0" b="0"/>
        </a:fillRef>
        <a:effectRef idx="3">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s-EC" sz="1400" b="1" kern="1200" dirty="0">
              <a:effectLst>
                <a:outerShdw blurRad="38100" dist="38100" dir="2700000" algn="tl">
                  <a:srgbClr val="000000">
                    <a:alpha val="43137"/>
                  </a:srgbClr>
                </a:outerShdw>
              </a:effectLst>
            </a:rPr>
            <a:t>5. Colocar columna a ensayar.</a:t>
          </a:r>
        </a:p>
      </dsp:txBody>
      <dsp:txXfrm>
        <a:off x="1581662" y="1923010"/>
        <a:ext cx="2736817" cy="657702"/>
      </dsp:txXfrm>
    </dsp:sp>
    <dsp:sp modelId="{2C1E30EB-494D-427E-942C-46A20BD68BB2}">
      <dsp:nvSpPr>
        <dsp:cNvPr id="0" name=""/>
        <dsp:cNvSpPr/>
      </dsp:nvSpPr>
      <dsp:spPr>
        <a:xfrm>
          <a:off x="939693" y="2918591"/>
          <a:ext cx="3176059" cy="2347096"/>
        </a:xfrm>
        <a:prstGeom prst="rect">
          <a:avLst/>
        </a:prstGeom>
        <a:blipFill rotWithShape="1">
          <a:blip xmlns:r="http://schemas.openxmlformats.org/officeDocument/2006/relationships" r:embed="rId2"/>
          <a:srcRect/>
          <a:stretch>
            <a:fillRect l="-11000" r="-11000"/>
          </a:stretch>
        </a:blipFill>
        <a:ln>
          <a:noFill/>
        </a:ln>
        <a:effectLst>
          <a:outerShdw blurRad="38100" dist="12700" dir="5400000" algn="ctr" rotWithShape="0">
            <a:srgbClr val="000000">
              <a:alpha val="63000"/>
            </a:srgbClr>
          </a:outerShdw>
        </a:effectLst>
      </dsp:spPr>
      <dsp:style>
        <a:lnRef idx="0">
          <a:scrgbClr r="0" g="0" b="0"/>
        </a:lnRef>
        <a:fillRef idx="1">
          <a:scrgbClr r="0" g="0" b="0"/>
        </a:fillRef>
        <a:effectRef idx="2">
          <a:scrgbClr r="0" g="0" b="0"/>
        </a:effectRef>
        <a:fontRef idx="minor"/>
      </dsp:style>
    </dsp:sp>
    <dsp:sp modelId="{982B3611-F174-4632-8C8A-67C553B677AB}">
      <dsp:nvSpPr>
        <dsp:cNvPr id="0" name=""/>
        <dsp:cNvSpPr/>
      </dsp:nvSpPr>
      <dsp:spPr>
        <a:xfrm>
          <a:off x="1581662" y="4840115"/>
          <a:ext cx="2736817" cy="657702"/>
        </a:xfrm>
        <a:prstGeom prst="rect">
          <a:avLst/>
        </a:prstGeom>
        <a:gradFill rotWithShape="0">
          <a:gsLst>
            <a:gs pos="0">
              <a:schemeClr val="accent5">
                <a:alpha val="80000"/>
                <a:hueOff val="0"/>
                <a:satOff val="0"/>
                <a:lumOff val="0"/>
                <a:alphaOff val="0"/>
                <a:satMod val="100000"/>
                <a:lumMod val="100000"/>
              </a:schemeClr>
            </a:gs>
            <a:gs pos="50000">
              <a:schemeClr val="accent5">
                <a:alpha val="80000"/>
                <a:hueOff val="0"/>
                <a:satOff val="0"/>
                <a:lumOff val="0"/>
                <a:alphaOff val="0"/>
                <a:shade val="99000"/>
                <a:satMod val="105000"/>
                <a:lumMod val="100000"/>
              </a:schemeClr>
            </a:gs>
            <a:gs pos="100000">
              <a:schemeClr val="accent5">
                <a:alpha val="80000"/>
                <a:hueOff val="0"/>
                <a:satOff val="0"/>
                <a:lumOff val="0"/>
                <a:alphaOff val="0"/>
                <a:shade val="98000"/>
                <a:satMod val="105000"/>
                <a:lumMod val="100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dsp:spPr>
      <dsp:style>
        <a:lnRef idx="0">
          <a:scrgbClr r="0" g="0" b="0"/>
        </a:lnRef>
        <a:fillRef idx="3">
          <a:scrgbClr r="0" g="0" b="0"/>
        </a:fillRef>
        <a:effectRef idx="3">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s-EC" sz="1400" b="1" kern="1200" dirty="0">
              <a:effectLst>
                <a:outerShdw blurRad="38100" dist="38100" dir="2700000" algn="tl">
                  <a:srgbClr val="000000">
                    <a:alpha val="43137"/>
                  </a:srgbClr>
                </a:outerShdw>
              </a:effectLst>
            </a:rPr>
            <a:t>6. Cierre cubierta.</a:t>
          </a:r>
        </a:p>
      </dsp:txBody>
      <dsp:txXfrm>
        <a:off x="1581662" y="4840115"/>
        <a:ext cx="2736817" cy="657702"/>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9C7B7A-3B0D-44FE-8DD1-250DF3B50C9B}">
      <dsp:nvSpPr>
        <dsp:cNvPr id="0" name=""/>
        <dsp:cNvSpPr/>
      </dsp:nvSpPr>
      <dsp:spPr>
        <a:xfrm>
          <a:off x="1448140" y="3799"/>
          <a:ext cx="3146642" cy="2325357"/>
        </a:xfrm>
        <a:prstGeom prst="rect">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125590" t="-90604" r="11996" b="-253670"/>
          </a:stretch>
        </a:blipFill>
        <a:ln>
          <a:noFill/>
        </a:ln>
        <a:effectLst>
          <a:outerShdw blurRad="38100" dist="12700" dir="5400000" algn="ctr" rotWithShape="0">
            <a:srgbClr val="000000">
              <a:alpha val="63000"/>
            </a:srgbClr>
          </a:outerShdw>
        </a:effectLst>
      </dsp:spPr>
      <dsp:style>
        <a:lnRef idx="0">
          <a:scrgbClr r="0" g="0" b="0"/>
        </a:lnRef>
        <a:fillRef idx="1">
          <a:scrgbClr r="0" g="0" b="0"/>
        </a:fillRef>
        <a:effectRef idx="2">
          <a:scrgbClr r="0" g="0" b="0"/>
        </a:effectRef>
        <a:fontRef idx="minor"/>
      </dsp:style>
    </dsp:sp>
    <dsp:sp modelId="{94FAC484-90BC-48DE-8521-3DDDEE4951D9}">
      <dsp:nvSpPr>
        <dsp:cNvPr id="0" name=""/>
        <dsp:cNvSpPr/>
      </dsp:nvSpPr>
      <dsp:spPr>
        <a:xfrm>
          <a:off x="2084164" y="1907525"/>
          <a:ext cx="2711468" cy="651611"/>
        </a:xfrm>
        <a:prstGeom prst="rect">
          <a:avLst/>
        </a:prstGeom>
        <a:gradFill rotWithShape="0">
          <a:gsLst>
            <a:gs pos="0">
              <a:schemeClr val="accent5">
                <a:alpha val="80000"/>
                <a:hueOff val="0"/>
                <a:satOff val="0"/>
                <a:lumOff val="0"/>
                <a:alphaOff val="0"/>
                <a:satMod val="100000"/>
                <a:lumMod val="100000"/>
              </a:schemeClr>
            </a:gs>
            <a:gs pos="50000">
              <a:schemeClr val="accent5">
                <a:alpha val="80000"/>
                <a:hueOff val="0"/>
                <a:satOff val="0"/>
                <a:lumOff val="0"/>
                <a:alphaOff val="0"/>
                <a:shade val="99000"/>
                <a:satMod val="105000"/>
                <a:lumMod val="100000"/>
              </a:schemeClr>
            </a:gs>
            <a:gs pos="100000">
              <a:schemeClr val="accent5">
                <a:alpha val="80000"/>
                <a:hueOff val="0"/>
                <a:satOff val="0"/>
                <a:lumOff val="0"/>
                <a:alphaOff val="0"/>
                <a:shade val="98000"/>
                <a:satMod val="105000"/>
                <a:lumMod val="100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s-EC" sz="1600" b="1" kern="1200">
              <a:effectLst>
                <a:outerShdw blurRad="38100" dist="38100" dir="2700000" algn="tl">
                  <a:srgbClr val="000000">
                    <a:alpha val="43137"/>
                  </a:srgbClr>
                </a:outerShdw>
              </a:effectLst>
            </a:rPr>
            <a:t>7. Reajustar pernos en tapa y columna.</a:t>
          </a:r>
        </a:p>
      </dsp:txBody>
      <dsp:txXfrm>
        <a:off x="2084164" y="1907525"/>
        <a:ext cx="2711468" cy="651611"/>
      </dsp:txXfrm>
    </dsp:sp>
    <dsp:sp modelId="{FC1C6D38-F6B3-48AE-AAD5-9188CAACD4F1}">
      <dsp:nvSpPr>
        <dsp:cNvPr id="0" name=""/>
        <dsp:cNvSpPr/>
      </dsp:nvSpPr>
      <dsp:spPr>
        <a:xfrm>
          <a:off x="1448140" y="2893886"/>
          <a:ext cx="3146642" cy="2325357"/>
        </a:xfrm>
        <a:prstGeom prst="rect">
          <a:avLst/>
        </a:prstGeom>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t="-54000" b="-54000"/>
          </a:stretch>
        </a:blipFill>
        <a:ln>
          <a:noFill/>
        </a:ln>
        <a:effectLst>
          <a:outerShdw blurRad="38100" dist="12700" dir="5400000" algn="ctr" rotWithShape="0">
            <a:srgbClr val="000000">
              <a:alpha val="63000"/>
            </a:srgbClr>
          </a:outerShdw>
        </a:effectLst>
      </dsp:spPr>
      <dsp:style>
        <a:lnRef idx="0">
          <a:scrgbClr r="0" g="0" b="0"/>
        </a:lnRef>
        <a:fillRef idx="1">
          <a:scrgbClr r="0" g="0" b="0"/>
        </a:fillRef>
        <a:effectRef idx="2">
          <a:scrgbClr r="0" g="0" b="0"/>
        </a:effectRef>
        <a:fontRef idx="minor"/>
      </dsp:style>
    </dsp:sp>
    <dsp:sp modelId="{17844240-D9D0-4555-A095-9AA1F5321133}">
      <dsp:nvSpPr>
        <dsp:cNvPr id="0" name=""/>
        <dsp:cNvSpPr/>
      </dsp:nvSpPr>
      <dsp:spPr>
        <a:xfrm>
          <a:off x="2084164" y="4797612"/>
          <a:ext cx="2711468" cy="651611"/>
        </a:xfrm>
        <a:prstGeom prst="rect">
          <a:avLst/>
        </a:prstGeom>
        <a:gradFill rotWithShape="0">
          <a:gsLst>
            <a:gs pos="0">
              <a:schemeClr val="accent5">
                <a:alpha val="80000"/>
                <a:hueOff val="0"/>
                <a:satOff val="0"/>
                <a:lumOff val="0"/>
                <a:alphaOff val="0"/>
                <a:satMod val="100000"/>
                <a:lumMod val="100000"/>
              </a:schemeClr>
            </a:gs>
            <a:gs pos="50000">
              <a:schemeClr val="accent5">
                <a:alpha val="80000"/>
                <a:hueOff val="0"/>
                <a:satOff val="0"/>
                <a:lumOff val="0"/>
                <a:alphaOff val="0"/>
                <a:shade val="99000"/>
                <a:satMod val="105000"/>
                <a:lumMod val="100000"/>
              </a:schemeClr>
            </a:gs>
            <a:gs pos="100000">
              <a:schemeClr val="accent5">
                <a:alpha val="80000"/>
                <a:hueOff val="0"/>
                <a:satOff val="0"/>
                <a:lumOff val="0"/>
                <a:alphaOff val="0"/>
                <a:shade val="98000"/>
                <a:satMod val="105000"/>
                <a:lumMod val="100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s-EC" sz="1600" b="1" kern="1200" dirty="0">
              <a:effectLst>
                <a:outerShdw blurRad="38100" dist="38100" dir="2700000" algn="tl">
                  <a:srgbClr val="000000">
                    <a:alpha val="43137"/>
                  </a:srgbClr>
                </a:outerShdw>
              </a:effectLst>
            </a:rPr>
            <a:t>8. Limpieza y reajuste general pernos.</a:t>
          </a:r>
        </a:p>
      </dsp:txBody>
      <dsp:txXfrm>
        <a:off x="2084164" y="4797612"/>
        <a:ext cx="2711468" cy="651611"/>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9558A5-6FA8-4898-B0E6-5D2771D40654}">
      <dsp:nvSpPr>
        <dsp:cNvPr id="0" name=""/>
        <dsp:cNvSpPr/>
      </dsp:nvSpPr>
      <dsp:spPr>
        <a:xfrm>
          <a:off x="1250834" y="56821"/>
          <a:ext cx="3247017" cy="2399534"/>
        </a:xfrm>
        <a:prstGeom prst="rect">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7000" r="-7000"/>
          </a:stretch>
        </a:blipFill>
        <a:ln>
          <a:noFill/>
        </a:ln>
        <a:effectLst>
          <a:outerShdw blurRad="38100" dist="12700" dir="5400000" algn="ctr" rotWithShape="0">
            <a:srgbClr val="000000">
              <a:alpha val="63000"/>
            </a:srgbClr>
          </a:outerShdw>
        </a:effectLst>
      </dsp:spPr>
      <dsp:style>
        <a:lnRef idx="0">
          <a:scrgbClr r="0" g="0" b="0"/>
        </a:lnRef>
        <a:fillRef idx="1">
          <a:scrgbClr r="0" g="0" b="0"/>
        </a:fillRef>
        <a:effectRef idx="2">
          <a:scrgbClr r="0" g="0" b="0"/>
        </a:effectRef>
        <a:fontRef idx="minor"/>
      </dsp:style>
    </dsp:sp>
    <dsp:sp modelId="{92D3FA11-9C00-427C-A922-C3A4E510E251}">
      <dsp:nvSpPr>
        <dsp:cNvPr id="0" name=""/>
        <dsp:cNvSpPr/>
      </dsp:nvSpPr>
      <dsp:spPr>
        <a:xfrm>
          <a:off x="1907146" y="2021274"/>
          <a:ext cx="2797962" cy="672396"/>
        </a:xfrm>
        <a:prstGeom prst="rect">
          <a:avLst/>
        </a:prstGeom>
        <a:gradFill rotWithShape="0">
          <a:gsLst>
            <a:gs pos="0">
              <a:schemeClr val="accent5">
                <a:alpha val="80000"/>
                <a:hueOff val="0"/>
                <a:satOff val="0"/>
                <a:lumOff val="0"/>
                <a:alphaOff val="0"/>
                <a:satMod val="100000"/>
                <a:lumMod val="100000"/>
              </a:schemeClr>
            </a:gs>
            <a:gs pos="50000">
              <a:schemeClr val="accent5">
                <a:alpha val="80000"/>
                <a:hueOff val="0"/>
                <a:satOff val="0"/>
                <a:lumOff val="0"/>
                <a:alphaOff val="0"/>
                <a:shade val="99000"/>
                <a:satMod val="105000"/>
                <a:lumMod val="100000"/>
              </a:schemeClr>
            </a:gs>
            <a:gs pos="100000">
              <a:schemeClr val="accent5">
                <a:alpha val="80000"/>
                <a:hueOff val="0"/>
                <a:satOff val="0"/>
                <a:lumOff val="0"/>
                <a:alphaOff val="0"/>
                <a:shade val="98000"/>
                <a:satMod val="105000"/>
                <a:lumMod val="100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s-EC" sz="1600" b="1" kern="1200" dirty="0">
              <a:effectLst>
                <a:outerShdw blurRad="38100" dist="38100" dir="2700000" algn="tl">
                  <a:srgbClr val="000000">
                    <a:alpha val="43137"/>
                  </a:srgbClr>
                </a:outerShdw>
              </a:effectLst>
            </a:rPr>
            <a:t>9. Dar carga con la gata hidráulica.</a:t>
          </a:r>
        </a:p>
      </dsp:txBody>
      <dsp:txXfrm>
        <a:off x="1907146" y="2021274"/>
        <a:ext cx="2797962" cy="672396"/>
      </dsp:txXfrm>
    </dsp:sp>
    <dsp:sp modelId="{ADA340F5-72FE-4DE2-8646-13D4E9C0BD89}">
      <dsp:nvSpPr>
        <dsp:cNvPr id="0" name=""/>
        <dsp:cNvSpPr/>
      </dsp:nvSpPr>
      <dsp:spPr>
        <a:xfrm>
          <a:off x="5158810" y="56821"/>
          <a:ext cx="3247017" cy="2399534"/>
        </a:xfrm>
        <a:prstGeom prst="rect">
          <a:avLst/>
        </a:prstGeom>
        <a:blipFill dpi="0" rotWithShape="1">
          <a:blip xmlns:r="http://schemas.openxmlformats.org/officeDocument/2006/relationships"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l="-11824" t="-27999" r="-2769" b="-50765"/>
          </a:stretch>
        </a:blipFill>
        <a:ln>
          <a:noFill/>
        </a:ln>
        <a:effectLst>
          <a:outerShdw blurRad="38100" dist="12700" dir="5400000" algn="ctr" rotWithShape="0">
            <a:srgbClr val="000000">
              <a:alpha val="63000"/>
            </a:srgbClr>
          </a:outerShdw>
        </a:effectLst>
      </dsp:spPr>
      <dsp:style>
        <a:lnRef idx="0">
          <a:scrgbClr r="0" g="0" b="0"/>
        </a:lnRef>
        <a:fillRef idx="1">
          <a:scrgbClr r="0" g="0" b="0"/>
        </a:fillRef>
        <a:effectRef idx="2">
          <a:scrgbClr r="0" g="0" b="0"/>
        </a:effectRef>
        <a:fontRef idx="minor"/>
      </dsp:style>
    </dsp:sp>
    <dsp:sp modelId="{8D4AE48E-5511-48A6-9053-B5C710C87475}">
      <dsp:nvSpPr>
        <dsp:cNvPr id="0" name=""/>
        <dsp:cNvSpPr/>
      </dsp:nvSpPr>
      <dsp:spPr>
        <a:xfrm>
          <a:off x="5815122" y="2021274"/>
          <a:ext cx="2797962" cy="672396"/>
        </a:xfrm>
        <a:prstGeom prst="rect">
          <a:avLst/>
        </a:prstGeom>
        <a:gradFill rotWithShape="0">
          <a:gsLst>
            <a:gs pos="0">
              <a:schemeClr val="accent5">
                <a:alpha val="80000"/>
                <a:hueOff val="0"/>
                <a:satOff val="0"/>
                <a:lumOff val="0"/>
                <a:alphaOff val="0"/>
                <a:satMod val="100000"/>
                <a:lumMod val="100000"/>
              </a:schemeClr>
            </a:gs>
            <a:gs pos="50000">
              <a:schemeClr val="accent5">
                <a:alpha val="80000"/>
                <a:hueOff val="0"/>
                <a:satOff val="0"/>
                <a:lumOff val="0"/>
                <a:alphaOff val="0"/>
                <a:shade val="99000"/>
                <a:satMod val="105000"/>
                <a:lumMod val="100000"/>
              </a:schemeClr>
            </a:gs>
            <a:gs pos="100000">
              <a:schemeClr val="accent5">
                <a:alpha val="80000"/>
                <a:hueOff val="0"/>
                <a:satOff val="0"/>
                <a:lumOff val="0"/>
                <a:alphaOff val="0"/>
                <a:shade val="98000"/>
                <a:satMod val="105000"/>
                <a:lumMod val="100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s-EC" sz="1600" b="1" kern="1200">
              <a:effectLst>
                <a:outerShdw blurRad="38100" dist="38100" dir="2700000" algn="tl">
                  <a:srgbClr val="000000">
                    <a:alpha val="43137"/>
                  </a:srgbClr>
                </a:outerShdw>
              </a:effectLst>
            </a:rPr>
            <a:t>10. Colocar carga explosiva.</a:t>
          </a:r>
        </a:p>
      </dsp:txBody>
      <dsp:txXfrm>
        <a:off x="5815122" y="2021274"/>
        <a:ext cx="2797962" cy="672396"/>
      </dsp:txXfrm>
    </dsp:sp>
    <dsp:sp modelId="{256C7E41-11F9-4B30-9F2E-391F4704B1F6}">
      <dsp:nvSpPr>
        <dsp:cNvPr id="0" name=""/>
        <dsp:cNvSpPr/>
      </dsp:nvSpPr>
      <dsp:spPr>
        <a:xfrm>
          <a:off x="3204822" y="3039099"/>
          <a:ext cx="3247017" cy="2399534"/>
        </a:xfrm>
        <a:prstGeom prst="rect">
          <a:avLst/>
        </a:prstGeom>
        <a:blipFill rotWithShape="1">
          <a:blip xmlns:r="http://schemas.openxmlformats.org/officeDocument/2006/relationships" r:embed="rId4"/>
          <a:srcRect/>
          <a:stretch>
            <a:fillRect t="-5000" b="-5000"/>
          </a:stretch>
        </a:blipFill>
        <a:ln>
          <a:noFill/>
        </a:ln>
        <a:effectLst>
          <a:outerShdw blurRad="38100" dist="12700" dir="5400000" algn="ctr" rotWithShape="0">
            <a:srgbClr val="000000">
              <a:alpha val="63000"/>
            </a:srgbClr>
          </a:outerShdw>
        </a:effectLst>
      </dsp:spPr>
      <dsp:style>
        <a:lnRef idx="0">
          <a:scrgbClr r="0" g="0" b="0"/>
        </a:lnRef>
        <a:fillRef idx="1">
          <a:scrgbClr r="0" g="0" b="0"/>
        </a:fillRef>
        <a:effectRef idx="2">
          <a:scrgbClr r="0" g="0" b="0"/>
        </a:effectRef>
        <a:fontRef idx="minor"/>
      </dsp:style>
    </dsp:sp>
    <dsp:sp modelId="{F39B11C5-DC03-4B1C-84A4-AA8472697A40}">
      <dsp:nvSpPr>
        <dsp:cNvPr id="0" name=""/>
        <dsp:cNvSpPr/>
      </dsp:nvSpPr>
      <dsp:spPr>
        <a:xfrm>
          <a:off x="3861134" y="5003553"/>
          <a:ext cx="2797962" cy="672396"/>
        </a:xfrm>
        <a:prstGeom prst="rect">
          <a:avLst/>
        </a:prstGeom>
        <a:gradFill rotWithShape="0">
          <a:gsLst>
            <a:gs pos="0">
              <a:schemeClr val="accent5">
                <a:alpha val="80000"/>
                <a:hueOff val="0"/>
                <a:satOff val="0"/>
                <a:lumOff val="0"/>
                <a:alphaOff val="0"/>
                <a:satMod val="100000"/>
                <a:lumMod val="100000"/>
              </a:schemeClr>
            </a:gs>
            <a:gs pos="50000">
              <a:schemeClr val="accent5">
                <a:alpha val="80000"/>
                <a:hueOff val="0"/>
                <a:satOff val="0"/>
                <a:lumOff val="0"/>
                <a:alphaOff val="0"/>
                <a:shade val="99000"/>
                <a:satMod val="105000"/>
                <a:lumMod val="100000"/>
              </a:schemeClr>
            </a:gs>
            <a:gs pos="100000">
              <a:schemeClr val="accent5">
                <a:alpha val="80000"/>
                <a:hueOff val="0"/>
                <a:satOff val="0"/>
                <a:lumOff val="0"/>
                <a:alphaOff val="0"/>
                <a:shade val="98000"/>
                <a:satMod val="105000"/>
                <a:lumMod val="100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s-EC" sz="1600" b="1" kern="1200">
              <a:effectLst>
                <a:outerShdw blurRad="38100" dist="38100" dir="2700000" algn="tl">
                  <a:srgbClr val="000000">
                    <a:alpha val="43137"/>
                  </a:srgbClr>
                </a:outerShdw>
              </a:effectLst>
            </a:rPr>
            <a:t>11. Detonación.</a:t>
          </a:r>
        </a:p>
      </dsp:txBody>
      <dsp:txXfrm>
        <a:off x="3861134" y="5003553"/>
        <a:ext cx="2797962" cy="672396"/>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DE54A5-0E2F-4C8D-BD1D-06E492CE065B}">
      <dsp:nvSpPr>
        <dsp:cNvPr id="0" name=""/>
        <dsp:cNvSpPr/>
      </dsp:nvSpPr>
      <dsp:spPr>
        <a:xfrm>
          <a:off x="747" y="159545"/>
          <a:ext cx="2739899" cy="2024775"/>
        </a:xfrm>
        <a:prstGeom prst="rect">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30191" t="-446" r="-32418" b="-24638"/>
          </a:stretch>
        </a:blipFill>
        <a:ln>
          <a:noFill/>
        </a:ln>
        <a:effectLst/>
      </dsp:spPr>
      <dsp:style>
        <a:lnRef idx="0">
          <a:scrgbClr r="0" g="0" b="0"/>
        </a:lnRef>
        <a:fillRef idx="1">
          <a:scrgbClr r="0" g="0" b="0"/>
        </a:fillRef>
        <a:effectRef idx="0">
          <a:scrgbClr r="0" g="0" b="0"/>
        </a:effectRef>
        <a:fontRef idx="minor"/>
      </dsp:style>
    </dsp:sp>
    <dsp:sp modelId="{FE98EE36-683F-4B9C-B66E-200497F6E5E2}">
      <dsp:nvSpPr>
        <dsp:cNvPr id="0" name=""/>
        <dsp:cNvSpPr/>
      </dsp:nvSpPr>
      <dsp:spPr>
        <a:xfrm>
          <a:off x="554556" y="1817191"/>
          <a:ext cx="2360977" cy="567382"/>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5000"/>
            </a:spcAft>
            <a:buNone/>
          </a:pPr>
          <a:r>
            <a:rPr lang="es-EC" sz="1200" b="1" kern="1200" dirty="0">
              <a:effectLst>
                <a:outerShdw blurRad="38100" dist="38100" dir="2700000" algn="tl">
                  <a:srgbClr val="000000">
                    <a:alpha val="43137"/>
                  </a:srgbClr>
                </a:outerShdw>
              </a:effectLst>
            </a:rPr>
            <a:t>(1) Ensayo No. 5</a:t>
          </a:r>
        </a:p>
        <a:p>
          <a:pPr marL="0" lvl="0" indent="0" algn="ctr" defTabSz="533400">
            <a:lnSpc>
              <a:spcPct val="90000"/>
            </a:lnSpc>
            <a:spcBef>
              <a:spcPct val="0"/>
            </a:spcBef>
            <a:spcAft>
              <a:spcPct val="5000"/>
            </a:spcAft>
            <a:buNone/>
          </a:pPr>
          <a:r>
            <a:rPr lang="es-EC" sz="1200" b="1" kern="1200" dirty="0">
              <a:effectLst>
                <a:outerShdw blurRad="38100" dist="38100" dir="2700000" algn="tl">
                  <a:srgbClr val="000000">
                    <a:alpha val="43137"/>
                  </a:srgbClr>
                </a:outerShdw>
              </a:effectLst>
            </a:rPr>
            <a:t>Carga: 3.420 kg</a:t>
          </a:r>
        </a:p>
        <a:p>
          <a:pPr marL="0" lvl="0" indent="0" algn="ctr" defTabSz="533400">
            <a:lnSpc>
              <a:spcPct val="90000"/>
            </a:lnSpc>
            <a:spcBef>
              <a:spcPct val="0"/>
            </a:spcBef>
            <a:spcAft>
              <a:spcPct val="5000"/>
            </a:spcAft>
            <a:buNone/>
          </a:pPr>
          <a:r>
            <a:rPr lang="es-EC" sz="1200" b="1" kern="1200" dirty="0">
              <a:effectLst>
                <a:outerShdw blurRad="38100" dist="38100" dir="2700000" algn="tl">
                  <a:srgbClr val="000000">
                    <a:alpha val="43137"/>
                  </a:srgbClr>
                </a:outerShdw>
              </a:effectLst>
            </a:rPr>
            <a:t>Acumulada: 9.12 kg</a:t>
          </a:r>
        </a:p>
      </dsp:txBody>
      <dsp:txXfrm>
        <a:off x="554556" y="1817191"/>
        <a:ext cx="2360977" cy="567382"/>
      </dsp:txXfrm>
    </dsp:sp>
    <dsp:sp modelId="{F5B764FD-B4F6-47D3-A8A5-9E302652DAD4}">
      <dsp:nvSpPr>
        <dsp:cNvPr id="0" name=""/>
        <dsp:cNvSpPr/>
      </dsp:nvSpPr>
      <dsp:spPr>
        <a:xfrm>
          <a:off x="3207012" y="159545"/>
          <a:ext cx="2739899" cy="2024775"/>
        </a:xfrm>
        <a:prstGeom prst="rect">
          <a:avLst/>
        </a:prstGeom>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t="-70000" b="-70000"/>
          </a:stretch>
        </a:blipFill>
        <a:ln>
          <a:noFill/>
        </a:ln>
        <a:effectLst/>
      </dsp:spPr>
      <dsp:style>
        <a:lnRef idx="0">
          <a:scrgbClr r="0" g="0" b="0"/>
        </a:lnRef>
        <a:fillRef idx="1">
          <a:scrgbClr r="0" g="0" b="0"/>
        </a:fillRef>
        <a:effectRef idx="0">
          <a:scrgbClr r="0" g="0" b="0"/>
        </a:effectRef>
        <a:fontRef idx="minor"/>
      </dsp:style>
    </dsp:sp>
    <dsp:sp modelId="{26DF436D-F510-49C7-B180-1717C74F4BD9}">
      <dsp:nvSpPr>
        <dsp:cNvPr id="0" name=""/>
        <dsp:cNvSpPr/>
      </dsp:nvSpPr>
      <dsp:spPr>
        <a:xfrm>
          <a:off x="3760822" y="1817191"/>
          <a:ext cx="2360977" cy="567382"/>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5000"/>
            </a:spcAft>
            <a:buNone/>
          </a:pPr>
          <a:r>
            <a:rPr lang="es-EC" sz="1200" b="1" kern="1200" dirty="0">
              <a:effectLst>
                <a:outerShdw blurRad="38100" dist="38100" dir="2700000" algn="tl">
                  <a:srgbClr val="000000">
                    <a:alpha val="43137"/>
                  </a:srgbClr>
                </a:outerShdw>
              </a:effectLst>
            </a:rPr>
            <a:t>(2) Ensayo No. 5</a:t>
          </a:r>
        </a:p>
        <a:p>
          <a:pPr marL="0" lvl="0" indent="0" algn="ctr" defTabSz="533400">
            <a:lnSpc>
              <a:spcPct val="90000"/>
            </a:lnSpc>
            <a:spcBef>
              <a:spcPct val="0"/>
            </a:spcBef>
            <a:spcAft>
              <a:spcPct val="5000"/>
            </a:spcAft>
            <a:buNone/>
          </a:pPr>
          <a:r>
            <a:rPr lang="es-EC" sz="1200" b="1" kern="1200" dirty="0">
              <a:effectLst>
                <a:outerShdw blurRad="38100" dist="38100" dir="2700000" algn="tl">
                  <a:srgbClr val="000000">
                    <a:alpha val="43137"/>
                  </a:srgbClr>
                </a:outerShdw>
              </a:effectLst>
            </a:rPr>
            <a:t>Carga: 3.42 kg</a:t>
          </a:r>
        </a:p>
        <a:p>
          <a:pPr marL="0" lvl="0" indent="0" algn="ctr" defTabSz="533400">
            <a:lnSpc>
              <a:spcPct val="90000"/>
            </a:lnSpc>
            <a:spcBef>
              <a:spcPct val="0"/>
            </a:spcBef>
            <a:spcAft>
              <a:spcPct val="5000"/>
            </a:spcAft>
            <a:buNone/>
          </a:pPr>
          <a:r>
            <a:rPr lang="es-EC" sz="1200" b="1" kern="1200" dirty="0">
              <a:effectLst>
                <a:outerShdw blurRad="38100" dist="38100" dir="2700000" algn="tl">
                  <a:srgbClr val="000000">
                    <a:alpha val="43137"/>
                  </a:srgbClr>
                </a:outerShdw>
              </a:effectLst>
            </a:rPr>
            <a:t>Acumulada: 9.12 kg</a:t>
          </a:r>
        </a:p>
      </dsp:txBody>
      <dsp:txXfrm>
        <a:off x="3760822" y="1817191"/>
        <a:ext cx="2360977" cy="567382"/>
      </dsp:txXfrm>
    </dsp:sp>
    <dsp:sp modelId="{CB2C22D7-0078-4AA4-A1A2-18399D0EE776}">
      <dsp:nvSpPr>
        <dsp:cNvPr id="0" name=""/>
        <dsp:cNvSpPr/>
      </dsp:nvSpPr>
      <dsp:spPr>
        <a:xfrm>
          <a:off x="747" y="2676052"/>
          <a:ext cx="2739899" cy="2024775"/>
        </a:xfrm>
        <a:prstGeom prst="rect">
          <a:avLst/>
        </a:prstGeom>
        <a:blipFill rotWithShape="1">
          <a:blip xmlns:r="http://schemas.openxmlformats.org/officeDocument/2006/relationships"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l="-7000" r="-7000"/>
          </a:stretch>
        </a:blipFill>
        <a:ln>
          <a:noFill/>
        </a:ln>
        <a:effectLst/>
      </dsp:spPr>
      <dsp:style>
        <a:lnRef idx="0">
          <a:scrgbClr r="0" g="0" b="0"/>
        </a:lnRef>
        <a:fillRef idx="1">
          <a:scrgbClr r="0" g="0" b="0"/>
        </a:fillRef>
        <a:effectRef idx="0">
          <a:scrgbClr r="0" g="0" b="0"/>
        </a:effectRef>
        <a:fontRef idx="minor"/>
      </dsp:style>
    </dsp:sp>
    <dsp:sp modelId="{9B809002-15AE-4D65-B0A0-20F52EFD22FD}">
      <dsp:nvSpPr>
        <dsp:cNvPr id="0" name=""/>
        <dsp:cNvSpPr/>
      </dsp:nvSpPr>
      <dsp:spPr>
        <a:xfrm>
          <a:off x="554556" y="4333698"/>
          <a:ext cx="2360977" cy="567382"/>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5000"/>
            </a:spcAft>
            <a:buNone/>
          </a:pPr>
          <a:r>
            <a:rPr lang="es-EC" sz="1200" b="1" kern="1200" dirty="0">
              <a:effectLst>
                <a:outerShdw blurRad="38100" dist="38100" dir="2700000" algn="tl">
                  <a:srgbClr val="000000">
                    <a:alpha val="43137"/>
                  </a:srgbClr>
                </a:outerShdw>
              </a:effectLst>
            </a:rPr>
            <a:t>(3) Ensayo No. 10</a:t>
          </a:r>
        </a:p>
        <a:p>
          <a:pPr marL="0" lvl="0" indent="0" algn="ctr" defTabSz="533400">
            <a:lnSpc>
              <a:spcPct val="90000"/>
            </a:lnSpc>
            <a:spcBef>
              <a:spcPct val="0"/>
            </a:spcBef>
            <a:spcAft>
              <a:spcPct val="5000"/>
            </a:spcAft>
            <a:buNone/>
          </a:pPr>
          <a:r>
            <a:rPr lang="es-EC" sz="1200" b="1" kern="1200" dirty="0">
              <a:effectLst>
                <a:outerShdw blurRad="38100" dist="38100" dir="2700000" algn="tl">
                  <a:srgbClr val="000000">
                    <a:alpha val="43137"/>
                  </a:srgbClr>
                </a:outerShdw>
              </a:effectLst>
            </a:rPr>
            <a:t>Carga: 2.28 kg</a:t>
          </a:r>
        </a:p>
        <a:p>
          <a:pPr marL="0" lvl="0" indent="0" algn="ctr" defTabSz="533400">
            <a:lnSpc>
              <a:spcPct val="90000"/>
            </a:lnSpc>
            <a:spcBef>
              <a:spcPct val="0"/>
            </a:spcBef>
            <a:spcAft>
              <a:spcPct val="5000"/>
            </a:spcAft>
            <a:buNone/>
          </a:pPr>
          <a:r>
            <a:rPr lang="es-EC" sz="1200" b="1" kern="1200" dirty="0">
              <a:effectLst>
                <a:outerShdw blurRad="38100" dist="38100" dir="2700000" algn="tl">
                  <a:srgbClr val="000000">
                    <a:alpha val="43137"/>
                  </a:srgbClr>
                </a:outerShdw>
              </a:effectLst>
            </a:rPr>
            <a:t>Acumulada: 18.69 kg</a:t>
          </a:r>
        </a:p>
      </dsp:txBody>
      <dsp:txXfrm>
        <a:off x="554556" y="4333698"/>
        <a:ext cx="2360977" cy="567382"/>
      </dsp:txXfrm>
    </dsp:sp>
    <dsp:sp modelId="{7E7650FC-0CD8-479A-808B-030C42150054}">
      <dsp:nvSpPr>
        <dsp:cNvPr id="0" name=""/>
        <dsp:cNvSpPr/>
      </dsp:nvSpPr>
      <dsp:spPr>
        <a:xfrm>
          <a:off x="3207012" y="2676052"/>
          <a:ext cx="2739899" cy="2024775"/>
        </a:xfrm>
        <a:prstGeom prst="rect">
          <a:avLst/>
        </a:prstGeom>
        <a:blipFill rotWithShape="1">
          <a:blip xmlns:r="http://schemas.openxmlformats.org/officeDocument/2006/relationships" r:embed="rId5" cstate="print">
            <a:extLst>
              <a:ext uri="{28A0092B-C50C-407E-A947-70E740481C1C}">
                <a14:useLocalDpi xmlns:a14="http://schemas.microsoft.com/office/drawing/2010/main" val="0"/>
              </a:ext>
            </a:extLst>
          </a:blip>
          <a:srcRect/>
          <a:stretch>
            <a:fillRect l="-6000" r="-6000"/>
          </a:stretch>
        </a:blipFill>
        <a:ln>
          <a:noFill/>
        </a:ln>
        <a:effectLst/>
      </dsp:spPr>
      <dsp:style>
        <a:lnRef idx="0">
          <a:scrgbClr r="0" g="0" b="0"/>
        </a:lnRef>
        <a:fillRef idx="1">
          <a:scrgbClr r="0" g="0" b="0"/>
        </a:fillRef>
        <a:effectRef idx="0">
          <a:scrgbClr r="0" g="0" b="0"/>
        </a:effectRef>
        <a:fontRef idx="minor"/>
      </dsp:style>
    </dsp:sp>
    <dsp:sp modelId="{82975486-8BE4-4574-91D1-7814B29330B0}">
      <dsp:nvSpPr>
        <dsp:cNvPr id="0" name=""/>
        <dsp:cNvSpPr/>
      </dsp:nvSpPr>
      <dsp:spPr>
        <a:xfrm>
          <a:off x="3760822" y="4333698"/>
          <a:ext cx="2360977" cy="567382"/>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5000"/>
            </a:spcAft>
            <a:buNone/>
          </a:pPr>
          <a:r>
            <a:rPr lang="es-EC" sz="1200" b="1" kern="1200" dirty="0">
              <a:effectLst>
                <a:outerShdw blurRad="38100" dist="38100" dir="2700000" algn="tl">
                  <a:srgbClr val="000000">
                    <a:alpha val="43137"/>
                  </a:srgbClr>
                </a:outerShdw>
              </a:effectLst>
            </a:rPr>
            <a:t>(4) Ensayo No. 10</a:t>
          </a:r>
        </a:p>
        <a:p>
          <a:pPr marL="0" lvl="0" indent="0" algn="ctr" defTabSz="533400">
            <a:lnSpc>
              <a:spcPct val="90000"/>
            </a:lnSpc>
            <a:spcBef>
              <a:spcPct val="0"/>
            </a:spcBef>
            <a:spcAft>
              <a:spcPct val="5000"/>
            </a:spcAft>
            <a:buNone/>
          </a:pPr>
          <a:r>
            <a:rPr lang="es-EC" sz="1200" b="1" kern="1200" dirty="0">
              <a:effectLst>
                <a:outerShdw blurRad="38100" dist="38100" dir="2700000" algn="tl">
                  <a:srgbClr val="000000">
                    <a:alpha val="43137"/>
                  </a:srgbClr>
                </a:outerShdw>
              </a:effectLst>
            </a:rPr>
            <a:t>Carga: 2.28 kg</a:t>
          </a:r>
        </a:p>
        <a:p>
          <a:pPr marL="0" lvl="0" indent="0" algn="ctr" defTabSz="533400">
            <a:lnSpc>
              <a:spcPct val="90000"/>
            </a:lnSpc>
            <a:spcBef>
              <a:spcPct val="0"/>
            </a:spcBef>
            <a:spcAft>
              <a:spcPct val="5000"/>
            </a:spcAft>
            <a:buNone/>
          </a:pPr>
          <a:r>
            <a:rPr lang="es-EC" sz="1200" b="1" kern="1200" dirty="0">
              <a:effectLst>
                <a:outerShdw blurRad="38100" dist="38100" dir="2700000" algn="tl">
                  <a:srgbClr val="000000">
                    <a:alpha val="43137"/>
                  </a:srgbClr>
                </a:outerShdw>
              </a:effectLst>
            </a:rPr>
            <a:t>Acumulada: </a:t>
          </a:r>
          <a:r>
            <a:rPr lang="es-EC" sz="1200" b="1" kern="1200" dirty="0" err="1">
              <a:effectLst>
                <a:outerShdw blurRad="38100" dist="38100" dir="2700000" algn="tl">
                  <a:srgbClr val="000000">
                    <a:alpha val="43137"/>
                  </a:srgbClr>
                </a:outerShdw>
              </a:effectLst>
            </a:rPr>
            <a:t>18.69kg</a:t>
          </a:r>
          <a:endParaRPr lang="es-EC" sz="1200" b="1" kern="1200" dirty="0">
            <a:effectLst>
              <a:outerShdw blurRad="38100" dist="38100" dir="2700000" algn="tl">
                <a:srgbClr val="000000">
                  <a:alpha val="43137"/>
                </a:srgbClr>
              </a:outerShdw>
            </a:effectLst>
          </a:endParaRPr>
        </a:p>
      </dsp:txBody>
      <dsp:txXfrm>
        <a:off x="3760822" y="4333698"/>
        <a:ext cx="2360977" cy="567382"/>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AD2D71-8CFD-4B3D-9F58-A446CA997C49}">
      <dsp:nvSpPr>
        <dsp:cNvPr id="0" name=""/>
        <dsp:cNvSpPr/>
      </dsp:nvSpPr>
      <dsp:spPr>
        <a:xfrm>
          <a:off x="0" y="7918"/>
          <a:ext cx="5478379" cy="786240"/>
        </a:xfrm>
        <a:prstGeom prst="roundRect">
          <a:avLst/>
        </a:prstGeom>
        <a:gradFill rotWithShape="0">
          <a:gsLst>
            <a:gs pos="0">
              <a:schemeClr val="accent4">
                <a:hueOff val="0"/>
                <a:satOff val="0"/>
                <a:lumOff val="0"/>
                <a:alphaOff val="0"/>
                <a:satMod val="100000"/>
                <a:lumMod val="100000"/>
              </a:schemeClr>
            </a:gs>
            <a:gs pos="50000">
              <a:schemeClr val="accent4">
                <a:hueOff val="0"/>
                <a:satOff val="0"/>
                <a:lumOff val="0"/>
                <a:alphaOff val="0"/>
                <a:shade val="99000"/>
                <a:satMod val="105000"/>
                <a:lumMod val="100000"/>
              </a:schemeClr>
            </a:gs>
            <a:gs pos="100000">
              <a:schemeClr val="accent4">
                <a:hueOff val="0"/>
                <a:satOff val="0"/>
                <a:lumOff val="0"/>
                <a:alphaOff val="0"/>
                <a:shade val="98000"/>
                <a:satMod val="105000"/>
                <a:lumMod val="100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s-EC" sz="2800" kern="1200" dirty="0"/>
            <a:t>Elementos estructurales</a:t>
          </a:r>
        </a:p>
      </dsp:txBody>
      <dsp:txXfrm>
        <a:off x="38381" y="46299"/>
        <a:ext cx="5401617" cy="709478"/>
      </dsp:txXfrm>
    </dsp:sp>
    <dsp:sp modelId="{643908EC-9B15-4A0D-BA8A-88AAAD0B7E7B}">
      <dsp:nvSpPr>
        <dsp:cNvPr id="0" name=""/>
        <dsp:cNvSpPr/>
      </dsp:nvSpPr>
      <dsp:spPr>
        <a:xfrm>
          <a:off x="0" y="794158"/>
          <a:ext cx="5478379" cy="695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3939"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s-EC" sz="2000" kern="1200" dirty="0"/>
            <a:t>Alineación y deformaciones con </a:t>
          </a:r>
          <a:r>
            <a:rPr lang="es-EC" sz="2000" kern="1200" dirty="0" err="1"/>
            <a:t>Trimble</a:t>
          </a:r>
          <a:r>
            <a:rPr lang="es-EC" sz="2000" kern="1200" dirty="0"/>
            <a:t> 5600</a:t>
          </a:r>
        </a:p>
      </dsp:txBody>
      <dsp:txXfrm>
        <a:off x="0" y="794158"/>
        <a:ext cx="5478379" cy="695520"/>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E54D71-7369-4B74-9394-35F298A50FC5}">
      <dsp:nvSpPr>
        <dsp:cNvPr id="0" name=""/>
        <dsp:cNvSpPr/>
      </dsp:nvSpPr>
      <dsp:spPr>
        <a:xfrm>
          <a:off x="2956560" y="0"/>
          <a:ext cx="4434840" cy="783695"/>
        </a:xfrm>
        <a:prstGeom prst="rightArrow">
          <a:avLst>
            <a:gd name="adj1" fmla="val 75000"/>
            <a:gd name="adj2" fmla="val 50000"/>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ln>
        <a:effectLst>
          <a:outerShdw blurRad="38100" dist="12700" dir="5400000" algn="ctr" rotWithShape="0">
            <a:srgbClr val="000000">
              <a:alpha val="63000"/>
            </a:srgbClr>
          </a:outerShdw>
        </a:effectLst>
      </dsp:spPr>
      <dsp:style>
        <a:lnRef idx="1">
          <a:scrgbClr r="0" g="0" b="0"/>
        </a:lnRef>
        <a:fillRef idx="1">
          <a:scrgbClr r="0" g="0" b="0"/>
        </a:fillRef>
        <a:effectRef idx="2">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es-EC" sz="2000" kern="1200" dirty="0"/>
            <a:t>Ensayo tintas penetrantes soporte superior</a:t>
          </a:r>
        </a:p>
      </dsp:txBody>
      <dsp:txXfrm>
        <a:off x="2956560" y="97962"/>
        <a:ext cx="4140954" cy="587771"/>
      </dsp:txXfrm>
    </dsp:sp>
    <dsp:sp modelId="{CD703179-849C-470D-9D75-F4E9EDF789AA}">
      <dsp:nvSpPr>
        <dsp:cNvPr id="0" name=""/>
        <dsp:cNvSpPr/>
      </dsp:nvSpPr>
      <dsp:spPr>
        <a:xfrm>
          <a:off x="0" y="0"/>
          <a:ext cx="2956560" cy="783695"/>
        </a:xfrm>
        <a:prstGeom prst="roundRect">
          <a:avLst/>
        </a:prstGeom>
        <a:gradFill rotWithShape="0">
          <a:gsLst>
            <a:gs pos="0">
              <a:schemeClr val="accent4">
                <a:hueOff val="0"/>
                <a:satOff val="0"/>
                <a:lumOff val="0"/>
                <a:alphaOff val="0"/>
                <a:satMod val="100000"/>
                <a:lumMod val="100000"/>
              </a:schemeClr>
            </a:gs>
            <a:gs pos="50000">
              <a:schemeClr val="accent4">
                <a:hueOff val="0"/>
                <a:satOff val="0"/>
                <a:lumOff val="0"/>
                <a:alphaOff val="0"/>
                <a:shade val="99000"/>
                <a:satMod val="105000"/>
                <a:lumMod val="100000"/>
              </a:schemeClr>
            </a:gs>
            <a:gs pos="100000">
              <a:schemeClr val="accent4">
                <a:hueOff val="0"/>
                <a:satOff val="0"/>
                <a:lumOff val="0"/>
                <a:alphaOff val="0"/>
                <a:shade val="98000"/>
                <a:satMod val="105000"/>
                <a:lumMod val="100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dsp:spPr>
      <dsp:style>
        <a:lnRef idx="0">
          <a:scrgbClr r="0" g="0" b="0"/>
        </a:lnRef>
        <a:fillRef idx="3">
          <a:scrgbClr r="0" g="0" b="0"/>
        </a:fillRef>
        <a:effectRef idx="3">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s-EC" sz="2800" kern="1200" dirty="0"/>
            <a:t>Soldadura</a:t>
          </a:r>
        </a:p>
      </dsp:txBody>
      <dsp:txXfrm>
        <a:off x="38257" y="38257"/>
        <a:ext cx="2880046" cy="707181"/>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E54D71-7369-4B74-9394-35F298A50FC5}">
      <dsp:nvSpPr>
        <dsp:cNvPr id="0" name=""/>
        <dsp:cNvSpPr/>
      </dsp:nvSpPr>
      <dsp:spPr>
        <a:xfrm>
          <a:off x="2956560" y="0"/>
          <a:ext cx="4434840" cy="783695"/>
        </a:xfrm>
        <a:prstGeom prst="rightArrow">
          <a:avLst>
            <a:gd name="adj1" fmla="val 75000"/>
            <a:gd name="adj2" fmla="val 50000"/>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ln>
        <a:effectLst>
          <a:outerShdw blurRad="38100" dist="12700" dir="5400000" algn="ctr" rotWithShape="0">
            <a:srgbClr val="000000">
              <a:alpha val="63000"/>
            </a:srgbClr>
          </a:outerShdw>
        </a:effectLst>
      </dsp:spPr>
      <dsp:style>
        <a:lnRef idx="1">
          <a:scrgbClr r="0" g="0" b="0"/>
        </a:lnRef>
        <a:fillRef idx="1">
          <a:scrgbClr r="0" g="0" b="0"/>
        </a:fillRef>
        <a:effectRef idx="2">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es-EC" sz="2000" kern="1200" dirty="0"/>
            <a:t>Ensayo tintas penetrantes soporte superior</a:t>
          </a:r>
        </a:p>
      </dsp:txBody>
      <dsp:txXfrm>
        <a:off x="2956560" y="97962"/>
        <a:ext cx="4140954" cy="587771"/>
      </dsp:txXfrm>
    </dsp:sp>
    <dsp:sp modelId="{CD703179-849C-470D-9D75-F4E9EDF789AA}">
      <dsp:nvSpPr>
        <dsp:cNvPr id="0" name=""/>
        <dsp:cNvSpPr/>
      </dsp:nvSpPr>
      <dsp:spPr>
        <a:xfrm>
          <a:off x="0" y="0"/>
          <a:ext cx="2956560" cy="783695"/>
        </a:xfrm>
        <a:prstGeom prst="roundRect">
          <a:avLst/>
        </a:prstGeom>
        <a:gradFill rotWithShape="0">
          <a:gsLst>
            <a:gs pos="0">
              <a:schemeClr val="accent4">
                <a:hueOff val="0"/>
                <a:satOff val="0"/>
                <a:lumOff val="0"/>
                <a:alphaOff val="0"/>
                <a:satMod val="100000"/>
                <a:lumMod val="100000"/>
              </a:schemeClr>
            </a:gs>
            <a:gs pos="50000">
              <a:schemeClr val="accent4">
                <a:hueOff val="0"/>
                <a:satOff val="0"/>
                <a:lumOff val="0"/>
                <a:alphaOff val="0"/>
                <a:shade val="99000"/>
                <a:satMod val="105000"/>
                <a:lumMod val="100000"/>
              </a:schemeClr>
            </a:gs>
            <a:gs pos="100000">
              <a:schemeClr val="accent4">
                <a:hueOff val="0"/>
                <a:satOff val="0"/>
                <a:lumOff val="0"/>
                <a:alphaOff val="0"/>
                <a:shade val="98000"/>
                <a:satMod val="105000"/>
                <a:lumMod val="100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dsp:spPr>
      <dsp:style>
        <a:lnRef idx="0">
          <a:scrgbClr r="0" g="0" b="0"/>
        </a:lnRef>
        <a:fillRef idx="3">
          <a:scrgbClr r="0" g="0" b="0"/>
        </a:fillRef>
        <a:effectRef idx="3">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s-EC" sz="2800" kern="1200" dirty="0"/>
            <a:t>Soldadura</a:t>
          </a:r>
        </a:p>
      </dsp:txBody>
      <dsp:txXfrm>
        <a:off x="38257" y="38257"/>
        <a:ext cx="2880046" cy="707181"/>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E54D71-7369-4B74-9394-35F298A50FC5}">
      <dsp:nvSpPr>
        <dsp:cNvPr id="0" name=""/>
        <dsp:cNvSpPr/>
      </dsp:nvSpPr>
      <dsp:spPr>
        <a:xfrm>
          <a:off x="2956560" y="0"/>
          <a:ext cx="4434840" cy="783695"/>
        </a:xfrm>
        <a:prstGeom prst="rightArrow">
          <a:avLst>
            <a:gd name="adj1" fmla="val 75000"/>
            <a:gd name="adj2" fmla="val 50000"/>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ln>
        <a:effectLst>
          <a:outerShdw blurRad="38100" dist="12700" dir="5400000" algn="ctr" rotWithShape="0">
            <a:srgbClr val="000000">
              <a:alpha val="63000"/>
            </a:srgbClr>
          </a:outerShdw>
        </a:effectLst>
      </dsp:spPr>
      <dsp:style>
        <a:lnRef idx="1">
          <a:scrgbClr r="0" g="0" b="0"/>
        </a:lnRef>
        <a:fillRef idx="1">
          <a:scrgbClr r="0" g="0" b="0"/>
        </a:fillRef>
        <a:effectRef idx="2">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es-EC" sz="2000" kern="1200" dirty="0"/>
            <a:t>Ensayo tintas penetrantes soporte inferior</a:t>
          </a:r>
        </a:p>
      </dsp:txBody>
      <dsp:txXfrm>
        <a:off x="2956560" y="97962"/>
        <a:ext cx="4140954" cy="587771"/>
      </dsp:txXfrm>
    </dsp:sp>
    <dsp:sp modelId="{CD703179-849C-470D-9D75-F4E9EDF789AA}">
      <dsp:nvSpPr>
        <dsp:cNvPr id="0" name=""/>
        <dsp:cNvSpPr/>
      </dsp:nvSpPr>
      <dsp:spPr>
        <a:xfrm>
          <a:off x="0" y="0"/>
          <a:ext cx="2956560" cy="783695"/>
        </a:xfrm>
        <a:prstGeom prst="roundRect">
          <a:avLst/>
        </a:prstGeom>
        <a:gradFill rotWithShape="0">
          <a:gsLst>
            <a:gs pos="0">
              <a:schemeClr val="accent4">
                <a:hueOff val="0"/>
                <a:satOff val="0"/>
                <a:lumOff val="0"/>
                <a:alphaOff val="0"/>
                <a:satMod val="100000"/>
                <a:lumMod val="100000"/>
              </a:schemeClr>
            </a:gs>
            <a:gs pos="50000">
              <a:schemeClr val="accent4">
                <a:hueOff val="0"/>
                <a:satOff val="0"/>
                <a:lumOff val="0"/>
                <a:alphaOff val="0"/>
                <a:shade val="99000"/>
                <a:satMod val="105000"/>
                <a:lumMod val="100000"/>
              </a:schemeClr>
            </a:gs>
            <a:gs pos="100000">
              <a:schemeClr val="accent4">
                <a:hueOff val="0"/>
                <a:satOff val="0"/>
                <a:lumOff val="0"/>
                <a:alphaOff val="0"/>
                <a:shade val="98000"/>
                <a:satMod val="105000"/>
                <a:lumMod val="100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dsp:spPr>
      <dsp:style>
        <a:lnRef idx="0">
          <a:scrgbClr r="0" g="0" b="0"/>
        </a:lnRef>
        <a:fillRef idx="3">
          <a:scrgbClr r="0" g="0" b="0"/>
        </a:fillRef>
        <a:effectRef idx="3">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s-EC" sz="2800" kern="1200" dirty="0"/>
            <a:t>Soldadura</a:t>
          </a:r>
        </a:p>
      </dsp:txBody>
      <dsp:txXfrm>
        <a:off x="38257" y="38257"/>
        <a:ext cx="2880046" cy="707181"/>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E54D71-7369-4B74-9394-35F298A50FC5}">
      <dsp:nvSpPr>
        <dsp:cNvPr id="0" name=""/>
        <dsp:cNvSpPr/>
      </dsp:nvSpPr>
      <dsp:spPr>
        <a:xfrm>
          <a:off x="2956560" y="0"/>
          <a:ext cx="4434840" cy="783695"/>
        </a:xfrm>
        <a:prstGeom prst="rightArrow">
          <a:avLst>
            <a:gd name="adj1" fmla="val 75000"/>
            <a:gd name="adj2" fmla="val 50000"/>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ln>
        <a:effectLst>
          <a:outerShdw blurRad="38100" dist="12700" dir="5400000" algn="ctr" rotWithShape="0">
            <a:srgbClr val="000000">
              <a:alpha val="63000"/>
            </a:srgbClr>
          </a:outerShdw>
        </a:effectLst>
      </dsp:spPr>
      <dsp:style>
        <a:lnRef idx="1">
          <a:scrgbClr r="0" g="0" b="0"/>
        </a:lnRef>
        <a:fillRef idx="1">
          <a:scrgbClr r="0" g="0" b="0"/>
        </a:fillRef>
        <a:effectRef idx="2">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es-EC" sz="2000" kern="1200" dirty="0"/>
            <a:t>Ensayo tintas penetrantes soporte inferior</a:t>
          </a:r>
        </a:p>
      </dsp:txBody>
      <dsp:txXfrm>
        <a:off x="2956560" y="97962"/>
        <a:ext cx="4140954" cy="587771"/>
      </dsp:txXfrm>
    </dsp:sp>
    <dsp:sp modelId="{CD703179-849C-470D-9D75-F4E9EDF789AA}">
      <dsp:nvSpPr>
        <dsp:cNvPr id="0" name=""/>
        <dsp:cNvSpPr/>
      </dsp:nvSpPr>
      <dsp:spPr>
        <a:xfrm>
          <a:off x="0" y="0"/>
          <a:ext cx="2956560" cy="783695"/>
        </a:xfrm>
        <a:prstGeom prst="roundRect">
          <a:avLst/>
        </a:prstGeom>
        <a:gradFill rotWithShape="0">
          <a:gsLst>
            <a:gs pos="0">
              <a:schemeClr val="accent4">
                <a:hueOff val="0"/>
                <a:satOff val="0"/>
                <a:lumOff val="0"/>
                <a:alphaOff val="0"/>
                <a:satMod val="100000"/>
                <a:lumMod val="100000"/>
              </a:schemeClr>
            </a:gs>
            <a:gs pos="50000">
              <a:schemeClr val="accent4">
                <a:hueOff val="0"/>
                <a:satOff val="0"/>
                <a:lumOff val="0"/>
                <a:alphaOff val="0"/>
                <a:shade val="99000"/>
                <a:satMod val="105000"/>
                <a:lumMod val="100000"/>
              </a:schemeClr>
            </a:gs>
            <a:gs pos="100000">
              <a:schemeClr val="accent4">
                <a:hueOff val="0"/>
                <a:satOff val="0"/>
                <a:lumOff val="0"/>
                <a:alphaOff val="0"/>
                <a:shade val="98000"/>
                <a:satMod val="105000"/>
                <a:lumMod val="100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dsp:spPr>
      <dsp:style>
        <a:lnRef idx="0">
          <a:scrgbClr r="0" g="0" b="0"/>
        </a:lnRef>
        <a:fillRef idx="3">
          <a:scrgbClr r="0" g="0" b="0"/>
        </a:fillRef>
        <a:effectRef idx="3">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s-EC" sz="2800" kern="1200" dirty="0"/>
            <a:t>Soldadura</a:t>
          </a:r>
        </a:p>
      </dsp:txBody>
      <dsp:txXfrm>
        <a:off x="38257" y="38257"/>
        <a:ext cx="2880046" cy="707181"/>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E54D71-7369-4B74-9394-35F298A50FC5}">
      <dsp:nvSpPr>
        <dsp:cNvPr id="0" name=""/>
        <dsp:cNvSpPr/>
      </dsp:nvSpPr>
      <dsp:spPr>
        <a:xfrm>
          <a:off x="2956560" y="0"/>
          <a:ext cx="4434840" cy="783695"/>
        </a:xfrm>
        <a:prstGeom prst="rightArrow">
          <a:avLst>
            <a:gd name="adj1" fmla="val 75000"/>
            <a:gd name="adj2" fmla="val 50000"/>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ln>
        <a:effectLst>
          <a:outerShdw blurRad="38100" dist="12700" dir="5400000" algn="ctr" rotWithShape="0">
            <a:srgbClr val="000000">
              <a:alpha val="63000"/>
            </a:srgbClr>
          </a:outerShdw>
        </a:effectLst>
      </dsp:spPr>
      <dsp:style>
        <a:lnRef idx="1">
          <a:scrgbClr r="0" g="0" b="0"/>
        </a:lnRef>
        <a:fillRef idx="1">
          <a:scrgbClr r="0" g="0" b="0"/>
        </a:fillRef>
        <a:effectRef idx="2">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es-EC" sz="2000" kern="1200" dirty="0"/>
            <a:t>Ensayo metalográfico pernos en ejes de transmisión</a:t>
          </a:r>
        </a:p>
      </dsp:txBody>
      <dsp:txXfrm>
        <a:off x="2956560" y="97962"/>
        <a:ext cx="4140954" cy="587771"/>
      </dsp:txXfrm>
    </dsp:sp>
    <dsp:sp modelId="{CD703179-849C-470D-9D75-F4E9EDF789AA}">
      <dsp:nvSpPr>
        <dsp:cNvPr id="0" name=""/>
        <dsp:cNvSpPr/>
      </dsp:nvSpPr>
      <dsp:spPr>
        <a:xfrm>
          <a:off x="0" y="0"/>
          <a:ext cx="2956560" cy="783695"/>
        </a:xfrm>
        <a:prstGeom prst="roundRect">
          <a:avLst/>
        </a:prstGeom>
        <a:gradFill rotWithShape="0">
          <a:gsLst>
            <a:gs pos="0">
              <a:schemeClr val="accent4">
                <a:hueOff val="0"/>
                <a:satOff val="0"/>
                <a:lumOff val="0"/>
                <a:alphaOff val="0"/>
                <a:satMod val="100000"/>
                <a:lumMod val="100000"/>
              </a:schemeClr>
            </a:gs>
            <a:gs pos="50000">
              <a:schemeClr val="accent4">
                <a:hueOff val="0"/>
                <a:satOff val="0"/>
                <a:lumOff val="0"/>
                <a:alphaOff val="0"/>
                <a:shade val="99000"/>
                <a:satMod val="105000"/>
                <a:lumMod val="100000"/>
              </a:schemeClr>
            </a:gs>
            <a:gs pos="100000">
              <a:schemeClr val="accent4">
                <a:hueOff val="0"/>
                <a:satOff val="0"/>
                <a:lumOff val="0"/>
                <a:alphaOff val="0"/>
                <a:shade val="98000"/>
                <a:satMod val="105000"/>
                <a:lumMod val="100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dsp:spPr>
      <dsp:style>
        <a:lnRef idx="0">
          <a:scrgbClr r="0" g="0" b="0"/>
        </a:lnRef>
        <a:fillRef idx="3">
          <a:scrgbClr r="0" g="0" b="0"/>
        </a:fillRef>
        <a:effectRef idx="3">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s-EC" sz="2800" kern="1200" dirty="0"/>
            <a:t>Pernos</a:t>
          </a:r>
        </a:p>
      </dsp:txBody>
      <dsp:txXfrm>
        <a:off x="38257" y="38257"/>
        <a:ext cx="2880046" cy="70718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5DE04D-A3B0-4EE5-9586-76A55C064C2F}">
      <dsp:nvSpPr>
        <dsp:cNvPr id="0" name=""/>
        <dsp:cNvSpPr/>
      </dsp:nvSpPr>
      <dsp:spPr>
        <a:xfrm>
          <a:off x="401453" y="1132"/>
          <a:ext cx="1923689" cy="1923689"/>
        </a:xfrm>
        <a:prstGeom prst="ellipse">
          <a:avLst/>
        </a:prstGeom>
        <a:gradFill rotWithShape="0">
          <a:gsLst>
            <a:gs pos="0">
              <a:schemeClr val="accent3">
                <a:hueOff val="0"/>
                <a:satOff val="0"/>
                <a:lumOff val="0"/>
                <a:alphaOff val="0"/>
                <a:satMod val="100000"/>
                <a:lumMod val="100000"/>
              </a:schemeClr>
            </a:gs>
            <a:gs pos="50000">
              <a:schemeClr val="accent3">
                <a:hueOff val="0"/>
                <a:satOff val="0"/>
                <a:lumOff val="0"/>
                <a:alphaOff val="0"/>
                <a:shade val="99000"/>
                <a:satMod val="105000"/>
                <a:lumMod val="100000"/>
              </a:schemeClr>
            </a:gs>
            <a:gs pos="100000">
              <a:schemeClr val="accent3">
                <a:hueOff val="0"/>
                <a:satOff val="0"/>
                <a:lumOff val="0"/>
                <a:alphaOff val="0"/>
                <a:shade val="98000"/>
                <a:satMod val="105000"/>
                <a:lumMod val="100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EC" sz="1400" kern="1200" dirty="0"/>
            <a:t>Estudio comporta-miento de estructuras sometidas a cargas explosivas</a:t>
          </a:r>
        </a:p>
      </dsp:txBody>
      <dsp:txXfrm>
        <a:off x="683171" y="282850"/>
        <a:ext cx="1360253" cy="1360253"/>
      </dsp:txXfrm>
    </dsp:sp>
    <dsp:sp modelId="{0DEA6158-4127-4D52-8E96-BE640F699472}">
      <dsp:nvSpPr>
        <dsp:cNvPr id="0" name=""/>
        <dsp:cNvSpPr/>
      </dsp:nvSpPr>
      <dsp:spPr>
        <a:xfrm rot="5400000">
          <a:off x="2483847" y="708088"/>
          <a:ext cx="673291" cy="509777"/>
        </a:xfrm>
        <a:prstGeom prst="triangle">
          <a:avLst/>
        </a:prstGeom>
        <a:gradFill rotWithShape="0">
          <a:gsLst>
            <a:gs pos="0">
              <a:schemeClr val="accent3">
                <a:hueOff val="0"/>
                <a:satOff val="0"/>
                <a:lumOff val="0"/>
                <a:alphaOff val="0"/>
                <a:satMod val="100000"/>
                <a:lumMod val="100000"/>
              </a:schemeClr>
            </a:gs>
            <a:gs pos="50000">
              <a:schemeClr val="accent3">
                <a:hueOff val="0"/>
                <a:satOff val="0"/>
                <a:lumOff val="0"/>
                <a:alphaOff val="0"/>
                <a:shade val="99000"/>
                <a:satMod val="105000"/>
                <a:lumMod val="100000"/>
              </a:schemeClr>
            </a:gs>
            <a:gs pos="100000">
              <a:schemeClr val="accent3">
                <a:hueOff val="0"/>
                <a:satOff val="0"/>
                <a:lumOff val="0"/>
                <a:alphaOff val="0"/>
                <a:shade val="98000"/>
                <a:satMod val="105000"/>
                <a:lumMod val="100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dsp:spPr>
      <dsp:style>
        <a:lnRef idx="0">
          <a:scrgbClr r="0" g="0" b="0"/>
        </a:lnRef>
        <a:fillRef idx="3">
          <a:scrgbClr r="0" g="0" b="0"/>
        </a:fillRef>
        <a:effectRef idx="3">
          <a:scrgbClr r="0" g="0" b="0"/>
        </a:effectRef>
        <a:fontRef idx="minor">
          <a:schemeClr val="lt1"/>
        </a:fontRef>
      </dsp:style>
    </dsp:sp>
    <dsp:sp modelId="{4658AF6B-4D10-4415-A4C2-77DF4DCF5579}">
      <dsp:nvSpPr>
        <dsp:cNvPr id="0" name=""/>
        <dsp:cNvSpPr/>
      </dsp:nvSpPr>
      <dsp:spPr>
        <a:xfrm>
          <a:off x="3286987" y="1132"/>
          <a:ext cx="1923689" cy="1923689"/>
        </a:xfrm>
        <a:prstGeom prst="ellipse">
          <a:avLst/>
        </a:prstGeom>
        <a:gradFill rotWithShape="0">
          <a:gsLst>
            <a:gs pos="0">
              <a:schemeClr val="accent3">
                <a:hueOff val="1460120"/>
                <a:satOff val="-27164"/>
                <a:lumOff val="-8235"/>
                <a:alphaOff val="0"/>
                <a:satMod val="100000"/>
                <a:lumMod val="100000"/>
              </a:schemeClr>
            </a:gs>
            <a:gs pos="50000">
              <a:schemeClr val="accent3">
                <a:hueOff val="1460120"/>
                <a:satOff val="-27164"/>
                <a:lumOff val="-8235"/>
                <a:alphaOff val="0"/>
                <a:shade val="99000"/>
                <a:satMod val="105000"/>
                <a:lumMod val="100000"/>
              </a:schemeClr>
            </a:gs>
            <a:gs pos="100000">
              <a:schemeClr val="accent3">
                <a:hueOff val="1460120"/>
                <a:satOff val="-27164"/>
                <a:lumOff val="-8235"/>
                <a:alphaOff val="0"/>
                <a:shade val="98000"/>
                <a:satMod val="105000"/>
                <a:lumMod val="100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EC" sz="1400" kern="1200" dirty="0"/>
            <a:t>Necesidad de módulos de prueba o máquinas de ensayo </a:t>
          </a:r>
        </a:p>
      </dsp:txBody>
      <dsp:txXfrm>
        <a:off x="3568705" y="282850"/>
        <a:ext cx="1360253" cy="1360253"/>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9881DF-693D-4D5E-8720-2FB4270FD4C7}">
      <dsp:nvSpPr>
        <dsp:cNvPr id="0" name=""/>
        <dsp:cNvSpPr/>
      </dsp:nvSpPr>
      <dsp:spPr>
        <a:xfrm>
          <a:off x="3133" y="100800"/>
          <a:ext cx="2197640" cy="1883637"/>
        </a:xfrm>
        <a:prstGeom prst="rect">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6763C18A-0852-4A85-B7FE-107EA263E4E9}">
      <dsp:nvSpPr>
        <dsp:cNvPr id="0" name=""/>
        <dsp:cNvSpPr/>
      </dsp:nvSpPr>
      <dsp:spPr>
        <a:xfrm>
          <a:off x="3133" y="1419346"/>
          <a:ext cx="2197640" cy="452073"/>
        </a:xfrm>
        <a:prstGeom prst="rect">
          <a:avLst/>
        </a:prstGeom>
        <a:solidFill>
          <a:schemeClr val="dk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es-EC" sz="1200" b="1" kern="1200">
              <a:solidFill>
                <a:sysClr val="windowText" lastClr="000000"/>
              </a:solidFill>
            </a:rPr>
            <a:t>(a)</a:t>
          </a:r>
        </a:p>
      </dsp:txBody>
      <dsp:txXfrm>
        <a:off x="3133" y="1419346"/>
        <a:ext cx="2197640" cy="452073"/>
      </dsp:txXfrm>
    </dsp:sp>
    <dsp:sp modelId="{AB53EA61-3165-4243-97D7-C2C80213BC61}">
      <dsp:nvSpPr>
        <dsp:cNvPr id="0" name=""/>
        <dsp:cNvSpPr/>
      </dsp:nvSpPr>
      <dsp:spPr>
        <a:xfrm>
          <a:off x="2424926" y="100800"/>
          <a:ext cx="2197640" cy="1883637"/>
        </a:xfrm>
        <a:prstGeom prst="rect">
          <a:avLst/>
        </a:prstGeom>
        <a:blipFill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6E3FB4C9-F6FE-48EF-A0DD-52A2310DB4E4}">
      <dsp:nvSpPr>
        <dsp:cNvPr id="0" name=""/>
        <dsp:cNvSpPr/>
      </dsp:nvSpPr>
      <dsp:spPr>
        <a:xfrm>
          <a:off x="2424926" y="1419346"/>
          <a:ext cx="2197640" cy="452073"/>
        </a:xfrm>
        <a:prstGeom prst="rect">
          <a:avLst/>
        </a:prstGeom>
        <a:solidFill>
          <a:schemeClr val="dk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es-EC" sz="1200" b="1" kern="1200">
              <a:solidFill>
                <a:sysClr val="windowText" lastClr="000000"/>
              </a:solidFill>
            </a:rPr>
            <a:t>(b)</a:t>
          </a:r>
        </a:p>
      </dsp:txBody>
      <dsp:txXfrm>
        <a:off x="2424926" y="1419346"/>
        <a:ext cx="2197640" cy="452073"/>
      </dsp:txXfrm>
    </dsp:sp>
    <dsp:sp modelId="{0E6DE65B-2F98-47B9-A076-70F300E82C33}">
      <dsp:nvSpPr>
        <dsp:cNvPr id="0" name=""/>
        <dsp:cNvSpPr/>
      </dsp:nvSpPr>
      <dsp:spPr>
        <a:xfrm>
          <a:off x="4846719" y="113279"/>
          <a:ext cx="2197640" cy="1858679"/>
        </a:xfrm>
        <a:prstGeom prst="rect">
          <a:avLst/>
        </a:prstGeom>
        <a:blipFill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14695D82-1135-4D0E-90FB-FD6576BA043C}">
      <dsp:nvSpPr>
        <dsp:cNvPr id="0" name=""/>
        <dsp:cNvSpPr/>
      </dsp:nvSpPr>
      <dsp:spPr>
        <a:xfrm>
          <a:off x="4846719" y="1591984"/>
          <a:ext cx="2197640" cy="282663"/>
        </a:xfrm>
        <a:prstGeom prst="rect">
          <a:avLst/>
        </a:prstGeom>
        <a:solidFill>
          <a:schemeClr val="dk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es-EC" sz="1200" b="1" kern="1200">
              <a:solidFill>
                <a:sysClr val="windowText" lastClr="000000"/>
              </a:solidFill>
            </a:rPr>
            <a:t>(c)</a:t>
          </a:r>
        </a:p>
      </dsp:txBody>
      <dsp:txXfrm>
        <a:off x="4846719" y="1591984"/>
        <a:ext cx="2197640" cy="282663"/>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0444F5-91E2-4CFF-A2FD-C4613AD8172A}">
      <dsp:nvSpPr>
        <dsp:cNvPr id="0" name=""/>
        <dsp:cNvSpPr/>
      </dsp:nvSpPr>
      <dsp:spPr>
        <a:xfrm>
          <a:off x="0" y="510"/>
          <a:ext cx="3398946" cy="432000"/>
        </a:xfrm>
        <a:prstGeom prst="rect">
          <a:avLst/>
        </a:prstGeom>
        <a:gradFill rotWithShape="0">
          <a:gsLst>
            <a:gs pos="0">
              <a:schemeClr val="accent5">
                <a:alpha val="90000"/>
                <a:hueOff val="0"/>
                <a:satOff val="0"/>
                <a:lumOff val="0"/>
                <a:alphaOff val="0"/>
                <a:satMod val="100000"/>
                <a:lumMod val="100000"/>
              </a:schemeClr>
            </a:gs>
            <a:gs pos="50000">
              <a:schemeClr val="accent5">
                <a:alpha val="90000"/>
                <a:hueOff val="0"/>
                <a:satOff val="0"/>
                <a:lumOff val="0"/>
                <a:alphaOff val="0"/>
                <a:shade val="99000"/>
                <a:satMod val="105000"/>
                <a:lumMod val="100000"/>
              </a:schemeClr>
            </a:gs>
            <a:gs pos="100000">
              <a:schemeClr val="accent5">
                <a:alpha val="90000"/>
                <a:hueOff val="0"/>
                <a:satOff val="0"/>
                <a:lumOff val="0"/>
                <a:alphaOff val="0"/>
                <a:shade val="98000"/>
                <a:satMod val="105000"/>
                <a:lumMod val="100000"/>
              </a:schemeClr>
            </a:gs>
          </a:gsLst>
          <a:lin ang="5400000" scaled="0"/>
        </a:gradFill>
        <a:ln w="6350" cap="flat" cmpd="sng" algn="ctr">
          <a:solidFill>
            <a:schemeClr val="accent5">
              <a:alpha val="90000"/>
              <a:hueOff val="0"/>
              <a:satOff val="0"/>
              <a:lumOff val="0"/>
              <a:alphaOff val="0"/>
            </a:schemeClr>
          </a:solidFill>
          <a:prstDash val="solid"/>
        </a:ln>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dsp:spPr>
      <dsp:style>
        <a:lnRef idx="1">
          <a:scrgbClr r="0" g="0" b="0"/>
        </a:lnRef>
        <a:fillRef idx="3">
          <a:scrgbClr r="0" g="0" b="0"/>
        </a:fillRef>
        <a:effectRef idx="3">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s-EC" sz="1600" kern="1200" dirty="0"/>
            <a:t>Muestras</a:t>
          </a:r>
        </a:p>
      </dsp:txBody>
      <dsp:txXfrm>
        <a:off x="0" y="510"/>
        <a:ext cx="3398946" cy="432000"/>
      </dsp:txXfrm>
    </dsp:sp>
    <dsp:sp modelId="{88CA8B33-8A79-4B7C-A925-387BE2C26946}">
      <dsp:nvSpPr>
        <dsp:cNvPr id="0" name=""/>
        <dsp:cNvSpPr/>
      </dsp:nvSpPr>
      <dsp:spPr>
        <a:xfrm>
          <a:off x="0" y="432510"/>
          <a:ext cx="3398946" cy="1482300"/>
        </a:xfrm>
        <a:prstGeom prst="rect">
          <a:avLst/>
        </a:prstGeom>
        <a:solidFill>
          <a:schemeClr val="accent5">
            <a:alpha val="90000"/>
            <a:tint val="40000"/>
            <a:hueOff val="0"/>
            <a:satOff val="0"/>
            <a:lumOff val="0"/>
            <a:alphaOff val="0"/>
          </a:schemeClr>
        </a:solidFill>
        <a:ln w="6350" cap="flat" cmpd="sng" algn="ctr">
          <a:solidFill>
            <a:schemeClr val="accent5">
              <a:alpha val="90000"/>
              <a:tint val="40000"/>
              <a:hueOff val="0"/>
              <a:satOff val="0"/>
              <a:lumOff val="0"/>
              <a:alphaOff val="0"/>
            </a:schemeClr>
          </a:solidFill>
          <a:prstDash val="solid"/>
        </a:ln>
        <a:effectLst>
          <a:outerShdw blurRad="38100" dist="12700" dir="5400000" algn="ctr" rotWithShape="0">
            <a:srgbClr val="000000">
              <a:alpha val="63000"/>
            </a:srgbClr>
          </a:outerShdw>
        </a:effectLst>
      </dsp:spPr>
      <dsp:style>
        <a:lnRef idx="1">
          <a:scrgbClr r="0" g="0" b="0"/>
        </a:lnRef>
        <a:fillRef idx="1">
          <a:scrgbClr r="0" g="0" b="0"/>
        </a:fillRef>
        <a:effectRef idx="2">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Font typeface="Arial" panose="020B0604020202020204" pitchFamily="34" charset="0"/>
            <a:buChar char="•"/>
          </a:pPr>
          <a:r>
            <a:rPr lang="es-EC" sz="1400" kern="1200" dirty="0"/>
            <a:t>Acero AISI 1045 (SAE grado 8)</a:t>
          </a:r>
        </a:p>
        <a:p>
          <a:pPr marL="114300" lvl="1" indent="-114300" algn="l" defTabSz="622300">
            <a:lnSpc>
              <a:spcPct val="90000"/>
            </a:lnSpc>
            <a:spcBef>
              <a:spcPct val="0"/>
            </a:spcBef>
            <a:spcAft>
              <a:spcPct val="15000"/>
            </a:spcAft>
            <a:buFont typeface="Arial" panose="020B0604020202020204" pitchFamily="34" charset="0"/>
            <a:buChar char="•"/>
          </a:pPr>
          <a:r>
            <a:rPr lang="es-EC" sz="1400" kern="1200" dirty="0"/>
            <a:t>No cambio en micro estructura</a:t>
          </a:r>
        </a:p>
        <a:p>
          <a:pPr marL="114300" lvl="1" indent="-114300" algn="l" defTabSz="622300">
            <a:lnSpc>
              <a:spcPct val="90000"/>
            </a:lnSpc>
            <a:spcBef>
              <a:spcPct val="0"/>
            </a:spcBef>
            <a:spcAft>
              <a:spcPct val="15000"/>
            </a:spcAft>
            <a:buFont typeface="Arial" panose="020B0604020202020204" pitchFamily="34" charset="0"/>
            <a:buChar char="•"/>
          </a:pPr>
          <a:r>
            <a:rPr lang="es-EC" sz="1400" kern="1200" dirty="0"/>
            <a:t>Mantiene propiedades físicas y mecánicas.</a:t>
          </a:r>
        </a:p>
        <a:p>
          <a:pPr marL="114300" lvl="1" indent="-114300" algn="l" defTabSz="622300">
            <a:lnSpc>
              <a:spcPct val="90000"/>
            </a:lnSpc>
            <a:spcBef>
              <a:spcPct val="0"/>
            </a:spcBef>
            <a:spcAft>
              <a:spcPct val="15000"/>
            </a:spcAft>
            <a:buFont typeface="Arial" panose="020B0604020202020204" pitchFamily="34" charset="0"/>
            <a:buChar char="•"/>
          </a:pPr>
          <a:r>
            <a:rPr lang="es-EC" sz="1400" kern="1200" dirty="0"/>
            <a:t>Acero medio carbono, tratamiento térmico, templado en aceite.</a:t>
          </a:r>
        </a:p>
      </dsp:txBody>
      <dsp:txXfrm>
        <a:off x="0" y="432510"/>
        <a:ext cx="3398946" cy="1482300"/>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1EFBEB-A2CC-4585-99F8-984E2B7C5780}">
      <dsp:nvSpPr>
        <dsp:cNvPr id="0" name=""/>
        <dsp:cNvSpPr/>
      </dsp:nvSpPr>
      <dsp:spPr>
        <a:xfrm>
          <a:off x="1147929" y="575342"/>
          <a:ext cx="4194981" cy="1456861"/>
        </a:xfrm>
        <a:prstGeom prst="ellipse">
          <a:avLst/>
        </a:prstGeom>
        <a:solidFill>
          <a:schemeClr val="accent4">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5A2419-3800-4D42-B246-240DC034459A}">
      <dsp:nvSpPr>
        <dsp:cNvPr id="0" name=""/>
        <dsp:cNvSpPr/>
      </dsp:nvSpPr>
      <dsp:spPr>
        <a:xfrm>
          <a:off x="2845433" y="4142703"/>
          <a:ext cx="812981" cy="520307"/>
        </a:xfrm>
        <a:prstGeom prst="downArrow">
          <a:avLst/>
        </a:prstGeom>
        <a:solidFill>
          <a:schemeClr val="accent4">
            <a:tint val="4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B817307-B135-4694-ADB8-F7A513608563}">
      <dsp:nvSpPr>
        <dsp:cNvPr id="0" name=""/>
        <dsp:cNvSpPr/>
      </dsp:nvSpPr>
      <dsp:spPr>
        <a:xfrm>
          <a:off x="1201377" y="4612518"/>
          <a:ext cx="3902308" cy="4368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s-EC" sz="1600" kern="1200" dirty="0"/>
            <a:t>Falla por fatiga a flexión</a:t>
          </a:r>
        </a:p>
      </dsp:txBody>
      <dsp:txXfrm>
        <a:off x="1201377" y="4612518"/>
        <a:ext cx="3902308" cy="436824"/>
      </dsp:txXfrm>
    </dsp:sp>
    <dsp:sp modelId="{D64B2101-6935-4803-B466-E99A89BEE044}">
      <dsp:nvSpPr>
        <dsp:cNvPr id="0" name=""/>
        <dsp:cNvSpPr/>
      </dsp:nvSpPr>
      <dsp:spPr>
        <a:xfrm>
          <a:off x="2673081" y="2144721"/>
          <a:ext cx="1463365" cy="1463365"/>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s-EC" sz="1500" kern="1200" dirty="0"/>
            <a:t>Marcas elípticas</a:t>
          </a:r>
        </a:p>
      </dsp:txBody>
      <dsp:txXfrm>
        <a:off x="2887386" y="2359026"/>
        <a:ext cx="1034755" cy="1034755"/>
      </dsp:txXfrm>
    </dsp:sp>
    <dsp:sp modelId="{82D483AF-4C13-4B69-833D-A47EA33315AD}">
      <dsp:nvSpPr>
        <dsp:cNvPr id="0" name=""/>
        <dsp:cNvSpPr/>
      </dsp:nvSpPr>
      <dsp:spPr>
        <a:xfrm>
          <a:off x="1625961" y="1046871"/>
          <a:ext cx="1463365" cy="1463365"/>
        </a:xfrm>
        <a:prstGeom prst="ellipse">
          <a:avLst/>
        </a:prstGeom>
        <a:solidFill>
          <a:schemeClr val="accent4">
            <a:hueOff val="179936"/>
            <a:satOff val="8690"/>
            <a:lumOff val="490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s-EC" sz="1500" kern="1200" dirty="0"/>
            <a:t>Deforma-</a:t>
          </a:r>
          <a:r>
            <a:rPr lang="es-EC" sz="1500" kern="1200" dirty="0" err="1"/>
            <a:t>ción</a:t>
          </a:r>
          <a:r>
            <a:rPr lang="es-EC" sz="1500" kern="1200" dirty="0"/>
            <a:t> lateral</a:t>
          </a:r>
        </a:p>
      </dsp:txBody>
      <dsp:txXfrm>
        <a:off x="1840266" y="1261176"/>
        <a:ext cx="1034755" cy="1034755"/>
      </dsp:txXfrm>
    </dsp:sp>
    <dsp:sp modelId="{2D49C86D-AB39-4DDD-9280-35879612A367}">
      <dsp:nvSpPr>
        <dsp:cNvPr id="0" name=""/>
        <dsp:cNvSpPr/>
      </dsp:nvSpPr>
      <dsp:spPr>
        <a:xfrm>
          <a:off x="3121847" y="693062"/>
          <a:ext cx="1463365" cy="1463365"/>
        </a:xfrm>
        <a:prstGeom prst="ellipse">
          <a:avLst/>
        </a:prstGeom>
        <a:solidFill>
          <a:schemeClr val="accent4">
            <a:hueOff val="359873"/>
            <a:satOff val="17380"/>
            <a:lumOff val="980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s-EC" sz="1500" kern="1200" dirty="0"/>
            <a:t>Fractura en filetes rosca</a:t>
          </a:r>
        </a:p>
      </dsp:txBody>
      <dsp:txXfrm>
        <a:off x="3336152" y="907367"/>
        <a:ext cx="1034755" cy="1034755"/>
      </dsp:txXfrm>
    </dsp:sp>
    <dsp:sp modelId="{E570AFA4-C60E-44BC-AC72-66354F5E06FF}">
      <dsp:nvSpPr>
        <dsp:cNvPr id="0" name=""/>
        <dsp:cNvSpPr/>
      </dsp:nvSpPr>
      <dsp:spPr>
        <a:xfrm>
          <a:off x="975577" y="396486"/>
          <a:ext cx="4552693" cy="3642154"/>
        </a:xfrm>
        <a:prstGeom prst="funnel">
          <a:avLst/>
        </a:prstGeom>
        <a:solidFill>
          <a:schemeClr val="lt1">
            <a:alpha val="40000"/>
            <a:hueOff val="0"/>
            <a:satOff val="0"/>
            <a:lumOff val="0"/>
            <a:alphaOff val="0"/>
          </a:schemeClr>
        </a:solidFill>
        <a:ln w="6350"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AD2D71-8CFD-4B3D-9F58-A446CA997C49}">
      <dsp:nvSpPr>
        <dsp:cNvPr id="0" name=""/>
        <dsp:cNvSpPr/>
      </dsp:nvSpPr>
      <dsp:spPr>
        <a:xfrm>
          <a:off x="0" y="19676"/>
          <a:ext cx="2213811" cy="575639"/>
        </a:xfrm>
        <a:prstGeom prst="roundRect">
          <a:avLst/>
        </a:prstGeom>
        <a:gradFill rotWithShape="0">
          <a:gsLst>
            <a:gs pos="0">
              <a:schemeClr val="accent4">
                <a:hueOff val="0"/>
                <a:satOff val="0"/>
                <a:lumOff val="0"/>
                <a:alphaOff val="0"/>
                <a:satMod val="100000"/>
                <a:lumMod val="100000"/>
              </a:schemeClr>
            </a:gs>
            <a:gs pos="50000">
              <a:schemeClr val="accent4">
                <a:hueOff val="0"/>
                <a:satOff val="0"/>
                <a:lumOff val="0"/>
                <a:alphaOff val="0"/>
                <a:shade val="99000"/>
                <a:satMod val="105000"/>
                <a:lumMod val="100000"/>
              </a:schemeClr>
            </a:gs>
            <a:gs pos="100000">
              <a:schemeClr val="accent4">
                <a:hueOff val="0"/>
                <a:satOff val="0"/>
                <a:lumOff val="0"/>
                <a:alphaOff val="0"/>
                <a:shade val="98000"/>
                <a:satMod val="105000"/>
                <a:lumMod val="100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EC" sz="2400" kern="1200" dirty="0"/>
            <a:t>Cimentación</a:t>
          </a:r>
        </a:p>
      </dsp:txBody>
      <dsp:txXfrm>
        <a:off x="28100" y="47776"/>
        <a:ext cx="2157611" cy="519439"/>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0FA797-859D-47C4-88A8-57BD98F89EF6}">
      <dsp:nvSpPr>
        <dsp:cNvPr id="0" name=""/>
        <dsp:cNvSpPr/>
      </dsp:nvSpPr>
      <dsp:spPr>
        <a:xfrm>
          <a:off x="1875" y="700634"/>
          <a:ext cx="2976147" cy="2306271"/>
        </a:xfrm>
        <a:prstGeom prst="roundRect">
          <a:avLst/>
        </a:prstGeom>
        <a:blipFill rotWithShape="1">
          <a:blip xmlns:r="http://schemas.openxmlformats.org/officeDocument/2006/relationships" r:embed="rId1"/>
          <a:srcRect/>
          <a:stretch>
            <a:fillRect t="-15000" b="-15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5243A5D-E3DA-4947-938D-37A690CB1C0A}">
      <dsp:nvSpPr>
        <dsp:cNvPr id="0" name=""/>
        <dsp:cNvSpPr/>
      </dsp:nvSpPr>
      <dsp:spPr>
        <a:xfrm>
          <a:off x="1875" y="2879052"/>
          <a:ext cx="2976147" cy="1104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r>
            <a:rPr lang="es-EC" sz="2100" kern="1200" dirty="0"/>
            <a:t>Inspección visual</a:t>
          </a:r>
        </a:p>
        <a:p>
          <a:pPr marL="171450" lvl="1" indent="-171450" algn="l" defTabSz="711200">
            <a:lnSpc>
              <a:spcPct val="90000"/>
            </a:lnSpc>
            <a:spcBef>
              <a:spcPct val="0"/>
            </a:spcBef>
            <a:spcAft>
              <a:spcPct val="15000"/>
            </a:spcAft>
            <a:buChar char="•"/>
          </a:pPr>
          <a:r>
            <a:rPr lang="es-EC" sz="1600" kern="1200" dirty="0"/>
            <a:t>Sin fisuras ni daños aparentes.</a:t>
          </a:r>
        </a:p>
      </dsp:txBody>
      <dsp:txXfrm>
        <a:off x="1875" y="2879052"/>
        <a:ext cx="2976147" cy="1104150"/>
      </dsp:txXfrm>
    </dsp:sp>
    <dsp:sp modelId="{5803C80A-0D03-4381-AACF-B5CDEBEDEA93}">
      <dsp:nvSpPr>
        <dsp:cNvPr id="0" name=""/>
        <dsp:cNvSpPr/>
      </dsp:nvSpPr>
      <dsp:spPr>
        <a:xfrm>
          <a:off x="3275763" y="700634"/>
          <a:ext cx="2976147" cy="2306271"/>
        </a:xfrm>
        <a:prstGeom prst="roundRect">
          <a:avLst/>
        </a:prstGeom>
        <a:blipFill dpi="0" rotWithShape="1">
          <a:blip xmlns:r="http://schemas.openxmlformats.org/officeDocument/2006/relationships" r:embed="rId2"/>
          <a:srcRect/>
          <a:stretch>
            <a:fillRect l="-57099" t="-16042" r="-30026" b="-37339"/>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647808-8115-406A-9168-E37924FDC51A}">
      <dsp:nvSpPr>
        <dsp:cNvPr id="0" name=""/>
        <dsp:cNvSpPr/>
      </dsp:nvSpPr>
      <dsp:spPr>
        <a:xfrm>
          <a:off x="3275763" y="2879052"/>
          <a:ext cx="2976147" cy="1104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r>
            <a:rPr lang="es-EC" sz="2100" kern="1200" dirty="0"/>
            <a:t>Nivelación</a:t>
          </a:r>
        </a:p>
        <a:p>
          <a:pPr marL="171450" lvl="1" indent="-171450" algn="l" defTabSz="711200">
            <a:lnSpc>
              <a:spcPct val="90000"/>
            </a:lnSpc>
            <a:spcBef>
              <a:spcPct val="0"/>
            </a:spcBef>
            <a:spcAft>
              <a:spcPct val="15000"/>
            </a:spcAft>
            <a:buChar char="•"/>
          </a:pPr>
          <a:r>
            <a:rPr lang="es-EC" sz="1600" kern="1200" dirty="0"/>
            <a:t>Nivel topográfico </a:t>
          </a:r>
          <a:r>
            <a:rPr lang="es-EC" sz="1600" kern="1200" dirty="0" err="1"/>
            <a:t>Sokkia</a:t>
          </a:r>
          <a:r>
            <a:rPr lang="es-EC" sz="1600" kern="1200" dirty="0"/>
            <a:t> C310</a:t>
          </a:r>
        </a:p>
      </dsp:txBody>
      <dsp:txXfrm>
        <a:off x="3275763" y="2879052"/>
        <a:ext cx="2976147" cy="1104150"/>
      </dsp:txXfrm>
    </dsp:sp>
    <dsp:sp modelId="{9BAF2435-9714-43A7-9FC8-42CE2CC110CA}">
      <dsp:nvSpPr>
        <dsp:cNvPr id="0" name=""/>
        <dsp:cNvSpPr/>
      </dsp:nvSpPr>
      <dsp:spPr>
        <a:xfrm>
          <a:off x="6549651" y="700634"/>
          <a:ext cx="2976147" cy="2306271"/>
        </a:xfrm>
        <a:prstGeom prst="roundRect">
          <a:avLst/>
        </a:prstGeom>
        <a:blipFill dpi="0" rotWithShape="1">
          <a:blip xmlns:r="http://schemas.openxmlformats.org/officeDocument/2006/relationships" r:embed="rId3"/>
          <a:srcRect/>
          <a:stretch>
            <a:fillRect l="-82652" t="-45986" r="-17966" b="-18454"/>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6A9745B-AFE8-47FE-B9CE-F0069CE6D3DE}">
      <dsp:nvSpPr>
        <dsp:cNvPr id="0" name=""/>
        <dsp:cNvSpPr/>
      </dsp:nvSpPr>
      <dsp:spPr>
        <a:xfrm>
          <a:off x="6549651" y="2879052"/>
          <a:ext cx="2976147" cy="1104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r>
            <a:rPr lang="es-EC" sz="2100" kern="1200" dirty="0"/>
            <a:t>Extracción de núcleos (ASTM C42)</a:t>
          </a:r>
        </a:p>
        <a:p>
          <a:pPr marL="171450" lvl="1" indent="-171450" algn="l" defTabSz="711200">
            <a:lnSpc>
              <a:spcPct val="90000"/>
            </a:lnSpc>
            <a:spcBef>
              <a:spcPct val="0"/>
            </a:spcBef>
            <a:spcAft>
              <a:spcPct val="15000"/>
            </a:spcAft>
            <a:buChar char="•"/>
          </a:pPr>
          <a:r>
            <a:rPr lang="es-EC" sz="1600" kern="1200" dirty="0"/>
            <a:t>Taladro con broca de 3”</a:t>
          </a:r>
        </a:p>
      </dsp:txBody>
      <dsp:txXfrm>
        <a:off x="6549651" y="2879052"/>
        <a:ext cx="2976147" cy="1104150"/>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AD2D71-8CFD-4B3D-9F58-A446CA997C49}">
      <dsp:nvSpPr>
        <dsp:cNvPr id="0" name=""/>
        <dsp:cNvSpPr/>
      </dsp:nvSpPr>
      <dsp:spPr>
        <a:xfrm>
          <a:off x="0" y="0"/>
          <a:ext cx="4896858" cy="599625"/>
        </a:xfrm>
        <a:prstGeom prst="roundRect">
          <a:avLst/>
        </a:prstGeom>
        <a:gradFill rotWithShape="0">
          <a:gsLst>
            <a:gs pos="0">
              <a:schemeClr val="accent4">
                <a:hueOff val="0"/>
                <a:satOff val="0"/>
                <a:lumOff val="0"/>
                <a:alphaOff val="0"/>
                <a:satMod val="100000"/>
                <a:lumMod val="100000"/>
              </a:schemeClr>
            </a:gs>
            <a:gs pos="50000">
              <a:schemeClr val="accent4">
                <a:hueOff val="0"/>
                <a:satOff val="0"/>
                <a:lumOff val="0"/>
                <a:alphaOff val="0"/>
                <a:shade val="99000"/>
                <a:satMod val="105000"/>
                <a:lumMod val="100000"/>
              </a:schemeClr>
            </a:gs>
            <a:gs pos="100000">
              <a:schemeClr val="accent4">
                <a:hueOff val="0"/>
                <a:satOff val="0"/>
                <a:lumOff val="0"/>
                <a:alphaOff val="0"/>
                <a:shade val="98000"/>
                <a:satMod val="105000"/>
                <a:lumMod val="100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s-EC" sz="2500" kern="1200" dirty="0"/>
            <a:t>Nivelación de la Cimentación</a:t>
          </a:r>
        </a:p>
      </dsp:txBody>
      <dsp:txXfrm>
        <a:off x="29271" y="29271"/>
        <a:ext cx="4838316" cy="541083"/>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AD2D71-8CFD-4B3D-9F58-A446CA997C49}">
      <dsp:nvSpPr>
        <dsp:cNvPr id="0" name=""/>
        <dsp:cNvSpPr/>
      </dsp:nvSpPr>
      <dsp:spPr>
        <a:xfrm>
          <a:off x="0" y="2800"/>
          <a:ext cx="4896858" cy="795600"/>
        </a:xfrm>
        <a:prstGeom prst="roundRect">
          <a:avLst/>
        </a:prstGeom>
        <a:gradFill rotWithShape="0">
          <a:gsLst>
            <a:gs pos="0">
              <a:schemeClr val="accent4">
                <a:hueOff val="0"/>
                <a:satOff val="0"/>
                <a:lumOff val="0"/>
                <a:alphaOff val="0"/>
                <a:satMod val="100000"/>
                <a:lumMod val="100000"/>
              </a:schemeClr>
            </a:gs>
            <a:gs pos="50000">
              <a:schemeClr val="accent4">
                <a:hueOff val="0"/>
                <a:satOff val="0"/>
                <a:lumOff val="0"/>
                <a:alphaOff val="0"/>
                <a:shade val="99000"/>
                <a:satMod val="105000"/>
                <a:lumMod val="100000"/>
              </a:schemeClr>
            </a:gs>
            <a:gs pos="100000">
              <a:schemeClr val="accent4">
                <a:hueOff val="0"/>
                <a:satOff val="0"/>
                <a:lumOff val="0"/>
                <a:alphaOff val="0"/>
                <a:shade val="98000"/>
                <a:satMod val="105000"/>
                <a:lumMod val="100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EC" sz="2000" kern="1200" dirty="0"/>
            <a:t>Cimentación: Extracción de núcleos de hormigón</a:t>
          </a:r>
        </a:p>
      </dsp:txBody>
      <dsp:txXfrm>
        <a:off x="38838" y="41638"/>
        <a:ext cx="4819182" cy="717924"/>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B30CAA-0176-4817-9522-5A77358EAF3D}">
      <dsp:nvSpPr>
        <dsp:cNvPr id="0" name=""/>
        <dsp:cNvSpPr/>
      </dsp:nvSpPr>
      <dsp:spPr>
        <a:xfrm>
          <a:off x="503917" y="3284"/>
          <a:ext cx="2245368" cy="1924546"/>
        </a:xfrm>
        <a:prstGeom prst="rect">
          <a:avLst/>
        </a:prstGeom>
        <a:blipFill dpi="0" rotWithShape="1">
          <a:blip xmlns:r="http://schemas.openxmlformats.org/officeDocument/2006/relationships" r:embed="rId1"/>
          <a:srcRect/>
          <a:stretch>
            <a:fillRect l="-9205" t="-11771" r="-423" b="995"/>
          </a:stretch>
        </a:blipFill>
        <a:ln>
          <a:noFill/>
        </a:ln>
        <a:effectLst/>
      </dsp:spPr>
      <dsp:style>
        <a:lnRef idx="0">
          <a:scrgbClr r="0" g="0" b="0"/>
        </a:lnRef>
        <a:fillRef idx="1">
          <a:scrgbClr r="0" g="0" b="0"/>
        </a:fillRef>
        <a:effectRef idx="0">
          <a:scrgbClr r="0" g="0" b="0"/>
        </a:effectRef>
        <a:fontRef idx="minor"/>
      </dsp:style>
    </dsp:sp>
    <dsp:sp modelId="{BA4BE514-266C-4619-AA05-1F8119522B03}">
      <dsp:nvSpPr>
        <dsp:cNvPr id="0" name=""/>
        <dsp:cNvSpPr/>
      </dsp:nvSpPr>
      <dsp:spPr>
        <a:xfrm>
          <a:off x="513505" y="1519045"/>
          <a:ext cx="2245368" cy="316289"/>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es-EC" sz="1200" b="1" kern="1200">
              <a:solidFill>
                <a:sysClr val="windowText" lastClr="000000"/>
              </a:solidFill>
            </a:rPr>
            <a:t>(a)</a:t>
          </a:r>
        </a:p>
      </dsp:txBody>
      <dsp:txXfrm>
        <a:off x="513505" y="1519045"/>
        <a:ext cx="2245368" cy="316289"/>
      </dsp:txXfrm>
    </dsp:sp>
    <dsp:sp modelId="{A7CDF446-73D4-4FB1-B22C-3EC933FEA8EC}">
      <dsp:nvSpPr>
        <dsp:cNvPr id="0" name=""/>
        <dsp:cNvSpPr/>
      </dsp:nvSpPr>
      <dsp:spPr>
        <a:xfrm>
          <a:off x="2978307" y="3284"/>
          <a:ext cx="2245368" cy="1924546"/>
        </a:xfrm>
        <a:prstGeom prst="rect">
          <a:avLst/>
        </a:prstGeom>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t="-17000" b="-17000"/>
          </a:stretch>
        </a:blipFill>
        <a:ln>
          <a:noFill/>
        </a:ln>
        <a:effectLst/>
      </dsp:spPr>
      <dsp:style>
        <a:lnRef idx="0">
          <a:scrgbClr r="0" g="0" b="0"/>
        </a:lnRef>
        <a:fillRef idx="1">
          <a:scrgbClr r="0" g="0" b="0"/>
        </a:fillRef>
        <a:effectRef idx="0">
          <a:scrgbClr r="0" g="0" b="0"/>
        </a:effectRef>
        <a:fontRef idx="minor"/>
      </dsp:style>
    </dsp:sp>
    <dsp:sp modelId="{549934BB-25DF-450E-9D71-F8A2964B0EC3}">
      <dsp:nvSpPr>
        <dsp:cNvPr id="0" name=""/>
        <dsp:cNvSpPr/>
      </dsp:nvSpPr>
      <dsp:spPr>
        <a:xfrm>
          <a:off x="2987895" y="1519045"/>
          <a:ext cx="2245368" cy="316289"/>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es-EC" sz="1200" b="1" kern="1200">
              <a:solidFill>
                <a:sysClr val="windowText" lastClr="000000"/>
              </a:solidFill>
            </a:rPr>
            <a:t>(b)</a:t>
          </a:r>
        </a:p>
      </dsp:txBody>
      <dsp:txXfrm>
        <a:off x="2987895" y="1519045"/>
        <a:ext cx="2245368" cy="316289"/>
      </dsp:txXfrm>
    </dsp:sp>
    <dsp:sp modelId="{72170777-FB93-494A-B9C3-8D377ABA1B7B}">
      <dsp:nvSpPr>
        <dsp:cNvPr id="0" name=""/>
        <dsp:cNvSpPr/>
      </dsp:nvSpPr>
      <dsp:spPr>
        <a:xfrm>
          <a:off x="503917" y="2152367"/>
          <a:ext cx="2245368" cy="1924546"/>
        </a:xfrm>
        <a:prstGeom prst="rect">
          <a:avLst/>
        </a:prstGeom>
        <a:blipFill dpi="0" rotWithShape="1">
          <a:blip xmlns:r="http://schemas.openxmlformats.org/officeDocument/2006/relationships" r:embed="rId3"/>
          <a:srcRect/>
          <a:stretch>
            <a:fillRect l="-247" r="5"/>
          </a:stretch>
        </a:blipFill>
        <a:ln>
          <a:noFill/>
        </a:ln>
        <a:effectLst/>
      </dsp:spPr>
      <dsp:style>
        <a:lnRef idx="0">
          <a:scrgbClr r="0" g="0" b="0"/>
        </a:lnRef>
        <a:fillRef idx="1">
          <a:scrgbClr r="0" g="0" b="0"/>
        </a:fillRef>
        <a:effectRef idx="0">
          <a:scrgbClr r="0" g="0" b="0"/>
        </a:effectRef>
        <a:fontRef idx="minor"/>
      </dsp:style>
    </dsp:sp>
    <dsp:sp modelId="{C1DEF53D-6AB5-48AA-9DB1-B45CA4832FD1}">
      <dsp:nvSpPr>
        <dsp:cNvPr id="0" name=""/>
        <dsp:cNvSpPr/>
      </dsp:nvSpPr>
      <dsp:spPr>
        <a:xfrm>
          <a:off x="513505" y="3668129"/>
          <a:ext cx="2245368" cy="316289"/>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es-EC" sz="1200" b="1" kern="1200">
              <a:solidFill>
                <a:sysClr val="windowText" lastClr="000000"/>
              </a:solidFill>
            </a:rPr>
            <a:t>(c)</a:t>
          </a:r>
        </a:p>
      </dsp:txBody>
      <dsp:txXfrm>
        <a:off x="513505" y="3668129"/>
        <a:ext cx="2245368" cy="316289"/>
      </dsp:txXfrm>
    </dsp:sp>
    <dsp:sp modelId="{E4C79410-BBF8-4C10-AD4E-54CB748E813A}">
      <dsp:nvSpPr>
        <dsp:cNvPr id="0" name=""/>
        <dsp:cNvSpPr/>
      </dsp:nvSpPr>
      <dsp:spPr>
        <a:xfrm>
          <a:off x="2978307" y="2152367"/>
          <a:ext cx="2245368" cy="1924546"/>
        </a:xfrm>
        <a:prstGeom prst="rect">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l="-12370" t="-42365" r="-11190" b="-50387"/>
          </a:stretch>
        </a:blipFill>
        <a:ln>
          <a:noFill/>
        </a:ln>
        <a:effectLst/>
      </dsp:spPr>
      <dsp:style>
        <a:lnRef idx="0">
          <a:scrgbClr r="0" g="0" b="0"/>
        </a:lnRef>
        <a:fillRef idx="1">
          <a:scrgbClr r="0" g="0" b="0"/>
        </a:fillRef>
        <a:effectRef idx="0">
          <a:scrgbClr r="0" g="0" b="0"/>
        </a:effectRef>
        <a:fontRef idx="minor"/>
      </dsp:style>
    </dsp:sp>
    <dsp:sp modelId="{29F24274-C32D-4C99-8634-15F0E47681E8}">
      <dsp:nvSpPr>
        <dsp:cNvPr id="0" name=""/>
        <dsp:cNvSpPr/>
      </dsp:nvSpPr>
      <dsp:spPr>
        <a:xfrm>
          <a:off x="2987895" y="3668129"/>
          <a:ext cx="2245368" cy="316289"/>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es-EC" sz="1200" b="1" kern="1200">
              <a:solidFill>
                <a:sysClr val="windowText" lastClr="000000"/>
              </a:solidFill>
            </a:rPr>
            <a:t>(d)</a:t>
          </a:r>
        </a:p>
      </dsp:txBody>
      <dsp:txXfrm>
        <a:off x="2987895" y="3668129"/>
        <a:ext cx="2245368" cy="316289"/>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DA68E6-4F90-4FE7-B1A8-53406517233D}">
      <dsp:nvSpPr>
        <dsp:cNvPr id="0" name=""/>
        <dsp:cNvSpPr/>
      </dsp:nvSpPr>
      <dsp:spPr>
        <a:xfrm>
          <a:off x="0" y="12113"/>
          <a:ext cx="4969097" cy="617760"/>
        </a:xfrm>
        <a:prstGeom prst="roundRect">
          <a:avLst/>
        </a:prstGeom>
        <a:gradFill rotWithShape="0">
          <a:gsLst>
            <a:gs pos="0">
              <a:schemeClr val="accent5">
                <a:alpha val="90000"/>
                <a:hueOff val="0"/>
                <a:satOff val="0"/>
                <a:lumOff val="0"/>
                <a:alphaOff val="0"/>
                <a:satMod val="100000"/>
                <a:lumMod val="100000"/>
              </a:schemeClr>
            </a:gs>
            <a:gs pos="50000">
              <a:schemeClr val="accent5">
                <a:alpha val="90000"/>
                <a:hueOff val="0"/>
                <a:satOff val="0"/>
                <a:lumOff val="0"/>
                <a:alphaOff val="0"/>
                <a:shade val="99000"/>
                <a:satMod val="105000"/>
                <a:lumMod val="100000"/>
              </a:schemeClr>
            </a:gs>
            <a:gs pos="100000">
              <a:schemeClr val="accent5">
                <a:alpha val="90000"/>
                <a:hueOff val="0"/>
                <a:satOff val="0"/>
                <a:lumOff val="0"/>
                <a:alphaOff val="0"/>
                <a:shade val="98000"/>
                <a:satMod val="105000"/>
                <a:lumMod val="100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C" sz="1400" kern="1200" dirty="0"/>
            <a:t>1) El promedio de al menos tres núcleos no es menor al 85% de </a:t>
          </a:r>
          <a:r>
            <a:rPr lang="es-EC" sz="1400" kern="1200" dirty="0" err="1"/>
            <a:t>f’c</a:t>
          </a:r>
          <a:r>
            <a:rPr lang="es-EC" sz="1400" kern="1200" dirty="0"/>
            <a:t>.</a:t>
          </a:r>
        </a:p>
      </dsp:txBody>
      <dsp:txXfrm>
        <a:off x="30157" y="42270"/>
        <a:ext cx="4908783" cy="557446"/>
      </dsp:txXfrm>
    </dsp:sp>
    <dsp:sp modelId="{01FD5270-9C79-4533-B8D8-370076E0041D}">
      <dsp:nvSpPr>
        <dsp:cNvPr id="0" name=""/>
        <dsp:cNvSpPr/>
      </dsp:nvSpPr>
      <dsp:spPr>
        <a:xfrm>
          <a:off x="0" y="629873"/>
          <a:ext cx="4969097" cy="7855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7769" tIns="17780" rIns="99568" bIns="17780" numCol="1" spcCol="1270" anchor="t" anchorCtr="0">
          <a:noAutofit/>
        </a:bodyPr>
        <a:lstStyle/>
        <a:p>
          <a:pPr marL="114300" lvl="1" indent="-114300" algn="l" defTabSz="622300">
            <a:lnSpc>
              <a:spcPct val="90000"/>
            </a:lnSpc>
            <a:spcBef>
              <a:spcPct val="0"/>
            </a:spcBef>
            <a:spcAft>
              <a:spcPct val="20000"/>
            </a:spcAft>
            <a:buNone/>
          </a:pPr>
          <a14:m xmlns:a14="http://schemas.microsoft.com/office/drawing/2010/main">
            <m:oMathPara xmlns:m="http://schemas.openxmlformats.org/officeDocument/2006/math">
              <m:oMathParaPr>
                <m:jc m:val="centerGroup"/>
              </m:oMathParaPr>
              <m:oMath xmlns:m="http://schemas.openxmlformats.org/officeDocument/2006/math">
                <m:sSup>
                  <m:sSupPr>
                    <m:ctrlPr>
                      <a:rPr lang="es-EC" sz="1400" b="1" i="1" kern="1200" smtClean="0">
                        <a:latin typeface="Cambria Math" panose="02040503050406030204" pitchFamily="18" charset="0"/>
                      </a:rPr>
                    </m:ctrlPr>
                  </m:sSupPr>
                  <m:e>
                    <m:r>
                      <a:rPr lang="es-EC" sz="1400" b="1" i="1" kern="1200">
                        <a:latin typeface="Cambria Math" panose="02040503050406030204" pitchFamily="18" charset="0"/>
                      </a:rPr>
                      <m:t>𝐟</m:t>
                    </m:r>
                  </m:e>
                  <m:sup>
                    <m:r>
                      <a:rPr lang="es-EC" sz="1400" b="1" i="1" kern="1200">
                        <a:latin typeface="Cambria Math" panose="02040503050406030204" pitchFamily="18" charset="0"/>
                      </a:rPr>
                      <m:t>′</m:t>
                    </m:r>
                  </m:sup>
                </m:sSup>
                <m:sSub>
                  <m:sSubPr>
                    <m:ctrlPr>
                      <a:rPr lang="es-EC" sz="1400" b="1" i="1" kern="1200">
                        <a:latin typeface="Cambria Math" panose="02040503050406030204" pitchFamily="18" charset="0"/>
                      </a:rPr>
                    </m:ctrlPr>
                  </m:sSubPr>
                  <m:e>
                    <m:r>
                      <a:rPr lang="es-EC" sz="1400" b="1" i="1" kern="1200">
                        <a:latin typeface="Cambria Math" panose="02040503050406030204" pitchFamily="18" charset="0"/>
                      </a:rPr>
                      <m:t>𝐜</m:t>
                    </m:r>
                  </m:e>
                  <m:sub>
                    <m:r>
                      <a:rPr lang="es-EC" sz="1400" b="1" i="1" kern="1200">
                        <a:latin typeface="Cambria Math" panose="02040503050406030204" pitchFamily="18" charset="0"/>
                      </a:rPr>
                      <m:t>𝐩𝐫𝐨𝐦𝐞𝐝𝐢𝐨</m:t>
                    </m:r>
                  </m:sub>
                </m:sSub>
                <m:r>
                  <a:rPr lang="es-EC" sz="1400" b="1" kern="1200">
                    <a:latin typeface="Cambria Math" panose="02040503050406030204" pitchFamily="18" charset="0"/>
                  </a:rPr>
                  <m:t>≥</m:t>
                </m:r>
                <m:r>
                  <a:rPr lang="es-EC" sz="1400" b="1" i="1" kern="1200">
                    <a:latin typeface="Cambria Math" panose="02040503050406030204" pitchFamily="18" charset="0"/>
                  </a:rPr>
                  <m:t>𝟖𝟓</m:t>
                </m:r>
                <m:r>
                  <a:rPr lang="es-EC" sz="1400" b="1" kern="1200">
                    <a:latin typeface="Cambria Math" panose="02040503050406030204" pitchFamily="18" charset="0"/>
                  </a:rPr>
                  <m:t>% </m:t>
                </m:r>
                <m:sSup>
                  <m:sSupPr>
                    <m:ctrlPr>
                      <a:rPr lang="es-EC" sz="1400" b="1" i="1" kern="1200">
                        <a:latin typeface="Cambria Math" panose="02040503050406030204" pitchFamily="18" charset="0"/>
                      </a:rPr>
                    </m:ctrlPr>
                  </m:sSupPr>
                  <m:e>
                    <m:r>
                      <a:rPr lang="es-EC" sz="1400" b="1" i="1" kern="1200">
                        <a:latin typeface="Cambria Math" panose="02040503050406030204" pitchFamily="18" charset="0"/>
                      </a:rPr>
                      <m:t>𝐟</m:t>
                    </m:r>
                  </m:e>
                  <m:sup>
                    <m:r>
                      <a:rPr lang="es-EC" sz="1400" b="1" i="1" kern="1200">
                        <a:latin typeface="Cambria Math" panose="02040503050406030204" pitchFamily="18" charset="0"/>
                      </a:rPr>
                      <m:t>′</m:t>
                    </m:r>
                  </m:sup>
                </m:sSup>
                <m:sSub>
                  <m:sSubPr>
                    <m:ctrlPr>
                      <a:rPr lang="es-EC" sz="1400" b="1" i="1" kern="1200">
                        <a:latin typeface="Cambria Math" panose="02040503050406030204" pitchFamily="18" charset="0"/>
                      </a:rPr>
                    </m:ctrlPr>
                  </m:sSubPr>
                  <m:e>
                    <m:r>
                      <a:rPr lang="es-EC" sz="1400" b="1" i="1" kern="1200">
                        <a:latin typeface="Cambria Math" panose="02040503050406030204" pitchFamily="18" charset="0"/>
                      </a:rPr>
                      <m:t>𝐜</m:t>
                    </m:r>
                  </m:e>
                  <m:sub>
                    <m:r>
                      <a:rPr lang="es-EC" sz="1400" b="1" i="1" kern="1200">
                        <a:latin typeface="Cambria Math" panose="02040503050406030204" pitchFamily="18" charset="0"/>
                      </a:rPr>
                      <m:t>𝐝𝐢𝐬𝐞</m:t>
                    </m:r>
                    <m:r>
                      <a:rPr lang="es-EC" sz="1400" b="1" kern="1200">
                        <a:latin typeface="Cambria Math" panose="02040503050406030204" pitchFamily="18" charset="0"/>
                      </a:rPr>
                      <m:t>ñ</m:t>
                    </m:r>
                    <m:r>
                      <a:rPr lang="es-EC" sz="1400" b="1" i="1" kern="1200">
                        <a:latin typeface="Cambria Math" panose="02040503050406030204" pitchFamily="18" charset="0"/>
                      </a:rPr>
                      <m:t>𝐨</m:t>
                    </m:r>
                  </m:sub>
                </m:sSub>
              </m:oMath>
            </m:oMathPara>
          </a14:m>
          <a:endParaRPr lang="es-EC" sz="1400" kern="1200" dirty="0"/>
        </a:p>
        <a:p>
          <a:pPr marL="114300" lvl="1" indent="-114300" algn="l" defTabSz="622300">
            <a:lnSpc>
              <a:spcPct val="90000"/>
            </a:lnSpc>
            <a:spcBef>
              <a:spcPct val="0"/>
            </a:spcBef>
            <a:spcAft>
              <a:spcPct val="20000"/>
            </a:spcAft>
            <a:buNone/>
          </a:pPr>
          <a14:m xmlns:a14="http://schemas.microsoft.com/office/drawing/2010/main">
            <m:oMathPara xmlns:m="http://schemas.openxmlformats.org/officeDocument/2006/math">
              <m:oMathParaPr>
                <m:jc m:val="centerGroup"/>
              </m:oMathParaPr>
              <m:oMath xmlns:m="http://schemas.openxmlformats.org/officeDocument/2006/math">
                <m:r>
                  <a:rPr lang="es-EC" sz="1400" i="1" kern="1200" smtClean="0">
                    <a:latin typeface="Cambria Math" panose="02040503050406030204" pitchFamily="18" charset="0"/>
                  </a:rPr>
                  <m:t>240.10</m:t>
                </m:r>
                <m:f>
                  <m:fPr>
                    <m:type m:val="lin"/>
                    <m:ctrlPr>
                      <a:rPr lang="es-EC" sz="1400" i="1" kern="1200">
                        <a:latin typeface="Cambria Math" panose="02040503050406030204" pitchFamily="18" charset="0"/>
                      </a:rPr>
                    </m:ctrlPr>
                  </m:fPr>
                  <m:num>
                    <m:r>
                      <a:rPr lang="es-EC" sz="1400" i="1" kern="1200">
                        <a:latin typeface="Cambria Math" panose="02040503050406030204" pitchFamily="18" charset="0"/>
                      </a:rPr>
                      <m:t>𝑘𝑔</m:t>
                    </m:r>
                  </m:num>
                  <m:den>
                    <m:r>
                      <a:rPr lang="es-EC" sz="1400" i="1" kern="1200">
                        <a:latin typeface="Cambria Math" panose="02040503050406030204" pitchFamily="18" charset="0"/>
                      </a:rPr>
                      <m:t>𝑐</m:t>
                    </m:r>
                    <m:sSup>
                      <m:sSupPr>
                        <m:ctrlPr>
                          <a:rPr lang="es-EC" sz="1400" i="1" kern="1200">
                            <a:latin typeface="Cambria Math" panose="02040503050406030204" pitchFamily="18" charset="0"/>
                          </a:rPr>
                        </m:ctrlPr>
                      </m:sSupPr>
                      <m:e>
                        <m:r>
                          <a:rPr lang="es-EC" sz="1400" i="1" kern="1200">
                            <a:latin typeface="Cambria Math" panose="02040503050406030204" pitchFamily="18" charset="0"/>
                          </a:rPr>
                          <m:t>𝑚</m:t>
                        </m:r>
                      </m:e>
                      <m:sup>
                        <m:r>
                          <a:rPr lang="es-EC" sz="1400" i="1" kern="1200">
                            <a:latin typeface="Cambria Math" panose="02040503050406030204" pitchFamily="18" charset="0"/>
                          </a:rPr>
                          <m:t>2</m:t>
                        </m:r>
                      </m:sup>
                    </m:sSup>
                  </m:den>
                </m:f>
                <m:r>
                  <a:rPr lang="es-EC" sz="1400" i="1" kern="1200">
                    <a:latin typeface="Cambria Math" panose="02040503050406030204" pitchFamily="18" charset="0"/>
                  </a:rPr>
                  <m:t>≥0.85∗210 </m:t>
                </m:r>
                <m:r>
                  <a:rPr lang="es-EC" sz="1400" i="1" kern="1200">
                    <a:latin typeface="Cambria Math" panose="02040503050406030204" pitchFamily="18" charset="0"/>
                  </a:rPr>
                  <m:t>𝑘𝑔</m:t>
                </m:r>
                <m:r>
                  <a:rPr lang="es-EC" sz="1400" i="1" kern="1200">
                    <a:latin typeface="Cambria Math" panose="02040503050406030204" pitchFamily="18" charset="0"/>
                  </a:rPr>
                  <m:t>/</m:t>
                </m:r>
                <m:r>
                  <a:rPr lang="es-EC" sz="1400" i="1" kern="1200">
                    <a:latin typeface="Cambria Math" panose="02040503050406030204" pitchFamily="18" charset="0"/>
                  </a:rPr>
                  <m:t>𝑐</m:t>
                </m:r>
                <m:sSup>
                  <m:sSupPr>
                    <m:ctrlPr>
                      <a:rPr lang="es-EC" sz="1400" i="1" kern="1200">
                        <a:latin typeface="Cambria Math" panose="02040503050406030204" pitchFamily="18" charset="0"/>
                      </a:rPr>
                    </m:ctrlPr>
                  </m:sSupPr>
                  <m:e>
                    <m:r>
                      <a:rPr lang="es-EC" sz="1400" i="1" kern="1200">
                        <a:latin typeface="Cambria Math" panose="02040503050406030204" pitchFamily="18" charset="0"/>
                      </a:rPr>
                      <m:t>𝑚</m:t>
                    </m:r>
                  </m:e>
                  <m:sup>
                    <m:r>
                      <a:rPr lang="es-EC" sz="1400" i="1" kern="1200">
                        <a:latin typeface="Cambria Math" panose="02040503050406030204" pitchFamily="18" charset="0"/>
                      </a:rPr>
                      <m:t>2</m:t>
                    </m:r>
                  </m:sup>
                </m:sSup>
              </m:oMath>
            </m:oMathPara>
          </a14:m>
          <a:endParaRPr lang="es-EC" sz="1400" kern="1200" dirty="0"/>
        </a:p>
        <a:p>
          <a:pPr marL="114300" lvl="1" indent="-114300" algn="l" defTabSz="622300">
            <a:lnSpc>
              <a:spcPct val="90000"/>
            </a:lnSpc>
            <a:spcBef>
              <a:spcPct val="0"/>
            </a:spcBef>
            <a:spcAft>
              <a:spcPct val="20000"/>
            </a:spcAft>
            <a:buNone/>
          </a:pPr>
          <a14:m xmlns:a14="http://schemas.microsoft.com/office/drawing/2010/main">
            <m:oMathPara xmlns:m="http://schemas.openxmlformats.org/officeDocument/2006/math">
              <m:oMathParaPr>
                <m:jc m:val="centerGroup"/>
              </m:oMathParaPr>
              <m:oMath xmlns:m="http://schemas.openxmlformats.org/officeDocument/2006/math">
                <m:r>
                  <a:rPr lang="es-EC" sz="1400" i="1" kern="1200" smtClean="0">
                    <a:latin typeface="Cambria Math" panose="02040503050406030204" pitchFamily="18" charset="0"/>
                  </a:rPr>
                  <m:t>240.10</m:t>
                </m:r>
                <m:f>
                  <m:fPr>
                    <m:type m:val="lin"/>
                    <m:ctrlPr>
                      <a:rPr lang="es-EC" sz="1400" i="1" kern="1200">
                        <a:latin typeface="Cambria Math" panose="02040503050406030204" pitchFamily="18" charset="0"/>
                      </a:rPr>
                    </m:ctrlPr>
                  </m:fPr>
                  <m:num>
                    <m:r>
                      <a:rPr lang="es-EC" sz="1400" i="1" kern="1200">
                        <a:latin typeface="Cambria Math" panose="02040503050406030204" pitchFamily="18" charset="0"/>
                      </a:rPr>
                      <m:t>𝑘𝑔</m:t>
                    </m:r>
                  </m:num>
                  <m:den>
                    <m:r>
                      <a:rPr lang="es-EC" sz="1400" i="1" kern="1200">
                        <a:latin typeface="Cambria Math" panose="02040503050406030204" pitchFamily="18" charset="0"/>
                      </a:rPr>
                      <m:t>𝑐</m:t>
                    </m:r>
                    <m:sSup>
                      <m:sSupPr>
                        <m:ctrlPr>
                          <a:rPr lang="es-EC" sz="1400" i="1" kern="1200">
                            <a:latin typeface="Cambria Math" panose="02040503050406030204" pitchFamily="18" charset="0"/>
                          </a:rPr>
                        </m:ctrlPr>
                      </m:sSupPr>
                      <m:e>
                        <m:r>
                          <a:rPr lang="es-EC" sz="1400" i="1" kern="1200">
                            <a:latin typeface="Cambria Math" panose="02040503050406030204" pitchFamily="18" charset="0"/>
                          </a:rPr>
                          <m:t>𝑚</m:t>
                        </m:r>
                      </m:e>
                      <m:sup>
                        <m:r>
                          <a:rPr lang="es-EC" sz="1400" i="1" kern="1200">
                            <a:latin typeface="Cambria Math" panose="02040503050406030204" pitchFamily="18" charset="0"/>
                          </a:rPr>
                          <m:t>2</m:t>
                        </m:r>
                      </m:sup>
                    </m:sSup>
                  </m:den>
                </m:f>
                <m:r>
                  <a:rPr lang="es-EC" sz="1400" i="1" kern="1200">
                    <a:latin typeface="Cambria Math" panose="02040503050406030204" pitchFamily="18" charset="0"/>
                  </a:rPr>
                  <m:t>≥178.50</m:t>
                </m:r>
                <m:f>
                  <m:fPr>
                    <m:type m:val="lin"/>
                    <m:ctrlPr>
                      <a:rPr lang="es-EC" sz="1400" i="1" kern="1200">
                        <a:latin typeface="Cambria Math" panose="02040503050406030204" pitchFamily="18" charset="0"/>
                      </a:rPr>
                    </m:ctrlPr>
                  </m:fPr>
                  <m:num>
                    <m:r>
                      <a:rPr lang="es-EC" sz="1400" i="1" kern="1200">
                        <a:latin typeface="Cambria Math" panose="02040503050406030204" pitchFamily="18" charset="0"/>
                      </a:rPr>
                      <m:t>𝑘𝑔</m:t>
                    </m:r>
                  </m:num>
                  <m:den>
                    <m:r>
                      <a:rPr lang="en-US" sz="1400" b="0" i="1" kern="1200" smtClean="0">
                        <a:latin typeface="Cambria Math" panose="02040503050406030204" pitchFamily="18" charset="0"/>
                      </a:rPr>
                      <m:t>𝑐𝑚</m:t>
                    </m:r>
                    <m:r>
                      <a:rPr lang="en-US" sz="1400" b="0" i="1" kern="1200" smtClean="0">
                        <a:latin typeface="Cambria Math" panose="02040503050406030204" pitchFamily="18" charset="0"/>
                      </a:rPr>
                      <m:t>²</m:t>
                    </m:r>
                  </m:den>
                </m:f>
                <m:r>
                  <a:rPr lang="es-EC" sz="1400" i="1" kern="1200">
                    <a:latin typeface="Cambria Math" panose="02040503050406030204" pitchFamily="18" charset="0"/>
                  </a:rPr>
                  <m:t>   ∴</m:t>
                </m:r>
                <m:r>
                  <a:rPr lang="es-EC" sz="1400" i="1" kern="1200">
                    <a:latin typeface="Cambria Math" panose="02040503050406030204" pitchFamily="18" charset="0"/>
                  </a:rPr>
                  <m:t>𝑂𝐾</m:t>
                </m:r>
              </m:oMath>
            </m:oMathPara>
          </a14:m>
          <a:endParaRPr lang="es-EC" sz="1400" kern="1200" dirty="0"/>
        </a:p>
      </dsp:txBody>
      <dsp:txXfrm>
        <a:off x="0" y="629873"/>
        <a:ext cx="4969097" cy="785565"/>
      </dsp:txXfrm>
    </dsp:sp>
    <dsp:sp modelId="{731CA4FD-79DC-4D34-BB9E-14F726482183}">
      <dsp:nvSpPr>
        <dsp:cNvPr id="0" name=""/>
        <dsp:cNvSpPr/>
      </dsp:nvSpPr>
      <dsp:spPr>
        <a:xfrm>
          <a:off x="0" y="1415438"/>
          <a:ext cx="4969097" cy="617760"/>
        </a:xfrm>
        <a:prstGeom prst="roundRect">
          <a:avLst/>
        </a:prstGeom>
        <a:gradFill rotWithShape="0">
          <a:gsLst>
            <a:gs pos="0">
              <a:schemeClr val="accent5">
                <a:alpha val="90000"/>
                <a:hueOff val="0"/>
                <a:satOff val="0"/>
                <a:lumOff val="0"/>
                <a:alphaOff val="-40000"/>
                <a:satMod val="100000"/>
                <a:lumMod val="100000"/>
              </a:schemeClr>
            </a:gs>
            <a:gs pos="50000">
              <a:schemeClr val="accent5">
                <a:alpha val="90000"/>
                <a:hueOff val="0"/>
                <a:satOff val="0"/>
                <a:lumOff val="0"/>
                <a:alphaOff val="-40000"/>
                <a:shade val="99000"/>
                <a:satMod val="105000"/>
                <a:lumMod val="100000"/>
              </a:schemeClr>
            </a:gs>
            <a:gs pos="100000">
              <a:schemeClr val="accent5">
                <a:alpha val="90000"/>
                <a:hueOff val="0"/>
                <a:satOff val="0"/>
                <a:lumOff val="0"/>
                <a:alphaOff val="-40000"/>
                <a:shade val="98000"/>
                <a:satMod val="105000"/>
                <a:lumMod val="100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C" sz="1400" kern="1200" dirty="0"/>
            <a:t>2) Ningún núcleo tiene una resistencia menor al 75% de </a:t>
          </a:r>
          <a:r>
            <a:rPr lang="es-EC" sz="1400" kern="1200" dirty="0" err="1"/>
            <a:t>f’c</a:t>
          </a:r>
          <a:endParaRPr lang="es-EC" sz="1400" kern="1200" dirty="0"/>
        </a:p>
      </dsp:txBody>
      <dsp:txXfrm>
        <a:off x="30157" y="1445595"/>
        <a:ext cx="4908783" cy="557446"/>
      </dsp:txXfrm>
    </dsp:sp>
    <dsp:sp modelId="{50B54E52-5065-4B6F-B840-9C6B45A9E275}">
      <dsp:nvSpPr>
        <dsp:cNvPr id="0" name=""/>
        <dsp:cNvSpPr/>
      </dsp:nvSpPr>
      <dsp:spPr>
        <a:xfrm>
          <a:off x="0" y="2033198"/>
          <a:ext cx="4969097" cy="7684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7769" tIns="17780" rIns="99568" bIns="17780" numCol="1" spcCol="1270" anchor="t" anchorCtr="0">
          <a:noAutofit/>
        </a:bodyPr>
        <a:lstStyle/>
        <a:p>
          <a:pPr marL="114300" lvl="1" indent="-114300" algn="l" defTabSz="622300">
            <a:lnSpc>
              <a:spcPct val="90000"/>
            </a:lnSpc>
            <a:spcBef>
              <a:spcPct val="0"/>
            </a:spcBef>
            <a:spcAft>
              <a:spcPct val="20000"/>
            </a:spcAft>
            <a:buNone/>
          </a:pPr>
          <a14:m xmlns:a14="http://schemas.microsoft.com/office/drawing/2010/main">
            <m:oMathPara xmlns:m="http://schemas.openxmlformats.org/officeDocument/2006/math">
              <m:oMathParaPr>
                <m:jc m:val="centerGroup"/>
              </m:oMathParaPr>
              <m:oMath xmlns:m="http://schemas.openxmlformats.org/officeDocument/2006/math">
                <m:sSup>
                  <m:sSupPr>
                    <m:ctrlPr>
                      <a:rPr lang="es-EC" sz="1400" b="1" i="1" kern="1200" smtClean="0">
                        <a:latin typeface="Cambria Math" panose="02040503050406030204" pitchFamily="18" charset="0"/>
                      </a:rPr>
                    </m:ctrlPr>
                  </m:sSupPr>
                  <m:e>
                    <m:r>
                      <a:rPr lang="es-EC" sz="1400" b="1" i="1" kern="1200">
                        <a:latin typeface="Cambria Math" panose="02040503050406030204" pitchFamily="18" charset="0"/>
                      </a:rPr>
                      <m:t>𝐟</m:t>
                    </m:r>
                  </m:e>
                  <m:sup>
                    <m:r>
                      <a:rPr lang="en-US" sz="1400" b="1" i="1" kern="1200">
                        <a:latin typeface="Cambria Math" panose="02040503050406030204" pitchFamily="18" charset="0"/>
                      </a:rPr>
                      <m:t>′</m:t>
                    </m:r>
                  </m:sup>
                </m:sSup>
                <m:sSub>
                  <m:sSubPr>
                    <m:ctrlPr>
                      <a:rPr lang="es-EC" sz="1400" b="1" i="1" kern="1200">
                        <a:latin typeface="Cambria Math" panose="02040503050406030204" pitchFamily="18" charset="0"/>
                      </a:rPr>
                    </m:ctrlPr>
                  </m:sSubPr>
                  <m:e>
                    <m:r>
                      <a:rPr lang="es-EC" sz="1400" b="1" i="1" kern="1200">
                        <a:latin typeface="Cambria Math" panose="02040503050406030204" pitchFamily="18" charset="0"/>
                      </a:rPr>
                      <m:t>𝐜</m:t>
                    </m:r>
                  </m:e>
                  <m:sub>
                    <m:r>
                      <a:rPr lang="es-EC" sz="1400" b="1" i="1" kern="1200">
                        <a:latin typeface="Cambria Math" panose="02040503050406030204" pitchFamily="18" charset="0"/>
                      </a:rPr>
                      <m:t>𝐧</m:t>
                    </m:r>
                    <m:r>
                      <a:rPr lang="en-US" sz="1400" b="1" kern="1200">
                        <a:latin typeface="Cambria Math" panose="02040503050406030204" pitchFamily="18" charset="0"/>
                      </a:rPr>
                      <m:t>ú</m:t>
                    </m:r>
                    <m:r>
                      <a:rPr lang="es-EC" sz="1400" b="1" i="1" kern="1200">
                        <a:latin typeface="Cambria Math" panose="02040503050406030204" pitchFamily="18" charset="0"/>
                      </a:rPr>
                      <m:t>𝐜𝐥𝐞𝐨𝐬</m:t>
                    </m:r>
                  </m:sub>
                </m:sSub>
                <m:r>
                  <a:rPr lang="en-US" sz="1400" b="1" kern="1200">
                    <a:latin typeface="Cambria Math" panose="02040503050406030204" pitchFamily="18" charset="0"/>
                  </a:rPr>
                  <m:t>≥</m:t>
                </m:r>
                <m:r>
                  <a:rPr lang="es-EC" sz="1400" b="1" i="1" kern="1200">
                    <a:latin typeface="Cambria Math" panose="02040503050406030204" pitchFamily="18" charset="0"/>
                  </a:rPr>
                  <m:t>𝟕𝟓</m:t>
                </m:r>
                <m:r>
                  <a:rPr lang="en-US" sz="1400" b="1" kern="1200">
                    <a:latin typeface="Cambria Math" panose="02040503050406030204" pitchFamily="18" charset="0"/>
                  </a:rPr>
                  <m:t>% </m:t>
                </m:r>
                <m:sSup>
                  <m:sSupPr>
                    <m:ctrlPr>
                      <a:rPr lang="es-EC" sz="1400" b="1" i="1" kern="1200">
                        <a:latin typeface="Cambria Math" panose="02040503050406030204" pitchFamily="18" charset="0"/>
                      </a:rPr>
                    </m:ctrlPr>
                  </m:sSupPr>
                  <m:e>
                    <m:r>
                      <a:rPr lang="es-EC" sz="1400" b="1" i="1" kern="1200">
                        <a:latin typeface="Cambria Math" panose="02040503050406030204" pitchFamily="18" charset="0"/>
                      </a:rPr>
                      <m:t>𝐟</m:t>
                    </m:r>
                  </m:e>
                  <m:sup>
                    <m:r>
                      <a:rPr lang="en-US" sz="1400" b="1" i="1" kern="1200">
                        <a:latin typeface="Cambria Math" panose="02040503050406030204" pitchFamily="18" charset="0"/>
                      </a:rPr>
                      <m:t>′</m:t>
                    </m:r>
                  </m:sup>
                </m:sSup>
                <m:sSub>
                  <m:sSubPr>
                    <m:ctrlPr>
                      <a:rPr lang="es-EC" sz="1400" b="1" i="1" kern="1200">
                        <a:latin typeface="Cambria Math" panose="02040503050406030204" pitchFamily="18" charset="0"/>
                      </a:rPr>
                    </m:ctrlPr>
                  </m:sSubPr>
                  <m:e>
                    <m:r>
                      <a:rPr lang="es-EC" sz="1400" b="1" i="1" kern="1200">
                        <a:latin typeface="Cambria Math" panose="02040503050406030204" pitchFamily="18" charset="0"/>
                      </a:rPr>
                      <m:t>𝐜</m:t>
                    </m:r>
                  </m:e>
                  <m:sub>
                    <m:r>
                      <a:rPr lang="es-EC" sz="1400" b="1" i="1" kern="1200">
                        <a:latin typeface="Cambria Math" panose="02040503050406030204" pitchFamily="18" charset="0"/>
                      </a:rPr>
                      <m:t>𝐝𝐢𝐬𝐞</m:t>
                    </m:r>
                    <m:r>
                      <a:rPr lang="en-US" sz="1400" b="1" kern="1200">
                        <a:latin typeface="Cambria Math" panose="02040503050406030204" pitchFamily="18" charset="0"/>
                      </a:rPr>
                      <m:t>ñ</m:t>
                    </m:r>
                    <m:r>
                      <a:rPr lang="es-EC" sz="1400" b="1" i="1" kern="1200">
                        <a:latin typeface="Cambria Math" panose="02040503050406030204" pitchFamily="18" charset="0"/>
                      </a:rPr>
                      <m:t>𝐨</m:t>
                    </m:r>
                  </m:sub>
                </m:sSub>
              </m:oMath>
            </m:oMathPara>
          </a14:m>
          <a:endParaRPr lang="es-EC" sz="1400" kern="1200" dirty="0"/>
        </a:p>
        <a:p>
          <a:pPr marL="114300" lvl="1" indent="-114300" algn="l" defTabSz="622300">
            <a:lnSpc>
              <a:spcPct val="90000"/>
            </a:lnSpc>
            <a:spcBef>
              <a:spcPct val="0"/>
            </a:spcBef>
            <a:spcAft>
              <a:spcPct val="20000"/>
            </a:spcAft>
            <a:buNone/>
          </a:pPr>
          <a14:m xmlns:a14="http://schemas.microsoft.com/office/drawing/2010/main">
            <m:oMathPara xmlns:m="http://schemas.openxmlformats.org/officeDocument/2006/math">
              <m:oMathParaPr>
                <m:jc m:val="centerGroup"/>
              </m:oMathParaPr>
              <m:oMath xmlns:m="http://schemas.openxmlformats.org/officeDocument/2006/math">
                <m:r>
                  <a:rPr lang="en-US" sz="1400" b="0" i="1" kern="1200" smtClean="0">
                    <a:latin typeface="Cambria Math" panose="02040503050406030204" pitchFamily="18" charset="0"/>
                  </a:rPr>
                  <m:t>2</m:t>
                </m:r>
                <m:r>
                  <a:rPr lang="en-US" sz="1400" i="1" kern="1200" smtClean="0">
                    <a:latin typeface="Cambria Math" panose="02040503050406030204" pitchFamily="18" charset="0"/>
                  </a:rPr>
                  <m:t>07.70</m:t>
                </m:r>
                <m:f>
                  <m:fPr>
                    <m:type m:val="lin"/>
                    <m:ctrlPr>
                      <a:rPr lang="es-EC" sz="1400" i="1" kern="1200">
                        <a:latin typeface="Cambria Math" panose="02040503050406030204" pitchFamily="18" charset="0"/>
                      </a:rPr>
                    </m:ctrlPr>
                  </m:fPr>
                  <m:num>
                    <m:r>
                      <a:rPr lang="es-EC" sz="1400" i="1" kern="1200">
                        <a:latin typeface="Cambria Math" panose="02040503050406030204" pitchFamily="18" charset="0"/>
                      </a:rPr>
                      <m:t>𝑘𝑔</m:t>
                    </m:r>
                  </m:num>
                  <m:den>
                    <m:r>
                      <a:rPr lang="es-EC" sz="1400" i="1" kern="1200">
                        <a:latin typeface="Cambria Math" panose="02040503050406030204" pitchFamily="18" charset="0"/>
                      </a:rPr>
                      <m:t>𝑐</m:t>
                    </m:r>
                    <m:sSup>
                      <m:sSupPr>
                        <m:ctrlPr>
                          <a:rPr lang="es-EC" sz="1400" i="1" kern="1200">
                            <a:latin typeface="Cambria Math" panose="02040503050406030204" pitchFamily="18" charset="0"/>
                          </a:rPr>
                        </m:ctrlPr>
                      </m:sSupPr>
                      <m:e>
                        <m:r>
                          <a:rPr lang="es-EC" sz="1400" i="1" kern="1200">
                            <a:latin typeface="Cambria Math" panose="02040503050406030204" pitchFamily="18" charset="0"/>
                          </a:rPr>
                          <m:t>𝑚</m:t>
                        </m:r>
                      </m:e>
                      <m:sup>
                        <m:r>
                          <a:rPr lang="en-US" sz="1400" i="1" kern="1200">
                            <a:latin typeface="Cambria Math" panose="02040503050406030204" pitchFamily="18" charset="0"/>
                          </a:rPr>
                          <m:t>2</m:t>
                        </m:r>
                      </m:sup>
                    </m:sSup>
                  </m:den>
                </m:f>
                <m:r>
                  <a:rPr lang="en-US" sz="1400" i="1" kern="1200">
                    <a:latin typeface="Cambria Math" panose="02040503050406030204" pitchFamily="18" charset="0"/>
                  </a:rPr>
                  <m:t>≥0.75∗210 </m:t>
                </m:r>
                <m:r>
                  <a:rPr lang="es-EC" sz="1400" i="1" kern="1200">
                    <a:latin typeface="Cambria Math" panose="02040503050406030204" pitchFamily="18" charset="0"/>
                  </a:rPr>
                  <m:t>𝑘𝑔</m:t>
                </m:r>
                <m:r>
                  <a:rPr lang="en-US" sz="1400" i="1" kern="1200">
                    <a:latin typeface="Cambria Math" panose="02040503050406030204" pitchFamily="18" charset="0"/>
                  </a:rPr>
                  <m:t>/</m:t>
                </m:r>
                <m:r>
                  <a:rPr lang="es-EC" sz="1400" i="1" kern="1200">
                    <a:latin typeface="Cambria Math" panose="02040503050406030204" pitchFamily="18" charset="0"/>
                  </a:rPr>
                  <m:t>𝑐</m:t>
                </m:r>
                <m:sSup>
                  <m:sSupPr>
                    <m:ctrlPr>
                      <a:rPr lang="es-EC" sz="1400" i="1" kern="1200">
                        <a:latin typeface="Cambria Math" panose="02040503050406030204" pitchFamily="18" charset="0"/>
                      </a:rPr>
                    </m:ctrlPr>
                  </m:sSupPr>
                  <m:e>
                    <m:r>
                      <a:rPr lang="es-EC" sz="1400" i="1" kern="1200">
                        <a:latin typeface="Cambria Math" panose="02040503050406030204" pitchFamily="18" charset="0"/>
                      </a:rPr>
                      <m:t>𝑚</m:t>
                    </m:r>
                  </m:e>
                  <m:sup>
                    <m:r>
                      <a:rPr lang="en-US" sz="1400" i="1" kern="1200">
                        <a:latin typeface="Cambria Math" panose="02040503050406030204" pitchFamily="18" charset="0"/>
                      </a:rPr>
                      <m:t>2</m:t>
                    </m:r>
                  </m:sup>
                </m:sSup>
              </m:oMath>
            </m:oMathPara>
          </a14:m>
          <a:endParaRPr lang="es-EC" sz="1400" kern="1200" dirty="0"/>
        </a:p>
        <a:p>
          <a:pPr marL="114300" lvl="1" indent="-114300" algn="l" defTabSz="622300">
            <a:lnSpc>
              <a:spcPct val="90000"/>
            </a:lnSpc>
            <a:spcBef>
              <a:spcPct val="0"/>
            </a:spcBef>
            <a:spcAft>
              <a:spcPct val="20000"/>
            </a:spcAft>
            <a:buNone/>
          </a:pPr>
          <a14:m xmlns:a14="http://schemas.microsoft.com/office/drawing/2010/main">
            <m:oMathPara xmlns:m="http://schemas.openxmlformats.org/officeDocument/2006/math">
              <m:oMathParaPr>
                <m:jc m:val="centerGroup"/>
              </m:oMathParaPr>
              <m:oMath xmlns:m="http://schemas.openxmlformats.org/officeDocument/2006/math">
                <m:r>
                  <a:rPr lang="en-US" sz="1400" i="1" kern="1200" smtClean="0">
                    <a:latin typeface="Cambria Math" panose="02040503050406030204" pitchFamily="18" charset="0"/>
                  </a:rPr>
                  <m:t>207.70</m:t>
                </m:r>
                <m:f>
                  <m:fPr>
                    <m:type m:val="lin"/>
                    <m:ctrlPr>
                      <a:rPr lang="es-EC" sz="1400" i="1" kern="1200">
                        <a:latin typeface="Cambria Math" panose="02040503050406030204" pitchFamily="18" charset="0"/>
                      </a:rPr>
                    </m:ctrlPr>
                  </m:fPr>
                  <m:num>
                    <m:r>
                      <a:rPr lang="es-EC" sz="1400" i="1" kern="1200">
                        <a:latin typeface="Cambria Math" panose="02040503050406030204" pitchFamily="18" charset="0"/>
                      </a:rPr>
                      <m:t>𝑘𝑔</m:t>
                    </m:r>
                  </m:num>
                  <m:den>
                    <m:r>
                      <a:rPr lang="es-EC" sz="1400" i="1" kern="1200">
                        <a:latin typeface="Cambria Math" panose="02040503050406030204" pitchFamily="18" charset="0"/>
                      </a:rPr>
                      <m:t>𝑐</m:t>
                    </m:r>
                    <m:sSup>
                      <m:sSupPr>
                        <m:ctrlPr>
                          <a:rPr lang="es-EC" sz="1400" i="1" kern="1200">
                            <a:latin typeface="Cambria Math" panose="02040503050406030204" pitchFamily="18" charset="0"/>
                          </a:rPr>
                        </m:ctrlPr>
                      </m:sSupPr>
                      <m:e>
                        <m:r>
                          <a:rPr lang="es-EC" sz="1400" i="1" kern="1200">
                            <a:latin typeface="Cambria Math" panose="02040503050406030204" pitchFamily="18" charset="0"/>
                          </a:rPr>
                          <m:t>𝑚</m:t>
                        </m:r>
                      </m:e>
                      <m:sup>
                        <m:r>
                          <a:rPr lang="en-US" sz="1400" i="1" kern="1200">
                            <a:latin typeface="Cambria Math" panose="02040503050406030204" pitchFamily="18" charset="0"/>
                          </a:rPr>
                          <m:t>2</m:t>
                        </m:r>
                      </m:sup>
                    </m:sSup>
                  </m:den>
                </m:f>
                <m:r>
                  <a:rPr lang="en-US" sz="1400" i="1" kern="1200">
                    <a:latin typeface="Cambria Math" panose="02040503050406030204" pitchFamily="18" charset="0"/>
                  </a:rPr>
                  <m:t>≥157.50</m:t>
                </m:r>
                <m:f>
                  <m:fPr>
                    <m:type m:val="lin"/>
                    <m:ctrlPr>
                      <a:rPr lang="es-EC" sz="1400" i="1" kern="1200">
                        <a:latin typeface="Cambria Math" panose="02040503050406030204" pitchFamily="18" charset="0"/>
                      </a:rPr>
                    </m:ctrlPr>
                  </m:fPr>
                  <m:num>
                    <m:r>
                      <a:rPr lang="es-EC" sz="1400" i="1" kern="1200">
                        <a:latin typeface="Cambria Math" panose="02040503050406030204" pitchFamily="18" charset="0"/>
                      </a:rPr>
                      <m:t>𝑘𝑔</m:t>
                    </m:r>
                  </m:num>
                  <m:den>
                    <m:r>
                      <a:rPr lang="en-US" sz="1400" b="0" i="1" kern="1200" smtClean="0">
                        <a:latin typeface="Cambria Math" panose="02040503050406030204" pitchFamily="18" charset="0"/>
                      </a:rPr>
                      <m:t>𝑐𝑚</m:t>
                    </m:r>
                    <m:r>
                      <a:rPr lang="en-US" sz="1400" b="0" i="1" kern="1200" smtClean="0">
                        <a:latin typeface="Cambria Math" panose="02040503050406030204" pitchFamily="18" charset="0"/>
                      </a:rPr>
                      <m:t>²</m:t>
                    </m:r>
                  </m:den>
                </m:f>
                <m:r>
                  <a:rPr lang="en-US" sz="1400" i="1" kern="1200">
                    <a:latin typeface="Cambria Math" panose="02040503050406030204" pitchFamily="18" charset="0"/>
                  </a:rPr>
                  <m:t>   ∴</m:t>
                </m:r>
                <m:r>
                  <a:rPr lang="es-EC" sz="1400" i="1" kern="1200">
                    <a:latin typeface="Cambria Math" panose="02040503050406030204" pitchFamily="18" charset="0"/>
                  </a:rPr>
                  <m:t>𝑂𝐾</m:t>
                </m:r>
              </m:oMath>
            </m:oMathPara>
          </a14:m>
          <a:endParaRPr lang="es-EC" sz="1400" kern="1200" dirty="0"/>
        </a:p>
      </dsp:txBody>
      <dsp:txXfrm>
        <a:off x="0" y="2033198"/>
        <a:ext cx="4969097" cy="768487"/>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AD2D71-8CFD-4B3D-9F58-A446CA997C49}">
      <dsp:nvSpPr>
        <dsp:cNvPr id="0" name=""/>
        <dsp:cNvSpPr/>
      </dsp:nvSpPr>
      <dsp:spPr>
        <a:xfrm>
          <a:off x="0" y="2800"/>
          <a:ext cx="4896858" cy="795600"/>
        </a:xfrm>
        <a:prstGeom prst="roundRect">
          <a:avLst/>
        </a:prstGeom>
        <a:gradFill rotWithShape="0">
          <a:gsLst>
            <a:gs pos="0">
              <a:schemeClr val="accent4">
                <a:hueOff val="0"/>
                <a:satOff val="0"/>
                <a:lumOff val="0"/>
                <a:alphaOff val="0"/>
                <a:satMod val="100000"/>
                <a:lumMod val="100000"/>
              </a:schemeClr>
            </a:gs>
            <a:gs pos="50000">
              <a:schemeClr val="accent4">
                <a:hueOff val="0"/>
                <a:satOff val="0"/>
                <a:lumOff val="0"/>
                <a:alphaOff val="0"/>
                <a:shade val="99000"/>
                <a:satMod val="105000"/>
                <a:lumMod val="100000"/>
              </a:schemeClr>
            </a:gs>
            <a:gs pos="100000">
              <a:schemeClr val="accent4">
                <a:hueOff val="0"/>
                <a:satOff val="0"/>
                <a:lumOff val="0"/>
                <a:alphaOff val="0"/>
                <a:shade val="98000"/>
                <a:satMod val="105000"/>
                <a:lumMod val="100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EC" sz="2000" kern="1200" dirty="0"/>
            <a:t>Cimentación: Extracción de núcleos de hormigón</a:t>
          </a:r>
        </a:p>
      </dsp:txBody>
      <dsp:txXfrm>
        <a:off x="38838" y="41638"/>
        <a:ext cx="4819182" cy="7179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6CB541-C2FA-4D46-BBC2-5E69015C65E0}">
      <dsp:nvSpPr>
        <dsp:cNvPr id="0" name=""/>
        <dsp:cNvSpPr/>
      </dsp:nvSpPr>
      <dsp:spPr>
        <a:xfrm rot="5400000">
          <a:off x="1128670" y="150925"/>
          <a:ext cx="1219691" cy="2029540"/>
        </a:xfrm>
        <a:prstGeom prst="corner">
          <a:avLst>
            <a:gd name="adj1" fmla="val 16120"/>
            <a:gd name="adj2" fmla="val 161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BC39D6-4B4C-421B-B3C4-FDBD002C17D4}">
      <dsp:nvSpPr>
        <dsp:cNvPr id="0" name=""/>
        <dsp:cNvSpPr/>
      </dsp:nvSpPr>
      <dsp:spPr>
        <a:xfrm>
          <a:off x="925073" y="757320"/>
          <a:ext cx="1832280" cy="1606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s-EC" sz="1500" kern="1200" dirty="0"/>
            <a:t>Sostener elemento de prueba durante ensayos.</a:t>
          </a:r>
        </a:p>
      </dsp:txBody>
      <dsp:txXfrm>
        <a:off x="925073" y="757320"/>
        <a:ext cx="1832280" cy="1606100"/>
      </dsp:txXfrm>
    </dsp:sp>
    <dsp:sp modelId="{FFCEB2AC-D77D-48AF-8C31-42BAEC4A0C7F}">
      <dsp:nvSpPr>
        <dsp:cNvPr id="0" name=""/>
        <dsp:cNvSpPr/>
      </dsp:nvSpPr>
      <dsp:spPr>
        <a:xfrm>
          <a:off x="2411639" y="1508"/>
          <a:ext cx="345713" cy="345713"/>
        </a:xfrm>
        <a:prstGeom prst="triangle">
          <a:avLst>
            <a:gd name="adj" fmla="val 10000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2E37104-DFD7-4FF1-8871-AC459A655289}">
      <dsp:nvSpPr>
        <dsp:cNvPr id="0" name=""/>
        <dsp:cNvSpPr/>
      </dsp:nvSpPr>
      <dsp:spPr>
        <a:xfrm rot="5400000">
          <a:off x="3371738" y="-404123"/>
          <a:ext cx="1219691" cy="2029540"/>
        </a:xfrm>
        <a:prstGeom prst="corner">
          <a:avLst>
            <a:gd name="adj1" fmla="val 16120"/>
            <a:gd name="adj2" fmla="val 161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09F0B3E-59C4-4275-B2DE-3B57E3D9A131}">
      <dsp:nvSpPr>
        <dsp:cNvPr id="0" name=""/>
        <dsp:cNvSpPr/>
      </dsp:nvSpPr>
      <dsp:spPr>
        <a:xfrm>
          <a:off x="3168141" y="202271"/>
          <a:ext cx="1832280" cy="1606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s-EC" sz="1500" kern="1200" dirty="0"/>
            <a:t>Resistir cargas explosivas</a:t>
          </a:r>
        </a:p>
      </dsp:txBody>
      <dsp:txXfrm>
        <a:off x="3168141" y="202271"/>
        <a:ext cx="1832280" cy="1606100"/>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DA68E6-4F90-4FE7-B1A8-53406517233D}">
      <dsp:nvSpPr>
        <dsp:cNvPr id="0" name=""/>
        <dsp:cNvSpPr/>
      </dsp:nvSpPr>
      <dsp:spPr>
        <a:xfrm>
          <a:off x="0" y="0"/>
          <a:ext cx="4852737" cy="393120"/>
        </a:xfrm>
        <a:prstGeom prst="roundRect">
          <a:avLst/>
        </a:prstGeom>
        <a:gradFill rotWithShape="0">
          <a:gsLst>
            <a:gs pos="0">
              <a:schemeClr val="accent5">
                <a:alpha val="90000"/>
                <a:hueOff val="0"/>
                <a:satOff val="0"/>
                <a:lumOff val="0"/>
                <a:alphaOff val="0"/>
                <a:satMod val="100000"/>
                <a:lumMod val="100000"/>
              </a:schemeClr>
            </a:gs>
            <a:gs pos="50000">
              <a:schemeClr val="accent5">
                <a:alpha val="90000"/>
                <a:hueOff val="0"/>
                <a:satOff val="0"/>
                <a:lumOff val="0"/>
                <a:alphaOff val="0"/>
                <a:shade val="99000"/>
                <a:satMod val="105000"/>
                <a:lumMod val="100000"/>
              </a:schemeClr>
            </a:gs>
            <a:gs pos="100000">
              <a:schemeClr val="accent5">
                <a:alpha val="90000"/>
                <a:hueOff val="0"/>
                <a:satOff val="0"/>
                <a:lumOff val="0"/>
                <a:alphaOff val="0"/>
                <a:shade val="98000"/>
                <a:satMod val="105000"/>
                <a:lumMod val="100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C" sz="1400" kern="1200" dirty="0"/>
            <a:t>Planos de falla</a:t>
          </a:r>
        </a:p>
      </dsp:txBody>
      <dsp:txXfrm>
        <a:off x="19191" y="19191"/>
        <a:ext cx="4814355" cy="354738"/>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56ADC3-17B6-4CF1-B359-4164BF737494}">
      <dsp:nvSpPr>
        <dsp:cNvPr id="0" name=""/>
        <dsp:cNvSpPr/>
      </dsp:nvSpPr>
      <dsp:spPr>
        <a:xfrm>
          <a:off x="860270" y="170557"/>
          <a:ext cx="3571343" cy="1109719"/>
        </a:xfrm>
        <a:prstGeom prst="rect">
          <a:avLst/>
        </a:prstGeom>
        <a:solidFill>
          <a:schemeClr val="accent4">
            <a:alpha val="40000"/>
            <a:tint val="40000"/>
            <a:hueOff val="0"/>
            <a:satOff val="0"/>
            <a:lumOff val="0"/>
            <a:alphaOff val="0"/>
          </a:schemeClr>
        </a:solidFill>
        <a:ln w="6350"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52117" tIns="53340" rIns="53340" bIns="53340" numCol="1" spcCol="1270" anchor="ctr" anchorCtr="0">
          <a:noAutofit/>
        </a:bodyPr>
        <a:lstStyle/>
        <a:p>
          <a:pPr marL="0" lvl="0" indent="0" algn="l" defTabSz="622300">
            <a:lnSpc>
              <a:spcPct val="90000"/>
            </a:lnSpc>
            <a:spcBef>
              <a:spcPct val="0"/>
            </a:spcBef>
            <a:spcAft>
              <a:spcPct val="35000"/>
            </a:spcAft>
            <a:buNone/>
          </a:pPr>
          <a:r>
            <a:rPr lang="es-EC" sz="1400" b="1" kern="1200" dirty="0"/>
            <a:t>Corte: </a:t>
          </a:r>
          <a:r>
            <a:rPr lang="es-EC" sz="1400" b="0" kern="1200" dirty="0"/>
            <a:t>C</a:t>
          </a:r>
          <a:r>
            <a:rPr lang="es-EC" sz="1400" kern="1200" dirty="0"/>
            <a:t>aras de aplicación de carga se encuentran cercanas al límite de tolerancia especificada o excediendo esta.</a:t>
          </a:r>
        </a:p>
      </dsp:txBody>
      <dsp:txXfrm>
        <a:off x="860270" y="170557"/>
        <a:ext cx="3571343" cy="1109719"/>
      </dsp:txXfrm>
    </dsp:sp>
    <dsp:sp modelId="{72F207C1-3883-4F91-8081-58A4A84F330F}">
      <dsp:nvSpPr>
        <dsp:cNvPr id="0" name=""/>
        <dsp:cNvSpPr/>
      </dsp:nvSpPr>
      <dsp:spPr>
        <a:xfrm>
          <a:off x="676365" y="27816"/>
          <a:ext cx="673940" cy="1165205"/>
        </a:xfrm>
        <a:prstGeom prst="rect">
          <a:avLst/>
        </a:prstGeom>
        <a:blipFill dpi="0" rotWithShape="1">
          <a:blip xmlns:r="http://schemas.openxmlformats.org/officeDocument/2006/relationships" r:embed="rId1"/>
          <a:srcRect/>
          <a:stretch>
            <a:fillRect l="10574" t="5054" r="7204" b="1214"/>
          </a:stretch>
        </a:blipFill>
        <a:ln w="127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2B9D872-273E-426B-A3CA-A9877429EF11}">
      <dsp:nvSpPr>
        <dsp:cNvPr id="0" name=""/>
        <dsp:cNvSpPr/>
      </dsp:nvSpPr>
      <dsp:spPr>
        <a:xfrm>
          <a:off x="860270" y="1533201"/>
          <a:ext cx="3571343" cy="1109719"/>
        </a:xfrm>
        <a:prstGeom prst="rect">
          <a:avLst/>
        </a:prstGeom>
        <a:solidFill>
          <a:schemeClr val="accent4">
            <a:alpha val="40000"/>
            <a:tint val="40000"/>
            <a:hueOff val="0"/>
            <a:satOff val="0"/>
            <a:lumOff val="0"/>
            <a:alphaOff val="0"/>
          </a:schemeClr>
        </a:solidFill>
        <a:ln w="6350"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52117" tIns="53340" rIns="53340" bIns="53340" numCol="1" spcCol="1270" anchor="ctr" anchorCtr="0">
          <a:noAutofit/>
        </a:bodyPr>
        <a:lstStyle/>
        <a:p>
          <a:pPr marL="0" lvl="0" indent="0" algn="l" defTabSz="622300">
            <a:lnSpc>
              <a:spcPct val="90000"/>
            </a:lnSpc>
            <a:spcBef>
              <a:spcPct val="0"/>
            </a:spcBef>
            <a:spcAft>
              <a:spcPct val="35000"/>
            </a:spcAft>
            <a:buNone/>
          </a:pPr>
          <a:r>
            <a:rPr lang="es-EC" sz="1400" b="1" kern="1200" dirty="0"/>
            <a:t>Columnar: </a:t>
          </a:r>
          <a:r>
            <a:rPr lang="es-EC" sz="1400" kern="1200" dirty="0"/>
            <a:t> Superficie de carga convexa, por deficiencias material refrentado, concavidad placas de carga.</a:t>
          </a:r>
        </a:p>
      </dsp:txBody>
      <dsp:txXfrm>
        <a:off x="860270" y="1533201"/>
        <a:ext cx="3571343" cy="1109719"/>
      </dsp:txXfrm>
    </dsp:sp>
    <dsp:sp modelId="{118DC715-64EF-46F9-97A2-2B956861EDB7}">
      <dsp:nvSpPr>
        <dsp:cNvPr id="0" name=""/>
        <dsp:cNvSpPr/>
      </dsp:nvSpPr>
      <dsp:spPr>
        <a:xfrm>
          <a:off x="676365" y="1390460"/>
          <a:ext cx="673940" cy="1165205"/>
        </a:xfrm>
        <a:prstGeom prst="rect">
          <a:avLst/>
        </a:prstGeom>
        <a:blipFill dpi="0" rotWithShape="1">
          <a:blip xmlns:r="http://schemas.openxmlformats.org/officeDocument/2006/relationships" r:embed="rId2"/>
          <a:srcRect/>
          <a:stretch>
            <a:fillRect l="12881" t="7686" r="8125" b="2262"/>
          </a:stretch>
        </a:blipFill>
        <a:ln w="127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836A7F-A48B-4F66-BE18-926CDBABE21E}">
      <dsp:nvSpPr>
        <dsp:cNvPr id="0" name=""/>
        <dsp:cNvSpPr/>
      </dsp:nvSpPr>
      <dsp:spPr>
        <a:xfrm>
          <a:off x="0" y="81036"/>
          <a:ext cx="10058399" cy="455715"/>
        </a:xfrm>
        <a:prstGeom prst="roundRect">
          <a:avLst/>
        </a:prstGeom>
        <a:solidFill>
          <a:schemeClr val="accent4">
            <a:shade val="8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C" sz="1900" b="0" kern="1200" dirty="0"/>
            <a:t>1. Justificación</a:t>
          </a:r>
        </a:p>
      </dsp:txBody>
      <dsp:txXfrm>
        <a:off x="22246" y="103282"/>
        <a:ext cx="10013907" cy="411223"/>
      </dsp:txXfrm>
    </dsp:sp>
    <dsp:sp modelId="{D5EE2126-F7EB-4A71-8811-37CC86615F55}">
      <dsp:nvSpPr>
        <dsp:cNvPr id="0" name=""/>
        <dsp:cNvSpPr/>
      </dsp:nvSpPr>
      <dsp:spPr>
        <a:xfrm>
          <a:off x="0" y="591471"/>
          <a:ext cx="10058399" cy="455715"/>
        </a:xfrm>
        <a:prstGeom prst="roundRect">
          <a:avLst/>
        </a:prstGeom>
        <a:solidFill>
          <a:schemeClr val="accent4">
            <a:shade val="80000"/>
            <a:hueOff val="2784"/>
            <a:satOff val="-192"/>
            <a:lumOff val="347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C" sz="1900" b="0" kern="1200" dirty="0"/>
            <a:t>2. Objetivos</a:t>
          </a:r>
        </a:p>
      </dsp:txBody>
      <dsp:txXfrm>
        <a:off x="22246" y="613717"/>
        <a:ext cx="10013907" cy="411223"/>
      </dsp:txXfrm>
    </dsp:sp>
    <dsp:sp modelId="{781BE478-3B08-44E3-9F8C-A9555B06538E}">
      <dsp:nvSpPr>
        <dsp:cNvPr id="0" name=""/>
        <dsp:cNvSpPr/>
      </dsp:nvSpPr>
      <dsp:spPr>
        <a:xfrm>
          <a:off x="0" y="1101906"/>
          <a:ext cx="10058399" cy="455715"/>
        </a:xfrm>
        <a:prstGeom prst="roundRect">
          <a:avLst/>
        </a:prstGeom>
        <a:solidFill>
          <a:schemeClr val="accent4">
            <a:shade val="80000"/>
            <a:hueOff val="5568"/>
            <a:satOff val="-383"/>
            <a:lumOff val="694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C" sz="1900" b="0" kern="1200" dirty="0"/>
            <a:t>3. Descripción máquina de ensayos</a:t>
          </a:r>
        </a:p>
      </dsp:txBody>
      <dsp:txXfrm>
        <a:off x="22246" y="1124152"/>
        <a:ext cx="10013907" cy="411223"/>
      </dsp:txXfrm>
    </dsp:sp>
    <dsp:sp modelId="{D063D3F1-CD60-4A3A-B698-E965E7A6C36C}">
      <dsp:nvSpPr>
        <dsp:cNvPr id="0" name=""/>
        <dsp:cNvSpPr/>
      </dsp:nvSpPr>
      <dsp:spPr>
        <a:xfrm>
          <a:off x="0" y="1612341"/>
          <a:ext cx="10058399" cy="455715"/>
        </a:xfrm>
        <a:prstGeom prst="roundRect">
          <a:avLst/>
        </a:prstGeom>
        <a:solidFill>
          <a:schemeClr val="accent4">
            <a:shade val="80000"/>
            <a:hueOff val="8352"/>
            <a:satOff val="-575"/>
            <a:lumOff val="1042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C" sz="1900" b="0" kern="1200" dirty="0"/>
            <a:t>4. Metodología</a:t>
          </a:r>
        </a:p>
      </dsp:txBody>
      <dsp:txXfrm>
        <a:off x="22246" y="1634587"/>
        <a:ext cx="10013907" cy="411223"/>
      </dsp:txXfrm>
    </dsp:sp>
    <dsp:sp modelId="{60910557-F0D4-43B6-ACB5-23613179D450}">
      <dsp:nvSpPr>
        <dsp:cNvPr id="0" name=""/>
        <dsp:cNvSpPr/>
      </dsp:nvSpPr>
      <dsp:spPr>
        <a:xfrm>
          <a:off x="0" y="2122776"/>
          <a:ext cx="10058399" cy="455715"/>
        </a:xfrm>
        <a:prstGeom prst="roundRect">
          <a:avLst/>
        </a:prstGeom>
        <a:solidFill>
          <a:schemeClr val="accent4">
            <a:shade val="80000"/>
            <a:hueOff val="11136"/>
            <a:satOff val="-766"/>
            <a:lumOff val="1389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C" sz="1900" kern="1200" dirty="0"/>
            <a:t>5. Resultados</a:t>
          </a:r>
        </a:p>
      </dsp:txBody>
      <dsp:txXfrm>
        <a:off x="22246" y="2145022"/>
        <a:ext cx="10013907" cy="411223"/>
      </dsp:txXfrm>
    </dsp:sp>
    <dsp:sp modelId="{2726A695-55BA-473E-98BD-214B6AD4C7CE}">
      <dsp:nvSpPr>
        <dsp:cNvPr id="0" name=""/>
        <dsp:cNvSpPr/>
      </dsp:nvSpPr>
      <dsp:spPr>
        <a:xfrm>
          <a:off x="0" y="2633211"/>
          <a:ext cx="10058399" cy="455715"/>
        </a:xfrm>
        <a:prstGeom prst="roundRect">
          <a:avLst/>
        </a:prstGeom>
        <a:solidFill>
          <a:schemeClr val="accent4">
            <a:shade val="80000"/>
            <a:hueOff val="13921"/>
            <a:satOff val="-958"/>
            <a:lumOff val="1737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C" sz="1900" b="1" kern="1200" dirty="0">
              <a:solidFill>
                <a:schemeClr val="bg1">
                  <a:lumMod val="85000"/>
                  <a:lumOff val="15000"/>
                </a:schemeClr>
              </a:solidFill>
            </a:rPr>
            <a:t>6. Rediseño</a:t>
          </a:r>
        </a:p>
      </dsp:txBody>
      <dsp:txXfrm>
        <a:off x="22246" y="2655457"/>
        <a:ext cx="10013907" cy="411223"/>
      </dsp:txXfrm>
    </dsp:sp>
    <dsp:sp modelId="{5A176C8F-CCD3-4492-B905-C7D77BD98042}">
      <dsp:nvSpPr>
        <dsp:cNvPr id="0" name=""/>
        <dsp:cNvSpPr/>
      </dsp:nvSpPr>
      <dsp:spPr>
        <a:xfrm>
          <a:off x="0" y="3143646"/>
          <a:ext cx="10058399" cy="455715"/>
        </a:xfrm>
        <a:prstGeom prst="roundRect">
          <a:avLst/>
        </a:prstGeom>
        <a:solidFill>
          <a:schemeClr val="accent4">
            <a:shade val="80000"/>
            <a:hueOff val="16705"/>
            <a:satOff val="-1149"/>
            <a:lumOff val="2084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C" sz="1900" kern="1200" dirty="0"/>
            <a:t>7. Patente</a:t>
          </a:r>
        </a:p>
      </dsp:txBody>
      <dsp:txXfrm>
        <a:off x="22246" y="3165892"/>
        <a:ext cx="10013907" cy="411223"/>
      </dsp:txXfrm>
    </dsp:sp>
    <dsp:sp modelId="{CA64D7AE-E5D8-4D4A-A9B5-D6A22EF03A28}">
      <dsp:nvSpPr>
        <dsp:cNvPr id="0" name=""/>
        <dsp:cNvSpPr/>
      </dsp:nvSpPr>
      <dsp:spPr>
        <a:xfrm>
          <a:off x="0" y="3654081"/>
          <a:ext cx="10058399" cy="455715"/>
        </a:xfrm>
        <a:prstGeom prst="roundRect">
          <a:avLst/>
        </a:prstGeom>
        <a:solidFill>
          <a:schemeClr val="accent4">
            <a:shade val="80000"/>
            <a:hueOff val="19489"/>
            <a:satOff val="-1341"/>
            <a:lumOff val="2431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C" sz="1900" kern="1200" dirty="0"/>
            <a:t>8. Conclusiones y recomendaciones</a:t>
          </a:r>
        </a:p>
      </dsp:txBody>
      <dsp:txXfrm>
        <a:off x="22246" y="3676327"/>
        <a:ext cx="10013907" cy="411223"/>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0FECCE-19A7-461E-A8EA-389EB0C2A949}">
      <dsp:nvSpPr>
        <dsp:cNvPr id="0" name=""/>
        <dsp:cNvSpPr/>
      </dsp:nvSpPr>
      <dsp:spPr>
        <a:xfrm>
          <a:off x="7182" y="1384111"/>
          <a:ext cx="2203349" cy="1101674"/>
        </a:xfrm>
        <a:prstGeom prst="roundRect">
          <a:avLst>
            <a:gd name="adj" fmla="val 10000"/>
          </a:avLst>
        </a:prstGeom>
        <a:gradFill rotWithShape="0">
          <a:gsLst>
            <a:gs pos="0">
              <a:schemeClr val="accent1">
                <a:hueOff val="0"/>
                <a:satOff val="0"/>
                <a:lumOff val="0"/>
                <a:alphaOff val="0"/>
                <a:satMod val="100000"/>
                <a:lumMod val="100000"/>
              </a:schemeClr>
            </a:gs>
            <a:gs pos="50000">
              <a:schemeClr val="accent1">
                <a:hueOff val="0"/>
                <a:satOff val="0"/>
                <a:lumOff val="0"/>
                <a:alphaOff val="0"/>
                <a:shade val="99000"/>
                <a:satMod val="105000"/>
                <a:lumMod val="100000"/>
              </a:schemeClr>
            </a:gs>
            <a:gs pos="100000">
              <a:schemeClr val="accent1">
                <a:hueOff val="0"/>
                <a:satOff val="0"/>
                <a:lumOff val="0"/>
                <a:alphaOff val="0"/>
                <a:shade val="98000"/>
                <a:satMod val="105000"/>
                <a:lumMod val="100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C" sz="1600" b="1" kern="1200" dirty="0"/>
            <a:t>CARGAS</a:t>
          </a:r>
        </a:p>
      </dsp:txBody>
      <dsp:txXfrm>
        <a:off x="39449" y="1416378"/>
        <a:ext cx="2138815" cy="1037140"/>
      </dsp:txXfrm>
    </dsp:sp>
    <dsp:sp modelId="{4CA4E514-B663-442B-AC6A-A1544AE270B1}">
      <dsp:nvSpPr>
        <dsp:cNvPr id="0" name=""/>
        <dsp:cNvSpPr/>
      </dsp:nvSpPr>
      <dsp:spPr>
        <a:xfrm rot="18770822">
          <a:off x="2003199" y="1437834"/>
          <a:ext cx="1296005" cy="44034"/>
        </a:xfrm>
        <a:custGeom>
          <a:avLst/>
          <a:gdLst/>
          <a:ahLst/>
          <a:cxnLst/>
          <a:rect l="0" t="0" r="0" b="0"/>
          <a:pathLst>
            <a:path>
              <a:moveTo>
                <a:pt x="0" y="22017"/>
              </a:moveTo>
              <a:lnTo>
                <a:pt x="1296005" y="22017"/>
              </a:lnTo>
            </a:path>
          </a:pathLst>
        </a:custGeom>
        <a:noFill/>
        <a:ln w="127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EC" sz="600" kern="1200"/>
        </a:p>
      </dsp:txBody>
      <dsp:txXfrm>
        <a:off x="2618802" y="1427451"/>
        <a:ext cx="64800" cy="64800"/>
      </dsp:txXfrm>
    </dsp:sp>
    <dsp:sp modelId="{67D52D80-C5DD-4F0C-BC2E-271D848DB983}">
      <dsp:nvSpPr>
        <dsp:cNvPr id="0" name=""/>
        <dsp:cNvSpPr/>
      </dsp:nvSpPr>
      <dsp:spPr>
        <a:xfrm>
          <a:off x="3091872" y="433917"/>
          <a:ext cx="2203349" cy="1101674"/>
        </a:xfrm>
        <a:prstGeom prst="roundRect">
          <a:avLst>
            <a:gd name="adj" fmla="val 10000"/>
          </a:avLst>
        </a:prstGeom>
        <a:gradFill rotWithShape="0">
          <a:gsLst>
            <a:gs pos="0">
              <a:schemeClr val="accent3">
                <a:hueOff val="0"/>
                <a:satOff val="0"/>
                <a:lumOff val="0"/>
                <a:alphaOff val="0"/>
                <a:satMod val="100000"/>
                <a:lumMod val="100000"/>
              </a:schemeClr>
            </a:gs>
            <a:gs pos="50000">
              <a:schemeClr val="accent3">
                <a:hueOff val="0"/>
                <a:satOff val="0"/>
                <a:lumOff val="0"/>
                <a:alphaOff val="0"/>
                <a:shade val="99000"/>
                <a:satMod val="105000"/>
                <a:lumMod val="100000"/>
              </a:schemeClr>
            </a:gs>
            <a:gs pos="100000">
              <a:schemeClr val="accent3">
                <a:hueOff val="0"/>
                <a:satOff val="0"/>
                <a:lumOff val="0"/>
                <a:alphaOff val="0"/>
                <a:shade val="98000"/>
                <a:satMod val="105000"/>
                <a:lumMod val="100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C" sz="1600" b="1" kern="1200" dirty="0">
              <a:effectLst>
                <a:outerShdw blurRad="38100" dist="38100" dir="2700000" algn="tl">
                  <a:srgbClr val="000000">
                    <a:alpha val="43137"/>
                  </a:srgbClr>
                </a:outerShdw>
              </a:effectLst>
            </a:rPr>
            <a:t>Carga muerta</a:t>
          </a:r>
        </a:p>
      </dsp:txBody>
      <dsp:txXfrm>
        <a:off x="3124139" y="466184"/>
        <a:ext cx="2138815" cy="1037140"/>
      </dsp:txXfrm>
    </dsp:sp>
    <dsp:sp modelId="{82EE7E81-D6FB-4F30-8CE7-9CE0714A6A42}">
      <dsp:nvSpPr>
        <dsp:cNvPr id="0" name=""/>
        <dsp:cNvSpPr/>
      </dsp:nvSpPr>
      <dsp:spPr>
        <a:xfrm>
          <a:off x="5295221" y="962737"/>
          <a:ext cx="881339" cy="44034"/>
        </a:xfrm>
        <a:custGeom>
          <a:avLst/>
          <a:gdLst/>
          <a:ahLst/>
          <a:cxnLst/>
          <a:rect l="0" t="0" r="0" b="0"/>
          <a:pathLst>
            <a:path>
              <a:moveTo>
                <a:pt x="0" y="22017"/>
              </a:moveTo>
              <a:lnTo>
                <a:pt x="881339" y="22017"/>
              </a:lnTo>
            </a:path>
          </a:pathLst>
        </a:custGeom>
        <a:noFill/>
        <a:ln w="127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EC" sz="600" kern="1200"/>
        </a:p>
      </dsp:txBody>
      <dsp:txXfrm>
        <a:off x="5713858" y="962720"/>
        <a:ext cx="44066" cy="44066"/>
      </dsp:txXfrm>
    </dsp:sp>
    <dsp:sp modelId="{AD94508E-3651-419E-AAED-D0D3CCCFC3AE}">
      <dsp:nvSpPr>
        <dsp:cNvPr id="0" name=""/>
        <dsp:cNvSpPr/>
      </dsp:nvSpPr>
      <dsp:spPr>
        <a:xfrm>
          <a:off x="6176561" y="433917"/>
          <a:ext cx="2203349" cy="1101674"/>
        </a:xfrm>
        <a:prstGeom prst="roundRect">
          <a:avLst>
            <a:gd name="adj" fmla="val 10000"/>
          </a:avLst>
        </a:prstGeom>
        <a:gradFill rotWithShape="0">
          <a:gsLst>
            <a:gs pos="0">
              <a:schemeClr val="accent4">
                <a:hueOff val="0"/>
                <a:satOff val="0"/>
                <a:lumOff val="0"/>
                <a:alphaOff val="0"/>
                <a:satMod val="100000"/>
                <a:lumMod val="100000"/>
              </a:schemeClr>
            </a:gs>
            <a:gs pos="50000">
              <a:schemeClr val="accent4">
                <a:hueOff val="0"/>
                <a:satOff val="0"/>
                <a:lumOff val="0"/>
                <a:alphaOff val="0"/>
                <a:shade val="99000"/>
                <a:satMod val="105000"/>
                <a:lumMod val="100000"/>
              </a:schemeClr>
            </a:gs>
            <a:gs pos="100000">
              <a:schemeClr val="accent4">
                <a:hueOff val="0"/>
                <a:satOff val="0"/>
                <a:lumOff val="0"/>
                <a:alphaOff val="0"/>
                <a:shade val="98000"/>
                <a:satMod val="105000"/>
                <a:lumMod val="100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C" sz="1600" kern="1200" dirty="0"/>
            <a:t>Peso propio estructura                   2 </a:t>
          </a:r>
          <a:r>
            <a:rPr lang="es-EC" sz="1600" kern="1200" dirty="0" err="1"/>
            <a:t>Tn</a:t>
          </a:r>
          <a:endParaRPr lang="es-EC" sz="1600" kern="1200" dirty="0"/>
        </a:p>
      </dsp:txBody>
      <dsp:txXfrm>
        <a:off x="6208828" y="466184"/>
        <a:ext cx="2138815" cy="1037140"/>
      </dsp:txXfrm>
    </dsp:sp>
    <dsp:sp modelId="{0D1D7DC0-4AD4-4CE2-AA0E-8E9A57CD9F01}">
      <dsp:nvSpPr>
        <dsp:cNvPr id="0" name=""/>
        <dsp:cNvSpPr/>
      </dsp:nvSpPr>
      <dsp:spPr>
        <a:xfrm rot="2829178">
          <a:off x="2003199" y="2388029"/>
          <a:ext cx="1296005" cy="44034"/>
        </a:xfrm>
        <a:custGeom>
          <a:avLst/>
          <a:gdLst/>
          <a:ahLst/>
          <a:cxnLst/>
          <a:rect l="0" t="0" r="0" b="0"/>
          <a:pathLst>
            <a:path>
              <a:moveTo>
                <a:pt x="0" y="22017"/>
              </a:moveTo>
              <a:lnTo>
                <a:pt x="1296005" y="22017"/>
              </a:lnTo>
            </a:path>
          </a:pathLst>
        </a:custGeom>
        <a:noFill/>
        <a:ln w="127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EC" sz="600" kern="1200"/>
        </a:p>
      </dsp:txBody>
      <dsp:txXfrm>
        <a:off x="2618802" y="2377646"/>
        <a:ext cx="64800" cy="64800"/>
      </dsp:txXfrm>
    </dsp:sp>
    <dsp:sp modelId="{20D1D00B-3A6C-47CE-9F0D-C7C769B8C940}">
      <dsp:nvSpPr>
        <dsp:cNvPr id="0" name=""/>
        <dsp:cNvSpPr/>
      </dsp:nvSpPr>
      <dsp:spPr>
        <a:xfrm>
          <a:off x="3091872" y="2334306"/>
          <a:ext cx="2203349" cy="1101674"/>
        </a:xfrm>
        <a:prstGeom prst="roundRect">
          <a:avLst>
            <a:gd name="adj" fmla="val 10000"/>
          </a:avLst>
        </a:prstGeom>
        <a:gradFill rotWithShape="0">
          <a:gsLst>
            <a:gs pos="0">
              <a:schemeClr val="accent3">
                <a:hueOff val="0"/>
                <a:satOff val="0"/>
                <a:lumOff val="0"/>
                <a:alphaOff val="0"/>
                <a:satMod val="100000"/>
                <a:lumMod val="100000"/>
              </a:schemeClr>
            </a:gs>
            <a:gs pos="50000">
              <a:schemeClr val="accent3">
                <a:hueOff val="0"/>
                <a:satOff val="0"/>
                <a:lumOff val="0"/>
                <a:alphaOff val="0"/>
                <a:shade val="99000"/>
                <a:satMod val="105000"/>
                <a:lumMod val="100000"/>
              </a:schemeClr>
            </a:gs>
            <a:gs pos="100000">
              <a:schemeClr val="accent3">
                <a:hueOff val="0"/>
                <a:satOff val="0"/>
                <a:lumOff val="0"/>
                <a:alphaOff val="0"/>
                <a:shade val="98000"/>
                <a:satMod val="105000"/>
                <a:lumMod val="100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C" sz="1600" b="1" kern="1200" dirty="0">
              <a:effectLst>
                <a:outerShdw blurRad="38100" dist="38100" dir="2700000" algn="tl">
                  <a:srgbClr val="000000">
                    <a:alpha val="43137"/>
                  </a:srgbClr>
                </a:outerShdw>
              </a:effectLst>
            </a:rPr>
            <a:t>Carga viva</a:t>
          </a:r>
        </a:p>
      </dsp:txBody>
      <dsp:txXfrm>
        <a:off x="3124139" y="2366573"/>
        <a:ext cx="2138815" cy="1037140"/>
      </dsp:txXfrm>
    </dsp:sp>
    <dsp:sp modelId="{4567A3A3-2E6F-4A04-8FE5-393D7F52308D}">
      <dsp:nvSpPr>
        <dsp:cNvPr id="0" name=""/>
        <dsp:cNvSpPr/>
      </dsp:nvSpPr>
      <dsp:spPr>
        <a:xfrm rot="19457599">
          <a:off x="5193205" y="2546394"/>
          <a:ext cx="1085373" cy="44034"/>
        </a:xfrm>
        <a:custGeom>
          <a:avLst/>
          <a:gdLst/>
          <a:ahLst/>
          <a:cxnLst/>
          <a:rect l="0" t="0" r="0" b="0"/>
          <a:pathLst>
            <a:path>
              <a:moveTo>
                <a:pt x="0" y="22017"/>
              </a:moveTo>
              <a:lnTo>
                <a:pt x="1085373" y="22017"/>
              </a:lnTo>
            </a:path>
          </a:pathLst>
        </a:custGeom>
        <a:noFill/>
        <a:ln w="127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EC" sz="600" kern="1200"/>
        </a:p>
      </dsp:txBody>
      <dsp:txXfrm>
        <a:off x="5708757" y="2541277"/>
        <a:ext cx="54268" cy="54268"/>
      </dsp:txXfrm>
    </dsp:sp>
    <dsp:sp modelId="{17AB88BC-494D-46F5-8B24-5ED365CBA3C8}">
      <dsp:nvSpPr>
        <dsp:cNvPr id="0" name=""/>
        <dsp:cNvSpPr/>
      </dsp:nvSpPr>
      <dsp:spPr>
        <a:xfrm>
          <a:off x="6176561" y="1700843"/>
          <a:ext cx="2203349" cy="1101674"/>
        </a:xfrm>
        <a:prstGeom prst="roundRect">
          <a:avLst>
            <a:gd name="adj" fmla="val 10000"/>
          </a:avLst>
        </a:prstGeom>
        <a:gradFill rotWithShape="0">
          <a:gsLst>
            <a:gs pos="0">
              <a:schemeClr val="accent4">
                <a:hueOff val="0"/>
                <a:satOff val="0"/>
                <a:lumOff val="0"/>
                <a:alphaOff val="0"/>
                <a:satMod val="100000"/>
                <a:lumMod val="100000"/>
              </a:schemeClr>
            </a:gs>
            <a:gs pos="50000">
              <a:schemeClr val="accent4">
                <a:hueOff val="0"/>
                <a:satOff val="0"/>
                <a:lumOff val="0"/>
                <a:alphaOff val="0"/>
                <a:shade val="99000"/>
                <a:satMod val="105000"/>
                <a:lumMod val="100000"/>
              </a:schemeClr>
            </a:gs>
            <a:gs pos="100000">
              <a:schemeClr val="accent4">
                <a:hueOff val="0"/>
                <a:satOff val="0"/>
                <a:lumOff val="0"/>
                <a:alphaOff val="0"/>
                <a:shade val="98000"/>
                <a:satMod val="105000"/>
                <a:lumMod val="100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C" sz="1600" kern="1200" dirty="0"/>
            <a:t>Vertical: reacción sistema hidráulico 100 </a:t>
          </a:r>
          <a:r>
            <a:rPr lang="es-EC" sz="1600" kern="1200" dirty="0" err="1"/>
            <a:t>Tn</a:t>
          </a:r>
          <a:endParaRPr lang="es-EC" sz="1600" kern="1200" dirty="0"/>
        </a:p>
      </dsp:txBody>
      <dsp:txXfrm>
        <a:off x="6208828" y="1733110"/>
        <a:ext cx="2138815" cy="1037140"/>
      </dsp:txXfrm>
    </dsp:sp>
    <dsp:sp modelId="{C8B006B3-8930-4487-8F87-671B7C9C9247}">
      <dsp:nvSpPr>
        <dsp:cNvPr id="0" name=""/>
        <dsp:cNvSpPr/>
      </dsp:nvSpPr>
      <dsp:spPr>
        <a:xfrm rot="2142401">
          <a:off x="5193205" y="3179857"/>
          <a:ext cx="1085373" cy="44034"/>
        </a:xfrm>
        <a:custGeom>
          <a:avLst/>
          <a:gdLst/>
          <a:ahLst/>
          <a:cxnLst/>
          <a:rect l="0" t="0" r="0" b="0"/>
          <a:pathLst>
            <a:path>
              <a:moveTo>
                <a:pt x="0" y="22017"/>
              </a:moveTo>
              <a:lnTo>
                <a:pt x="1085373" y="22017"/>
              </a:lnTo>
            </a:path>
          </a:pathLst>
        </a:custGeom>
        <a:noFill/>
        <a:ln w="127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EC" sz="600" kern="1200"/>
        </a:p>
      </dsp:txBody>
      <dsp:txXfrm>
        <a:off x="5708757" y="3174740"/>
        <a:ext cx="54268" cy="54268"/>
      </dsp:txXfrm>
    </dsp:sp>
    <dsp:sp modelId="{E51FAD87-D832-426C-A46F-4B9207042DC7}">
      <dsp:nvSpPr>
        <dsp:cNvPr id="0" name=""/>
        <dsp:cNvSpPr/>
      </dsp:nvSpPr>
      <dsp:spPr>
        <a:xfrm>
          <a:off x="6176561" y="2967769"/>
          <a:ext cx="2203349" cy="1101674"/>
        </a:xfrm>
        <a:prstGeom prst="roundRect">
          <a:avLst>
            <a:gd name="adj" fmla="val 10000"/>
          </a:avLst>
        </a:prstGeom>
        <a:gradFill rotWithShape="0">
          <a:gsLst>
            <a:gs pos="0">
              <a:schemeClr val="accent4">
                <a:hueOff val="0"/>
                <a:satOff val="0"/>
                <a:lumOff val="0"/>
                <a:alphaOff val="0"/>
                <a:satMod val="100000"/>
                <a:lumMod val="100000"/>
              </a:schemeClr>
            </a:gs>
            <a:gs pos="50000">
              <a:schemeClr val="accent4">
                <a:hueOff val="0"/>
                <a:satOff val="0"/>
                <a:lumOff val="0"/>
                <a:alphaOff val="0"/>
                <a:shade val="99000"/>
                <a:satMod val="105000"/>
                <a:lumMod val="100000"/>
              </a:schemeClr>
            </a:gs>
            <a:gs pos="100000">
              <a:schemeClr val="accent4">
                <a:hueOff val="0"/>
                <a:satOff val="0"/>
                <a:lumOff val="0"/>
                <a:alphaOff val="0"/>
                <a:shade val="98000"/>
                <a:satMod val="105000"/>
                <a:lumMod val="100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C" sz="1600" kern="1200" dirty="0"/>
            <a:t>Lateral: nueva carga estimada, 130 </a:t>
          </a:r>
          <a:r>
            <a:rPr lang="es-EC" sz="1600" kern="1200" dirty="0" err="1"/>
            <a:t>Tn</a:t>
          </a:r>
          <a:r>
            <a:rPr lang="es-EC" sz="1600" kern="1200" dirty="0"/>
            <a:t>, repartidas entre los soportes (65 </a:t>
          </a:r>
          <a:r>
            <a:rPr lang="es-EC" sz="1600" kern="1200" dirty="0" err="1"/>
            <a:t>Tn</a:t>
          </a:r>
          <a:r>
            <a:rPr lang="es-EC" sz="1600" kern="1200" dirty="0"/>
            <a:t> a cada uno).</a:t>
          </a:r>
        </a:p>
      </dsp:txBody>
      <dsp:txXfrm>
        <a:off x="6208828" y="3000036"/>
        <a:ext cx="2138815" cy="1037140"/>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9CD4D6-DFD4-4496-991A-09E4DE81A21D}">
      <dsp:nvSpPr>
        <dsp:cNvPr id="0" name=""/>
        <dsp:cNvSpPr/>
      </dsp:nvSpPr>
      <dsp:spPr>
        <a:xfrm>
          <a:off x="1269516" y="55373"/>
          <a:ext cx="3003298" cy="2219426"/>
        </a:xfrm>
        <a:prstGeom prst="rect">
          <a:avLst/>
        </a:prstGeom>
        <a:blipFill rotWithShape="1">
          <a:blip xmlns:r="http://schemas.openxmlformats.org/officeDocument/2006/relationships" r:embed="rId1"/>
          <a:srcRect/>
          <a:stretch>
            <a:fillRect t="-1000" b="-1000"/>
          </a:stretch>
        </a:blipFill>
        <a:ln>
          <a:noFill/>
        </a:ln>
        <a:effectLst>
          <a:outerShdw blurRad="38100" dist="12700" dir="5400000" algn="ctr" rotWithShape="0">
            <a:srgbClr val="000000">
              <a:alpha val="63000"/>
            </a:srgbClr>
          </a:outerShdw>
        </a:effectLst>
      </dsp:spPr>
      <dsp:style>
        <a:lnRef idx="0">
          <a:scrgbClr r="0" g="0" b="0"/>
        </a:lnRef>
        <a:fillRef idx="1">
          <a:scrgbClr r="0" g="0" b="0"/>
        </a:fillRef>
        <a:effectRef idx="2">
          <a:scrgbClr r="0" g="0" b="0"/>
        </a:effectRef>
        <a:fontRef idx="minor"/>
      </dsp:style>
    </dsp:sp>
    <dsp:sp modelId="{83122093-131A-48BE-8B0B-DE657C21BFB3}">
      <dsp:nvSpPr>
        <dsp:cNvPr id="0" name=""/>
        <dsp:cNvSpPr/>
      </dsp:nvSpPr>
      <dsp:spPr>
        <a:xfrm>
          <a:off x="1876565" y="1872376"/>
          <a:ext cx="2587949" cy="621927"/>
        </a:xfrm>
        <a:prstGeom prst="rect">
          <a:avLst/>
        </a:prstGeom>
        <a:gradFill rotWithShape="0">
          <a:gsLst>
            <a:gs pos="0">
              <a:schemeClr val="accent4">
                <a:alpha val="80000"/>
                <a:hueOff val="0"/>
                <a:satOff val="0"/>
                <a:lumOff val="0"/>
                <a:alphaOff val="0"/>
                <a:satMod val="100000"/>
                <a:lumMod val="100000"/>
              </a:schemeClr>
            </a:gs>
            <a:gs pos="50000">
              <a:schemeClr val="accent4">
                <a:alpha val="80000"/>
                <a:hueOff val="0"/>
                <a:satOff val="0"/>
                <a:lumOff val="0"/>
                <a:alphaOff val="0"/>
                <a:shade val="99000"/>
                <a:satMod val="105000"/>
                <a:lumMod val="100000"/>
              </a:schemeClr>
            </a:gs>
            <a:gs pos="100000">
              <a:schemeClr val="accent4">
                <a:alpha val="80000"/>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s-EC" sz="1600" kern="1200" dirty="0"/>
            <a:t>Carga lateral:</a:t>
          </a:r>
        </a:p>
        <a:p>
          <a:pPr marL="0" lvl="0" indent="0" algn="ctr" defTabSz="711200">
            <a:lnSpc>
              <a:spcPct val="90000"/>
            </a:lnSpc>
            <a:spcBef>
              <a:spcPct val="0"/>
            </a:spcBef>
            <a:spcAft>
              <a:spcPct val="5000"/>
            </a:spcAft>
            <a:buNone/>
          </a:pPr>
          <a:r>
            <a:rPr lang="es-EC" sz="1600" kern="1200" dirty="0"/>
            <a:t>637000 N (65 </a:t>
          </a:r>
          <a:r>
            <a:rPr lang="es-EC" sz="1600" kern="1200" dirty="0" err="1"/>
            <a:t>Tn</a:t>
          </a:r>
          <a:r>
            <a:rPr lang="es-EC" sz="1600" kern="1200" dirty="0"/>
            <a:t>) </a:t>
          </a:r>
        </a:p>
      </dsp:txBody>
      <dsp:txXfrm>
        <a:off x="1876565" y="1872376"/>
        <a:ext cx="2587949" cy="621927"/>
      </dsp:txXfrm>
    </dsp:sp>
    <dsp:sp modelId="{A829B9F8-2D83-4A91-815C-588F0948087D}">
      <dsp:nvSpPr>
        <dsp:cNvPr id="0" name=""/>
        <dsp:cNvSpPr/>
      </dsp:nvSpPr>
      <dsp:spPr>
        <a:xfrm>
          <a:off x="4894537" y="55373"/>
          <a:ext cx="3003298" cy="2219426"/>
        </a:xfrm>
        <a:prstGeom prst="rect">
          <a:avLst/>
        </a:prstGeom>
        <a:blipFill rotWithShape="1">
          <a:blip xmlns:r="http://schemas.openxmlformats.org/officeDocument/2006/relationships" r:embed="rId2"/>
          <a:srcRect/>
          <a:stretch>
            <a:fillRect l="-1000" r="-1000"/>
          </a:stretch>
        </a:blipFill>
        <a:ln>
          <a:noFill/>
        </a:ln>
        <a:effectLst>
          <a:outerShdw blurRad="38100" dist="12700" dir="5400000" algn="ctr" rotWithShape="0">
            <a:srgbClr val="000000">
              <a:alpha val="63000"/>
            </a:srgbClr>
          </a:outerShdw>
        </a:effectLst>
      </dsp:spPr>
      <dsp:style>
        <a:lnRef idx="0">
          <a:scrgbClr r="0" g="0" b="0"/>
        </a:lnRef>
        <a:fillRef idx="1">
          <a:scrgbClr r="0" g="0" b="0"/>
        </a:fillRef>
        <a:effectRef idx="2">
          <a:scrgbClr r="0" g="0" b="0"/>
        </a:effectRef>
        <a:fontRef idx="minor"/>
      </dsp:style>
    </dsp:sp>
    <dsp:sp modelId="{E03B3EFD-17D4-4DEE-ACF9-DF48E2411B19}">
      <dsp:nvSpPr>
        <dsp:cNvPr id="0" name=""/>
        <dsp:cNvSpPr/>
      </dsp:nvSpPr>
      <dsp:spPr>
        <a:xfrm>
          <a:off x="5501587" y="1872376"/>
          <a:ext cx="2587949" cy="621927"/>
        </a:xfrm>
        <a:prstGeom prst="rect">
          <a:avLst/>
        </a:prstGeom>
        <a:gradFill rotWithShape="0">
          <a:gsLst>
            <a:gs pos="0">
              <a:schemeClr val="accent4">
                <a:alpha val="80000"/>
                <a:hueOff val="0"/>
                <a:satOff val="0"/>
                <a:lumOff val="0"/>
                <a:alphaOff val="0"/>
                <a:satMod val="100000"/>
                <a:lumMod val="100000"/>
              </a:schemeClr>
            </a:gs>
            <a:gs pos="50000">
              <a:schemeClr val="accent4">
                <a:alpha val="80000"/>
                <a:hueOff val="0"/>
                <a:satOff val="0"/>
                <a:lumOff val="0"/>
                <a:alphaOff val="0"/>
                <a:shade val="99000"/>
                <a:satMod val="105000"/>
                <a:lumMod val="100000"/>
              </a:schemeClr>
            </a:gs>
            <a:gs pos="100000">
              <a:schemeClr val="accent4">
                <a:alpha val="80000"/>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s-EC" sz="1600" kern="1200" dirty="0"/>
            <a:t>Carga vertical:</a:t>
          </a:r>
        </a:p>
        <a:p>
          <a:pPr marL="0" lvl="0" indent="0" algn="ctr" defTabSz="711200">
            <a:lnSpc>
              <a:spcPct val="90000"/>
            </a:lnSpc>
            <a:spcBef>
              <a:spcPct val="0"/>
            </a:spcBef>
            <a:spcAft>
              <a:spcPct val="5000"/>
            </a:spcAft>
            <a:buNone/>
          </a:pPr>
          <a:r>
            <a:rPr lang="es-EC" sz="1600" kern="1200" dirty="0"/>
            <a:t>980000 N (100 </a:t>
          </a:r>
          <a:r>
            <a:rPr lang="es-EC" sz="1600" kern="1200" dirty="0" err="1"/>
            <a:t>Tn</a:t>
          </a:r>
          <a:r>
            <a:rPr lang="es-EC" sz="1600" kern="1200" dirty="0"/>
            <a:t>)</a:t>
          </a:r>
        </a:p>
      </dsp:txBody>
      <dsp:txXfrm>
        <a:off x="5501587" y="1872376"/>
        <a:ext cx="2587949" cy="621927"/>
      </dsp:txXfrm>
    </dsp:sp>
    <dsp:sp modelId="{202D19ED-C5C1-4BDB-8A33-487CBE0AF9D9}">
      <dsp:nvSpPr>
        <dsp:cNvPr id="0" name=""/>
        <dsp:cNvSpPr/>
      </dsp:nvSpPr>
      <dsp:spPr>
        <a:xfrm>
          <a:off x="3043554" y="2846740"/>
          <a:ext cx="3003298" cy="2219426"/>
        </a:xfrm>
        <a:prstGeom prst="rect">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44782" t="-27583" r="-44052" b="-65029"/>
          </a:stretch>
        </a:blipFill>
        <a:ln>
          <a:noFill/>
        </a:ln>
        <a:effectLst>
          <a:outerShdw blurRad="38100" dist="12700" dir="5400000" algn="ctr" rotWithShape="0">
            <a:srgbClr val="000000">
              <a:alpha val="63000"/>
            </a:srgbClr>
          </a:outerShdw>
        </a:effectLst>
      </dsp:spPr>
      <dsp:style>
        <a:lnRef idx="0">
          <a:scrgbClr r="0" g="0" b="0"/>
        </a:lnRef>
        <a:fillRef idx="1">
          <a:scrgbClr r="0" g="0" b="0"/>
        </a:fillRef>
        <a:effectRef idx="2">
          <a:scrgbClr r="0" g="0" b="0"/>
        </a:effectRef>
        <a:fontRef idx="minor"/>
      </dsp:style>
    </dsp:sp>
    <dsp:sp modelId="{665CFBC3-DCEB-4505-BF82-058703EB0D9F}">
      <dsp:nvSpPr>
        <dsp:cNvPr id="0" name=""/>
        <dsp:cNvSpPr/>
      </dsp:nvSpPr>
      <dsp:spPr>
        <a:xfrm>
          <a:off x="3689076" y="4630807"/>
          <a:ext cx="2587949" cy="621927"/>
        </a:xfrm>
        <a:prstGeom prst="rect">
          <a:avLst/>
        </a:prstGeom>
        <a:gradFill rotWithShape="0">
          <a:gsLst>
            <a:gs pos="0">
              <a:schemeClr val="accent4">
                <a:alpha val="80000"/>
                <a:hueOff val="0"/>
                <a:satOff val="0"/>
                <a:lumOff val="0"/>
                <a:alphaOff val="0"/>
                <a:satMod val="100000"/>
                <a:lumMod val="100000"/>
              </a:schemeClr>
            </a:gs>
            <a:gs pos="50000">
              <a:schemeClr val="accent4">
                <a:alpha val="80000"/>
                <a:hueOff val="0"/>
                <a:satOff val="0"/>
                <a:lumOff val="0"/>
                <a:alphaOff val="0"/>
                <a:shade val="99000"/>
                <a:satMod val="105000"/>
                <a:lumMod val="100000"/>
              </a:schemeClr>
            </a:gs>
            <a:gs pos="100000">
              <a:schemeClr val="accent4">
                <a:alpha val="80000"/>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s-EC" sz="1600" kern="1200" dirty="0"/>
            <a:t>Cara restricción fija del soporte</a:t>
          </a:r>
        </a:p>
      </dsp:txBody>
      <dsp:txXfrm>
        <a:off x="3689076" y="4630807"/>
        <a:ext cx="2587949" cy="621927"/>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C8A745-9FB9-4E73-9129-FD30A7EA9BC9}">
      <dsp:nvSpPr>
        <dsp:cNvPr id="0" name=""/>
        <dsp:cNvSpPr/>
      </dsp:nvSpPr>
      <dsp:spPr>
        <a:xfrm>
          <a:off x="1956" y="733879"/>
          <a:ext cx="4810803" cy="3555165"/>
        </a:xfrm>
        <a:prstGeom prst="rect">
          <a:avLst/>
        </a:prstGeom>
        <a:blipFill rotWithShape="1">
          <a:blip xmlns:r="http://schemas.openxmlformats.org/officeDocument/2006/relationships" r:embed="rId1"/>
          <a:srcRect/>
          <a:stretch>
            <a:fillRect l="-5000" r="-5000"/>
          </a:stretch>
        </a:blipFill>
        <a:ln>
          <a:noFill/>
        </a:ln>
        <a:effectLst/>
      </dsp:spPr>
      <dsp:style>
        <a:lnRef idx="0">
          <a:scrgbClr r="0" g="0" b="0"/>
        </a:lnRef>
        <a:fillRef idx="1">
          <a:scrgbClr r="0" g="0" b="0"/>
        </a:fillRef>
        <a:effectRef idx="0">
          <a:scrgbClr r="0" g="0" b="0"/>
        </a:effectRef>
        <a:fontRef idx="minor"/>
      </dsp:style>
    </dsp:sp>
    <dsp:sp modelId="{8DCE249A-EEFC-4D77-986B-EE7747FE627D}">
      <dsp:nvSpPr>
        <dsp:cNvPr id="0" name=""/>
        <dsp:cNvSpPr/>
      </dsp:nvSpPr>
      <dsp:spPr>
        <a:xfrm>
          <a:off x="1307007" y="3850307"/>
          <a:ext cx="3480171" cy="584466"/>
        </a:xfrm>
        <a:prstGeom prst="rect">
          <a:avLst/>
        </a:prstGeom>
        <a:solidFill>
          <a:schemeClr val="accent5">
            <a:alpha val="8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s-EC" sz="1800" b="1" kern="1200">
              <a:solidFill>
                <a:schemeClr val="bg1"/>
              </a:solidFill>
            </a:rPr>
            <a:t>Primera tensión principal</a:t>
          </a:r>
          <a:endParaRPr lang="es-EC" sz="1800" b="1" kern="1200" dirty="0">
            <a:solidFill>
              <a:schemeClr val="bg1"/>
            </a:solidFill>
          </a:endParaRPr>
        </a:p>
      </dsp:txBody>
      <dsp:txXfrm>
        <a:off x="1307007" y="3850307"/>
        <a:ext cx="3480171" cy="584466"/>
      </dsp:txXfrm>
    </dsp:sp>
    <dsp:sp modelId="{F8E313B4-8A44-4054-A4E4-F52BD70D410A}">
      <dsp:nvSpPr>
        <dsp:cNvPr id="0" name=""/>
        <dsp:cNvSpPr/>
      </dsp:nvSpPr>
      <dsp:spPr>
        <a:xfrm>
          <a:off x="5599803" y="733879"/>
          <a:ext cx="4810803" cy="3555165"/>
        </a:xfrm>
        <a:prstGeom prst="rect">
          <a:avLst/>
        </a:prstGeom>
        <a:blipFill rotWithShape="1">
          <a:blip xmlns:r="http://schemas.openxmlformats.org/officeDocument/2006/relationships" r:embed="rId2"/>
          <a:srcRect/>
          <a:stretch>
            <a:fillRect l="-5000" r="-5000"/>
          </a:stretch>
        </a:blipFill>
        <a:ln>
          <a:noFill/>
        </a:ln>
        <a:effectLst/>
      </dsp:spPr>
      <dsp:style>
        <a:lnRef idx="0">
          <a:scrgbClr r="0" g="0" b="0"/>
        </a:lnRef>
        <a:fillRef idx="1">
          <a:scrgbClr r="0" g="0" b="0"/>
        </a:fillRef>
        <a:effectRef idx="0">
          <a:scrgbClr r="0" g="0" b="0"/>
        </a:effectRef>
        <a:fontRef idx="minor"/>
      </dsp:style>
    </dsp:sp>
    <dsp:sp modelId="{EA6FE32B-7A16-4A8D-A782-DCA501AB7322}">
      <dsp:nvSpPr>
        <dsp:cNvPr id="0" name=""/>
        <dsp:cNvSpPr/>
      </dsp:nvSpPr>
      <dsp:spPr>
        <a:xfrm>
          <a:off x="6904854" y="3850307"/>
          <a:ext cx="3480171" cy="584466"/>
        </a:xfrm>
        <a:prstGeom prst="rect">
          <a:avLst/>
        </a:prstGeom>
        <a:solidFill>
          <a:schemeClr val="accent5">
            <a:alpha val="8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s-EC" sz="1800" b="1" kern="1200">
              <a:solidFill>
                <a:schemeClr val="bg1"/>
              </a:solidFill>
            </a:rPr>
            <a:t>Tercera tensión principal</a:t>
          </a:r>
          <a:endParaRPr lang="es-EC" sz="1800" b="1" kern="1200" dirty="0">
            <a:solidFill>
              <a:schemeClr val="bg1"/>
            </a:solidFill>
          </a:endParaRPr>
        </a:p>
      </dsp:txBody>
      <dsp:txXfrm>
        <a:off x="6904854" y="3850307"/>
        <a:ext cx="3480171" cy="584466"/>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FAE7E-FA7B-42A8-A67C-D29BA8D00BAD}">
      <dsp:nvSpPr>
        <dsp:cNvPr id="0" name=""/>
        <dsp:cNvSpPr/>
      </dsp:nvSpPr>
      <dsp:spPr>
        <a:xfrm>
          <a:off x="157" y="333050"/>
          <a:ext cx="4748515" cy="3509135"/>
        </a:xfrm>
        <a:prstGeom prst="rect">
          <a:avLst/>
        </a:prstGeom>
        <a:blipFill rotWithShape="1">
          <a:blip xmlns:r="http://schemas.openxmlformats.org/officeDocument/2006/relationships" r:embed="rId1"/>
          <a:srcRect/>
          <a:stretch>
            <a:fillRect l="-6000" r="-6000"/>
          </a:stretch>
        </a:blipFill>
        <a:ln>
          <a:noFill/>
        </a:ln>
        <a:effectLst/>
      </dsp:spPr>
      <dsp:style>
        <a:lnRef idx="0">
          <a:scrgbClr r="0" g="0" b="0"/>
        </a:lnRef>
        <a:fillRef idx="1">
          <a:scrgbClr r="0" g="0" b="0"/>
        </a:fillRef>
        <a:effectRef idx="0">
          <a:scrgbClr r="0" g="0" b="0"/>
        </a:effectRef>
        <a:fontRef idx="minor"/>
      </dsp:style>
    </dsp:sp>
    <dsp:sp modelId="{BD5D2AFC-B5AB-4446-8F10-677D008F6A90}">
      <dsp:nvSpPr>
        <dsp:cNvPr id="0" name=""/>
        <dsp:cNvSpPr/>
      </dsp:nvSpPr>
      <dsp:spPr>
        <a:xfrm>
          <a:off x="1287471" y="3417354"/>
          <a:ext cx="3436789" cy="560448"/>
        </a:xfrm>
        <a:prstGeom prst="rect">
          <a:avLst/>
        </a:prstGeom>
        <a:solidFill>
          <a:schemeClr val="accent5">
            <a:alpha val="8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s-EC" sz="1800" b="1" kern="1200">
              <a:solidFill>
                <a:schemeClr val="bg1"/>
              </a:solidFill>
            </a:rPr>
            <a:t>Desplazamientos</a:t>
          </a:r>
          <a:endParaRPr lang="es-EC" sz="1800" b="1" kern="1200" dirty="0">
            <a:solidFill>
              <a:schemeClr val="bg1"/>
            </a:solidFill>
          </a:endParaRPr>
        </a:p>
      </dsp:txBody>
      <dsp:txXfrm>
        <a:off x="1287471" y="3417354"/>
        <a:ext cx="3436789" cy="560448"/>
      </dsp:txXfrm>
    </dsp:sp>
    <dsp:sp modelId="{DF71F790-C210-4E7B-ADD1-6B93149136FD}">
      <dsp:nvSpPr>
        <dsp:cNvPr id="0" name=""/>
        <dsp:cNvSpPr/>
      </dsp:nvSpPr>
      <dsp:spPr>
        <a:xfrm>
          <a:off x="5681702" y="333050"/>
          <a:ext cx="4748515" cy="3509135"/>
        </a:xfrm>
        <a:prstGeom prst="rect">
          <a:avLst/>
        </a:prstGeom>
        <a:blipFill rotWithShape="1">
          <a:blip xmlns:r="http://schemas.openxmlformats.org/officeDocument/2006/relationships" r:embed="rId2"/>
          <a:srcRect/>
          <a:stretch>
            <a:fillRect l="-5000" r="-5000"/>
          </a:stretch>
        </a:blipFill>
        <a:ln>
          <a:noFill/>
        </a:ln>
        <a:effectLst/>
      </dsp:spPr>
      <dsp:style>
        <a:lnRef idx="0">
          <a:scrgbClr r="0" g="0" b="0"/>
        </a:lnRef>
        <a:fillRef idx="1">
          <a:scrgbClr r="0" g="0" b="0"/>
        </a:fillRef>
        <a:effectRef idx="0">
          <a:scrgbClr r="0" g="0" b="0"/>
        </a:effectRef>
        <a:fontRef idx="minor"/>
      </dsp:style>
    </dsp:sp>
    <dsp:sp modelId="{17D63CA8-4B04-4503-8548-7A2DACE31692}">
      <dsp:nvSpPr>
        <dsp:cNvPr id="0" name=""/>
        <dsp:cNvSpPr/>
      </dsp:nvSpPr>
      <dsp:spPr>
        <a:xfrm>
          <a:off x="6969017" y="3417354"/>
          <a:ext cx="3436789" cy="560448"/>
        </a:xfrm>
        <a:prstGeom prst="rect">
          <a:avLst/>
        </a:prstGeom>
        <a:solidFill>
          <a:schemeClr val="accent5">
            <a:alpha val="8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s-EC" sz="1800" b="1" kern="1200">
              <a:solidFill>
                <a:schemeClr val="bg1"/>
              </a:solidFill>
            </a:rPr>
            <a:t>Coeficiente de seguridad</a:t>
          </a:r>
          <a:endParaRPr lang="es-EC" sz="1800" b="1" kern="1200" dirty="0">
            <a:solidFill>
              <a:schemeClr val="bg1"/>
            </a:solidFill>
          </a:endParaRPr>
        </a:p>
      </dsp:txBody>
      <dsp:txXfrm>
        <a:off x="6969017" y="3417354"/>
        <a:ext cx="3436789" cy="560448"/>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9AF385-8D87-4EE4-A79B-A29A835E9857}">
      <dsp:nvSpPr>
        <dsp:cNvPr id="0" name=""/>
        <dsp:cNvSpPr/>
      </dsp:nvSpPr>
      <dsp:spPr>
        <a:xfrm>
          <a:off x="209193" y="8"/>
          <a:ext cx="3088614" cy="676741"/>
        </a:xfrm>
        <a:prstGeom prst="chevron">
          <a:avLst/>
        </a:prstGeom>
        <a:gradFill rotWithShape="0">
          <a:gsLst>
            <a:gs pos="0">
              <a:schemeClr val="accent2">
                <a:shade val="80000"/>
                <a:hueOff val="0"/>
                <a:satOff val="0"/>
                <a:lumOff val="0"/>
                <a:alphaOff val="0"/>
                <a:satMod val="100000"/>
                <a:lumMod val="100000"/>
              </a:schemeClr>
            </a:gs>
            <a:gs pos="50000">
              <a:schemeClr val="accent2">
                <a:shade val="80000"/>
                <a:hueOff val="0"/>
                <a:satOff val="0"/>
                <a:lumOff val="0"/>
                <a:alphaOff val="0"/>
                <a:shade val="99000"/>
                <a:satMod val="105000"/>
                <a:lumMod val="100000"/>
              </a:schemeClr>
            </a:gs>
            <a:gs pos="100000">
              <a:schemeClr val="accent2">
                <a:shade val="80000"/>
                <a:hueOff val="0"/>
                <a:satOff val="0"/>
                <a:lumOff val="0"/>
                <a:alphaOff val="0"/>
                <a:shade val="98000"/>
                <a:satMod val="105000"/>
                <a:lumMod val="100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dsp:spPr>
      <dsp:style>
        <a:lnRef idx="0">
          <a:scrgbClr r="0" g="0" b="0"/>
        </a:lnRef>
        <a:fillRef idx="3">
          <a:scrgbClr r="0" g="0" b="0"/>
        </a:fillRef>
        <a:effectRef idx="3">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s-EC" sz="1600" b="1" kern="1200" dirty="0">
              <a:effectLst>
                <a:outerShdw blurRad="38100" dist="38100" dir="2700000" algn="tl">
                  <a:srgbClr val="000000">
                    <a:alpha val="43137"/>
                  </a:srgbClr>
                </a:outerShdw>
              </a:effectLst>
            </a:rPr>
            <a:t>Cargas aplicadas</a:t>
          </a:r>
        </a:p>
      </dsp:txBody>
      <dsp:txXfrm>
        <a:off x="547564" y="8"/>
        <a:ext cx="2411873" cy="676741"/>
      </dsp:txXfrm>
    </dsp:sp>
    <dsp:sp modelId="{320B4BF3-A87F-406F-B94B-05504BAFB939}">
      <dsp:nvSpPr>
        <dsp:cNvPr id="0" name=""/>
        <dsp:cNvSpPr/>
      </dsp:nvSpPr>
      <dsp:spPr>
        <a:xfrm>
          <a:off x="209193" y="771493"/>
          <a:ext cx="3088614" cy="676741"/>
        </a:xfrm>
        <a:prstGeom prst="chevron">
          <a:avLst/>
        </a:prstGeom>
        <a:gradFill rotWithShape="0">
          <a:gsLst>
            <a:gs pos="0">
              <a:schemeClr val="accent2">
                <a:shade val="80000"/>
                <a:hueOff val="42302"/>
                <a:satOff val="68"/>
                <a:lumOff val="12184"/>
                <a:alphaOff val="0"/>
                <a:satMod val="100000"/>
                <a:lumMod val="100000"/>
              </a:schemeClr>
            </a:gs>
            <a:gs pos="50000">
              <a:schemeClr val="accent2">
                <a:shade val="80000"/>
                <a:hueOff val="42302"/>
                <a:satOff val="68"/>
                <a:lumOff val="12184"/>
                <a:alphaOff val="0"/>
                <a:shade val="99000"/>
                <a:satMod val="105000"/>
                <a:lumMod val="100000"/>
              </a:schemeClr>
            </a:gs>
            <a:gs pos="100000">
              <a:schemeClr val="accent2">
                <a:shade val="80000"/>
                <a:hueOff val="42302"/>
                <a:satOff val="68"/>
                <a:lumOff val="12184"/>
                <a:alphaOff val="0"/>
                <a:shade val="98000"/>
                <a:satMod val="105000"/>
                <a:lumMod val="100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dsp:spPr>
      <dsp:style>
        <a:lnRef idx="0">
          <a:scrgbClr r="0" g="0" b="0"/>
        </a:lnRef>
        <a:fillRef idx="3">
          <a:scrgbClr r="0" g="0" b="0"/>
        </a:fillRef>
        <a:effectRef idx="3">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s-EC" sz="1600" b="1" kern="1200" dirty="0">
              <a:effectLst>
                <a:outerShdw blurRad="38100" dist="38100" dir="2700000" algn="tl">
                  <a:srgbClr val="000000">
                    <a:alpha val="43137"/>
                  </a:srgbClr>
                </a:outerShdw>
              </a:effectLst>
            </a:rPr>
            <a:t>65 </a:t>
          </a:r>
          <a:r>
            <a:rPr lang="es-EC" sz="1600" b="1" kern="1200" dirty="0" err="1">
              <a:effectLst>
                <a:outerShdw blurRad="38100" dist="38100" dir="2700000" algn="tl">
                  <a:srgbClr val="000000">
                    <a:alpha val="43137"/>
                  </a:srgbClr>
                </a:outerShdw>
              </a:effectLst>
            </a:rPr>
            <a:t>Tn</a:t>
          </a:r>
          <a:r>
            <a:rPr lang="es-EC" sz="1600" b="1" kern="1200" dirty="0">
              <a:effectLst>
                <a:outerShdw blurRad="38100" dist="38100" dir="2700000" algn="tl">
                  <a:srgbClr val="000000">
                    <a:alpha val="43137"/>
                  </a:srgbClr>
                </a:outerShdw>
              </a:effectLst>
            </a:rPr>
            <a:t> distribuidas en 8 pernos</a:t>
          </a:r>
        </a:p>
      </dsp:txBody>
      <dsp:txXfrm>
        <a:off x="547564" y="771493"/>
        <a:ext cx="2411873" cy="676741"/>
      </dsp:txXfrm>
    </dsp:sp>
    <dsp:sp modelId="{FFE4EA03-8DCE-4451-B1D4-1A3B1774E41A}">
      <dsp:nvSpPr>
        <dsp:cNvPr id="0" name=""/>
        <dsp:cNvSpPr/>
      </dsp:nvSpPr>
      <dsp:spPr>
        <a:xfrm>
          <a:off x="209193" y="1542979"/>
          <a:ext cx="3088614" cy="676741"/>
        </a:xfrm>
        <a:prstGeom prst="chevron">
          <a:avLst/>
        </a:prstGeom>
        <a:gradFill rotWithShape="0">
          <a:gsLst>
            <a:gs pos="0">
              <a:schemeClr val="accent2">
                <a:shade val="80000"/>
                <a:hueOff val="84605"/>
                <a:satOff val="136"/>
                <a:lumOff val="24368"/>
                <a:alphaOff val="0"/>
                <a:satMod val="100000"/>
                <a:lumMod val="100000"/>
              </a:schemeClr>
            </a:gs>
            <a:gs pos="50000">
              <a:schemeClr val="accent2">
                <a:shade val="80000"/>
                <a:hueOff val="84605"/>
                <a:satOff val="136"/>
                <a:lumOff val="24368"/>
                <a:alphaOff val="0"/>
                <a:shade val="99000"/>
                <a:satMod val="105000"/>
                <a:lumMod val="100000"/>
              </a:schemeClr>
            </a:gs>
            <a:gs pos="100000">
              <a:schemeClr val="accent2">
                <a:shade val="80000"/>
                <a:hueOff val="84605"/>
                <a:satOff val="136"/>
                <a:lumOff val="24368"/>
                <a:alphaOff val="0"/>
                <a:shade val="98000"/>
                <a:satMod val="105000"/>
                <a:lumMod val="100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dsp:spPr>
      <dsp:style>
        <a:lnRef idx="0">
          <a:scrgbClr r="0" g="0" b="0"/>
        </a:lnRef>
        <a:fillRef idx="3">
          <a:scrgbClr r="0" g="0" b="0"/>
        </a:fillRef>
        <a:effectRef idx="3">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s-EC" sz="1600" b="1" kern="1200" dirty="0" err="1">
              <a:effectLst>
                <a:outerShdw blurRad="38100" dist="38100" dir="2700000" algn="tl">
                  <a:srgbClr val="000000">
                    <a:alpha val="43137"/>
                  </a:srgbClr>
                </a:outerShdw>
              </a:effectLst>
            </a:rPr>
            <a:t>Vu</a:t>
          </a:r>
          <a:r>
            <a:rPr lang="es-EC" sz="1600" b="1" kern="1200" dirty="0">
              <a:effectLst>
                <a:outerShdw blurRad="38100" dist="38100" dir="2700000" algn="tl">
                  <a:srgbClr val="000000">
                    <a:alpha val="43137"/>
                  </a:srgbClr>
                </a:outerShdw>
              </a:effectLst>
            </a:rPr>
            <a:t>=8.125 </a:t>
          </a:r>
          <a:r>
            <a:rPr lang="es-EC" sz="1600" b="1" kern="1200" dirty="0" err="1">
              <a:effectLst>
                <a:outerShdw blurRad="38100" dist="38100" dir="2700000" algn="tl">
                  <a:srgbClr val="000000">
                    <a:alpha val="43137"/>
                  </a:srgbClr>
                </a:outerShdw>
              </a:effectLst>
            </a:rPr>
            <a:t>Tn</a:t>
          </a:r>
          <a:r>
            <a:rPr lang="es-EC" sz="1600" b="1" kern="1200" dirty="0">
              <a:effectLst>
                <a:outerShdw blurRad="38100" dist="38100" dir="2700000" algn="tl">
                  <a:srgbClr val="000000">
                    <a:alpha val="43137"/>
                  </a:srgbClr>
                </a:outerShdw>
              </a:effectLst>
            </a:rPr>
            <a:t> (79.625 KN) /cada perno</a:t>
          </a:r>
        </a:p>
      </dsp:txBody>
      <dsp:txXfrm>
        <a:off x="547564" y="1542979"/>
        <a:ext cx="2411873" cy="676741"/>
      </dsp:txXfrm>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836A7F-A48B-4F66-BE18-926CDBABE21E}">
      <dsp:nvSpPr>
        <dsp:cNvPr id="0" name=""/>
        <dsp:cNvSpPr/>
      </dsp:nvSpPr>
      <dsp:spPr>
        <a:xfrm>
          <a:off x="0" y="81036"/>
          <a:ext cx="10058399" cy="455715"/>
        </a:xfrm>
        <a:prstGeom prst="roundRect">
          <a:avLst/>
        </a:prstGeom>
        <a:solidFill>
          <a:schemeClr val="accent4">
            <a:shade val="8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C" sz="1900" b="0" kern="1200" dirty="0"/>
            <a:t>1. Justificación</a:t>
          </a:r>
        </a:p>
      </dsp:txBody>
      <dsp:txXfrm>
        <a:off x="22246" y="103282"/>
        <a:ext cx="10013907" cy="411223"/>
      </dsp:txXfrm>
    </dsp:sp>
    <dsp:sp modelId="{D5EE2126-F7EB-4A71-8811-37CC86615F55}">
      <dsp:nvSpPr>
        <dsp:cNvPr id="0" name=""/>
        <dsp:cNvSpPr/>
      </dsp:nvSpPr>
      <dsp:spPr>
        <a:xfrm>
          <a:off x="0" y="591471"/>
          <a:ext cx="10058399" cy="455715"/>
        </a:xfrm>
        <a:prstGeom prst="roundRect">
          <a:avLst/>
        </a:prstGeom>
        <a:solidFill>
          <a:schemeClr val="accent4">
            <a:shade val="80000"/>
            <a:hueOff val="2784"/>
            <a:satOff val="-192"/>
            <a:lumOff val="347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C" sz="1900" b="0" kern="1200" dirty="0"/>
            <a:t>2. Objetivos</a:t>
          </a:r>
        </a:p>
      </dsp:txBody>
      <dsp:txXfrm>
        <a:off x="22246" y="613717"/>
        <a:ext cx="10013907" cy="411223"/>
      </dsp:txXfrm>
    </dsp:sp>
    <dsp:sp modelId="{781BE478-3B08-44E3-9F8C-A9555B06538E}">
      <dsp:nvSpPr>
        <dsp:cNvPr id="0" name=""/>
        <dsp:cNvSpPr/>
      </dsp:nvSpPr>
      <dsp:spPr>
        <a:xfrm>
          <a:off x="0" y="1101906"/>
          <a:ext cx="10058399" cy="455715"/>
        </a:xfrm>
        <a:prstGeom prst="roundRect">
          <a:avLst/>
        </a:prstGeom>
        <a:solidFill>
          <a:schemeClr val="accent4">
            <a:shade val="80000"/>
            <a:hueOff val="5568"/>
            <a:satOff val="-383"/>
            <a:lumOff val="694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C" sz="1900" b="0" kern="1200" dirty="0"/>
            <a:t>3. Descripción máquina de ensayos</a:t>
          </a:r>
        </a:p>
      </dsp:txBody>
      <dsp:txXfrm>
        <a:off x="22246" y="1124152"/>
        <a:ext cx="10013907" cy="411223"/>
      </dsp:txXfrm>
    </dsp:sp>
    <dsp:sp modelId="{D063D3F1-CD60-4A3A-B698-E965E7A6C36C}">
      <dsp:nvSpPr>
        <dsp:cNvPr id="0" name=""/>
        <dsp:cNvSpPr/>
      </dsp:nvSpPr>
      <dsp:spPr>
        <a:xfrm>
          <a:off x="0" y="1612341"/>
          <a:ext cx="10058399" cy="455715"/>
        </a:xfrm>
        <a:prstGeom prst="roundRect">
          <a:avLst/>
        </a:prstGeom>
        <a:solidFill>
          <a:schemeClr val="accent4">
            <a:shade val="80000"/>
            <a:hueOff val="8352"/>
            <a:satOff val="-575"/>
            <a:lumOff val="1042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C" sz="1900" b="0" kern="1200" dirty="0"/>
            <a:t>4. Metodología</a:t>
          </a:r>
        </a:p>
      </dsp:txBody>
      <dsp:txXfrm>
        <a:off x="22246" y="1634587"/>
        <a:ext cx="10013907" cy="411223"/>
      </dsp:txXfrm>
    </dsp:sp>
    <dsp:sp modelId="{60910557-F0D4-43B6-ACB5-23613179D450}">
      <dsp:nvSpPr>
        <dsp:cNvPr id="0" name=""/>
        <dsp:cNvSpPr/>
      </dsp:nvSpPr>
      <dsp:spPr>
        <a:xfrm>
          <a:off x="0" y="2122776"/>
          <a:ext cx="10058399" cy="455715"/>
        </a:xfrm>
        <a:prstGeom prst="roundRect">
          <a:avLst/>
        </a:prstGeom>
        <a:solidFill>
          <a:schemeClr val="accent4">
            <a:shade val="80000"/>
            <a:hueOff val="11136"/>
            <a:satOff val="-766"/>
            <a:lumOff val="1389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C" sz="1900" kern="1200" dirty="0"/>
            <a:t>5. Resultados</a:t>
          </a:r>
        </a:p>
      </dsp:txBody>
      <dsp:txXfrm>
        <a:off x="22246" y="2145022"/>
        <a:ext cx="10013907" cy="411223"/>
      </dsp:txXfrm>
    </dsp:sp>
    <dsp:sp modelId="{2726A695-55BA-473E-98BD-214B6AD4C7CE}">
      <dsp:nvSpPr>
        <dsp:cNvPr id="0" name=""/>
        <dsp:cNvSpPr/>
      </dsp:nvSpPr>
      <dsp:spPr>
        <a:xfrm>
          <a:off x="0" y="2633211"/>
          <a:ext cx="10058399" cy="455715"/>
        </a:xfrm>
        <a:prstGeom prst="roundRect">
          <a:avLst/>
        </a:prstGeom>
        <a:solidFill>
          <a:schemeClr val="accent4">
            <a:shade val="80000"/>
            <a:hueOff val="13921"/>
            <a:satOff val="-958"/>
            <a:lumOff val="1737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C" sz="1900" b="0" kern="1200" dirty="0"/>
            <a:t>6. Rediseño</a:t>
          </a:r>
        </a:p>
      </dsp:txBody>
      <dsp:txXfrm>
        <a:off x="22246" y="2655457"/>
        <a:ext cx="10013907" cy="411223"/>
      </dsp:txXfrm>
    </dsp:sp>
    <dsp:sp modelId="{5A176C8F-CCD3-4492-B905-C7D77BD98042}">
      <dsp:nvSpPr>
        <dsp:cNvPr id="0" name=""/>
        <dsp:cNvSpPr/>
      </dsp:nvSpPr>
      <dsp:spPr>
        <a:xfrm>
          <a:off x="0" y="3143646"/>
          <a:ext cx="10058399" cy="455715"/>
        </a:xfrm>
        <a:prstGeom prst="roundRect">
          <a:avLst/>
        </a:prstGeom>
        <a:solidFill>
          <a:schemeClr val="accent4">
            <a:shade val="80000"/>
            <a:hueOff val="16705"/>
            <a:satOff val="-1149"/>
            <a:lumOff val="2084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C" sz="1900" b="1" kern="1200" dirty="0">
              <a:solidFill>
                <a:schemeClr val="bg1">
                  <a:lumMod val="85000"/>
                  <a:lumOff val="15000"/>
                </a:schemeClr>
              </a:solidFill>
            </a:rPr>
            <a:t>7. Patente</a:t>
          </a:r>
        </a:p>
      </dsp:txBody>
      <dsp:txXfrm>
        <a:off x="22246" y="3165892"/>
        <a:ext cx="10013907" cy="411223"/>
      </dsp:txXfrm>
    </dsp:sp>
    <dsp:sp modelId="{CA64D7AE-E5D8-4D4A-A9B5-D6A22EF03A28}">
      <dsp:nvSpPr>
        <dsp:cNvPr id="0" name=""/>
        <dsp:cNvSpPr/>
      </dsp:nvSpPr>
      <dsp:spPr>
        <a:xfrm>
          <a:off x="0" y="3654081"/>
          <a:ext cx="10058399" cy="455715"/>
        </a:xfrm>
        <a:prstGeom prst="roundRect">
          <a:avLst/>
        </a:prstGeom>
        <a:solidFill>
          <a:schemeClr val="accent4">
            <a:shade val="80000"/>
            <a:hueOff val="19489"/>
            <a:satOff val="-1341"/>
            <a:lumOff val="2431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C" sz="1900" kern="1200" dirty="0"/>
            <a:t>8. Conclusiones y recomendaciones</a:t>
          </a:r>
        </a:p>
      </dsp:txBody>
      <dsp:txXfrm>
        <a:off x="22246" y="3676327"/>
        <a:ext cx="10013907" cy="411223"/>
      </dsp:txXfrm>
    </dsp:sp>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836A7F-A48B-4F66-BE18-926CDBABE21E}">
      <dsp:nvSpPr>
        <dsp:cNvPr id="0" name=""/>
        <dsp:cNvSpPr/>
      </dsp:nvSpPr>
      <dsp:spPr>
        <a:xfrm>
          <a:off x="0" y="81036"/>
          <a:ext cx="10058399" cy="455715"/>
        </a:xfrm>
        <a:prstGeom prst="roundRect">
          <a:avLst/>
        </a:prstGeom>
        <a:solidFill>
          <a:schemeClr val="accent4">
            <a:shade val="8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C" sz="1900" b="0" kern="1200" dirty="0"/>
            <a:t>1. Justificación</a:t>
          </a:r>
        </a:p>
      </dsp:txBody>
      <dsp:txXfrm>
        <a:off x="22246" y="103282"/>
        <a:ext cx="10013907" cy="411223"/>
      </dsp:txXfrm>
    </dsp:sp>
    <dsp:sp modelId="{D5EE2126-F7EB-4A71-8811-37CC86615F55}">
      <dsp:nvSpPr>
        <dsp:cNvPr id="0" name=""/>
        <dsp:cNvSpPr/>
      </dsp:nvSpPr>
      <dsp:spPr>
        <a:xfrm>
          <a:off x="0" y="591471"/>
          <a:ext cx="10058399" cy="455715"/>
        </a:xfrm>
        <a:prstGeom prst="roundRect">
          <a:avLst/>
        </a:prstGeom>
        <a:solidFill>
          <a:schemeClr val="accent4">
            <a:shade val="80000"/>
            <a:hueOff val="2784"/>
            <a:satOff val="-192"/>
            <a:lumOff val="347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C" sz="1900" b="0" kern="1200" dirty="0"/>
            <a:t>2. Objetivos</a:t>
          </a:r>
        </a:p>
      </dsp:txBody>
      <dsp:txXfrm>
        <a:off x="22246" y="613717"/>
        <a:ext cx="10013907" cy="411223"/>
      </dsp:txXfrm>
    </dsp:sp>
    <dsp:sp modelId="{781BE478-3B08-44E3-9F8C-A9555B06538E}">
      <dsp:nvSpPr>
        <dsp:cNvPr id="0" name=""/>
        <dsp:cNvSpPr/>
      </dsp:nvSpPr>
      <dsp:spPr>
        <a:xfrm>
          <a:off x="0" y="1101906"/>
          <a:ext cx="10058399" cy="455715"/>
        </a:xfrm>
        <a:prstGeom prst="roundRect">
          <a:avLst/>
        </a:prstGeom>
        <a:solidFill>
          <a:schemeClr val="accent4">
            <a:shade val="80000"/>
            <a:hueOff val="5568"/>
            <a:satOff val="-383"/>
            <a:lumOff val="694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C" sz="1900" b="0" kern="1200" dirty="0"/>
            <a:t>3. Descripción máquina de ensayos</a:t>
          </a:r>
        </a:p>
      </dsp:txBody>
      <dsp:txXfrm>
        <a:off x="22246" y="1124152"/>
        <a:ext cx="10013907" cy="411223"/>
      </dsp:txXfrm>
    </dsp:sp>
    <dsp:sp modelId="{D063D3F1-CD60-4A3A-B698-E965E7A6C36C}">
      <dsp:nvSpPr>
        <dsp:cNvPr id="0" name=""/>
        <dsp:cNvSpPr/>
      </dsp:nvSpPr>
      <dsp:spPr>
        <a:xfrm>
          <a:off x="0" y="1612341"/>
          <a:ext cx="10058399" cy="455715"/>
        </a:xfrm>
        <a:prstGeom prst="roundRect">
          <a:avLst/>
        </a:prstGeom>
        <a:solidFill>
          <a:schemeClr val="accent4">
            <a:shade val="80000"/>
            <a:hueOff val="8352"/>
            <a:satOff val="-575"/>
            <a:lumOff val="1042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C" sz="1900" b="0" kern="1200" dirty="0"/>
            <a:t>4. Metodología</a:t>
          </a:r>
        </a:p>
      </dsp:txBody>
      <dsp:txXfrm>
        <a:off x="22246" y="1634587"/>
        <a:ext cx="10013907" cy="411223"/>
      </dsp:txXfrm>
    </dsp:sp>
    <dsp:sp modelId="{60910557-F0D4-43B6-ACB5-23613179D450}">
      <dsp:nvSpPr>
        <dsp:cNvPr id="0" name=""/>
        <dsp:cNvSpPr/>
      </dsp:nvSpPr>
      <dsp:spPr>
        <a:xfrm>
          <a:off x="0" y="2122776"/>
          <a:ext cx="10058399" cy="455715"/>
        </a:xfrm>
        <a:prstGeom prst="roundRect">
          <a:avLst/>
        </a:prstGeom>
        <a:solidFill>
          <a:schemeClr val="accent4">
            <a:shade val="80000"/>
            <a:hueOff val="11136"/>
            <a:satOff val="-766"/>
            <a:lumOff val="1389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C" sz="1900" kern="1200" dirty="0"/>
            <a:t>5. Resultados</a:t>
          </a:r>
        </a:p>
      </dsp:txBody>
      <dsp:txXfrm>
        <a:off x="22246" y="2145022"/>
        <a:ext cx="10013907" cy="411223"/>
      </dsp:txXfrm>
    </dsp:sp>
    <dsp:sp modelId="{2726A695-55BA-473E-98BD-214B6AD4C7CE}">
      <dsp:nvSpPr>
        <dsp:cNvPr id="0" name=""/>
        <dsp:cNvSpPr/>
      </dsp:nvSpPr>
      <dsp:spPr>
        <a:xfrm>
          <a:off x="0" y="2633211"/>
          <a:ext cx="10058399" cy="455715"/>
        </a:xfrm>
        <a:prstGeom prst="roundRect">
          <a:avLst/>
        </a:prstGeom>
        <a:solidFill>
          <a:schemeClr val="accent4">
            <a:shade val="80000"/>
            <a:hueOff val="13921"/>
            <a:satOff val="-958"/>
            <a:lumOff val="1737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C" sz="1900" b="0" kern="1200" dirty="0"/>
            <a:t>6. Rediseño</a:t>
          </a:r>
        </a:p>
      </dsp:txBody>
      <dsp:txXfrm>
        <a:off x="22246" y="2655457"/>
        <a:ext cx="10013907" cy="411223"/>
      </dsp:txXfrm>
    </dsp:sp>
    <dsp:sp modelId="{5A176C8F-CCD3-4492-B905-C7D77BD98042}">
      <dsp:nvSpPr>
        <dsp:cNvPr id="0" name=""/>
        <dsp:cNvSpPr/>
      </dsp:nvSpPr>
      <dsp:spPr>
        <a:xfrm>
          <a:off x="0" y="3143646"/>
          <a:ext cx="10058399" cy="455715"/>
        </a:xfrm>
        <a:prstGeom prst="roundRect">
          <a:avLst/>
        </a:prstGeom>
        <a:solidFill>
          <a:schemeClr val="accent4">
            <a:shade val="80000"/>
            <a:hueOff val="16705"/>
            <a:satOff val="-1149"/>
            <a:lumOff val="2084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C" sz="1900" b="0" kern="1200" dirty="0"/>
            <a:t>7. Patente</a:t>
          </a:r>
        </a:p>
      </dsp:txBody>
      <dsp:txXfrm>
        <a:off x="22246" y="3165892"/>
        <a:ext cx="10013907" cy="411223"/>
      </dsp:txXfrm>
    </dsp:sp>
    <dsp:sp modelId="{CA64D7AE-E5D8-4D4A-A9B5-D6A22EF03A28}">
      <dsp:nvSpPr>
        <dsp:cNvPr id="0" name=""/>
        <dsp:cNvSpPr/>
      </dsp:nvSpPr>
      <dsp:spPr>
        <a:xfrm>
          <a:off x="0" y="3654081"/>
          <a:ext cx="10058399" cy="455715"/>
        </a:xfrm>
        <a:prstGeom prst="roundRect">
          <a:avLst/>
        </a:prstGeom>
        <a:solidFill>
          <a:schemeClr val="accent4">
            <a:shade val="80000"/>
            <a:hueOff val="19489"/>
            <a:satOff val="-1341"/>
            <a:lumOff val="2431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C" sz="1900" b="1" kern="1200" dirty="0">
              <a:solidFill>
                <a:schemeClr val="bg1">
                  <a:lumMod val="85000"/>
                  <a:lumOff val="15000"/>
                </a:schemeClr>
              </a:solidFill>
            </a:rPr>
            <a:t>8. Conclusiones y recomendaciones</a:t>
          </a:r>
        </a:p>
      </dsp:txBody>
      <dsp:txXfrm>
        <a:off x="22246" y="3676327"/>
        <a:ext cx="10013907" cy="41122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836A7F-A48B-4F66-BE18-926CDBABE21E}">
      <dsp:nvSpPr>
        <dsp:cNvPr id="0" name=""/>
        <dsp:cNvSpPr/>
      </dsp:nvSpPr>
      <dsp:spPr>
        <a:xfrm>
          <a:off x="0" y="81036"/>
          <a:ext cx="10058399" cy="455715"/>
        </a:xfrm>
        <a:prstGeom prst="roundRect">
          <a:avLst/>
        </a:prstGeom>
        <a:solidFill>
          <a:schemeClr val="accent4">
            <a:shade val="8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C" sz="1900" b="0" kern="1200" dirty="0"/>
            <a:t>1. Justificación</a:t>
          </a:r>
        </a:p>
      </dsp:txBody>
      <dsp:txXfrm>
        <a:off x="22246" y="103282"/>
        <a:ext cx="10013907" cy="411223"/>
      </dsp:txXfrm>
    </dsp:sp>
    <dsp:sp modelId="{D5EE2126-F7EB-4A71-8811-37CC86615F55}">
      <dsp:nvSpPr>
        <dsp:cNvPr id="0" name=""/>
        <dsp:cNvSpPr/>
      </dsp:nvSpPr>
      <dsp:spPr>
        <a:xfrm>
          <a:off x="0" y="591471"/>
          <a:ext cx="10058399" cy="455715"/>
        </a:xfrm>
        <a:prstGeom prst="roundRect">
          <a:avLst/>
        </a:prstGeom>
        <a:solidFill>
          <a:schemeClr val="accent4">
            <a:shade val="80000"/>
            <a:hueOff val="2784"/>
            <a:satOff val="-192"/>
            <a:lumOff val="347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C" sz="1900" b="1" kern="1200" dirty="0">
              <a:solidFill>
                <a:schemeClr val="bg1">
                  <a:lumMod val="85000"/>
                  <a:lumOff val="15000"/>
                </a:schemeClr>
              </a:solidFill>
            </a:rPr>
            <a:t>2. Objetivos</a:t>
          </a:r>
        </a:p>
      </dsp:txBody>
      <dsp:txXfrm>
        <a:off x="22246" y="613717"/>
        <a:ext cx="10013907" cy="411223"/>
      </dsp:txXfrm>
    </dsp:sp>
    <dsp:sp modelId="{781BE478-3B08-44E3-9F8C-A9555B06538E}">
      <dsp:nvSpPr>
        <dsp:cNvPr id="0" name=""/>
        <dsp:cNvSpPr/>
      </dsp:nvSpPr>
      <dsp:spPr>
        <a:xfrm>
          <a:off x="0" y="1101906"/>
          <a:ext cx="10058399" cy="455715"/>
        </a:xfrm>
        <a:prstGeom prst="roundRect">
          <a:avLst/>
        </a:prstGeom>
        <a:solidFill>
          <a:schemeClr val="accent4">
            <a:shade val="80000"/>
            <a:hueOff val="5568"/>
            <a:satOff val="-383"/>
            <a:lumOff val="694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C" sz="1900" kern="1200" dirty="0"/>
            <a:t>3. Descripción máquina de ensayos</a:t>
          </a:r>
        </a:p>
      </dsp:txBody>
      <dsp:txXfrm>
        <a:off x="22246" y="1124152"/>
        <a:ext cx="10013907" cy="411223"/>
      </dsp:txXfrm>
    </dsp:sp>
    <dsp:sp modelId="{D063D3F1-CD60-4A3A-B698-E965E7A6C36C}">
      <dsp:nvSpPr>
        <dsp:cNvPr id="0" name=""/>
        <dsp:cNvSpPr/>
      </dsp:nvSpPr>
      <dsp:spPr>
        <a:xfrm>
          <a:off x="0" y="1612341"/>
          <a:ext cx="10058399" cy="455715"/>
        </a:xfrm>
        <a:prstGeom prst="roundRect">
          <a:avLst/>
        </a:prstGeom>
        <a:solidFill>
          <a:schemeClr val="accent4">
            <a:shade val="80000"/>
            <a:hueOff val="8352"/>
            <a:satOff val="-575"/>
            <a:lumOff val="1042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C" sz="1900" kern="1200" dirty="0"/>
            <a:t>4. Metodología</a:t>
          </a:r>
        </a:p>
      </dsp:txBody>
      <dsp:txXfrm>
        <a:off x="22246" y="1634587"/>
        <a:ext cx="10013907" cy="411223"/>
      </dsp:txXfrm>
    </dsp:sp>
    <dsp:sp modelId="{60910557-F0D4-43B6-ACB5-23613179D450}">
      <dsp:nvSpPr>
        <dsp:cNvPr id="0" name=""/>
        <dsp:cNvSpPr/>
      </dsp:nvSpPr>
      <dsp:spPr>
        <a:xfrm>
          <a:off x="0" y="2122776"/>
          <a:ext cx="10058399" cy="455715"/>
        </a:xfrm>
        <a:prstGeom prst="roundRect">
          <a:avLst/>
        </a:prstGeom>
        <a:solidFill>
          <a:schemeClr val="accent4">
            <a:shade val="80000"/>
            <a:hueOff val="11136"/>
            <a:satOff val="-766"/>
            <a:lumOff val="1389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C" sz="1900" kern="1200" dirty="0"/>
            <a:t>5. Resultados</a:t>
          </a:r>
        </a:p>
      </dsp:txBody>
      <dsp:txXfrm>
        <a:off x="22246" y="2145022"/>
        <a:ext cx="10013907" cy="411223"/>
      </dsp:txXfrm>
    </dsp:sp>
    <dsp:sp modelId="{2726A695-55BA-473E-98BD-214B6AD4C7CE}">
      <dsp:nvSpPr>
        <dsp:cNvPr id="0" name=""/>
        <dsp:cNvSpPr/>
      </dsp:nvSpPr>
      <dsp:spPr>
        <a:xfrm>
          <a:off x="0" y="2633211"/>
          <a:ext cx="10058399" cy="455715"/>
        </a:xfrm>
        <a:prstGeom prst="roundRect">
          <a:avLst/>
        </a:prstGeom>
        <a:solidFill>
          <a:schemeClr val="accent4">
            <a:shade val="80000"/>
            <a:hueOff val="13921"/>
            <a:satOff val="-958"/>
            <a:lumOff val="1737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C" sz="1900" kern="1200" dirty="0"/>
            <a:t>6. Rediseño</a:t>
          </a:r>
        </a:p>
      </dsp:txBody>
      <dsp:txXfrm>
        <a:off x="22246" y="2655457"/>
        <a:ext cx="10013907" cy="411223"/>
      </dsp:txXfrm>
    </dsp:sp>
    <dsp:sp modelId="{5A176C8F-CCD3-4492-B905-C7D77BD98042}">
      <dsp:nvSpPr>
        <dsp:cNvPr id="0" name=""/>
        <dsp:cNvSpPr/>
      </dsp:nvSpPr>
      <dsp:spPr>
        <a:xfrm>
          <a:off x="0" y="3143646"/>
          <a:ext cx="10058399" cy="455715"/>
        </a:xfrm>
        <a:prstGeom prst="roundRect">
          <a:avLst/>
        </a:prstGeom>
        <a:solidFill>
          <a:schemeClr val="accent4">
            <a:shade val="80000"/>
            <a:hueOff val="16705"/>
            <a:satOff val="-1149"/>
            <a:lumOff val="2084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C" sz="1900" kern="1200" dirty="0"/>
            <a:t>7. Patente</a:t>
          </a:r>
        </a:p>
      </dsp:txBody>
      <dsp:txXfrm>
        <a:off x="22246" y="3165892"/>
        <a:ext cx="10013907" cy="411223"/>
      </dsp:txXfrm>
    </dsp:sp>
    <dsp:sp modelId="{CA64D7AE-E5D8-4D4A-A9B5-D6A22EF03A28}">
      <dsp:nvSpPr>
        <dsp:cNvPr id="0" name=""/>
        <dsp:cNvSpPr/>
      </dsp:nvSpPr>
      <dsp:spPr>
        <a:xfrm>
          <a:off x="0" y="3654081"/>
          <a:ext cx="10058399" cy="455715"/>
        </a:xfrm>
        <a:prstGeom prst="roundRect">
          <a:avLst/>
        </a:prstGeom>
        <a:solidFill>
          <a:schemeClr val="accent4">
            <a:shade val="80000"/>
            <a:hueOff val="19489"/>
            <a:satOff val="-1341"/>
            <a:lumOff val="2431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C" sz="1900" kern="1200" dirty="0"/>
            <a:t>8. Conclusiones y recomendaciones</a:t>
          </a:r>
        </a:p>
      </dsp:txBody>
      <dsp:txXfrm>
        <a:off x="22246" y="3676327"/>
        <a:ext cx="10013907" cy="41122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836A7F-A48B-4F66-BE18-926CDBABE21E}">
      <dsp:nvSpPr>
        <dsp:cNvPr id="0" name=""/>
        <dsp:cNvSpPr/>
      </dsp:nvSpPr>
      <dsp:spPr>
        <a:xfrm>
          <a:off x="0" y="81036"/>
          <a:ext cx="10058399" cy="455715"/>
        </a:xfrm>
        <a:prstGeom prst="roundRect">
          <a:avLst/>
        </a:prstGeom>
        <a:solidFill>
          <a:schemeClr val="accent4">
            <a:shade val="8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C" sz="1900" b="0" kern="1200" dirty="0"/>
            <a:t>1. Justificación</a:t>
          </a:r>
        </a:p>
      </dsp:txBody>
      <dsp:txXfrm>
        <a:off x="22246" y="103282"/>
        <a:ext cx="10013907" cy="411223"/>
      </dsp:txXfrm>
    </dsp:sp>
    <dsp:sp modelId="{D5EE2126-F7EB-4A71-8811-37CC86615F55}">
      <dsp:nvSpPr>
        <dsp:cNvPr id="0" name=""/>
        <dsp:cNvSpPr/>
      </dsp:nvSpPr>
      <dsp:spPr>
        <a:xfrm>
          <a:off x="0" y="591471"/>
          <a:ext cx="10058399" cy="455715"/>
        </a:xfrm>
        <a:prstGeom prst="roundRect">
          <a:avLst/>
        </a:prstGeom>
        <a:solidFill>
          <a:schemeClr val="accent4">
            <a:shade val="80000"/>
            <a:hueOff val="2784"/>
            <a:satOff val="-192"/>
            <a:lumOff val="347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C" sz="1900" b="0" kern="1200" dirty="0"/>
            <a:t>2. Objetivos</a:t>
          </a:r>
        </a:p>
      </dsp:txBody>
      <dsp:txXfrm>
        <a:off x="22246" y="613717"/>
        <a:ext cx="10013907" cy="411223"/>
      </dsp:txXfrm>
    </dsp:sp>
    <dsp:sp modelId="{781BE478-3B08-44E3-9F8C-A9555B06538E}">
      <dsp:nvSpPr>
        <dsp:cNvPr id="0" name=""/>
        <dsp:cNvSpPr/>
      </dsp:nvSpPr>
      <dsp:spPr>
        <a:xfrm>
          <a:off x="0" y="1101906"/>
          <a:ext cx="10058399" cy="455715"/>
        </a:xfrm>
        <a:prstGeom prst="roundRect">
          <a:avLst/>
        </a:prstGeom>
        <a:solidFill>
          <a:schemeClr val="accent4">
            <a:shade val="80000"/>
            <a:hueOff val="5568"/>
            <a:satOff val="-383"/>
            <a:lumOff val="694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C" sz="1900" b="1" kern="1200" dirty="0">
              <a:solidFill>
                <a:schemeClr val="bg1">
                  <a:lumMod val="85000"/>
                  <a:lumOff val="15000"/>
                </a:schemeClr>
              </a:solidFill>
            </a:rPr>
            <a:t>3. Descripción máquina de ensayos</a:t>
          </a:r>
        </a:p>
      </dsp:txBody>
      <dsp:txXfrm>
        <a:off x="22246" y="1124152"/>
        <a:ext cx="10013907" cy="411223"/>
      </dsp:txXfrm>
    </dsp:sp>
    <dsp:sp modelId="{D063D3F1-CD60-4A3A-B698-E965E7A6C36C}">
      <dsp:nvSpPr>
        <dsp:cNvPr id="0" name=""/>
        <dsp:cNvSpPr/>
      </dsp:nvSpPr>
      <dsp:spPr>
        <a:xfrm>
          <a:off x="0" y="1612341"/>
          <a:ext cx="10058399" cy="455715"/>
        </a:xfrm>
        <a:prstGeom prst="roundRect">
          <a:avLst/>
        </a:prstGeom>
        <a:solidFill>
          <a:schemeClr val="accent4">
            <a:shade val="80000"/>
            <a:hueOff val="8352"/>
            <a:satOff val="-575"/>
            <a:lumOff val="1042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C" sz="1900" kern="1200" dirty="0"/>
            <a:t>4. Metodología</a:t>
          </a:r>
        </a:p>
      </dsp:txBody>
      <dsp:txXfrm>
        <a:off x="22246" y="1634587"/>
        <a:ext cx="10013907" cy="411223"/>
      </dsp:txXfrm>
    </dsp:sp>
    <dsp:sp modelId="{60910557-F0D4-43B6-ACB5-23613179D450}">
      <dsp:nvSpPr>
        <dsp:cNvPr id="0" name=""/>
        <dsp:cNvSpPr/>
      </dsp:nvSpPr>
      <dsp:spPr>
        <a:xfrm>
          <a:off x="0" y="2122776"/>
          <a:ext cx="10058399" cy="455715"/>
        </a:xfrm>
        <a:prstGeom prst="roundRect">
          <a:avLst/>
        </a:prstGeom>
        <a:solidFill>
          <a:schemeClr val="accent4">
            <a:shade val="80000"/>
            <a:hueOff val="11136"/>
            <a:satOff val="-766"/>
            <a:lumOff val="1389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C" sz="1900" kern="1200" dirty="0"/>
            <a:t>5. Resultados</a:t>
          </a:r>
        </a:p>
      </dsp:txBody>
      <dsp:txXfrm>
        <a:off x="22246" y="2145022"/>
        <a:ext cx="10013907" cy="411223"/>
      </dsp:txXfrm>
    </dsp:sp>
    <dsp:sp modelId="{2726A695-55BA-473E-98BD-214B6AD4C7CE}">
      <dsp:nvSpPr>
        <dsp:cNvPr id="0" name=""/>
        <dsp:cNvSpPr/>
      </dsp:nvSpPr>
      <dsp:spPr>
        <a:xfrm>
          <a:off x="0" y="2633211"/>
          <a:ext cx="10058399" cy="455715"/>
        </a:xfrm>
        <a:prstGeom prst="roundRect">
          <a:avLst/>
        </a:prstGeom>
        <a:solidFill>
          <a:schemeClr val="accent4">
            <a:shade val="80000"/>
            <a:hueOff val="13921"/>
            <a:satOff val="-958"/>
            <a:lumOff val="1737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C" sz="1900" kern="1200" dirty="0"/>
            <a:t>6. Rediseño</a:t>
          </a:r>
        </a:p>
      </dsp:txBody>
      <dsp:txXfrm>
        <a:off x="22246" y="2655457"/>
        <a:ext cx="10013907" cy="411223"/>
      </dsp:txXfrm>
    </dsp:sp>
    <dsp:sp modelId="{5A176C8F-CCD3-4492-B905-C7D77BD98042}">
      <dsp:nvSpPr>
        <dsp:cNvPr id="0" name=""/>
        <dsp:cNvSpPr/>
      </dsp:nvSpPr>
      <dsp:spPr>
        <a:xfrm>
          <a:off x="0" y="3143646"/>
          <a:ext cx="10058399" cy="455715"/>
        </a:xfrm>
        <a:prstGeom prst="roundRect">
          <a:avLst/>
        </a:prstGeom>
        <a:solidFill>
          <a:schemeClr val="accent4">
            <a:shade val="80000"/>
            <a:hueOff val="16705"/>
            <a:satOff val="-1149"/>
            <a:lumOff val="2084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C" sz="1900" kern="1200" dirty="0"/>
            <a:t>7. Patente</a:t>
          </a:r>
        </a:p>
      </dsp:txBody>
      <dsp:txXfrm>
        <a:off x="22246" y="3165892"/>
        <a:ext cx="10013907" cy="411223"/>
      </dsp:txXfrm>
    </dsp:sp>
    <dsp:sp modelId="{CA64D7AE-E5D8-4D4A-A9B5-D6A22EF03A28}">
      <dsp:nvSpPr>
        <dsp:cNvPr id="0" name=""/>
        <dsp:cNvSpPr/>
      </dsp:nvSpPr>
      <dsp:spPr>
        <a:xfrm>
          <a:off x="0" y="3654081"/>
          <a:ext cx="10058399" cy="455715"/>
        </a:xfrm>
        <a:prstGeom prst="roundRect">
          <a:avLst/>
        </a:prstGeom>
        <a:solidFill>
          <a:schemeClr val="accent4">
            <a:shade val="80000"/>
            <a:hueOff val="19489"/>
            <a:satOff val="-1341"/>
            <a:lumOff val="2431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C" sz="1900" kern="1200" dirty="0"/>
            <a:t>8. Conclusiones y recomendaciones</a:t>
          </a:r>
        </a:p>
      </dsp:txBody>
      <dsp:txXfrm>
        <a:off x="22246" y="3676327"/>
        <a:ext cx="10013907" cy="41122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AD2D71-8CFD-4B3D-9F58-A446CA997C49}">
      <dsp:nvSpPr>
        <dsp:cNvPr id="0" name=""/>
        <dsp:cNvSpPr/>
      </dsp:nvSpPr>
      <dsp:spPr>
        <a:xfrm>
          <a:off x="0" y="190"/>
          <a:ext cx="3753878" cy="490424"/>
        </a:xfrm>
        <a:prstGeom prst="roundRect">
          <a:avLst/>
        </a:prstGeom>
        <a:gradFill rotWithShape="0">
          <a:gsLst>
            <a:gs pos="0">
              <a:schemeClr val="accent4">
                <a:hueOff val="0"/>
                <a:satOff val="0"/>
                <a:lumOff val="0"/>
                <a:alphaOff val="0"/>
                <a:satMod val="100000"/>
                <a:lumMod val="100000"/>
              </a:schemeClr>
            </a:gs>
            <a:gs pos="50000">
              <a:schemeClr val="accent4">
                <a:hueOff val="0"/>
                <a:satOff val="0"/>
                <a:lumOff val="0"/>
                <a:alphaOff val="0"/>
                <a:shade val="99000"/>
                <a:satMod val="105000"/>
                <a:lumMod val="100000"/>
              </a:schemeClr>
            </a:gs>
            <a:gs pos="100000">
              <a:schemeClr val="accent4">
                <a:hueOff val="0"/>
                <a:satOff val="0"/>
                <a:lumOff val="0"/>
                <a:alphaOff val="0"/>
                <a:shade val="98000"/>
                <a:satMod val="105000"/>
                <a:lumMod val="100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C" sz="2000" kern="1200" dirty="0"/>
            <a:t>SUBENSAMBLE DE CUBIERTA</a:t>
          </a:r>
        </a:p>
      </dsp:txBody>
      <dsp:txXfrm>
        <a:off x="23941" y="24131"/>
        <a:ext cx="3705996" cy="44254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AD2D71-8CFD-4B3D-9F58-A446CA997C49}">
      <dsp:nvSpPr>
        <dsp:cNvPr id="0" name=""/>
        <dsp:cNvSpPr/>
      </dsp:nvSpPr>
      <dsp:spPr>
        <a:xfrm>
          <a:off x="0" y="344"/>
          <a:ext cx="3753878" cy="457003"/>
        </a:xfrm>
        <a:prstGeom prst="roundRect">
          <a:avLst/>
        </a:prstGeom>
        <a:gradFill rotWithShape="0">
          <a:gsLst>
            <a:gs pos="0">
              <a:schemeClr val="accent4">
                <a:hueOff val="0"/>
                <a:satOff val="0"/>
                <a:lumOff val="0"/>
                <a:alphaOff val="0"/>
                <a:satMod val="100000"/>
                <a:lumMod val="100000"/>
              </a:schemeClr>
            </a:gs>
            <a:gs pos="50000">
              <a:schemeClr val="accent4">
                <a:hueOff val="0"/>
                <a:satOff val="0"/>
                <a:lumOff val="0"/>
                <a:alphaOff val="0"/>
                <a:shade val="99000"/>
                <a:satMod val="105000"/>
                <a:lumMod val="100000"/>
              </a:schemeClr>
            </a:gs>
            <a:gs pos="100000">
              <a:schemeClr val="accent4">
                <a:hueOff val="0"/>
                <a:satOff val="0"/>
                <a:lumOff val="0"/>
                <a:alphaOff val="0"/>
                <a:shade val="98000"/>
                <a:satMod val="105000"/>
                <a:lumMod val="100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C" sz="2000" kern="1200" dirty="0"/>
            <a:t>SUBENSAMBLE INTERIOR</a:t>
          </a:r>
        </a:p>
      </dsp:txBody>
      <dsp:txXfrm>
        <a:off x="22309" y="22653"/>
        <a:ext cx="3709260" cy="41238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792329-90C7-4433-BBCF-E68D9319E337}">
      <dsp:nvSpPr>
        <dsp:cNvPr id="0" name=""/>
        <dsp:cNvSpPr/>
      </dsp:nvSpPr>
      <dsp:spPr>
        <a:xfrm>
          <a:off x="1791857" y="3127288"/>
          <a:ext cx="2082219" cy="1787647"/>
        </a:xfrm>
        <a:prstGeom prst="hexagon">
          <a:avLst>
            <a:gd name="adj" fmla="val 25000"/>
            <a:gd name="vf" fmla="val 11547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s-EC" sz="1600" b="1" kern="1200" dirty="0">
              <a:effectLst/>
            </a:rPr>
            <a:t>ASTM A36: placas y perfiles estructurales laminados en caliente (HEB) </a:t>
          </a:r>
        </a:p>
      </dsp:txBody>
      <dsp:txXfrm>
        <a:off x="2114346" y="3404154"/>
        <a:ext cx="1437241" cy="1233915"/>
      </dsp:txXfrm>
    </dsp:sp>
    <dsp:sp modelId="{D7669D3C-2A96-469D-B517-C4864677A64E}">
      <dsp:nvSpPr>
        <dsp:cNvPr id="0" name=""/>
        <dsp:cNvSpPr/>
      </dsp:nvSpPr>
      <dsp:spPr>
        <a:xfrm>
          <a:off x="1841539" y="3926662"/>
          <a:ext cx="242888" cy="209359"/>
        </a:xfrm>
        <a:prstGeom prst="hexagon">
          <a:avLst>
            <a:gd name="adj" fmla="val 25000"/>
            <a:gd name="vf" fmla="val 115470"/>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C7EAE2E-C347-4C66-ABB4-0FCACDC305BB}">
      <dsp:nvSpPr>
        <dsp:cNvPr id="0" name=""/>
        <dsp:cNvSpPr/>
      </dsp:nvSpPr>
      <dsp:spPr>
        <a:xfrm>
          <a:off x="0" y="2139014"/>
          <a:ext cx="2082219" cy="1787647"/>
        </a:xfrm>
        <a:prstGeom prst="hexagon">
          <a:avLst>
            <a:gd name="adj" fmla="val 25000"/>
            <a:gd name="vf" fmla="val 115470"/>
          </a:avLst>
        </a:prstGeom>
        <a:blipFill rotWithShape="1">
          <a:blip xmlns:r="http://schemas.openxmlformats.org/officeDocument/2006/relationships" r:embed="rId1"/>
          <a:srcRect/>
          <a:stretch>
            <a:fillRect l="-7000" r="-7000"/>
          </a:stretch>
        </a:blip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B9FD662-0EAD-4299-A636-D70550FB5D62}">
      <dsp:nvSpPr>
        <dsp:cNvPr id="0" name=""/>
        <dsp:cNvSpPr/>
      </dsp:nvSpPr>
      <dsp:spPr>
        <a:xfrm>
          <a:off x="1426419" y="3689229"/>
          <a:ext cx="242888" cy="209359"/>
        </a:xfrm>
        <a:prstGeom prst="hexagon">
          <a:avLst>
            <a:gd name="adj" fmla="val 25000"/>
            <a:gd name="vf" fmla="val 115470"/>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375D8A3-55BB-4665-8197-605ECE13999F}">
      <dsp:nvSpPr>
        <dsp:cNvPr id="0" name=""/>
        <dsp:cNvSpPr/>
      </dsp:nvSpPr>
      <dsp:spPr>
        <a:xfrm>
          <a:off x="3583714" y="2133305"/>
          <a:ext cx="2082219" cy="1787647"/>
        </a:xfrm>
        <a:prstGeom prst="hexagon">
          <a:avLst>
            <a:gd name="adj" fmla="val 25000"/>
            <a:gd name="vf" fmla="val 11547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s-EC" sz="1600" b="1" kern="1200" dirty="0">
              <a:effectLst/>
            </a:rPr>
            <a:t>ASTM A325: Pernos cabeza hexagonal.</a:t>
          </a:r>
        </a:p>
      </dsp:txBody>
      <dsp:txXfrm>
        <a:off x="3906203" y="2410171"/>
        <a:ext cx="1437241" cy="1233915"/>
      </dsp:txXfrm>
    </dsp:sp>
    <dsp:sp modelId="{D8CB41B8-A613-4C72-8329-029426502F13}">
      <dsp:nvSpPr>
        <dsp:cNvPr id="0" name=""/>
        <dsp:cNvSpPr/>
      </dsp:nvSpPr>
      <dsp:spPr>
        <a:xfrm>
          <a:off x="5016758" y="3679713"/>
          <a:ext cx="242888" cy="209359"/>
        </a:xfrm>
        <a:prstGeom prst="hexagon">
          <a:avLst>
            <a:gd name="adj" fmla="val 25000"/>
            <a:gd name="vf" fmla="val 115470"/>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250881B-EE7B-4FAB-8C8F-3E422A210DAE}">
      <dsp:nvSpPr>
        <dsp:cNvPr id="0" name=""/>
        <dsp:cNvSpPr/>
      </dsp:nvSpPr>
      <dsp:spPr>
        <a:xfrm>
          <a:off x="5374467" y="3123482"/>
          <a:ext cx="2082219" cy="1787647"/>
        </a:xfrm>
        <a:prstGeom prst="hexagon">
          <a:avLst>
            <a:gd name="adj" fmla="val 25000"/>
            <a:gd name="vf" fmla="val 115470"/>
          </a:avLst>
        </a:prstGeom>
        <a:blipFill rotWithShape="1">
          <a:blip xmlns:r="http://schemas.openxmlformats.org/officeDocument/2006/relationships" r:embed="rId2"/>
          <a:srcRect/>
          <a:stretch>
            <a:fillRect l="-26000" r="-26000"/>
          </a:stretch>
        </a:blip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1966D26-423F-43C4-AEB7-2AB3951A4979}">
      <dsp:nvSpPr>
        <dsp:cNvPr id="0" name=""/>
        <dsp:cNvSpPr/>
      </dsp:nvSpPr>
      <dsp:spPr>
        <a:xfrm>
          <a:off x="5425253" y="3919049"/>
          <a:ext cx="242888" cy="209359"/>
        </a:xfrm>
        <a:prstGeom prst="hexagon">
          <a:avLst>
            <a:gd name="adj" fmla="val 25000"/>
            <a:gd name="vf" fmla="val 115470"/>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4197AB1-ABE9-4E25-BED6-17BFB7A59632}">
      <dsp:nvSpPr>
        <dsp:cNvPr id="0" name=""/>
        <dsp:cNvSpPr/>
      </dsp:nvSpPr>
      <dsp:spPr>
        <a:xfrm>
          <a:off x="1791857" y="1150741"/>
          <a:ext cx="2082219" cy="1787647"/>
        </a:xfrm>
        <a:prstGeom prst="hexagon">
          <a:avLst>
            <a:gd name="adj" fmla="val 25000"/>
            <a:gd name="vf" fmla="val 11547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s-EC" sz="1600" b="1" kern="1200" dirty="0">
              <a:effectLst/>
            </a:rPr>
            <a:t>ASTM A563: Tuercas hexagonales para pernos A325.</a:t>
          </a:r>
        </a:p>
      </dsp:txBody>
      <dsp:txXfrm>
        <a:off x="2114346" y="1427607"/>
        <a:ext cx="1437241" cy="1233915"/>
      </dsp:txXfrm>
    </dsp:sp>
    <dsp:sp modelId="{76C9F1A5-3FB0-4DFE-ACB3-26821DF0AA37}">
      <dsp:nvSpPr>
        <dsp:cNvPr id="0" name=""/>
        <dsp:cNvSpPr/>
      </dsp:nvSpPr>
      <dsp:spPr>
        <a:xfrm>
          <a:off x="3218277" y="1184524"/>
          <a:ext cx="242888" cy="209359"/>
        </a:xfrm>
        <a:prstGeom prst="hexagon">
          <a:avLst>
            <a:gd name="adj" fmla="val 25000"/>
            <a:gd name="vf" fmla="val 115470"/>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951E893-CA76-4472-A0FD-0A37554A9630}">
      <dsp:nvSpPr>
        <dsp:cNvPr id="0" name=""/>
        <dsp:cNvSpPr/>
      </dsp:nvSpPr>
      <dsp:spPr>
        <a:xfrm>
          <a:off x="3583714" y="156757"/>
          <a:ext cx="2082219" cy="1787647"/>
        </a:xfrm>
        <a:prstGeom prst="hexagon">
          <a:avLst>
            <a:gd name="adj" fmla="val 25000"/>
            <a:gd name="vf" fmla="val 115470"/>
          </a:avLst>
        </a:prstGeom>
        <a:blipFill rotWithShape="1">
          <a:blip xmlns:r="http://schemas.openxmlformats.org/officeDocument/2006/relationships" r:embed="rId3"/>
          <a:srcRect/>
          <a:stretch>
            <a:fillRect l="-1000" r="-1000"/>
          </a:stretch>
        </a:blip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64EEF76-5E7C-42D7-8B17-7092454512E7}">
      <dsp:nvSpPr>
        <dsp:cNvPr id="0" name=""/>
        <dsp:cNvSpPr/>
      </dsp:nvSpPr>
      <dsp:spPr>
        <a:xfrm>
          <a:off x="3642228" y="948994"/>
          <a:ext cx="242888" cy="209359"/>
        </a:xfrm>
        <a:prstGeom prst="hexagon">
          <a:avLst>
            <a:gd name="adj" fmla="val 25000"/>
            <a:gd name="vf" fmla="val 115470"/>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5CF1B41-A816-4832-9F88-73403693B4F5}">
      <dsp:nvSpPr>
        <dsp:cNvPr id="0" name=""/>
        <dsp:cNvSpPr/>
      </dsp:nvSpPr>
      <dsp:spPr>
        <a:xfrm>
          <a:off x="5374467" y="1146934"/>
          <a:ext cx="2082219" cy="1787647"/>
        </a:xfrm>
        <a:prstGeom prst="hexagon">
          <a:avLst>
            <a:gd name="adj" fmla="val 25000"/>
            <a:gd name="vf" fmla="val 11547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s-EC" sz="1600" b="1" kern="1200">
              <a:effectLst/>
            </a:rPr>
            <a:t>ASTM F436: Arandelas circulares endurecidas para pernos A325. </a:t>
          </a:r>
        </a:p>
      </dsp:txBody>
      <dsp:txXfrm>
        <a:off x="5696956" y="1423800"/>
        <a:ext cx="1437241" cy="1233915"/>
      </dsp:txXfrm>
    </dsp:sp>
    <dsp:sp modelId="{62D8FC83-AC13-49C6-8D89-422514341F60}">
      <dsp:nvSpPr>
        <dsp:cNvPr id="0" name=""/>
        <dsp:cNvSpPr/>
      </dsp:nvSpPr>
      <dsp:spPr>
        <a:xfrm>
          <a:off x="7176261" y="1939171"/>
          <a:ext cx="242888" cy="209359"/>
        </a:xfrm>
        <a:prstGeom prst="hexagon">
          <a:avLst>
            <a:gd name="adj" fmla="val 25000"/>
            <a:gd name="vf" fmla="val 115470"/>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8F238D7-02B8-4D38-A35A-5247ADF8B41F}">
      <dsp:nvSpPr>
        <dsp:cNvPr id="0" name=""/>
        <dsp:cNvSpPr/>
      </dsp:nvSpPr>
      <dsp:spPr>
        <a:xfrm>
          <a:off x="7166324" y="2151861"/>
          <a:ext cx="2082219" cy="1787647"/>
        </a:xfrm>
        <a:prstGeom prst="hexagon">
          <a:avLst>
            <a:gd name="adj" fmla="val 25000"/>
            <a:gd name="vf" fmla="val 115470"/>
          </a:avLst>
        </a:prstGeom>
        <a:blipFill rotWithShape="1">
          <a:blip xmlns:r="http://schemas.openxmlformats.org/officeDocument/2006/relationships" r:embed="rId4"/>
          <a:srcRect/>
          <a:stretch>
            <a:fillRect/>
          </a:stretch>
        </a:blip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90A917D-02F2-41E2-80BE-22CEFBE1B2D8}">
      <dsp:nvSpPr>
        <dsp:cNvPr id="0" name=""/>
        <dsp:cNvSpPr/>
      </dsp:nvSpPr>
      <dsp:spPr>
        <a:xfrm>
          <a:off x="7572611" y="2184217"/>
          <a:ext cx="242888" cy="209359"/>
        </a:xfrm>
        <a:prstGeom prst="hexagon">
          <a:avLst>
            <a:gd name="adj" fmla="val 25000"/>
            <a:gd name="vf" fmla="val 115470"/>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DEF1E53-6ECE-4D4F-8B6B-003728F724E0}">
      <dsp:nvSpPr>
        <dsp:cNvPr id="0" name=""/>
        <dsp:cNvSpPr/>
      </dsp:nvSpPr>
      <dsp:spPr>
        <a:xfrm>
          <a:off x="7166324" y="175790"/>
          <a:ext cx="2082219" cy="1787647"/>
        </a:xfrm>
        <a:prstGeom prst="hexagon">
          <a:avLst>
            <a:gd name="adj" fmla="val 25000"/>
            <a:gd name="vf" fmla="val 11547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s-EC" sz="1600" b="1" kern="1200" dirty="0">
              <a:effectLst/>
            </a:rPr>
            <a:t>AISI 4340 y AISI 1045: Ejes transmisión, pernos alta resistencia.</a:t>
          </a:r>
        </a:p>
      </dsp:txBody>
      <dsp:txXfrm>
        <a:off x="7488813" y="452656"/>
        <a:ext cx="1437241" cy="1233915"/>
      </dsp:txXfrm>
    </dsp:sp>
    <dsp:sp modelId="{94BC7904-5B7F-4D73-B73D-4E025F107B09}">
      <dsp:nvSpPr>
        <dsp:cNvPr id="0" name=""/>
        <dsp:cNvSpPr/>
      </dsp:nvSpPr>
      <dsp:spPr>
        <a:xfrm>
          <a:off x="8968118" y="977067"/>
          <a:ext cx="242888" cy="209359"/>
        </a:xfrm>
        <a:prstGeom prst="hexagon">
          <a:avLst>
            <a:gd name="adj" fmla="val 25000"/>
            <a:gd name="vf" fmla="val 115470"/>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F7430C1-3C2C-466F-ABDB-854276E04425}">
      <dsp:nvSpPr>
        <dsp:cNvPr id="0" name=""/>
        <dsp:cNvSpPr/>
      </dsp:nvSpPr>
      <dsp:spPr>
        <a:xfrm>
          <a:off x="8958182" y="1173104"/>
          <a:ext cx="2082219" cy="1787647"/>
        </a:xfrm>
        <a:prstGeom prst="hexagon">
          <a:avLst>
            <a:gd name="adj" fmla="val 25000"/>
            <a:gd name="vf" fmla="val 115470"/>
          </a:avLst>
        </a:prstGeom>
        <a:blipFill rotWithShape="1">
          <a:blip xmlns:r="http://schemas.openxmlformats.org/officeDocument/2006/relationships" r:embed="rId5"/>
          <a:srcRect/>
          <a:stretch>
            <a:fillRect l="-20000" r="-20000"/>
          </a:stretch>
        </a:blip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D08FCF4-8B23-4BBD-81A3-D134F797C6B6}">
      <dsp:nvSpPr>
        <dsp:cNvPr id="0" name=""/>
        <dsp:cNvSpPr/>
      </dsp:nvSpPr>
      <dsp:spPr>
        <a:xfrm>
          <a:off x="9373301" y="1213073"/>
          <a:ext cx="242888" cy="209359"/>
        </a:xfrm>
        <a:prstGeom prst="hexagon">
          <a:avLst>
            <a:gd name="adj" fmla="val 25000"/>
            <a:gd name="vf" fmla="val 115470"/>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layout13.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20.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bProcess2">
  <dgm:title val=""/>
  <dgm:desc val=""/>
  <dgm:catLst>
    <dgm:cat type="process" pri="24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dgm:varLst>
    <dgm:choose name="Name0">
      <dgm:if name="Name1" func="var" arg="dir" op="equ" val="norm">
        <dgm:alg type="snake">
          <dgm:param type="grDir" val="tL"/>
          <dgm:param type="flowDir" val="col"/>
          <dgm:param type="contDir" val="revDir"/>
        </dgm:alg>
      </dgm:if>
      <dgm:else name="Name2">
        <dgm:alg type="snake">
          <dgm:param type="grDir" val="tR"/>
          <dgm:param type="flowDir" val="col"/>
          <dgm:param type="contDir" val="revDir"/>
        </dgm:alg>
      </dgm:else>
    </dgm:choose>
    <dgm:shape xmlns:r="http://schemas.openxmlformats.org/officeDocument/2006/relationships" r:blip="">
      <dgm:adjLst/>
    </dgm:shape>
    <dgm:presOf/>
    <dgm:constrLst>
      <dgm:constr type="w" for="ch" forName="firstNode" refType="w"/>
      <dgm:constr type="w" for="ch" forName="lastNode" refType="w" refFor="ch" refForName="firstNode" op="equ"/>
      <dgm:constr type="w" for="ch" forName="middleNode" refType="w" refFor="ch" refForName="firstNode" op="equ"/>
      <dgm:constr type="h" for="ch" ptType="sibTrans" refType="w" refFor="ch" refForName="middleNode" op="equ" fact="0.35"/>
      <dgm:constr type="sp" refType="w" refFor="ch" refForName="middleNode" fact="0.5"/>
      <dgm:constr type="connDist" for="des" ptType="sibTrans" op="equ"/>
      <dgm:constr type="primFontSz" for="ch" forName="firstNode" val="65"/>
      <dgm:constr type="primFontSz" for="ch" forName="lastNode" refType="primFontSz" refFor="ch" refForName="firstNode" op="equ"/>
      <dgm:constr type="primFontSz" for="des" forName="shape" val="65"/>
      <dgm:constr type="primFontSz" for="des" forName="shape" refType="primFontSz" refFor="ch" refForName="firstNode" op="lte"/>
      <dgm:constr type="primFontSz" for="des" forName="shape" refType="primFontSz" refFor="ch" refForName="lastNode" op="lte"/>
    </dgm:constrLst>
    <dgm:ruleLst/>
    <dgm:forEach name="Name3" axis="ch" ptType="node">
      <dgm:choose name="Name4">
        <dgm:if name="Name5" axis="self" ptType="node" func="pos" op="equ" val="1">
          <dgm:layoutNode name="fir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if name="Name6" axis="self" ptType="node" func="revPos" op="equ" val="1">
          <dgm:layoutNode name="la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7">
          <dgm:layoutNode name="middleNode">
            <dgm:alg type="composite"/>
            <dgm:shape xmlns:r="http://schemas.openxmlformats.org/officeDocument/2006/relationships" r:blip="">
              <dgm:adjLst/>
            </dgm:shape>
            <dgm:presOf/>
            <dgm:constrLst>
              <dgm:constr type="h" refType="w"/>
              <dgm:constr type="w" for="ch" forName="padding" refType="w"/>
              <dgm:constr type="h" for="ch" forName="padding" refType="h"/>
              <dgm:constr type="w" for="ch" forName="shape" refType="w" fact="0.667"/>
              <dgm:constr type="h" for="ch" forName="shape" refType="h" fact="0.667"/>
              <dgm:constr type="ctrX" for="ch" forName="shape" refType="w" fact="0.5"/>
              <dgm:constr type="ctrY" for="ch" forName="shape" refType="h" fact="0.5"/>
            </dgm:constrLst>
            <dgm:ruleLst/>
            <dgm:layoutNode name="padding">
              <dgm:alg type="sp"/>
              <dgm:shape xmlns:r="http://schemas.openxmlformats.org/officeDocument/2006/relationships" type="ellipse" r:blip="" hideGeom="1">
                <dgm:adjLst/>
              </dgm:shape>
              <dgm:presOf/>
              <dgm:constrLst/>
              <dgm:ruleLst/>
            </dgm:layoutNode>
            <dgm:layoutNode name="shap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else>
      </dgm:choose>
      <dgm:forEach name="Name8" axis="followSib" ptType="sibTrans" cnt="1">
        <dgm:layoutNode name="sibTrans">
          <dgm:choose name="Name9">
            <dgm:if name="Name10" func="var" arg="dir" op="equ" val="norm">
              <dgm:choose name="Name11">
                <dgm:if name="Name12" axis="self" ptType="sibTrans" func="pos" op="equ" val="1">
                  <dgm:alg type="conn">
                    <dgm:param type="begPts" val="auto"/>
                    <dgm:param type="endPts" val="auto"/>
                    <dgm:param type="srcNode" val="firstNode"/>
                    <dgm:param type="dstNode" val="shape"/>
                  </dgm:alg>
                </dgm:if>
                <dgm:if name="Name13" axis="self" ptType="sibTrans" func="revPos" op="equ" val="1">
                  <dgm:alg type="conn">
                    <dgm:param type="begPts" val="auto"/>
                    <dgm:param type="endPts" val="auto"/>
                    <dgm:param type="srcNode" val="shape"/>
                    <dgm:param type="dstNode" val="lastNode"/>
                  </dgm:alg>
                </dgm:if>
                <dgm:else name="Name14">
                  <dgm:alg type="conn">
                    <dgm:param type="begPts" val="auto"/>
                    <dgm:param type="endPts" val="auto"/>
                    <dgm:param type="srcNode" val="shape"/>
                    <dgm:param type="dstNode" val="shape"/>
                  </dgm:alg>
                </dgm:else>
              </dgm:choose>
            </dgm:if>
            <dgm:else name="Name15">
              <dgm:choose name="Name16">
                <dgm:if name="Name17" axis="self" ptType="sibTrans" func="pos" op="equ" val="1">
                  <dgm:alg type="conn">
                    <dgm:param type="begPts" val="auto"/>
                    <dgm:param type="endPts" val="auto"/>
                    <dgm:param type="srcNode" val="firstNode"/>
                    <dgm:param type="dstNode" val="shape"/>
                  </dgm:alg>
                </dgm:if>
                <dgm:if name="Name18" axis="self" ptType="sibTrans" func="revPos" op="equ" val="1">
                  <dgm:alg type="conn">
                    <dgm:param type="begPts" val="auto"/>
                    <dgm:param type="endPts" val="auto"/>
                    <dgm:param type="srcNode" val="shape"/>
                    <dgm:param type="dstNode" val="lastNode"/>
                  </dgm:alg>
                </dgm:if>
                <dgm:else name="Name19">
                  <dgm:alg type="conn">
                    <dgm:param type="begPts" val="auto"/>
                    <dgm:param type="endPts" val="auto"/>
                    <dgm:param type="srcNode" val="shape"/>
                    <dgm:param type="dstNode" val="shape"/>
                  </dgm:alg>
                </dgm:else>
              </dgm:choose>
            </dgm:else>
          </dgm:choose>
          <dgm:shape xmlns:r="http://schemas.openxmlformats.org/officeDocument/2006/relationships" rot="90" type="triangle" r:blip="">
            <dgm:adjLst/>
          </dgm:shape>
          <dgm:presOf axis="self"/>
          <dgm:constrLst>
            <dgm:constr type="w" refType="h"/>
            <dgm:constr type="connDist"/>
            <dgm:constr type="begPad" refType="connDist" fact="0.25"/>
            <dgm:constr type="endPad" refType="connDist" fact="0.22"/>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3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4.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7.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4.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5.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6.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7.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4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E4A503-B817-4F7D-892D-B43BE2080C95}" type="datetimeFigureOut">
              <a:rPr lang="es-EC" smtClean="0"/>
              <a:t>23/07/2019</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D8DE45-1366-4285-8075-5E52ECDC6AF1}" type="slidenum">
              <a:rPr lang="es-EC" smtClean="0"/>
              <a:t>‹Nº›</a:t>
            </a:fld>
            <a:endParaRPr lang="es-EC"/>
          </a:p>
        </p:txBody>
      </p:sp>
    </p:spTree>
    <p:extLst>
      <p:ext uri="{BB962C8B-B14F-4D97-AF65-F5344CB8AC3E}">
        <p14:creationId xmlns:p14="http://schemas.microsoft.com/office/powerpoint/2010/main" val="2723458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dirty="0"/>
              <a:t>Buenas tardes Ingeniera Maribel Aldás directora de la carrera de Ingeniería Civil, ingeniero Marcelo Romo, ingeniero David Mejía y el resto de los presentes, me permito presentarnos a Sofia Campaña y quien les habla Michael Castillo, nosotros vamos a realizar la exposición de nuestro trabajo de titulación </a:t>
            </a:r>
            <a:r>
              <a:rPr lang="es-EC" sz="1200" dirty="0"/>
              <a:t>EVALUACIÓN DEL DAÑO ESTRUCTURAL DE LA MÁQUINA DE ENSAYOS DESTRUCTIVOS A COMPRESIÓN DE COLUMNAS, POR EFECTO DE CARGAS EXPLOSIVAS, bajo la Dirección del Ingeniero David Mejía.</a:t>
            </a:r>
            <a:endParaRPr lang="es-EC" dirty="0"/>
          </a:p>
          <a:p>
            <a:endParaRPr lang="es-EC" dirty="0"/>
          </a:p>
        </p:txBody>
      </p:sp>
      <p:sp>
        <p:nvSpPr>
          <p:cNvPr id="4" name="Marcador de número de diapositiva 3"/>
          <p:cNvSpPr>
            <a:spLocks noGrp="1"/>
          </p:cNvSpPr>
          <p:nvPr>
            <p:ph type="sldNum" sz="quarter" idx="5"/>
          </p:nvPr>
        </p:nvSpPr>
        <p:spPr/>
        <p:txBody>
          <a:bodyPr/>
          <a:lstStyle/>
          <a:p>
            <a:fld id="{8ED8DE45-1366-4285-8075-5E52ECDC6AF1}" type="slidenum">
              <a:rPr lang="es-EC" smtClean="0"/>
              <a:t>1</a:t>
            </a:fld>
            <a:endParaRPr lang="es-EC"/>
          </a:p>
        </p:txBody>
      </p:sp>
    </p:spTree>
    <p:extLst>
      <p:ext uri="{BB962C8B-B14F-4D97-AF65-F5344CB8AC3E}">
        <p14:creationId xmlns:p14="http://schemas.microsoft.com/office/powerpoint/2010/main" val="1485587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Se consideran dos cargas aplicadas a la estructura.</a:t>
            </a:r>
          </a:p>
        </p:txBody>
      </p:sp>
      <p:sp>
        <p:nvSpPr>
          <p:cNvPr id="4" name="Marcador de número de diapositiva 3"/>
          <p:cNvSpPr>
            <a:spLocks noGrp="1"/>
          </p:cNvSpPr>
          <p:nvPr>
            <p:ph type="sldNum" sz="quarter" idx="5"/>
          </p:nvPr>
        </p:nvSpPr>
        <p:spPr/>
        <p:txBody>
          <a:bodyPr/>
          <a:lstStyle/>
          <a:p>
            <a:fld id="{8ED8DE45-1366-4285-8075-5E52ECDC6AF1}" type="slidenum">
              <a:rPr lang="es-EC" smtClean="0"/>
              <a:t>12</a:t>
            </a:fld>
            <a:endParaRPr lang="es-EC"/>
          </a:p>
        </p:txBody>
      </p:sp>
    </p:spTree>
    <p:extLst>
      <p:ext uri="{BB962C8B-B14F-4D97-AF65-F5344CB8AC3E}">
        <p14:creationId xmlns:p14="http://schemas.microsoft.com/office/powerpoint/2010/main" val="17379328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Para la evaluación del daño estructural en conexiones, en el caso de pernos, se realizo un ensayos metalográficos, bajo la normativa ASTM </a:t>
            </a:r>
            <a:r>
              <a:rPr lang="es-EC" dirty="0" err="1"/>
              <a:t>E3</a:t>
            </a:r>
            <a:r>
              <a:rPr lang="es-EC" dirty="0"/>
              <a:t>-01, el cual permite estudiar características estructurales de un metal, siendo estas el tamaño y forma de grano, presencia de grietas o segregaciones, su microestructura y el tipo de tratamiento térmico y mecánico del metal. Este ensayo consta de cuatro fases.</a:t>
            </a:r>
          </a:p>
          <a:p>
            <a:r>
              <a:rPr lang="es-EC" sz="1200" b="1" kern="1200" dirty="0">
                <a:solidFill>
                  <a:schemeClr val="tx1"/>
                </a:solidFill>
                <a:effectLst/>
                <a:latin typeface="+mn-lt"/>
                <a:ea typeface="+mn-ea"/>
                <a:cs typeface="+mn-cs"/>
              </a:rPr>
              <a:t>Extracción de la muestra</a:t>
            </a:r>
            <a:endParaRPr lang="es-EC" sz="1200" kern="1200" dirty="0">
              <a:solidFill>
                <a:schemeClr val="tx1"/>
              </a:solidFill>
              <a:effectLst/>
              <a:latin typeface="+mn-lt"/>
              <a:ea typeface="+mn-ea"/>
              <a:cs typeface="+mn-cs"/>
            </a:endParaRPr>
          </a:p>
          <a:p>
            <a:r>
              <a:rPr lang="es-EC" sz="1200" kern="1200" dirty="0">
                <a:solidFill>
                  <a:schemeClr val="tx1"/>
                </a:solidFill>
                <a:effectLst/>
                <a:latin typeface="+mn-lt"/>
                <a:ea typeface="+mn-ea"/>
                <a:cs typeface="+mn-cs"/>
              </a:rPr>
              <a:t>La cual fue realizada con ayuda de una cortadora de disco, con presencia de liquido refrigerante, el cual permite mantener al metal a temperatura normal al momento del  corte, evitando así cambios en su microestructura. </a:t>
            </a:r>
          </a:p>
          <a:p>
            <a:r>
              <a:rPr lang="es-EC" sz="1200" b="1" kern="1200" dirty="0">
                <a:solidFill>
                  <a:schemeClr val="tx1"/>
                </a:solidFill>
                <a:effectLst/>
                <a:latin typeface="+mn-lt"/>
                <a:ea typeface="+mn-ea"/>
                <a:cs typeface="+mn-cs"/>
              </a:rPr>
              <a:t>Preparación de la muestra</a:t>
            </a:r>
            <a:endParaRPr lang="es-EC" sz="1200" kern="1200" dirty="0">
              <a:solidFill>
                <a:schemeClr val="tx1"/>
              </a:solidFill>
              <a:effectLst/>
              <a:latin typeface="+mn-lt"/>
              <a:ea typeface="+mn-ea"/>
              <a:cs typeface="+mn-cs"/>
            </a:endParaRPr>
          </a:p>
          <a:p>
            <a:r>
              <a:rPr lang="es-EC" sz="1200" kern="1200" dirty="0">
                <a:solidFill>
                  <a:schemeClr val="tx1"/>
                </a:solidFill>
                <a:effectLst/>
                <a:latin typeface="+mn-lt"/>
                <a:ea typeface="+mn-ea"/>
                <a:cs typeface="+mn-cs"/>
              </a:rPr>
              <a:t>Se divide en tres fases pasando por un desbaste grueso, luego un desbaste fino y el pulido una superficie tipo espejo.</a:t>
            </a:r>
          </a:p>
          <a:p>
            <a:r>
              <a:rPr lang="es-EC" sz="1200" b="1" kern="1200" dirty="0">
                <a:solidFill>
                  <a:schemeClr val="tx1"/>
                </a:solidFill>
                <a:effectLst/>
                <a:latin typeface="+mn-lt"/>
                <a:ea typeface="+mn-ea"/>
                <a:cs typeface="+mn-cs"/>
              </a:rPr>
              <a:t>Ataque químico</a:t>
            </a:r>
            <a:endParaRPr lang="es-EC" sz="1200" kern="1200" dirty="0">
              <a:solidFill>
                <a:schemeClr val="tx1"/>
              </a:solidFill>
              <a:effectLst/>
              <a:latin typeface="+mn-lt"/>
              <a:ea typeface="+mn-ea"/>
              <a:cs typeface="+mn-cs"/>
            </a:endParaRPr>
          </a:p>
          <a:p>
            <a:r>
              <a:rPr lang="es-EC" sz="1200" kern="1200" dirty="0">
                <a:solidFill>
                  <a:schemeClr val="tx1"/>
                </a:solidFill>
                <a:effectLst/>
                <a:latin typeface="+mn-lt"/>
                <a:ea typeface="+mn-ea"/>
                <a:cs typeface="+mn-cs"/>
              </a:rPr>
              <a:t>Este pone en evidencia la estructura del material con un reactivo de solución Nital al 3% de ácido nítrico y 97% de alcohol metílico. </a:t>
            </a:r>
          </a:p>
          <a:p>
            <a:r>
              <a:rPr lang="es-EC" sz="1200" b="1" kern="1200" dirty="0">
                <a:solidFill>
                  <a:schemeClr val="tx1"/>
                </a:solidFill>
                <a:effectLst/>
                <a:latin typeface="+mn-lt"/>
                <a:ea typeface="+mn-ea"/>
                <a:cs typeface="+mn-cs"/>
              </a:rPr>
              <a:t>Observación microscópica</a:t>
            </a:r>
          </a:p>
          <a:p>
            <a:r>
              <a:rPr lang="es-EC" sz="1200" b="0" kern="1200" dirty="0">
                <a:solidFill>
                  <a:schemeClr val="tx1"/>
                </a:solidFill>
                <a:effectLst/>
                <a:latin typeface="+mn-lt"/>
                <a:ea typeface="+mn-ea"/>
                <a:cs typeface="+mn-cs"/>
              </a:rPr>
              <a:t>Una vez concluido el ataque, se observa la composición granular microestructural de cada muestra con la ayuda de un microscopio metalográfico que opera con luz reflejada.</a:t>
            </a:r>
            <a:endParaRPr lang="es-EC" b="0" dirty="0"/>
          </a:p>
        </p:txBody>
      </p:sp>
      <p:sp>
        <p:nvSpPr>
          <p:cNvPr id="4" name="Marcador de número de diapositiva 3"/>
          <p:cNvSpPr>
            <a:spLocks noGrp="1"/>
          </p:cNvSpPr>
          <p:nvPr>
            <p:ph type="sldNum" sz="quarter" idx="5"/>
          </p:nvPr>
        </p:nvSpPr>
        <p:spPr/>
        <p:txBody>
          <a:bodyPr/>
          <a:lstStyle/>
          <a:p>
            <a:fld id="{8ED8DE45-1366-4285-8075-5E52ECDC6AF1}" type="slidenum">
              <a:rPr lang="es-EC" smtClean="0"/>
              <a:t>14</a:t>
            </a:fld>
            <a:endParaRPr lang="es-EC"/>
          </a:p>
        </p:txBody>
      </p:sp>
    </p:spTree>
    <p:extLst>
      <p:ext uri="{BB962C8B-B14F-4D97-AF65-F5344CB8AC3E}">
        <p14:creationId xmlns:p14="http://schemas.microsoft.com/office/powerpoint/2010/main" val="1392294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dirty="0"/>
              <a:t>Para las conexiones de soldadura se realizo ensayos de tintas penetrantes bajo la normativa ATM E-165, </a:t>
            </a:r>
            <a:r>
              <a:rPr lang="es-EC" sz="1200" kern="1200" dirty="0">
                <a:solidFill>
                  <a:schemeClr val="tx1"/>
                </a:solidFill>
                <a:effectLst/>
                <a:latin typeface="+mn-lt"/>
                <a:ea typeface="+mn-ea"/>
                <a:cs typeface="+mn-cs"/>
              </a:rPr>
              <a:t>este líquido penetra, por capilaridad, dejando visible las grietas e inconsistencias superficiales de la soldadura, Se realiza una limpieza inicial mediante un spray limpiador, frotando la superficie con un trapo limpio hasta eliminar toda clase de suciedad. Posteriormente, se emplea el penetrante, dejándolo actuar durante 15 minutos y luego se retira el exceso con un trapo. Finalmente, se coloca el revelador, el cual, luego de 10 minutos tras su aplicación, permitió observar las fisuras superficiales de los cordones de suelda examinados. </a:t>
            </a:r>
          </a:p>
          <a:p>
            <a:r>
              <a:rPr lang="es-EC" dirty="0"/>
              <a:t> </a:t>
            </a:r>
          </a:p>
        </p:txBody>
      </p:sp>
      <p:sp>
        <p:nvSpPr>
          <p:cNvPr id="4" name="Marcador de número de diapositiva 3"/>
          <p:cNvSpPr>
            <a:spLocks noGrp="1"/>
          </p:cNvSpPr>
          <p:nvPr>
            <p:ph type="sldNum" sz="quarter" idx="5"/>
          </p:nvPr>
        </p:nvSpPr>
        <p:spPr/>
        <p:txBody>
          <a:bodyPr/>
          <a:lstStyle/>
          <a:p>
            <a:fld id="{8ED8DE45-1366-4285-8075-5E52ECDC6AF1}" type="slidenum">
              <a:rPr lang="es-EC" smtClean="0"/>
              <a:t>15</a:t>
            </a:fld>
            <a:endParaRPr lang="es-EC"/>
          </a:p>
        </p:txBody>
      </p:sp>
    </p:spTree>
    <p:extLst>
      <p:ext uri="{BB962C8B-B14F-4D97-AF65-F5344CB8AC3E}">
        <p14:creationId xmlns:p14="http://schemas.microsoft.com/office/powerpoint/2010/main" val="14097730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El ensayo de extracción de núcleos según ASTM </a:t>
            </a:r>
            <a:r>
              <a:rPr lang="es-EC" dirty="0" err="1"/>
              <a:t>c42</a:t>
            </a:r>
            <a:r>
              <a:rPr lang="es-EC" dirty="0"/>
              <a:t>, es un ensayo aplicado sobre estructuras existentes para determinar su resistencia a compresión. Su proceso inicia con la extracción de núcleos tubulares con taladro con broca de diamante. La orientación de la extracción influye en la resistencia, siendo mayor cuando se los extrae en sentido </a:t>
            </a:r>
            <a:r>
              <a:rPr lang="es-EC" dirty="0" err="1"/>
              <a:t>perpendilar</a:t>
            </a:r>
            <a:r>
              <a:rPr lang="es-EC" dirty="0"/>
              <a:t> a la superficie. Una vez </a:t>
            </a:r>
            <a:r>
              <a:rPr lang="es-EC" dirty="0" err="1"/>
              <a:t>extraidos</a:t>
            </a:r>
            <a:r>
              <a:rPr lang="es-EC" dirty="0"/>
              <a:t>, se verifica que su relación l/d esté entre 1.9 y 2.1, caso contrario deben ser cortados. Por último se los ensaya a compresión. Con los resultados de resistencia de validan los parámetros de aceptación según código ACI 318. </a:t>
            </a:r>
          </a:p>
        </p:txBody>
      </p:sp>
      <p:sp>
        <p:nvSpPr>
          <p:cNvPr id="4" name="Marcador de número de diapositiva 3"/>
          <p:cNvSpPr>
            <a:spLocks noGrp="1"/>
          </p:cNvSpPr>
          <p:nvPr>
            <p:ph type="sldNum" sz="quarter" idx="5"/>
          </p:nvPr>
        </p:nvSpPr>
        <p:spPr/>
        <p:txBody>
          <a:bodyPr/>
          <a:lstStyle/>
          <a:p>
            <a:fld id="{8ED8DE45-1366-4285-8075-5E52ECDC6AF1}" type="slidenum">
              <a:rPr lang="es-EC" smtClean="0"/>
              <a:t>16</a:t>
            </a:fld>
            <a:endParaRPr lang="es-EC"/>
          </a:p>
        </p:txBody>
      </p:sp>
    </p:spTree>
    <p:extLst>
      <p:ext uri="{BB962C8B-B14F-4D97-AF65-F5344CB8AC3E}">
        <p14:creationId xmlns:p14="http://schemas.microsoft.com/office/powerpoint/2010/main" val="22647591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a:solidFill>
                  <a:schemeClr val="tx1"/>
                </a:solidFill>
                <a:effectLst/>
                <a:latin typeface="+mn-lt"/>
                <a:ea typeface="+mn-ea"/>
                <a:cs typeface="+mn-cs"/>
              </a:rPr>
              <a:t>Es necesario una preparación de la máquina, las probetas de hormigón y el sistema hidráulico, antes y después de cada ensayo, así como la colocación de cargas explosivas, con sus respectivas medidas de seguridad, lo cual fue realizado por personal EOD del Depósito Conjunto de Municiones El Corazón (DEPCOR).</a:t>
            </a:r>
          </a:p>
          <a:p>
            <a:pPr marL="228600" lvl="0" indent="-228600">
              <a:buFont typeface="+mj-lt"/>
              <a:buAutoNum type="arabicPeriod"/>
            </a:pPr>
            <a:r>
              <a:rPr lang="es-EC" sz="1200" kern="1200" dirty="0">
                <a:solidFill>
                  <a:schemeClr val="tx1"/>
                </a:solidFill>
                <a:effectLst/>
                <a:latin typeface="+mn-lt"/>
                <a:ea typeface="+mn-ea"/>
                <a:cs typeface="+mn-cs"/>
              </a:rPr>
              <a:t>Desajustar los pernos frontales, que unen la tapa superior con las columnas de la máquina.</a:t>
            </a:r>
          </a:p>
          <a:p>
            <a:pPr marL="228600" lvl="0" indent="-228600">
              <a:buFont typeface="+mj-lt"/>
              <a:buAutoNum type="arabicPeriod"/>
            </a:pPr>
            <a:r>
              <a:rPr lang="es-EC" sz="1200" kern="1200" dirty="0">
                <a:solidFill>
                  <a:schemeClr val="tx1"/>
                </a:solidFill>
                <a:effectLst/>
                <a:latin typeface="+mn-lt"/>
                <a:ea typeface="+mn-ea"/>
                <a:cs typeface="+mn-cs"/>
              </a:rPr>
              <a:t>En caso de haber realizado un ensayo previo, desajustar los pernos de anclaje de la probeta ensayada.</a:t>
            </a:r>
          </a:p>
          <a:p>
            <a:pPr marL="228600" lvl="0" indent="-228600">
              <a:buFont typeface="+mj-lt"/>
              <a:buAutoNum type="arabicPeriod"/>
            </a:pPr>
            <a:r>
              <a:rPr lang="es-EC" sz="1200" kern="1200" dirty="0">
                <a:solidFill>
                  <a:schemeClr val="tx1"/>
                </a:solidFill>
                <a:effectLst/>
                <a:latin typeface="+mn-lt"/>
                <a:ea typeface="+mn-ea"/>
                <a:cs typeface="+mn-cs"/>
              </a:rPr>
              <a:t>Levantar la tapa con ayuda de maquinaria (mini cargadora o grúa), y mantenerla en posición mediante alzas colocadas sobre las columnas de la máquina.</a:t>
            </a:r>
          </a:p>
          <a:p>
            <a:pPr marL="228600" lvl="0" indent="-228600">
              <a:buFont typeface="+mj-lt"/>
              <a:buAutoNum type="arabicPeriod"/>
            </a:pPr>
            <a:r>
              <a:rPr lang="es-EC" sz="1200" kern="1200" dirty="0">
                <a:solidFill>
                  <a:schemeClr val="tx1"/>
                </a:solidFill>
                <a:effectLst/>
                <a:latin typeface="+mn-lt"/>
                <a:ea typeface="+mn-ea"/>
                <a:cs typeface="+mn-cs"/>
              </a:rPr>
              <a:t>En caso de haber realizado un ensayo previo, retirar la columna de hormigón ensayada con ayuda de la maquinaria, dejando el espacio libre para el siguiente ensayo. </a:t>
            </a:r>
          </a:p>
          <a:p>
            <a:pPr marL="228600" lvl="0" indent="-228600">
              <a:buFont typeface="+mj-lt"/>
              <a:buAutoNum type="arabicPeriod"/>
            </a:pPr>
            <a:r>
              <a:rPr lang="es-EC" sz="1200" kern="1200" dirty="0">
                <a:solidFill>
                  <a:schemeClr val="tx1"/>
                </a:solidFill>
                <a:effectLst/>
                <a:latin typeface="+mn-lt"/>
                <a:ea typeface="+mn-ea"/>
                <a:cs typeface="+mn-cs"/>
              </a:rPr>
              <a:t>Con la maquinaria, realizar el traslado y colocación de la probeta de hormigón a ensayar dentro de la máquina.</a:t>
            </a:r>
          </a:p>
          <a:p>
            <a:pPr marL="228600" lvl="0" indent="-228600">
              <a:buFont typeface="+mj-lt"/>
              <a:buAutoNum type="arabicPeriod"/>
            </a:pPr>
            <a:r>
              <a:rPr lang="es-EC" sz="1200" kern="1200" dirty="0">
                <a:solidFill>
                  <a:schemeClr val="tx1"/>
                </a:solidFill>
                <a:effectLst/>
                <a:latin typeface="+mn-lt"/>
                <a:ea typeface="+mn-ea"/>
                <a:cs typeface="+mn-cs"/>
              </a:rPr>
              <a:t>Una vez en posición, retirar las alzas, permitiendo el cierre de la tapa superior de la máquina.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C" sz="1200" kern="1200" dirty="0">
              <a:solidFill>
                <a:schemeClr val="tx1"/>
              </a:solidFill>
              <a:effectLst/>
              <a:latin typeface="+mn-lt"/>
              <a:ea typeface="+mn-ea"/>
              <a:cs typeface="+mn-cs"/>
            </a:endParaRPr>
          </a:p>
          <a:p>
            <a:endParaRPr lang="es-EC" dirty="0"/>
          </a:p>
        </p:txBody>
      </p:sp>
      <p:sp>
        <p:nvSpPr>
          <p:cNvPr id="4" name="Marcador de número de diapositiva 3"/>
          <p:cNvSpPr>
            <a:spLocks noGrp="1"/>
          </p:cNvSpPr>
          <p:nvPr>
            <p:ph type="sldNum" sz="quarter" idx="5"/>
          </p:nvPr>
        </p:nvSpPr>
        <p:spPr/>
        <p:txBody>
          <a:bodyPr/>
          <a:lstStyle/>
          <a:p>
            <a:fld id="{8ED8DE45-1366-4285-8075-5E52ECDC6AF1}" type="slidenum">
              <a:rPr lang="es-EC" smtClean="0"/>
              <a:t>18</a:t>
            </a:fld>
            <a:endParaRPr lang="es-EC"/>
          </a:p>
        </p:txBody>
      </p:sp>
    </p:spTree>
    <p:extLst>
      <p:ext uri="{BB962C8B-B14F-4D97-AF65-F5344CB8AC3E}">
        <p14:creationId xmlns:p14="http://schemas.microsoft.com/office/powerpoint/2010/main" val="37653771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a:solidFill>
                  <a:schemeClr val="tx1"/>
                </a:solidFill>
                <a:effectLst/>
                <a:latin typeface="+mn-lt"/>
                <a:ea typeface="+mn-ea"/>
                <a:cs typeface="+mn-cs"/>
              </a:rPr>
              <a:t>Es necesario una preparación de la máquina, las probetas de hormigón y el sistema hidráulico, antes y después de cada ensayo, así como la colocación de cargas explosivas, con sus respectivas medidas de seguridad, lo cual fue realizado por personal EOD del Depósito Conjunto de Municiones El Corazón (DEPCOR).</a:t>
            </a:r>
          </a:p>
          <a:p>
            <a:pPr marL="228600" lvl="0" indent="-228600">
              <a:buFont typeface="+mj-lt"/>
              <a:buAutoNum type="arabicPeriod"/>
            </a:pPr>
            <a:r>
              <a:rPr lang="es-EC" sz="1200" kern="1200" dirty="0">
                <a:solidFill>
                  <a:schemeClr val="tx1"/>
                </a:solidFill>
                <a:effectLst/>
                <a:latin typeface="+mn-lt"/>
                <a:ea typeface="+mn-ea"/>
                <a:cs typeface="+mn-cs"/>
              </a:rPr>
              <a:t>Desajustar los pernos frontales, que unen la tapa superior con las columnas de la máquina.</a:t>
            </a:r>
          </a:p>
          <a:p>
            <a:pPr marL="228600" lvl="0" indent="-228600">
              <a:buFont typeface="+mj-lt"/>
              <a:buAutoNum type="arabicPeriod"/>
            </a:pPr>
            <a:r>
              <a:rPr lang="es-EC" sz="1200" kern="1200" dirty="0">
                <a:solidFill>
                  <a:schemeClr val="tx1"/>
                </a:solidFill>
                <a:effectLst/>
                <a:latin typeface="+mn-lt"/>
                <a:ea typeface="+mn-ea"/>
                <a:cs typeface="+mn-cs"/>
              </a:rPr>
              <a:t>En caso de haber realizado un ensayo previo, desajustar los pernos de anclaje de la probeta ensayada.</a:t>
            </a:r>
          </a:p>
          <a:p>
            <a:pPr marL="228600" lvl="0" indent="-228600">
              <a:buFont typeface="+mj-lt"/>
              <a:buAutoNum type="arabicPeriod"/>
            </a:pPr>
            <a:r>
              <a:rPr lang="es-EC" sz="1200" kern="1200" dirty="0">
                <a:solidFill>
                  <a:schemeClr val="tx1"/>
                </a:solidFill>
                <a:effectLst/>
                <a:latin typeface="+mn-lt"/>
                <a:ea typeface="+mn-ea"/>
                <a:cs typeface="+mn-cs"/>
              </a:rPr>
              <a:t>Levantar la tapa con ayuda de maquinaria (mini cargadora o grúa), y mantenerla en posición mediante alzas colocadas sobre las columnas de la máquina.</a:t>
            </a:r>
          </a:p>
          <a:p>
            <a:pPr marL="228600" lvl="0" indent="-228600">
              <a:buFont typeface="+mj-lt"/>
              <a:buAutoNum type="arabicPeriod"/>
            </a:pPr>
            <a:r>
              <a:rPr lang="es-EC" sz="1200" kern="1200" dirty="0">
                <a:solidFill>
                  <a:schemeClr val="tx1"/>
                </a:solidFill>
                <a:effectLst/>
                <a:latin typeface="+mn-lt"/>
                <a:ea typeface="+mn-ea"/>
                <a:cs typeface="+mn-cs"/>
              </a:rPr>
              <a:t>En caso de haber realizado un ensayo previo, retirar la columna de hormigón ensayada con ayuda de la maquinaria, dejando el espacio libre para el siguiente ensayo. </a:t>
            </a:r>
          </a:p>
          <a:p>
            <a:pPr marL="228600" lvl="0" indent="-228600">
              <a:buFont typeface="+mj-lt"/>
              <a:buAutoNum type="arabicPeriod"/>
            </a:pPr>
            <a:r>
              <a:rPr lang="es-EC" sz="1200" kern="1200" dirty="0">
                <a:solidFill>
                  <a:schemeClr val="tx1"/>
                </a:solidFill>
                <a:effectLst/>
                <a:latin typeface="+mn-lt"/>
                <a:ea typeface="+mn-ea"/>
                <a:cs typeface="+mn-cs"/>
              </a:rPr>
              <a:t>Con la maquinaria, realizar el traslado y colocación de la probeta de hormigón a ensayar dentro de la máquina.</a:t>
            </a:r>
          </a:p>
          <a:p>
            <a:pPr marL="228600" lvl="0" indent="-228600">
              <a:buFont typeface="+mj-lt"/>
              <a:buAutoNum type="arabicPeriod"/>
            </a:pPr>
            <a:r>
              <a:rPr lang="es-EC" sz="1200" kern="1200" dirty="0">
                <a:solidFill>
                  <a:schemeClr val="tx1"/>
                </a:solidFill>
                <a:effectLst/>
                <a:latin typeface="+mn-lt"/>
                <a:ea typeface="+mn-ea"/>
                <a:cs typeface="+mn-cs"/>
              </a:rPr>
              <a:t>Una vez en posición, retirar las alzas, permitiendo el cierre de la tapa superior de la máquina.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C" sz="1200" kern="1200" dirty="0">
              <a:solidFill>
                <a:schemeClr val="tx1"/>
              </a:solidFill>
              <a:effectLst/>
              <a:latin typeface="+mn-lt"/>
              <a:ea typeface="+mn-ea"/>
              <a:cs typeface="+mn-cs"/>
            </a:endParaRPr>
          </a:p>
          <a:p>
            <a:endParaRPr lang="es-EC" dirty="0"/>
          </a:p>
        </p:txBody>
      </p:sp>
      <p:sp>
        <p:nvSpPr>
          <p:cNvPr id="4" name="Marcador de número de diapositiva 3"/>
          <p:cNvSpPr>
            <a:spLocks noGrp="1"/>
          </p:cNvSpPr>
          <p:nvPr>
            <p:ph type="sldNum" sz="quarter" idx="5"/>
          </p:nvPr>
        </p:nvSpPr>
        <p:spPr/>
        <p:txBody>
          <a:bodyPr/>
          <a:lstStyle/>
          <a:p>
            <a:fld id="{8ED8DE45-1366-4285-8075-5E52ECDC6AF1}" type="slidenum">
              <a:rPr lang="es-EC" smtClean="0"/>
              <a:t>19</a:t>
            </a:fld>
            <a:endParaRPr lang="es-EC"/>
          </a:p>
        </p:txBody>
      </p:sp>
    </p:spTree>
    <p:extLst>
      <p:ext uri="{BB962C8B-B14F-4D97-AF65-F5344CB8AC3E}">
        <p14:creationId xmlns:p14="http://schemas.microsoft.com/office/powerpoint/2010/main" val="42082461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228600" lvl="0" indent="-228600">
              <a:buFont typeface="+mj-lt"/>
              <a:buAutoNum type="arabicPeriod" startAt="7"/>
            </a:pPr>
            <a:r>
              <a:rPr lang="es-EC" sz="1200" kern="1200" dirty="0">
                <a:solidFill>
                  <a:schemeClr val="tx1"/>
                </a:solidFill>
                <a:effectLst/>
                <a:latin typeface="+mn-lt"/>
                <a:ea typeface="+mn-ea"/>
                <a:cs typeface="+mn-cs"/>
              </a:rPr>
              <a:t>Seguidamente, realizar el reajuste pernos, tanto de la tapa como de la columna de hormigón, hasta que quede fija en el lugar de ensayo.</a:t>
            </a:r>
          </a:p>
          <a:p>
            <a:pPr marL="228600" lvl="0" indent="-228600">
              <a:buFont typeface="+mj-lt"/>
              <a:buAutoNum type="arabicPeriod" startAt="7"/>
            </a:pPr>
            <a:r>
              <a:rPr lang="es-EC" sz="1200" kern="1200" dirty="0">
                <a:solidFill>
                  <a:schemeClr val="tx1"/>
                </a:solidFill>
                <a:effectLst/>
                <a:latin typeface="+mn-lt"/>
                <a:ea typeface="+mn-ea"/>
                <a:cs typeface="+mn-cs"/>
              </a:rPr>
              <a:t>Realizar la limpieza de los restos de ensayos anteriores y posteriormente, efectuar un reajuste general de todos los pernos de la máquina que pudieran haberse aflojado a causa de las vibraciones de ensayos previos.</a:t>
            </a:r>
          </a:p>
          <a:p>
            <a:pPr marL="228600" lvl="0" indent="-228600">
              <a:buFont typeface="+mj-lt"/>
              <a:buAutoNum type="arabicPeriod" startAt="7"/>
            </a:pPr>
            <a:r>
              <a:rPr lang="es-EC" sz="1200" kern="1200" dirty="0">
                <a:solidFill>
                  <a:schemeClr val="tx1"/>
                </a:solidFill>
                <a:effectLst/>
                <a:latin typeface="+mn-lt"/>
                <a:ea typeface="+mn-ea"/>
                <a:cs typeface="+mn-cs"/>
              </a:rPr>
              <a:t>Dar la carga requerida mediante el sistema hidráulico con ayuda de una palanca de fuerza y un manómetro de alta presión.</a:t>
            </a:r>
          </a:p>
          <a:p>
            <a:pPr marL="228600" lvl="0" indent="-228600">
              <a:buFont typeface="+mj-lt"/>
              <a:buAutoNum type="arabicPeriod" startAt="7"/>
            </a:pPr>
            <a:r>
              <a:rPr lang="es-EC" sz="1200" kern="1200" dirty="0">
                <a:solidFill>
                  <a:schemeClr val="tx1"/>
                </a:solidFill>
                <a:effectLst/>
                <a:latin typeface="+mn-lt"/>
                <a:ea typeface="+mn-ea"/>
                <a:cs typeface="+mn-cs"/>
              </a:rPr>
              <a:t>El personal </a:t>
            </a:r>
            <a:r>
              <a:rPr lang="es-EC" sz="1200" kern="1200" dirty="0" err="1">
                <a:solidFill>
                  <a:schemeClr val="tx1"/>
                </a:solidFill>
                <a:effectLst/>
                <a:latin typeface="+mn-lt"/>
                <a:ea typeface="+mn-ea"/>
                <a:cs typeface="+mn-cs"/>
              </a:rPr>
              <a:t>explosivista</a:t>
            </a:r>
            <a:r>
              <a:rPr lang="es-EC" sz="1200" kern="1200" dirty="0">
                <a:solidFill>
                  <a:schemeClr val="tx1"/>
                </a:solidFill>
                <a:effectLst/>
                <a:latin typeface="+mn-lt"/>
                <a:ea typeface="+mn-ea"/>
                <a:cs typeface="+mn-cs"/>
              </a:rPr>
              <a:t> EOD coloca las cargas explosivas, en la cantidad y posición requeridas por el ensayo</a:t>
            </a:r>
          </a:p>
          <a:p>
            <a:pPr marL="228600" lvl="0" indent="-228600">
              <a:buFont typeface="+mj-lt"/>
              <a:buAutoNum type="arabicPeriod" startAt="7"/>
            </a:pPr>
            <a:r>
              <a:rPr lang="es-EC" sz="1200" kern="1200" dirty="0">
                <a:solidFill>
                  <a:schemeClr val="tx1"/>
                </a:solidFill>
                <a:effectLst/>
                <a:latin typeface="+mn-lt"/>
                <a:ea typeface="+mn-ea"/>
                <a:cs typeface="+mn-cs"/>
              </a:rPr>
              <a:t>Finalmente, detonar las cargas explosivas luego de haber tomado las medidas de seguridad establecidas por el personal especializado del EOD.</a:t>
            </a:r>
          </a:p>
          <a:p>
            <a:endParaRPr lang="es-EC" dirty="0"/>
          </a:p>
        </p:txBody>
      </p:sp>
      <p:sp>
        <p:nvSpPr>
          <p:cNvPr id="4" name="Marcador de número de diapositiva 3"/>
          <p:cNvSpPr>
            <a:spLocks noGrp="1"/>
          </p:cNvSpPr>
          <p:nvPr>
            <p:ph type="sldNum" sz="quarter" idx="5"/>
          </p:nvPr>
        </p:nvSpPr>
        <p:spPr/>
        <p:txBody>
          <a:bodyPr/>
          <a:lstStyle/>
          <a:p>
            <a:fld id="{8ED8DE45-1366-4285-8075-5E52ECDC6AF1}" type="slidenum">
              <a:rPr lang="es-EC" smtClean="0"/>
              <a:t>20</a:t>
            </a:fld>
            <a:endParaRPr lang="es-EC"/>
          </a:p>
        </p:txBody>
      </p:sp>
    </p:spTree>
    <p:extLst>
      <p:ext uri="{BB962C8B-B14F-4D97-AF65-F5344CB8AC3E}">
        <p14:creationId xmlns:p14="http://schemas.microsoft.com/office/powerpoint/2010/main" val="35176750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En total se </a:t>
            </a:r>
            <a:r>
              <a:rPr lang="es-EC" dirty="0" err="1"/>
              <a:t>aplic</a:t>
            </a:r>
            <a:r>
              <a:rPr lang="es-EC" dirty="0"/>
              <a:t>{o </a:t>
            </a:r>
            <a:r>
              <a:rPr lang="es-EC" dirty="0" err="1"/>
              <a:t>71.56kg</a:t>
            </a:r>
            <a:r>
              <a:rPr lang="es-EC" dirty="0"/>
              <a:t> de explosivos en 33 ensayos experimentales, sobre columnas de </a:t>
            </a:r>
            <a:r>
              <a:rPr lang="es-EC" dirty="0" err="1"/>
              <a:t>hormig</a:t>
            </a:r>
            <a:r>
              <a:rPr lang="es-EC" dirty="0"/>
              <a:t>{on de diferentes dimensiones y con cargas explosivas en distintas cantidades. Se presentaron algunos inconvenientes ubicados en las zonas de la figura. </a:t>
            </a:r>
          </a:p>
        </p:txBody>
      </p:sp>
      <p:sp>
        <p:nvSpPr>
          <p:cNvPr id="4" name="Marcador de número de diapositiva 3"/>
          <p:cNvSpPr>
            <a:spLocks noGrp="1"/>
          </p:cNvSpPr>
          <p:nvPr>
            <p:ph type="sldNum" sz="quarter" idx="5"/>
          </p:nvPr>
        </p:nvSpPr>
        <p:spPr/>
        <p:txBody>
          <a:bodyPr/>
          <a:lstStyle/>
          <a:p>
            <a:fld id="{8ED8DE45-1366-4285-8075-5E52ECDC6AF1}" type="slidenum">
              <a:rPr lang="es-EC" smtClean="0"/>
              <a:t>21</a:t>
            </a:fld>
            <a:endParaRPr lang="es-EC"/>
          </a:p>
        </p:txBody>
      </p:sp>
    </p:spTree>
    <p:extLst>
      <p:ext uri="{BB962C8B-B14F-4D97-AF65-F5344CB8AC3E}">
        <p14:creationId xmlns:p14="http://schemas.microsoft.com/office/powerpoint/2010/main" val="9916381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a:solidFill>
                  <a:schemeClr val="tx1"/>
                </a:solidFill>
                <a:effectLst/>
                <a:latin typeface="+mn-lt"/>
                <a:ea typeface="+mn-ea"/>
                <a:cs typeface="+mn-cs"/>
              </a:rPr>
              <a:t>Para la evaluación de daño en conexiones de soldadura, a partir del ensayo de tintas penetrantes, se analiza los tipos de falla encontrados en cada una de las soldaduras ensayadas, certificando cuales son aprobadas y cuales son rechazadas, en base a criterios técnicos expuestos en el código (AWS D1.1/</a:t>
            </a:r>
            <a:r>
              <a:rPr lang="es-EC" sz="1200" kern="1200" dirty="0" err="1">
                <a:solidFill>
                  <a:schemeClr val="tx1"/>
                </a:solidFill>
                <a:effectLst/>
                <a:latin typeface="+mn-lt"/>
                <a:ea typeface="+mn-ea"/>
                <a:cs typeface="+mn-cs"/>
              </a:rPr>
              <a:t>D1.1M:2015</a:t>
            </a:r>
            <a:r>
              <a:rPr lang="es-EC" sz="1200" kern="1200" dirty="0">
                <a:solidFill>
                  <a:schemeClr val="tx1"/>
                </a:solidFill>
                <a:effectLst/>
                <a:latin typeface="+mn-lt"/>
                <a:ea typeface="+mn-ea"/>
                <a:cs typeface="+mn-cs"/>
              </a:rPr>
              <a:t>), Tabla 6.1. Para el soporte superior tenemos.</a:t>
            </a:r>
          </a:p>
          <a:p>
            <a:r>
              <a:rPr lang="es-EC" sz="1200" b="1" kern="1200" dirty="0">
                <a:solidFill>
                  <a:schemeClr val="tx1"/>
                </a:solidFill>
                <a:effectLst/>
                <a:latin typeface="+mn-lt"/>
                <a:ea typeface="+mn-ea"/>
                <a:cs typeface="+mn-cs"/>
              </a:rPr>
              <a:t>Vista frontal</a:t>
            </a:r>
            <a:endParaRPr lang="es-EC" sz="1200" kern="1200" dirty="0">
              <a:solidFill>
                <a:schemeClr val="tx1"/>
              </a:solidFill>
              <a:effectLst/>
              <a:latin typeface="+mn-lt"/>
              <a:ea typeface="+mn-ea"/>
              <a:cs typeface="+mn-cs"/>
            </a:endParaRPr>
          </a:p>
          <a:p>
            <a:r>
              <a:rPr lang="es-EC" sz="1200" kern="1200" dirty="0">
                <a:solidFill>
                  <a:schemeClr val="tx1"/>
                </a:solidFill>
                <a:effectLst/>
                <a:latin typeface="+mn-lt"/>
                <a:ea typeface="+mn-ea"/>
                <a:cs typeface="+mn-cs"/>
              </a:rPr>
              <a:t>Existe una fisura de interrupción o tipo cráter, que cruza transversalmente al cordón de soldadura, se produce cuando se tiene una interrupción del arco de soldadura o una discontinuidad del cordón de suelda, no se aceptará ningún tipo de fisura, ya sea transversal o longitudinal, por tanto, se rechaza esta conexión. </a:t>
            </a:r>
          </a:p>
          <a:p>
            <a:r>
              <a:rPr lang="es-EC" sz="1200" b="1" kern="1200" dirty="0">
                <a:solidFill>
                  <a:schemeClr val="tx1"/>
                </a:solidFill>
                <a:effectLst/>
                <a:latin typeface="+mn-lt"/>
                <a:ea typeface="+mn-ea"/>
                <a:cs typeface="+mn-cs"/>
              </a:rPr>
              <a:t>Vista lateral</a:t>
            </a:r>
            <a:endParaRPr lang="es-EC" sz="1200" kern="1200" dirty="0">
              <a:solidFill>
                <a:schemeClr val="tx1"/>
              </a:solidFill>
              <a:effectLst/>
              <a:latin typeface="+mn-lt"/>
              <a:ea typeface="+mn-ea"/>
              <a:cs typeface="+mn-cs"/>
            </a:endParaRPr>
          </a:p>
          <a:p>
            <a:r>
              <a:rPr lang="es-EC" sz="1200" kern="1200" dirty="0">
                <a:solidFill>
                  <a:schemeClr val="tx1"/>
                </a:solidFill>
                <a:effectLst/>
                <a:latin typeface="+mn-lt"/>
                <a:ea typeface="+mn-ea"/>
                <a:cs typeface="+mn-cs"/>
              </a:rPr>
              <a:t>Existen socavaciones externas, lo cual es una reducción del espesor del metal base en la línea de unión, por fusión del cordón de suelda con la superficie del metal base, se produce cuando se ejecuta un arco demasiado largo, y/o una corriente inestable o demasiado alta en el equipo de soldadura, considerando que el espesor del metal base es de 15 mm, los cordones de suelda de estas vistas se rechazan, ya que su profundidad de socavación excede 1/32 plg (1 mm), al ser de 1.4 mm. Además, presenta porosidades diversas, las cuales se extienden desde la superficie del material base, hasta la superficie del cordón de soldadura, se presenta por contaminantes presentes en la superficie cuando no se dio una limpieza adecuada previo al trabajo de soldadura.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C" sz="1200" kern="1200" dirty="0">
              <a:solidFill>
                <a:schemeClr val="tx1"/>
              </a:solidFill>
              <a:effectLst/>
              <a:latin typeface="+mn-lt"/>
              <a:ea typeface="+mn-ea"/>
              <a:cs typeface="+mn-cs"/>
            </a:endParaRPr>
          </a:p>
          <a:p>
            <a:endParaRPr lang="es-EC" dirty="0"/>
          </a:p>
        </p:txBody>
      </p:sp>
      <p:sp>
        <p:nvSpPr>
          <p:cNvPr id="4" name="Marcador de número de diapositiva 3"/>
          <p:cNvSpPr>
            <a:spLocks noGrp="1"/>
          </p:cNvSpPr>
          <p:nvPr>
            <p:ph type="sldNum" sz="quarter" idx="5"/>
          </p:nvPr>
        </p:nvSpPr>
        <p:spPr/>
        <p:txBody>
          <a:bodyPr/>
          <a:lstStyle/>
          <a:p>
            <a:fld id="{8ED8DE45-1366-4285-8075-5E52ECDC6AF1}" type="slidenum">
              <a:rPr lang="es-EC" smtClean="0"/>
              <a:t>24</a:t>
            </a:fld>
            <a:endParaRPr lang="es-EC"/>
          </a:p>
        </p:txBody>
      </p:sp>
    </p:spTree>
    <p:extLst>
      <p:ext uri="{BB962C8B-B14F-4D97-AF65-F5344CB8AC3E}">
        <p14:creationId xmlns:p14="http://schemas.microsoft.com/office/powerpoint/2010/main" val="41019667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Tanto en la vista lateral izquierda como en la posterior encontramos nuevamente socavaciones externas en este caso con una máxima de 1,8 mm, dando </a:t>
            </a:r>
            <a:r>
              <a:rPr lang="es-EC" dirty="0" err="1"/>
              <a:t>asi</a:t>
            </a:r>
            <a:r>
              <a:rPr lang="es-EC" dirty="0"/>
              <a:t> por descartada esta suelda, además de tener presente un nido de poros o porosidad agrupada.</a:t>
            </a:r>
          </a:p>
        </p:txBody>
      </p:sp>
      <p:sp>
        <p:nvSpPr>
          <p:cNvPr id="4" name="Marcador de número de diapositiva 3"/>
          <p:cNvSpPr>
            <a:spLocks noGrp="1"/>
          </p:cNvSpPr>
          <p:nvPr>
            <p:ph type="sldNum" sz="quarter" idx="5"/>
          </p:nvPr>
        </p:nvSpPr>
        <p:spPr/>
        <p:txBody>
          <a:bodyPr/>
          <a:lstStyle/>
          <a:p>
            <a:fld id="{8ED8DE45-1366-4285-8075-5E52ECDC6AF1}" type="slidenum">
              <a:rPr lang="es-EC" smtClean="0"/>
              <a:t>25</a:t>
            </a:fld>
            <a:endParaRPr lang="es-EC"/>
          </a:p>
        </p:txBody>
      </p:sp>
    </p:spTree>
    <p:extLst>
      <p:ext uri="{BB962C8B-B14F-4D97-AF65-F5344CB8AC3E}">
        <p14:creationId xmlns:p14="http://schemas.microsoft.com/office/powerpoint/2010/main" val="1100841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Este proyecto parte de que en el país no existen instituciones capaces de realizar demoliciones controladas con explosivos, el cual es un método seguro y eficiente para derrocar edificaciones que han sufrido daños tras desastres naturales o que han cumplido con su vida útil. Para poder dar inicio a la aplicación de este método, es necesario el estudio de estructuras sometidas a cargas explosivas, utilizando módulos de prueba o máquinas de ensayos capaces de sostener al elemento de prueba durante los ensayos y capaz de resistir las cargas explosivas. Con el presente estudio se validará experimentalmente y se patentará el diseño de la máquina de ensayos destructivos diseñada en el </a:t>
            </a:r>
            <a:r>
              <a:rPr lang="es-EC" dirty="0" err="1"/>
              <a:t>PIM</a:t>
            </a:r>
            <a:r>
              <a:rPr lang="es-EC" dirty="0"/>
              <a:t> o proyecto macro: Desarrollo de curvas de daño por impacto con cargas explosivas en columnas de hormigón, mediante simulación computacional y ensayos experimentales. Esta máquina permite el estudio del efecto de cargas explosivas en columnas a escala real mientras simula sobre ellas el efecto de una edificación al ejercer compresión mediante un sistema hidráulico. Con esto se deja campo abierto a otras investigaciones sobre demoliciones controladas usando explosivos nacionales, tomando en cuenta el diseño de módulos de prueba orientados a otras estructuras como vigas y losas.</a:t>
            </a:r>
          </a:p>
        </p:txBody>
      </p:sp>
      <p:sp>
        <p:nvSpPr>
          <p:cNvPr id="4" name="Marcador de número de diapositiva 3"/>
          <p:cNvSpPr>
            <a:spLocks noGrp="1"/>
          </p:cNvSpPr>
          <p:nvPr>
            <p:ph type="sldNum" sz="quarter" idx="5"/>
          </p:nvPr>
        </p:nvSpPr>
        <p:spPr/>
        <p:txBody>
          <a:bodyPr/>
          <a:lstStyle/>
          <a:p>
            <a:fld id="{8ED8DE45-1366-4285-8075-5E52ECDC6AF1}" type="slidenum">
              <a:rPr lang="es-EC" smtClean="0"/>
              <a:t>3</a:t>
            </a:fld>
            <a:endParaRPr lang="es-EC"/>
          </a:p>
        </p:txBody>
      </p:sp>
    </p:spTree>
    <p:extLst>
      <p:ext uri="{BB962C8B-B14F-4D97-AF65-F5344CB8AC3E}">
        <p14:creationId xmlns:p14="http://schemas.microsoft.com/office/powerpoint/2010/main" val="20619989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a:solidFill>
                  <a:schemeClr val="tx1"/>
                </a:solidFill>
                <a:effectLst/>
                <a:latin typeface="+mn-lt"/>
                <a:ea typeface="+mn-ea"/>
                <a:cs typeface="+mn-cs"/>
              </a:rPr>
              <a:t>En el caso del soporte inferior, se observa que en todas las vistas existen fisuras longitudinales o de raíz, lo cual indica claramente que existió un sobre esfuerzo en esta zona debido a que su resistencia se vio reducida por una incorrecta aplicación del arco de suelda en los puntos más críticos (inicio y final del cordón de soldadura). </a:t>
            </a:r>
            <a:endParaRPr lang="es-EC" dirty="0"/>
          </a:p>
        </p:txBody>
      </p:sp>
      <p:sp>
        <p:nvSpPr>
          <p:cNvPr id="4" name="Marcador de número de diapositiva 3"/>
          <p:cNvSpPr>
            <a:spLocks noGrp="1"/>
          </p:cNvSpPr>
          <p:nvPr>
            <p:ph type="sldNum" sz="quarter" idx="5"/>
          </p:nvPr>
        </p:nvSpPr>
        <p:spPr/>
        <p:txBody>
          <a:bodyPr/>
          <a:lstStyle/>
          <a:p>
            <a:fld id="{8ED8DE45-1366-4285-8075-5E52ECDC6AF1}" type="slidenum">
              <a:rPr lang="es-EC" smtClean="0"/>
              <a:t>26</a:t>
            </a:fld>
            <a:endParaRPr lang="es-EC"/>
          </a:p>
        </p:txBody>
      </p:sp>
    </p:spTree>
    <p:extLst>
      <p:ext uri="{BB962C8B-B14F-4D97-AF65-F5344CB8AC3E}">
        <p14:creationId xmlns:p14="http://schemas.microsoft.com/office/powerpoint/2010/main" val="33722413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a:solidFill>
                  <a:schemeClr val="tx1"/>
                </a:solidFill>
                <a:effectLst/>
                <a:latin typeface="+mn-lt"/>
                <a:ea typeface="+mn-ea"/>
                <a:cs typeface="+mn-cs"/>
              </a:rPr>
              <a:t>Considerando que, según el código (AWS D1.1/</a:t>
            </a:r>
            <a:r>
              <a:rPr lang="es-EC" sz="1200" kern="1200" dirty="0" err="1">
                <a:solidFill>
                  <a:schemeClr val="tx1"/>
                </a:solidFill>
                <a:effectLst/>
                <a:latin typeface="+mn-lt"/>
                <a:ea typeface="+mn-ea"/>
                <a:cs typeface="+mn-cs"/>
              </a:rPr>
              <a:t>D1.1M:2015</a:t>
            </a:r>
            <a:r>
              <a:rPr lang="es-EC" sz="1200" kern="1200" dirty="0">
                <a:solidFill>
                  <a:schemeClr val="tx1"/>
                </a:solidFill>
                <a:effectLst/>
                <a:latin typeface="+mn-lt"/>
                <a:ea typeface="+mn-ea"/>
                <a:cs typeface="+mn-cs"/>
              </a:rPr>
              <a:t>), ningún tipo de fisura en la suelda es aceptable, todos estos cordones son rechazados. A más de esta falla, también se observan socavaciones externas y porosidad agrupada en las vistas frontal y lateral izquierda; y una fisura de interrupción en la vista lateral derecha.</a:t>
            </a:r>
          </a:p>
          <a:p>
            <a:endParaRPr lang="es-EC" dirty="0"/>
          </a:p>
        </p:txBody>
      </p:sp>
      <p:sp>
        <p:nvSpPr>
          <p:cNvPr id="4" name="Marcador de número de diapositiva 3"/>
          <p:cNvSpPr>
            <a:spLocks noGrp="1"/>
          </p:cNvSpPr>
          <p:nvPr>
            <p:ph type="sldNum" sz="quarter" idx="5"/>
          </p:nvPr>
        </p:nvSpPr>
        <p:spPr/>
        <p:txBody>
          <a:bodyPr/>
          <a:lstStyle/>
          <a:p>
            <a:fld id="{8ED8DE45-1366-4285-8075-5E52ECDC6AF1}" type="slidenum">
              <a:rPr lang="es-EC" smtClean="0"/>
              <a:t>27</a:t>
            </a:fld>
            <a:endParaRPr lang="es-EC"/>
          </a:p>
        </p:txBody>
      </p:sp>
    </p:spTree>
    <p:extLst>
      <p:ext uri="{BB962C8B-B14F-4D97-AF65-F5344CB8AC3E}">
        <p14:creationId xmlns:p14="http://schemas.microsoft.com/office/powerpoint/2010/main" val="13399151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a:solidFill>
                  <a:schemeClr val="tx1"/>
                </a:solidFill>
                <a:effectLst/>
                <a:latin typeface="+mn-lt"/>
                <a:ea typeface="+mn-ea"/>
                <a:cs typeface="+mn-cs"/>
              </a:rPr>
              <a:t>Para la evaluación de daño en pernos, se aplico el ensayo metalográfico sobre el perno de la conexión apernada más crítica, en el eje posterior de transmisión, que presentó daños durante el transcurso del proyecto. Con el fin de comparar resultados, se tomó un total de tres muestras: la primera fue el perno que falló durante los ensayos destructivos, la segunda el perno de reemplazo y la tercera un perno sin uso. </a:t>
            </a: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a:solidFill>
                  <a:schemeClr val="tx1"/>
                </a:solidFill>
                <a:effectLst/>
                <a:latin typeface="+mn-lt"/>
                <a:ea typeface="+mn-ea"/>
                <a:cs typeface="+mn-cs"/>
              </a:rPr>
              <a:t>Al analizar estos resultados, se observa que no existen grietas ni segregaciones en el material y los granos se encuentran en una sola agrupación; este comportamiento es observado en las tres muestras, es decir, no existe cambio en la microestructura, ni en la composición granular del metal entre ellas, por lo tanto, el perno que sufrió rotura mantiene las mismas propiedades físicas y mecánicas que el perno de reemplazo y que el perno sin uso, además que se corroboro el material de los tres pernos que es un acero AISI 1045 con aleación </a:t>
            </a:r>
            <a:r>
              <a:rPr lang="es-EC" sz="1200" dirty="0"/>
              <a:t>media de carbono, tratamiento térmico y templado en aceite.</a:t>
            </a:r>
            <a:endParaRPr lang="es-EC" dirty="0"/>
          </a:p>
          <a:p>
            <a:r>
              <a:rPr lang="es-EC" sz="1200" kern="1200" dirty="0">
                <a:solidFill>
                  <a:schemeClr val="tx1"/>
                </a:solidFill>
                <a:effectLst/>
                <a:latin typeface="+mn-lt"/>
                <a:ea typeface="+mn-ea"/>
                <a:cs typeface="+mn-cs"/>
              </a:rPr>
              <a:t>.</a:t>
            </a:r>
          </a:p>
          <a:p>
            <a:endParaRPr lang="es-EC" dirty="0"/>
          </a:p>
        </p:txBody>
      </p:sp>
      <p:sp>
        <p:nvSpPr>
          <p:cNvPr id="4" name="Marcador de número de diapositiva 3"/>
          <p:cNvSpPr>
            <a:spLocks noGrp="1"/>
          </p:cNvSpPr>
          <p:nvPr>
            <p:ph type="sldNum" sz="quarter" idx="5"/>
          </p:nvPr>
        </p:nvSpPr>
        <p:spPr/>
        <p:txBody>
          <a:bodyPr/>
          <a:lstStyle/>
          <a:p>
            <a:fld id="{8ED8DE45-1366-4285-8075-5E52ECDC6AF1}" type="slidenum">
              <a:rPr lang="es-EC" smtClean="0"/>
              <a:t>28</a:t>
            </a:fld>
            <a:endParaRPr lang="es-EC"/>
          </a:p>
        </p:txBody>
      </p:sp>
    </p:spTree>
    <p:extLst>
      <p:ext uri="{BB962C8B-B14F-4D97-AF65-F5344CB8AC3E}">
        <p14:creationId xmlns:p14="http://schemas.microsoft.com/office/powerpoint/2010/main" val="14979088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Además, se realizó la </a:t>
            </a:r>
            <a:r>
              <a:rPr lang="es-EC" dirty="0" err="1"/>
              <a:t>inpección</a:t>
            </a:r>
            <a:r>
              <a:rPr lang="es-EC" dirty="0"/>
              <a:t>…</a:t>
            </a:r>
          </a:p>
        </p:txBody>
      </p:sp>
      <p:sp>
        <p:nvSpPr>
          <p:cNvPr id="4" name="Marcador de número de diapositiva 3"/>
          <p:cNvSpPr>
            <a:spLocks noGrp="1"/>
          </p:cNvSpPr>
          <p:nvPr>
            <p:ph type="sldNum" sz="quarter" idx="5"/>
          </p:nvPr>
        </p:nvSpPr>
        <p:spPr/>
        <p:txBody>
          <a:bodyPr/>
          <a:lstStyle/>
          <a:p>
            <a:fld id="{8ED8DE45-1366-4285-8075-5E52ECDC6AF1}" type="slidenum">
              <a:rPr lang="es-EC" smtClean="0"/>
              <a:t>29</a:t>
            </a:fld>
            <a:endParaRPr lang="es-EC"/>
          </a:p>
        </p:txBody>
      </p:sp>
    </p:spTree>
    <p:extLst>
      <p:ext uri="{BB962C8B-B14F-4D97-AF65-F5344CB8AC3E}">
        <p14:creationId xmlns:p14="http://schemas.microsoft.com/office/powerpoint/2010/main" val="17738543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Para la evaluación de la cimentación se realizó…</a:t>
            </a:r>
          </a:p>
        </p:txBody>
      </p:sp>
      <p:sp>
        <p:nvSpPr>
          <p:cNvPr id="4" name="Marcador de número de diapositiva 3"/>
          <p:cNvSpPr>
            <a:spLocks noGrp="1"/>
          </p:cNvSpPr>
          <p:nvPr>
            <p:ph type="sldNum" sz="quarter" idx="5"/>
          </p:nvPr>
        </p:nvSpPr>
        <p:spPr/>
        <p:txBody>
          <a:bodyPr/>
          <a:lstStyle/>
          <a:p>
            <a:fld id="{8ED8DE45-1366-4285-8075-5E52ECDC6AF1}" type="slidenum">
              <a:rPr lang="es-EC" smtClean="0"/>
              <a:t>30</a:t>
            </a:fld>
            <a:endParaRPr lang="es-EC"/>
          </a:p>
        </p:txBody>
      </p:sp>
    </p:spTree>
    <p:extLst>
      <p:ext uri="{BB962C8B-B14F-4D97-AF65-F5344CB8AC3E}">
        <p14:creationId xmlns:p14="http://schemas.microsoft.com/office/powerpoint/2010/main" val="31421923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Con los datos recolectados, se obtuvieron las alturas promedio para la base y pedestal de la </a:t>
            </a:r>
            <a:r>
              <a:rPr lang="es-EC" dirty="0" err="1"/>
              <a:t>cimentaci</a:t>
            </a:r>
            <a:r>
              <a:rPr lang="es-EC" dirty="0"/>
              <a:t>{on a partir de las cuales se midieron los desniveles máximos para 6 cortes transversales. Los valores máximos se ubicaron en el perímetro izquierdo y posterior, con </a:t>
            </a:r>
            <a:r>
              <a:rPr lang="es-EC" dirty="0" err="1"/>
              <a:t>12mm</a:t>
            </a:r>
            <a:r>
              <a:rPr lang="es-EC" dirty="0"/>
              <a:t> como mayor valor. Estos resultados son mínimos y no afectaron la condición de servicio de la estructura.</a:t>
            </a:r>
          </a:p>
        </p:txBody>
      </p:sp>
      <p:sp>
        <p:nvSpPr>
          <p:cNvPr id="4" name="Marcador de número de diapositiva 3"/>
          <p:cNvSpPr>
            <a:spLocks noGrp="1"/>
          </p:cNvSpPr>
          <p:nvPr>
            <p:ph type="sldNum" sz="quarter" idx="5"/>
          </p:nvPr>
        </p:nvSpPr>
        <p:spPr/>
        <p:txBody>
          <a:bodyPr/>
          <a:lstStyle/>
          <a:p>
            <a:fld id="{8ED8DE45-1366-4285-8075-5E52ECDC6AF1}" type="slidenum">
              <a:rPr lang="es-EC" smtClean="0"/>
              <a:t>31</a:t>
            </a:fld>
            <a:endParaRPr lang="es-EC"/>
          </a:p>
        </p:txBody>
      </p:sp>
    </p:spTree>
    <p:extLst>
      <p:ext uri="{BB962C8B-B14F-4D97-AF65-F5344CB8AC3E}">
        <p14:creationId xmlns:p14="http://schemas.microsoft.com/office/powerpoint/2010/main" val="19469280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8ED8DE45-1366-4285-8075-5E52ECDC6AF1}" type="slidenum">
              <a:rPr lang="es-EC" smtClean="0"/>
              <a:t>32</a:t>
            </a:fld>
            <a:endParaRPr lang="es-EC"/>
          </a:p>
        </p:txBody>
      </p:sp>
    </p:spTree>
    <p:extLst>
      <p:ext uri="{BB962C8B-B14F-4D97-AF65-F5344CB8AC3E}">
        <p14:creationId xmlns:p14="http://schemas.microsoft.com/office/powerpoint/2010/main" val="16707080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A partir de los datos de carga explosiva </a:t>
            </a:r>
            <a:r>
              <a:rPr lang="es-EC" dirty="0" err="1"/>
              <a:t>máxica</a:t>
            </a:r>
            <a:r>
              <a:rPr lang="es-EC" dirty="0"/>
              <a:t> utilizada en los ensayos experimentales y la simulación numérica de los mismos, se determinó que la carga aplicada en realidad era mayor a la asumida inicialmente, de 20 Tn. Con esta simulación se calculó la presión de incidencia sobre la superficie de contacto entre explosivo y columna de hormigón, la cual se traduce en una fuerza lateral de 130 Tn repartidas para los soportes superior e inferior de la máquina, es decir 65 Tn a cada uno. Esta simulación es detallada a fondo en el estudio concurrente de Tapia y Madrid.</a:t>
            </a:r>
          </a:p>
        </p:txBody>
      </p:sp>
      <p:sp>
        <p:nvSpPr>
          <p:cNvPr id="4" name="Marcador de número de diapositiva 3"/>
          <p:cNvSpPr>
            <a:spLocks noGrp="1"/>
          </p:cNvSpPr>
          <p:nvPr>
            <p:ph type="sldNum" sz="quarter" idx="5"/>
          </p:nvPr>
        </p:nvSpPr>
        <p:spPr/>
        <p:txBody>
          <a:bodyPr/>
          <a:lstStyle/>
          <a:p>
            <a:fld id="{8ED8DE45-1366-4285-8075-5E52ECDC6AF1}" type="slidenum">
              <a:rPr lang="es-EC" smtClean="0"/>
              <a:t>36</a:t>
            </a:fld>
            <a:endParaRPr lang="es-EC"/>
          </a:p>
        </p:txBody>
      </p:sp>
    </p:spTree>
    <p:extLst>
      <p:ext uri="{BB962C8B-B14F-4D97-AF65-F5344CB8AC3E}">
        <p14:creationId xmlns:p14="http://schemas.microsoft.com/office/powerpoint/2010/main" val="37115875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En los soportes superior e inferior, se rediseñarán los cordones de suelda, y se aumentará la altura y cantidad de los rigidizadores triangulares. Aumentarán de 8 a 12 y su altura de 100 a 160 mm. Además, la soldadura del acople de los soportes con la máquina y la unión de los rigidizadores pasará de </a:t>
            </a:r>
            <a:r>
              <a:rPr lang="es-EC" dirty="0" err="1"/>
              <a:t>5mm</a:t>
            </a:r>
            <a:r>
              <a:rPr lang="es-EC" dirty="0"/>
              <a:t> a 8 mm y la soldadura de las placas de anclaje de las columnas de hormigón aumentan de 5 mm a </a:t>
            </a:r>
            <a:r>
              <a:rPr lang="es-EC" dirty="0" err="1"/>
              <a:t>6mm</a:t>
            </a:r>
            <a:endParaRPr lang="es-EC" dirty="0"/>
          </a:p>
        </p:txBody>
      </p:sp>
      <p:sp>
        <p:nvSpPr>
          <p:cNvPr id="4" name="Marcador de número de diapositiva 3"/>
          <p:cNvSpPr>
            <a:spLocks noGrp="1"/>
          </p:cNvSpPr>
          <p:nvPr>
            <p:ph type="sldNum" sz="quarter" idx="5"/>
          </p:nvPr>
        </p:nvSpPr>
        <p:spPr/>
        <p:txBody>
          <a:bodyPr/>
          <a:lstStyle/>
          <a:p>
            <a:fld id="{8ED8DE45-1366-4285-8075-5E52ECDC6AF1}" type="slidenum">
              <a:rPr lang="es-EC" smtClean="0"/>
              <a:t>37</a:t>
            </a:fld>
            <a:endParaRPr lang="es-EC"/>
          </a:p>
        </p:txBody>
      </p:sp>
    </p:spTree>
    <p:extLst>
      <p:ext uri="{BB962C8B-B14F-4D97-AF65-F5344CB8AC3E}">
        <p14:creationId xmlns:p14="http://schemas.microsoft.com/office/powerpoint/2010/main" val="25817827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a:solidFill>
                  <a:schemeClr val="tx1"/>
                </a:solidFill>
                <a:effectLst/>
                <a:latin typeface="+mn-lt"/>
                <a:ea typeface="+mn-ea"/>
                <a:cs typeface="+mn-cs"/>
              </a:rPr>
              <a:t>Para el rediseño de los soportes superior e inferior de las probetas de hormigón, se parte del concepto de que el conjunto de placas y perfiles que conforman los soportes, trabajan como un elemento mecánico acoplado a la estructura de la máquina de ensayos, y no como elementos estructurales singulares, como se asumió en el diseño inicial. Estos elementos deben estar diseñados para resistir y distribuir los esfuerzos a los que están sometidos, conjuntamente hacia la estructura. </a:t>
            </a:r>
          </a:p>
          <a:p>
            <a:r>
              <a:rPr lang="es-EC" sz="1200" kern="1200" dirty="0">
                <a:solidFill>
                  <a:schemeClr val="tx1"/>
                </a:solidFill>
                <a:effectLst/>
                <a:latin typeface="+mn-lt"/>
                <a:ea typeface="+mn-ea"/>
                <a:cs typeface="+mn-cs"/>
              </a:rPr>
              <a:t>El modelamiento y validación del rediseño de los soportes, fue realizado con ayuda de Inventor de </a:t>
            </a:r>
            <a:r>
              <a:rPr lang="es-EC" sz="1200" kern="1200" dirty="0" err="1">
                <a:solidFill>
                  <a:schemeClr val="tx1"/>
                </a:solidFill>
                <a:effectLst/>
                <a:latin typeface="+mn-lt"/>
                <a:ea typeface="+mn-ea"/>
                <a:cs typeface="+mn-cs"/>
              </a:rPr>
              <a:t>AutoDesk</a:t>
            </a:r>
            <a:r>
              <a:rPr lang="es-EC" sz="1200" kern="1200" dirty="0">
                <a:solidFill>
                  <a:schemeClr val="tx1"/>
                </a:solidFill>
                <a:effectLst/>
                <a:latin typeface="+mn-lt"/>
                <a:ea typeface="+mn-ea"/>
                <a:cs typeface="+mn-cs"/>
              </a:rPr>
              <a:t>, el cual es un software computacional numérico, ideal para el diseño mecánico 3D. El programa permitió simular, mediante elementos finitos, el comportamiento y desempeño de los soportes frente a las cargas aplicadas, con un valor de 65 tn en sentido horizontal y 100 tn en sentido vertical. Además, la ubicación y el tipo de restricción que tendrá el soporte. En este caso será una restricción fija ubicada en la cara superior, donde se da el acople con la estructura de la máquina de ensayos.</a:t>
            </a:r>
          </a:p>
          <a:p>
            <a:endParaRPr lang="es-EC" dirty="0"/>
          </a:p>
        </p:txBody>
      </p:sp>
      <p:sp>
        <p:nvSpPr>
          <p:cNvPr id="4" name="Marcador de número de diapositiva 3"/>
          <p:cNvSpPr>
            <a:spLocks noGrp="1"/>
          </p:cNvSpPr>
          <p:nvPr>
            <p:ph type="sldNum" sz="quarter" idx="5"/>
          </p:nvPr>
        </p:nvSpPr>
        <p:spPr/>
        <p:txBody>
          <a:bodyPr/>
          <a:lstStyle/>
          <a:p>
            <a:fld id="{8ED8DE45-1366-4285-8075-5E52ECDC6AF1}" type="slidenum">
              <a:rPr lang="es-EC" smtClean="0"/>
              <a:t>38</a:t>
            </a:fld>
            <a:endParaRPr lang="es-EC"/>
          </a:p>
        </p:txBody>
      </p:sp>
    </p:spTree>
    <p:extLst>
      <p:ext uri="{BB962C8B-B14F-4D97-AF65-F5344CB8AC3E}">
        <p14:creationId xmlns:p14="http://schemas.microsoft.com/office/powerpoint/2010/main" val="2394155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El objetivo general del proyecto es </a:t>
            </a:r>
            <a:r>
              <a:rPr lang="es-EC" sz="1200" dirty="0"/>
              <a:t>EVALUAR EL DAÑO ESTRUCTURAL POR EFECTO DE CARGAS EXPLOSIVAS EN LA MÁQUINA DE ENSAYOS DESTRUCTIVOS A COMPRESIÓN EN COLUMNAS, MEDIANTE VALIDACIÓN EXPERIMENTAL PARA VERIFICAR Y CERTIFICAR LA FUNCIONALIDAD DE SU DISEÑO</a:t>
            </a:r>
          </a:p>
          <a:p>
            <a:r>
              <a:rPr lang="es-EC" sz="1200" dirty="0"/>
              <a:t>Los objetivos específicos planteados son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C" sz="1200" kern="1200" dirty="0">
                <a:solidFill>
                  <a:schemeClr val="tx1"/>
                </a:solidFill>
                <a:effectLst/>
                <a:latin typeface="+mn-lt"/>
                <a:ea typeface="+mn-ea"/>
                <a:cs typeface="+mn-cs"/>
              </a:rPr>
              <a:t>Evaluar el proceso constructivo de la máquina de ensayos y de la cimentación de la misma, de acuerdo a especificaciones técnicas y parámetros de control de calidad según diseños establecidos bajo normativa AISC 360-10 (A. Institute of Steel Construction), AWS D1.1 (A. Welding Society) y ACI-318-14 (A. Concrete Institute).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C" sz="1200" kern="1200" dirty="0">
                <a:solidFill>
                  <a:schemeClr val="tx1"/>
                </a:solidFill>
                <a:effectLst/>
                <a:latin typeface="+mn-lt"/>
                <a:ea typeface="+mn-ea"/>
                <a:cs typeface="+mn-cs"/>
              </a:rPr>
              <a:t>Establecer un protocolo de ensayo destructivo el cual permita una eficiente y correcta ejecución de los ensayos, que involucre maniobrabilidad de la máquina, las probetas de hormigón y las cargas explosivas; antes y después de cada ensayo destructivo.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C" sz="1200" kern="1200" dirty="0">
                <a:solidFill>
                  <a:schemeClr val="tx1"/>
                </a:solidFill>
                <a:effectLst/>
                <a:latin typeface="+mn-lt"/>
                <a:ea typeface="+mn-ea"/>
                <a:cs typeface="+mn-cs"/>
              </a:rPr>
              <a:t>Realizar mediciones en campo de deflexión, pandeo y fractura de elementos principales y secundarios de la máquina, posterior a los ensayos destructivos en columnas de hormigón armado, para analizar su comportamiento.</a:t>
            </a:r>
          </a:p>
          <a:p>
            <a:endParaRPr lang="es-EC" dirty="0"/>
          </a:p>
        </p:txBody>
      </p:sp>
      <p:sp>
        <p:nvSpPr>
          <p:cNvPr id="4" name="Marcador de número de diapositiva 3"/>
          <p:cNvSpPr>
            <a:spLocks noGrp="1"/>
          </p:cNvSpPr>
          <p:nvPr>
            <p:ph type="sldNum" sz="quarter" idx="5"/>
          </p:nvPr>
        </p:nvSpPr>
        <p:spPr/>
        <p:txBody>
          <a:bodyPr/>
          <a:lstStyle/>
          <a:p>
            <a:fld id="{8ED8DE45-1366-4285-8075-5E52ECDC6AF1}" type="slidenum">
              <a:rPr lang="es-EC" smtClean="0"/>
              <a:t>5</a:t>
            </a:fld>
            <a:endParaRPr lang="es-EC"/>
          </a:p>
        </p:txBody>
      </p:sp>
    </p:spTree>
    <p:extLst>
      <p:ext uri="{BB962C8B-B14F-4D97-AF65-F5344CB8AC3E}">
        <p14:creationId xmlns:p14="http://schemas.microsoft.com/office/powerpoint/2010/main" val="39017719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a:solidFill>
                  <a:schemeClr val="tx1"/>
                </a:solidFill>
                <a:effectLst/>
                <a:latin typeface="+mn-lt"/>
                <a:ea typeface="+mn-ea"/>
                <a:cs typeface="+mn-cs"/>
              </a:rPr>
              <a:t>Se realiza un análisis gráfico con contornos de color en función de las tensiones principales que afectan al acople. La primera tensión principal, que es normal al plano, es decir, muestra los esfuerzos producidos a corte; con afectación directa por la carga lateral </a:t>
            </a:r>
            <a:r>
              <a:rPr lang="es-EC" sz="1200" b="0" kern="1200" dirty="0">
                <a:solidFill>
                  <a:schemeClr val="tx1"/>
                </a:solidFill>
                <a:effectLst/>
                <a:latin typeface="+mn-lt"/>
                <a:ea typeface="+mn-ea"/>
                <a:cs typeface="+mn-cs"/>
              </a:rPr>
              <a:t>y la </a:t>
            </a:r>
            <a:r>
              <a:rPr lang="es-EC" sz="1200" b="1" kern="1200" dirty="0">
                <a:solidFill>
                  <a:schemeClr val="tx1"/>
                </a:solidFill>
                <a:effectLst/>
                <a:latin typeface="+mn-lt"/>
                <a:ea typeface="+mn-ea"/>
                <a:cs typeface="+mn-cs"/>
              </a:rPr>
              <a:t>tercera tensión principal</a:t>
            </a:r>
            <a:r>
              <a:rPr lang="es-EC" sz="1200" kern="1200" dirty="0">
                <a:solidFill>
                  <a:schemeClr val="tx1"/>
                </a:solidFill>
                <a:effectLst/>
                <a:latin typeface="+mn-lt"/>
                <a:ea typeface="+mn-ea"/>
                <a:cs typeface="+mn-cs"/>
              </a:rPr>
              <a:t>, la cual ayuda a comprender la carga máxima de compresión inducida en el conjunto mecánico por afectación de la carga vertical. Además, el análisis gráfico presenta los desplazamientos obtenidos, aquí se observa la representación deformada del modelado, con contornos de color de acuerdo a la magnitud de la deformación calculada, y por ultimo los coeficientes de seguridad, que permite conocer las áreas del modelo más susceptibles a fallar bajo las solicitaciones de carga aplicadas, en función de la escala de color</a:t>
            </a:r>
          </a:p>
          <a:p>
            <a:endParaRPr lang="es-EC" dirty="0"/>
          </a:p>
        </p:txBody>
      </p:sp>
      <p:sp>
        <p:nvSpPr>
          <p:cNvPr id="4" name="Marcador de número de diapositiva 3"/>
          <p:cNvSpPr>
            <a:spLocks noGrp="1"/>
          </p:cNvSpPr>
          <p:nvPr>
            <p:ph type="sldNum" sz="quarter" idx="5"/>
          </p:nvPr>
        </p:nvSpPr>
        <p:spPr/>
        <p:txBody>
          <a:bodyPr/>
          <a:lstStyle/>
          <a:p>
            <a:fld id="{8ED8DE45-1366-4285-8075-5E52ECDC6AF1}" type="slidenum">
              <a:rPr lang="es-EC" smtClean="0"/>
              <a:t>39</a:t>
            </a:fld>
            <a:endParaRPr lang="es-EC"/>
          </a:p>
        </p:txBody>
      </p:sp>
    </p:spTree>
    <p:extLst>
      <p:ext uri="{BB962C8B-B14F-4D97-AF65-F5344CB8AC3E}">
        <p14:creationId xmlns:p14="http://schemas.microsoft.com/office/powerpoint/2010/main" val="14949246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a:solidFill>
                  <a:schemeClr val="tx1"/>
                </a:solidFill>
                <a:effectLst/>
                <a:latin typeface="+mn-lt"/>
                <a:ea typeface="+mn-ea"/>
                <a:cs typeface="+mn-cs"/>
              </a:rPr>
              <a:t>Se realiza un análisis gráfico con contornos de color en función de las tensiones principales que afectan al acople. La primera tensión principal, que es normal al plano, es decir, muestra los esfuerzos producidos a corte; con afectación directa por la carga lateral </a:t>
            </a:r>
            <a:r>
              <a:rPr lang="es-EC" sz="1200" b="0" kern="1200" dirty="0">
                <a:solidFill>
                  <a:schemeClr val="tx1"/>
                </a:solidFill>
                <a:effectLst/>
                <a:latin typeface="+mn-lt"/>
                <a:ea typeface="+mn-ea"/>
                <a:cs typeface="+mn-cs"/>
              </a:rPr>
              <a:t>y la </a:t>
            </a:r>
            <a:r>
              <a:rPr lang="es-EC" sz="1200" b="1" kern="1200" dirty="0">
                <a:solidFill>
                  <a:schemeClr val="tx1"/>
                </a:solidFill>
                <a:effectLst/>
                <a:latin typeface="+mn-lt"/>
                <a:ea typeface="+mn-ea"/>
                <a:cs typeface="+mn-cs"/>
              </a:rPr>
              <a:t>tercera tensión principal</a:t>
            </a:r>
            <a:r>
              <a:rPr lang="es-EC" sz="1200" kern="1200" dirty="0">
                <a:solidFill>
                  <a:schemeClr val="tx1"/>
                </a:solidFill>
                <a:effectLst/>
                <a:latin typeface="+mn-lt"/>
                <a:ea typeface="+mn-ea"/>
                <a:cs typeface="+mn-cs"/>
              </a:rPr>
              <a:t>, la cual ayuda a comprender la carga máxima de compresión inducida en el conjunto mecánico por afectación de la carga vertical. Además, el análisis gráfico presenta los desplazamientos obtenidos, aquí se observa la representación deformada del modelado, con contornos de color de acuerdo a la magnitud de la deformación calculada, y por ultimo los coeficientes de seguridad, que permite conocer las áreas del modelo más susceptibles a fallar bajo las solicitaciones de carga aplicadas, en función de la escala de color</a:t>
            </a:r>
          </a:p>
          <a:p>
            <a:endParaRPr lang="es-EC" dirty="0"/>
          </a:p>
        </p:txBody>
      </p:sp>
      <p:sp>
        <p:nvSpPr>
          <p:cNvPr id="4" name="Marcador de número de diapositiva 3"/>
          <p:cNvSpPr>
            <a:spLocks noGrp="1"/>
          </p:cNvSpPr>
          <p:nvPr>
            <p:ph type="sldNum" sz="quarter" idx="5"/>
          </p:nvPr>
        </p:nvSpPr>
        <p:spPr/>
        <p:txBody>
          <a:bodyPr/>
          <a:lstStyle/>
          <a:p>
            <a:fld id="{8ED8DE45-1366-4285-8075-5E52ECDC6AF1}" type="slidenum">
              <a:rPr lang="es-EC" smtClean="0"/>
              <a:t>40</a:t>
            </a:fld>
            <a:endParaRPr lang="es-EC"/>
          </a:p>
        </p:txBody>
      </p:sp>
    </p:spTree>
    <p:extLst>
      <p:ext uri="{BB962C8B-B14F-4D97-AF65-F5344CB8AC3E}">
        <p14:creationId xmlns:p14="http://schemas.microsoft.com/office/powerpoint/2010/main" val="13735771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Se rediseñarán los pernos de los ejes de transmisión. Aquí durante los ensayos, se detectó que los pernos construidos tenían dimensiones…, mientras que el plano indicaba…, por tanto para el rediseño se utilizaron estas dimensiones.</a:t>
            </a:r>
          </a:p>
        </p:txBody>
      </p:sp>
      <p:sp>
        <p:nvSpPr>
          <p:cNvPr id="4" name="Marcador de número de diapositiva 3"/>
          <p:cNvSpPr>
            <a:spLocks noGrp="1"/>
          </p:cNvSpPr>
          <p:nvPr>
            <p:ph type="sldNum" sz="quarter" idx="5"/>
          </p:nvPr>
        </p:nvSpPr>
        <p:spPr/>
        <p:txBody>
          <a:bodyPr/>
          <a:lstStyle/>
          <a:p>
            <a:fld id="{8ED8DE45-1366-4285-8075-5E52ECDC6AF1}" type="slidenum">
              <a:rPr lang="es-EC" smtClean="0"/>
              <a:t>42</a:t>
            </a:fld>
            <a:endParaRPr lang="es-EC"/>
          </a:p>
        </p:txBody>
      </p:sp>
    </p:spTree>
    <p:extLst>
      <p:ext uri="{BB962C8B-B14F-4D97-AF65-F5344CB8AC3E}">
        <p14:creationId xmlns:p14="http://schemas.microsoft.com/office/powerpoint/2010/main" val="24662991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8ED8DE45-1366-4285-8075-5E52ECDC6AF1}" type="slidenum">
              <a:rPr lang="es-EC" smtClean="0"/>
              <a:t>43</a:t>
            </a:fld>
            <a:endParaRPr lang="es-EC"/>
          </a:p>
        </p:txBody>
      </p:sp>
    </p:spTree>
    <p:extLst>
      <p:ext uri="{BB962C8B-B14F-4D97-AF65-F5344CB8AC3E}">
        <p14:creationId xmlns:p14="http://schemas.microsoft.com/office/powerpoint/2010/main" val="33467986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Luego de realizados los mantenimientos respectivos y considerando el rediseño expuesto, se procede a dar inicio al proceso de registro de patente.</a:t>
            </a:r>
          </a:p>
        </p:txBody>
      </p:sp>
      <p:sp>
        <p:nvSpPr>
          <p:cNvPr id="4" name="Marcador de número de diapositiva 3"/>
          <p:cNvSpPr>
            <a:spLocks noGrp="1"/>
          </p:cNvSpPr>
          <p:nvPr>
            <p:ph type="sldNum" sz="quarter" idx="5"/>
          </p:nvPr>
        </p:nvSpPr>
        <p:spPr/>
        <p:txBody>
          <a:bodyPr/>
          <a:lstStyle/>
          <a:p>
            <a:fld id="{8ED8DE45-1366-4285-8075-5E52ECDC6AF1}" type="slidenum">
              <a:rPr lang="es-EC" smtClean="0"/>
              <a:t>45</a:t>
            </a:fld>
            <a:endParaRPr lang="es-EC"/>
          </a:p>
        </p:txBody>
      </p:sp>
    </p:spTree>
    <p:extLst>
      <p:ext uri="{BB962C8B-B14F-4D97-AF65-F5344CB8AC3E}">
        <p14:creationId xmlns:p14="http://schemas.microsoft.com/office/powerpoint/2010/main" val="3317883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a:solidFill>
                  <a:schemeClr val="tx1"/>
                </a:solidFill>
                <a:effectLst/>
                <a:latin typeface="+mn-lt"/>
                <a:ea typeface="+mn-ea"/>
                <a:cs typeface="+mn-cs"/>
              </a:rPr>
              <a:t>Para poder iniciar con el proceso, en primer lugar, mediante la intervención del cuerpo por parte de ESPE-INNOVATIVA, se realizó un informe sobre los componentes y funcionalidad de la máquina de ensayos destructivos a compresión, el cual fue enviado a la firma de abogados PAZ HOROWITZ S.A., quienes remitieron un informe del estado de la técnica y la libertad de operación, en el que niegan la posibilidad de una patente de nivel inventivo, pero sugieren la viabilidad de realizar una patente por diseño y aplicación industrial.</a:t>
            </a:r>
          </a:p>
          <a:p>
            <a:r>
              <a:rPr lang="es-EC" sz="1200" kern="1200" dirty="0">
                <a:solidFill>
                  <a:schemeClr val="tx1"/>
                </a:solidFill>
                <a:effectLst/>
                <a:latin typeface="+mn-lt"/>
                <a:ea typeface="+mn-ea"/>
                <a:cs typeface="+mn-cs"/>
              </a:rPr>
              <a:t>Luego mediante aprobación del Vicerrector subrogante, de Investigación Innovación y Transferencia de Tecnología, el </a:t>
            </a:r>
            <a:r>
              <a:rPr lang="es-EC" sz="1200" kern="1200" dirty="0" err="1">
                <a:solidFill>
                  <a:schemeClr val="tx1"/>
                </a:solidFill>
                <a:effectLst/>
                <a:latin typeface="+mn-lt"/>
                <a:ea typeface="+mn-ea"/>
                <a:cs typeface="+mn-cs"/>
              </a:rPr>
              <a:t>Tnnv</a:t>
            </a:r>
            <a:r>
              <a:rPr lang="es-EC" sz="1200" kern="1200" dirty="0">
                <a:solidFill>
                  <a:schemeClr val="tx1"/>
                </a:solidFill>
                <a:effectLst/>
                <a:latin typeface="+mn-lt"/>
                <a:ea typeface="+mn-ea"/>
                <a:cs typeface="+mn-cs"/>
              </a:rPr>
              <a:t>. Rolando Patricio Reyes </a:t>
            </a:r>
            <a:r>
              <a:rPr lang="es-EC" sz="1200" kern="1200" dirty="0" err="1">
                <a:solidFill>
                  <a:schemeClr val="tx1"/>
                </a:solidFill>
                <a:effectLst/>
                <a:latin typeface="+mn-lt"/>
                <a:ea typeface="+mn-ea"/>
                <a:cs typeface="+mn-cs"/>
              </a:rPr>
              <a:t>Chicango</a:t>
            </a:r>
            <a:r>
              <a:rPr lang="es-EC" sz="1200" kern="1200" dirty="0">
                <a:solidFill>
                  <a:schemeClr val="tx1"/>
                </a:solidFill>
                <a:effectLst/>
                <a:latin typeface="+mn-lt"/>
                <a:ea typeface="+mn-ea"/>
                <a:cs typeface="+mn-cs"/>
              </a:rPr>
              <a:t>, </a:t>
            </a:r>
            <a:r>
              <a:rPr lang="es-EC" sz="1200" kern="1200" dirty="0" err="1">
                <a:solidFill>
                  <a:schemeClr val="tx1"/>
                </a:solidFill>
                <a:effectLst/>
                <a:latin typeface="+mn-lt"/>
                <a:ea typeface="+mn-ea"/>
                <a:cs typeface="+mn-cs"/>
              </a:rPr>
              <a:t>Ph.D</a:t>
            </a:r>
            <a:r>
              <a:rPr lang="es-EC" sz="1200" kern="1200" dirty="0">
                <a:solidFill>
                  <a:schemeClr val="tx1"/>
                </a:solidFill>
                <a:effectLst/>
                <a:latin typeface="+mn-lt"/>
                <a:ea typeface="+mn-ea"/>
                <a:cs typeface="+mn-cs"/>
              </a:rPr>
              <a:t>., con la ayuda del Ing. Klever Francisco Villa Carrión. Mgs, representante del departamento jurídico legal de la institución, comienza la redacción del escrito legal que contiene un resumen general del funcionamiento de la máquina. Una vez finalizada la redacción, se procedió al registro e inscripción de la patente por diseño industrial.  Actualmente, el proceso se encuentra en el departamento jurídico del Servicio Nacional de Derechos Intelectuales (SENADI), con fecha de ingreso de 24 de junio del 2019, a espera de la culminación del período de investigación y refutación, el cual dura de 4 a 6 meses, para su posterior inscripción definitiva como patente de diseño y aplicación industrial.</a:t>
            </a:r>
          </a:p>
          <a:p>
            <a:endParaRPr lang="es-EC" dirty="0"/>
          </a:p>
        </p:txBody>
      </p:sp>
      <p:sp>
        <p:nvSpPr>
          <p:cNvPr id="4" name="Marcador de número de diapositiva 3"/>
          <p:cNvSpPr>
            <a:spLocks noGrp="1"/>
          </p:cNvSpPr>
          <p:nvPr>
            <p:ph type="sldNum" sz="quarter" idx="5"/>
          </p:nvPr>
        </p:nvSpPr>
        <p:spPr/>
        <p:txBody>
          <a:bodyPr/>
          <a:lstStyle/>
          <a:p>
            <a:fld id="{8ED8DE45-1366-4285-8075-5E52ECDC6AF1}" type="slidenum">
              <a:rPr lang="es-EC" smtClean="0"/>
              <a:t>46</a:t>
            </a:fld>
            <a:endParaRPr lang="es-EC"/>
          </a:p>
        </p:txBody>
      </p:sp>
    </p:spTree>
    <p:extLst>
      <p:ext uri="{BB962C8B-B14F-4D97-AF65-F5344CB8AC3E}">
        <p14:creationId xmlns:p14="http://schemas.microsoft.com/office/powerpoint/2010/main" val="1461205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 typeface="Arial" panose="020B0604020202020204" pitchFamily="34" charset="0"/>
              <a:buChar char="•"/>
            </a:pPr>
            <a:r>
              <a:rPr lang="es-EC" dirty="0"/>
              <a:t>Evaluar la funcionalidad en conexiones (pernos, cordones de suelda y placas de conexión) tras cada ensayo destructivo.</a:t>
            </a:r>
          </a:p>
          <a:p>
            <a:pPr marL="171450" indent="-171450">
              <a:buFont typeface="Arial" panose="020B0604020202020204" pitchFamily="34" charset="0"/>
              <a:buChar char="•"/>
            </a:pPr>
            <a:r>
              <a:rPr lang="es-EC" dirty="0"/>
              <a:t>Evaluar el estado de la cimentación mediante mediciones de deformación y resistencia a la compresión.</a:t>
            </a:r>
          </a:p>
          <a:p>
            <a:pPr marL="171450" indent="-171450">
              <a:buFont typeface="Arial" panose="020B0604020202020204" pitchFamily="34" charset="0"/>
              <a:buChar char="•"/>
            </a:pPr>
            <a:r>
              <a:rPr lang="es-EC" dirty="0"/>
              <a:t>Elaborar propuesta de rediseño o reforzamiento en función de las solicitaciones de carga y resultados experimentales.</a:t>
            </a:r>
          </a:p>
          <a:p>
            <a:pPr marL="171450" indent="-171450">
              <a:buFont typeface="Arial" panose="020B0604020202020204" pitchFamily="34" charset="0"/>
              <a:buChar char="•"/>
            </a:pPr>
            <a:r>
              <a:rPr lang="es-EC" dirty="0"/>
              <a:t>Iniciar el proceso de inscripción y registro de patente en el Servicio Nacional de Derechos Intelectuales, SENADI</a:t>
            </a:r>
          </a:p>
        </p:txBody>
      </p:sp>
      <p:sp>
        <p:nvSpPr>
          <p:cNvPr id="4" name="Marcador de número de diapositiva 3"/>
          <p:cNvSpPr>
            <a:spLocks noGrp="1"/>
          </p:cNvSpPr>
          <p:nvPr>
            <p:ph type="sldNum" sz="quarter" idx="5"/>
          </p:nvPr>
        </p:nvSpPr>
        <p:spPr/>
        <p:txBody>
          <a:bodyPr/>
          <a:lstStyle/>
          <a:p>
            <a:fld id="{8ED8DE45-1366-4285-8075-5E52ECDC6AF1}" type="slidenum">
              <a:rPr lang="es-EC" smtClean="0"/>
              <a:t>6</a:t>
            </a:fld>
            <a:endParaRPr lang="es-EC"/>
          </a:p>
        </p:txBody>
      </p:sp>
    </p:spTree>
    <p:extLst>
      <p:ext uri="{BB962C8B-B14F-4D97-AF65-F5344CB8AC3E}">
        <p14:creationId xmlns:p14="http://schemas.microsoft.com/office/powerpoint/2010/main" val="24505361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La descripción presentada a continuación está basada en diseños previos, desarrollados en el proyecto macro.</a:t>
            </a:r>
          </a:p>
        </p:txBody>
      </p:sp>
      <p:sp>
        <p:nvSpPr>
          <p:cNvPr id="4" name="Marcador de número de diapositiva 3"/>
          <p:cNvSpPr>
            <a:spLocks noGrp="1"/>
          </p:cNvSpPr>
          <p:nvPr>
            <p:ph type="sldNum" sz="quarter" idx="5"/>
          </p:nvPr>
        </p:nvSpPr>
        <p:spPr/>
        <p:txBody>
          <a:bodyPr/>
          <a:lstStyle/>
          <a:p>
            <a:fld id="{8ED8DE45-1366-4285-8075-5E52ECDC6AF1}" type="slidenum">
              <a:rPr lang="es-EC" smtClean="0"/>
              <a:t>7</a:t>
            </a:fld>
            <a:endParaRPr lang="es-EC"/>
          </a:p>
        </p:txBody>
      </p:sp>
    </p:spTree>
    <p:extLst>
      <p:ext uri="{BB962C8B-B14F-4D97-AF65-F5344CB8AC3E}">
        <p14:creationId xmlns:p14="http://schemas.microsoft.com/office/powerpoint/2010/main" val="16922038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a:solidFill>
                  <a:schemeClr val="tx1"/>
                </a:solidFill>
                <a:effectLst/>
                <a:latin typeface="+mn-lt"/>
                <a:ea typeface="+mn-ea"/>
                <a:cs typeface="+mn-cs"/>
              </a:rPr>
              <a:t>La máquina posee una geometría general de 373 cm de altura, con una base de 181 cm tanto de profundidad como de ancho y una cubierta de 183 cm de profundidad y de ancho. En el proceso de diseño estructural y construcción de la máquina de ensayos, se divide en tres subensambles que son: estructura de cubierta, estructura interior y estructura inferior.</a:t>
            </a:r>
          </a:p>
          <a:p>
            <a:endParaRPr lang="es-EC" dirty="0"/>
          </a:p>
        </p:txBody>
      </p:sp>
      <p:sp>
        <p:nvSpPr>
          <p:cNvPr id="4" name="Marcador de número de diapositiva 3"/>
          <p:cNvSpPr>
            <a:spLocks noGrp="1"/>
          </p:cNvSpPr>
          <p:nvPr>
            <p:ph type="sldNum" sz="quarter" idx="5"/>
          </p:nvPr>
        </p:nvSpPr>
        <p:spPr/>
        <p:txBody>
          <a:bodyPr/>
          <a:lstStyle/>
          <a:p>
            <a:fld id="{8ED8DE45-1366-4285-8075-5E52ECDC6AF1}" type="slidenum">
              <a:rPr lang="es-EC" smtClean="0"/>
              <a:t>8</a:t>
            </a:fld>
            <a:endParaRPr lang="es-EC"/>
          </a:p>
        </p:txBody>
      </p:sp>
    </p:spTree>
    <p:extLst>
      <p:ext uri="{BB962C8B-B14F-4D97-AF65-F5344CB8AC3E}">
        <p14:creationId xmlns:p14="http://schemas.microsoft.com/office/powerpoint/2010/main" val="1672310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b="1" kern="1200" dirty="0">
                <a:solidFill>
                  <a:schemeClr val="tx1"/>
                </a:solidFill>
                <a:effectLst/>
                <a:latin typeface="+mn-lt"/>
                <a:ea typeface="+mn-ea"/>
                <a:cs typeface="+mn-cs"/>
              </a:rPr>
              <a:t>Estructura de cubierta</a:t>
            </a:r>
            <a:endParaRPr lang="es-EC" sz="1200" kern="1200" dirty="0">
              <a:solidFill>
                <a:schemeClr val="tx1"/>
              </a:solidFill>
              <a:effectLst/>
              <a:latin typeface="+mn-lt"/>
              <a:ea typeface="+mn-ea"/>
              <a:cs typeface="+mn-cs"/>
            </a:endParaRPr>
          </a:p>
          <a:p>
            <a:r>
              <a:rPr lang="es-EC" sz="1200" kern="1200" dirty="0">
                <a:solidFill>
                  <a:schemeClr val="tx1"/>
                </a:solidFill>
                <a:effectLst/>
                <a:latin typeface="+mn-lt"/>
                <a:ea typeface="+mn-ea"/>
                <a:cs typeface="+mn-cs"/>
              </a:rPr>
              <a:t>Este subensamble, cumple con la función de tapa o cubierta desmontable, lo cual permite el fácil montaje y desmontaje de las probetas de hormigón a ensayar. </a:t>
            </a:r>
            <a:r>
              <a:rPr lang="es-EC" sz="1200" b="1" kern="1200" dirty="0">
                <a:solidFill>
                  <a:schemeClr val="tx1"/>
                </a:solidFill>
                <a:effectLst/>
                <a:latin typeface="+mn-lt"/>
                <a:ea typeface="+mn-ea"/>
                <a:cs typeface="+mn-cs"/>
              </a:rPr>
              <a:t>Estructura interior</a:t>
            </a:r>
            <a:endParaRPr lang="es-EC" sz="1200" kern="1200" dirty="0">
              <a:solidFill>
                <a:schemeClr val="tx1"/>
              </a:solidFill>
              <a:effectLst/>
              <a:latin typeface="+mn-lt"/>
              <a:ea typeface="+mn-ea"/>
              <a:cs typeface="+mn-cs"/>
            </a:endParaRPr>
          </a:p>
          <a:p>
            <a:r>
              <a:rPr lang="es-EC" sz="1200" kern="1200" dirty="0">
                <a:solidFill>
                  <a:schemeClr val="tx1"/>
                </a:solidFill>
                <a:effectLst/>
                <a:latin typeface="+mn-lt"/>
                <a:ea typeface="+mn-ea"/>
                <a:cs typeface="+mn-cs"/>
              </a:rPr>
              <a:t>Este funciona como base para la probeta de hormigón a ensayar y es regulable según la geometría de la misma. Además, permite la transmisión de la carga puntual vertical hacia la probeta; la cual es aplicada por una gata de sistema hidráulico MEGA MGD-100, que puede ejercer una carga máxima de 100 Tn, controlada por un manómetro de alta presión.</a:t>
            </a:r>
          </a:p>
          <a:p>
            <a:r>
              <a:rPr lang="es-EC" sz="1200" b="1" kern="1200" dirty="0">
                <a:solidFill>
                  <a:schemeClr val="tx1"/>
                </a:solidFill>
                <a:effectLst/>
                <a:latin typeface="+mn-lt"/>
                <a:ea typeface="+mn-ea"/>
                <a:cs typeface="+mn-cs"/>
              </a:rPr>
              <a:t>Estructura inferior</a:t>
            </a:r>
            <a:endParaRPr lang="es-EC" sz="1200" kern="1200" dirty="0">
              <a:solidFill>
                <a:schemeClr val="tx1"/>
              </a:solidFill>
              <a:effectLst/>
              <a:latin typeface="+mn-lt"/>
              <a:ea typeface="+mn-ea"/>
              <a:cs typeface="+mn-cs"/>
            </a:endParaRPr>
          </a:p>
          <a:p>
            <a:r>
              <a:rPr lang="es-EC" sz="1200" kern="1200" dirty="0">
                <a:solidFill>
                  <a:schemeClr val="tx1"/>
                </a:solidFill>
                <a:effectLst/>
                <a:latin typeface="+mn-lt"/>
                <a:ea typeface="+mn-ea"/>
                <a:cs typeface="+mn-cs"/>
              </a:rPr>
              <a:t>El subensamble inferior funciona, principalmente, como estructura central de soporte. También permite la conexión de todos los subensambles, así como la fijación de la máquina de ensayos en la cimentación, y de esta manera, forma el conjunto resistente al impacto de los explosivos durante los ensayos.</a:t>
            </a:r>
            <a:endParaRPr lang="es-EC" dirty="0"/>
          </a:p>
        </p:txBody>
      </p:sp>
      <p:sp>
        <p:nvSpPr>
          <p:cNvPr id="4" name="Marcador de número de diapositiva 3"/>
          <p:cNvSpPr>
            <a:spLocks noGrp="1"/>
          </p:cNvSpPr>
          <p:nvPr>
            <p:ph type="sldNum" sz="quarter" idx="5"/>
          </p:nvPr>
        </p:nvSpPr>
        <p:spPr/>
        <p:txBody>
          <a:bodyPr/>
          <a:lstStyle/>
          <a:p>
            <a:fld id="{8ED8DE45-1366-4285-8075-5E52ECDC6AF1}" type="slidenum">
              <a:rPr lang="es-EC" smtClean="0"/>
              <a:t>9</a:t>
            </a:fld>
            <a:endParaRPr lang="es-EC"/>
          </a:p>
        </p:txBody>
      </p:sp>
    </p:spTree>
    <p:extLst>
      <p:ext uri="{BB962C8B-B14F-4D97-AF65-F5344CB8AC3E}">
        <p14:creationId xmlns:p14="http://schemas.microsoft.com/office/powerpoint/2010/main" val="23050991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Cada elemento de la máquina de ensayos fue diseñado con un acero estructural especifico, para los elementos de conexiones tenemos, en el caso de pernos hexagonales un acero A325, las tuercas de estos son de acero A563, las arandelas con acero F436, los ejes de transmisión con un acero AISI 4340 y sus respectivos pernos de acero AISI 1045, por el lado de los elementos principales y secundarios tenemos un acero A36 en placas y perfiles tipo HEB</a:t>
            </a:r>
          </a:p>
        </p:txBody>
      </p:sp>
      <p:sp>
        <p:nvSpPr>
          <p:cNvPr id="4" name="Marcador de número de diapositiva 3"/>
          <p:cNvSpPr>
            <a:spLocks noGrp="1"/>
          </p:cNvSpPr>
          <p:nvPr>
            <p:ph type="sldNum" sz="quarter" idx="5"/>
          </p:nvPr>
        </p:nvSpPr>
        <p:spPr/>
        <p:txBody>
          <a:bodyPr/>
          <a:lstStyle/>
          <a:p>
            <a:fld id="{8ED8DE45-1366-4285-8075-5E52ECDC6AF1}" type="slidenum">
              <a:rPr lang="es-EC" smtClean="0"/>
              <a:t>10</a:t>
            </a:fld>
            <a:endParaRPr lang="es-EC"/>
          </a:p>
        </p:txBody>
      </p:sp>
    </p:spTree>
    <p:extLst>
      <p:ext uri="{BB962C8B-B14F-4D97-AF65-F5344CB8AC3E}">
        <p14:creationId xmlns:p14="http://schemas.microsoft.com/office/powerpoint/2010/main" val="5269790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Además, la máquina debe ir anclada a una cimentación de hormigón armado, diseñada para 100 T distribuidas en los 4 apoyos y con una resistencia a compresión de 210 </a:t>
            </a:r>
            <a:r>
              <a:rPr lang="es-EC" dirty="0" err="1"/>
              <a:t>kgcm2</a:t>
            </a:r>
            <a:r>
              <a:rPr lang="es-EC" dirty="0"/>
              <a:t>. La cimentación tiene una altura de </a:t>
            </a:r>
            <a:r>
              <a:rPr lang="es-EC" dirty="0" err="1"/>
              <a:t>65cm</a:t>
            </a:r>
            <a:r>
              <a:rPr lang="es-EC" dirty="0"/>
              <a:t> y una sección transversal cuadrada de </a:t>
            </a:r>
            <a:r>
              <a:rPr lang="es-EC" dirty="0" err="1"/>
              <a:t>3.25m</a:t>
            </a:r>
            <a:r>
              <a:rPr lang="es-EC" dirty="0"/>
              <a:t> de </a:t>
            </a:r>
            <a:r>
              <a:rPr lang="es-EC" dirty="0" err="1"/>
              <a:t>ladoñ</a:t>
            </a:r>
            <a:r>
              <a:rPr lang="es-EC" dirty="0"/>
              <a:t> su armadura transversal y longitudinal está conformada por una varilla de </a:t>
            </a:r>
            <a:r>
              <a:rPr lang="es-EC" dirty="0" err="1"/>
              <a:t>18mm</a:t>
            </a:r>
            <a:r>
              <a:rPr lang="es-EC" dirty="0"/>
              <a:t> cada </a:t>
            </a:r>
            <a:r>
              <a:rPr lang="es-EC" dirty="0" err="1"/>
              <a:t>15cm</a:t>
            </a:r>
            <a:r>
              <a:rPr lang="es-EC" dirty="0"/>
              <a:t>. Existen 4 canastas de anclaje para sostener a la máquina, con pernos de 24mm y el sistema hidráulico irá sobre un pedestal de </a:t>
            </a:r>
            <a:r>
              <a:rPr lang="es-EC" dirty="0" err="1"/>
              <a:t>10cm</a:t>
            </a:r>
            <a:r>
              <a:rPr lang="es-EC" dirty="0"/>
              <a:t> de alto y sección transversal de 60 cm.</a:t>
            </a:r>
          </a:p>
        </p:txBody>
      </p:sp>
      <p:sp>
        <p:nvSpPr>
          <p:cNvPr id="4" name="Marcador de número de diapositiva 3"/>
          <p:cNvSpPr>
            <a:spLocks noGrp="1"/>
          </p:cNvSpPr>
          <p:nvPr>
            <p:ph type="sldNum" sz="quarter" idx="5"/>
          </p:nvPr>
        </p:nvSpPr>
        <p:spPr/>
        <p:txBody>
          <a:bodyPr/>
          <a:lstStyle/>
          <a:p>
            <a:fld id="{8ED8DE45-1366-4285-8075-5E52ECDC6AF1}" type="slidenum">
              <a:rPr lang="es-EC" smtClean="0"/>
              <a:t>11</a:t>
            </a:fld>
            <a:endParaRPr lang="es-EC"/>
          </a:p>
        </p:txBody>
      </p:sp>
    </p:spTree>
    <p:extLst>
      <p:ext uri="{BB962C8B-B14F-4D97-AF65-F5344CB8AC3E}">
        <p14:creationId xmlns:p14="http://schemas.microsoft.com/office/powerpoint/2010/main" val="11755957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Pr>
        <a:gradFill flip="none" rotWithShape="1">
          <a:gsLst>
            <a:gs pos="0">
              <a:srgbClr val="B1DDFF"/>
            </a:gs>
            <a:gs pos="100000">
              <a:srgbClr val="B1DDFF">
                <a:lumMod val="64000"/>
                <a:lumOff val="36000"/>
              </a:srgb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3" name="Rectangle 22"/>
          <p:cNvSpPr/>
          <p:nvPr/>
        </p:nvSpPr>
        <p:spPr>
          <a:xfrm>
            <a:off x="0" y="0"/>
            <a:ext cx="12192000" cy="6858000"/>
          </a:xfrm>
          <a:prstGeom prst="rect">
            <a:avLst/>
          </a:prstGeom>
          <a:blipFill dpi="0" rotWithShape="1">
            <a:blip r:embed="rId2">
              <a:alphaModFix amt="12000"/>
              <a:duotone>
                <a:schemeClr val="accent1">
                  <a:shade val="45000"/>
                  <a:satMod val="135000"/>
                </a:schemeClr>
                <a:prstClr val="white"/>
              </a:duotone>
            </a:blip>
            <a:srcRect/>
            <a:tile tx="-368300" ty="203200" sx="64000" sy="64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C</a:t>
            </a:r>
          </a:p>
        </p:txBody>
      </p:sp>
      <p:sp>
        <p:nvSpPr>
          <p:cNvPr id="10" name="Rectangle 9"/>
          <p:cNvSpPr/>
          <p:nvPr/>
        </p:nvSpPr>
        <p:spPr>
          <a:xfrm>
            <a:off x="1307870" y="1267730"/>
            <a:ext cx="9576262" cy="4307950"/>
          </a:xfrm>
          <a:prstGeom prst="rect">
            <a:avLst/>
          </a:prstGeom>
          <a:solidFill>
            <a:schemeClr val="tx2"/>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bg2"/>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accent1">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accent1">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accent1">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bg1"/>
                </a:solidFill>
                <a:effectLst/>
                <a:latin typeface="+mj-lt"/>
                <a:ea typeface="+mn-ea"/>
                <a:cs typeface="+mn-cs"/>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bg2"/>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03FCE02C-6EC6-4E09-BC2C-9FDED4DE236E}" type="datetimeFigureOut">
              <a:rPr lang="en-US" smtClean="0"/>
              <a:t>7/23/2019</a:t>
            </a:fld>
            <a:endParaRPr lang="en-US" dirty="0"/>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bg2"/>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bg2"/>
                </a:solidFill>
              </a:defRPr>
            </a:lvl1p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416894255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B075A7A-4A9A-410F-B848-AB998ACC9419}" type="datetimeFigureOut">
              <a:rPr lang="en-US" smtClean="0"/>
              <a:pPr/>
              <a:t>7/23/2019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4245451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A5F3E88-2D66-4D17-B0FA-EA13CB20B2FF}" type="datetimeFigureOut">
              <a:rPr lang="en-US" smtClean="0"/>
              <a:pPr/>
              <a:t>7/23/2019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23236841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D8F36E1-9596-4E98-8786-4A17C5D29C65}" type="datetimeFigureOut">
              <a:rPr lang="en-US" smtClean="0"/>
              <a:pPr/>
              <a:t>7/23/2019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4129281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Pr>
        <a:gradFill flip="none" rotWithShape="1">
          <a:gsLst>
            <a:gs pos="0">
              <a:schemeClr val="bg2">
                <a:tint val="80000"/>
                <a:shade val="100000"/>
                <a:satMod val="300000"/>
              </a:schemeClr>
            </a:gs>
            <a:gs pos="100000">
              <a:srgbClr val="B1DDFF">
                <a:lumMod val="64000"/>
                <a:lumOff val="36000"/>
              </a:srgb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5" name="Rectangle 14"/>
          <p:cNvSpPr/>
          <p:nvPr/>
        </p:nvSpPr>
        <p:spPr>
          <a:xfrm>
            <a:off x="0" y="0"/>
            <a:ext cx="12192000" cy="6858000"/>
          </a:xfrm>
          <a:prstGeom prst="rect">
            <a:avLst/>
          </a:prstGeom>
          <a:blipFill dpi="0" rotWithShape="1">
            <a:blip r:embed="rId2">
              <a:alphaModFix amt="12000"/>
              <a:duotone>
                <a:schemeClr val="accent2">
                  <a:shade val="45000"/>
                  <a:satMod val="135000"/>
                </a:schemeClr>
                <a:prstClr val="white"/>
              </a:duotone>
            </a:blip>
            <a:srcRect/>
            <a:tile tx="-368300" ty="203200" sx="64000" sy="64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C</a:t>
            </a:r>
          </a:p>
        </p:txBody>
      </p:sp>
      <p:sp>
        <p:nvSpPr>
          <p:cNvPr id="23" name="Rectangle 22"/>
          <p:cNvSpPr/>
          <p:nvPr/>
        </p:nvSpPr>
        <p:spPr>
          <a:xfrm>
            <a:off x="1307870" y="1267730"/>
            <a:ext cx="9576262" cy="4307950"/>
          </a:xfrm>
          <a:prstGeom prst="rect">
            <a:avLst/>
          </a:prstGeom>
          <a:solidFill>
            <a:schemeClr val="tx2"/>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bg2"/>
            </a:solidFill>
            <a:prstDash val="solid"/>
            <a:miter lim="800000"/>
          </a:ln>
          <a:effectLst/>
        </p:spPr>
      </p:sp>
      <p:sp>
        <p:nvSpPr>
          <p:cNvPr id="30" name="Rectangle 29"/>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accent1">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accent1">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accent1">
                  <a:lumMod val="20000"/>
                  <a:lumOff val="8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bg1"/>
                </a:solidFill>
                <a:effectLst/>
                <a:latin typeface="+mj-lt"/>
                <a:ea typeface="+mn-ea"/>
                <a:cs typeface="+mn-cs"/>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bg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EE4D1A55-63BC-4BA2-9538-7DDEADA10621}" type="datetimeFigureOut">
              <a:rPr lang="en-US" smtClean="0"/>
              <a:t>7/23/2019</a:t>
            </a:fld>
            <a:endParaRPr lang="en-US" dirty="0"/>
          </a:p>
        </p:txBody>
      </p:sp>
      <p:sp>
        <p:nvSpPr>
          <p:cNvPr id="5" name="Footer Placeholder 4"/>
          <p:cNvSpPr>
            <a:spLocks noGrp="1"/>
          </p:cNvSpPr>
          <p:nvPr>
            <p:ph type="ftr" sz="quarter" idx="11"/>
          </p:nvPr>
        </p:nvSpPr>
        <p:spPr>
          <a:xfrm>
            <a:off x="1453896" y="5212080"/>
            <a:ext cx="5907024" cy="228600"/>
          </a:xfrm>
        </p:spPr>
        <p:txBody>
          <a:bodyPr/>
          <a:lstStyle>
            <a:lvl1pPr algn="l">
              <a:defRPr>
                <a:solidFill>
                  <a:schemeClr val="bg2"/>
                </a:solidFill>
              </a:defRPr>
            </a:lvl1pPr>
          </a:lstStyle>
          <a:p>
            <a:endParaRPr lang="en-US" dirty="0"/>
          </a:p>
        </p:txBody>
      </p:sp>
      <p:sp>
        <p:nvSpPr>
          <p:cNvPr id="6" name="Slide Number Placeholder 5"/>
          <p:cNvSpPr>
            <a:spLocks noGrp="1"/>
          </p:cNvSpPr>
          <p:nvPr>
            <p:ph type="sldNum" sz="quarter" idx="12"/>
          </p:nvPr>
        </p:nvSpPr>
        <p:spPr>
          <a:xfrm>
            <a:off x="8604504" y="5212080"/>
            <a:ext cx="2112264" cy="228600"/>
          </a:xfrm>
        </p:spPr>
        <p:txBody>
          <a:bodyPr/>
          <a:lstStyle>
            <a:lvl1pPr>
              <a:defRPr>
                <a:solidFill>
                  <a:schemeClr val="bg2"/>
                </a:solidFill>
              </a:defRPr>
            </a:lvl1p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640924556"/>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66D01ABB-8821-4BF5-97A9-E1A66ACAEAA9}" type="datetimeFigureOut">
              <a:rPr lang="en-US" smtClean="0"/>
              <a:pPr/>
              <a:t>7/23/2019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1846643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20C37B1C-D4A1-4A4F-A470-80868146AFC5}" type="datetimeFigureOut">
              <a:rPr lang="en-US" smtClean="0"/>
              <a:pPr/>
              <a:t>7/23/2019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3338975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6D31D1B9-F39E-471E-80A9-595CAA5664AD}" type="datetimeFigureOut">
              <a:rPr lang="en-US" smtClean="0"/>
              <a:pPr/>
              <a:t>7/23/2019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4173741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FCEABC-E2B9-4606-A74F-CB06AF596887}" type="datetimeFigureOut">
              <a:rPr lang="en-US" smtClean="0"/>
              <a:pPr/>
              <a:t>7/23/2019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829407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15" name="Rectangle 14"/>
          <p:cNvSpPr/>
          <p:nvPr/>
        </p:nvSpPr>
        <p:spPr>
          <a:xfrm>
            <a:off x="9020386" y="237744"/>
            <a:ext cx="2926080" cy="6382512"/>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685800" y="609600"/>
            <a:ext cx="77724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5" name="Date Placeholder 4"/>
          <p:cNvSpPr>
            <a:spLocks noGrp="1"/>
          </p:cNvSpPr>
          <p:nvPr>
            <p:ph type="dt" sz="half" idx="10"/>
          </p:nvPr>
        </p:nvSpPr>
        <p:spPr/>
        <p:txBody>
          <a:bodyPr/>
          <a:lstStyle/>
          <a:p>
            <a:fld id="{FA8850A0-01A3-4F4E-AA52-F716A9BFD4EB}" type="datetimeFigureOut">
              <a:rPr lang="en-US" smtClean="0"/>
              <a:pPr/>
              <a:t>7/23/2019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3954709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10" name="Rectangle 9"/>
          <p:cNvSpPr/>
          <p:nvPr/>
        </p:nvSpPr>
        <p:spPr>
          <a:xfrm>
            <a:off x="9020386" y="237744"/>
            <a:ext cx="2926080" cy="6382512"/>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228599" y="237744"/>
            <a:ext cx="8531352" cy="6382512"/>
          </a:xfrm>
          <a:solidFill>
            <a:srgbClr val="969696"/>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8" name="Date Placeholder 7"/>
          <p:cNvSpPr>
            <a:spLocks noGrp="1"/>
          </p:cNvSpPr>
          <p:nvPr>
            <p:ph type="dt" sz="half" idx="10"/>
          </p:nvPr>
        </p:nvSpPr>
        <p:spPr/>
        <p:txBody>
          <a:bodyPr/>
          <a:lstStyle>
            <a:lvl1pPr>
              <a:defRPr>
                <a:effectLst>
                  <a:outerShdw blurRad="12700" dist="3810" dir="2700000" algn="tl" rotWithShape="0">
                    <a:prstClr val="black">
                      <a:alpha val="40000"/>
                    </a:prstClr>
                  </a:outerShdw>
                </a:effectLst>
              </a:defRPr>
            </a:lvl1pPr>
          </a:lstStyle>
          <a:p>
            <a:fld id="{E5811CCA-BB49-46C7-A0E2-F42339750F9A}" type="datetimeFigureOut">
              <a:rPr lang="en-US" smtClean="0"/>
              <a:t>7/23/2019</a:t>
            </a:fld>
            <a:endParaRPr lang="en-US" dirty="0"/>
          </a:p>
        </p:txBody>
      </p:sp>
      <p:sp>
        <p:nvSpPr>
          <p:cNvPr id="12" name="Footer Placeholder 11"/>
          <p:cNvSpPr>
            <a:spLocks noGrp="1"/>
          </p:cNvSpPr>
          <p:nvPr>
            <p:ph type="ftr" sz="quarter" idx="11"/>
          </p:nvPr>
        </p:nvSpPr>
        <p:spPr/>
        <p:txBody>
          <a:bodyPr/>
          <a:lstStyle>
            <a:lvl1pPr algn="r">
              <a:defRPr lang="en-US" sz="1000" kern="1200" dirty="0">
                <a:solidFill>
                  <a:schemeClr val="tx1">
                    <a:lumMod val="75000"/>
                    <a:lumOff val="25000"/>
                  </a:schemeClr>
                </a:solidFill>
                <a:effectLst>
                  <a:outerShdw blurRad="12700" dist="3810" dir="2700000" algn="tl" rotWithShape="0">
                    <a:prstClr val="black">
                      <a:alpha val="40000"/>
                    </a:prstClr>
                  </a:outerShdw>
                </a:effectLst>
                <a:latin typeface="+mn-lt"/>
                <a:ea typeface="+mn-ea"/>
                <a:cs typeface="+mn-cs"/>
              </a:defRPr>
            </a:lvl1pPr>
          </a:lstStyle>
          <a:p>
            <a:endParaRPr lang="en-US" dirty="0"/>
          </a:p>
        </p:txBody>
      </p:sp>
      <p:sp>
        <p:nvSpPr>
          <p:cNvPr id="13" name="Slide Number Placeholder 12"/>
          <p:cNvSpPr>
            <a:spLocks noGrp="1"/>
          </p:cNvSpPr>
          <p:nvPr>
            <p:ph type="sldNum" sz="quarter" idx="12"/>
          </p:nvPr>
        </p:nvSpPr>
        <p:spPr/>
        <p:txBody>
          <a:bodyPr/>
          <a:lstStyle>
            <a:lvl1pPr>
              <a:defRPr>
                <a:solidFill>
                  <a:srgbClr val="FFFFFF"/>
                </a:solidFill>
              </a:defRPr>
            </a:lvl1p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1715436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17205CAA-4E5A-4223-BD55-C5D2841AC9EF}" type="datetimeFigureOut">
              <a:rPr lang="en-US" smtClean="0"/>
              <a:t>7/23/2019</a:t>
            </a:fld>
            <a:endParaRPr lang="en-US" dirty="0"/>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314667" y="6214535"/>
            <a:ext cx="1463040" cy="256032"/>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smtClean="0"/>
              <a:pPr/>
              <a:t>‹Nº›</a:t>
            </a:fld>
            <a:endParaRPr lang="en-US" dirty="0"/>
          </a:p>
        </p:txBody>
      </p:sp>
      <p:sp>
        <p:nvSpPr>
          <p:cNvPr id="8" name="Rectangle 7"/>
          <p:cNvSpPr/>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Tree>
    <p:extLst>
      <p:ext uri="{BB962C8B-B14F-4D97-AF65-F5344CB8AC3E}">
        <p14:creationId xmlns:p14="http://schemas.microsoft.com/office/powerpoint/2010/main" val="1951442118"/>
      </p:ext>
    </p:extLst>
  </p:cSld>
  <p:clrMap bg1="dk1" tx1="lt1" bg2="dk2"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2"/>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2"/>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8.jpg"/><Relationship Id="rId5" Type="http://schemas.openxmlformats.org/officeDocument/2006/relationships/image" Target="../media/image4.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10.xml"/><Relationship Id="rId7" Type="http://schemas.microsoft.com/office/2007/relationships/diagramDrawing" Target="../diagrams/drawing10.xml"/><Relationship Id="rId12"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0.xml"/><Relationship Id="rId11" Type="http://schemas.openxmlformats.org/officeDocument/2006/relationships/image" Target="../media/image30.png"/><Relationship Id="rId5" Type="http://schemas.openxmlformats.org/officeDocument/2006/relationships/diagramQuickStyle" Target="../diagrams/quickStyle10.xml"/><Relationship Id="rId10" Type="http://schemas.openxmlformats.org/officeDocument/2006/relationships/image" Target="../media/image39.png"/><Relationship Id="rId4" Type="http://schemas.openxmlformats.org/officeDocument/2006/relationships/diagramLayout" Target="../diagrams/layout10.xml"/><Relationship Id="rId9"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Layout" Target="../diagrams/layout11.xml"/><Relationship Id="rId7" Type="http://schemas.openxmlformats.org/officeDocument/2006/relationships/image" Target="../media/image6.png"/><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diagramColors" Target="../diagrams/colors13.xml"/><Relationship Id="rId18" Type="http://schemas.openxmlformats.org/officeDocument/2006/relationships/diagramColors" Target="../diagrams/colors14.xml"/><Relationship Id="rId3" Type="http://schemas.openxmlformats.org/officeDocument/2006/relationships/diagramData" Target="../diagrams/data12.xml"/><Relationship Id="rId7" Type="http://schemas.microsoft.com/office/2007/relationships/diagramDrawing" Target="../diagrams/drawing12.xml"/><Relationship Id="rId12" Type="http://schemas.openxmlformats.org/officeDocument/2006/relationships/diagramQuickStyle" Target="../diagrams/quickStyle13.xml"/><Relationship Id="rId17" Type="http://schemas.openxmlformats.org/officeDocument/2006/relationships/diagramQuickStyle" Target="../diagrams/quickStyle14.xml"/><Relationship Id="rId2" Type="http://schemas.openxmlformats.org/officeDocument/2006/relationships/notesSlide" Target="../notesSlides/notesSlide11.xml"/><Relationship Id="rId16" Type="http://schemas.openxmlformats.org/officeDocument/2006/relationships/diagramLayout" Target="../diagrams/layout14.xml"/><Relationship Id="rId1" Type="http://schemas.openxmlformats.org/officeDocument/2006/relationships/slideLayout" Target="../slideLayouts/slideLayout2.xml"/><Relationship Id="rId6" Type="http://schemas.openxmlformats.org/officeDocument/2006/relationships/diagramColors" Target="../diagrams/colors12.xml"/><Relationship Id="rId11" Type="http://schemas.openxmlformats.org/officeDocument/2006/relationships/diagramLayout" Target="../diagrams/layout13.xml"/><Relationship Id="rId5" Type="http://schemas.openxmlformats.org/officeDocument/2006/relationships/diagramQuickStyle" Target="../diagrams/quickStyle12.xml"/><Relationship Id="rId15" Type="http://schemas.openxmlformats.org/officeDocument/2006/relationships/diagramData" Target="../diagrams/data14.xml"/><Relationship Id="rId10" Type="http://schemas.openxmlformats.org/officeDocument/2006/relationships/diagramData" Target="../diagrams/data13.xml"/><Relationship Id="rId19" Type="http://schemas.microsoft.com/office/2007/relationships/diagramDrawing" Target="../diagrams/drawing14.xml"/><Relationship Id="rId4" Type="http://schemas.openxmlformats.org/officeDocument/2006/relationships/diagramLayout" Target="../diagrams/layout12.xml"/><Relationship Id="rId9" Type="http://schemas.openxmlformats.org/officeDocument/2006/relationships/image" Target="../media/image4.png"/><Relationship Id="rId14" Type="http://schemas.microsoft.com/office/2007/relationships/diagramDrawing" Target="../diagrams/drawing13.xml"/></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 Id="rId9"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diagramColors" Target="../diagrams/colors17.xml"/><Relationship Id="rId3" Type="http://schemas.openxmlformats.org/officeDocument/2006/relationships/diagramData" Target="../diagrams/data16.xml"/><Relationship Id="rId7" Type="http://schemas.microsoft.com/office/2007/relationships/diagramDrawing" Target="../diagrams/drawing16.xml"/><Relationship Id="rId12" Type="http://schemas.openxmlformats.org/officeDocument/2006/relationships/diagramQuickStyle" Target="../diagrams/quickStyle17.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6.xml"/><Relationship Id="rId11" Type="http://schemas.openxmlformats.org/officeDocument/2006/relationships/diagramLayout" Target="../diagrams/layout17.xml"/><Relationship Id="rId5" Type="http://schemas.openxmlformats.org/officeDocument/2006/relationships/diagramQuickStyle" Target="../diagrams/quickStyle16.xml"/><Relationship Id="rId10" Type="http://schemas.openxmlformats.org/officeDocument/2006/relationships/diagramData" Target="../diagrams/data17.xml"/><Relationship Id="rId4" Type="http://schemas.openxmlformats.org/officeDocument/2006/relationships/diagramLayout" Target="../diagrams/layout16.xml"/><Relationship Id="rId9" Type="http://schemas.openxmlformats.org/officeDocument/2006/relationships/image" Target="../media/image4.png"/><Relationship Id="rId14" Type="http://schemas.microsoft.com/office/2007/relationships/diagramDrawing" Target="../diagrams/drawing17.xml"/></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Layout" Target="../diagrams/layout18.xml"/><Relationship Id="rId7" Type="http://schemas.openxmlformats.org/officeDocument/2006/relationships/image" Target="../media/image6.png"/><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 Id="rId9"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diagramColors" Target="../diagrams/colors21.xml"/><Relationship Id="rId3" Type="http://schemas.openxmlformats.org/officeDocument/2006/relationships/diagramData" Target="../diagrams/data20.xml"/><Relationship Id="rId7" Type="http://schemas.microsoft.com/office/2007/relationships/diagramDrawing" Target="../diagrams/drawing20.xml"/><Relationship Id="rId12" Type="http://schemas.openxmlformats.org/officeDocument/2006/relationships/diagramQuickStyle" Target="../diagrams/quickStyle2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20.xml"/><Relationship Id="rId11" Type="http://schemas.openxmlformats.org/officeDocument/2006/relationships/diagramLayout" Target="../diagrams/layout21.xml"/><Relationship Id="rId5" Type="http://schemas.openxmlformats.org/officeDocument/2006/relationships/diagramQuickStyle" Target="../diagrams/quickStyle20.xml"/><Relationship Id="rId10" Type="http://schemas.openxmlformats.org/officeDocument/2006/relationships/diagramData" Target="../diagrams/data21.xml"/><Relationship Id="rId4" Type="http://schemas.openxmlformats.org/officeDocument/2006/relationships/diagramLayout" Target="../diagrams/layout20.xml"/><Relationship Id="rId9" Type="http://schemas.openxmlformats.org/officeDocument/2006/relationships/image" Target="../media/image4.png"/><Relationship Id="rId14" Type="http://schemas.microsoft.com/office/2007/relationships/diagramDrawing" Target="../diagrams/drawing21.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Layout" Target="../diagrams/layout1.xml"/><Relationship Id="rId7" Type="http://schemas.openxmlformats.org/officeDocument/2006/relationships/image" Target="../media/image6.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 Id="rId9"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openxmlformats.org/officeDocument/2006/relationships/diagramQuickStyle" Target="../diagrams/quickStyle23.xml"/><Relationship Id="rId3" Type="http://schemas.openxmlformats.org/officeDocument/2006/relationships/image" Target="../media/image65.png"/><Relationship Id="rId7" Type="http://schemas.openxmlformats.org/officeDocument/2006/relationships/diagramLayout" Target="../diagrams/layout23.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Data" Target="../diagrams/data23.xml"/><Relationship Id="rId5" Type="http://schemas.openxmlformats.org/officeDocument/2006/relationships/image" Target="../media/image4.png"/><Relationship Id="rId10" Type="http://schemas.microsoft.com/office/2007/relationships/diagramDrawing" Target="../diagrams/drawing23.xml"/><Relationship Id="rId4" Type="http://schemas.openxmlformats.org/officeDocument/2006/relationships/image" Target="../media/image6.png"/><Relationship Id="rId9" Type="http://schemas.openxmlformats.org/officeDocument/2006/relationships/diagramColors" Target="../diagrams/colors23.xml"/></Relationships>
</file>

<file path=ppt/slides/_rels/slide22.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png"/><Relationship Id="rId7" Type="http://schemas.openxmlformats.org/officeDocument/2006/relationships/image" Target="../media/image71.jpeg"/><Relationship Id="rId2" Type="http://schemas.openxmlformats.org/officeDocument/2006/relationships/image" Target="../media/image65.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70.png"/><Relationship Id="rId4" Type="http://schemas.openxmlformats.org/officeDocument/2006/relationships/image" Target="../media/image4.png"/><Relationship Id="rId9" Type="http://schemas.openxmlformats.org/officeDocument/2006/relationships/image" Target="../media/image73.jpeg"/></Relationships>
</file>

<file path=ppt/slides/_rels/slide23.xml.rels><?xml version="1.0" encoding="UTF-8" standalone="yes"?>
<Relationships xmlns="http://schemas.openxmlformats.org/package/2006/relationships"><Relationship Id="rId8" Type="http://schemas.microsoft.com/office/2007/relationships/diagramDrawing" Target="../diagrams/drawing24.xml"/><Relationship Id="rId3" Type="http://schemas.openxmlformats.org/officeDocument/2006/relationships/image" Target="../media/image4.png"/><Relationship Id="rId7" Type="http://schemas.openxmlformats.org/officeDocument/2006/relationships/diagramColors" Target="../diagrams/colors24.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QuickStyle" Target="../diagrams/quickStyle24.xml"/><Relationship Id="rId5" Type="http://schemas.openxmlformats.org/officeDocument/2006/relationships/diagramLayout" Target="../diagrams/layout24.xml"/><Relationship Id="rId4" Type="http://schemas.openxmlformats.org/officeDocument/2006/relationships/diagramData" Target="../diagrams/data24.xml"/><Relationship Id="rId9" Type="http://schemas.openxmlformats.org/officeDocument/2006/relationships/image" Target="../media/image74.png"/></Relationships>
</file>

<file path=ppt/slides/_rels/slide24.xml.rels><?xml version="1.0" encoding="UTF-8" standalone="yes"?>
<Relationships xmlns="http://schemas.openxmlformats.org/package/2006/relationships"><Relationship Id="rId8" Type="http://schemas.openxmlformats.org/officeDocument/2006/relationships/image" Target="../media/image78.jpeg"/><Relationship Id="rId13" Type="http://schemas.openxmlformats.org/officeDocument/2006/relationships/diagramColors" Target="../diagrams/colors25.xml"/><Relationship Id="rId3" Type="http://schemas.openxmlformats.org/officeDocument/2006/relationships/image" Target="../media/image6.png"/><Relationship Id="rId7" Type="http://schemas.openxmlformats.org/officeDocument/2006/relationships/image" Target="../media/image77.jpeg"/><Relationship Id="rId12" Type="http://schemas.openxmlformats.org/officeDocument/2006/relationships/diagramQuickStyle" Target="../diagrams/quickStyle25.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6.jpeg"/><Relationship Id="rId11" Type="http://schemas.openxmlformats.org/officeDocument/2006/relationships/diagramLayout" Target="../diagrams/layout25.xml"/><Relationship Id="rId5" Type="http://schemas.openxmlformats.org/officeDocument/2006/relationships/image" Target="../media/image75.png"/><Relationship Id="rId10" Type="http://schemas.openxmlformats.org/officeDocument/2006/relationships/diagramData" Target="../diagrams/data25.xml"/><Relationship Id="rId4" Type="http://schemas.openxmlformats.org/officeDocument/2006/relationships/image" Target="../media/image4.png"/><Relationship Id="rId9" Type="http://schemas.openxmlformats.org/officeDocument/2006/relationships/image" Target="../media/image79.jpeg"/><Relationship Id="rId14" Type="http://schemas.microsoft.com/office/2007/relationships/diagramDrawing" Target="../diagrams/drawing25.xml"/></Relationships>
</file>

<file path=ppt/slides/_rels/slide25.xml.rels><?xml version="1.0" encoding="UTF-8" standalone="yes"?>
<Relationships xmlns="http://schemas.openxmlformats.org/package/2006/relationships"><Relationship Id="rId8" Type="http://schemas.openxmlformats.org/officeDocument/2006/relationships/image" Target="../media/image82.jpeg"/><Relationship Id="rId13" Type="http://schemas.openxmlformats.org/officeDocument/2006/relationships/diagramData" Target="../diagrams/data26.xml"/><Relationship Id="rId3" Type="http://schemas.openxmlformats.org/officeDocument/2006/relationships/image" Target="../media/image6.png"/><Relationship Id="rId7" Type="http://schemas.openxmlformats.org/officeDocument/2006/relationships/image" Target="../media/image81.jpeg"/><Relationship Id="rId12" Type="http://schemas.openxmlformats.org/officeDocument/2006/relationships/image" Target="../media/image86.jpeg"/><Relationship Id="rId17" Type="http://schemas.microsoft.com/office/2007/relationships/diagramDrawing" Target="../diagrams/drawing26.xml"/><Relationship Id="rId2" Type="http://schemas.openxmlformats.org/officeDocument/2006/relationships/notesSlide" Target="../notesSlides/notesSlide19.xml"/><Relationship Id="rId16" Type="http://schemas.openxmlformats.org/officeDocument/2006/relationships/diagramColors" Target="../diagrams/colors26.xml"/><Relationship Id="rId1" Type="http://schemas.openxmlformats.org/officeDocument/2006/relationships/slideLayout" Target="../slideLayouts/slideLayout2.xml"/><Relationship Id="rId6" Type="http://schemas.openxmlformats.org/officeDocument/2006/relationships/image" Target="../media/image80.jpeg"/><Relationship Id="rId11" Type="http://schemas.openxmlformats.org/officeDocument/2006/relationships/image" Target="../media/image85.jpeg"/><Relationship Id="rId5" Type="http://schemas.openxmlformats.org/officeDocument/2006/relationships/image" Target="../media/image75.png"/><Relationship Id="rId15" Type="http://schemas.openxmlformats.org/officeDocument/2006/relationships/diagramQuickStyle" Target="../diagrams/quickStyle26.xml"/><Relationship Id="rId10" Type="http://schemas.openxmlformats.org/officeDocument/2006/relationships/image" Target="../media/image84.jpeg"/><Relationship Id="rId4" Type="http://schemas.openxmlformats.org/officeDocument/2006/relationships/image" Target="../media/image4.png"/><Relationship Id="rId9" Type="http://schemas.openxmlformats.org/officeDocument/2006/relationships/image" Target="../media/image83.jpeg"/><Relationship Id="rId14" Type="http://schemas.openxmlformats.org/officeDocument/2006/relationships/diagramLayout" Target="../diagrams/layout26.xml"/></Relationships>
</file>

<file path=ppt/slides/_rels/slide26.xml.rels><?xml version="1.0" encoding="UTF-8" standalone="yes"?>
<Relationships xmlns="http://schemas.openxmlformats.org/package/2006/relationships"><Relationship Id="rId8" Type="http://schemas.openxmlformats.org/officeDocument/2006/relationships/image" Target="../media/image90.jpeg"/><Relationship Id="rId13" Type="http://schemas.openxmlformats.org/officeDocument/2006/relationships/diagramData" Target="../diagrams/data27.xml"/><Relationship Id="rId3" Type="http://schemas.openxmlformats.org/officeDocument/2006/relationships/image" Target="../media/image6.png"/><Relationship Id="rId7" Type="http://schemas.openxmlformats.org/officeDocument/2006/relationships/image" Target="../media/image89.jpeg"/><Relationship Id="rId12" Type="http://schemas.openxmlformats.org/officeDocument/2006/relationships/image" Target="../media/image94.jpeg"/><Relationship Id="rId17" Type="http://schemas.microsoft.com/office/2007/relationships/diagramDrawing" Target="../diagrams/drawing27.xml"/><Relationship Id="rId2" Type="http://schemas.openxmlformats.org/officeDocument/2006/relationships/notesSlide" Target="../notesSlides/notesSlide20.xml"/><Relationship Id="rId16" Type="http://schemas.openxmlformats.org/officeDocument/2006/relationships/diagramColors" Target="../diagrams/colors27.xml"/><Relationship Id="rId1" Type="http://schemas.openxmlformats.org/officeDocument/2006/relationships/slideLayout" Target="../slideLayouts/slideLayout2.xml"/><Relationship Id="rId6" Type="http://schemas.openxmlformats.org/officeDocument/2006/relationships/image" Target="../media/image88.jpeg"/><Relationship Id="rId11" Type="http://schemas.openxmlformats.org/officeDocument/2006/relationships/image" Target="../media/image93.jpeg"/><Relationship Id="rId5" Type="http://schemas.openxmlformats.org/officeDocument/2006/relationships/image" Target="../media/image87.png"/><Relationship Id="rId15" Type="http://schemas.openxmlformats.org/officeDocument/2006/relationships/diagramQuickStyle" Target="../diagrams/quickStyle27.xml"/><Relationship Id="rId10" Type="http://schemas.openxmlformats.org/officeDocument/2006/relationships/image" Target="../media/image92.jpeg"/><Relationship Id="rId4" Type="http://schemas.openxmlformats.org/officeDocument/2006/relationships/image" Target="../media/image4.png"/><Relationship Id="rId9" Type="http://schemas.openxmlformats.org/officeDocument/2006/relationships/image" Target="../media/image91.jpeg"/><Relationship Id="rId14" Type="http://schemas.openxmlformats.org/officeDocument/2006/relationships/diagramLayout" Target="../diagrams/layout27.xml"/></Relationships>
</file>

<file path=ppt/slides/_rels/slide27.xml.rels><?xml version="1.0" encoding="UTF-8" standalone="yes"?>
<Relationships xmlns="http://schemas.openxmlformats.org/package/2006/relationships"><Relationship Id="rId8" Type="http://schemas.openxmlformats.org/officeDocument/2006/relationships/image" Target="../media/image97.jpeg"/><Relationship Id="rId13" Type="http://schemas.openxmlformats.org/officeDocument/2006/relationships/diagramData" Target="../diagrams/data28.xml"/><Relationship Id="rId3" Type="http://schemas.openxmlformats.org/officeDocument/2006/relationships/image" Target="../media/image6.png"/><Relationship Id="rId7" Type="http://schemas.openxmlformats.org/officeDocument/2006/relationships/image" Target="../media/image96.jpeg"/><Relationship Id="rId12" Type="http://schemas.openxmlformats.org/officeDocument/2006/relationships/image" Target="../media/image101.jpeg"/><Relationship Id="rId17" Type="http://schemas.microsoft.com/office/2007/relationships/diagramDrawing" Target="../diagrams/drawing28.xml"/><Relationship Id="rId2" Type="http://schemas.openxmlformats.org/officeDocument/2006/relationships/notesSlide" Target="../notesSlides/notesSlide21.xml"/><Relationship Id="rId16" Type="http://schemas.openxmlformats.org/officeDocument/2006/relationships/diagramColors" Target="../diagrams/colors28.xml"/><Relationship Id="rId1" Type="http://schemas.openxmlformats.org/officeDocument/2006/relationships/slideLayout" Target="../slideLayouts/slideLayout2.xml"/><Relationship Id="rId6" Type="http://schemas.openxmlformats.org/officeDocument/2006/relationships/image" Target="../media/image95.jpeg"/><Relationship Id="rId11" Type="http://schemas.openxmlformats.org/officeDocument/2006/relationships/image" Target="../media/image100.jpeg"/><Relationship Id="rId5" Type="http://schemas.openxmlformats.org/officeDocument/2006/relationships/image" Target="../media/image87.png"/><Relationship Id="rId15" Type="http://schemas.openxmlformats.org/officeDocument/2006/relationships/diagramQuickStyle" Target="../diagrams/quickStyle28.xml"/><Relationship Id="rId10" Type="http://schemas.openxmlformats.org/officeDocument/2006/relationships/image" Target="../media/image99.jpeg"/><Relationship Id="rId4" Type="http://schemas.openxmlformats.org/officeDocument/2006/relationships/image" Target="../media/image4.png"/><Relationship Id="rId9" Type="http://schemas.openxmlformats.org/officeDocument/2006/relationships/image" Target="../media/image98.jpeg"/><Relationship Id="rId14" Type="http://schemas.openxmlformats.org/officeDocument/2006/relationships/diagramLayout" Target="../diagrams/layout28.xml"/></Relationships>
</file>

<file path=ppt/slides/_rels/slide28.xml.rels><?xml version="1.0" encoding="UTF-8" standalone="yes"?>
<Relationships xmlns="http://schemas.openxmlformats.org/package/2006/relationships"><Relationship Id="rId8" Type="http://schemas.openxmlformats.org/officeDocument/2006/relationships/diagramQuickStyle" Target="../diagrams/quickStyle29.xml"/><Relationship Id="rId13" Type="http://schemas.openxmlformats.org/officeDocument/2006/relationships/diagramData" Target="../diagrams/data30.xml"/><Relationship Id="rId18" Type="http://schemas.openxmlformats.org/officeDocument/2006/relationships/diagramData" Target="../diagrams/data31.xml"/><Relationship Id="rId3" Type="http://schemas.openxmlformats.org/officeDocument/2006/relationships/image" Target="../media/image102.png"/><Relationship Id="rId21" Type="http://schemas.openxmlformats.org/officeDocument/2006/relationships/diagramColors" Target="../diagrams/colors31.xml"/><Relationship Id="rId7" Type="http://schemas.openxmlformats.org/officeDocument/2006/relationships/diagramLayout" Target="../diagrams/layout29.xml"/><Relationship Id="rId12" Type="http://schemas.openxmlformats.org/officeDocument/2006/relationships/image" Target="../media/image104.jpg"/><Relationship Id="rId17" Type="http://schemas.microsoft.com/office/2007/relationships/diagramDrawing" Target="../diagrams/drawing30.xml"/><Relationship Id="rId2" Type="http://schemas.openxmlformats.org/officeDocument/2006/relationships/notesSlide" Target="../notesSlides/notesSlide22.xml"/><Relationship Id="rId16" Type="http://schemas.openxmlformats.org/officeDocument/2006/relationships/diagramColors" Target="../diagrams/colors30.xml"/><Relationship Id="rId20" Type="http://schemas.openxmlformats.org/officeDocument/2006/relationships/diagramQuickStyle" Target="../diagrams/quickStyle31.xml"/><Relationship Id="rId1" Type="http://schemas.openxmlformats.org/officeDocument/2006/relationships/slideLayout" Target="../slideLayouts/slideLayout2.xml"/><Relationship Id="rId6" Type="http://schemas.openxmlformats.org/officeDocument/2006/relationships/diagramData" Target="../diagrams/data29.xml"/><Relationship Id="rId11" Type="http://schemas.openxmlformats.org/officeDocument/2006/relationships/image" Target="../media/image103.png"/><Relationship Id="rId5" Type="http://schemas.openxmlformats.org/officeDocument/2006/relationships/image" Target="../media/image4.png"/><Relationship Id="rId15" Type="http://schemas.openxmlformats.org/officeDocument/2006/relationships/diagramQuickStyle" Target="../diagrams/quickStyle30.xml"/><Relationship Id="rId10" Type="http://schemas.microsoft.com/office/2007/relationships/diagramDrawing" Target="../diagrams/drawing29.xml"/><Relationship Id="rId19" Type="http://schemas.openxmlformats.org/officeDocument/2006/relationships/diagramLayout" Target="../diagrams/layout31.xml"/><Relationship Id="rId4" Type="http://schemas.openxmlformats.org/officeDocument/2006/relationships/image" Target="../media/image6.png"/><Relationship Id="rId9" Type="http://schemas.openxmlformats.org/officeDocument/2006/relationships/diagramColors" Target="../diagrams/colors29.xml"/><Relationship Id="rId14" Type="http://schemas.openxmlformats.org/officeDocument/2006/relationships/diagramLayout" Target="../diagrams/layout30.xml"/><Relationship Id="rId22" Type="http://schemas.microsoft.com/office/2007/relationships/diagramDrawing" Target="../diagrams/drawing31.xml"/></Relationships>
</file>

<file path=ppt/slides/_rels/slide2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32.xml"/><Relationship Id="rId7" Type="http://schemas.microsoft.com/office/2007/relationships/diagramDrawing" Target="../diagrams/drawing32.xml"/><Relationship Id="rId12" Type="http://schemas.microsoft.com/office/2007/relationships/hdphoto" Target="../media/hdphoto6.wdp"/><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32.xml"/><Relationship Id="rId11" Type="http://schemas.openxmlformats.org/officeDocument/2006/relationships/image" Target="../media/image109.png"/><Relationship Id="rId5" Type="http://schemas.openxmlformats.org/officeDocument/2006/relationships/diagramQuickStyle" Target="../diagrams/quickStyle32.xml"/><Relationship Id="rId10" Type="http://schemas.openxmlformats.org/officeDocument/2006/relationships/image" Target="../media/image108.jpeg"/><Relationship Id="rId4" Type="http://schemas.openxmlformats.org/officeDocument/2006/relationships/diagramLayout" Target="../diagrams/layout32.xml"/><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diagramColors" Target="../diagrams/colors3.xml"/><Relationship Id="rId18" Type="http://schemas.openxmlformats.org/officeDocument/2006/relationships/diagramColors" Target="../diagrams/colors4.xml"/><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diagramQuickStyle" Target="../diagrams/quickStyle3.xml"/><Relationship Id="rId17" Type="http://schemas.openxmlformats.org/officeDocument/2006/relationships/diagramQuickStyle" Target="../diagrams/quickStyle4.xml"/><Relationship Id="rId2" Type="http://schemas.openxmlformats.org/officeDocument/2006/relationships/notesSlide" Target="../notesSlides/notesSlide2.xml"/><Relationship Id="rId16" Type="http://schemas.openxmlformats.org/officeDocument/2006/relationships/diagramLayout" Target="../diagrams/layout4.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diagramLayout" Target="../diagrams/layout3.xml"/><Relationship Id="rId5" Type="http://schemas.openxmlformats.org/officeDocument/2006/relationships/diagramQuickStyle" Target="../diagrams/quickStyle2.xml"/><Relationship Id="rId15" Type="http://schemas.openxmlformats.org/officeDocument/2006/relationships/diagramData" Target="../diagrams/data4.xml"/><Relationship Id="rId10" Type="http://schemas.openxmlformats.org/officeDocument/2006/relationships/diagramData" Target="../diagrams/data3.xml"/><Relationship Id="rId19" Type="http://schemas.microsoft.com/office/2007/relationships/diagramDrawing" Target="../diagrams/drawing4.xml"/><Relationship Id="rId4" Type="http://schemas.openxmlformats.org/officeDocument/2006/relationships/diagramLayout" Target="../diagrams/layout2.xml"/><Relationship Id="rId9" Type="http://schemas.openxmlformats.org/officeDocument/2006/relationships/image" Target="../media/image4.png"/><Relationship Id="rId14" Type="http://schemas.microsoft.com/office/2007/relationships/diagramDrawing" Target="../diagrams/drawing3.xml"/></Relationships>
</file>

<file path=ppt/slides/_rels/slide30.xml.rels><?xml version="1.0" encoding="UTF-8" standalone="yes"?>
<Relationships xmlns="http://schemas.openxmlformats.org/package/2006/relationships"><Relationship Id="rId8" Type="http://schemas.openxmlformats.org/officeDocument/2006/relationships/diagramColors" Target="../diagrams/colors33.xml"/><Relationship Id="rId13" Type="http://schemas.openxmlformats.org/officeDocument/2006/relationships/diagramColors" Target="../diagrams/colors34.xml"/><Relationship Id="rId3" Type="http://schemas.openxmlformats.org/officeDocument/2006/relationships/image" Target="../media/image6.png"/><Relationship Id="rId7" Type="http://schemas.openxmlformats.org/officeDocument/2006/relationships/diagramQuickStyle" Target="../diagrams/quickStyle33.xml"/><Relationship Id="rId12" Type="http://schemas.openxmlformats.org/officeDocument/2006/relationships/diagramQuickStyle" Target="../diagrams/quickStyle34.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Layout" Target="../diagrams/layout33.xml"/><Relationship Id="rId11" Type="http://schemas.openxmlformats.org/officeDocument/2006/relationships/diagramLayout" Target="../diagrams/layout34.xml"/><Relationship Id="rId5" Type="http://schemas.openxmlformats.org/officeDocument/2006/relationships/diagramData" Target="../diagrams/data33.xml"/><Relationship Id="rId10" Type="http://schemas.openxmlformats.org/officeDocument/2006/relationships/diagramData" Target="../diagrams/data34.xml"/><Relationship Id="rId4" Type="http://schemas.openxmlformats.org/officeDocument/2006/relationships/image" Target="../media/image4.png"/><Relationship Id="rId9" Type="http://schemas.microsoft.com/office/2007/relationships/diagramDrawing" Target="../diagrams/drawing33.xml"/><Relationship Id="rId14" Type="http://schemas.microsoft.com/office/2007/relationships/diagramDrawing" Target="../diagrams/drawing34.xml"/></Relationships>
</file>

<file path=ppt/slides/_rels/slide31.xml.rels><?xml version="1.0" encoding="UTF-8" standalone="yes"?>
<Relationships xmlns="http://schemas.openxmlformats.org/package/2006/relationships"><Relationship Id="rId8" Type="http://schemas.openxmlformats.org/officeDocument/2006/relationships/diagramColors" Target="../diagrams/colors35.xml"/><Relationship Id="rId3" Type="http://schemas.openxmlformats.org/officeDocument/2006/relationships/image" Target="../media/image6.png"/><Relationship Id="rId7" Type="http://schemas.openxmlformats.org/officeDocument/2006/relationships/diagramQuickStyle" Target="../diagrams/quickStyle35.xml"/><Relationship Id="rId12" Type="http://schemas.openxmlformats.org/officeDocument/2006/relationships/image" Target="../media/image114.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Layout" Target="../diagrams/layout35.xml"/><Relationship Id="rId11" Type="http://schemas.microsoft.com/office/2007/relationships/hdphoto" Target="../media/hdphoto7.wdp"/><Relationship Id="rId5" Type="http://schemas.openxmlformats.org/officeDocument/2006/relationships/diagramData" Target="../diagrams/data35.xml"/><Relationship Id="rId10" Type="http://schemas.openxmlformats.org/officeDocument/2006/relationships/image" Target="../media/image113.png"/><Relationship Id="rId4" Type="http://schemas.openxmlformats.org/officeDocument/2006/relationships/image" Target="../media/image4.png"/><Relationship Id="rId9" Type="http://schemas.microsoft.com/office/2007/relationships/diagramDrawing" Target="../diagrams/drawing35.xml"/></Relationships>
</file>

<file path=ppt/slides/_rels/slide32.xml.rels><?xml version="1.0" encoding="UTF-8" standalone="yes"?>
<Relationships xmlns="http://schemas.openxmlformats.org/package/2006/relationships"><Relationship Id="rId8" Type="http://schemas.openxmlformats.org/officeDocument/2006/relationships/diagramQuickStyle" Target="../diagrams/quickStyle36.xml"/><Relationship Id="rId13" Type="http://schemas.openxmlformats.org/officeDocument/2006/relationships/diagramLayout" Target="../diagrams/layout37.xml"/><Relationship Id="rId3" Type="http://schemas.openxmlformats.org/officeDocument/2006/relationships/chart" Target="../charts/chart1.xml"/><Relationship Id="rId7" Type="http://schemas.openxmlformats.org/officeDocument/2006/relationships/diagramLayout" Target="../diagrams/layout36.xml"/><Relationship Id="rId12" Type="http://schemas.openxmlformats.org/officeDocument/2006/relationships/diagramData" Target="../diagrams/data37.xml"/><Relationship Id="rId2" Type="http://schemas.openxmlformats.org/officeDocument/2006/relationships/notesSlide" Target="../notesSlides/notesSlide26.xml"/><Relationship Id="rId16" Type="http://schemas.microsoft.com/office/2007/relationships/diagramDrawing" Target="../diagrams/drawing37.xml"/><Relationship Id="rId1" Type="http://schemas.openxmlformats.org/officeDocument/2006/relationships/slideLayout" Target="../slideLayouts/slideLayout2.xml"/><Relationship Id="rId6" Type="http://schemas.openxmlformats.org/officeDocument/2006/relationships/diagramData" Target="../diagrams/data36.xml"/><Relationship Id="rId11" Type="http://schemas.openxmlformats.org/officeDocument/2006/relationships/image" Target="../media/image115.png"/><Relationship Id="rId5" Type="http://schemas.openxmlformats.org/officeDocument/2006/relationships/image" Target="../media/image4.png"/><Relationship Id="rId15" Type="http://schemas.openxmlformats.org/officeDocument/2006/relationships/diagramColors" Target="../diagrams/colors37.xml"/><Relationship Id="rId10" Type="http://schemas.microsoft.com/office/2007/relationships/diagramDrawing" Target="../diagrams/drawing36.xml"/><Relationship Id="rId4" Type="http://schemas.openxmlformats.org/officeDocument/2006/relationships/image" Target="../media/image6.png"/><Relationship Id="rId9" Type="http://schemas.openxmlformats.org/officeDocument/2006/relationships/diagramColors" Target="../diagrams/colors36.xml"/><Relationship Id="rId14" Type="http://schemas.openxmlformats.org/officeDocument/2006/relationships/diagramQuickStyle" Target="../diagrams/quickStyle37.xml"/></Relationships>
</file>

<file path=ppt/slides/_rels/slide33.xml.rels><?xml version="1.0" encoding="UTF-8" standalone="yes"?>
<Relationships xmlns="http://schemas.openxmlformats.org/package/2006/relationships"><Relationship Id="rId18" Type="http://schemas.openxmlformats.org/officeDocument/2006/relationships/image" Target="../media/image6.png"/><Relationship Id="rId26" Type="http://schemas.openxmlformats.org/officeDocument/2006/relationships/diagramLayout" Target="../diagrams/layout40.xml"/><Relationship Id="rId3" Type="http://schemas.openxmlformats.org/officeDocument/2006/relationships/diagramLayout" Target="../diagrams/layout38.xml"/><Relationship Id="rId21" Type="http://schemas.openxmlformats.org/officeDocument/2006/relationships/diagramLayout" Target="../diagrams/layout39.xml"/><Relationship Id="rId34" Type="http://schemas.openxmlformats.org/officeDocument/2006/relationships/diagramColors" Target="../diagrams/colors41.xml"/><Relationship Id="rId17" Type="http://schemas.openxmlformats.org/officeDocument/2006/relationships/diagramColors" Target="../diagrams/colors38.xml"/><Relationship Id="rId25" Type="http://schemas.openxmlformats.org/officeDocument/2006/relationships/diagramData" Target="../diagrams/data40.xml"/><Relationship Id="rId33" Type="http://schemas.openxmlformats.org/officeDocument/2006/relationships/diagramQuickStyle" Target="../diagrams/quickStyle41.xml"/><Relationship Id="rId2" Type="http://schemas.openxmlformats.org/officeDocument/2006/relationships/diagramData" Target="../diagrams/data38.xml"/><Relationship Id="rId16" Type="http://schemas.openxmlformats.org/officeDocument/2006/relationships/diagramQuickStyle" Target="../diagrams/quickStyle38.xml"/><Relationship Id="rId20" Type="http://schemas.openxmlformats.org/officeDocument/2006/relationships/diagramData" Target="../diagrams/data39.xml"/><Relationship Id="rId29" Type="http://schemas.microsoft.com/office/2007/relationships/diagramDrawing" Target="../diagrams/drawing40.xml"/><Relationship Id="rId1" Type="http://schemas.openxmlformats.org/officeDocument/2006/relationships/slideLayout" Target="../slideLayouts/slideLayout2.xml"/><Relationship Id="rId6" Type="http://schemas.microsoft.com/office/2007/relationships/diagramDrawing" Target="../diagrams/drawing38.xml"/><Relationship Id="rId24" Type="http://schemas.microsoft.com/office/2007/relationships/diagramDrawing" Target="../diagrams/drawing39.xml"/><Relationship Id="rId32" Type="http://schemas.openxmlformats.org/officeDocument/2006/relationships/diagramLayout" Target="../diagrams/layout41.xml"/><Relationship Id="rId5" Type="http://schemas.openxmlformats.org/officeDocument/2006/relationships/diagramColors" Target="../diagrams/colors38.xml"/><Relationship Id="rId15" Type="http://schemas.openxmlformats.org/officeDocument/2006/relationships/diagramLayout" Target="../diagrams/layout38.xml"/><Relationship Id="rId23" Type="http://schemas.openxmlformats.org/officeDocument/2006/relationships/diagramColors" Target="../diagrams/colors39.xml"/><Relationship Id="rId28" Type="http://schemas.openxmlformats.org/officeDocument/2006/relationships/diagramColors" Target="../diagrams/colors40.xml"/><Relationship Id="rId19" Type="http://schemas.openxmlformats.org/officeDocument/2006/relationships/image" Target="../media/image4.png"/><Relationship Id="rId31" Type="http://schemas.openxmlformats.org/officeDocument/2006/relationships/diagramData" Target="../diagrams/data41.xml"/><Relationship Id="rId4" Type="http://schemas.openxmlformats.org/officeDocument/2006/relationships/diagramQuickStyle" Target="../diagrams/quickStyle38.xml"/><Relationship Id="rId14" Type="http://schemas.openxmlformats.org/officeDocument/2006/relationships/diagramData" Target="../diagrams/data370.xml"/><Relationship Id="rId22" Type="http://schemas.openxmlformats.org/officeDocument/2006/relationships/diagramQuickStyle" Target="../diagrams/quickStyle39.xml"/><Relationship Id="rId27" Type="http://schemas.openxmlformats.org/officeDocument/2006/relationships/diagramQuickStyle" Target="../diagrams/quickStyle40.xml"/><Relationship Id="rId30" Type="http://schemas.openxmlformats.org/officeDocument/2006/relationships/image" Target="../media/image120.png"/><Relationship Id="rId35" Type="http://schemas.microsoft.com/office/2007/relationships/diagramDrawing" Target="../diagrams/drawing41.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Layout" Target="../diagrams/layout42.xml"/><Relationship Id="rId7" Type="http://schemas.openxmlformats.org/officeDocument/2006/relationships/image" Target="../media/image6.png"/><Relationship Id="rId2" Type="http://schemas.openxmlformats.org/officeDocument/2006/relationships/diagramData" Target="../diagrams/data42.xml"/><Relationship Id="rId1" Type="http://schemas.openxmlformats.org/officeDocument/2006/relationships/slideLayout" Target="../slideLayouts/slideLayout2.xml"/><Relationship Id="rId6" Type="http://schemas.microsoft.com/office/2007/relationships/diagramDrawing" Target="../diagrams/drawing42.xml"/><Relationship Id="rId5" Type="http://schemas.openxmlformats.org/officeDocument/2006/relationships/diagramColors" Target="../diagrams/colors42.xml"/><Relationship Id="rId4" Type="http://schemas.openxmlformats.org/officeDocument/2006/relationships/diagramQuickStyle" Target="../diagrams/quickStyle42.xml"/></Relationships>
</file>

<file path=ppt/slides/_rels/slide3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43.xml"/><Relationship Id="rId7" Type="http://schemas.microsoft.com/office/2007/relationships/diagramDrawing" Target="../diagrams/drawing43.xml"/><Relationship Id="rId12"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43.xml"/><Relationship Id="rId11" Type="http://schemas.openxmlformats.org/officeDocument/2006/relationships/image" Target="../media/image30.png"/><Relationship Id="rId5" Type="http://schemas.openxmlformats.org/officeDocument/2006/relationships/diagramQuickStyle" Target="../diagrams/quickStyle43.xml"/><Relationship Id="rId10" Type="http://schemas.openxmlformats.org/officeDocument/2006/relationships/image" Target="../media/image39.png"/><Relationship Id="rId4" Type="http://schemas.openxmlformats.org/officeDocument/2006/relationships/diagramLayout" Target="../diagrams/layout43.xml"/><Relationship Id="rId9"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23.png"/><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44.xml"/><Relationship Id="rId7" Type="http://schemas.microsoft.com/office/2007/relationships/diagramDrawing" Target="../diagrams/drawing44.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44.xml"/><Relationship Id="rId5" Type="http://schemas.openxmlformats.org/officeDocument/2006/relationships/diagramQuickStyle" Target="../diagrams/quickStyle44.xml"/><Relationship Id="rId4" Type="http://schemas.openxmlformats.org/officeDocument/2006/relationships/diagramLayout" Target="../diagrams/layout44.xml"/><Relationship Id="rId9" Type="http://schemas.openxmlformats.org/officeDocument/2006/relationships/image" Target="../media/image4.png"/></Relationships>
</file>

<file path=ppt/slides/_rels/slide3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45.xml"/><Relationship Id="rId7" Type="http://schemas.microsoft.com/office/2007/relationships/diagramDrawing" Target="../diagrams/drawing45.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45.xml"/><Relationship Id="rId5" Type="http://schemas.openxmlformats.org/officeDocument/2006/relationships/diagramQuickStyle" Target="../diagrams/quickStyle45.xml"/><Relationship Id="rId4" Type="http://schemas.openxmlformats.org/officeDocument/2006/relationships/diagramLayout" Target="../diagrams/layout45.xml"/><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Layout" Target="../diagrams/layout5.xml"/><Relationship Id="rId7" Type="http://schemas.openxmlformats.org/officeDocument/2006/relationships/image" Target="../media/image6.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0.xml.rels><?xml version="1.0" encoding="UTF-8" standalone="yes"?>
<Relationships xmlns="http://schemas.openxmlformats.org/package/2006/relationships"><Relationship Id="rId8" Type="http://schemas.openxmlformats.org/officeDocument/2006/relationships/diagramColors" Target="../diagrams/colors46.xml"/><Relationship Id="rId3" Type="http://schemas.openxmlformats.org/officeDocument/2006/relationships/image" Target="../media/image6.png"/><Relationship Id="rId7" Type="http://schemas.openxmlformats.org/officeDocument/2006/relationships/diagramQuickStyle" Target="../diagrams/quickStyle46.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Layout" Target="../diagrams/layout46.xml"/><Relationship Id="rId5" Type="http://schemas.openxmlformats.org/officeDocument/2006/relationships/diagramData" Target="../diagrams/data46.xml"/><Relationship Id="rId4" Type="http://schemas.openxmlformats.org/officeDocument/2006/relationships/image" Target="../media/image4.png"/><Relationship Id="rId9" Type="http://schemas.microsoft.com/office/2007/relationships/diagramDrawing" Target="../diagrams/drawing46.xml"/></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1.png"/><Relationship Id="rId1" Type="http://schemas.openxmlformats.org/officeDocument/2006/relationships/slideLayout" Target="../slideLayouts/slideLayout2.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134.png"/><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8" Type="http://schemas.openxmlformats.org/officeDocument/2006/relationships/diagramData" Target="../diagrams/data47.xml"/><Relationship Id="rId3" Type="http://schemas.openxmlformats.org/officeDocument/2006/relationships/image" Target="../media/image135.png"/><Relationship Id="rId7" Type="http://schemas.openxmlformats.org/officeDocument/2006/relationships/image" Target="../media/image1200.png"/><Relationship Id="rId12" Type="http://schemas.microsoft.com/office/2007/relationships/diagramDrawing" Target="../diagrams/drawing47.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03.png"/><Relationship Id="rId11" Type="http://schemas.openxmlformats.org/officeDocument/2006/relationships/diagramColors" Target="../diagrams/colors47.xml"/><Relationship Id="rId5" Type="http://schemas.openxmlformats.org/officeDocument/2006/relationships/image" Target="../media/image4.png"/><Relationship Id="rId10" Type="http://schemas.openxmlformats.org/officeDocument/2006/relationships/diagramQuickStyle" Target="../diagrams/quickStyle47.xml"/><Relationship Id="rId4" Type="http://schemas.openxmlformats.org/officeDocument/2006/relationships/image" Target="../media/image6.png"/><Relationship Id="rId9" Type="http://schemas.openxmlformats.org/officeDocument/2006/relationships/diagramLayout" Target="../diagrams/layout47.xml"/></Relationships>
</file>

<file path=ppt/slides/_rels/slide4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Layout" Target="../diagrams/layout48.xml"/><Relationship Id="rId7" Type="http://schemas.openxmlformats.org/officeDocument/2006/relationships/image" Target="../media/image6.png"/><Relationship Id="rId2" Type="http://schemas.openxmlformats.org/officeDocument/2006/relationships/diagramData" Target="../diagrams/data48.xml"/><Relationship Id="rId1" Type="http://schemas.openxmlformats.org/officeDocument/2006/relationships/slideLayout" Target="../slideLayouts/slideLayout2.xml"/><Relationship Id="rId6" Type="http://schemas.microsoft.com/office/2007/relationships/diagramDrawing" Target="../diagrams/drawing48.xml"/><Relationship Id="rId5" Type="http://schemas.openxmlformats.org/officeDocument/2006/relationships/diagramColors" Target="../diagrams/colors48.xml"/><Relationship Id="rId4" Type="http://schemas.openxmlformats.org/officeDocument/2006/relationships/diagramQuickStyle" Target="../diagrams/quickStyle48.xml"/></Relationships>
</file>

<file path=ppt/slides/_rels/slide45.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39.jpeg"/><Relationship Id="rId5" Type="http://schemas.openxmlformats.org/officeDocument/2006/relationships/image" Target="../media/image138.jpg"/><Relationship Id="rId4" Type="http://schemas.openxmlformats.org/officeDocument/2006/relationships/image" Target="../media/image137.jpg"/></Relationships>
</file>

<file path=ppt/slides/_rels/slide4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40.jpeg"/><Relationship Id="rId7" Type="http://schemas.openxmlformats.org/officeDocument/2006/relationships/image" Target="../media/image142.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41.jpeg"/><Relationship Id="rId5" Type="http://schemas.openxmlformats.org/officeDocument/2006/relationships/image" Target="../media/image4.png"/><Relationship Id="rId4" Type="http://schemas.openxmlformats.org/officeDocument/2006/relationships/image" Target="../media/image6.png"/></Relationships>
</file>

<file path=ppt/slides/_rels/slide4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Layout" Target="../diagrams/layout49.xml"/><Relationship Id="rId7" Type="http://schemas.openxmlformats.org/officeDocument/2006/relationships/image" Target="../media/image6.png"/><Relationship Id="rId2" Type="http://schemas.openxmlformats.org/officeDocument/2006/relationships/diagramData" Target="../diagrams/data49.xml"/><Relationship Id="rId1" Type="http://schemas.openxmlformats.org/officeDocument/2006/relationships/slideLayout" Target="../slideLayouts/slideLayout2.xml"/><Relationship Id="rId6" Type="http://schemas.microsoft.com/office/2007/relationships/diagramDrawing" Target="../diagrams/drawing49.xml"/><Relationship Id="rId5" Type="http://schemas.openxmlformats.org/officeDocument/2006/relationships/diagramColors" Target="../diagrams/colors49.xml"/><Relationship Id="rId4" Type="http://schemas.openxmlformats.org/officeDocument/2006/relationships/diagramQuickStyle" Target="../diagrams/quickStyle49.xml"/></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4.png"/><Relationship Id="rId9"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4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6.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jpe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18.png"/><Relationship Id="rId1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24.png"/><Relationship Id="rId7" Type="http://schemas.microsoft.com/office/2007/relationships/hdphoto" Target="../media/hdphoto2.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4.png"/><Relationship Id="rId4" Type="http://schemas.openxmlformats.org/officeDocument/2006/relationships/image" Target="../media/image6.pn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13" Type="http://schemas.microsoft.com/office/2007/relationships/diagramDrawing" Target="../diagrams/drawing7.xml"/><Relationship Id="rId18" Type="http://schemas.microsoft.com/office/2007/relationships/diagramDrawing" Target="../diagrams/drawing8.xml"/><Relationship Id="rId3" Type="http://schemas.openxmlformats.org/officeDocument/2006/relationships/image" Target="../media/image6.png"/><Relationship Id="rId7" Type="http://schemas.openxmlformats.org/officeDocument/2006/relationships/image" Target="../media/image30.png"/><Relationship Id="rId12" Type="http://schemas.openxmlformats.org/officeDocument/2006/relationships/diagramColors" Target="../diagrams/colors7.xml"/><Relationship Id="rId17" Type="http://schemas.openxmlformats.org/officeDocument/2006/relationships/diagramColors" Target="../diagrams/colors8.xml"/><Relationship Id="rId2" Type="http://schemas.openxmlformats.org/officeDocument/2006/relationships/notesSlide" Target="../notesSlides/notesSlide7.xml"/><Relationship Id="rId16" Type="http://schemas.openxmlformats.org/officeDocument/2006/relationships/diagramQuickStyle" Target="../diagrams/quickStyle8.xm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diagramQuickStyle" Target="../diagrams/quickStyle7.xml"/><Relationship Id="rId5" Type="http://schemas.openxmlformats.org/officeDocument/2006/relationships/image" Target="../media/image28.png"/><Relationship Id="rId15" Type="http://schemas.openxmlformats.org/officeDocument/2006/relationships/diagramLayout" Target="../diagrams/layout8.xml"/><Relationship Id="rId10" Type="http://schemas.openxmlformats.org/officeDocument/2006/relationships/diagramLayout" Target="../diagrams/layout7.xml"/><Relationship Id="rId4" Type="http://schemas.openxmlformats.org/officeDocument/2006/relationships/image" Target="../media/image4.png"/><Relationship Id="rId9" Type="http://schemas.openxmlformats.org/officeDocument/2006/relationships/diagramData" Target="../diagrams/data7.xml"/><Relationship Id="rId14" Type="http://schemas.openxmlformats.org/officeDocument/2006/relationships/diagramData" Target="../diagrams/data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Marco 12">
            <a:extLst>
              <a:ext uri="{FF2B5EF4-FFF2-40B4-BE49-F238E27FC236}">
                <a16:creationId xmlns:a16="http://schemas.microsoft.com/office/drawing/2014/main" id="{4044F980-DA59-4C7C-B44E-2AD36B1DB32B}"/>
              </a:ext>
            </a:extLst>
          </p:cNvPr>
          <p:cNvSpPr/>
          <p:nvPr/>
        </p:nvSpPr>
        <p:spPr>
          <a:xfrm>
            <a:off x="0" y="8745"/>
            <a:ext cx="12194265" cy="6868305"/>
          </a:xfrm>
          <a:prstGeom prst="frame">
            <a:avLst>
              <a:gd name="adj1" fmla="val 19434"/>
            </a:avLst>
          </a:prstGeom>
          <a:blipFill dpi="0" rotWithShape="1">
            <a:blip r:embed="rId3">
              <a:extLst>
                <a:ext uri="{BEBA8EAE-BF5A-486C-A8C5-ECC9F3942E4B}">
                  <a14:imgProps xmlns:a14="http://schemas.microsoft.com/office/drawing/2010/main">
                    <a14:imgLayer r:embed="rId4">
                      <a14:imgEffect>
                        <a14:artisticPhotocopy/>
                      </a14:imgEffect>
                      <a14:imgEffect>
                        <a14:colorTemperature colorTemp="9037"/>
                      </a14:imgEffect>
                      <a14:imgEffect>
                        <a14:saturation sat="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2" name="Título 1">
            <a:extLst>
              <a:ext uri="{FF2B5EF4-FFF2-40B4-BE49-F238E27FC236}">
                <a16:creationId xmlns:a16="http://schemas.microsoft.com/office/drawing/2014/main" id="{09B97782-3314-48B1-A40E-1DDA7D10B884}"/>
              </a:ext>
            </a:extLst>
          </p:cNvPr>
          <p:cNvSpPr>
            <a:spLocks noGrp="1"/>
          </p:cNvSpPr>
          <p:nvPr>
            <p:ph type="ctrTitle"/>
          </p:nvPr>
        </p:nvSpPr>
        <p:spPr>
          <a:xfrm>
            <a:off x="1561707" y="2160723"/>
            <a:ext cx="9068586" cy="1489684"/>
          </a:xfrm>
        </p:spPr>
        <p:txBody>
          <a:bodyPr/>
          <a:lstStyle/>
          <a:p>
            <a:r>
              <a:rPr lang="es-EC" sz="2800" dirty="0"/>
              <a:t>EVALUACIÓN DEL DAÑO ESTRUCTURAL DE LA MÁQUINA DE ENSAYOS DESTRUCTIVOS A COMPRESIÓN DE COLUMNAS, POR EFECTO DE CARGAS EXPLOSIVAS</a:t>
            </a:r>
          </a:p>
        </p:txBody>
      </p:sp>
      <p:sp>
        <p:nvSpPr>
          <p:cNvPr id="3" name="Subtítulo 2">
            <a:extLst>
              <a:ext uri="{FF2B5EF4-FFF2-40B4-BE49-F238E27FC236}">
                <a16:creationId xmlns:a16="http://schemas.microsoft.com/office/drawing/2014/main" id="{5EBDC639-36F1-41CD-A1CD-7872F121427B}"/>
              </a:ext>
            </a:extLst>
          </p:cNvPr>
          <p:cNvSpPr>
            <a:spLocks noGrp="1"/>
          </p:cNvSpPr>
          <p:nvPr>
            <p:ph type="subTitle" idx="1"/>
          </p:nvPr>
        </p:nvSpPr>
        <p:spPr>
          <a:xfrm>
            <a:off x="1559445" y="3696301"/>
            <a:ext cx="9070848" cy="763404"/>
          </a:xfrm>
        </p:spPr>
        <p:txBody>
          <a:bodyPr>
            <a:normAutofit/>
          </a:bodyPr>
          <a:lstStyle/>
          <a:p>
            <a:pPr algn="just"/>
            <a:r>
              <a:rPr lang="es-EC" dirty="0"/>
              <a:t>		      Autores: Campaña Enríquez, Sofía Alejandra</a:t>
            </a:r>
          </a:p>
          <a:p>
            <a:pPr algn="just"/>
            <a:r>
              <a:rPr lang="es-EC" dirty="0"/>
              <a:t>			       Castillo Naula, Michael Vinicio</a:t>
            </a:r>
          </a:p>
        </p:txBody>
      </p:sp>
      <p:pic>
        <p:nvPicPr>
          <p:cNvPr id="4" name="Imagen 3">
            <a:extLst>
              <a:ext uri="{FF2B5EF4-FFF2-40B4-BE49-F238E27FC236}">
                <a16:creationId xmlns:a16="http://schemas.microsoft.com/office/drawing/2014/main" id="{37FF11BB-CB21-4EED-9336-3EE76CB4545E}"/>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0630294" y="5527882"/>
            <a:ext cx="1274707" cy="1147237"/>
          </a:xfrm>
          <a:prstGeom prst="rect">
            <a:avLst/>
          </a:prstGeom>
          <a:effectLst/>
        </p:spPr>
      </p:pic>
      <p:pic>
        <p:nvPicPr>
          <p:cNvPr id="5" name="Picture 4" descr="http://ugp.espe.edu.ec/wp-content/uploads/2012/07/LOGO-PRINCIPAL-NUEVO5.png">
            <a:extLst>
              <a:ext uri="{FF2B5EF4-FFF2-40B4-BE49-F238E27FC236}">
                <a16:creationId xmlns:a16="http://schemas.microsoft.com/office/drawing/2014/main" id="{C82D075C-F787-49C7-AA2E-389EFD2E386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66651" y="102373"/>
            <a:ext cx="5236624" cy="1129068"/>
          </a:xfrm>
          <a:prstGeom prst="rect">
            <a:avLst/>
          </a:prstGeom>
          <a:ln>
            <a:noFill/>
          </a:ln>
          <a:effectLst>
            <a:innerShdw blurRad="63500" dist="50800" dir="16200000">
              <a:prstClr val="black">
                <a:alpha val="50000"/>
              </a:prstClr>
            </a:innerShdw>
          </a:effectLst>
          <a:extLst>
            <a:ext uri="{909E8E84-426E-40DD-AFC4-6F175D3DCCD1}">
              <a14:hiddenFill xmlns:a14="http://schemas.microsoft.com/office/drawing/2010/main">
                <a:solidFill>
                  <a:srgbClr val="FFFFFF"/>
                </a:solidFill>
              </a14:hiddenFill>
            </a:ext>
          </a:extLst>
        </p:spPr>
      </p:pic>
      <p:sp>
        <p:nvSpPr>
          <p:cNvPr id="7" name="Subtítulo 2">
            <a:extLst>
              <a:ext uri="{FF2B5EF4-FFF2-40B4-BE49-F238E27FC236}">
                <a16:creationId xmlns:a16="http://schemas.microsoft.com/office/drawing/2014/main" id="{28B9684C-2E67-483B-96E4-D03DA9C210FA}"/>
              </a:ext>
            </a:extLst>
          </p:cNvPr>
          <p:cNvSpPr txBox="1">
            <a:spLocks/>
          </p:cNvSpPr>
          <p:nvPr/>
        </p:nvSpPr>
        <p:spPr>
          <a:xfrm>
            <a:off x="1559445" y="4519408"/>
            <a:ext cx="9070848" cy="763404"/>
          </a:xfrm>
          <a:prstGeom prst="rect">
            <a:avLst/>
          </a:prstGeom>
        </p:spPr>
        <p:txBody>
          <a:bodyPr vert="horz" lIns="91440" tIns="45720" rIns="91440" bIns="45720" rtlCol="0">
            <a:normAutofit/>
          </a:bodyPr>
          <a:lstStyle>
            <a:lvl1pPr marL="0" indent="0" algn="ctr" defTabSz="914400" rtl="0" eaLnBrk="1" latinLnBrk="0" hangingPunct="1">
              <a:lnSpc>
                <a:spcPct val="100000"/>
              </a:lnSpc>
              <a:spcBef>
                <a:spcPts val="0"/>
              </a:spcBef>
              <a:spcAft>
                <a:spcPts val="0"/>
              </a:spcAft>
              <a:buClr>
                <a:schemeClr val="tx2">
                  <a:lumMod val="60000"/>
                  <a:lumOff val="40000"/>
                </a:schemeClr>
              </a:buClr>
              <a:buFont typeface="Arial" pitchFamily="34" charset="0"/>
              <a:buNone/>
              <a:defRPr sz="1600" kern="1200" spc="80" baseline="0">
                <a:solidFill>
                  <a:schemeClr val="tx2"/>
                </a:solidFill>
                <a:latin typeface="+mn-lt"/>
                <a:ea typeface="+mn-ea"/>
                <a:cs typeface="+mn-cs"/>
              </a:defRPr>
            </a:lvl1pPr>
            <a:lvl2pPr marL="457200" indent="0" algn="ctr" defTabSz="914400" rtl="0" eaLnBrk="1" latinLnBrk="0" hangingPunct="1">
              <a:lnSpc>
                <a:spcPct val="100000"/>
              </a:lnSpc>
              <a:spcBef>
                <a:spcPts val="500"/>
              </a:spcBef>
              <a:buClr>
                <a:schemeClr val="tx2">
                  <a:lumMod val="60000"/>
                  <a:lumOff val="40000"/>
                </a:schemeClr>
              </a:buClr>
              <a:buFont typeface="Arial" pitchFamily="34" charset="0"/>
              <a:buNone/>
              <a:defRPr sz="16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Clr>
                <a:schemeClr val="tx2">
                  <a:lumMod val="60000"/>
                  <a:lumOff val="40000"/>
                </a:schemeClr>
              </a:buClr>
              <a:buFont typeface="Arial" pitchFamily="34" charset="0"/>
              <a:buNone/>
              <a:defRPr sz="16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Clr>
                <a:schemeClr val="tx2">
                  <a:lumMod val="60000"/>
                  <a:lumOff val="40000"/>
                </a:schemeClr>
              </a:buClr>
              <a:buFont typeface="Arial"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Clr>
                <a:schemeClr val="tx2">
                  <a:lumMod val="60000"/>
                  <a:lumOff val="40000"/>
                </a:schemeClr>
              </a:buClr>
              <a:buFont typeface="Arial" pitchFamily="34" charset="0"/>
              <a:buNone/>
              <a:defRPr sz="1600" kern="1200">
                <a:solidFill>
                  <a:schemeClr val="tx1"/>
                </a:solidFill>
                <a:latin typeface="+mn-lt"/>
                <a:ea typeface="+mn-ea"/>
                <a:cs typeface="+mn-cs"/>
              </a:defRPr>
            </a:lvl5pPr>
            <a:lvl6pPr marL="2286000" indent="0" algn="ctr" defTabSz="914400" rtl="0" eaLnBrk="1" latinLnBrk="0" hangingPunct="1">
              <a:lnSpc>
                <a:spcPct val="100000"/>
              </a:lnSpc>
              <a:spcBef>
                <a:spcPts val="500"/>
              </a:spcBef>
              <a:buClr>
                <a:schemeClr val="tx2">
                  <a:lumMod val="60000"/>
                  <a:lumOff val="40000"/>
                </a:schemeClr>
              </a:buClr>
              <a:buFont typeface="Arial" pitchFamily="34" charset="0"/>
              <a:buNone/>
              <a:defRPr sz="1600" kern="1200">
                <a:solidFill>
                  <a:schemeClr val="bg1"/>
                </a:solidFill>
                <a:latin typeface="+mn-lt"/>
                <a:ea typeface="+mn-ea"/>
                <a:cs typeface="+mn-cs"/>
              </a:defRPr>
            </a:lvl6pPr>
            <a:lvl7pPr marL="2743200" indent="0" algn="ctr" defTabSz="914400" rtl="0" eaLnBrk="1" latinLnBrk="0" hangingPunct="1">
              <a:lnSpc>
                <a:spcPct val="100000"/>
              </a:lnSpc>
              <a:spcBef>
                <a:spcPts val="500"/>
              </a:spcBef>
              <a:buClr>
                <a:schemeClr val="tx2">
                  <a:lumMod val="60000"/>
                  <a:lumOff val="40000"/>
                </a:schemeClr>
              </a:buClr>
              <a:buFont typeface="Arial" pitchFamily="34" charset="0"/>
              <a:buNone/>
              <a:defRPr sz="1600" kern="1200">
                <a:solidFill>
                  <a:schemeClr val="bg1"/>
                </a:solidFill>
                <a:latin typeface="+mn-lt"/>
                <a:ea typeface="+mn-ea"/>
                <a:cs typeface="+mn-cs"/>
              </a:defRPr>
            </a:lvl7pPr>
            <a:lvl8pPr marL="3200400" indent="0" algn="ctr" defTabSz="914400" rtl="0" eaLnBrk="1" latinLnBrk="0" hangingPunct="1">
              <a:lnSpc>
                <a:spcPct val="100000"/>
              </a:lnSpc>
              <a:spcBef>
                <a:spcPts val="500"/>
              </a:spcBef>
              <a:buClr>
                <a:schemeClr val="tx2">
                  <a:lumMod val="60000"/>
                  <a:lumOff val="40000"/>
                </a:schemeClr>
              </a:buClr>
              <a:buFont typeface="Arial" pitchFamily="34" charset="0"/>
              <a:buNone/>
              <a:defRPr sz="1600" kern="1200">
                <a:solidFill>
                  <a:schemeClr val="bg1"/>
                </a:solidFill>
                <a:latin typeface="+mn-lt"/>
                <a:ea typeface="+mn-ea"/>
                <a:cs typeface="+mn-cs"/>
              </a:defRPr>
            </a:lvl8pPr>
            <a:lvl9pPr marL="3657600" indent="0" algn="ctr" defTabSz="914400" rtl="0" eaLnBrk="1" latinLnBrk="0" hangingPunct="1">
              <a:lnSpc>
                <a:spcPct val="100000"/>
              </a:lnSpc>
              <a:spcBef>
                <a:spcPts val="500"/>
              </a:spcBef>
              <a:buClr>
                <a:schemeClr val="tx2">
                  <a:lumMod val="60000"/>
                  <a:lumOff val="40000"/>
                </a:schemeClr>
              </a:buClr>
              <a:buFont typeface="Arial" pitchFamily="34" charset="0"/>
              <a:buNone/>
              <a:defRPr sz="1600" kern="1200">
                <a:solidFill>
                  <a:schemeClr val="bg1"/>
                </a:solidFill>
                <a:latin typeface="+mn-lt"/>
                <a:ea typeface="+mn-ea"/>
                <a:cs typeface="+mn-cs"/>
              </a:defRPr>
            </a:lvl9pPr>
          </a:lstStyle>
          <a:p>
            <a:r>
              <a:rPr lang="es-EC" dirty="0">
                <a:solidFill>
                  <a:schemeClr val="bg1"/>
                </a:solidFill>
              </a:rPr>
              <a:t>Director: Ing. Nestor David Mejía Almeida, </a:t>
            </a:r>
            <a:r>
              <a:rPr lang="es-EC" dirty="0" err="1">
                <a:solidFill>
                  <a:schemeClr val="bg1"/>
                </a:solidFill>
              </a:rPr>
              <a:t>M.Sc</a:t>
            </a:r>
            <a:r>
              <a:rPr lang="es-EC" dirty="0">
                <a:solidFill>
                  <a:schemeClr val="bg1"/>
                </a:solidFill>
              </a:rPr>
              <a:t>.</a:t>
            </a:r>
          </a:p>
        </p:txBody>
      </p:sp>
    </p:spTree>
    <p:extLst>
      <p:ext uri="{BB962C8B-B14F-4D97-AF65-F5344CB8AC3E}">
        <p14:creationId xmlns:p14="http://schemas.microsoft.com/office/powerpoint/2010/main" val="28278530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alpha val="2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CBCE1D-38B8-4A94-8F93-DF908A8204CE}"/>
              </a:ext>
            </a:extLst>
          </p:cNvPr>
          <p:cNvSpPr>
            <a:spLocks noGrp="1"/>
          </p:cNvSpPr>
          <p:nvPr>
            <p:ph type="title"/>
          </p:nvPr>
        </p:nvSpPr>
        <p:spPr>
          <a:xfrm>
            <a:off x="1066800" y="249814"/>
            <a:ext cx="10058400" cy="838647"/>
          </a:xfrm>
        </p:spPr>
        <p:txBody>
          <a:bodyPr>
            <a:normAutofit/>
          </a:bodyPr>
          <a:lstStyle/>
          <a:p>
            <a:r>
              <a:rPr lang="es-EC" b="1" dirty="0"/>
              <a:t>ACERO ESTRUCTURAL</a:t>
            </a:r>
          </a:p>
        </p:txBody>
      </p:sp>
      <p:graphicFrame>
        <p:nvGraphicFramePr>
          <p:cNvPr id="6" name="Marcador de contenido 5">
            <a:extLst>
              <a:ext uri="{FF2B5EF4-FFF2-40B4-BE49-F238E27FC236}">
                <a16:creationId xmlns:a16="http://schemas.microsoft.com/office/drawing/2014/main" id="{9E10679F-63F3-4CD9-864F-A5DFD77C2488}"/>
              </a:ext>
            </a:extLst>
          </p:cNvPr>
          <p:cNvGraphicFramePr>
            <a:graphicFrameLocks noGrp="1"/>
          </p:cNvGraphicFramePr>
          <p:nvPr>
            <p:ph idx="1"/>
            <p:extLst>
              <p:ext uri="{D42A27DB-BD31-4B8C-83A1-F6EECF244321}">
                <p14:modId xmlns:p14="http://schemas.microsoft.com/office/powerpoint/2010/main" val="3243074386"/>
              </p:ext>
            </p:extLst>
          </p:nvPr>
        </p:nvGraphicFramePr>
        <p:xfrm>
          <a:off x="575799" y="1169339"/>
          <a:ext cx="11040402" cy="50716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magen 3">
            <a:extLst>
              <a:ext uri="{FF2B5EF4-FFF2-40B4-BE49-F238E27FC236}">
                <a16:creationId xmlns:a16="http://schemas.microsoft.com/office/drawing/2014/main" id="{B10BFC86-C271-475E-8BEB-CCF235C5791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73480"/>
          <a:stretch/>
        </p:blipFill>
        <p:spPr>
          <a:xfrm>
            <a:off x="368406" y="374345"/>
            <a:ext cx="822720" cy="801202"/>
          </a:xfrm>
          <a:prstGeom prst="rect">
            <a:avLst/>
          </a:prstGeom>
        </p:spPr>
      </p:pic>
      <p:pic>
        <p:nvPicPr>
          <p:cNvPr id="5" name="Imagen 4">
            <a:extLst>
              <a:ext uri="{FF2B5EF4-FFF2-40B4-BE49-F238E27FC236}">
                <a16:creationId xmlns:a16="http://schemas.microsoft.com/office/drawing/2014/main" id="{0AEF4BBF-A459-4B8F-8DD2-703A6E4222D6}"/>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10929944" y="5670535"/>
            <a:ext cx="890224" cy="801202"/>
          </a:xfrm>
          <a:prstGeom prst="rect">
            <a:avLst/>
          </a:prstGeom>
          <a:effectLst/>
        </p:spPr>
      </p:pic>
    </p:spTree>
    <p:extLst>
      <p:ext uri="{BB962C8B-B14F-4D97-AF65-F5344CB8AC3E}">
        <p14:creationId xmlns:p14="http://schemas.microsoft.com/office/powerpoint/2010/main" val="33499768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CBCE1D-38B8-4A94-8F93-DF908A8204CE}"/>
              </a:ext>
            </a:extLst>
          </p:cNvPr>
          <p:cNvSpPr>
            <a:spLocks noGrp="1"/>
          </p:cNvSpPr>
          <p:nvPr>
            <p:ph type="title"/>
          </p:nvPr>
        </p:nvSpPr>
        <p:spPr>
          <a:xfrm>
            <a:off x="1066800" y="642594"/>
            <a:ext cx="10058400" cy="762473"/>
          </a:xfrm>
        </p:spPr>
        <p:txBody>
          <a:bodyPr>
            <a:normAutofit/>
          </a:bodyPr>
          <a:lstStyle/>
          <a:p>
            <a:r>
              <a:rPr lang="es-EC" sz="2800" b="1" dirty="0"/>
              <a:t>CIMENTACIÓN DE HORMIGÓN ARMADO</a:t>
            </a:r>
            <a:endParaRPr lang="es-EC" sz="2800" dirty="0"/>
          </a:p>
        </p:txBody>
      </p:sp>
      <p:pic>
        <p:nvPicPr>
          <p:cNvPr id="12" name="Marcador de contenido 11">
            <a:extLst>
              <a:ext uri="{FF2B5EF4-FFF2-40B4-BE49-F238E27FC236}">
                <a16:creationId xmlns:a16="http://schemas.microsoft.com/office/drawing/2014/main" id="{8090EDB7-7AB0-4487-8F14-2B13151F6B36}"/>
              </a:ext>
            </a:extLst>
          </p:cNvPr>
          <p:cNvPicPr>
            <a:picLocks noGrp="1"/>
          </p:cNvPicPr>
          <p:nvPr>
            <p:ph idx="1"/>
          </p:nvPr>
        </p:nvPicPr>
        <p:blipFill>
          <a:blip r:embed="rId3">
            <a:extLst>
              <a:ext uri="{28A0092B-C50C-407E-A947-70E740481C1C}">
                <a14:useLocalDpi xmlns:a14="http://schemas.microsoft.com/office/drawing/2010/main" val="0"/>
              </a:ext>
            </a:extLst>
          </a:blip>
          <a:srcRect t="1707"/>
          <a:stretch>
            <a:fillRect/>
          </a:stretch>
        </p:blipFill>
        <p:spPr bwMode="auto">
          <a:xfrm>
            <a:off x="558057" y="2270400"/>
            <a:ext cx="5989499" cy="2354593"/>
          </a:xfrm>
          <a:prstGeom prst="rect">
            <a:avLst/>
          </a:prstGeom>
          <a:noFill/>
          <a:ln>
            <a:noFill/>
          </a:ln>
        </p:spPr>
      </p:pic>
      <p:pic>
        <p:nvPicPr>
          <p:cNvPr id="4" name="Imagen 3">
            <a:extLst>
              <a:ext uri="{FF2B5EF4-FFF2-40B4-BE49-F238E27FC236}">
                <a16:creationId xmlns:a16="http://schemas.microsoft.com/office/drawing/2014/main" id="{B10BFC86-C271-475E-8BEB-CCF235C579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3480"/>
          <a:stretch/>
        </p:blipFill>
        <p:spPr>
          <a:xfrm>
            <a:off x="368406" y="374345"/>
            <a:ext cx="822720" cy="801202"/>
          </a:xfrm>
          <a:prstGeom prst="rect">
            <a:avLst/>
          </a:prstGeom>
        </p:spPr>
      </p:pic>
      <p:pic>
        <p:nvPicPr>
          <p:cNvPr id="5" name="Imagen 4">
            <a:extLst>
              <a:ext uri="{FF2B5EF4-FFF2-40B4-BE49-F238E27FC236}">
                <a16:creationId xmlns:a16="http://schemas.microsoft.com/office/drawing/2014/main" id="{0AEF4BBF-A459-4B8F-8DD2-703A6E4222D6}"/>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0933370" y="374345"/>
            <a:ext cx="890224" cy="801202"/>
          </a:xfrm>
          <a:prstGeom prst="rect">
            <a:avLst/>
          </a:prstGeom>
          <a:effectLst/>
        </p:spPr>
      </p:pic>
      <p:sp>
        <p:nvSpPr>
          <p:cNvPr id="16" name="Rectángulo 15">
            <a:extLst>
              <a:ext uri="{FF2B5EF4-FFF2-40B4-BE49-F238E27FC236}">
                <a16:creationId xmlns:a16="http://schemas.microsoft.com/office/drawing/2014/main" id="{644FEDC8-871B-444F-A61B-AA64D6E640E9}"/>
              </a:ext>
            </a:extLst>
          </p:cNvPr>
          <p:cNvSpPr/>
          <p:nvPr/>
        </p:nvSpPr>
        <p:spPr>
          <a:xfrm>
            <a:off x="3414348" y="4883744"/>
            <a:ext cx="6203785" cy="1200329"/>
          </a:xfrm>
          <a:prstGeom prst="rect">
            <a:avLst/>
          </a:prstGeom>
        </p:spPr>
        <p:txBody>
          <a:bodyPr wrap="square">
            <a:spAutoFit/>
          </a:bodyPr>
          <a:lstStyle/>
          <a:p>
            <a:pPr marL="285750" indent="-285750" algn="just">
              <a:buFont typeface="Arial" panose="020B0604020202020204" pitchFamily="34" charset="0"/>
              <a:buChar char="•"/>
            </a:pPr>
            <a:r>
              <a:rPr lang="es-EC" b="1" dirty="0">
                <a:ea typeface="Times New Roman" panose="02020603050405020304" pitchFamily="18" charset="0"/>
              </a:rPr>
              <a:t>Carga diseño: </a:t>
            </a:r>
            <a:r>
              <a:rPr lang="es-EC" dirty="0">
                <a:ea typeface="Times New Roman" panose="02020603050405020304" pitchFamily="18" charset="0"/>
              </a:rPr>
              <a:t>100 </a:t>
            </a:r>
            <a:r>
              <a:rPr lang="es-EC" dirty="0" err="1">
                <a:ea typeface="Times New Roman" panose="02020603050405020304" pitchFamily="18" charset="0"/>
              </a:rPr>
              <a:t>Tn</a:t>
            </a:r>
            <a:r>
              <a:rPr lang="es-EC" dirty="0">
                <a:ea typeface="Times New Roman" panose="02020603050405020304" pitchFamily="18" charset="0"/>
              </a:rPr>
              <a:t> repartidas en cuatro apoyos.</a:t>
            </a:r>
          </a:p>
          <a:p>
            <a:pPr marL="285750" indent="-285750" algn="just">
              <a:buFont typeface="Arial" panose="020B0604020202020204" pitchFamily="34" charset="0"/>
              <a:buChar char="•"/>
            </a:pPr>
            <a:r>
              <a:rPr lang="es-EC" dirty="0" err="1"/>
              <a:t>f’c</a:t>
            </a:r>
            <a:r>
              <a:rPr lang="es-EC" dirty="0"/>
              <a:t>=210 kg/cm²</a:t>
            </a:r>
          </a:p>
          <a:p>
            <a:pPr marL="285750" indent="-285750" algn="just">
              <a:buFont typeface="Arial" panose="020B0604020202020204" pitchFamily="34" charset="0"/>
              <a:buChar char="•"/>
            </a:pPr>
            <a:r>
              <a:rPr lang="es-EC" dirty="0"/>
              <a:t>1</a:t>
            </a:r>
            <a:r>
              <a:rPr lang="es-EC" dirty="0">
                <a:cs typeface="GreekS" panose="00000400000000000000" pitchFamily="2" charset="0"/>
              </a:rPr>
              <a:t> ∅18mm @15cm</a:t>
            </a:r>
            <a:endParaRPr lang="es-EC" dirty="0"/>
          </a:p>
          <a:p>
            <a:pPr marL="285750" indent="-285750" algn="just">
              <a:buFont typeface="Arial" panose="020B0604020202020204" pitchFamily="34" charset="0"/>
              <a:buChar char="•"/>
            </a:pPr>
            <a:r>
              <a:rPr lang="es-EC" dirty="0"/>
              <a:t>Pernos </a:t>
            </a:r>
            <a:r>
              <a:rPr lang="es-EC" dirty="0">
                <a:cs typeface="GreekS" panose="00000400000000000000" pitchFamily="2" charset="0"/>
              </a:rPr>
              <a:t>∅24mm</a:t>
            </a:r>
            <a:endParaRPr lang="es-EC" dirty="0"/>
          </a:p>
        </p:txBody>
      </p:sp>
      <p:grpSp>
        <p:nvGrpSpPr>
          <p:cNvPr id="13" name="Grupo 12">
            <a:extLst>
              <a:ext uri="{FF2B5EF4-FFF2-40B4-BE49-F238E27FC236}">
                <a16:creationId xmlns:a16="http://schemas.microsoft.com/office/drawing/2014/main" id="{63273E7C-C282-40C8-9F1A-28D5F1D52DCA}"/>
              </a:ext>
            </a:extLst>
          </p:cNvPr>
          <p:cNvGrpSpPr/>
          <p:nvPr/>
        </p:nvGrpSpPr>
        <p:grpSpPr>
          <a:xfrm>
            <a:off x="1749262" y="1673316"/>
            <a:ext cx="3607087" cy="490424"/>
            <a:chOff x="0" y="190"/>
            <a:chExt cx="3753878" cy="490424"/>
          </a:xfrm>
        </p:grpSpPr>
        <p:sp>
          <p:nvSpPr>
            <p:cNvPr id="17" name="Rectángulo: esquinas redondeadas 16">
              <a:extLst>
                <a:ext uri="{FF2B5EF4-FFF2-40B4-BE49-F238E27FC236}">
                  <a16:creationId xmlns:a16="http://schemas.microsoft.com/office/drawing/2014/main" id="{6001B7E3-1905-4E45-B034-EA60EED0F1B4}"/>
                </a:ext>
              </a:extLst>
            </p:cNvPr>
            <p:cNvSpPr/>
            <p:nvPr/>
          </p:nvSpPr>
          <p:spPr>
            <a:xfrm>
              <a:off x="0" y="190"/>
              <a:ext cx="3753878" cy="490424"/>
            </a:xfrm>
            <a:prstGeom prst="roundRect">
              <a:avLst/>
            </a:prstGeom>
          </p:spPr>
          <p:style>
            <a:lnRef idx="0">
              <a:schemeClr val="lt1">
                <a:hueOff val="0"/>
                <a:satOff val="0"/>
                <a:lumOff val="0"/>
                <a:alphaOff val="0"/>
              </a:schemeClr>
            </a:lnRef>
            <a:fillRef idx="3">
              <a:schemeClr val="accent4">
                <a:hueOff val="0"/>
                <a:satOff val="0"/>
                <a:lumOff val="0"/>
                <a:alphaOff val="0"/>
              </a:schemeClr>
            </a:fillRef>
            <a:effectRef idx="3">
              <a:schemeClr val="accent4">
                <a:hueOff val="0"/>
                <a:satOff val="0"/>
                <a:lumOff val="0"/>
                <a:alphaOff val="0"/>
              </a:schemeClr>
            </a:effectRef>
            <a:fontRef idx="minor">
              <a:schemeClr val="lt1"/>
            </a:fontRef>
          </p:style>
        </p:sp>
        <p:sp>
          <p:nvSpPr>
            <p:cNvPr id="18" name="Rectángulo: esquinas redondeadas 4">
              <a:extLst>
                <a:ext uri="{FF2B5EF4-FFF2-40B4-BE49-F238E27FC236}">
                  <a16:creationId xmlns:a16="http://schemas.microsoft.com/office/drawing/2014/main" id="{606BA784-500E-491F-821A-D52D84264C4D}"/>
                </a:ext>
              </a:extLst>
            </p:cNvPr>
            <p:cNvSpPr txBox="1"/>
            <p:nvPr/>
          </p:nvSpPr>
          <p:spPr>
            <a:xfrm>
              <a:off x="23941" y="24131"/>
              <a:ext cx="3705996" cy="44254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C" sz="2000" kern="1200" dirty="0"/>
                <a:t>DIMENSIONES</a:t>
              </a:r>
            </a:p>
          </p:txBody>
        </p:sp>
      </p:grpSp>
      <p:pic>
        <p:nvPicPr>
          <p:cNvPr id="19" name="Marcador de contenido 4">
            <a:extLst>
              <a:ext uri="{FF2B5EF4-FFF2-40B4-BE49-F238E27FC236}">
                <a16:creationId xmlns:a16="http://schemas.microsoft.com/office/drawing/2014/main" id="{CB73B651-36C1-4C90-837F-3B58FA808615}"/>
              </a:ext>
            </a:extLst>
          </p:cNvPr>
          <p:cNvPicPr>
            <a:picLocks noChangeAspect="1"/>
          </p:cNvPicPr>
          <p:nvPr/>
        </p:nvPicPr>
        <p:blipFill rotWithShape="1">
          <a:blip r:embed="rId6"/>
          <a:srcRect t="7872" b="6512"/>
          <a:stretch/>
        </p:blipFill>
        <p:spPr>
          <a:xfrm>
            <a:off x="6744777" y="2270400"/>
            <a:ext cx="4889166" cy="2354593"/>
          </a:xfrm>
          <a:prstGeom prst="rect">
            <a:avLst/>
          </a:prstGeom>
        </p:spPr>
      </p:pic>
      <p:grpSp>
        <p:nvGrpSpPr>
          <p:cNvPr id="20" name="Grupo 19">
            <a:extLst>
              <a:ext uri="{FF2B5EF4-FFF2-40B4-BE49-F238E27FC236}">
                <a16:creationId xmlns:a16="http://schemas.microsoft.com/office/drawing/2014/main" id="{A63C2C02-EFFE-47E8-9659-9BF288DDCE82}"/>
              </a:ext>
            </a:extLst>
          </p:cNvPr>
          <p:cNvGrpSpPr/>
          <p:nvPr/>
        </p:nvGrpSpPr>
        <p:grpSpPr>
          <a:xfrm>
            <a:off x="7385816" y="1697257"/>
            <a:ext cx="3607087" cy="490424"/>
            <a:chOff x="0" y="190"/>
            <a:chExt cx="3753878" cy="490424"/>
          </a:xfrm>
        </p:grpSpPr>
        <p:sp>
          <p:nvSpPr>
            <p:cNvPr id="21" name="Rectángulo: esquinas redondeadas 20">
              <a:extLst>
                <a:ext uri="{FF2B5EF4-FFF2-40B4-BE49-F238E27FC236}">
                  <a16:creationId xmlns:a16="http://schemas.microsoft.com/office/drawing/2014/main" id="{ED9D8D55-FC5F-4B68-A062-FDFFDD19D251}"/>
                </a:ext>
              </a:extLst>
            </p:cNvPr>
            <p:cNvSpPr/>
            <p:nvPr/>
          </p:nvSpPr>
          <p:spPr>
            <a:xfrm>
              <a:off x="0" y="190"/>
              <a:ext cx="3753878" cy="490424"/>
            </a:xfrm>
            <a:prstGeom prst="roundRect">
              <a:avLst/>
            </a:prstGeom>
          </p:spPr>
          <p:style>
            <a:lnRef idx="0">
              <a:schemeClr val="lt1">
                <a:hueOff val="0"/>
                <a:satOff val="0"/>
                <a:lumOff val="0"/>
                <a:alphaOff val="0"/>
              </a:schemeClr>
            </a:lnRef>
            <a:fillRef idx="3">
              <a:schemeClr val="accent4">
                <a:hueOff val="0"/>
                <a:satOff val="0"/>
                <a:lumOff val="0"/>
                <a:alphaOff val="0"/>
              </a:schemeClr>
            </a:fillRef>
            <a:effectRef idx="3">
              <a:schemeClr val="accent4">
                <a:hueOff val="0"/>
                <a:satOff val="0"/>
                <a:lumOff val="0"/>
                <a:alphaOff val="0"/>
              </a:schemeClr>
            </a:effectRef>
            <a:fontRef idx="minor">
              <a:schemeClr val="lt1"/>
            </a:fontRef>
          </p:style>
        </p:sp>
        <p:sp>
          <p:nvSpPr>
            <p:cNvPr id="22" name="Rectángulo: esquinas redondeadas 4">
              <a:extLst>
                <a:ext uri="{FF2B5EF4-FFF2-40B4-BE49-F238E27FC236}">
                  <a16:creationId xmlns:a16="http://schemas.microsoft.com/office/drawing/2014/main" id="{16EED7FC-6649-445F-BEAD-CEF4BEC0558B}"/>
                </a:ext>
              </a:extLst>
            </p:cNvPr>
            <p:cNvSpPr txBox="1"/>
            <p:nvPr/>
          </p:nvSpPr>
          <p:spPr>
            <a:xfrm>
              <a:off x="23941" y="24131"/>
              <a:ext cx="3705996" cy="44254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C" sz="2000" kern="1200" dirty="0"/>
                <a:t>CONSTRUCCIÓN</a:t>
              </a:r>
            </a:p>
          </p:txBody>
        </p:sp>
      </p:grpSp>
    </p:spTree>
    <p:extLst>
      <p:ext uri="{BB962C8B-B14F-4D97-AF65-F5344CB8AC3E}">
        <p14:creationId xmlns:p14="http://schemas.microsoft.com/office/powerpoint/2010/main" val="28564413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CBCE1D-38B8-4A94-8F93-DF908A8204CE}"/>
              </a:ext>
            </a:extLst>
          </p:cNvPr>
          <p:cNvSpPr>
            <a:spLocks noGrp="1"/>
          </p:cNvSpPr>
          <p:nvPr>
            <p:ph type="title"/>
          </p:nvPr>
        </p:nvSpPr>
        <p:spPr>
          <a:xfrm>
            <a:off x="1066800" y="642594"/>
            <a:ext cx="10058400" cy="801202"/>
          </a:xfrm>
        </p:spPr>
        <p:txBody>
          <a:bodyPr>
            <a:normAutofit fontScale="90000"/>
          </a:bodyPr>
          <a:lstStyle/>
          <a:p>
            <a:r>
              <a:rPr lang="es-EC" sz="2800" b="1" dirty="0"/>
              <a:t>CONSIDERACIONES DE DISEÑO</a:t>
            </a:r>
            <a:br>
              <a:rPr lang="es-EC" sz="2800" b="1" dirty="0"/>
            </a:br>
            <a:r>
              <a:rPr lang="es-EC" sz="2800" dirty="0"/>
              <a:t>CARGAS APLICADAS A LA ESTRUCTURA</a:t>
            </a:r>
          </a:p>
        </p:txBody>
      </p:sp>
      <p:graphicFrame>
        <p:nvGraphicFramePr>
          <p:cNvPr id="8" name="Marcador de contenido 7">
            <a:extLst>
              <a:ext uri="{FF2B5EF4-FFF2-40B4-BE49-F238E27FC236}">
                <a16:creationId xmlns:a16="http://schemas.microsoft.com/office/drawing/2014/main" id="{05987827-E532-4A74-B434-01CA7C873B6A}"/>
              </a:ext>
            </a:extLst>
          </p:cNvPr>
          <p:cNvGraphicFramePr>
            <a:graphicFrameLocks noGrp="1"/>
          </p:cNvGraphicFramePr>
          <p:nvPr>
            <p:ph idx="1"/>
            <p:extLst>
              <p:ext uri="{D42A27DB-BD31-4B8C-83A1-F6EECF244321}">
                <p14:modId xmlns:p14="http://schemas.microsoft.com/office/powerpoint/2010/main" val="3840999299"/>
              </p:ext>
            </p:extLst>
          </p:nvPr>
        </p:nvGraphicFramePr>
        <p:xfrm>
          <a:off x="779766" y="1712045"/>
          <a:ext cx="8592834" cy="4066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magen 3">
            <a:extLst>
              <a:ext uri="{FF2B5EF4-FFF2-40B4-BE49-F238E27FC236}">
                <a16:creationId xmlns:a16="http://schemas.microsoft.com/office/drawing/2014/main" id="{B10BFC86-C271-475E-8BEB-CCF235C5791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73480"/>
          <a:stretch/>
        </p:blipFill>
        <p:spPr>
          <a:xfrm>
            <a:off x="368406" y="374345"/>
            <a:ext cx="822720" cy="801202"/>
          </a:xfrm>
          <a:prstGeom prst="rect">
            <a:avLst/>
          </a:prstGeom>
        </p:spPr>
      </p:pic>
      <p:pic>
        <p:nvPicPr>
          <p:cNvPr id="5" name="Imagen 4">
            <a:extLst>
              <a:ext uri="{FF2B5EF4-FFF2-40B4-BE49-F238E27FC236}">
                <a16:creationId xmlns:a16="http://schemas.microsoft.com/office/drawing/2014/main" id="{0AEF4BBF-A459-4B8F-8DD2-703A6E4222D6}"/>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10933370" y="5682453"/>
            <a:ext cx="890224" cy="801202"/>
          </a:xfrm>
          <a:prstGeom prst="rect">
            <a:avLst/>
          </a:prstGeom>
          <a:effectLst/>
        </p:spPr>
      </p:pic>
      <p:pic>
        <p:nvPicPr>
          <p:cNvPr id="9" name="Imagen 8">
            <a:extLst>
              <a:ext uri="{FF2B5EF4-FFF2-40B4-BE49-F238E27FC236}">
                <a16:creationId xmlns:a16="http://schemas.microsoft.com/office/drawing/2014/main" id="{2C1324F9-83BF-463E-A67F-E4645740A110}"/>
              </a:ext>
            </a:extLst>
          </p:cNvPr>
          <p:cNvPicPr>
            <a:picLocks noChangeAspect="1"/>
          </p:cNvPicPr>
          <p:nvPr/>
        </p:nvPicPr>
        <p:blipFill>
          <a:blip r:embed="rId10"/>
          <a:stretch>
            <a:fillRect/>
          </a:stretch>
        </p:blipFill>
        <p:spPr>
          <a:xfrm>
            <a:off x="9780103" y="756241"/>
            <a:ext cx="1376523" cy="2306325"/>
          </a:xfrm>
          <a:prstGeom prst="roundRect">
            <a:avLst>
              <a:gd name="adj" fmla="val 8594"/>
            </a:avLst>
          </a:prstGeom>
          <a:solidFill>
            <a:srgbClr val="FFFFFF">
              <a:shade val="85000"/>
            </a:srgbClr>
          </a:solidFill>
          <a:ln w="19050">
            <a:solidFill>
              <a:schemeClr val="accent3"/>
            </a:solidFill>
          </a:ln>
          <a:effectLst/>
        </p:spPr>
      </p:pic>
      <p:pic>
        <p:nvPicPr>
          <p:cNvPr id="10" name="Imagen 9">
            <a:extLst>
              <a:ext uri="{FF2B5EF4-FFF2-40B4-BE49-F238E27FC236}">
                <a16:creationId xmlns:a16="http://schemas.microsoft.com/office/drawing/2014/main" id="{99005545-5EF6-4E30-B87B-5ECB3B9C7A66}"/>
              </a:ext>
            </a:extLst>
          </p:cNvPr>
          <p:cNvPicPr/>
          <p:nvPr/>
        </p:nvPicPr>
        <p:blipFill>
          <a:blip r:embed="rId11">
            <a:extLst>
              <a:ext uri="{28A0092B-C50C-407E-A947-70E740481C1C}">
                <a14:useLocalDpi xmlns:a14="http://schemas.microsoft.com/office/drawing/2010/main" val="0"/>
              </a:ext>
            </a:extLst>
          </a:blip>
          <a:srcRect/>
          <a:stretch>
            <a:fillRect/>
          </a:stretch>
        </p:blipFill>
        <p:spPr bwMode="auto">
          <a:xfrm>
            <a:off x="9857083" y="3147274"/>
            <a:ext cx="1235717" cy="1249558"/>
          </a:xfrm>
          <a:prstGeom prst="roundRect">
            <a:avLst>
              <a:gd name="adj" fmla="val 8594"/>
            </a:avLst>
          </a:prstGeom>
          <a:solidFill>
            <a:srgbClr val="FFFFFF">
              <a:shade val="85000"/>
            </a:srgbClr>
          </a:solidFill>
          <a:ln w="28575">
            <a:solidFill>
              <a:schemeClr val="accent3"/>
            </a:solidFill>
          </a:ln>
          <a:effectLst/>
        </p:spPr>
      </p:pic>
      <p:pic>
        <p:nvPicPr>
          <p:cNvPr id="6" name="Imagen 5">
            <a:extLst>
              <a:ext uri="{FF2B5EF4-FFF2-40B4-BE49-F238E27FC236}">
                <a16:creationId xmlns:a16="http://schemas.microsoft.com/office/drawing/2014/main" id="{31ECE535-BED2-4651-9069-8E53AD9CDFC8}"/>
              </a:ext>
            </a:extLst>
          </p:cNvPr>
          <p:cNvPicPr>
            <a:picLocks noChangeAspect="1"/>
          </p:cNvPicPr>
          <p:nvPr/>
        </p:nvPicPr>
        <p:blipFill>
          <a:blip r:embed="rId12"/>
          <a:stretch>
            <a:fillRect/>
          </a:stretch>
        </p:blipFill>
        <p:spPr>
          <a:xfrm>
            <a:off x="9797974" y="4477367"/>
            <a:ext cx="1199627" cy="1199627"/>
          </a:xfrm>
          <a:prstGeom prst="rect">
            <a:avLst/>
          </a:prstGeom>
        </p:spPr>
      </p:pic>
    </p:spTree>
    <p:extLst>
      <p:ext uri="{BB962C8B-B14F-4D97-AF65-F5344CB8AC3E}">
        <p14:creationId xmlns:p14="http://schemas.microsoft.com/office/powerpoint/2010/main" val="37114220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CBCE1D-38B8-4A94-8F93-DF908A8204CE}"/>
              </a:ext>
            </a:extLst>
          </p:cNvPr>
          <p:cNvSpPr>
            <a:spLocks noGrp="1"/>
          </p:cNvSpPr>
          <p:nvPr>
            <p:ph type="title"/>
          </p:nvPr>
        </p:nvSpPr>
        <p:spPr/>
        <p:txBody>
          <a:bodyPr/>
          <a:lstStyle/>
          <a:p>
            <a:r>
              <a:rPr lang="es-EC" b="1" dirty="0"/>
              <a:t>CONTENIDO</a:t>
            </a:r>
          </a:p>
        </p:txBody>
      </p:sp>
      <p:graphicFrame>
        <p:nvGraphicFramePr>
          <p:cNvPr id="6" name="Marcador de contenido 5">
            <a:extLst>
              <a:ext uri="{FF2B5EF4-FFF2-40B4-BE49-F238E27FC236}">
                <a16:creationId xmlns:a16="http://schemas.microsoft.com/office/drawing/2014/main" id="{19D49FEC-D43D-4FA9-B8F4-77A5704DA182}"/>
              </a:ext>
            </a:extLst>
          </p:cNvPr>
          <p:cNvGraphicFramePr>
            <a:graphicFrameLocks noGrp="1"/>
          </p:cNvGraphicFramePr>
          <p:nvPr>
            <p:ph idx="1"/>
            <p:extLst>
              <p:ext uri="{D42A27DB-BD31-4B8C-83A1-F6EECF244321}">
                <p14:modId xmlns:p14="http://schemas.microsoft.com/office/powerpoint/2010/main" val="539599211"/>
              </p:ext>
            </p:extLst>
          </p:nvPr>
        </p:nvGraphicFramePr>
        <p:xfrm>
          <a:off x="1066800" y="1844842"/>
          <a:ext cx="10058400" cy="41908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n 3">
            <a:extLst>
              <a:ext uri="{FF2B5EF4-FFF2-40B4-BE49-F238E27FC236}">
                <a16:creationId xmlns:a16="http://schemas.microsoft.com/office/drawing/2014/main" id="{B10BFC86-C271-475E-8BEB-CCF235C5791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73480"/>
          <a:stretch/>
        </p:blipFill>
        <p:spPr>
          <a:xfrm>
            <a:off x="368406" y="374345"/>
            <a:ext cx="822720" cy="801202"/>
          </a:xfrm>
          <a:prstGeom prst="rect">
            <a:avLst/>
          </a:prstGeom>
        </p:spPr>
      </p:pic>
      <p:pic>
        <p:nvPicPr>
          <p:cNvPr id="5" name="Imagen 4">
            <a:extLst>
              <a:ext uri="{FF2B5EF4-FFF2-40B4-BE49-F238E27FC236}">
                <a16:creationId xmlns:a16="http://schemas.microsoft.com/office/drawing/2014/main" id="{0AEF4BBF-A459-4B8F-8DD2-703A6E4222D6}"/>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0929944" y="5670535"/>
            <a:ext cx="890224" cy="801202"/>
          </a:xfrm>
          <a:prstGeom prst="rect">
            <a:avLst/>
          </a:prstGeom>
          <a:effectLst/>
        </p:spPr>
      </p:pic>
    </p:spTree>
    <p:extLst>
      <p:ext uri="{BB962C8B-B14F-4D97-AF65-F5344CB8AC3E}">
        <p14:creationId xmlns:p14="http://schemas.microsoft.com/office/powerpoint/2010/main" val="7764155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CBCE1D-38B8-4A94-8F93-DF908A8204CE}"/>
              </a:ext>
            </a:extLst>
          </p:cNvPr>
          <p:cNvSpPr>
            <a:spLocks noGrp="1"/>
          </p:cNvSpPr>
          <p:nvPr>
            <p:ph type="title"/>
          </p:nvPr>
        </p:nvSpPr>
        <p:spPr/>
        <p:txBody>
          <a:bodyPr>
            <a:normAutofit fontScale="90000"/>
          </a:bodyPr>
          <a:lstStyle/>
          <a:p>
            <a:r>
              <a:rPr lang="es-EC" b="1" dirty="0"/>
              <a:t>ENSAYOS EN ACERO</a:t>
            </a:r>
            <a:br>
              <a:rPr lang="es-EC" b="1" dirty="0"/>
            </a:br>
            <a:r>
              <a:rPr lang="es-EC" dirty="0"/>
              <a:t>Ensayo metalográfico</a:t>
            </a:r>
            <a:endParaRPr lang="es-EC" b="1" dirty="0"/>
          </a:p>
        </p:txBody>
      </p:sp>
      <p:graphicFrame>
        <p:nvGraphicFramePr>
          <p:cNvPr id="10" name="Marcador de contenido 9">
            <a:extLst>
              <a:ext uri="{FF2B5EF4-FFF2-40B4-BE49-F238E27FC236}">
                <a16:creationId xmlns:a16="http://schemas.microsoft.com/office/drawing/2014/main" id="{E103FFB6-6422-47B0-AA09-4217C8568C93}"/>
              </a:ext>
            </a:extLst>
          </p:cNvPr>
          <p:cNvGraphicFramePr>
            <a:graphicFrameLocks noGrp="1"/>
          </p:cNvGraphicFramePr>
          <p:nvPr>
            <p:ph idx="1"/>
            <p:extLst>
              <p:ext uri="{D42A27DB-BD31-4B8C-83A1-F6EECF244321}">
                <p14:modId xmlns:p14="http://schemas.microsoft.com/office/powerpoint/2010/main" val="3640107239"/>
              </p:ext>
            </p:extLst>
          </p:nvPr>
        </p:nvGraphicFramePr>
        <p:xfrm>
          <a:off x="561473" y="1770879"/>
          <a:ext cx="11069053" cy="33162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magen 3">
            <a:extLst>
              <a:ext uri="{FF2B5EF4-FFF2-40B4-BE49-F238E27FC236}">
                <a16:creationId xmlns:a16="http://schemas.microsoft.com/office/drawing/2014/main" id="{B10BFC86-C271-475E-8BEB-CCF235C5791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73480"/>
          <a:stretch/>
        </p:blipFill>
        <p:spPr>
          <a:xfrm>
            <a:off x="368406" y="374345"/>
            <a:ext cx="822720" cy="801202"/>
          </a:xfrm>
          <a:prstGeom prst="rect">
            <a:avLst/>
          </a:prstGeom>
        </p:spPr>
      </p:pic>
      <p:pic>
        <p:nvPicPr>
          <p:cNvPr id="5" name="Imagen 4">
            <a:extLst>
              <a:ext uri="{FF2B5EF4-FFF2-40B4-BE49-F238E27FC236}">
                <a16:creationId xmlns:a16="http://schemas.microsoft.com/office/drawing/2014/main" id="{0AEF4BBF-A459-4B8F-8DD2-703A6E4222D6}"/>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10929944" y="374345"/>
            <a:ext cx="890224" cy="801202"/>
          </a:xfrm>
          <a:prstGeom prst="rect">
            <a:avLst/>
          </a:prstGeom>
          <a:effectLst/>
        </p:spPr>
      </p:pic>
      <p:graphicFrame>
        <p:nvGraphicFramePr>
          <p:cNvPr id="6" name="Diagrama 5">
            <a:extLst>
              <a:ext uri="{FF2B5EF4-FFF2-40B4-BE49-F238E27FC236}">
                <a16:creationId xmlns:a16="http://schemas.microsoft.com/office/drawing/2014/main" id="{8AA26FFD-9D92-4622-814A-2FF05AFFA9BD}"/>
              </a:ext>
            </a:extLst>
          </p:cNvPr>
          <p:cNvGraphicFramePr/>
          <p:nvPr>
            <p:extLst>
              <p:ext uri="{D42A27DB-BD31-4B8C-83A1-F6EECF244321}">
                <p14:modId xmlns:p14="http://schemas.microsoft.com/office/powerpoint/2010/main" val="3232134731"/>
              </p:ext>
            </p:extLst>
          </p:nvPr>
        </p:nvGraphicFramePr>
        <p:xfrm>
          <a:off x="1997957" y="4143127"/>
          <a:ext cx="8196086" cy="220104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aphicFrame>
        <p:nvGraphicFramePr>
          <p:cNvPr id="13" name="Diagrama 12">
            <a:extLst>
              <a:ext uri="{FF2B5EF4-FFF2-40B4-BE49-F238E27FC236}">
                <a16:creationId xmlns:a16="http://schemas.microsoft.com/office/drawing/2014/main" id="{D5117D80-C9BB-4F22-B162-241F7FC5DB7B}"/>
              </a:ext>
            </a:extLst>
          </p:cNvPr>
          <p:cNvGraphicFramePr/>
          <p:nvPr>
            <p:extLst>
              <p:ext uri="{D42A27DB-BD31-4B8C-83A1-F6EECF244321}">
                <p14:modId xmlns:p14="http://schemas.microsoft.com/office/powerpoint/2010/main" val="1320210862"/>
              </p:ext>
            </p:extLst>
          </p:nvPr>
        </p:nvGraphicFramePr>
        <p:xfrm>
          <a:off x="3975767" y="2545570"/>
          <a:ext cx="4240463" cy="1766860"/>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
        <p:nvSpPr>
          <p:cNvPr id="8" name="Rectángulo 7">
            <a:extLst>
              <a:ext uri="{FF2B5EF4-FFF2-40B4-BE49-F238E27FC236}">
                <a16:creationId xmlns:a16="http://schemas.microsoft.com/office/drawing/2014/main" id="{B73FA92B-B16E-488A-84E4-738CE8211DC8}"/>
              </a:ext>
            </a:extLst>
          </p:cNvPr>
          <p:cNvSpPr/>
          <p:nvPr/>
        </p:nvSpPr>
        <p:spPr>
          <a:xfrm>
            <a:off x="2402334" y="2062985"/>
            <a:ext cx="8196085" cy="338554"/>
          </a:xfrm>
          <a:prstGeom prst="rect">
            <a:avLst/>
          </a:prstGeom>
        </p:spPr>
        <p:txBody>
          <a:bodyPr wrap="square">
            <a:spAutoFit/>
          </a:bodyPr>
          <a:lstStyle/>
          <a:p>
            <a:r>
              <a:rPr lang="en-US" sz="1600" dirty="0"/>
              <a:t>ASTM </a:t>
            </a:r>
            <a:r>
              <a:rPr lang="en-US" sz="1600" dirty="0" err="1"/>
              <a:t>E3</a:t>
            </a:r>
            <a:r>
              <a:rPr lang="en-US" sz="1600" dirty="0"/>
              <a:t>-01 Standard Practice for Preparation of Metallographic Specimens</a:t>
            </a:r>
            <a:endParaRPr lang="es-EC" sz="1600" dirty="0"/>
          </a:p>
        </p:txBody>
      </p:sp>
    </p:spTree>
    <p:extLst>
      <p:ext uri="{BB962C8B-B14F-4D97-AF65-F5344CB8AC3E}">
        <p14:creationId xmlns:p14="http://schemas.microsoft.com/office/powerpoint/2010/main" val="21636609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CBCE1D-38B8-4A94-8F93-DF908A8204CE}"/>
              </a:ext>
            </a:extLst>
          </p:cNvPr>
          <p:cNvSpPr>
            <a:spLocks noGrp="1"/>
          </p:cNvSpPr>
          <p:nvPr>
            <p:ph type="title"/>
          </p:nvPr>
        </p:nvSpPr>
        <p:spPr/>
        <p:txBody>
          <a:bodyPr>
            <a:normAutofit/>
          </a:bodyPr>
          <a:lstStyle/>
          <a:p>
            <a:r>
              <a:rPr lang="es-EC" b="1" dirty="0"/>
              <a:t>ENSAYOS EN ACERO</a:t>
            </a:r>
            <a:br>
              <a:rPr lang="es-EC" b="1" dirty="0"/>
            </a:br>
            <a:r>
              <a:rPr lang="es-EC" sz="4400" dirty="0"/>
              <a:t>Ensayo tintas penetrantes</a:t>
            </a:r>
            <a:endParaRPr lang="es-EC" b="1" dirty="0"/>
          </a:p>
        </p:txBody>
      </p:sp>
      <p:graphicFrame>
        <p:nvGraphicFramePr>
          <p:cNvPr id="6" name="Marcador de contenido 5">
            <a:extLst>
              <a:ext uri="{FF2B5EF4-FFF2-40B4-BE49-F238E27FC236}">
                <a16:creationId xmlns:a16="http://schemas.microsoft.com/office/drawing/2014/main" id="{21969FC7-7CC3-45BE-B56E-77BE9B8D4E68}"/>
              </a:ext>
            </a:extLst>
          </p:cNvPr>
          <p:cNvGraphicFramePr>
            <a:graphicFrameLocks noGrp="1"/>
          </p:cNvGraphicFramePr>
          <p:nvPr>
            <p:ph idx="1"/>
            <p:extLst>
              <p:ext uri="{D42A27DB-BD31-4B8C-83A1-F6EECF244321}">
                <p14:modId xmlns:p14="http://schemas.microsoft.com/office/powerpoint/2010/main" val="1452442195"/>
              </p:ext>
            </p:extLst>
          </p:nvPr>
        </p:nvGraphicFramePr>
        <p:xfrm>
          <a:off x="368406" y="2364330"/>
          <a:ext cx="11451762" cy="41193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magen 3">
            <a:extLst>
              <a:ext uri="{FF2B5EF4-FFF2-40B4-BE49-F238E27FC236}">
                <a16:creationId xmlns:a16="http://schemas.microsoft.com/office/drawing/2014/main" id="{B10BFC86-C271-475E-8BEB-CCF235C5791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73480"/>
          <a:stretch/>
        </p:blipFill>
        <p:spPr>
          <a:xfrm>
            <a:off x="368406" y="374345"/>
            <a:ext cx="822720" cy="801202"/>
          </a:xfrm>
          <a:prstGeom prst="rect">
            <a:avLst/>
          </a:prstGeom>
        </p:spPr>
      </p:pic>
      <p:pic>
        <p:nvPicPr>
          <p:cNvPr id="5" name="Imagen 4">
            <a:extLst>
              <a:ext uri="{FF2B5EF4-FFF2-40B4-BE49-F238E27FC236}">
                <a16:creationId xmlns:a16="http://schemas.microsoft.com/office/drawing/2014/main" id="{0AEF4BBF-A459-4B8F-8DD2-703A6E4222D6}"/>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10929944" y="5670535"/>
            <a:ext cx="890224" cy="801202"/>
          </a:xfrm>
          <a:prstGeom prst="rect">
            <a:avLst/>
          </a:prstGeom>
          <a:effectLst/>
        </p:spPr>
      </p:pic>
      <p:sp>
        <p:nvSpPr>
          <p:cNvPr id="3" name="Rectángulo 2">
            <a:extLst>
              <a:ext uri="{FF2B5EF4-FFF2-40B4-BE49-F238E27FC236}">
                <a16:creationId xmlns:a16="http://schemas.microsoft.com/office/drawing/2014/main" id="{AAD4EF9B-5FC1-4083-A441-C98006DA2388}"/>
              </a:ext>
            </a:extLst>
          </p:cNvPr>
          <p:cNvSpPr/>
          <p:nvPr/>
        </p:nvSpPr>
        <p:spPr>
          <a:xfrm>
            <a:off x="1089742" y="1901726"/>
            <a:ext cx="7643439" cy="369332"/>
          </a:xfrm>
          <a:prstGeom prst="rect">
            <a:avLst/>
          </a:prstGeom>
        </p:spPr>
        <p:txBody>
          <a:bodyPr wrap="none">
            <a:spAutoFit/>
          </a:bodyPr>
          <a:lstStyle/>
          <a:p>
            <a:r>
              <a:rPr lang="es-EC" dirty="0"/>
              <a:t>ASTM E-165 Standard Test </a:t>
            </a:r>
            <a:r>
              <a:rPr lang="es-EC" dirty="0" err="1"/>
              <a:t>Method</a:t>
            </a:r>
            <a:r>
              <a:rPr lang="es-EC" dirty="0"/>
              <a:t> </a:t>
            </a:r>
            <a:r>
              <a:rPr lang="es-EC" dirty="0" err="1"/>
              <a:t>for</a:t>
            </a:r>
            <a:r>
              <a:rPr lang="es-EC" dirty="0"/>
              <a:t> </a:t>
            </a:r>
            <a:r>
              <a:rPr lang="es-EC" dirty="0" err="1"/>
              <a:t>Liquid</a:t>
            </a:r>
            <a:r>
              <a:rPr lang="es-EC" dirty="0"/>
              <a:t> </a:t>
            </a:r>
            <a:r>
              <a:rPr lang="es-EC" dirty="0" err="1"/>
              <a:t>Penetrant</a:t>
            </a:r>
            <a:r>
              <a:rPr lang="es-EC" dirty="0"/>
              <a:t> </a:t>
            </a:r>
            <a:r>
              <a:rPr lang="es-EC" dirty="0" err="1"/>
              <a:t>Examination</a:t>
            </a:r>
            <a:endParaRPr lang="es-EC" dirty="0"/>
          </a:p>
        </p:txBody>
      </p:sp>
    </p:spTree>
    <p:extLst>
      <p:ext uri="{BB962C8B-B14F-4D97-AF65-F5344CB8AC3E}">
        <p14:creationId xmlns:p14="http://schemas.microsoft.com/office/powerpoint/2010/main" val="27966797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CBCE1D-38B8-4A94-8F93-DF908A8204CE}"/>
              </a:ext>
            </a:extLst>
          </p:cNvPr>
          <p:cNvSpPr>
            <a:spLocks noGrp="1"/>
          </p:cNvSpPr>
          <p:nvPr>
            <p:ph type="title"/>
          </p:nvPr>
        </p:nvSpPr>
        <p:spPr/>
        <p:txBody>
          <a:bodyPr>
            <a:normAutofit fontScale="90000"/>
          </a:bodyPr>
          <a:lstStyle/>
          <a:p>
            <a:r>
              <a:rPr lang="es-EC" b="1" dirty="0"/>
              <a:t>ENSAYOS EN HORMIGÓN ARMADO</a:t>
            </a:r>
            <a:br>
              <a:rPr lang="es-EC" b="1" dirty="0"/>
            </a:br>
            <a:r>
              <a:rPr lang="es-EC" dirty="0"/>
              <a:t>Ensayo extracción de núcleos</a:t>
            </a:r>
            <a:endParaRPr lang="es-EC" b="1" dirty="0"/>
          </a:p>
        </p:txBody>
      </p:sp>
      <p:graphicFrame>
        <p:nvGraphicFramePr>
          <p:cNvPr id="7" name="Marcador de contenido 6">
            <a:extLst>
              <a:ext uri="{FF2B5EF4-FFF2-40B4-BE49-F238E27FC236}">
                <a16:creationId xmlns:a16="http://schemas.microsoft.com/office/drawing/2014/main" id="{43728FE5-9D78-4B1C-947F-488A81AC0CD7}"/>
              </a:ext>
            </a:extLst>
          </p:cNvPr>
          <p:cNvGraphicFramePr>
            <a:graphicFrameLocks noGrp="1"/>
          </p:cNvGraphicFramePr>
          <p:nvPr>
            <p:ph idx="1"/>
            <p:extLst>
              <p:ext uri="{D42A27DB-BD31-4B8C-83A1-F6EECF244321}">
                <p14:modId xmlns:p14="http://schemas.microsoft.com/office/powerpoint/2010/main" val="3013795649"/>
              </p:ext>
            </p:extLst>
          </p:nvPr>
        </p:nvGraphicFramePr>
        <p:xfrm>
          <a:off x="4754042" y="1876246"/>
          <a:ext cx="7126705" cy="39322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magen 3">
            <a:extLst>
              <a:ext uri="{FF2B5EF4-FFF2-40B4-BE49-F238E27FC236}">
                <a16:creationId xmlns:a16="http://schemas.microsoft.com/office/drawing/2014/main" id="{B10BFC86-C271-475E-8BEB-CCF235C5791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73480"/>
          <a:stretch/>
        </p:blipFill>
        <p:spPr>
          <a:xfrm>
            <a:off x="368406" y="374345"/>
            <a:ext cx="822720" cy="801202"/>
          </a:xfrm>
          <a:prstGeom prst="rect">
            <a:avLst/>
          </a:prstGeom>
        </p:spPr>
      </p:pic>
      <p:pic>
        <p:nvPicPr>
          <p:cNvPr id="5" name="Imagen 4">
            <a:extLst>
              <a:ext uri="{FF2B5EF4-FFF2-40B4-BE49-F238E27FC236}">
                <a16:creationId xmlns:a16="http://schemas.microsoft.com/office/drawing/2014/main" id="{0AEF4BBF-A459-4B8F-8DD2-703A6E4222D6}"/>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10929944" y="5670535"/>
            <a:ext cx="890224" cy="801202"/>
          </a:xfrm>
          <a:prstGeom prst="rect">
            <a:avLst/>
          </a:prstGeom>
          <a:effectLst/>
        </p:spPr>
      </p:pic>
      <p:graphicFrame>
        <p:nvGraphicFramePr>
          <p:cNvPr id="6" name="Marcador de contenido 6">
            <a:extLst>
              <a:ext uri="{FF2B5EF4-FFF2-40B4-BE49-F238E27FC236}">
                <a16:creationId xmlns:a16="http://schemas.microsoft.com/office/drawing/2014/main" id="{14D0E33C-9F84-4DB9-B535-D68A2D76E156}"/>
              </a:ext>
            </a:extLst>
          </p:cNvPr>
          <p:cNvGraphicFramePr>
            <a:graphicFrameLocks/>
          </p:cNvGraphicFramePr>
          <p:nvPr>
            <p:extLst>
              <p:ext uri="{D42A27DB-BD31-4B8C-83A1-F6EECF244321}">
                <p14:modId xmlns:p14="http://schemas.microsoft.com/office/powerpoint/2010/main" val="1606791234"/>
              </p:ext>
            </p:extLst>
          </p:nvPr>
        </p:nvGraphicFramePr>
        <p:xfrm>
          <a:off x="583514" y="2547423"/>
          <a:ext cx="4170528" cy="2538484"/>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20980486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CBCE1D-38B8-4A94-8F93-DF908A8204CE}"/>
              </a:ext>
            </a:extLst>
          </p:cNvPr>
          <p:cNvSpPr>
            <a:spLocks noGrp="1"/>
          </p:cNvSpPr>
          <p:nvPr>
            <p:ph type="title"/>
          </p:nvPr>
        </p:nvSpPr>
        <p:spPr/>
        <p:txBody>
          <a:bodyPr/>
          <a:lstStyle/>
          <a:p>
            <a:r>
              <a:rPr lang="es-EC" b="1" dirty="0"/>
              <a:t>CONTENIDO</a:t>
            </a:r>
          </a:p>
        </p:txBody>
      </p:sp>
      <p:graphicFrame>
        <p:nvGraphicFramePr>
          <p:cNvPr id="6" name="Marcador de contenido 5">
            <a:extLst>
              <a:ext uri="{FF2B5EF4-FFF2-40B4-BE49-F238E27FC236}">
                <a16:creationId xmlns:a16="http://schemas.microsoft.com/office/drawing/2014/main" id="{19D49FEC-D43D-4FA9-B8F4-77A5704DA182}"/>
              </a:ext>
            </a:extLst>
          </p:cNvPr>
          <p:cNvGraphicFramePr>
            <a:graphicFrameLocks noGrp="1"/>
          </p:cNvGraphicFramePr>
          <p:nvPr>
            <p:ph idx="1"/>
            <p:extLst>
              <p:ext uri="{D42A27DB-BD31-4B8C-83A1-F6EECF244321}">
                <p14:modId xmlns:p14="http://schemas.microsoft.com/office/powerpoint/2010/main" val="1682327547"/>
              </p:ext>
            </p:extLst>
          </p:nvPr>
        </p:nvGraphicFramePr>
        <p:xfrm>
          <a:off x="1066800" y="1844842"/>
          <a:ext cx="10058400" cy="41908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n 3">
            <a:extLst>
              <a:ext uri="{FF2B5EF4-FFF2-40B4-BE49-F238E27FC236}">
                <a16:creationId xmlns:a16="http://schemas.microsoft.com/office/drawing/2014/main" id="{B10BFC86-C271-475E-8BEB-CCF235C5791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73480"/>
          <a:stretch/>
        </p:blipFill>
        <p:spPr>
          <a:xfrm>
            <a:off x="368406" y="374345"/>
            <a:ext cx="822720" cy="801202"/>
          </a:xfrm>
          <a:prstGeom prst="rect">
            <a:avLst/>
          </a:prstGeom>
        </p:spPr>
      </p:pic>
      <p:pic>
        <p:nvPicPr>
          <p:cNvPr id="5" name="Imagen 4">
            <a:extLst>
              <a:ext uri="{FF2B5EF4-FFF2-40B4-BE49-F238E27FC236}">
                <a16:creationId xmlns:a16="http://schemas.microsoft.com/office/drawing/2014/main" id="{0AEF4BBF-A459-4B8F-8DD2-703A6E4222D6}"/>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0929944" y="5670535"/>
            <a:ext cx="890224" cy="801202"/>
          </a:xfrm>
          <a:prstGeom prst="rect">
            <a:avLst/>
          </a:prstGeom>
          <a:effectLst/>
        </p:spPr>
      </p:pic>
    </p:spTree>
    <p:extLst>
      <p:ext uri="{BB962C8B-B14F-4D97-AF65-F5344CB8AC3E}">
        <p14:creationId xmlns:p14="http://schemas.microsoft.com/office/powerpoint/2010/main" val="28310475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CBCE1D-38B8-4A94-8F93-DF908A8204CE}"/>
              </a:ext>
            </a:extLst>
          </p:cNvPr>
          <p:cNvSpPr>
            <a:spLocks noGrp="1"/>
          </p:cNvSpPr>
          <p:nvPr>
            <p:ph type="title"/>
          </p:nvPr>
        </p:nvSpPr>
        <p:spPr>
          <a:xfrm>
            <a:off x="3846093" y="583749"/>
            <a:ext cx="4792579" cy="400601"/>
          </a:xfrm>
        </p:spPr>
        <p:txBody>
          <a:bodyPr>
            <a:normAutofit fontScale="90000"/>
          </a:bodyPr>
          <a:lstStyle/>
          <a:p>
            <a:r>
              <a:rPr lang="es-EC" sz="2400" b="1" dirty="0"/>
              <a:t>Protocolo de ensayo destructivo</a:t>
            </a:r>
            <a:endParaRPr lang="es-EC" sz="3600" b="1" dirty="0"/>
          </a:p>
        </p:txBody>
      </p:sp>
      <p:graphicFrame>
        <p:nvGraphicFramePr>
          <p:cNvPr id="10" name="Marcador de contenido 9">
            <a:extLst>
              <a:ext uri="{FF2B5EF4-FFF2-40B4-BE49-F238E27FC236}">
                <a16:creationId xmlns:a16="http://schemas.microsoft.com/office/drawing/2014/main" id="{D2B2DA38-AF8C-4C14-A2C9-227E4BEB699E}"/>
              </a:ext>
            </a:extLst>
          </p:cNvPr>
          <p:cNvGraphicFramePr>
            <a:graphicFrameLocks noGrp="1"/>
          </p:cNvGraphicFramePr>
          <p:nvPr>
            <p:ph idx="1"/>
            <p:extLst>
              <p:ext uri="{D42A27DB-BD31-4B8C-83A1-F6EECF244321}">
                <p14:modId xmlns:p14="http://schemas.microsoft.com/office/powerpoint/2010/main" val="2321746845"/>
              </p:ext>
            </p:extLst>
          </p:nvPr>
        </p:nvGraphicFramePr>
        <p:xfrm>
          <a:off x="1527453" y="912978"/>
          <a:ext cx="9405917" cy="55706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magen 3">
            <a:extLst>
              <a:ext uri="{FF2B5EF4-FFF2-40B4-BE49-F238E27FC236}">
                <a16:creationId xmlns:a16="http://schemas.microsoft.com/office/drawing/2014/main" id="{B10BFC86-C271-475E-8BEB-CCF235C5791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73480"/>
          <a:stretch/>
        </p:blipFill>
        <p:spPr>
          <a:xfrm>
            <a:off x="368406" y="374345"/>
            <a:ext cx="822720" cy="801202"/>
          </a:xfrm>
          <a:prstGeom prst="rect">
            <a:avLst/>
          </a:prstGeom>
        </p:spPr>
      </p:pic>
      <p:pic>
        <p:nvPicPr>
          <p:cNvPr id="5" name="Imagen 4">
            <a:extLst>
              <a:ext uri="{FF2B5EF4-FFF2-40B4-BE49-F238E27FC236}">
                <a16:creationId xmlns:a16="http://schemas.microsoft.com/office/drawing/2014/main" id="{0AEF4BBF-A459-4B8F-8DD2-703A6E4222D6}"/>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10933370" y="374345"/>
            <a:ext cx="890224" cy="801202"/>
          </a:xfrm>
          <a:prstGeom prst="rect">
            <a:avLst/>
          </a:prstGeom>
          <a:effectLst/>
        </p:spPr>
      </p:pic>
    </p:spTree>
    <p:extLst>
      <p:ext uri="{BB962C8B-B14F-4D97-AF65-F5344CB8AC3E}">
        <p14:creationId xmlns:p14="http://schemas.microsoft.com/office/powerpoint/2010/main" val="14427785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CBCE1D-38B8-4A94-8F93-DF908A8204CE}"/>
              </a:ext>
            </a:extLst>
          </p:cNvPr>
          <p:cNvSpPr>
            <a:spLocks noGrp="1"/>
          </p:cNvSpPr>
          <p:nvPr>
            <p:ph type="title"/>
          </p:nvPr>
        </p:nvSpPr>
        <p:spPr>
          <a:xfrm>
            <a:off x="3846093" y="583749"/>
            <a:ext cx="4792579" cy="400601"/>
          </a:xfrm>
        </p:spPr>
        <p:txBody>
          <a:bodyPr>
            <a:normAutofit fontScale="90000"/>
          </a:bodyPr>
          <a:lstStyle/>
          <a:p>
            <a:r>
              <a:rPr lang="es-EC" sz="2400" b="1" dirty="0"/>
              <a:t>Protocolo de ensayo destructivo</a:t>
            </a:r>
            <a:endParaRPr lang="es-EC" sz="3600" b="1" dirty="0"/>
          </a:p>
        </p:txBody>
      </p:sp>
      <p:graphicFrame>
        <p:nvGraphicFramePr>
          <p:cNvPr id="10" name="Marcador de contenido 9">
            <a:extLst>
              <a:ext uri="{FF2B5EF4-FFF2-40B4-BE49-F238E27FC236}">
                <a16:creationId xmlns:a16="http://schemas.microsoft.com/office/drawing/2014/main" id="{D2B2DA38-AF8C-4C14-A2C9-227E4BEB699E}"/>
              </a:ext>
            </a:extLst>
          </p:cNvPr>
          <p:cNvGraphicFramePr>
            <a:graphicFrameLocks noGrp="1"/>
          </p:cNvGraphicFramePr>
          <p:nvPr>
            <p:ph idx="1"/>
            <p:extLst>
              <p:ext uri="{D42A27DB-BD31-4B8C-83A1-F6EECF244321}">
                <p14:modId xmlns:p14="http://schemas.microsoft.com/office/powerpoint/2010/main" val="4210225578"/>
              </p:ext>
            </p:extLst>
          </p:nvPr>
        </p:nvGraphicFramePr>
        <p:xfrm>
          <a:off x="1423981" y="984350"/>
          <a:ext cx="5258173" cy="54993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magen 3">
            <a:extLst>
              <a:ext uri="{FF2B5EF4-FFF2-40B4-BE49-F238E27FC236}">
                <a16:creationId xmlns:a16="http://schemas.microsoft.com/office/drawing/2014/main" id="{B10BFC86-C271-475E-8BEB-CCF235C5791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73480"/>
          <a:stretch/>
        </p:blipFill>
        <p:spPr>
          <a:xfrm>
            <a:off x="368406" y="374345"/>
            <a:ext cx="822720" cy="801202"/>
          </a:xfrm>
          <a:prstGeom prst="rect">
            <a:avLst/>
          </a:prstGeom>
        </p:spPr>
      </p:pic>
      <p:pic>
        <p:nvPicPr>
          <p:cNvPr id="5" name="Imagen 4">
            <a:extLst>
              <a:ext uri="{FF2B5EF4-FFF2-40B4-BE49-F238E27FC236}">
                <a16:creationId xmlns:a16="http://schemas.microsoft.com/office/drawing/2014/main" id="{0AEF4BBF-A459-4B8F-8DD2-703A6E4222D6}"/>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10933370" y="374345"/>
            <a:ext cx="890224" cy="801202"/>
          </a:xfrm>
          <a:prstGeom prst="rect">
            <a:avLst/>
          </a:prstGeom>
          <a:effectLst/>
        </p:spPr>
      </p:pic>
      <p:graphicFrame>
        <p:nvGraphicFramePr>
          <p:cNvPr id="6" name="Marcador de contenido 9">
            <a:extLst>
              <a:ext uri="{FF2B5EF4-FFF2-40B4-BE49-F238E27FC236}">
                <a16:creationId xmlns:a16="http://schemas.microsoft.com/office/drawing/2014/main" id="{CA08946B-3F70-47BD-985A-3B2C57F1A127}"/>
              </a:ext>
            </a:extLst>
          </p:cNvPr>
          <p:cNvGraphicFramePr>
            <a:graphicFrameLocks/>
          </p:cNvGraphicFramePr>
          <p:nvPr>
            <p:extLst>
              <p:ext uri="{D42A27DB-BD31-4B8C-83A1-F6EECF244321}">
                <p14:modId xmlns:p14="http://schemas.microsoft.com/office/powerpoint/2010/main" val="3053117400"/>
              </p:ext>
            </p:extLst>
          </p:nvPr>
        </p:nvGraphicFramePr>
        <p:xfrm>
          <a:off x="5134709" y="984350"/>
          <a:ext cx="6243774" cy="5453023"/>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13363966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CBCE1D-38B8-4A94-8F93-DF908A8204CE}"/>
              </a:ext>
            </a:extLst>
          </p:cNvPr>
          <p:cNvSpPr>
            <a:spLocks noGrp="1"/>
          </p:cNvSpPr>
          <p:nvPr>
            <p:ph type="title"/>
          </p:nvPr>
        </p:nvSpPr>
        <p:spPr/>
        <p:txBody>
          <a:bodyPr/>
          <a:lstStyle/>
          <a:p>
            <a:r>
              <a:rPr lang="es-EC" b="1" dirty="0"/>
              <a:t>CONTENIDO</a:t>
            </a:r>
          </a:p>
        </p:txBody>
      </p:sp>
      <p:graphicFrame>
        <p:nvGraphicFramePr>
          <p:cNvPr id="6" name="Marcador de contenido 5">
            <a:extLst>
              <a:ext uri="{FF2B5EF4-FFF2-40B4-BE49-F238E27FC236}">
                <a16:creationId xmlns:a16="http://schemas.microsoft.com/office/drawing/2014/main" id="{19D49FEC-D43D-4FA9-B8F4-77A5704DA182}"/>
              </a:ext>
            </a:extLst>
          </p:cNvPr>
          <p:cNvGraphicFramePr>
            <a:graphicFrameLocks noGrp="1"/>
          </p:cNvGraphicFramePr>
          <p:nvPr>
            <p:ph idx="1"/>
            <p:extLst>
              <p:ext uri="{D42A27DB-BD31-4B8C-83A1-F6EECF244321}">
                <p14:modId xmlns:p14="http://schemas.microsoft.com/office/powerpoint/2010/main" val="25545448"/>
              </p:ext>
            </p:extLst>
          </p:nvPr>
        </p:nvGraphicFramePr>
        <p:xfrm>
          <a:off x="1066800" y="1844842"/>
          <a:ext cx="10058400" cy="41908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n 3">
            <a:extLst>
              <a:ext uri="{FF2B5EF4-FFF2-40B4-BE49-F238E27FC236}">
                <a16:creationId xmlns:a16="http://schemas.microsoft.com/office/drawing/2014/main" id="{B10BFC86-C271-475E-8BEB-CCF235C5791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73480"/>
          <a:stretch/>
        </p:blipFill>
        <p:spPr>
          <a:xfrm>
            <a:off x="368406" y="374345"/>
            <a:ext cx="822720" cy="801202"/>
          </a:xfrm>
          <a:prstGeom prst="rect">
            <a:avLst/>
          </a:prstGeom>
        </p:spPr>
      </p:pic>
      <p:pic>
        <p:nvPicPr>
          <p:cNvPr id="5" name="Imagen 4">
            <a:extLst>
              <a:ext uri="{FF2B5EF4-FFF2-40B4-BE49-F238E27FC236}">
                <a16:creationId xmlns:a16="http://schemas.microsoft.com/office/drawing/2014/main" id="{0AEF4BBF-A459-4B8F-8DD2-703A6E4222D6}"/>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0929944" y="5670535"/>
            <a:ext cx="890224" cy="801202"/>
          </a:xfrm>
          <a:prstGeom prst="rect">
            <a:avLst/>
          </a:prstGeom>
          <a:effectLst/>
        </p:spPr>
      </p:pic>
    </p:spTree>
    <p:extLst>
      <p:ext uri="{BB962C8B-B14F-4D97-AF65-F5344CB8AC3E}">
        <p14:creationId xmlns:p14="http://schemas.microsoft.com/office/powerpoint/2010/main" val="25888118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CBCE1D-38B8-4A94-8F93-DF908A8204CE}"/>
              </a:ext>
            </a:extLst>
          </p:cNvPr>
          <p:cNvSpPr>
            <a:spLocks noGrp="1"/>
          </p:cNvSpPr>
          <p:nvPr>
            <p:ph type="title"/>
          </p:nvPr>
        </p:nvSpPr>
        <p:spPr>
          <a:xfrm>
            <a:off x="3735806" y="374345"/>
            <a:ext cx="4792579" cy="400601"/>
          </a:xfrm>
        </p:spPr>
        <p:txBody>
          <a:bodyPr>
            <a:normAutofit fontScale="90000"/>
          </a:bodyPr>
          <a:lstStyle/>
          <a:p>
            <a:r>
              <a:rPr lang="es-EC" sz="2400" b="1" dirty="0"/>
              <a:t>Protocolo de ensayo destructivo</a:t>
            </a:r>
            <a:endParaRPr lang="es-EC" sz="3600" b="1" dirty="0"/>
          </a:p>
        </p:txBody>
      </p:sp>
      <p:graphicFrame>
        <p:nvGraphicFramePr>
          <p:cNvPr id="10" name="Marcador de contenido 9">
            <a:extLst>
              <a:ext uri="{FF2B5EF4-FFF2-40B4-BE49-F238E27FC236}">
                <a16:creationId xmlns:a16="http://schemas.microsoft.com/office/drawing/2014/main" id="{D2B2DA38-AF8C-4C14-A2C9-227E4BEB699E}"/>
              </a:ext>
            </a:extLst>
          </p:cNvPr>
          <p:cNvGraphicFramePr>
            <a:graphicFrameLocks noGrp="1"/>
          </p:cNvGraphicFramePr>
          <p:nvPr>
            <p:ph idx="1"/>
            <p:extLst>
              <p:ext uri="{D42A27DB-BD31-4B8C-83A1-F6EECF244321}">
                <p14:modId xmlns:p14="http://schemas.microsoft.com/office/powerpoint/2010/main" val="4140668226"/>
              </p:ext>
            </p:extLst>
          </p:nvPr>
        </p:nvGraphicFramePr>
        <p:xfrm>
          <a:off x="1200135" y="709904"/>
          <a:ext cx="9863919" cy="57327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magen 3">
            <a:extLst>
              <a:ext uri="{FF2B5EF4-FFF2-40B4-BE49-F238E27FC236}">
                <a16:creationId xmlns:a16="http://schemas.microsoft.com/office/drawing/2014/main" id="{B10BFC86-C271-475E-8BEB-CCF235C5791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73480"/>
          <a:stretch/>
        </p:blipFill>
        <p:spPr>
          <a:xfrm>
            <a:off x="368406" y="374345"/>
            <a:ext cx="822720" cy="801202"/>
          </a:xfrm>
          <a:prstGeom prst="rect">
            <a:avLst/>
          </a:prstGeom>
        </p:spPr>
      </p:pic>
      <p:pic>
        <p:nvPicPr>
          <p:cNvPr id="5" name="Imagen 4">
            <a:extLst>
              <a:ext uri="{FF2B5EF4-FFF2-40B4-BE49-F238E27FC236}">
                <a16:creationId xmlns:a16="http://schemas.microsoft.com/office/drawing/2014/main" id="{0AEF4BBF-A459-4B8F-8DD2-703A6E4222D6}"/>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10929944" y="5670535"/>
            <a:ext cx="890224" cy="801202"/>
          </a:xfrm>
          <a:prstGeom prst="rect">
            <a:avLst/>
          </a:prstGeom>
          <a:effectLst/>
        </p:spPr>
      </p:pic>
    </p:spTree>
    <p:extLst>
      <p:ext uri="{BB962C8B-B14F-4D97-AF65-F5344CB8AC3E}">
        <p14:creationId xmlns:p14="http://schemas.microsoft.com/office/powerpoint/2010/main" val="7401913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CBCE1D-38B8-4A94-8F93-DF908A8204CE}"/>
              </a:ext>
            </a:extLst>
          </p:cNvPr>
          <p:cNvSpPr>
            <a:spLocks noGrp="1"/>
          </p:cNvSpPr>
          <p:nvPr>
            <p:ph type="title"/>
          </p:nvPr>
        </p:nvSpPr>
        <p:spPr>
          <a:xfrm>
            <a:off x="1066800" y="642594"/>
            <a:ext cx="10058400" cy="897448"/>
          </a:xfrm>
        </p:spPr>
        <p:txBody>
          <a:bodyPr>
            <a:normAutofit fontScale="90000"/>
          </a:bodyPr>
          <a:lstStyle/>
          <a:p>
            <a:r>
              <a:rPr lang="es-EC" sz="3200" b="1" dirty="0"/>
              <a:t>Evaluación de daño</a:t>
            </a:r>
            <a:br>
              <a:rPr lang="es-EC" sz="3200" b="1" dirty="0"/>
            </a:br>
            <a:r>
              <a:rPr lang="es-EC" sz="3200" dirty="0"/>
              <a:t>Durante ensayos</a:t>
            </a:r>
            <a:endParaRPr lang="es-EC" sz="3200" b="1" dirty="0"/>
          </a:p>
        </p:txBody>
      </p:sp>
      <p:pic>
        <p:nvPicPr>
          <p:cNvPr id="6" name="Marcador de contenido 5">
            <a:extLst>
              <a:ext uri="{FF2B5EF4-FFF2-40B4-BE49-F238E27FC236}">
                <a16:creationId xmlns:a16="http://schemas.microsoft.com/office/drawing/2014/main" id="{F5B1E80B-36C9-4DE6-B74E-BB3DB42B642D}"/>
              </a:ext>
            </a:extLst>
          </p:cNvPr>
          <p:cNvPicPr>
            <a:picLocks noGrp="1"/>
          </p:cNvPicPr>
          <p:nvPr>
            <p:ph idx="1"/>
          </p:nvPr>
        </p:nvPicPr>
        <p:blipFill>
          <a:blip r:embed="rId3"/>
          <a:stretch>
            <a:fillRect/>
          </a:stretch>
        </p:blipFill>
        <p:spPr>
          <a:xfrm>
            <a:off x="530577" y="1540042"/>
            <a:ext cx="5008998" cy="4812632"/>
          </a:xfrm>
          <a:prstGeom prst="rect">
            <a:avLst/>
          </a:prstGeom>
          <a:ln w="19050">
            <a:solidFill>
              <a:schemeClr val="accent5"/>
            </a:solidFill>
          </a:ln>
        </p:spPr>
      </p:pic>
      <p:pic>
        <p:nvPicPr>
          <p:cNvPr id="4" name="Imagen 3">
            <a:extLst>
              <a:ext uri="{FF2B5EF4-FFF2-40B4-BE49-F238E27FC236}">
                <a16:creationId xmlns:a16="http://schemas.microsoft.com/office/drawing/2014/main" id="{B10BFC86-C271-475E-8BEB-CCF235C579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3480"/>
          <a:stretch/>
        </p:blipFill>
        <p:spPr>
          <a:xfrm>
            <a:off x="368406" y="374345"/>
            <a:ext cx="822720" cy="801202"/>
          </a:xfrm>
          <a:prstGeom prst="rect">
            <a:avLst/>
          </a:prstGeom>
        </p:spPr>
      </p:pic>
      <p:pic>
        <p:nvPicPr>
          <p:cNvPr id="5" name="Imagen 4">
            <a:extLst>
              <a:ext uri="{FF2B5EF4-FFF2-40B4-BE49-F238E27FC236}">
                <a16:creationId xmlns:a16="http://schemas.microsoft.com/office/drawing/2014/main" id="{0AEF4BBF-A459-4B8F-8DD2-703A6E4222D6}"/>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0929944" y="409187"/>
            <a:ext cx="890224" cy="801202"/>
          </a:xfrm>
          <a:prstGeom prst="rect">
            <a:avLst/>
          </a:prstGeom>
          <a:effectLst/>
        </p:spPr>
      </p:pic>
      <p:graphicFrame>
        <p:nvGraphicFramePr>
          <p:cNvPr id="11" name="Diagrama 10">
            <a:extLst>
              <a:ext uri="{FF2B5EF4-FFF2-40B4-BE49-F238E27FC236}">
                <a16:creationId xmlns:a16="http://schemas.microsoft.com/office/drawing/2014/main" id="{7155AB1C-E74E-4ECD-B00F-348B140D94B6}"/>
              </a:ext>
            </a:extLst>
          </p:cNvPr>
          <p:cNvGraphicFramePr/>
          <p:nvPr>
            <p:extLst>
              <p:ext uri="{D42A27DB-BD31-4B8C-83A1-F6EECF244321}">
                <p14:modId xmlns:p14="http://schemas.microsoft.com/office/powerpoint/2010/main" val="1452942291"/>
              </p:ext>
            </p:extLst>
          </p:nvPr>
        </p:nvGraphicFramePr>
        <p:xfrm>
          <a:off x="5697621" y="1359323"/>
          <a:ext cx="6122547" cy="506062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5036020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CBCE1D-38B8-4A94-8F93-DF908A8204CE}"/>
              </a:ext>
            </a:extLst>
          </p:cNvPr>
          <p:cNvSpPr>
            <a:spLocks noGrp="1"/>
          </p:cNvSpPr>
          <p:nvPr>
            <p:ph type="title"/>
          </p:nvPr>
        </p:nvSpPr>
        <p:spPr>
          <a:xfrm>
            <a:off x="1066800" y="642594"/>
            <a:ext cx="10058400" cy="897448"/>
          </a:xfrm>
        </p:spPr>
        <p:txBody>
          <a:bodyPr>
            <a:normAutofit fontScale="90000"/>
          </a:bodyPr>
          <a:lstStyle/>
          <a:p>
            <a:r>
              <a:rPr lang="es-EC" sz="3200" b="1" dirty="0"/>
              <a:t>Evaluación de daño</a:t>
            </a:r>
            <a:br>
              <a:rPr lang="es-EC" sz="3200" b="1" dirty="0"/>
            </a:br>
            <a:r>
              <a:rPr lang="es-EC" sz="3200" dirty="0"/>
              <a:t>Durante ensayos</a:t>
            </a:r>
            <a:endParaRPr lang="es-EC" sz="3200" b="1" dirty="0"/>
          </a:p>
        </p:txBody>
      </p:sp>
      <p:pic>
        <p:nvPicPr>
          <p:cNvPr id="6" name="Marcador de contenido 5">
            <a:extLst>
              <a:ext uri="{FF2B5EF4-FFF2-40B4-BE49-F238E27FC236}">
                <a16:creationId xmlns:a16="http://schemas.microsoft.com/office/drawing/2014/main" id="{F5B1E80B-36C9-4DE6-B74E-BB3DB42B642D}"/>
              </a:ext>
            </a:extLst>
          </p:cNvPr>
          <p:cNvPicPr>
            <a:picLocks noGrp="1"/>
          </p:cNvPicPr>
          <p:nvPr>
            <p:ph idx="1"/>
          </p:nvPr>
        </p:nvPicPr>
        <p:blipFill>
          <a:blip r:embed="rId2"/>
          <a:stretch>
            <a:fillRect/>
          </a:stretch>
        </p:blipFill>
        <p:spPr>
          <a:xfrm>
            <a:off x="530577" y="1540042"/>
            <a:ext cx="5008998" cy="4812632"/>
          </a:xfrm>
          <a:prstGeom prst="rect">
            <a:avLst/>
          </a:prstGeom>
          <a:ln w="19050">
            <a:solidFill>
              <a:schemeClr val="accent5"/>
            </a:solidFill>
          </a:ln>
        </p:spPr>
      </p:pic>
      <p:pic>
        <p:nvPicPr>
          <p:cNvPr id="4" name="Imagen 3">
            <a:extLst>
              <a:ext uri="{FF2B5EF4-FFF2-40B4-BE49-F238E27FC236}">
                <a16:creationId xmlns:a16="http://schemas.microsoft.com/office/drawing/2014/main" id="{B10BFC86-C271-475E-8BEB-CCF235C5791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480"/>
          <a:stretch/>
        </p:blipFill>
        <p:spPr>
          <a:xfrm>
            <a:off x="368406" y="374345"/>
            <a:ext cx="822720" cy="801202"/>
          </a:xfrm>
          <a:prstGeom prst="rect">
            <a:avLst/>
          </a:prstGeom>
        </p:spPr>
      </p:pic>
      <p:pic>
        <p:nvPicPr>
          <p:cNvPr id="5" name="Imagen 4">
            <a:extLst>
              <a:ext uri="{FF2B5EF4-FFF2-40B4-BE49-F238E27FC236}">
                <a16:creationId xmlns:a16="http://schemas.microsoft.com/office/drawing/2014/main" id="{0AEF4BBF-A459-4B8F-8DD2-703A6E4222D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913902" y="385125"/>
            <a:ext cx="890224" cy="801202"/>
          </a:xfrm>
          <a:prstGeom prst="rect">
            <a:avLst/>
          </a:prstGeom>
          <a:effectLst/>
        </p:spPr>
      </p:pic>
      <p:sp>
        <p:nvSpPr>
          <p:cNvPr id="7" name="Rectángulo 6">
            <a:extLst>
              <a:ext uri="{FF2B5EF4-FFF2-40B4-BE49-F238E27FC236}">
                <a16:creationId xmlns:a16="http://schemas.microsoft.com/office/drawing/2014/main" id="{4A9F46DC-272D-414A-8797-80E495BEBFBF}"/>
              </a:ext>
            </a:extLst>
          </p:cNvPr>
          <p:cNvSpPr/>
          <p:nvPr/>
        </p:nvSpPr>
        <p:spPr>
          <a:xfrm>
            <a:off x="5787718" y="1329736"/>
            <a:ext cx="2739899" cy="2024775"/>
          </a:xfrm>
          <a:prstGeom prst="rect">
            <a:avLst/>
          </a:prstGeom>
          <a:blipFill dpi="0" rotWithShape="1">
            <a:blip r:embed="rId5" cstate="print">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a:stretch>
              <a:fillRect l="-47724" t="-1950" r="-4276" b="1950"/>
            </a:stretch>
          </a:blipFill>
        </p:spPr>
        <p:style>
          <a:lnRef idx="0">
            <a:schemeClr val="dk1">
              <a:hueOff val="0"/>
              <a:satOff val="0"/>
              <a:lumOff val="0"/>
              <a:alphaOff val="0"/>
            </a:schemeClr>
          </a:lnRef>
          <a:fillRef idx="1">
            <a:scrgbClr r="0" g="0" b="0"/>
          </a:fillRef>
          <a:effectRef idx="0">
            <a:schemeClr val="accent5">
              <a:tint val="40000"/>
              <a:hueOff val="0"/>
              <a:satOff val="0"/>
              <a:lumOff val="0"/>
              <a:alphaOff val="0"/>
            </a:schemeClr>
          </a:effectRef>
          <a:fontRef idx="minor">
            <a:schemeClr val="dk1">
              <a:hueOff val="0"/>
              <a:satOff val="0"/>
              <a:lumOff val="0"/>
              <a:alphaOff val="0"/>
            </a:schemeClr>
          </a:fontRef>
        </p:style>
      </p:sp>
      <p:grpSp>
        <p:nvGrpSpPr>
          <p:cNvPr id="8" name="Grupo 7">
            <a:extLst>
              <a:ext uri="{FF2B5EF4-FFF2-40B4-BE49-F238E27FC236}">
                <a16:creationId xmlns:a16="http://schemas.microsoft.com/office/drawing/2014/main" id="{A488A1EC-DDB7-4621-AA5D-7E49A5F9DD4E}"/>
              </a:ext>
            </a:extLst>
          </p:cNvPr>
          <p:cNvGrpSpPr/>
          <p:nvPr/>
        </p:nvGrpSpPr>
        <p:grpSpPr>
          <a:xfrm>
            <a:off x="6341527" y="2987382"/>
            <a:ext cx="2360977" cy="567382"/>
            <a:chOff x="554556" y="1817191"/>
            <a:chExt cx="2360977" cy="567382"/>
          </a:xfrm>
        </p:grpSpPr>
        <p:sp>
          <p:nvSpPr>
            <p:cNvPr id="9" name="Rectángulo 8">
              <a:extLst>
                <a:ext uri="{FF2B5EF4-FFF2-40B4-BE49-F238E27FC236}">
                  <a16:creationId xmlns:a16="http://schemas.microsoft.com/office/drawing/2014/main" id="{83BDBE6E-7A6A-4284-A665-E114BE582304}"/>
                </a:ext>
              </a:extLst>
            </p:cNvPr>
            <p:cNvSpPr/>
            <p:nvPr/>
          </p:nvSpPr>
          <p:spPr>
            <a:xfrm>
              <a:off x="554556" y="1817191"/>
              <a:ext cx="2360977" cy="567382"/>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0" name="CuadroTexto 9">
              <a:extLst>
                <a:ext uri="{FF2B5EF4-FFF2-40B4-BE49-F238E27FC236}">
                  <a16:creationId xmlns:a16="http://schemas.microsoft.com/office/drawing/2014/main" id="{8FEA7F26-7501-4642-9642-D609AEE04B7D}"/>
                </a:ext>
              </a:extLst>
            </p:cNvPr>
            <p:cNvSpPr txBox="1"/>
            <p:nvPr/>
          </p:nvSpPr>
          <p:spPr>
            <a:xfrm>
              <a:off x="554556" y="1817191"/>
              <a:ext cx="2360977" cy="5673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5000"/>
                </a:spcAft>
                <a:buNone/>
              </a:pPr>
              <a:r>
                <a:rPr lang="es-EC" sz="1200" b="1" kern="1200" dirty="0">
                  <a:effectLst>
                    <a:outerShdw blurRad="38100" dist="38100" dir="2700000" algn="tl">
                      <a:srgbClr val="000000">
                        <a:alpha val="43137"/>
                      </a:srgbClr>
                    </a:outerShdw>
                  </a:effectLst>
                </a:rPr>
                <a:t>(5) Ensayo No. 10</a:t>
              </a:r>
            </a:p>
            <a:p>
              <a:pPr lvl="0" algn="ctr" defTabSz="533400">
                <a:lnSpc>
                  <a:spcPct val="90000"/>
                </a:lnSpc>
                <a:spcBef>
                  <a:spcPct val="0"/>
                </a:spcBef>
                <a:spcAft>
                  <a:spcPct val="5000"/>
                </a:spcAft>
              </a:pPr>
              <a:r>
                <a:rPr lang="es-EC" sz="1200" b="1" dirty="0">
                  <a:effectLst>
                    <a:outerShdw blurRad="38100" dist="38100" dir="2700000" algn="tl">
                      <a:srgbClr val="000000">
                        <a:alpha val="43137"/>
                      </a:srgbClr>
                    </a:outerShdw>
                  </a:effectLst>
                </a:rPr>
                <a:t>Carga: 2.28 kg</a:t>
              </a:r>
            </a:p>
            <a:p>
              <a:pPr lvl="0" algn="ctr" defTabSz="533400">
                <a:lnSpc>
                  <a:spcPct val="90000"/>
                </a:lnSpc>
                <a:spcBef>
                  <a:spcPct val="0"/>
                </a:spcBef>
                <a:spcAft>
                  <a:spcPct val="5000"/>
                </a:spcAft>
              </a:pPr>
              <a:r>
                <a:rPr lang="es-EC" sz="1200" b="1" dirty="0">
                  <a:effectLst>
                    <a:outerShdw blurRad="38100" dist="38100" dir="2700000" algn="tl">
                      <a:srgbClr val="000000">
                        <a:alpha val="43137"/>
                      </a:srgbClr>
                    </a:outerShdw>
                  </a:effectLst>
                </a:rPr>
                <a:t>Acumulada: 18.69 kg</a:t>
              </a:r>
            </a:p>
          </p:txBody>
        </p:sp>
      </p:grpSp>
      <p:sp>
        <p:nvSpPr>
          <p:cNvPr id="12" name="Rectángulo 11">
            <a:extLst>
              <a:ext uri="{FF2B5EF4-FFF2-40B4-BE49-F238E27FC236}">
                <a16:creationId xmlns:a16="http://schemas.microsoft.com/office/drawing/2014/main" id="{3BD5242A-8669-446D-A2F9-C32246465419}"/>
              </a:ext>
            </a:extLst>
          </p:cNvPr>
          <p:cNvSpPr/>
          <p:nvPr/>
        </p:nvSpPr>
        <p:spPr>
          <a:xfrm>
            <a:off x="8827620" y="1329736"/>
            <a:ext cx="2739899" cy="2024775"/>
          </a:xfrm>
          <a:prstGeom prst="rect">
            <a:avLst/>
          </a:prstGeom>
          <a:blipFill dpi="0" rotWithShape="1">
            <a:blip r:embed="rId7" cstate="print">
              <a:extLst>
                <a:ext uri="{28A0092B-C50C-407E-A947-70E740481C1C}">
                  <a14:useLocalDpi xmlns:a14="http://schemas.microsoft.com/office/drawing/2010/main" val="0"/>
                </a:ext>
              </a:extLst>
            </a:blip>
            <a:srcRect/>
            <a:stretch>
              <a:fillRect l="-51486" t="-42388" r="-10156" b="597"/>
            </a:stretch>
          </a:blipFill>
        </p:spPr>
        <p:style>
          <a:lnRef idx="0">
            <a:schemeClr val="dk1">
              <a:hueOff val="0"/>
              <a:satOff val="0"/>
              <a:lumOff val="0"/>
              <a:alphaOff val="0"/>
            </a:schemeClr>
          </a:lnRef>
          <a:fillRef idx="1">
            <a:scrgbClr r="0" g="0" b="0"/>
          </a:fillRef>
          <a:effectRef idx="0">
            <a:schemeClr val="accent5">
              <a:tint val="40000"/>
              <a:hueOff val="0"/>
              <a:satOff val="0"/>
              <a:lumOff val="0"/>
              <a:alphaOff val="0"/>
            </a:schemeClr>
          </a:effectRef>
          <a:fontRef idx="minor">
            <a:schemeClr val="dk1">
              <a:hueOff val="0"/>
              <a:satOff val="0"/>
              <a:lumOff val="0"/>
              <a:alphaOff val="0"/>
            </a:schemeClr>
          </a:fontRef>
        </p:style>
      </p:sp>
      <p:grpSp>
        <p:nvGrpSpPr>
          <p:cNvPr id="13" name="Grupo 12">
            <a:extLst>
              <a:ext uri="{FF2B5EF4-FFF2-40B4-BE49-F238E27FC236}">
                <a16:creationId xmlns:a16="http://schemas.microsoft.com/office/drawing/2014/main" id="{3BB2A6DE-48FC-4081-8397-76B387F9DFE6}"/>
              </a:ext>
            </a:extLst>
          </p:cNvPr>
          <p:cNvGrpSpPr/>
          <p:nvPr/>
        </p:nvGrpSpPr>
        <p:grpSpPr>
          <a:xfrm>
            <a:off x="9381430" y="2987382"/>
            <a:ext cx="2360977" cy="567382"/>
            <a:chOff x="3760822" y="1817191"/>
            <a:chExt cx="2360977" cy="567382"/>
          </a:xfrm>
        </p:grpSpPr>
        <p:sp>
          <p:nvSpPr>
            <p:cNvPr id="14" name="Rectángulo 13">
              <a:extLst>
                <a:ext uri="{FF2B5EF4-FFF2-40B4-BE49-F238E27FC236}">
                  <a16:creationId xmlns:a16="http://schemas.microsoft.com/office/drawing/2014/main" id="{F8844200-518B-452E-B44B-E122BF05F1E6}"/>
                </a:ext>
              </a:extLst>
            </p:cNvPr>
            <p:cNvSpPr/>
            <p:nvPr/>
          </p:nvSpPr>
          <p:spPr>
            <a:xfrm>
              <a:off x="3760822" y="1817191"/>
              <a:ext cx="2360977" cy="567382"/>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5" name="CuadroTexto 14">
              <a:extLst>
                <a:ext uri="{FF2B5EF4-FFF2-40B4-BE49-F238E27FC236}">
                  <a16:creationId xmlns:a16="http://schemas.microsoft.com/office/drawing/2014/main" id="{5F5CAF1C-2BC9-46C6-BFE9-12072C18AF6E}"/>
                </a:ext>
              </a:extLst>
            </p:cNvPr>
            <p:cNvSpPr txBox="1"/>
            <p:nvPr/>
          </p:nvSpPr>
          <p:spPr>
            <a:xfrm>
              <a:off x="3760822" y="1817191"/>
              <a:ext cx="2360977" cy="5673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5000"/>
                </a:spcAft>
                <a:buNone/>
              </a:pPr>
              <a:r>
                <a:rPr lang="es-EC" sz="1200" b="1" kern="1200" dirty="0">
                  <a:effectLst>
                    <a:outerShdw blurRad="38100" dist="38100" dir="2700000" algn="tl">
                      <a:srgbClr val="000000">
                        <a:alpha val="43137"/>
                      </a:srgbClr>
                    </a:outerShdw>
                  </a:effectLst>
                </a:rPr>
                <a:t>(6) Ensayo No. 10</a:t>
              </a:r>
            </a:p>
            <a:p>
              <a:pPr lvl="0" algn="ctr" defTabSz="533400">
                <a:lnSpc>
                  <a:spcPct val="90000"/>
                </a:lnSpc>
                <a:spcBef>
                  <a:spcPct val="0"/>
                </a:spcBef>
                <a:spcAft>
                  <a:spcPct val="5000"/>
                </a:spcAft>
              </a:pPr>
              <a:r>
                <a:rPr lang="es-EC" sz="1200" b="1" dirty="0">
                  <a:effectLst>
                    <a:outerShdw blurRad="38100" dist="38100" dir="2700000" algn="tl">
                      <a:srgbClr val="000000">
                        <a:alpha val="43137"/>
                      </a:srgbClr>
                    </a:outerShdw>
                  </a:effectLst>
                </a:rPr>
                <a:t>Carga: 2.28 kg</a:t>
              </a:r>
            </a:p>
            <a:p>
              <a:pPr lvl="0" algn="ctr" defTabSz="533400">
                <a:lnSpc>
                  <a:spcPct val="90000"/>
                </a:lnSpc>
                <a:spcBef>
                  <a:spcPct val="0"/>
                </a:spcBef>
                <a:spcAft>
                  <a:spcPct val="5000"/>
                </a:spcAft>
              </a:pPr>
              <a:r>
                <a:rPr lang="es-EC" sz="1200" b="1" dirty="0">
                  <a:effectLst>
                    <a:outerShdw blurRad="38100" dist="38100" dir="2700000" algn="tl">
                      <a:srgbClr val="000000">
                        <a:alpha val="43137"/>
                      </a:srgbClr>
                    </a:outerShdw>
                  </a:effectLst>
                </a:rPr>
                <a:t>Acumulada: 18.69 kg</a:t>
              </a:r>
            </a:p>
          </p:txBody>
        </p:sp>
      </p:grpSp>
      <p:sp>
        <p:nvSpPr>
          <p:cNvPr id="20" name="Rectángulo 19">
            <a:extLst>
              <a:ext uri="{FF2B5EF4-FFF2-40B4-BE49-F238E27FC236}">
                <a16:creationId xmlns:a16="http://schemas.microsoft.com/office/drawing/2014/main" id="{3A28E71E-806A-40B4-880B-24146A2D5F9D}"/>
              </a:ext>
            </a:extLst>
          </p:cNvPr>
          <p:cNvSpPr/>
          <p:nvPr/>
        </p:nvSpPr>
        <p:spPr>
          <a:xfrm>
            <a:off x="8827620" y="3989716"/>
            <a:ext cx="2739899" cy="2024775"/>
          </a:xfrm>
          <a:prstGeom prst="rect">
            <a:avLst/>
          </a:prstGeom>
          <a:blipFill dpi="0" rotWithShape="1">
            <a:blip r:embed="rId8" cstate="print">
              <a:extLst>
                <a:ext uri="{28A0092B-C50C-407E-A947-70E740481C1C}">
                  <a14:useLocalDpi xmlns:a14="http://schemas.microsoft.com/office/drawing/2010/main" val="0"/>
                </a:ext>
              </a:extLst>
            </a:blip>
            <a:srcRect/>
            <a:stretch>
              <a:fillRect l="-36395" t="-94812" r="-9009" b="-101812"/>
            </a:stretch>
          </a:blipFill>
        </p:spPr>
        <p:style>
          <a:lnRef idx="0">
            <a:schemeClr val="dk1">
              <a:hueOff val="0"/>
              <a:satOff val="0"/>
              <a:lumOff val="0"/>
              <a:alphaOff val="0"/>
            </a:schemeClr>
          </a:lnRef>
          <a:fillRef idx="1">
            <a:scrgbClr r="0" g="0" b="0"/>
          </a:fillRef>
          <a:effectRef idx="0">
            <a:schemeClr val="accent5">
              <a:tint val="40000"/>
              <a:hueOff val="0"/>
              <a:satOff val="0"/>
              <a:lumOff val="0"/>
              <a:alphaOff val="0"/>
            </a:schemeClr>
          </a:effectRef>
          <a:fontRef idx="minor">
            <a:schemeClr val="dk1">
              <a:hueOff val="0"/>
              <a:satOff val="0"/>
              <a:lumOff val="0"/>
              <a:alphaOff val="0"/>
            </a:schemeClr>
          </a:fontRef>
        </p:style>
      </p:sp>
      <p:grpSp>
        <p:nvGrpSpPr>
          <p:cNvPr id="21" name="Grupo 20">
            <a:extLst>
              <a:ext uri="{FF2B5EF4-FFF2-40B4-BE49-F238E27FC236}">
                <a16:creationId xmlns:a16="http://schemas.microsoft.com/office/drawing/2014/main" id="{F7CA575B-99C4-4DB0-A10D-24A97147C6BF}"/>
              </a:ext>
            </a:extLst>
          </p:cNvPr>
          <p:cNvGrpSpPr/>
          <p:nvPr/>
        </p:nvGrpSpPr>
        <p:grpSpPr>
          <a:xfrm>
            <a:off x="9381430" y="5647362"/>
            <a:ext cx="2360977" cy="567382"/>
            <a:chOff x="3760822" y="4333698"/>
            <a:chExt cx="2360977" cy="567382"/>
          </a:xfrm>
        </p:grpSpPr>
        <p:sp>
          <p:nvSpPr>
            <p:cNvPr id="22" name="Rectángulo 21">
              <a:extLst>
                <a:ext uri="{FF2B5EF4-FFF2-40B4-BE49-F238E27FC236}">
                  <a16:creationId xmlns:a16="http://schemas.microsoft.com/office/drawing/2014/main" id="{B953E1D4-2270-49C4-9842-2442A19904EC}"/>
                </a:ext>
              </a:extLst>
            </p:cNvPr>
            <p:cNvSpPr/>
            <p:nvPr/>
          </p:nvSpPr>
          <p:spPr>
            <a:xfrm>
              <a:off x="3760822" y="4333698"/>
              <a:ext cx="2360977" cy="567382"/>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23" name="CuadroTexto 22">
              <a:extLst>
                <a:ext uri="{FF2B5EF4-FFF2-40B4-BE49-F238E27FC236}">
                  <a16:creationId xmlns:a16="http://schemas.microsoft.com/office/drawing/2014/main" id="{43CC5EB7-5D54-4EFF-9D8E-FD247723709E}"/>
                </a:ext>
              </a:extLst>
            </p:cNvPr>
            <p:cNvSpPr txBox="1"/>
            <p:nvPr/>
          </p:nvSpPr>
          <p:spPr>
            <a:xfrm>
              <a:off x="3760822" y="4333698"/>
              <a:ext cx="2360977" cy="5673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5000"/>
                </a:spcAft>
                <a:buNone/>
              </a:pPr>
              <a:r>
                <a:rPr lang="es-EC" sz="1200" b="1" kern="1200" dirty="0">
                  <a:effectLst>
                    <a:outerShdw blurRad="38100" dist="38100" dir="2700000" algn="tl">
                      <a:srgbClr val="000000">
                        <a:alpha val="43137"/>
                      </a:srgbClr>
                    </a:outerShdw>
                  </a:effectLst>
                </a:rPr>
                <a:t>(8) Ensayo No. 17</a:t>
              </a:r>
            </a:p>
            <a:p>
              <a:pPr marL="0" lvl="0" indent="0" algn="ctr" defTabSz="533400">
                <a:lnSpc>
                  <a:spcPct val="90000"/>
                </a:lnSpc>
                <a:spcBef>
                  <a:spcPct val="0"/>
                </a:spcBef>
                <a:spcAft>
                  <a:spcPct val="5000"/>
                </a:spcAft>
                <a:buNone/>
              </a:pPr>
              <a:r>
                <a:rPr lang="es-EC" sz="1200" b="1" kern="1200" dirty="0">
                  <a:effectLst>
                    <a:outerShdw blurRad="38100" dist="38100" dir="2700000" algn="tl">
                      <a:srgbClr val="000000">
                        <a:alpha val="43137"/>
                      </a:srgbClr>
                    </a:outerShdw>
                  </a:effectLst>
                </a:rPr>
                <a:t>Carga: 2.28 kg</a:t>
              </a:r>
            </a:p>
            <a:p>
              <a:pPr marL="0" lvl="0" indent="0" algn="ctr" defTabSz="533400">
                <a:lnSpc>
                  <a:spcPct val="90000"/>
                </a:lnSpc>
                <a:spcBef>
                  <a:spcPct val="0"/>
                </a:spcBef>
                <a:spcAft>
                  <a:spcPct val="5000"/>
                </a:spcAft>
                <a:buNone/>
              </a:pPr>
              <a:r>
                <a:rPr lang="es-EC" sz="1200" b="1" dirty="0">
                  <a:effectLst>
                    <a:outerShdw blurRad="38100" dist="38100" dir="2700000" algn="tl">
                      <a:srgbClr val="000000">
                        <a:alpha val="43137"/>
                      </a:srgbClr>
                    </a:outerShdw>
                  </a:effectLst>
                </a:rPr>
                <a:t>Acumulada: 35.33 kg</a:t>
              </a:r>
              <a:endParaRPr lang="es-EC" sz="1200" b="1" kern="1200" dirty="0">
                <a:effectLst>
                  <a:outerShdw blurRad="38100" dist="38100" dir="2700000" algn="tl">
                    <a:srgbClr val="000000">
                      <a:alpha val="43137"/>
                    </a:srgbClr>
                  </a:outerShdw>
                </a:effectLst>
              </a:endParaRPr>
            </a:p>
          </p:txBody>
        </p:sp>
      </p:grpSp>
      <p:sp>
        <p:nvSpPr>
          <p:cNvPr id="16" name="Rectángulo 15">
            <a:extLst>
              <a:ext uri="{FF2B5EF4-FFF2-40B4-BE49-F238E27FC236}">
                <a16:creationId xmlns:a16="http://schemas.microsoft.com/office/drawing/2014/main" id="{281CE369-F93F-4255-8755-99095C0F0A24}"/>
              </a:ext>
            </a:extLst>
          </p:cNvPr>
          <p:cNvSpPr/>
          <p:nvPr/>
        </p:nvSpPr>
        <p:spPr>
          <a:xfrm>
            <a:off x="5787718" y="3989716"/>
            <a:ext cx="2739899" cy="2024775"/>
          </a:xfrm>
          <a:prstGeom prst="rect">
            <a:avLst/>
          </a:prstGeom>
          <a:blipFill rotWithShape="1">
            <a:blip r:embed="rId9" cstate="print">
              <a:extLst>
                <a:ext uri="{28A0092B-C50C-407E-A947-70E740481C1C}">
                  <a14:useLocalDpi xmlns:a14="http://schemas.microsoft.com/office/drawing/2010/main" val="0"/>
                </a:ext>
              </a:extLst>
            </a:blip>
            <a:srcRect/>
            <a:stretch>
              <a:fillRect l="-8000" r="-8000"/>
            </a:stretch>
          </a:blipFill>
        </p:spPr>
        <p:style>
          <a:lnRef idx="0">
            <a:schemeClr val="dk1">
              <a:hueOff val="0"/>
              <a:satOff val="0"/>
              <a:lumOff val="0"/>
              <a:alphaOff val="0"/>
            </a:schemeClr>
          </a:lnRef>
          <a:fillRef idx="1">
            <a:scrgbClr r="0" g="0" b="0"/>
          </a:fillRef>
          <a:effectRef idx="0">
            <a:schemeClr val="accent5">
              <a:tint val="40000"/>
              <a:hueOff val="0"/>
              <a:satOff val="0"/>
              <a:lumOff val="0"/>
              <a:alphaOff val="0"/>
            </a:schemeClr>
          </a:effectRef>
          <a:fontRef idx="minor">
            <a:schemeClr val="dk1">
              <a:hueOff val="0"/>
              <a:satOff val="0"/>
              <a:lumOff val="0"/>
              <a:alphaOff val="0"/>
            </a:schemeClr>
          </a:fontRef>
        </p:style>
      </p:sp>
      <p:grpSp>
        <p:nvGrpSpPr>
          <p:cNvPr id="17" name="Grupo 16">
            <a:extLst>
              <a:ext uri="{FF2B5EF4-FFF2-40B4-BE49-F238E27FC236}">
                <a16:creationId xmlns:a16="http://schemas.microsoft.com/office/drawing/2014/main" id="{AF9FF182-AAF2-4225-B051-D565A47BE3A7}"/>
              </a:ext>
            </a:extLst>
          </p:cNvPr>
          <p:cNvGrpSpPr/>
          <p:nvPr/>
        </p:nvGrpSpPr>
        <p:grpSpPr>
          <a:xfrm>
            <a:off x="6341527" y="5647362"/>
            <a:ext cx="2360977" cy="567382"/>
            <a:chOff x="554556" y="4333698"/>
            <a:chExt cx="2360977" cy="567382"/>
          </a:xfrm>
        </p:grpSpPr>
        <p:sp>
          <p:nvSpPr>
            <p:cNvPr id="18" name="Rectángulo 17">
              <a:extLst>
                <a:ext uri="{FF2B5EF4-FFF2-40B4-BE49-F238E27FC236}">
                  <a16:creationId xmlns:a16="http://schemas.microsoft.com/office/drawing/2014/main" id="{BAF7FDC7-52B7-4931-ACF5-13A9796E60EE}"/>
                </a:ext>
              </a:extLst>
            </p:cNvPr>
            <p:cNvSpPr/>
            <p:nvPr/>
          </p:nvSpPr>
          <p:spPr>
            <a:xfrm>
              <a:off x="554556" y="4333698"/>
              <a:ext cx="2360977" cy="567382"/>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9" name="CuadroTexto 18">
              <a:extLst>
                <a:ext uri="{FF2B5EF4-FFF2-40B4-BE49-F238E27FC236}">
                  <a16:creationId xmlns:a16="http://schemas.microsoft.com/office/drawing/2014/main" id="{EFAD4404-D0DA-4DC7-8CB9-0C191FC848E9}"/>
                </a:ext>
              </a:extLst>
            </p:cNvPr>
            <p:cNvSpPr txBox="1"/>
            <p:nvPr/>
          </p:nvSpPr>
          <p:spPr>
            <a:xfrm>
              <a:off x="554556" y="4333698"/>
              <a:ext cx="2360977" cy="5673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5000"/>
                </a:spcAft>
                <a:buNone/>
              </a:pPr>
              <a:r>
                <a:rPr lang="es-EC" sz="1200" b="1" kern="1200" dirty="0">
                  <a:effectLst>
                    <a:outerShdw blurRad="38100" dist="38100" dir="2700000" algn="tl">
                      <a:srgbClr val="000000">
                        <a:alpha val="43137"/>
                      </a:srgbClr>
                    </a:outerShdw>
                  </a:effectLst>
                </a:rPr>
                <a:t>(7) Ensayo No. 17-18</a:t>
              </a:r>
            </a:p>
            <a:p>
              <a:pPr marL="0" lvl="0" indent="0" algn="ctr" defTabSz="533400">
                <a:lnSpc>
                  <a:spcPct val="90000"/>
                </a:lnSpc>
                <a:spcBef>
                  <a:spcPct val="0"/>
                </a:spcBef>
                <a:spcAft>
                  <a:spcPct val="5000"/>
                </a:spcAft>
                <a:buNone/>
              </a:pPr>
              <a:r>
                <a:rPr lang="es-EC" sz="1200" b="1" kern="1200" dirty="0">
                  <a:effectLst>
                    <a:outerShdw blurRad="38100" dist="38100" dir="2700000" algn="tl">
                      <a:srgbClr val="000000">
                        <a:alpha val="43137"/>
                      </a:srgbClr>
                    </a:outerShdw>
                  </a:effectLst>
                </a:rPr>
                <a:t>Carga: 3.42 kg</a:t>
              </a:r>
            </a:p>
            <a:p>
              <a:pPr marL="0" lvl="0" indent="0" algn="ctr" defTabSz="533400">
                <a:lnSpc>
                  <a:spcPct val="90000"/>
                </a:lnSpc>
                <a:spcBef>
                  <a:spcPct val="0"/>
                </a:spcBef>
                <a:spcAft>
                  <a:spcPct val="5000"/>
                </a:spcAft>
                <a:buNone/>
              </a:pPr>
              <a:r>
                <a:rPr lang="es-EC" sz="1200" b="1" dirty="0">
                  <a:effectLst>
                    <a:outerShdw blurRad="38100" dist="38100" dir="2700000" algn="tl">
                      <a:srgbClr val="000000">
                        <a:alpha val="43137"/>
                      </a:srgbClr>
                    </a:outerShdw>
                  </a:effectLst>
                </a:rPr>
                <a:t>Acumulada: 35.33 kg</a:t>
              </a:r>
              <a:endParaRPr lang="es-EC" sz="1200" b="1" kern="1200" dirty="0">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777084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CBCE1D-38B8-4A94-8F93-DF908A8204CE}"/>
              </a:ext>
            </a:extLst>
          </p:cNvPr>
          <p:cNvSpPr>
            <a:spLocks noGrp="1"/>
          </p:cNvSpPr>
          <p:nvPr>
            <p:ph type="title"/>
          </p:nvPr>
        </p:nvSpPr>
        <p:spPr/>
        <p:txBody>
          <a:bodyPr>
            <a:normAutofit fontScale="90000"/>
          </a:bodyPr>
          <a:lstStyle/>
          <a:p>
            <a:r>
              <a:rPr lang="es-EC" b="1" dirty="0"/>
              <a:t>Evaluación de daño</a:t>
            </a:r>
            <a:br>
              <a:rPr lang="es-EC" b="1" dirty="0"/>
            </a:br>
            <a:r>
              <a:rPr lang="es-EC" dirty="0"/>
              <a:t>Después ensayos</a:t>
            </a:r>
            <a:endParaRPr lang="es-EC" b="1" dirty="0"/>
          </a:p>
        </p:txBody>
      </p:sp>
      <p:pic>
        <p:nvPicPr>
          <p:cNvPr id="4" name="Imagen 3">
            <a:extLst>
              <a:ext uri="{FF2B5EF4-FFF2-40B4-BE49-F238E27FC236}">
                <a16:creationId xmlns:a16="http://schemas.microsoft.com/office/drawing/2014/main" id="{B10BFC86-C271-475E-8BEB-CCF235C5791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73480"/>
          <a:stretch/>
        </p:blipFill>
        <p:spPr>
          <a:xfrm>
            <a:off x="368406" y="374345"/>
            <a:ext cx="822720" cy="801202"/>
          </a:xfrm>
          <a:prstGeom prst="rect">
            <a:avLst/>
          </a:prstGeom>
        </p:spPr>
      </p:pic>
      <p:pic>
        <p:nvPicPr>
          <p:cNvPr id="5" name="Imagen 4">
            <a:extLst>
              <a:ext uri="{FF2B5EF4-FFF2-40B4-BE49-F238E27FC236}">
                <a16:creationId xmlns:a16="http://schemas.microsoft.com/office/drawing/2014/main" id="{0AEF4BBF-A459-4B8F-8DD2-703A6E4222D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929944" y="5670535"/>
            <a:ext cx="890224" cy="801202"/>
          </a:xfrm>
          <a:prstGeom prst="rect">
            <a:avLst/>
          </a:prstGeom>
          <a:effectLst/>
        </p:spPr>
      </p:pic>
      <p:graphicFrame>
        <p:nvGraphicFramePr>
          <p:cNvPr id="13" name="Tabla 12">
            <a:extLst>
              <a:ext uri="{FF2B5EF4-FFF2-40B4-BE49-F238E27FC236}">
                <a16:creationId xmlns:a16="http://schemas.microsoft.com/office/drawing/2014/main" id="{9B86716E-AC06-47D7-AD89-7485FA0E2B5F}"/>
              </a:ext>
            </a:extLst>
          </p:cNvPr>
          <p:cNvGraphicFramePr>
            <a:graphicFrameLocks noGrp="1"/>
          </p:cNvGraphicFramePr>
          <p:nvPr>
            <p:extLst>
              <p:ext uri="{D42A27DB-BD31-4B8C-83A1-F6EECF244321}">
                <p14:modId xmlns:p14="http://schemas.microsoft.com/office/powerpoint/2010/main" val="2147985172"/>
              </p:ext>
            </p:extLst>
          </p:nvPr>
        </p:nvGraphicFramePr>
        <p:xfrm>
          <a:off x="1191126" y="3827343"/>
          <a:ext cx="5478379" cy="1920240"/>
        </p:xfrm>
        <a:graphic>
          <a:graphicData uri="http://schemas.openxmlformats.org/drawingml/2006/table">
            <a:tbl>
              <a:tblPr firstRow="1" firstCol="1" bandRow="1">
                <a:tableStyleId>{C083E6E3-FA7D-4D7B-A595-EF9225AFEA82}</a:tableStyleId>
              </a:tblPr>
              <a:tblGrid>
                <a:gridCol w="2101507">
                  <a:extLst>
                    <a:ext uri="{9D8B030D-6E8A-4147-A177-3AD203B41FA5}">
                      <a16:colId xmlns:a16="http://schemas.microsoft.com/office/drawing/2014/main" val="1155998640"/>
                    </a:ext>
                  </a:extLst>
                </a:gridCol>
                <a:gridCol w="1171277">
                  <a:extLst>
                    <a:ext uri="{9D8B030D-6E8A-4147-A177-3AD203B41FA5}">
                      <a16:colId xmlns:a16="http://schemas.microsoft.com/office/drawing/2014/main" val="701763930"/>
                    </a:ext>
                  </a:extLst>
                </a:gridCol>
                <a:gridCol w="1109919">
                  <a:extLst>
                    <a:ext uri="{9D8B030D-6E8A-4147-A177-3AD203B41FA5}">
                      <a16:colId xmlns:a16="http://schemas.microsoft.com/office/drawing/2014/main" val="2395114118"/>
                    </a:ext>
                  </a:extLst>
                </a:gridCol>
                <a:gridCol w="1095676">
                  <a:extLst>
                    <a:ext uri="{9D8B030D-6E8A-4147-A177-3AD203B41FA5}">
                      <a16:colId xmlns:a16="http://schemas.microsoft.com/office/drawing/2014/main" val="767545035"/>
                    </a:ext>
                  </a:extLst>
                </a:gridCol>
              </a:tblGrid>
              <a:tr h="144145">
                <a:tc gridSpan="4">
                  <a:txBody>
                    <a:bodyPr/>
                    <a:lstStyle/>
                    <a:p>
                      <a:pPr algn="ctr">
                        <a:lnSpc>
                          <a:spcPct val="100000"/>
                        </a:lnSpc>
                        <a:spcAft>
                          <a:spcPts val="0"/>
                        </a:spcAft>
                      </a:pPr>
                      <a:r>
                        <a:rPr lang="es-EC" sz="1800" dirty="0">
                          <a:effectLst/>
                        </a:rPr>
                        <a:t>Deformaciones máximas</a:t>
                      </a:r>
                      <a:endParaRPr lang="es-EC"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2886441331"/>
                  </a:ext>
                </a:extLst>
              </a:tr>
              <a:tr h="144145">
                <a:tc>
                  <a:txBody>
                    <a:bodyPr/>
                    <a:lstStyle/>
                    <a:p>
                      <a:pPr algn="ctr">
                        <a:lnSpc>
                          <a:spcPct val="100000"/>
                        </a:lnSpc>
                        <a:spcAft>
                          <a:spcPts val="0"/>
                        </a:spcAft>
                      </a:pPr>
                      <a:r>
                        <a:rPr lang="es-EC" sz="1800">
                          <a:effectLst/>
                        </a:rPr>
                        <a:t>Elemento</a:t>
                      </a:r>
                      <a:endParaRPr lang="es-EC"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800" b="1" dirty="0" err="1">
                          <a:effectLst/>
                        </a:rPr>
                        <a:t>dx</a:t>
                      </a:r>
                      <a:r>
                        <a:rPr lang="es-EC" sz="1800" b="1" dirty="0">
                          <a:effectLst/>
                        </a:rPr>
                        <a:t>  (mm)</a:t>
                      </a:r>
                      <a:endParaRPr lang="es-EC"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800" b="1" dirty="0" err="1">
                          <a:effectLst/>
                        </a:rPr>
                        <a:t>dy</a:t>
                      </a:r>
                      <a:r>
                        <a:rPr lang="es-EC" sz="1800" b="1" dirty="0">
                          <a:effectLst/>
                        </a:rPr>
                        <a:t> (mm)</a:t>
                      </a:r>
                      <a:endParaRPr lang="es-EC"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800" b="1" dirty="0" err="1">
                          <a:effectLst/>
                        </a:rPr>
                        <a:t>dz</a:t>
                      </a:r>
                      <a:r>
                        <a:rPr lang="es-EC" sz="1800" b="1" dirty="0">
                          <a:effectLst/>
                        </a:rPr>
                        <a:t> (mm)</a:t>
                      </a:r>
                      <a:endParaRPr lang="es-EC"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233573024"/>
                  </a:ext>
                </a:extLst>
              </a:tr>
              <a:tr h="144145">
                <a:tc>
                  <a:txBody>
                    <a:bodyPr/>
                    <a:lstStyle/>
                    <a:p>
                      <a:pPr algn="ctr">
                        <a:lnSpc>
                          <a:spcPct val="100000"/>
                        </a:lnSpc>
                        <a:spcAft>
                          <a:spcPts val="0"/>
                        </a:spcAft>
                      </a:pPr>
                      <a:r>
                        <a:rPr lang="es-EC" sz="1800" b="0" dirty="0">
                          <a:effectLst/>
                        </a:rPr>
                        <a:t>Columnas</a:t>
                      </a:r>
                      <a:endParaRPr lang="es-EC" sz="2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800">
                          <a:effectLst/>
                        </a:rPr>
                        <a:t>3.600</a:t>
                      </a:r>
                      <a:endParaRPr lang="es-EC"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800">
                          <a:effectLst/>
                        </a:rPr>
                        <a:t>3.100</a:t>
                      </a:r>
                      <a:endParaRPr lang="es-EC"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800">
                          <a:effectLst/>
                        </a:rPr>
                        <a:t>–</a:t>
                      </a:r>
                      <a:endParaRPr lang="es-EC"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186628175"/>
                  </a:ext>
                </a:extLst>
              </a:tr>
              <a:tr h="144145">
                <a:tc>
                  <a:txBody>
                    <a:bodyPr/>
                    <a:lstStyle/>
                    <a:p>
                      <a:pPr algn="ctr">
                        <a:lnSpc>
                          <a:spcPct val="100000"/>
                        </a:lnSpc>
                        <a:spcAft>
                          <a:spcPts val="0"/>
                        </a:spcAft>
                      </a:pPr>
                      <a:r>
                        <a:rPr lang="es-EC" sz="1800" b="0" dirty="0">
                          <a:effectLst/>
                        </a:rPr>
                        <a:t>Vigas principales</a:t>
                      </a:r>
                      <a:endParaRPr lang="es-EC" sz="2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800">
                          <a:effectLst/>
                        </a:rPr>
                        <a:t>–</a:t>
                      </a:r>
                      <a:endParaRPr lang="es-EC"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800">
                          <a:effectLst/>
                        </a:rPr>
                        <a:t>–</a:t>
                      </a:r>
                      <a:endParaRPr lang="es-EC"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800">
                          <a:effectLst/>
                        </a:rPr>
                        <a:t>3.000</a:t>
                      </a:r>
                      <a:endParaRPr lang="es-EC"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35187746"/>
                  </a:ext>
                </a:extLst>
              </a:tr>
              <a:tr h="144145">
                <a:tc>
                  <a:txBody>
                    <a:bodyPr/>
                    <a:lstStyle/>
                    <a:p>
                      <a:pPr algn="ctr">
                        <a:lnSpc>
                          <a:spcPct val="100000"/>
                        </a:lnSpc>
                        <a:spcAft>
                          <a:spcPts val="0"/>
                        </a:spcAft>
                      </a:pPr>
                      <a:r>
                        <a:rPr lang="es-EC" sz="1800" b="0" dirty="0">
                          <a:effectLst/>
                        </a:rPr>
                        <a:t>Vigas secundarias</a:t>
                      </a:r>
                      <a:endParaRPr lang="es-EC" sz="2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800">
                          <a:effectLst/>
                        </a:rPr>
                        <a:t>–</a:t>
                      </a:r>
                      <a:endParaRPr lang="es-EC"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800">
                          <a:effectLst/>
                        </a:rPr>
                        <a:t>–</a:t>
                      </a:r>
                      <a:endParaRPr lang="es-EC"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800">
                          <a:effectLst/>
                        </a:rPr>
                        <a:t>2.000</a:t>
                      </a:r>
                      <a:endParaRPr lang="es-EC"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243897227"/>
                  </a:ext>
                </a:extLst>
              </a:tr>
              <a:tr h="144145">
                <a:tc>
                  <a:txBody>
                    <a:bodyPr/>
                    <a:lstStyle/>
                    <a:p>
                      <a:pPr algn="ctr">
                        <a:lnSpc>
                          <a:spcPct val="100000"/>
                        </a:lnSpc>
                        <a:spcAft>
                          <a:spcPts val="0"/>
                        </a:spcAft>
                      </a:pPr>
                      <a:r>
                        <a:rPr lang="es-EC" sz="1800" b="0" dirty="0">
                          <a:effectLst/>
                        </a:rPr>
                        <a:t>Ejes</a:t>
                      </a:r>
                      <a:endParaRPr lang="es-EC" sz="2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800">
                          <a:effectLst/>
                        </a:rPr>
                        <a:t>1.300</a:t>
                      </a:r>
                      <a:endParaRPr lang="es-EC"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800">
                          <a:effectLst/>
                        </a:rPr>
                        <a:t>0.800</a:t>
                      </a:r>
                      <a:endParaRPr lang="es-EC"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800" dirty="0">
                          <a:effectLst/>
                        </a:rPr>
                        <a:t>–</a:t>
                      </a:r>
                      <a:endParaRPr lang="es-EC"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377757120"/>
                  </a:ext>
                </a:extLst>
              </a:tr>
            </a:tbl>
          </a:graphicData>
        </a:graphic>
      </p:graphicFrame>
      <p:graphicFrame>
        <p:nvGraphicFramePr>
          <p:cNvPr id="14" name="Marcador de contenido 11">
            <a:extLst>
              <a:ext uri="{FF2B5EF4-FFF2-40B4-BE49-F238E27FC236}">
                <a16:creationId xmlns:a16="http://schemas.microsoft.com/office/drawing/2014/main" id="{6D09D8FF-DA75-48AE-BA58-CC9123C39629}"/>
              </a:ext>
            </a:extLst>
          </p:cNvPr>
          <p:cNvGraphicFramePr>
            <a:graphicFrameLocks/>
          </p:cNvGraphicFramePr>
          <p:nvPr>
            <p:extLst>
              <p:ext uri="{D42A27DB-BD31-4B8C-83A1-F6EECF244321}">
                <p14:modId xmlns:p14="http://schemas.microsoft.com/office/powerpoint/2010/main" val="2661055561"/>
              </p:ext>
            </p:extLst>
          </p:nvPr>
        </p:nvGraphicFramePr>
        <p:xfrm>
          <a:off x="1191125" y="2135875"/>
          <a:ext cx="5478379" cy="149759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9" name="Imagen 18">
            <a:extLst>
              <a:ext uri="{FF2B5EF4-FFF2-40B4-BE49-F238E27FC236}">
                <a16:creationId xmlns:a16="http://schemas.microsoft.com/office/drawing/2014/main" id="{B5B1D469-69C6-4F70-B9BA-941392DEAF40}"/>
              </a:ext>
            </a:extLst>
          </p:cNvPr>
          <p:cNvPicPr>
            <a:picLocks noChangeAspect="1"/>
          </p:cNvPicPr>
          <p:nvPr/>
        </p:nvPicPr>
        <p:blipFill>
          <a:blip r:embed="rId9"/>
          <a:stretch>
            <a:fillRect/>
          </a:stretch>
        </p:blipFill>
        <p:spPr>
          <a:xfrm>
            <a:off x="7798420" y="1506921"/>
            <a:ext cx="2500612" cy="4640843"/>
          </a:xfrm>
          <a:prstGeom prst="rect">
            <a:avLst/>
          </a:prstGeom>
          <a:ln w="28575">
            <a:solidFill>
              <a:schemeClr val="accent5"/>
            </a:solidFill>
          </a:ln>
        </p:spPr>
      </p:pic>
    </p:spTree>
    <p:extLst>
      <p:ext uri="{BB962C8B-B14F-4D97-AF65-F5344CB8AC3E}">
        <p14:creationId xmlns:p14="http://schemas.microsoft.com/office/powerpoint/2010/main" val="3855967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CBCE1D-38B8-4A94-8F93-DF908A8204CE}"/>
              </a:ext>
            </a:extLst>
          </p:cNvPr>
          <p:cNvSpPr>
            <a:spLocks noGrp="1"/>
          </p:cNvSpPr>
          <p:nvPr>
            <p:ph type="title"/>
          </p:nvPr>
        </p:nvSpPr>
        <p:spPr>
          <a:xfrm>
            <a:off x="1066800" y="466644"/>
            <a:ext cx="10058400" cy="849264"/>
          </a:xfrm>
        </p:spPr>
        <p:txBody>
          <a:bodyPr>
            <a:noAutofit/>
          </a:bodyPr>
          <a:lstStyle/>
          <a:p>
            <a:r>
              <a:rPr lang="es-EC" sz="3600" b="1" dirty="0"/>
              <a:t>Evaluación de daño</a:t>
            </a:r>
            <a:br>
              <a:rPr lang="es-EC" sz="3600" b="1" dirty="0"/>
            </a:br>
            <a:r>
              <a:rPr lang="es-EC" sz="3600" dirty="0"/>
              <a:t>Conexiones estructurales</a:t>
            </a:r>
            <a:endParaRPr lang="es-EC" sz="3600" b="1" dirty="0"/>
          </a:p>
        </p:txBody>
      </p:sp>
      <p:pic>
        <p:nvPicPr>
          <p:cNvPr id="4" name="Imagen 3">
            <a:extLst>
              <a:ext uri="{FF2B5EF4-FFF2-40B4-BE49-F238E27FC236}">
                <a16:creationId xmlns:a16="http://schemas.microsoft.com/office/drawing/2014/main" id="{B10BFC86-C271-475E-8BEB-CCF235C5791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480"/>
          <a:stretch/>
        </p:blipFill>
        <p:spPr>
          <a:xfrm>
            <a:off x="368406" y="374345"/>
            <a:ext cx="822720" cy="801202"/>
          </a:xfrm>
          <a:prstGeom prst="rect">
            <a:avLst/>
          </a:prstGeom>
        </p:spPr>
      </p:pic>
      <p:pic>
        <p:nvPicPr>
          <p:cNvPr id="5" name="Imagen 4">
            <a:extLst>
              <a:ext uri="{FF2B5EF4-FFF2-40B4-BE49-F238E27FC236}">
                <a16:creationId xmlns:a16="http://schemas.microsoft.com/office/drawing/2014/main" id="{0AEF4BBF-A459-4B8F-8DD2-703A6E4222D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930415" y="5641498"/>
            <a:ext cx="890224" cy="801202"/>
          </a:xfrm>
          <a:prstGeom prst="rect">
            <a:avLst/>
          </a:prstGeom>
          <a:effectLst/>
        </p:spPr>
      </p:pic>
      <p:pic>
        <p:nvPicPr>
          <p:cNvPr id="8" name="Imagen 7">
            <a:extLst>
              <a:ext uri="{FF2B5EF4-FFF2-40B4-BE49-F238E27FC236}">
                <a16:creationId xmlns:a16="http://schemas.microsoft.com/office/drawing/2014/main" id="{D691580C-B592-41F1-B378-A602506F000E}"/>
              </a:ext>
            </a:extLst>
          </p:cNvPr>
          <p:cNvPicPr>
            <a:picLocks noChangeAspect="1"/>
          </p:cNvPicPr>
          <p:nvPr/>
        </p:nvPicPr>
        <p:blipFill rotWithShape="1">
          <a:blip r:embed="rId5">
            <a:duotone>
              <a:schemeClr val="accent6">
                <a:shade val="45000"/>
                <a:satMod val="135000"/>
              </a:schemeClr>
              <a:prstClr val="white"/>
            </a:duotone>
          </a:blip>
          <a:srcRect l="6638" r="7352"/>
          <a:stretch/>
        </p:blipFill>
        <p:spPr>
          <a:xfrm>
            <a:off x="8187633" y="1087624"/>
            <a:ext cx="2875547" cy="1314450"/>
          </a:xfrm>
          <a:prstGeom prst="roundRect">
            <a:avLst>
              <a:gd name="adj" fmla="val 16667"/>
            </a:avLst>
          </a:prstGeom>
          <a:ln>
            <a:noFill/>
          </a:ln>
          <a:effectLst>
            <a:outerShdw blurRad="76200" dist="38100" dir="7800000" algn="tl" rotWithShape="0">
              <a:srgbClr val="000000">
                <a:alpha val="40000"/>
              </a:srgbClr>
            </a:outerShdw>
          </a:effectLst>
        </p:spPr>
      </p:pic>
      <p:grpSp>
        <p:nvGrpSpPr>
          <p:cNvPr id="25" name="Grupo 24">
            <a:extLst>
              <a:ext uri="{FF2B5EF4-FFF2-40B4-BE49-F238E27FC236}">
                <a16:creationId xmlns:a16="http://schemas.microsoft.com/office/drawing/2014/main" id="{012B9A81-02B6-4315-A075-08BC41DA07FE}"/>
              </a:ext>
            </a:extLst>
          </p:cNvPr>
          <p:cNvGrpSpPr/>
          <p:nvPr/>
        </p:nvGrpSpPr>
        <p:grpSpPr>
          <a:xfrm>
            <a:off x="1041532" y="2536381"/>
            <a:ext cx="5076339" cy="3307182"/>
            <a:chOff x="0" y="0"/>
            <a:chExt cx="4140200" cy="2797317"/>
          </a:xfrm>
        </p:grpSpPr>
        <p:pic>
          <p:nvPicPr>
            <p:cNvPr id="26" name="Imagen 25">
              <a:extLst>
                <a:ext uri="{FF2B5EF4-FFF2-40B4-BE49-F238E27FC236}">
                  <a16:creationId xmlns:a16="http://schemas.microsoft.com/office/drawing/2014/main" id="{80CD298A-9E28-405B-A729-CE0D47F6FA9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133" t="31391" r="17690" b="37703"/>
            <a:stretch/>
          </p:blipFill>
          <p:spPr bwMode="auto">
            <a:xfrm>
              <a:off x="0" y="0"/>
              <a:ext cx="4140200" cy="1348105"/>
            </a:xfrm>
            <a:prstGeom prst="round2DiagRect">
              <a:avLst>
                <a:gd name="adj1" fmla="val 16667"/>
                <a:gd name="adj2" fmla="val 0"/>
              </a:avLst>
            </a:prstGeom>
            <a:ln w="3175" cap="sq">
              <a:solidFill>
                <a:schemeClr val="bg1">
                  <a:lumMod val="75000"/>
                </a:schemeClr>
              </a:solidFill>
              <a:miter lim="800000"/>
            </a:ln>
            <a:effectLst/>
            <a:extLst>
              <a:ext uri="{53640926-AAD7-44D8-BBD7-CCE9431645EC}">
                <a14:shadowObscured xmlns:a14="http://schemas.microsoft.com/office/drawing/2010/main"/>
              </a:ext>
            </a:extLst>
          </p:spPr>
        </p:pic>
        <p:pic>
          <p:nvPicPr>
            <p:cNvPr id="27" name="Imagen 26">
              <a:extLst>
                <a:ext uri="{FF2B5EF4-FFF2-40B4-BE49-F238E27FC236}">
                  <a16:creationId xmlns:a16="http://schemas.microsoft.com/office/drawing/2014/main" id="{799DFF43-7615-4B59-98CC-A5C2198BCA8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2745" t="34311" r="27909" b="42327"/>
            <a:stretch/>
          </p:blipFill>
          <p:spPr bwMode="auto">
            <a:xfrm>
              <a:off x="117428" y="1400317"/>
              <a:ext cx="1543050" cy="1397000"/>
            </a:xfrm>
            <a:prstGeom prst="ellipse">
              <a:avLst/>
            </a:prstGeom>
            <a:ln>
              <a:noFill/>
            </a:ln>
            <a:effectLst>
              <a:softEdge rad="112500"/>
            </a:effectLst>
            <a:extLst>
              <a:ext uri="{53640926-AAD7-44D8-BBD7-CCE9431645EC}">
                <a14:shadowObscured xmlns:a14="http://schemas.microsoft.com/office/drawing/2010/main"/>
              </a:ext>
            </a:extLst>
          </p:spPr>
        </p:pic>
        <p:grpSp>
          <p:nvGrpSpPr>
            <p:cNvPr id="28" name="Grupo 27">
              <a:extLst>
                <a:ext uri="{FF2B5EF4-FFF2-40B4-BE49-F238E27FC236}">
                  <a16:creationId xmlns:a16="http://schemas.microsoft.com/office/drawing/2014/main" id="{D465DFC0-F8BF-46EB-9F75-2EC5EC350BA7}"/>
                </a:ext>
              </a:extLst>
            </p:cNvPr>
            <p:cNvGrpSpPr/>
            <p:nvPr/>
          </p:nvGrpSpPr>
          <p:grpSpPr>
            <a:xfrm>
              <a:off x="1083576" y="150125"/>
              <a:ext cx="2928780" cy="2327891"/>
              <a:chOff x="0" y="0"/>
              <a:chExt cx="2928780" cy="2327891"/>
            </a:xfrm>
          </p:grpSpPr>
          <p:sp>
            <p:nvSpPr>
              <p:cNvPr id="29" name="Elipse 28">
                <a:extLst>
                  <a:ext uri="{FF2B5EF4-FFF2-40B4-BE49-F238E27FC236}">
                    <a16:creationId xmlns:a16="http://schemas.microsoft.com/office/drawing/2014/main" id="{BCC8F25E-355D-4753-8FFF-EA3965404BB1}"/>
                  </a:ext>
                </a:extLst>
              </p:cNvPr>
              <p:cNvSpPr/>
              <p:nvPr/>
            </p:nvSpPr>
            <p:spPr>
              <a:xfrm>
                <a:off x="1550442" y="0"/>
                <a:ext cx="647700" cy="638175"/>
              </a:xfrm>
              <a:prstGeom prst="ellipse">
                <a:avLst/>
              </a:prstGeom>
              <a:noFill/>
              <a:ln w="38100">
                <a:solidFill>
                  <a:srgbClr val="FF006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cxnSp>
            <p:nvCxnSpPr>
              <p:cNvPr id="30" name="Conector recto de flecha 29">
                <a:extLst>
                  <a:ext uri="{FF2B5EF4-FFF2-40B4-BE49-F238E27FC236}">
                    <a16:creationId xmlns:a16="http://schemas.microsoft.com/office/drawing/2014/main" id="{B5B1F5E5-02E2-4672-A257-D5E1ECEE2BBF}"/>
                  </a:ext>
                </a:extLst>
              </p:cNvPr>
              <p:cNvCxnSpPr/>
              <p:nvPr/>
            </p:nvCxnSpPr>
            <p:spPr>
              <a:xfrm flipH="1">
                <a:off x="0" y="504967"/>
                <a:ext cx="1628775" cy="1219200"/>
              </a:xfrm>
              <a:prstGeom prst="straightConnector1">
                <a:avLst/>
              </a:prstGeom>
              <a:ln w="38100">
                <a:solidFill>
                  <a:srgbClr val="FF0066"/>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1" name="Cuadro de texto 2">
                <a:extLst>
                  <a:ext uri="{FF2B5EF4-FFF2-40B4-BE49-F238E27FC236}">
                    <a16:creationId xmlns:a16="http://schemas.microsoft.com/office/drawing/2014/main" id="{A1985756-7377-4CA6-9760-5489D29DAE51}"/>
                  </a:ext>
                </a:extLst>
              </p:cNvPr>
              <p:cNvSpPr txBox="1">
                <a:spLocks noChangeArrowheads="1"/>
              </p:cNvSpPr>
              <p:nvPr/>
            </p:nvSpPr>
            <p:spPr bwMode="auto">
              <a:xfrm>
                <a:off x="493895" y="1724167"/>
                <a:ext cx="2434885" cy="589915"/>
              </a:xfrm>
              <a:prstGeom prst="rect">
                <a:avLst/>
              </a:prstGeom>
              <a:noFill/>
              <a:ln w="9525">
                <a:noFill/>
                <a:miter lim="800000"/>
                <a:headEnd/>
                <a:tailEnd/>
              </a:ln>
            </p:spPr>
            <p:txBody>
              <a:bodyPr rot="0" vert="horz" wrap="square" lIns="91440" tIns="45720" rIns="91440" bIns="45720" anchor="t" anchorCtr="0">
                <a:noAutofit/>
              </a:bodyPr>
              <a:lstStyle/>
              <a:p>
                <a:pPr algn="just">
                  <a:lnSpc>
                    <a:spcPct val="107000"/>
                  </a:lnSpc>
                  <a:spcAft>
                    <a:spcPts val="800"/>
                  </a:spcAft>
                </a:pPr>
                <a:r>
                  <a:rPr lang="es-EC" sz="1400" b="1" dirty="0">
                    <a:effectLst/>
                    <a:latin typeface="Times New Roman" panose="02020603050405020304" pitchFamily="18" charset="0"/>
                    <a:ea typeface="Times New Roman" panose="02020603050405020304" pitchFamily="18" charset="0"/>
                    <a:cs typeface="Times New Roman" panose="02020603050405020304" pitchFamily="18" charset="0"/>
                  </a:rPr>
                  <a:t>Fisura de interrupción (tipo cráter) </a:t>
                </a:r>
                <a:endParaRPr lang="es-EC" sz="105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2" name="Cuadro de texto 2">
                <a:extLst>
                  <a:ext uri="{FF2B5EF4-FFF2-40B4-BE49-F238E27FC236}">
                    <a16:creationId xmlns:a16="http://schemas.microsoft.com/office/drawing/2014/main" id="{FF0E0BD5-285A-4E54-8154-92F5F971011D}"/>
                  </a:ext>
                </a:extLst>
              </p:cNvPr>
              <p:cNvSpPr txBox="1">
                <a:spLocks noChangeArrowheads="1"/>
              </p:cNvSpPr>
              <p:nvPr/>
            </p:nvSpPr>
            <p:spPr bwMode="auto">
              <a:xfrm>
                <a:off x="2843" y="1864341"/>
                <a:ext cx="525780" cy="463550"/>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EC" sz="1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s-EC" sz="1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grpSp>
      <p:grpSp>
        <p:nvGrpSpPr>
          <p:cNvPr id="33" name="Grupo 32">
            <a:extLst>
              <a:ext uri="{FF2B5EF4-FFF2-40B4-BE49-F238E27FC236}">
                <a16:creationId xmlns:a16="http://schemas.microsoft.com/office/drawing/2014/main" id="{FD64079B-5935-4865-A781-0273AD8B82C3}"/>
              </a:ext>
            </a:extLst>
          </p:cNvPr>
          <p:cNvGrpSpPr/>
          <p:nvPr/>
        </p:nvGrpSpPr>
        <p:grpSpPr>
          <a:xfrm>
            <a:off x="6045675" y="2536381"/>
            <a:ext cx="6050069" cy="3157298"/>
            <a:chOff x="-294595" y="0"/>
            <a:chExt cx="6161994" cy="3213636"/>
          </a:xfrm>
        </p:grpSpPr>
        <p:grpSp>
          <p:nvGrpSpPr>
            <p:cNvPr id="34" name="Grupo 33">
              <a:extLst>
                <a:ext uri="{FF2B5EF4-FFF2-40B4-BE49-F238E27FC236}">
                  <a16:creationId xmlns:a16="http://schemas.microsoft.com/office/drawing/2014/main" id="{BF0CFF65-0AE2-4668-BDD4-CAD123997B6F}"/>
                </a:ext>
              </a:extLst>
            </p:cNvPr>
            <p:cNvGrpSpPr/>
            <p:nvPr/>
          </p:nvGrpSpPr>
          <p:grpSpPr>
            <a:xfrm>
              <a:off x="-294595" y="2675375"/>
              <a:ext cx="6161994" cy="538261"/>
              <a:chOff x="-294595" y="128646"/>
              <a:chExt cx="6161994" cy="538261"/>
            </a:xfrm>
          </p:grpSpPr>
          <p:sp>
            <p:nvSpPr>
              <p:cNvPr id="46" name="Cuadro de texto 2">
                <a:extLst>
                  <a:ext uri="{FF2B5EF4-FFF2-40B4-BE49-F238E27FC236}">
                    <a16:creationId xmlns:a16="http://schemas.microsoft.com/office/drawing/2014/main" id="{D316CF37-0C55-42CF-A92D-EF052969A6BA}"/>
                  </a:ext>
                </a:extLst>
              </p:cNvPr>
              <p:cNvSpPr txBox="1">
                <a:spLocks noChangeArrowheads="1"/>
              </p:cNvSpPr>
              <p:nvPr/>
            </p:nvSpPr>
            <p:spPr bwMode="auto">
              <a:xfrm>
                <a:off x="2148520" y="170353"/>
                <a:ext cx="3718879" cy="401735"/>
              </a:xfrm>
              <a:prstGeom prst="rect">
                <a:avLst/>
              </a:prstGeom>
              <a:noFill/>
              <a:ln w="9525">
                <a:noFill/>
                <a:miter lim="800000"/>
                <a:headEnd/>
                <a:tailEnd/>
              </a:ln>
            </p:spPr>
            <p:txBody>
              <a:bodyPr rot="0" vert="horz" wrap="square" lIns="91440" tIns="45720" rIns="91440" bIns="45720" anchor="t" anchorCtr="0">
                <a:noAutofit/>
              </a:bodyPr>
              <a:lstStyle/>
              <a:p>
                <a:pPr marL="457200">
                  <a:lnSpc>
                    <a:spcPct val="107000"/>
                  </a:lnSpc>
                  <a:spcAft>
                    <a:spcPts val="800"/>
                  </a:spcAft>
                </a:pPr>
                <a:r>
                  <a:rPr lang="en-US" sz="1400" b="1" dirty="0" err="1">
                    <a:effectLst/>
                    <a:latin typeface="Times New Roman" panose="02020603050405020304" pitchFamily="18" charset="0"/>
                    <a:ea typeface="Times New Roman" panose="02020603050405020304" pitchFamily="18" charset="0"/>
                    <a:cs typeface="Times New Roman" panose="02020603050405020304" pitchFamily="18" charset="0"/>
                  </a:rPr>
                  <a:t>Socavaciones</a:t>
                </a:r>
                <a:r>
                  <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ea typeface="Times New Roman" panose="02020603050405020304" pitchFamily="18" charset="0"/>
                    <a:cs typeface="Times New Roman" panose="02020603050405020304" pitchFamily="18" charset="0"/>
                  </a:rPr>
                  <a:t>externas</a:t>
                </a:r>
                <a:endParaRPr lang="es-EC" sz="9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7" name="Cuadro de texto 2">
                <a:extLst>
                  <a:ext uri="{FF2B5EF4-FFF2-40B4-BE49-F238E27FC236}">
                    <a16:creationId xmlns:a16="http://schemas.microsoft.com/office/drawing/2014/main" id="{CF1E0B64-B7E1-4B3B-9B40-BFD3D3DE4814}"/>
                  </a:ext>
                </a:extLst>
              </p:cNvPr>
              <p:cNvSpPr txBox="1">
                <a:spLocks noChangeArrowheads="1"/>
              </p:cNvSpPr>
              <p:nvPr/>
            </p:nvSpPr>
            <p:spPr bwMode="auto">
              <a:xfrm>
                <a:off x="-294595" y="128646"/>
                <a:ext cx="3512125" cy="538261"/>
              </a:xfrm>
              <a:prstGeom prst="rect">
                <a:avLst/>
              </a:prstGeom>
              <a:noFill/>
              <a:ln w="9525">
                <a:noFill/>
                <a:miter lim="800000"/>
                <a:headEnd/>
                <a:tailEnd/>
              </a:ln>
            </p:spPr>
            <p:txBody>
              <a:bodyPr rot="0" vert="horz" wrap="square" lIns="91440" tIns="45720" rIns="91440" bIns="45720" anchor="t" anchorCtr="0">
                <a:noAutofit/>
              </a:bodyPr>
              <a:lstStyle/>
              <a:p>
                <a:pPr marL="457200">
                  <a:lnSpc>
                    <a:spcPct val="107000"/>
                  </a:lnSpc>
                  <a:spcAft>
                    <a:spcPts val="800"/>
                  </a:spcAft>
                </a:pPr>
                <a:r>
                  <a:rPr lang="es-EC" sz="1400" b="1" dirty="0">
                    <a:effectLst/>
                    <a:latin typeface="Times New Roman" panose="02020603050405020304" pitchFamily="18" charset="0"/>
                    <a:ea typeface="Times New Roman" panose="02020603050405020304" pitchFamily="18" charset="0"/>
                    <a:cs typeface="Times New Roman" panose="02020603050405020304" pitchFamily="18" charset="0"/>
                  </a:rPr>
                  <a:t>Porosidades diversas</a:t>
                </a:r>
                <a:endParaRPr lang="es-EC" sz="9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grpSp>
          <p:nvGrpSpPr>
            <p:cNvPr id="35" name="Grupo 34">
              <a:extLst>
                <a:ext uri="{FF2B5EF4-FFF2-40B4-BE49-F238E27FC236}">
                  <a16:creationId xmlns:a16="http://schemas.microsoft.com/office/drawing/2014/main" id="{F9DE7507-D893-4136-8009-822C27678101}"/>
                </a:ext>
              </a:extLst>
            </p:cNvPr>
            <p:cNvGrpSpPr/>
            <p:nvPr/>
          </p:nvGrpSpPr>
          <p:grpSpPr>
            <a:xfrm>
              <a:off x="19050" y="0"/>
              <a:ext cx="4921250" cy="2819135"/>
              <a:chOff x="0" y="0"/>
              <a:chExt cx="4921250" cy="2819135"/>
            </a:xfrm>
          </p:grpSpPr>
          <p:pic>
            <p:nvPicPr>
              <p:cNvPr id="39" name="Imagen 38">
                <a:extLst>
                  <a:ext uri="{FF2B5EF4-FFF2-40B4-BE49-F238E27FC236}">
                    <a16:creationId xmlns:a16="http://schemas.microsoft.com/office/drawing/2014/main" id="{9D934131-6B4A-48A7-821A-59C68D46E7F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408" t="24929" r="4397" b="33678"/>
              <a:stretch/>
            </p:blipFill>
            <p:spPr bwMode="auto">
              <a:xfrm>
                <a:off x="0" y="0"/>
                <a:ext cx="4921250" cy="1633220"/>
              </a:xfrm>
              <a:prstGeom prst="round2DiagRect">
                <a:avLst>
                  <a:gd name="adj1" fmla="val 16667"/>
                  <a:gd name="adj2" fmla="val 0"/>
                </a:avLst>
              </a:prstGeom>
              <a:ln>
                <a:solidFill>
                  <a:schemeClr val="bg1">
                    <a:lumMod val="75000"/>
                  </a:schemeClr>
                </a:solidFill>
              </a:ln>
              <a:effectLst/>
              <a:extLst>
                <a:ext uri="{53640926-AAD7-44D8-BBD7-CCE9431645EC}">
                  <a14:shadowObscured xmlns:a14="http://schemas.microsoft.com/office/drawing/2010/main"/>
                </a:ext>
              </a:extLst>
            </p:spPr>
          </p:pic>
          <p:sp>
            <p:nvSpPr>
              <p:cNvPr id="40" name="Elipse 39">
                <a:extLst>
                  <a:ext uri="{FF2B5EF4-FFF2-40B4-BE49-F238E27FC236}">
                    <a16:creationId xmlns:a16="http://schemas.microsoft.com/office/drawing/2014/main" id="{220C71FB-2EBB-4D89-A23E-19F2B850597F}"/>
                  </a:ext>
                </a:extLst>
              </p:cNvPr>
              <p:cNvSpPr/>
              <p:nvPr/>
            </p:nvSpPr>
            <p:spPr>
              <a:xfrm>
                <a:off x="2784143" y="559559"/>
                <a:ext cx="828675" cy="352425"/>
              </a:xfrm>
              <a:prstGeom prst="ellipse">
                <a:avLst/>
              </a:prstGeom>
              <a:noFill/>
              <a:ln w="38100">
                <a:solidFill>
                  <a:srgbClr val="FF006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sz="1200"/>
              </a:p>
            </p:txBody>
          </p:sp>
          <p:pic>
            <p:nvPicPr>
              <p:cNvPr id="41" name="Imagen 40">
                <a:extLst>
                  <a:ext uri="{FF2B5EF4-FFF2-40B4-BE49-F238E27FC236}">
                    <a16:creationId xmlns:a16="http://schemas.microsoft.com/office/drawing/2014/main" id="{2BB8399B-E1C1-48BA-94B7-97DF98EAB65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2929" t="39040" r="25224" b="51552"/>
              <a:stretch/>
            </p:blipFill>
            <p:spPr bwMode="auto">
              <a:xfrm>
                <a:off x="2191887" y="1727864"/>
                <a:ext cx="2632710" cy="1085850"/>
              </a:xfrm>
              <a:prstGeom prst="ellipse">
                <a:avLst/>
              </a:prstGeom>
              <a:ln>
                <a:noFill/>
              </a:ln>
              <a:effectLst>
                <a:softEdge rad="112500"/>
              </a:effectLst>
              <a:extLst>
                <a:ext uri="{53640926-AAD7-44D8-BBD7-CCE9431645EC}">
                  <a14:shadowObscured xmlns:a14="http://schemas.microsoft.com/office/drawing/2010/main"/>
                </a:ext>
              </a:extLst>
            </p:spPr>
          </p:pic>
          <p:cxnSp>
            <p:nvCxnSpPr>
              <p:cNvPr id="42" name="Conector recto de flecha 41">
                <a:extLst>
                  <a:ext uri="{FF2B5EF4-FFF2-40B4-BE49-F238E27FC236}">
                    <a16:creationId xmlns:a16="http://schemas.microsoft.com/office/drawing/2014/main" id="{50F9DBB6-4930-44F6-A838-770764DABD6D}"/>
                  </a:ext>
                </a:extLst>
              </p:cNvPr>
              <p:cNvCxnSpPr/>
              <p:nvPr/>
            </p:nvCxnSpPr>
            <p:spPr>
              <a:xfrm>
                <a:off x="3370997" y="900753"/>
                <a:ext cx="133350" cy="1143000"/>
              </a:xfrm>
              <a:prstGeom prst="straightConnector1">
                <a:avLst/>
              </a:prstGeom>
              <a:ln w="38100">
                <a:solidFill>
                  <a:srgbClr val="FF0066"/>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3" name="Elipse 42">
                <a:extLst>
                  <a:ext uri="{FF2B5EF4-FFF2-40B4-BE49-F238E27FC236}">
                    <a16:creationId xmlns:a16="http://schemas.microsoft.com/office/drawing/2014/main" id="{CC36A13E-5B35-4721-9FF5-D912D9159480}"/>
                  </a:ext>
                </a:extLst>
              </p:cNvPr>
              <p:cNvSpPr/>
              <p:nvPr/>
            </p:nvSpPr>
            <p:spPr>
              <a:xfrm>
                <a:off x="1992573" y="614150"/>
                <a:ext cx="561975" cy="304800"/>
              </a:xfrm>
              <a:prstGeom prst="ellipse">
                <a:avLst/>
              </a:prstGeom>
              <a:noFill/>
              <a:ln w="38100">
                <a:solidFill>
                  <a:srgbClr val="FF006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sz="1200"/>
              </a:p>
            </p:txBody>
          </p:sp>
          <p:pic>
            <p:nvPicPr>
              <p:cNvPr id="44" name="Imagen 43">
                <a:extLst>
                  <a:ext uri="{FF2B5EF4-FFF2-40B4-BE49-F238E27FC236}">
                    <a16:creationId xmlns:a16="http://schemas.microsoft.com/office/drawing/2014/main" id="{0ECC720A-B797-4119-B180-B4C266C8480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1309" t="40196" r="46598" b="51797"/>
              <a:stretch/>
            </p:blipFill>
            <p:spPr bwMode="auto">
              <a:xfrm>
                <a:off x="76484" y="1659625"/>
                <a:ext cx="1828800" cy="1159510"/>
              </a:xfrm>
              <a:prstGeom prst="ellipse">
                <a:avLst/>
              </a:prstGeom>
              <a:ln>
                <a:noFill/>
              </a:ln>
              <a:effectLst>
                <a:softEdge rad="112500"/>
              </a:effectLst>
              <a:extLst>
                <a:ext uri="{53640926-AAD7-44D8-BBD7-CCE9431645EC}">
                  <a14:shadowObscured xmlns:a14="http://schemas.microsoft.com/office/drawing/2010/main"/>
                </a:ext>
              </a:extLst>
            </p:spPr>
          </p:pic>
          <p:cxnSp>
            <p:nvCxnSpPr>
              <p:cNvPr id="45" name="Conector recto de flecha 44">
                <a:extLst>
                  <a:ext uri="{FF2B5EF4-FFF2-40B4-BE49-F238E27FC236}">
                    <a16:creationId xmlns:a16="http://schemas.microsoft.com/office/drawing/2014/main" id="{D4823990-B33F-41EC-A7A6-A59B28E2C0A8}"/>
                  </a:ext>
                </a:extLst>
              </p:cNvPr>
              <p:cNvCxnSpPr/>
              <p:nvPr/>
            </p:nvCxnSpPr>
            <p:spPr>
              <a:xfrm flipH="1">
                <a:off x="1179110" y="900753"/>
                <a:ext cx="971550" cy="1143000"/>
              </a:xfrm>
              <a:prstGeom prst="straightConnector1">
                <a:avLst/>
              </a:prstGeom>
              <a:ln w="38100">
                <a:solidFill>
                  <a:srgbClr val="FF0066"/>
                </a:solidFill>
                <a:prstDash val="sysDot"/>
                <a:tailEnd type="triangle"/>
              </a:ln>
            </p:spPr>
            <p:style>
              <a:lnRef idx="1">
                <a:schemeClr val="accent1"/>
              </a:lnRef>
              <a:fillRef idx="0">
                <a:schemeClr val="accent1"/>
              </a:fillRef>
              <a:effectRef idx="0">
                <a:schemeClr val="accent1"/>
              </a:effectRef>
              <a:fontRef idx="minor">
                <a:schemeClr val="tx1"/>
              </a:fontRef>
            </p:style>
          </p:cxnSp>
        </p:grpSp>
        <p:grpSp>
          <p:nvGrpSpPr>
            <p:cNvPr id="36" name="Grupo 35">
              <a:extLst>
                <a:ext uri="{FF2B5EF4-FFF2-40B4-BE49-F238E27FC236}">
                  <a16:creationId xmlns:a16="http://schemas.microsoft.com/office/drawing/2014/main" id="{9776E863-0AF9-4D28-8643-389817C50AD9}"/>
                </a:ext>
              </a:extLst>
            </p:cNvPr>
            <p:cNvGrpSpPr/>
            <p:nvPr/>
          </p:nvGrpSpPr>
          <p:grpSpPr>
            <a:xfrm>
              <a:off x="736979" y="2365966"/>
              <a:ext cx="3206749" cy="455930"/>
              <a:chOff x="0" y="51249"/>
              <a:chExt cx="3022391" cy="455930"/>
            </a:xfrm>
          </p:grpSpPr>
          <p:sp>
            <p:nvSpPr>
              <p:cNvPr id="37" name="Cuadro de texto 2">
                <a:extLst>
                  <a:ext uri="{FF2B5EF4-FFF2-40B4-BE49-F238E27FC236}">
                    <a16:creationId xmlns:a16="http://schemas.microsoft.com/office/drawing/2014/main" id="{3D78FF77-7277-4C1A-A628-3032DACD1078}"/>
                  </a:ext>
                </a:extLst>
              </p:cNvPr>
              <p:cNvSpPr txBox="1">
                <a:spLocks noChangeArrowheads="1"/>
              </p:cNvSpPr>
              <p:nvPr/>
            </p:nvSpPr>
            <p:spPr bwMode="auto">
              <a:xfrm>
                <a:off x="2429301" y="51249"/>
                <a:ext cx="593090" cy="455930"/>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EC" sz="14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s-EC" sz="9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8" name="Cuadro de texto 2">
                <a:extLst>
                  <a:ext uri="{FF2B5EF4-FFF2-40B4-BE49-F238E27FC236}">
                    <a16:creationId xmlns:a16="http://schemas.microsoft.com/office/drawing/2014/main" id="{9B9D23C3-5711-43EE-B7D5-A18C52A8FD3C}"/>
                  </a:ext>
                </a:extLst>
              </p:cNvPr>
              <p:cNvSpPr txBox="1">
                <a:spLocks noChangeArrowheads="1"/>
              </p:cNvSpPr>
              <p:nvPr/>
            </p:nvSpPr>
            <p:spPr bwMode="auto">
              <a:xfrm>
                <a:off x="0" y="51249"/>
                <a:ext cx="586740" cy="441959"/>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EC" sz="1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s-EC" sz="9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grpSp>
      <p:sp>
        <p:nvSpPr>
          <p:cNvPr id="88" name="Rectángulo 87">
            <a:extLst>
              <a:ext uri="{FF2B5EF4-FFF2-40B4-BE49-F238E27FC236}">
                <a16:creationId xmlns:a16="http://schemas.microsoft.com/office/drawing/2014/main" id="{E0A3AE68-9B1D-4DB0-9018-468D2E3F7A23}"/>
              </a:ext>
            </a:extLst>
          </p:cNvPr>
          <p:cNvSpPr/>
          <p:nvPr/>
        </p:nvSpPr>
        <p:spPr>
          <a:xfrm>
            <a:off x="2791326" y="5905293"/>
            <a:ext cx="1609150" cy="365678"/>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a:spAutoFit/>
          </a:bodyPr>
          <a:lstStyle/>
          <a:p>
            <a:pPr algn="ctr">
              <a:lnSpc>
                <a:spcPct val="107000"/>
              </a:lnSpc>
              <a:spcAft>
                <a:spcPts val="800"/>
              </a:spcAft>
            </a:pPr>
            <a:r>
              <a:rPr lang="es-EC" dirty="0">
                <a:solidFill>
                  <a:schemeClr val="tx1"/>
                </a:solidFill>
                <a:ea typeface="Times New Roman" panose="02020603050405020304" pitchFamily="18" charset="0"/>
                <a:cs typeface="Times New Roman" panose="02020603050405020304" pitchFamily="18" charset="0"/>
              </a:rPr>
              <a:t>Vista frontal</a:t>
            </a:r>
          </a:p>
        </p:txBody>
      </p:sp>
      <p:sp>
        <p:nvSpPr>
          <p:cNvPr id="89" name="Rectángulo 88">
            <a:extLst>
              <a:ext uri="{FF2B5EF4-FFF2-40B4-BE49-F238E27FC236}">
                <a16:creationId xmlns:a16="http://schemas.microsoft.com/office/drawing/2014/main" id="{825746AD-8436-4669-BF22-29C8945FAF61}"/>
              </a:ext>
            </a:extLst>
          </p:cNvPr>
          <p:cNvSpPr/>
          <p:nvPr/>
        </p:nvSpPr>
        <p:spPr>
          <a:xfrm>
            <a:off x="7436814" y="5914165"/>
            <a:ext cx="2528257" cy="365869"/>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a:spAutoFit/>
          </a:bodyPr>
          <a:lstStyle/>
          <a:p>
            <a:pPr algn="ctr">
              <a:lnSpc>
                <a:spcPct val="107000"/>
              </a:lnSpc>
              <a:spcAft>
                <a:spcPts val="800"/>
              </a:spcAft>
            </a:pPr>
            <a:r>
              <a:rPr lang="es-EC" dirty="0">
                <a:solidFill>
                  <a:schemeClr val="tx1"/>
                </a:solidFill>
                <a:ea typeface="Times New Roman" panose="02020603050405020304" pitchFamily="18" charset="0"/>
                <a:cs typeface="Times New Roman" panose="02020603050405020304" pitchFamily="18" charset="0"/>
              </a:rPr>
              <a:t>Vista lateral derecha</a:t>
            </a:r>
          </a:p>
        </p:txBody>
      </p:sp>
      <p:graphicFrame>
        <p:nvGraphicFramePr>
          <p:cNvPr id="74" name="Marcador de contenido 11">
            <a:extLst>
              <a:ext uri="{FF2B5EF4-FFF2-40B4-BE49-F238E27FC236}">
                <a16:creationId xmlns:a16="http://schemas.microsoft.com/office/drawing/2014/main" id="{B73EF969-EA04-42B5-8F07-F30DCA46034C}"/>
              </a:ext>
            </a:extLst>
          </p:cNvPr>
          <p:cNvGraphicFramePr>
            <a:graphicFrameLocks/>
          </p:cNvGraphicFramePr>
          <p:nvPr>
            <p:extLst>
              <p:ext uri="{D42A27DB-BD31-4B8C-83A1-F6EECF244321}">
                <p14:modId xmlns:p14="http://schemas.microsoft.com/office/powerpoint/2010/main" val="3546237576"/>
              </p:ext>
            </p:extLst>
          </p:nvPr>
        </p:nvGraphicFramePr>
        <p:xfrm>
          <a:off x="704776" y="1467145"/>
          <a:ext cx="7391400" cy="78369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13294207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CBCE1D-38B8-4A94-8F93-DF908A8204CE}"/>
              </a:ext>
            </a:extLst>
          </p:cNvPr>
          <p:cNvSpPr>
            <a:spLocks noGrp="1"/>
          </p:cNvSpPr>
          <p:nvPr>
            <p:ph type="title"/>
          </p:nvPr>
        </p:nvSpPr>
        <p:spPr>
          <a:xfrm>
            <a:off x="1066800" y="466644"/>
            <a:ext cx="10058400" cy="849264"/>
          </a:xfrm>
        </p:spPr>
        <p:txBody>
          <a:bodyPr>
            <a:noAutofit/>
          </a:bodyPr>
          <a:lstStyle/>
          <a:p>
            <a:r>
              <a:rPr lang="es-EC" sz="3600" b="1" dirty="0"/>
              <a:t>Evaluación de daño</a:t>
            </a:r>
            <a:br>
              <a:rPr lang="es-EC" sz="3600" b="1" dirty="0"/>
            </a:br>
            <a:r>
              <a:rPr lang="es-EC" sz="3600" dirty="0"/>
              <a:t>Conexiones estructurales</a:t>
            </a:r>
            <a:endParaRPr lang="es-EC" sz="3600" b="1" dirty="0"/>
          </a:p>
        </p:txBody>
      </p:sp>
      <p:pic>
        <p:nvPicPr>
          <p:cNvPr id="4" name="Imagen 3">
            <a:extLst>
              <a:ext uri="{FF2B5EF4-FFF2-40B4-BE49-F238E27FC236}">
                <a16:creationId xmlns:a16="http://schemas.microsoft.com/office/drawing/2014/main" id="{B10BFC86-C271-475E-8BEB-CCF235C5791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480"/>
          <a:stretch/>
        </p:blipFill>
        <p:spPr>
          <a:xfrm>
            <a:off x="368406" y="374345"/>
            <a:ext cx="822720" cy="801202"/>
          </a:xfrm>
          <a:prstGeom prst="rect">
            <a:avLst/>
          </a:prstGeom>
        </p:spPr>
      </p:pic>
      <p:pic>
        <p:nvPicPr>
          <p:cNvPr id="5" name="Imagen 4">
            <a:extLst>
              <a:ext uri="{FF2B5EF4-FFF2-40B4-BE49-F238E27FC236}">
                <a16:creationId xmlns:a16="http://schemas.microsoft.com/office/drawing/2014/main" id="{0AEF4BBF-A459-4B8F-8DD2-703A6E4222D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914791" y="5680431"/>
            <a:ext cx="890224" cy="801202"/>
          </a:xfrm>
          <a:prstGeom prst="rect">
            <a:avLst/>
          </a:prstGeom>
          <a:effectLst/>
        </p:spPr>
      </p:pic>
      <p:pic>
        <p:nvPicPr>
          <p:cNvPr id="8" name="Imagen 7">
            <a:extLst>
              <a:ext uri="{FF2B5EF4-FFF2-40B4-BE49-F238E27FC236}">
                <a16:creationId xmlns:a16="http://schemas.microsoft.com/office/drawing/2014/main" id="{D691580C-B592-41F1-B378-A602506F000E}"/>
              </a:ext>
            </a:extLst>
          </p:cNvPr>
          <p:cNvPicPr>
            <a:picLocks noChangeAspect="1"/>
          </p:cNvPicPr>
          <p:nvPr/>
        </p:nvPicPr>
        <p:blipFill rotWithShape="1">
          <a:blip r:embed="rId5">
            <a:duotone>
              <a:schemeClr val="accent6">
                <a:shade val="45000"/>
                <a:satMod val="135000"/>
              </a:schemeClr>
              <a:prstClr val="white"/>
            </a:duotone>
          </a:blip>
          <a:srcRect l="6638" r="7352"/>
          <a:stretch/>
        </p:blipFill>
        <p:spPr>
          <a:xfrm>
            <a:off x="8249653" y="1084303"/>
            <a:ext cx="2875547" cy="1314450"/>
          </a:xfrm>
          <a:prstGeom prst="roundRect">
            <a:avLst>
              <a:gd name="adj" fmla="val 16667"/>
            </a:avLst>
          </a:prstGeom>
          <a:ln>
            <a:noFill/>
          </a:ln>
          <a:effectLst>
            <a:outerShdw blurRad="76200" dist="38100" dir="7800000" algn="tl" rotWithShape="0">
              <a:srgbClr val="000000">
                <a:alpha val="40000"/>
              </a:srgbClr>
            </a:outerShdw>
          </a:effectLst>
        </p:spPr>
      </p:pic>
      <p:grpSp>
        <p:nvGrpSpPr>
          <p:cNvPr id="54" name="Grupo 53">
            <a:extLst>
              <a:ext uri="{FF2B5EF4-FFF2-40B4-BE49-F238E27FC236}">
                <a16:creationId xmlns:a16="http://schemas.microsoft.com/office/drawing/2014/main" id="{80603C1B-33E4-40ED-9A92-1ED48F5C7F74}"/>
              </a:ext>
            </a:extLst>
          </p:cNvPr>
          <p:cNvGrpSpPr/>
          <p:nvPr/>
        </p:nvGrpSpPr>
        <p:grpSpPr>
          <a:xfrm>
            <a:off x="222054" y="2685861"/>
            <a:ext cx="5880678" cy="3194324"/>
            <a:chOff x="-935768" y="0"/>
            <a:chExt cx="6560598" cy="3592138"/>
          </a:xfrm>
        </p:grpSpPr>
        <p:grpSp>
          <p:nvGrpSpPr>
            <p:cNvPr id="55" name="Grupo 54">
              <a:extLst>
                <a:ext uri="{FF2B5EF4-FFF2-40B4-BE49-F238E27FC236}">
                  <a16:creationId xmlns:a16="http://schemas.microsoft.com/office/drawing/2014/main" id="{27F0177E-11E1-4C17-A68B-3595FFDB1410}"/>
                </a:ext>
              </a:extLst>
            </p:cNvPr>
            <p:cNvGrpSpPr/>
            <p:nvPr/>
          </p:nvGrpSpPr>
          <p:grpSpPr>
            <a:xfrm>
              <a:off x="-935768" y="0"/>
              <a:ext cx="6560598" cy="3592138"/>
              <a:chOff x="-935768" y="0"/>
              <a:chExt cx="6560598" cy="3592138"/>
            </a:xfrm>
          </p:grpSpPr>
          <p:pic>
            <p:nvPicPr>
              <p:cNvPr id="61" name="Imagen 60">
                <a:extLst>
                  <a:ext uri="{FF2B5EF4-FFF2-40B4-BE49-F238E27FC236}">
                    <a16:creationId xmlns:a16="http://schemas.microsoft.com/office/drawing/2014/main" id="{7E5B4827-3512-4E24-8747-FA5DC4DA07A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7988" b="43791"/>
              <a:stretch/>
            </p:blipFill>
            <p:spPr bwMode="auto">
              <a:xfrm>
                <a:off x="0" y="0"/>
                <a:ext cx="5624830" cy="1190625"/>
              </a:xfrm>
              <a:prstGeom prst="round2DiagRect">
                <a:avLst>
                  <a:gd name="adj1" fmla="val 16667"/>
                  <a:gd name="adj2" fmla="val 0"/>
                </a:avLst>
              </a:prstGeom>
              <a:ln w="3175" cap="sq">
                <a:solidFill>
                  <a:schemeClr val="bg1">
                    <a:lumMod val="75000"/>
                  </a:schemeClr>
                </a:solidFill>
                <a:miter lim="800000"/>
              </a:ln>
              <a:effectLst/>
              <a:extLst>
                <a:ext uri="{53640926-AAD7-44D8-BBD7-CCE9431645EC}">
                  <a14:shadowObscured xmlns:a14="http://schemas.microsoft.com/office/drawing/2010/main"/>
                </a:ext>
              </a:extLst>
            </p:spPr>
          </p:pic>
          <p:pic>
            <p:nvPicPr>
              <p:cNvPr id="62" name="Imagen 61">
                <a:extLst>
                  <a:ext uri="{FF2B5EF4-FFF2-40B4-BE49-F238E27FC236}">
                    <a16:creationId xmlns:a16="http://schemas.microsoft.com/office/drawing/2014/main" id="{564426FA-C3AF-476E-878E-5E2EAAFE1702}"/>
                  </a:ext>
                </a:extLst>
              </p:cNvPr>
              <p:cNvPicPr>
                <a:picLocks noChangeAspect="1"/>
              </p:cNvPicPr>
              <p:nvPr/>
            </p:nvPicPr>
            <p:blipFill rotWithShape="1">
              <a:blip r:embed="rId7">
                <a:extLst>
                  <a:ext uri="{28A0092B-C50C-407E-A947-70E740481C1C}">
                    <a14:useLocalDpi xmlns:a14="http://schemas.microsoft.com/office/drawing/2010/main" val="0"/>
                  </a:ext>
                </a:extLst>
              </a:blip>
              <a:srcRect l="80880" t="38078" r="13036" b="55115"/>
              <a:stretch/>
            </p:blipFill>
            <p:spPr bwMode="auto">
              <a:xfrm>
                <a:off x="3141388" y="1232847"/>
                <a:ext cx="1918335" cy="1609724"/>
              </a:xfrm>
              <a:prstGeom prst="ellipse">
                <a:avLst/>
              </a:prstGeom>
              <a:ln>
                <a:noFill/>
              </a:ln>
              <a:effectLst>
                <a:softEdge rad="112500"/>
              </a:effectLst>
              <a:extLst>
                <a:ext uri="{53640926-AAD7-44D8-BBD7-CCE9431645EC}">
                  <a14:shadowObscured xmlns:a14="http://schemas.microsoft.com/office/drawing/2010/main"/>
                </a:ext>
              </a:extLst>
            </p:spPr>
          </p:pic>
          <p:sp>
            <p:nvSpPr>
              <p:cNvPr id="63" name="Elipse 62">
                <a:extLst>
                  <a:ext uri="{FF2B5EF4-FFF2-40B4-BE49-F238E27FC236}">
                    <a16:creationId xmlns:a16="http://schemas.microsoft.com/office/drawing/2014/main" id="{6D9B7903-0874-409A-9204-0F9B3B0B192B}"/>
                  </a:ext>
                </a:extLst>
              </p:cNvPr>
              <p:cNvSpPr/>
              <p:nvPr/>
            </p:nvSpPr>
            <p:spPr>
              <a:xfrm>
                <a:off x="3780430" y="518615"/>
                <a:ext cx="657225" cy="247650"/>
              </a:xfrm>
              <a:prstGeom prst="ellipse">
                <a:avLst/>
              </a:prstGeom>
              <a:noFill/>
              <a:ln w="38100">
                <a:solidFill>
                  <a:srgbClr val="FF006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sz="1400"/>
              </a:p>
            </p:txBody>
          </p:sp>
          <p:pic>
            <p:nvPicPr>
              <p:cNvPr id="64" name="Imagen 63">
                <a:extLst>
                  <a:ext uri="{FF2B5EF4-FFF2-40B4-BE49-F238E27FC236}">
                    <a16:creationId xmlns:a16="http://schemas.microsoft.com/office/drawing/2014/main" id="{59E903A6-0440-4B39-BAA5-107E51FEFA4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4737" t="39276" r="19917" b="52258"/>
              <a:stretch/>
            </p:blipFill>
            <p:spPr bwMode="auto">
              <a:xfrm>
                <a:off x="335792" y="2273774"/>
                <a:ext cx="2375535" cy="982980"/>
              </a:xfrm>
              <a:prstGeom prst="ellipse">
                <a:avLst/>
              </a:prstGeom>
              <a:ln>
                <a:noFill/>
              </a:ln>
              <a:effectLst>
                <a:softEdge rad="112500"/>
              </a:effectLst>
              <a:extLst>
                <a:ext uri="{53640926-AAD7-44D8-BBD7-CCE9431645EC}">
                  <a14:shadowObscured xmlns:a14="http://schemas.microsoft.com/office/drawing/2010/main"/>
                </a:ext>
              </a:extLst>
            </p:spPr>
          </p:pic>
          <p:cxnSp>
            <p:nvCxnSpPr>
              <p:cNvPr id="65" name="Conector recto de flecha 64">
                <a:extLst>
                  <a:ext uri="{FF2B5EF4-FFF2-40B4-BE49-F238E27FC236}">
                    <a16:creationId xmlns:a16="http://schemas.microsoft.com/office/drawing/2014/main" id="{9C0F9C52-BF17-47F8-9F29-9E1A9EEA92DE}"/>
                  </a:ext>
                </a:extLst>
              </p:cNvPr>
              <p:cNvCxnSpPr>
                <a:cxnSpLocks/>
              </p:cNvCxnSpPr>
              <p:nvPr/>
            </p:nvCxnSpPr>
            <p:spPr>
              <a:xfrm flipH="1">
                <a:off x="4250688" y="709684"/>
                <a:ext cx="459923" cy="999424"/>
              </a:xfrm>
              <a:prstGeom prst="straightConnector1">
                <a:avLst/>
              </a:prstGeom>
              <a:ln w="38100">
                <a:solidFill>
                  <a:srgbClr val="FF0066"/>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6" name="Conector recto de flecha 65">
                <a:extLst>
                  <a:ext uri="{FF2B5EF4-FFF2-40B4-BE49-F238E27FC236}">
                    <a16:creationId xmlns:a16="http://schemas.microsoft.com/office/drawing/2014/main" id="{07CB0023-8936-420D-BE40-61A206ED7E50}"/>
                  </a:ext>
                </a:extLst>
              </p:cNvPr>
              <p:cNvCxnSpPr/>
              <p:nvPr/>
            </p:nvCxnSpPr>
            <p:spPr>
              <a:xfrm flipH="1">
                <a:off x="1984328" y="764275"/>
                <a:ext cx="2095500" cy="1828800"/>
              </a:xfrm>
              <a:prstGeom prst="straightConnector1">
                <a:avLst/>
              </a:prstGeom>
              <a:ln w="38100">
                <a:solidFill>
                  <a:srgbClr val="FF0066"/>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67" name="Elipse 66">
                <a:extLst>
                  <a:ext uri="{FF2B5EF4-FFF2-40B4-BE49-F238E27FC236}">
                    <a16:creationId xmlns:a16="http://schemas.microsoft.com/office/drawing/2014/main" id="{7CDE8EEF-3A74-4E72-B21A-67AD6EE73671}"/>
                  </a:ext>
                </a:extLst>
              </p:cNvPr>
              <p:cNvSpPr/>
              <p:nvPr/>
            </p:nvSpPr>
            <p:spPr>
              <a:xfrm>
                <a:off x="4572000" y="409433"/>
                <a:ext cx="352425" cy="304800"/>
              </a:xfrm>
              <a:prstGeom prst="ellipse">
                <a:avLst/>
              </a:prstGeom>
              <a:noFill/>
              <a:ln w="38100">
                <a:solidFill>
                  <a:srgbClr val="FF006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C" sz="1000">
                    <a:effectLst/>
                    <a:ea typeface="Times New Roman" panose="02020603050405020304" pitchFamily="18" charset="0"/>
                    <a:cs typeface="Times New Roman" panose="02020603050405020304" pitchFamily="18" charset="0"/>
                  </a:rPr>
                  <a:t> </a:t>
                </a:r>
              </a:p>
            </p:txBody>
          </p:sp>
          <p:sp>
            <p:nvSpPr>
              <p:cNvPr id="68" name="Elipse 67">
                <a:extLst>
                  <a:ext uri="{FF2B5EF4-FFF2-40B4-BE49-F238E27FC236}">
                    <a16:creationId xmlns:a16="http://schemas.microsoft.com/office/drawing/2014/main" id="{C995EB61-EF5B-4432-BE90-E3D217134BDA}"/>
                  </a:ext>
                </a:extLst>
              </p:cNvPr>
              <p:cNvSpPr/>
              <p:nvPr/>
            </p:nvSpPr>
            <p:spPr>
              <a:xfrm>
                <a:off x="3043451" y="464024"/>
                <a:ext cx="619125" cy="304800"/>
              </a:xfrm>
              <a:prstGeom prst="ellipse">
                <a:avLst/>
              </a:prstGeom>
              <a:noFill/>
              <a:ln w="38100">
                <a:solidFill>
                  <a:srgbClr val="FF006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sz="1400"/>
              </a:p>
            </p:txBody>
          </p:sp>
          <p:pic>
            <p:nvPicPr>
              <p:cNvPr id="69" name="Imagen 68">
                <a:extLst>
                  <a:ext uri="{FF2B5EF4-FFF2-40B4-BE49-F238E27FC236}">
                    <a16:creationId xmlns:a16="http://schemas.microsoft.com/office/drawing/2014/main" id="{596225E1-820B-478F-B448-1BA99C01B59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2662" t="39276" r="31992" b="52258"/>
              <a:stretch/>
            </p:blipFill>
            <p:spPr bwMode="auto">
              <a:xfrm>
                <a:off x="335792" y="1222897"/>
                <a:ext cx="2375535" cy="982980"/>
              </a:xfrm>
              <a:prstGeom prst="ellipse">
                <a:avLst/>
              </a:prstGeom>
              <a:ln>
                <a:noFill/>
              </a:ln>
              <a:effectLst>
                <a:softEdge rad="112500"/>
              </a:effectLst>
              <a:extLst>
                <a:ext uri="{53640926-AAD7-44D8-BBD7-CCE9431645EC}">
                  <a14:shadowObscured xmlns:a14="http://schemas.microsoft.com/office/drawing/2010/main"/>
                </a:ext>
              </a:extLst>
            </p:spPr>
          </p:pic>
          <p:cxnSp>
            <p:nvCxnSpPr>
              <p:cNvPr id="70" name="Conector recto de flecha 69">
                <a:extLst>
                  <a:ext uri="{FF2B5EF4-FFF2-40B4-BE49-F238E27FC236}">
                    <a16:creationId xmlns:a16="http://schemas.microsoft.com/office/drawing/2014/main" id="{A8131261-47FC-4823-A8A5-3C5ADA02024F}"/>
                  </a:ext>
                </a:extLst>
              </p:cNvPr>
              <p:cNvCxnSpPr/>
              <p:nvPr/>
            </p:nvCxnSpPr>
            <p:spPr>
              <a:xfrm flipH="1">
                <a:off x="1725020" y="764275"/>
                <a:ext cx="1543050" cy="771525"/>
              </a:xfrm>
              <a:prstGeom prst="straightConnector1">
                <a:avLst/>
              </a:prstGeom>
              <a:ln w="38100">
                <a:solidFill>
                  <a:srgbClr val="FF0066"/>
                </a:solidFill>
                <a:prstDash val="sysDot"/>
                <a:tailEnd type="triangle"/>
              </a:ln>
            </p:spPr>
            <p:style>
              <a:lnRef idx="1">
                <a:schemeClr val="accent1"/>
              </a:lnRef>
              <a:fillRef idx="0">
                <a:schemeClr val="accent1"/>
              </a:fillRef>
              <a:effectRef idx="0">
                <a:schemeClr val="accent1"/>
              </a:effectRef>
              <a:fontRef idx="minor">
                <a:schemeClr val="tx1"/>
              </a:fontRef>
            </p:style>
          </p:cxnSp>
          <p:grpSp>
            <p:nvGrpSpPr>
              <p:cNvPr id="71" name="Grupo 70">
                <a:extLst>
                  <a:ext uri="{FF2B5EF4-FFF2-40B4-BE49-F238E27FC236}">
                    <a16:creationId xmlns:a16="http://schemas.microsoft.com/office/drawing/2014/main" id="{8C447D64-E4B9-4A4F-940F-53D918D53482}"/>
                  </a:ext>
                </a:extLst>
              </p:cNvPr>
              <p:cNvGrpSpPr/>
              <p:nvPr/>
            </p:nvGrpSpPr>
            <p:grpSpPr>
              <a:xfrm>
                <a:off x="-935768" y="2732487"/>
                <a:ext cx="6461554" cy="859651"/>
                <a:chOff x="-1039550" y="-358143"/>
                <a:chExt cx="6461566" cy="718683"/>
              </a:xfrm>
              <a:noFill/>
            </p:grpSpPr>
            <p:sp>
              <p:nvSpPr>
                <p:cNvPr id="72" name="Cuadro de texto 2">
                  <a:extLst>
                    <a:ext uri="{FF2B5EF4-FFF2-40B4-BE49-F238E27FC236}">
                      <a16:creationId xmlns:a16="http://schemas.microsoft.com/office/drawing/2014/main" id="{243C2474-1D83-42E1-87D1-0D034F2BF0DB}"/>
                    </a:ext>
                  </a:extLst>
                </p:cNvPr>
                <p:cNvSpPr txBox="1">
                  <a:spLocks noChangeArrowheads="1"/>
                </p:cNvSpPr>
                <p:nvPr/>
              </p:nvSpPr>
              <p:spPr bwMode="auto">
                <a:xfrm>
                  <a:off x="2079871" y="-358143"/>
                  <a:ext cx="3342145" cy="422043"/>
                </a:xfrm>
                <a:prstGeom prst="rect">
                  <a:avLst/>
                </a:prstGeom>
                <a:grpFill/>
                <a:ln w="9525">
                  <a:noFill/>
                  <a:miter lim="800000"/>
                  <a:headEnd/>
                  <a:tailEnd/>
                </a:ln>
              </p:spPr>
              <p:txBody>
                <a:bodyPr rot="0" vert="horz" wrap="square" lIns="91440" tIns="45720" rIns="91440" bIns="45720" anchor="t" anchorCtr="0">
                  <a:noAutofit/>
                </a:bodyPr>
                <a:lstStyle/>
                <a:p>
                  <a:pPr marL="457200" algn="ctr">
                    <a:lnSpc>
                      <a:spcPct val="107000"/>
                    </a:lnSpc>
                    <a:spcAft>
                      <a:spcPts val="800"/>
                    </a:spcAft>
                  </a:pPr>
                  <a:r>
                    <a:rPr lang="es-EC" sz="1600" b="1" dirty="0">
                      <a:effectLst/>
                      <a:latin typeface="Times New Roman" panose="02020603050405020304" pitchFamily="18" charset="0"/>
                      <a:ea typeface="Times New Roman" panose="02020603050405020304" pitchFamily="18" charset="0"/>
                      <a:cs typeface="Times New Roman" panose="02020603050405020304" pitchFamily="18" charset="0"/>
                    </a:rPr>
                    <a:t>Porosidades diversas</a:t>
                  </a:r>
                  <a:endParaRPr lang="es-EC" sz="1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3" name="Cuadro de texto 2">
                  <a:extLst>
                    <a:ext uri="{FF2B5EF4-FFF2-40B4-BE49-F238E27FC236}">
                      <a16:creationId xmlns:a16="http://schemas.microsoft.com/office/drawing/2014/main" id="{1CFAC334-32B7-4A15-874D-8A1C76A6BA59}"/>
                    </a:ext>
                  </a:extLst>
                </p:cNvPr>
                <p:cNvSpPr txBox="1">
                  <a:spLocks noChangeArrowheads="1"/>
                </p:cNvSpPr>
                <p:nvPr/>
              </p:nvSpPr>
              <p:spPr bwMode="auto">
                <a:xfrm>
                  <a:off x="-1039550" y="-61503"/>
                  <a:ext cx="4138115" cy="422043"/>
                </a:xfrm>
                <a:prstGeom prst="rect">
                  <a:avLst/>
                </a:prstGeom>
                <a:grpFill/>
                <a:ln w="9525">
                  <a:noFill/>
                  <a:miter lim="800000"/>
                  <a:headEnd/>
                  <a:tailEnd/>
                </a:ln>
              </p:spPr>
              <p:txBody>
                <a:bodyPr rot="0" vert="horz" wrap="square" lIns="91440" tIns="45720" rIns="91440" bIns="45720" anchor="t" anchorCtr="0">
                  <a:noAutofit/>
                </a:bodyPr>
                <a:lstStyle/>
                <a:p>
                  <a:pPr marL="457200" algn="ctr">
                    <a:lnSpc>
                      <a:spcPct val="107000"/>
                    </a:lnSpc>
                    <a:spcAft>
                      <a:spcPts val="800"/>
                    </a:spcAft>
                  </a:pPr>
                  <a:r>
                    <a:rPr lang="en-US" sz="1600" b="1" dirty="0" err="1">
                      <a:effectLst/>
                      <a:latin typeface="Times New Roman" panose="02020603050405020304" pitchFamily="18" charset="0"/>
                      <a:ea typeface="Times New Roman" panose="02020603050405020304" pitchFamily="18" charset="0"/>
                      <a:cs typeface="Times New Roman" panose="02020603050405020304" pitchFamily="18" charset="0"/>
                    </a:rPr>
                    <a:t>Socavaciones</a:t>
                  </a: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effectLst/>
                      <a:latin typeface="Times New Roman" panose="02020603050405020304" pitchFamily="18" charset="0"/>
                      <a:ea typeface="Times New Roman" panose="02020603050405020304" pitchFamily="18" charset="0"/>
                      <a:cs typeface="Times New Roman" panose="02020603050405020304" pitchFamily="18" charset="0"/>
                    </a:rPr>
                    <a:t>externas</a:t>
                  </a:r>
                  <a:endParaRPr lang="es-EC" sz="1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grpSp>
        <p:grpSp>
          <p:nvGrpSpPr>
            <p:cNvPr id="56" name="Grupo 55">
              <a:extLst>
                <a:ext uri="{FF2B5EF4-FFF2-40B4-BE49-F238E27FC236}">
                  <a16:creationId xmlns:a16="http://schemas.microsoft.com/office/drawing/2014/main" id="{64AFDCC1-0B72-47DB-9259-418F84EA7C6C}"/>
                </a:ext>
              </a:extLst>
            </p:cNvPr>
            <p:cNvGrpSpPr/>
            <p:nvPr/>
          </p:nvGrpSpPr>
          <p:grpSpPr>
            <a:xfrm>
              <a:off x="1218478" y="1675851"/>
              <a:ext cx="3347678" cy="1483319"/>
              <a:chOff x="-59016" y="-189748"/>
              <a:chExt cx="3348081" cy="1493210"/>
            </a:xfrm>
          </p:grpSpPr>
          <p:sp>
            <p:nvSpPr>
              <p:cNvPr id="57" name="Cuadro de texto 2">
                <a:extLst>
                  <a:ext uri="{FF2B5EF4-FFF2-40B4-BE49-F238E27FC236}">
                    <a16:creationId xmlns:a16="http://schemas.microsoft.com/office/drawing/2014/main" id="{E21AE7BB-8C2C-4120-8772-45184C935CB1}"/>
                  </a:ext>
                </a:extLst>
              </p:cNvPr>
              <p:cNvSpPr txBox="1">
                <a:spLocks noChangeArrowheads="1"/>
              </p:cNvSpPr>
              <p:nvPr/>
            </p:nvSpPr>
            <p:spPr bwMode="auto">
              <a:xfrm>
                <a:off x="-59016" y="-189748"/>
                <a:ext cx="706925" cy="452004"/>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EC" sz="1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s-EC" sz="1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58" name="Grupo 57">
                <a:extLst>
                  <a:ext uri="{FF2B5EF4-FFF2-40B4-BE49-F238E27FC236}">
                    <a16:creationId xmlns:a16="http://schemas.microsoft.com/office/drawing/2014/main" id="{D0BA1AD2-8DC8-4382-AA0A-EB85F035DA50}"/>
                  </a:ext>
                </a:extLst>
              </p:cNvPr>
              <p:cNvGrpSpPr/>
              <p:nvPr/>
            </p:nvGrpSpPr>
            <p:grpSpPr>
              <a:xfrm>
                <a:off x="0" y="428990"/>
                <a:ext cx="3289065" cy="874472"/>
                <a:chOff x="0" y="-1195094"/>
                <a:chExt cx="3289065" cy="874472"/>
              </a:xfrm>
            </p:grpSpPr>
            <p:sp>
              <p:nvSpPr>
                <p:cNvPr id="59" name="Cuadro de texto 2">
                  <a:extLst>
                    <a:ext uri="{FF2B5EF4-FFF2-40B4-BE49-F238E27FC236}">
                      <a16:creationId xmlns:a16="http://schemas.microsoft.com/office/drawing/2014/main" id="{C6542097-C39F-4E1B-85D5-DA05C636C162}"/>
                    </a:ext>
                  </a:extLst>
                </p:cNvPr>
                <p:cNvSpPr txBox="1">
                  <a:spLocks noChangeArrowheads="1"/>
                </p:cNvSpPr>
                <p:nvPr/>
              </p:nvSpPr>
              <p:spPr bwMode="auto">
                <a:xfrm>
                  <a:off x="2532638" y="-1195094"/>
                  <a:ext cx="756427" cy="443138"/>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EC" sz="1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s-EC" sz="1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0" name="Cuadro de texto 2">
                  <a:extLst>
                    <a:ext uri="{FF2B5EF4-FFF2-40B4-BE49-F238E27FC236}">
                      <a16:creationId xmlns:a16="http://schemas.microsoft.com/office/drawing/2014/main" id="{226C830B-452D-4E2D-A3C3-A4EF8915F552}"/>
                    </a:ext>
                  </a:extLst>
                </p:cNvPr>
                <p:cNvSpPr txBox="1">
                  <a:spLocks noChangeArrowheads="1"/>
                </p:cNvSpPr>
                <p:nvPr/>
              </p:nvSpPr>
              <p:spPr bwMode="auto">
                <a:xfrm>
                  <a:off x="0" y="-723827"/>
                  <a:ext cx="706925" cy="403205"/>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EC" sz="16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s-EC" sz="1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grpSp>
      </p:grpSp>
      <p:grpSp>
        <p:nvGrpSpPr>
          <p:cNvPr id="75" name="Grupo 74">
            <a:extLst>
              <a:ext uri="{FF2B5EF4-FFF2-40B4-BE49-F238E27FC236}">
                <a16:creationId xmlns:a16="http://schemas.microsoft.com/office/drawing/2014/main" id="{B999A3ED-9763-4DFA-9B30-64A3E34FEC21}"/>
              </a:ext>
            </a:extLst>
          </p:cNvPr>
          <p:cNvGrpSpPr/>
          <p:nvPr/>
        </p:nvGrpSpPr>
        <p:grpSpPr>
          <a:xfrm>
            <a:off x="6335166" y="2691397"/>
            <a:ext cx="4838510" cy="2852918"/>
            <a:chOff x="-373268" y="0"/>
            <a:chExt cx="5254528" cy="3098139"/>
          </a:xfrm>
        </p:grpSpPr>
        <p:pic>
          <p:nvPicPr>
            <p:cNvPr id="76" name="Imagen 75">
              <a:extLst>
                <a:ext uri="{FF2B5EF4-FFF2-40B4-BE49-F238E27FC236}">
                  <a16:creationId xmlns:a16="http://schemas.microsoft.com/office/drawing/2014/main" id="{18E552C8-3C8C-466F-B15C-5A08C3172C3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9456" t="26341" b="44732"/>
            <a:stretch/>
          </p:blipFill>
          <p:spPr bwMode="auto">
            <a:xfrm>
              <a:off x="0" y="0"/>
              <a:ext cx="4768850" cy="1466850"/>
            </a:xfrm>
            <a:prstGeom prst="round2DiagRect">
              <a:avLst>
                <a:gd name="adj1" fmla="val 16667"/>
                <a:gd name="adj2" fmla="val 0"/>
              </a:avLst>
            </a:prstGeom>
            <a:ln w="3175" cap="sq">
              <a:solidFill>
                <a:schemeClr val="bg1">
                  <a:lumMod val="75000"/>
                </a:schemeClr>
              </a:solidFill>
              <a:miter lim="800000"/>
            </a:ln>
            <a:effectLst/>
            <a:extLst>
              <a:ext uri="{53640926-AAD7-44D8-BBD7-CCE9431645EC}">
                <a14:shadowObscured xmlns:a14="http://schemas.microsoft.com/office/drawing/2010/main"/>
              </a:ext>
            </a:extLst>
          </p:spPr>
        </p:pic>
        <p:pic>
          <p:nvPicPr>
            <p:cNvPr id="77" name="Imagen 76">
              <a:extLst>
                <a:ext uri="{FF2B5EF4-FFF2-40B4-BE49-F238E27FC236}">
                  <a16:creationId xmlns:a16="http://schemas.microsoft.com/office/drawing/2014/main" id="{2075AB54-10BB-41C2-8D8D-D8E39491AB2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8611" t="43435" r="62230" b="50553"/>
            <a:stretch/>
          </p:blipFill>
          <p:spPr bwMode="auto">
            <a:xfrm>
              <a:off x="8245" y="1509499"/>
              <a:ext cx="2204720" cy="1085850"/>
            </a:xfrm>
            <a:prstGeom prst="ellipse">
              <a:avLst/>
            </a:prstGeom>
            <a:ln>
              <a:noFill/>
            </a:ln>
            <a:effectLst>
              <a:softEdge rad="112500"/>
            </a:effectLst>
            <a:extLst>
              <a:ext uri="{53640926-AAD7-44D8-BBD7-CCE9431645EC}">
                <a14:shadowObscured xmlns:a14="http://schemas.microsoft.com/office/drawing/2010/main"/>
              </a:ext>
            </a:extLst>
          </p:spPr>
        </p:pic>
        <p:pic>
          <p:nvPicPr>
            <p:cNvPr id="78" name="Imagen 77">
              <a:extLst>
                <a:ext uri="{FF2B5EF4-FFF2-40B4-BE49-F238E27FC236}">
                  <a16:creationId xmlns:a16="http://schemas.microsoft.com/office/drawing/2014/main" id="{B4DBD07B-134D-495C-89DC-7CE46AB8FFBA}"/>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41935" t="38792" r="40461" b="51784"/>
            <a:stretch/>
          </p:blipFill>
          <p:spPr bwMode="auto">
            <a:xfrm>
              <a:off x="2232830" y="1523147"/>
              <a:ext cx="2491105" cy="1000125"/>
            </a:xfrm>
            <a:prstGeom prst="ellipse">
              <a:avLst/>
            </a:prstGeom>
            <a:ln>
              <a:noFill/>
            </a:ln>
            <a:effectLst>
              <a:softEdge rad="112500"/>
            </a:effectLst>
            <a:extLst>
              <a:ext uri="{53640926-AAD7-44D8-BBD7-CCE9431645EC}">
                <a14:shadowObscured xmlns:a14="http://schemas.microsoft.com/office/drawing/2010/main"/>
              </a:ext>
            </a:extLst>
          </p:spPr>
        </p:pic>
        <p:cxnSp>
          <p:nvCxnSpPr>
            <p:cNvPr id="79" name="Conector recto de flecha 78">
              <a:extLst>
                <a:ext uri="{FF2B5EF4-FFF2-40B4-BE49-F238E27FC236}">
                  <a16:creationId xmlns:a16="http://schemas.microsoft.com/office/drawing/2014/main" id="{C9EFA664-0188-48FD-B605-1FF50E97673F}"/>
                </a:ext>
              </a:extLst>
            </p:cNvPr>
            <p:cNvCxnSpPr/>
            <p:nvPr/>
          </p:nvCxnSpPr>
          <p:spPr>
            <a:xfrm>
              <a:off x="313898" y="1132764"/>
              <a:ext cx="381000" cy="762000"/>
            </a:xfrm>
            <a:prstGeom prst="straightConnector1">
              <a:avLst/>
            </a:prstGeom>
            <a:ln w="38100">
              <a:solidFill>
                <a:srgbClr val="FF0066"/>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80" name="Elipse 79">
              <a:extLst>
                <a:ext uri="{FF2B5EF4-FFF2-40B4-BE49-F238E27FC236}">
                  <a16:creationId xmlns:a16="http://schemas.microsoft.com/office/drawing/2014/main" id="{CFA7BFB4-EF17-4FC6-B685-53C6FC063F55}"/>
                </a:ext>
              </a:extLst>
            </p:cNvPr>
            <p:cNvSpPr/>
            <p:nvPr/>
          </p:nvSpPr>
          <p:spPr>
            <a:xfrm>
              <a:off x="122830" y="859809"/>
              <a:ext cx="352425" cy="304800"/>
            </a:xfrm>
            <a:prstGeom prst="ellipse">
              <a:avLst/>
            </a:prstGeom>
            <a:noFill/>
            <a:ln w="38100">
              <a:solidFill>
                <a:srgbClr val="FF006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C" sz="1000">
                  <a:effectLst/>
                  <a:ea typeface="Times New Roman" panose="02020603050405020304" pitchFamily="18" charset="0"/>
                  <a:cs typeface="Times New Roman" panose="02020603050405020304" pitchFamily="18" charset="0"/>
                </a:rPr>
                <a:t> </a:t>
              </a:r>
            </a:p>
          </p:txBody>
        </p:sp>
        <p:cxnSp>
          <p:nvCxnSpPr>
            <p:cNvPr id="81" name="Conector recto de flecha 80">
              <a:extLst>
                <a:ext uri="{FF2B5EF4-FFF2-40B4-BE49-F238E27FC236}">
                  <a16:creationId xmlns:a16="http://schemas.microsoft.com/office/drawing/2014/main" id="{B2CA2C43-1ED1-4544-AEDF-DEBE1B7888BE}"/>
                </a:ext>
              </a:extLst>
            </p:cNvPr>
            <p:cNvCxnSpPr/>
            <p:nvPr/>
          </p:nvCxnSpPr>
          <p:spPr>
            <a:xfrm>
              <a:off x="1473958" y="1009935"/>
              <a:ext cx="1514475" cy="685800"/>
            </a:xfrm>
            <a:prstGeom prst="straightConnector1">
              <a:avLst/>
            </a:prstGeom>
            <a:ln w="38100">
              <a:solidFill>
                <a:srgbClr val="FF0066"/>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82" name="Elipse 81">
              <a:extLst>
                <a:ext uri="{FF2B5EF4-FFF2-40B4-BE49-F238E27FC236}">
                  <a16:creationId xmlns:a16="http://schemas.microsoft.com/office/drawing/2014/main" id="{588CF096-C669-43C1-B30E-0F58559310DD}"/>
                </a:ext>
              </a:extLst>
            </p:cNvPr>
            <p:cNvSpPr/>
            <p:nvPr/>
          </p:nvSpPr>
          <p:spPr>
            <a:xfrm>
              <a:off x="941695" y="614149"/>
              <a:ext cx="1057275" cy="419100"/>
            </a:xfrm>
            <a:prstGeom prst="ellipse">
              <a:avLst/>
            </a:prstGeom>
            <a:noFill/>
            <a:ln w="38100">
              <a:solidFill>
                <a:srgbClr val="FF006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C" sz="1000">
                  <a:effectLst/>
                  <a:ea typeface="Times New Roman" panose="02020603050405020304" pitchFamily="18" charset="0"/>
                  <a:cs typeface="Times New Roman" panose="02020603050405020304" pitchFamily="18" charset="0"/>
                </a:rPr>
                <a:t> </a:t>
              </a:r>
            </a:p>
          </p:txBody>
        </p:sp>
        <p:grpSp>
          <p:nvGrpSpPr>
            <p:cNvPr id="83" name="Grupo 82">
              <a:extLst>
                <a:ext uri="{FF2B5EF4-FFF2-40B4-BE49-F238E27FC236}">
                  <a16:creationId xmlns:a16="http://schemas.microsoft.com/office/drawing/2014/main" id="{7CF9FCCD-EFB9-4207-991F-32E2CCCA542D}"/>
                </a:ext>
              </a:extLst>
            </p:cNvPr>
            <p:cNvGrpSpPr/>
            <p:nvPr/>
          </p:nvGrpSpPr>
          <p:grpSpPr>
            <a:xfrm>
              <a:off x="-373268" y="2028114"/>
              <a:ext cx="5254528" cy="1070025"/>
              <a:chOff x="-381513" y="0"/>
              <a:chExt cx="5254528" cy="1070025"/>
            </a:xfrm>
          </p:grpSpPr>
          <p:sp>
            <p:nvSpPr>
              <p:cNvPr id="84" name="Cuadro de texto 2">
                <a:extLst>
                  <a:ext uri="{FF2B5EF4-FFF2-40B4-BE49-F238E27FC236}">
                    <a16:creationId xmlns:a16="http://schemas.microsoft.com/office/drawing/2014/main" id="{CCEC8C94-0A48-42F9-94D6-04425114598D}"/>
                  </a:ext>
                </a:extLst>
              </p:cNvPr>
              <p:cNvSpPr txBox="1">
                <a:spLocks noChangeArrowheads="1"/>
              </p:cNvSpPr>
              <p:nvPr/>
            </p:nvSpPr>
            <p:spPr bwMode="auto">
              <a:xfrm>
                <a:off x="955345" y="109182"/>
                <a:ext cx="641330" cy="469266"/>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EC" sz="1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s-EC" sz="1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5" name="Cuadro de texto 2">
                <a:extLst>
                  <a:ext uri="{FF2B5EF4-FFF2-40B4-BE49-F238E27FC236}">
                    <a16:creationId xmlns:a16="http://schemas.microsoft.com/office/drawing/2014/main" id="{578F460F-CDC0-423B-B354-0B3B034B7EB1}"/>
                  </a:ext>
                </a:extLst>
              </p:cNvPr>
              <p:cNvSpPr txBox="1">
                <a:spLocks noChangeArrowheads="1"/>
              </p:cNvSpPr>
              <p:nvPr/>
            </p:nvSpPr>
            <p:spPr bwMode="auto">
              <a:xfrm>
                <a:off x="3043451" y="0"/>
                <a:ext cx="608330" cy="469265"/>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EC" sz="16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s-EC" sz="1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6" name="Cuadro de texto 2">
                <a:extLst>
                  <a:ext uri="{FF2B5EF4-FFF2-40B4-BE49-F238E27FC236}">
                    <a16:creationId xmlns:a16="http://schemas.microsoft.com/office/drawing/2014/main" id="{E328B58C-3B92-4BEE-8EF0-0236D59E0ED4}"/>
                  </a:ext>
                </a:extLst>
              </p:cNvPr>
              <p:cNvSpPr txBox="1">
                <a:spLocks noChangeArrowheads="1"/>
              </p:cNvSpPr>
              <p:nvPr/>
            </p:nvSpPr>
            <p:spPr bwMode="auto">
              <a:xfrm>
                <a:off x="-381513" y="416811"/>
                <a:ext cx="2415540" cy="653214"/>
              </a:xfrm>
              <a:prstGeom prst="rect">
                <a:avLst/>
              </a:prstGeom>
              <a:noFill/>
              <a:ln w="9525">
                <a:noFill/>
                <a:miter lim="800000"/>
                <a:headEnd/>
                <a:tailEnd/>
              </a:ln>
            </p:spPr>
            <p:txBody>
              <a:bodyPr rot="0" vert="horz" wrap="square" lIns="91440" tIns="45720" rIns="91440" bIns="45720" anchor="t" anchorCtr="0">
                <a:spAutoFit/>
              </a:bodyPr>
              <a:lstStyle/>
              <a:p>
                <a:pPr marL="457200" algn="ctr">
                  <a:lnSpc>
                    <a:spcPct val="107000"/>
                  </a:lnSpc>
                  <a:spcAft>
                    <a:spcPts val="0"/>
                  </a:spcAft>
                </a:pPr>
                <a:r>
                  <a:rPr lang="es-EC" sz="1600" b="1" dirty="0">
                    <a:effectLst/>
                    <a:latin typeface="Times New Roman" panose="02020603050405020304" pitchFamily="18" charset="0"/>
                    <a:ea typeface="Times New Roman" panose="02020603050405020304" pitchFamily="18" charset="0"/>
                    <a:cs typeface="Times New Roman" panose="02020603050405020304" pitchFamily="18" charset="0"/>
                  </a:rPr>
                  <a:t>Socavaciones externas</a:t>
                </a:r>
                <a:endParaRPr lang="es-EC" sz="1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7" name="Cuadro de texto 2">
                <a:extLst>
                  <a:ext uri="{FF2B5EF4-FFF2-40B4-BE49-F238E27FC236}">
                    <a16:creationId xmlns:a16="http://schemas.microsoft.com/office/drawing/2014/main" id="{4DE5CD9E-3C4C-44F7-AC40-BF3522DD29A4}"/>
                  </a:ext>
                </a:extLst>
              </p:cNvPr>
              <p:cNvSpPr txBox="1">
                <a:spLocks noChangeArrowheads="1"/>
              </p:cNvSpPr>
              <p:nvPr/>
            </p:nvSpPr>
            <p:spPr bwMode="auto">
              <a:xfrm>
                <a:off x="1597726" y="336905"/>
                <a:ext cx="3275289" cy="653214"/>
              </a:xfrm>
              <a:prstGeom prst="rect">
                <a:avLst/>
              </a:prstGeom>
              <a:noFill/>
              <a:ln w="9525">
                <a:noFill/>
                <a:miter lim="800000"/>
                <a:headEnd/>
                <a:tailEnd/>
              </a:ln>
            </p:spPr>
            <p:txBody>
              <a:bodyPr rot="0" vert="horz" wrap="square" lIns="91440" tIns="45720" rIns="91440" bIns="45720" anchor="t" anchorCtr="0">
                <a:spAutoFit/>
              </a:bodyPr>
              <a:lstStyle/>
              <a:p>
                <a:pPr marL="457200" algn="ctr">
                  <a:lnSpc>
                    <a:spcPct val="107000"/>
                  </a:lnSpc>
                  <a:spcAft>
                    <a:spcPts val="800"/>
                  </a:spcAft>
                </a:pPr>
                <a:r>
                  <a:rPr lang="es-EC" sz="1600" b="1" dirty="0">
                    <a:effectLst/>
                    <a:latin typeface="Times New Roman" panose="02020603050405020304" pitchFamily="18" charset="0"/>
                    <a:ea typeface="Times New Roman" panose="02020603050405020304" pitchFamily="18" charset="0"/>
                    <a:cs typeface="Times New Roman" panose="02020603050405020304" pitchFamily="18" charset="0"/>
                  </a:rPr>
                  <a:t>Porosidad agrupada (nido de poros)</a:t>
                </a:r>
                <a:endParaRPr lang="es-EC" sz="1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grpSp>
      <p:sp>
        <p:nvSpPr>
          <p:cNvPr id="90" name="Rectángulo 89">
            <a:extLst>
              <a:ext uri="{FF2B5EF4-FFF2-40B4-BE49-F238E27FC236}">
                <a16:creationId xmlns:a16="http://schemas.microsoft.com/office/drawing/2014/main" id="{1F1172A3-91A8-459C-B058-67CC98716547}"/>
              </a:ext>
            </a:extLst>
          </p:cNvPr>
          <p:cNvSpPr/>
          <p:nvPr/>
        </p:nvSpPr>
        <p:spPr>
          <a:xfrm>
            <a:off x="2656066" y="5966734"/>
            <a:ext cx="2061783" cy="304955"/>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a:spAutoFit/>
          </a:bodyPr>
          <a:lstStyle/>
          <a:p>
            <a:pPr algn="ctr">
              <a:lnSpc>
                <a:spcPct val="107000"/>
              </a:lnSpc>
              <a:spcAft>
                <a:spcPts val="800"/>
              </a:spcAft>
            </a:pPr>
            <a:r>
              <a:rPr lang="es-EC" sz="1400" dirty="0">
                <a:solidFill>
                  <a:schemeClr val="tx1"/>
                </a:solidFill>
                <a:ea typeface="Times New Roman" panose="02020603050405020304" pitchFamily="18" charset="0"/>
                <a:cs typeface="Times New Roman" panose="02020603050405020304" pitchFamily="18" charset="0"/>
              </a:rPr>
              <a:t>Vista lateral izquierda</a:t>
            </a:r>
          </a:p>
        </p:txBody>
      </p:sp>
      <p:sp>
        <p:nvSpPr>
          <p:cNvPr id="91" name="Rectángulo 90">
            <a:extLst>
              <a:ext uri="{FF2B5EF4-FFF2-40B4-BE49-F238E27FC236}">
                <a16:creationId xmlns:a16="http://schemas.microsoft.com/office/drawing/2014/main" id="{E4A699B6-EE41-4894-A626-C6E7E951B235}"/>
              </a:ext>
            </a:extLst>
          </p:cNvPr>
          <p:cNvSpPr/>
          <p:nvPr/>
        </p:nvSpPr>
        <p:spPr>
          <a:xfrm>
            <a:off x="8276462" y="5981982"/>
            <a:ext cx="1410964" cy="304955"/>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a:spAutoFit/>
          </a:bodyPr>
          <a:lstStyle/>
          <a:p>
            <a:pPr algn="ctr">
              <a:lnSpc>
                <a:spcPct val="107000"/>
              </a:lnSpc>
              <a:spcAft>
                <a:spcPts val="800"/>
              </a:spcAft>
            </a:pPr>
            <a:r>
              <a:rPr lang="es-EC" sz="1400" dirty="0">
                <a:solidFill>
                  <a:schemeClr val="tx1"/>
                </a:solidFill>
                <a:ea typeface="Times New Roman" panose="02020603050405020304" pitchFamily="18" charset="0"/>
                <a:cs typeface="Times New Roman" panose="02020603050405020304" pitchFamily="18" charset="0"/>
              </a:rPr>
              <a:t>Vista posterior</a:t>
            </a:r>
          </a:p>
        </p:txBody>
      </p:sp>
      <p:graphicFrame>
        <p:nvGraphicFramePr>
          <p:cNvPr id="74" name="Marcador de contenido 11">
            <a:extLst>
              <a:ext uri="{FF2B5EF4-FFF2-40B4-BE49-F238E27FC236}">
                <a16:creationId xmlns:a16="http://schemas.microsoft.com/office/drawing/2014/main" id="{5440DDCF-18A6-4DC6-8501-67E41A68BB46}"/>
              </a:ext>
            </a:extLst>
          </p:cNvPr>
          <p:cNvGraphicFramePr>
            <a:graphicFrameLocks/>
          </p:cNvGraphicFramePr>
          <p:nvPr>
            <p:extLst>
              <p:ext uri="{D42A27DB-BD31-4B8C-83A1-F6EECF244321}">
                <p14:modId xmlns:p14="http://schemas.microsoft.com/office/powerpoint/2010/main" val="869313255"/>
              </p:ext>
            </p:extLst>
          </p:nvPr>
        </p:nvGraphicFramePr>
        <p:xfrm>
          <a:off x="704776" y="1467145"/>
          <a:ext cx="7391400" cy="783695"/>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29216650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CBCE1D-38B8-4A94-8F93-DF908A8204CE}"/>
              </a:ext>
            </a:extLst>
          </p:cNvPr>
          <p:cNvSpPr>
            <a:spLocks noGrp="1"/>
          </p:cNvSpPr>
          <p:nvPr>
            <p:ph type="title"/>
          </p:nvPr>
        </p:nvSpPr>
        <p:spPr>
          <a:xfrm>
            <a:off x="1066800" y="466644"/>
            <a:ext cx="10058400" cy="849264"/>
          </a:xfrm>
        </p:spPr>
        <p:txBody>
          <a:bodyPr>
            <a:noAutofit/>
          </a:bodyPr>
          <a:lstStyle/>
          <a:p>
            <a:r>
              <a:rPr lang="es-EC" sz="3600" b="1" dirty="0"/>
              <a:t>Evaluación de daño</a:t>
            </a:r>
            <a:br>
              <a:rPr lang="es-EC" sz="3600" b="1" dirty="0"/>
            </a:br>
            <a:r>
              <a:rPr lang="es-EC" sz="3600" dirty="0"/>
              <a:t>Conexiones estructurales</a:t>
            </a:r>
            <a:endParaRPr lang="es-EC" sz="3600" b="1" dirty="0"/>
          </a:p>
        </p:txBody>
      </p:sp>
      <p:pic>
        <p:nvPicPr>
          <p:cNvPr id="4" name="Imagen 3">
            <a:extLst>
              <a:ext uri="{FF2B5EF4-FFF2-40B4-BE49-F238E27FC236}">
                <a16:creationId xmlns:a16="http://schemas.microsoft.com/office/drawing/2014/main" id="{B10BFC86-C271-475E-8BEB-CCF235C5791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480"/>
          <a:stretch/>
        </p:blipFill>
        <p:spPr>
          <a:xfrm>
            <a:off x="368406" y="374345"/>
            <a:ext cx="822720" cy="801202"/>
          </a:xfrm>
          <a:prstGeom prst="rect">
            <a:avLst/>
          </a:prstGeom>
        </p:spPr>
      </p:pic>
      <p:pic>
        <p:nvPicPr>
          <p:cNvPr id="5" name="Imagen 4">
            <a:extLst>
              <a:ext uri="{FF2B5EF4-FFF2-40B4-BE49-F238E27FC236}">
                <a16:creationId xmlns:a16="http://schemas.microsoft.com/office/drawing/2014/main" id="{0AEF4BBF-A459-4B8F-8DD2-703A6E4222D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931774" y="5654189"/>
            <a:ext cx="890224" cy="801202"/>
          </a:xfrm>
          <a:prstGeom prst="rect">
            <a:avLst/>
          </a:prstGeom>
          <a:effectLst/>
        </p:spPr>
      </p:pic>
      <p:sp>
        <p:nvSpPr>
          <p:cNvPr id="88" name="Rectángulo 87">
            <a:extLst>
              <a:ext uri="{FF2B5EF4-FFF2-40B4-BE49-F238E27FC236}">
                <a16:creationId xmlns:a16="http://schemas.microsoft.com/office/drawing/2014/main" id="{E0A3AE68-9B1D-4DB0-9018-468D2E3F7A23}"/>
              </a:ext>
            </a:extLst>
          </p:cNvPr>
          <p:cNvSpPr/>
          <p:nvPr/>
        </p:nvSpPr>
        <p:spPr>
          <a:xfrm>
            <a:off x="2816102" y="5818750"/>
            <a:ext cx="1489510" cy="365678"/>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a:spAutoFit/>
          </a:bodyPr>
          <a:lstStyle/>
          <a:p>
            <a:pPr algn="ctr">
              <a:lnSpc>
                <a:spcPct val="107000"/>
              </a:lnSpc>
              <a:spcAft>
                <a:spcPts val="800"/>
              </a:spcAft>
            </a:pPr>
            <a:r>
              <a:rPr lang="es-EC" dirty="0">
                <a:solidFill>
                  <a:schemeClr val="tx1"/>
                </a:solidFill>
                <a:ea typeface="Times New Roman" panose="02020603050405020304" pitchFamily="18" charset="0"/>
                <a:cs typeface="Times New Roman" panose="02020603050405020304" pitchFamily="18" charset="0"/>
              </a:rPr>
              <a:t>Vista frontal</a:t>
            </a:r>
          </a:p>
        </p:txBody>
      </p:sp>
      <p:sp>
        <p:nvSpPr>
          <p:cNvPr id="89" name="Rectángulo 88">
            <a:extLst>
              <a:ext uri="{FF2B5EF4-FFF2-40B4-BE49-F238E27FC236}">
                <a16:creationId xmlns:a16="http://schemas.microsoft.com/office/drawing/2014/main" id="{825746AD-8436-4669-BF22-29C8945FAF61}"/>
              </a:ext>
            </a:extLst>
          </p:cNvPr>
          <p:cNvSpPr/>
          <p:nvPr/>
        </p:nvSpPr>
        <p:spPr>
          <a:xfrm>
            <a:off x="7891697" y="5871951"/>
            <a:ext cx="2518638" cy="365678"/>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a:spAutoFit/>
          </a:bodyPr>
          <a:lstStyle/>
          <a:p>
            <a:pPr algn="ctr">
              <a:lnSpc>
                <a:spcPct val="107000"/>
              </a:lnSpc>
              <a:spcAft>
                <a:spcPts val="800"/>
              </a:spcAft>
            </a:pPr>
            <a:r>
              <a:rPr lang="es-EC" dirty="0">
                <a:solidFill>
                  <a:schemeClr val="tx1"/>
                </a:solidFill>
                <a:ea typeface="Times New Roman" panose="02020603050405020304" pitchFamily="18" charset="0"/>
                <a:cs typeface="Times New Roman" panose="02020603050405020304" pitchFamily="18" charset="0"/>
              </a:rPr>
              <a:t>Vista lateral derecha</a:t>
            </a:r>
          </a:p>
        </p:txBody>
      </p:sp>
      <p:pic>
        <p:nvPicPr>
          <p:cNvPr id="74" name="Imagen 73">
            <a:extLst>
              <a:ext uri="{FF2B5EF4-FFF2-40B4-BE49-F238E27FC236}">
                <a16:creationId xmlns:a16="http://schemas.microsoft.com/office/drawing/2014/main" id="{F7509A0C-1032-4265-BBE6-5631EC7D1EAF}"/>
              </a:ext>
            </a:extLst>
          </p:cNvPr>
          <p:cNvPicPr>
            <a:picLocks noChangeAspect="1"/>
          </p:cNvPicPr>
          <p:nvPr/>
        </p:nvPicPr>
        <p:blipFill rotWithShape="1">
          <a:blip r:embed="rId5">
            <a:duotone>
              <a:schemeClr val="accent6">
                <a:shade val="45000"/>
                <a:satMod val="135000"/>
              </a:schemeClr>
              <a:prstClr val="white"/>
            </a:duotone>
          </a:blip>
          <a:srcRect l="10157" r="10813"/>
          <a:stretch/>
        </p:blipFill>
        <p:spPr>
          <a:xfrm>
            <a:off x="8193530" y="1105565"/>
            <a:ext cx="2875547" cy="1211580"/>
          </a:xfrm>
          <a:prstGeom prst="roundRect">
            <a:avLst>
              <a:gd name="adj" fmla="val 16667"/>
            </a:avLst>
          </a:prstGeom>
          <a:ln>
            <a:noFill/>
          </a:ln>
          <a:effectLst>
            <a:outerShdw blurRad="76200" dist="38100" dir="7800000" algn="tl" rotWithShape="0">
              <a:srgbClr val="000000">
                <a:alpha val="40000"/>
              </a:srgbClr>
            </a:outerShdw>
          </a:effectLst>
        </p:spPr>
      </p:pic>
      <p:grpSp>
        <p:nvGrpSpPr>
          <p:cNvPr id="92" name="Grupo 91">
            <a:extLst>
              <a:ext uri="{FF2B5EF4-FFF2-40B4-BE49-F238E27FC236}">
                <a16:creationId xmlns:a16="http://schemas.microsoft.com/office/drawing/2014/main" id="{E0137462-9CE5-4507-98F5-CB3FDACE0EA6}"/>
              </a:ext>
            </a:extLst>
          </p:cNvPr>
          <p:cNvGrpSpPr/>
          <p:nvPr/>
        </p:nvGrpSpPr>
        <p:grpSpPr>
          <a:xfrm>
            <a:off x="454309" y="2672215"/>
            <a:ext cx="5591192" cy="2849615"/>
            <a:chOff x="-687992" y="0"/>
            <a:chExt cx="6509863" cy="3346384"/>
          </a:xfrm>
        </p:grpSpPr>
        <p:pic>
          <p:nvPicPr>
            <p:cNvPr id="93" name="Imagen 92">
              <a:extLst>
                <a:ext uri="{FF2B5EF4-FFF2-40B4-BE49-F238E27FC236}">
                  <a16:creationId xmlns:a16="http://schemas.microsoft.com/office/drawing/2014/main" id="{C021741F-B6B6-416A-B6F7-B84EAEEAB1D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2867" r="13004" b="34267"/>
            <a:stretch/>
          </p:blipFill>
          <p:spPr bwMode="auto">
            <a:xfrm>
              <a:off x="19050" y="0"/>
              <a:ext cx="5781675" cy="1638300"/>
            </a:xfrm>
            <a:prstGeom prst="round2DiagRect">
              <a:avLst>
                <a:gd name="adj1" fmla="val 16667"/>
                <a:gd name="adj2" fmla="val 0"/>
              </a:avLst>
            </a:prstGeom>
            <a:ln w="3175" cap="sq">
              <a:solidFill>
                <a:schemeClr val="bg1">
                  <a:lumMod val="75000"/>
                </a:schemeClr>
              </a:solidFill>
              <a:miter lim="800000"/>
            </a:ln>
            <a:effectLst/>
            <a:extLst>
              <a:ext uri="{53640926-AAD7-44D8-BBD7-CCE9431645EC}">
                <a14:shadowObscured xmlns:a14="http://schemas.microsoft.com/office/drawing/2010/main"/>
              </a:ext>
            </a:extLst>
          </p:spPr>
        </p:pic>
        <p:sp>
          <p:nvSpPr>
            <p:cNvPr id="94" name="Elipse 93">
              <a:extLst>
                <a:ext uri="{FF2B5EF4-FFF2-40B4-BE49-F238E27FC236}">
                  <a16:creationId xmlns:a16="http://schemas.microsoft.com/office/drawing/2014/main" id="{C55D0DE6-234A-401C-A620-DABDF36585FA}"/>
                </a:ext>
              </a:extLst>
            </p:cNvPr>
            <p:cNvSpPr/>
            <p:nvPr/>
          </p:nvSpPr>
          <p:spPr>
            <a:xfrm>
              <a:off x="2980614" y="395785"/>
              <a:ext cx="428625" cy="352425"/>
            </a:xfrm>
            <a:prstGeom prst="ellipse">
              <a:avLst/>
            </a:prstGeom>
            <a:noFill/>
            <a:ln w="38100">
              <a:solidFill>
                <a:srgbClr val="FF006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C" sz="1400">
                  <a:effectLst/>
                  <a:ea typeface="Times New Roman" panose="02020603050405020304" pitchFamily="18" charset="0"/>
                  <a:cs typeface="Times New Roman" panose="02020603050405020304" pitchFamily="18" charset="0"/>
                </a:rPr>
                <a:t> </a:t>
              </a:r>
            </a:p>
          </p:txBody>
        </p:sp>
        <p:sp>
          <p:nvSpPr>
            <p:cNvPr id="95" name="Elipse 94">
              <a:extLst>
                <a:ext uri="{FF2B5EF4-FFF2-40B4-BE49-F238E27FC236}">
                  <a16:creationId xmlns:a16="http://schemas.microsoft.com/office/drawing/2014/main" id="{DDB98638-2E1B-4C4B-B193-8A1E3CA69CB6}"/>
                </a:ext>
              </a:extLst>
            </p:cNvPr>
            <p:cNvSpPr/>
            <p:nvPr/>
          </p:nvSpPr>
          <p:spPr>
            <a:xfrm>
              <a:off x="428483" y="709684"/>
              <a:ext cx="1381125" cy="533400"/>
            </a:xfrm>
            <a:prstGeom prst="ellipse">
              <a:avLst/>
            </a:prstGeom>
            <a:noFill/>
            <a:ln w="38100">
              <a:solidFill>
                <a:srgbClr val="FF006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C" sz="1400">
                  <a:effectLst/>
                  <a:ea typeface="Times New Roman" panose="02020603050405020304" pitchFamily="18" charset="0"/>
                  <a:cs typeface="Times New Roman" panose="02020603050405020304" pitchFamily="18" charset="0"/>
                </a:rPr>
                <a:t> </a:t>
              </a:r>
            </a:p>
          </p:txBody>
        </p:sp>
        <p:sp>
          <p:nvSpPr>
            <p:cNvPr id="96" name="Elipse 95">
              <a:extLst>
                <a:ext uri="{FF2B5EF4-FFF2-40B4-BE49-F238E27FC236}">
                  <a16:creationId xmlns:a16="http://schemas.microsoft.com/office/drawing/2014/main" id="{02642335-AF22-4093-94AC-13DE6E166A90}"/>
                </a:ext>
              </a:extLst>
            </p:cNvPr>
            <p:cNvSpPr/>
            <p:nvPr/>
          </p:nvSpPr>
          <p:spPr>
            <a:xfrm>
              <a:off x="4263504" y="423081"/>
              <a:ext cx="1304925" cy="371475"/>
            </a:xfrm>
            <a:prstGeom prst="ellipse">
              <a:avLst/>
            </a:prstGeom>
            <a:noFill/>
            <a:ln w="38100">
              <a:solidFill>
                <a:srgbClr val="FF006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C" sz="1400">
                  <a:effectLst/>
                  <a:ea typeface="Times New Roman" panose="02020603050405020304" pitchFamily="18" charset="0"/>
                  <a:cs typeface="Times New Roman" panose="02020603050405020304" pitchFamily="18" charset="0"/>
                </a:rPr>
                <a:t> </a:t>
              </a:r>
            </a:p>
          </p:txBody>
        </p:sp>
        <p:pic>
          <p:nvPicPr>
            <p:cNvPr id="97" name="Imagen 96">
              <a:extLst>
                <a:ext uri="{FF2B5EF4-FFF2-40B4-BE49-F238E27FC236}">
                  <a16:creationId xmlns:a16="http://schemas.microsoft.com/office/drawing/2014/main" id="{DFB51C89-519D-4CA1-8C6C-433921EA1AA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016" t="45096" r="71909" b="40191"/>
            <a:stretch/>
          </p:blipFill>
          <p:spPr bwMode="auto">
            <a:xfrm>
              <a:off x="0" y="1673273"/>
              <a:ext cx="1943735" cy="929640"/>
            </a:xfrm>
            <a:prstGeom prst="ellipse">
              <a:avLst/>
            </a:prstGeom>
            <a:ln>
              <a:noFill/>
            </a:ln>
            <a:effectLst>
              <a:softEdge rad="112500"/>
            </a:effectLst>
            <a:extLst>
              <a:ext uri="{53640926-AAD7-44D8-BBD7-CCE9431645EC}">
                <a14:shadowObscured xmlns:a14="http://schemas.microsoft.com/office/drawing/2010/main"/>
              </a:ext>
            </a:extLst>
          </p:spPr>
        </p:pic>
        <p:pic>
          <p:nvPicPr>
            <p:cNvPr id="98" name="Imagen 97">
              <a:extLst>
                <a:ext uri="{FF2B5EF4-FFF2-40B4-BE49-F238E27FC236}">
                  <a16:creationId xmlns:a16="http://schemas.microsoft.com/office/drawing/2014/main" id="{0C6D8655-7980-42FD-B102-A99E952B1A0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3047" t="40659" r="45579" b="45915"/>
            <a:stretch/>
          </p:blipFill>
          <p:spPr bwMode="auto">
            <a:xfrm>
              <a:off x="1856095" y="1673273"/>
              <a:ext cx="1943735" cy="889000"/>
            </a:xfrm>
            <a:prstGeom prst="ellipse">
              <a:avLst/>
            </a:prstGeom>
            <a:ln>
              <a:noFill/>
            </a:ln>
            <a:effectLst>
              <a:softEdge rad="112500"/>
            </a:effectLst>
            <a:extLst>
              <a:ext uri="{53640926-AAD7-44D8-BBD7-CCE9431645EC}">
                <a14:shadowObscured xmlns:a14="http://schemas.microsoft.com/office/drawing/2010/main"/>
              </a:ext>
            </a:extLst>
          </p:spPr>
        </p:pic>
        <p:pic>
          <p:nvPicPr>
            <p:cNvPr id="99" name="Imagen 98">
              <a:extLst>
                <a:ext uri="{FF2B5EF4-FFF2-40B4-BE49-F238E27FC236}">
                  <a16:creationId xmlns:a16="http://schemas.microsoft.com/office/drawing/2014/main" id="{AFD84E4C-F72B-4417-9AE9-907C103382E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3256" t="38886" r="15370" b="47688"/>
            <a:stretch/>
          </p:blipFill>
          <p:spPr bwMode="auto">
            <a:xfrm>
              <a:off x="3753134" y="1673273"/>
              <a:ext cx="1943735" cy="915670"/>
            </a:xfrm>
            <a:prstGeom prst="ellipse">
              <a:avLst/>
            </a:prstGeom>
            <a:ln>
              <a:noFill/>
            </a:ln>
            <a:effectLst>
              <a:softEdge rad="112500"/>
            </a:effectLst>
            <a:extLst>
              <a:ext uri="{53640926-AAD7-44D8-BBD7-CCE9431645EC}">
                <a14:shadowObscured xmlns:a14="http://schemas.microsoft.com/office/drawing/2010/main"/>
              </a:ext>
            </a:extLst>
          </p:spPr>
        </p:pic>
        <p:cxnSp>
          <p:nvCxnSpPr>
            <p:cNvPr id="100" name="Conector recto de flecha 99">
              <a:extLst>
                <a:ext uri="{FF2B5EF4-FFF2-40B4-BE49-F238E27FC236}">
                  <a16:creationId xmlns:a16="http://schemas.microsoft.com/office/drawing/2014/main" id="{9E9C5F88-0031-4B0C-AF87-3E8CAEF6DD49}"/>
                </a:ext>
              </a:extLst>
            </p:cNvPr>
            <p:cNvCxnSpPr/>
            <p:nvPr/>
          </p:nvCxnSpPr>
          <p:spPr>
            <a:xfrm flipH="1">
              <a:off x="1036945" y="1241947"/>
              <a:ext cx="45719" cy="581025"/>
            </a:xfrm>
            <a:prstGeom prst="straightConnector1">
              <a:avLst/>
            </a:prstGeom>
            <a:ln w="38100">
              <a:solidFill>
                <a:srgbClr val="FF0066"/>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01" name="Conector recto de flecha 100">
              <a:extLst>
                <a:ext uri="{FF2B5EF4-FFF2-40B4-BE49-F238E27FC236}">
                  <a16:creationId xmlns:a16="http://schemas.microsoft.com/office/drawing/2014/main" id="{AD3792C3-3728-402A-B98A-A728DE88A31B}"/>
                </a:ext>
              </a:extLst>
            </p:cNvPr>
            <p:cNvCxnSpPr/>
            <p:nvPr/>
          </p:nvCxnSpPr>
          <p:spPr>
            <a:xfrm flipH="1">
              <a:off x="2827645" y="750627"/>
              <a:ext cx="333375" cy="1066800"/>
            </a:xfrm>
            <a:prstGeom prst="straightConnector1">
              <a:avLst/>
            </a:prstGeom>
            <a:ln w="38100">
              <a:solidFill>
                <a:srgbClr val="FF0066"/>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02" name="Conector recto de flecha 101">
              <a:extLst>
                <a:ext uri="{FF2B5EF4-FFF2-40B4-BE49-F238E27FC236}">
                  <a16:creationId xmlns:a16="http://schemas.microsoft.com/office/drawing/2014/main" id="{88CFE022-35FB-4510-86B3-FFDA127C375A}"/>
                </a:ext>
              </a:extLst>
            </p:cNvPr>
            <p:cNvCxnSpPr/>
            <p:nvPr/>
          </p:nvCxnSpPr>
          <p:spPr>
            <a:xfrm flipH="1">
              <a:off x="4757382" y="805218"/>
              <a:ext cx="190500" cy="1200150"/>
            </a:xfrm>
            <a:prstGeom prst="straightConnector1">
              <a:avLst/>
            </a:prstGeom>
            <a:ln w="38100">
              <a:solidFill>
                <a:srgbClr val="FF0066"/>
              </a:solidFill>
              <a:prstDash val="sysDot"/>
              <a:tailEnd type="triangle"/>
            </a:ln>
          </p:spPr>
          <p:style>
            <a:lnRef idx="1">
              <a:schemeClr val="accent1"/>
            </a:lnRef>
            <a:fillRef idx="0">
              <a:schemeClr val="accent1"/>
            </a:fillRef>
            <a:effectRef idx="0">
              <a:schemeClr val="accent1"/>
            </a:effectRef>
            <a:fontRef idx="minor">
              <a:schemeClr val="tx1"/>
            </a:fontRef>
          </p:style>
        </p:cxnSp>
        <p:grpSp>
          <p:nvGrpSpPr>
            <p:cNvPr id="103" name="Grupo 102">
              <a:extLst>
                <a:ext uri="{FF2B5EF4-FFF2-40B4-BE49-F238E27FC236}">
                  <a16:creationId xmlns:a16="http://schemas.microsoft.com/office/drawing/2014/main" id="{4CF66700-D8F1-4D33-9701-46EB0590E8C5}"/>
                </a:ext>
              </a:extLst>
            </p:cNvPr>
            <p:cNvGrpSpPr/>
            <p:nvPr/>
          </p:nvGrpSpPr>
          <p:grpSpPr>
            <a:xfrm>
              <a:off x="-687992" y="2115889"/>
              <a:ext cx="6509863" cy="1230495"/>
              <a:chOff x="-865413" y="-48703"/>
              <a:chExt cx="6509863" cy="1230495"/>
            </a:xfrm>
          </p:grpSpPr>
          <p:grpSp>
            <p:nvGrpSpPr>
              <p:cNvPr id="104" name="Grupo 103">
                <a:extLst>
                  <a:ext uri="{FF2B5EF4-FFF2-40B4-BE49-F238E27FC236}">
                    <a16:creationId xmlns:a16="http://schemas.microsoft.com/office/drawing/2014/main" id="{26E76F30-D23C-47B8-9569-387E49F43B3A}"/>
                  </a:ext>
                </a:extLst>
              </p:cNvPr>
              <p:cNvGrpSpPr/>
              <p:nvPr/>
            </p:nvGrpSpPr>
            <p:grpSpPr>
              <a:xfrm>
                <a:off x="559558" y="-48703"/>
                <a:ext cx="4554042" cy="385486"/>
                <a:chOff x="0" y="-48912"/>
                <a:chExt cx="4554675" cy="387142"/>
              </a:xfrm>
            </p:grpSpPr>
            <p:sp>
              <p:nvSpPr>
                <p:cNvPr id="108" name="Cuadro de texto 2">
                  <a:extLst>
                    <a:ext uri="{FF2B5EF4-FFF2-40B4-BE49-F238E27FC236}">
                      <a16:creationId xmlns:a16="http://schemas.microsoft.com/office/drawing/2014/main" id="{4BC6F490-6756-4131-8103-E4D9CBB0B162}"/>
                    </a:ext>
                  </a:extLst>
                </p:cNvPr>
                <p:cNvSpPr txBox="1">
                  <a:spLocks noChangeArrowheads="1"/>
                </p:cNvSpPr>
                <p:nvPr/>
              </p:nvSpPr>
              <p:spPr bwMode="auto">
                <a:xfrm>
                  <a:off x="0" y="-1"/>
                  <a:ext cx="809100" cy="249893"/>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EC" sz="1600" b="1"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9" name="Cuadro de texto 2">
                  <a:extLst>
                    <a:ext uri="{FF2B5EF4-FFF2-40B4-BE49-F238E27FC236}">
                      <a16:creationId xmlns:a16="http://schemas.microsoft.com/office/drawing/2014/main" id="{859C4DBB-25C9-4924-B936-27D081F40315}"/>
                    </a:ext>
                  </a:extLst>
                </p:cNvPr>
                <p:cNvSpPr txBox="1">
                  <a:spLocks noChangeArrowheads="1"/>
                </p:cNvSpPr>
                <p:nvPr/>
              </p:nvSpPr>
              <p:spPr bwMode="auto">
                <a:xfrm>
                  <a:off x="1965277" y="-48912"/>
                  <a:ext cx="926278" cy="387142"/>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EC" sz="1600" b="1" dirty="0">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0" name="Cuadro de texto 2">
                  <a:extLst>
                    <a:ext uri="{FF2B5EF4-FFF2-40B4-BE49-F238E27FC236}">
                      <a16:creationId xmlns:a16="http://schemas.microsoft.com/office/drawing/2014/main" id="{F14BFB45-2016-43C3-9E6D-DD76AA8BDD5B}"/>
                    </a:ext>
                  </a:extLst>
                </p:cNvPr>
                <p:cNvSpPr txBox="1">
                  <a:spLocks noChangeArrowheads="1"/>
                </p:cNvSpPr>
                <p:nvPr/>
              </p:nvSpPr>
              <p:spPr bwMode="auto">
                <a:xfrm>
                  <a:off x="3713733" y="-31335"/>
                  <a:ext cx="840942" cy="369565"/>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EC" sz="1600" b="1">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sp>
            <p:nvSpPr>
              <p:cNvPr id="105" name="Cuadro de texto 2">
                <a:extLst>
                  <a:ext uri="{FF2B5EF4-FFF2-40B4-BE49-F238E27FC236}">
                    <a16:creationId xmlns:a16="http://schemas.microsoft.com/office/drawing/2014/main" id="{08F127BE-01F6-4499-A136-86E50A927790}"/>
                  </a:ext>
                </a:extLst>
              </p:cNvPr>
              <p:cNvSpPr txBox="1">
                <a:spLocks noChangeArrowheads="1"/>
              </p:cNvSpPr>
              <p:nvPr/>
            </p:nvSpPr>
            <p:spPr bwMode="auto">
              <a:xfrm>
                <a:off x="3029905" y="379762"/>
                <a:ext cx="2614545" cy="802030"/>
              </a:xfrm>
              <a:prstGeom prst="rect">
                <a:avLst/>
              </a:prstGeom>
              <a:noFill/>
              <a:ln w="9525">
                <a:noFill/>
                <a:miter lim="800000"/>
                <a:headEnd/>
                <a:tailEnd/>
              </a:ln>
            </p:spPr>
            <p:txBody>
              <a:bodyPr rot="0" vert="horz" wrap="square" lIns="91440" tIns="45720" rIns="91440" bIns="45720" anchor="t" anchorCtr="0">
                <a:spAutoFit/>
              </a:bodyPr>
              <a:lstStyle/>
              <a:p>
                <a:pPr marL="457200" algn="ctr">
                  <a:lnSpc>
                    <a:spcPct val="107000"/>
                  </a:lnSpc>
                  <a:spcAft>
                    <a:spcPts val="800"/>
                  </a:spcAft>
                </a:pPr>
                <a:r>
                  <a:rPr lang="es-EC" sz="1400" b="1" dirty="0">
                    <a:effectLst/>
                    <a:latin typeface="Times New Roman" panose="02020603050405020304" pitchFamily="18" charset="0"/>
                    <a:ea typeface="Times New Roman" panose="02020603050405020304" pitchFamily="18" charset="0"/>
                    <a:cs typeface="Times New Roman" panose="02020603050405020304" pitchFamily="18" charset="0"/>
                  </a:rPr>
                  <a:t>Socavaciones externas</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6" name="Cuadro de texto 2">
                <a:extLst>
                  <a:ext uri="{FF2B5EF4-FFF2-40B4-BE49-F238E27FC236}">
                    <a16:creationId xmlns:a16="http://schemas.microsoft.com/office/drawing/2014/main" id="{714A3F40-47F6-48C3-A6C2-3C68D6452EDF}"/>
                  </a:ext>
                </a:extLst>
              </p:cNvPr>
              <p:cNvSpPr txBox="1">
                <a:spLocks noChangeArrowheads="1"/>
              </p:cNvSpPr>
              <p:nvPr/>
            </p:nvSpPr>
            <p:spPr bwMode="auto">
              <a:xfrm>
                <a:off x="963906" y="364554"/>
                <a:ext cx="3039313" cy="802030"/>
              </a:xfrm>
              <a:prstGeom prst="rect">
                <a:avLst/>
              </a:prstGeom>
              <a:noFill/>
              <a:ln w="9525">
                <a:noFill/>
                <a:miter lim="800000"/>
                <a:headEnd/>
                <a:tailEnd/>
              </a:ln>
            </p:spPr>
            <p:txBody>
              <a:bodyPr rot="0" vert="horz" wrap="square" lIns="91440" tIns="45720" rIns="91440" bIns="45720" anchor="t" anchorCtr="0">
                <a:spAutoFit/>
              </a:bodyPr>
              <a:lstStyle/>
              <a:p>
                <a:pPr marL="457200" algn="ctr">
                  <a:lnSpc>
                    <a:spcPct val="107000"/>
                  </a:lnSpc>
                  <a:spcAft>
                    <a:spcPts val="800"/>
                  </a:spcAft>
                </a:pPr>
                <a:r>
                  <a:rPr lang="es-EC" sz="1400" b="1" dirty="0">
                    <a:effectLst/>
                    <a:latin typeface="Times New Roman" panose="02020603050405020304" pitchFamily="18" charset="0"/>
                    <a:ea typeface="Times New Roman" panose="02020603050405020304" pitchFamily="18" charset="0"/>
                    <a:cs typeface="Times New Roman" panose="02020603050405020304" pitchFamily="18" charset="0"/>
                  </a:rPr>
                  <a:t>Porosidad agrupada</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7" name="Cuadro de texto 2">
                <a:extLst>
                  <a:ext uri="{FF2B5EF4-FFF2-40B4-BE49-F238E27FC236}">
                    <a16:creationId xmlns:a16="http://schemas.microsoft.com/office/drawing/2014/main" id="{DCB739AB-DE1E-4E83-9295-1C80B1756DE7}"/>
                  </a:ext>
                </a:extLst>
              </p:cNvPr>
              <p:cNvSpPr txBox="1">
                <a:spLocks noChangeArrowheads="1"/>
              </p:cNvSpPr>
              <p:nvPr/>
            </p:nvSpPr>
            <p:spPr bwMode="auto">
              <a:xfrm>
                <a:off x="-865413" y="360590"/>
                <a:ext cx="2614545" cy="631676"/>
              </a:xfrm>
              <a:prstGeom prst="rect">
                <a:avLst/>
              </a:prstGeom>
              <a:noFill/>
              <a:ln w="9525">
                <a:noFill/>
                <a:miter lim="800000"/>
                <a:headEnd/>
                <a:tailEnd/>
              </a:ln>
            </p:spPr>
            <p:txBody>
              <a:bodyPr rot="0" vert="horz" wrap="square" lIns="91440" tIns="45720" rIns="91440" bIns="45720" anchor="t" anchorCtr="0">
                <a:spAutoFit/>
              </a:bodyPr>
              <a:lstStyle/>
              <a:p>
                <a:pPr marL="457200" algn="ctr">
                  <a:lnSpc>
                    <a:spcPct val="107000"/>
                  </a:lnSpc>
                  <a:spcAft>
                    <a:spcPts val="800"/>
                  </a:spcAft>
                </a:pPr>
                <a:r>
                  <a:rPr lang="en-US" sz="1400" b="1" dirty="0" err="1">
                    <a:effectLst/>
                    <a:latin typeface="Times New Roman" panose="02020603050405020304" pitchFamily="18" charset="0"/>
                    <a:ea typeface="Times New Roman" panose="02020603050405020304" pitchFamily="18" charset="0"/>
                    <a:cs typeface="Times New Roman" panose="02020603050405020304" pitchFamily="18" charset="0"/>
                  </a:rPr>
                  <a:t>Fisura</a:t>
                </a:r>
                <a:r>
                  <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rPr>
                  <a:t> longitudinal (de </a:t>
                </a:r>
                <a:r>
                  <a:rPr lang="en-US" sz="1400" b="1" dirty="0" err="1">
                    <a:effectLst/>
                    <a:latin typeface="Times New Roman" panose="02020603050405020304" pitchFamily="18" charset="0"/>
                    <a:ea typeface="Times New Roman" panose="02020603050405020304" pitchFamily="18" charset="0"/>
                    <a:cs typeface="Times New Roman" panose="02020603050405020304" pitchFamily="18" charset="0"/>
                  </a:rPr>
                  <a:t>raíz</a:t>
                </a:r>
                <a:r>
                  <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grpSp>
      <p:grpSp>
        <p:nvGrpSpPr>
          <p:cNvPr id="111" name="Grupo 110">
            <a:extLst>
              <a:ext uri="{FF2B5EF4-FFF2-40B4-BE49-F238E27FC236}">
                <a16:creationId xmlns:a16="http://schemas.microsoft.com/office/drawing/2014/main" id="{FE5A0183-6A53-4A82-BC58-8BF9B2E0FE64}"/>
              </a:ext>
            </a:extLst>
          </p:cNvPr>
          <p:cNvGrpSpPr/>
          <p:nvPr/>
        </p:nvGrpSpPr>
        <p:grpSpPr>
          <a:xfrm>
            <a:off x="6340868" y="2666931"/>
            <a:ext cx="4787834" cy="2700064"/>
            <a:chOff x="-167649" y="0"/>
            <a:chExt cx="5101599" cy="2877522"/>
          </a:xfrm>
        </p:grpSpPr>
        <p:pic>
          <p:nvPicPr>
            <p:cNvPr id="112" name="Imagen 111">
              <a:extLst>
                <a:ext uri="{FF2B5EF4-FFF2-40B4-BE49-F238E27FC236}">
                  <a16:creationId xmlns:a16="http://schemas.microsoft.com/office/drawing/2014/main" id="{07A4C92C-ED17-4A30-8E9D-57320E212C0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599" t="51210" r="56000" b="30637"/>
            <a:stretch/>
          </p:blipFill>
          <p:spPr bwMode="auto">
            <a:xfrm>
              <a:off x="35541" y="1485972"/>
              <a:ext cx="2352674" cy="904875"/>
            </a:xfrm>
            <a:prstGeom prst="ellipse">
              <a:avLst/>
            </a:prstGeom>
            <a:ln>
              <a:noFill/>
            </a:ln>
            <a:effectLst>
              <a:softEdge rad="63500"/>
            </a:effectLst>
            <a:extLst>
              <a:ext uri="{53640926-AAD7-44D8-BBD7-CCE9431645EC}">
                <a14:shadowObscured xmlns:a14="http://schemas.microsoft.com/office/drawing/2010/main"/>
              </a:ext>
            </a:extLst>
          </p:spPr>
        </p:pic>
        <p:pic>
          <p:nvPicPr>
            <p:cNvPr id="113" name="Imagen 112">
              <a:extLst>
                <a:ext uri="{FF2B5EF4-FFF2-40B4-BE49-F238E27FC236}">
                  <a16:creationId xmlns:a16="http://schemas.microsoft.com/office/drawing/2014/main" id="{C61FF83F-50C1-4B0A-8EF0-284404C1F666}"/>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77044" t="49690" r="2938" b="39152"/>
            <a:stretch/>
          </p:blipFill>
          <p:spPr bwMode="auto">
            <a:xfrm>
              <a:off x="2628615" y="1513267"/>
              <a:ext cx="2095501" cy="876300"/>
            </a:xfrm>
            <a:prstGeom prst="ellipse">
              <a:avLst/>
            </a:prstGeom>
            <a:ln>
              <a:noFill/>
            </a:ln>
            <a:effectLst>
              <a:softEdge rad="63500"/>
            </a:effectLst>
            <a:extLst>
              <a:ext uri="{53640926-AAD7-44D8-BBD7-CCE9431645EC}">
                <a14:shadowObscured xmlns:a14="http://schemas.microsoft.com/office/drawing/2010/main"/>
              </a:ext>
            </a:extLst>
          </p:spPr>
        </p:pic>
        <p:pic>
          <p:nvPicPr>
            <p:cNvPr id="114" name="Imagen 113">
              <a:extLst>
                <a:ext uri="{FF2B5EF4-FFF2-40B4-BE49-F238E27FC236}">
                  <a16:creationId xmlns:a16="http://schemas.microsoft.com/office/drawing/2014/main" id="{9DC67B0A-D265-4338-A987-768DB9B53EC8}"/>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1465" t="38981" r="3975" b="27771"/>
            <a:stretch/>
          </p:blipFill>
          <p:spPr bwMode="auto">
            <a:xfrm>
              <a:off x="0" y="0"/>
              <a:ext cx="4933950" cy="1454785"/>
            </a:xfrm>
            <a:prstGeom prst="round2DiagRect">
              <a:avLst>
                <a:gd name="adj1" fmla="val 16667"/>
                <a:gd name="adj2" fmla="val 0"/>
              </a:avLst>
            </a:prstGeom>
            <a:ln w="3175" cap="sq">
              <a:solidFill>
                <a:schemeClr val="bg1">
                  <a:lumMod val="75000"/>
                </a:schemeClr>
              </a:solidFill>
              <a:miter lim="800000"/>
            </a:ln>
            <a:effectLst/>
            <a:extLst>
              <a:ext uri="{53640926-AAD7-44D8-BBD7-CCE9431645EC}">
                <a14:shadowObscured xmlns:a14="http://schemas.microsoft.com/office/drawing/2010/main"/>
              </a:ext>
            </a:extLst>
          </p:spPr>
        </p:pic>
        <p:sp>
          <p:nvSpPr>
            <p:cNvPr id="115" name="Elipse 114">
              <a:extLst>
                <a:ext uri="{FF2B5EF4-FFF2-40B4-BE49-F238E27FC236}">
                  <a16:creationId xmlns:a16="http://schemas.microsoft.com/office/drawing/2014/main" id="{6FA80A84-54AB-49C5-8F66-D81766BEEF7F}"/>
                </a:ext>
              </a:extLst>
            </p:cNvPr>
            <p:cNvSpPr/>
            <p:nvPr/>
          </p:nvSpPr>
          <p:spPr>
            <a:xfrm>
              <a:off x="27295" y="614149"/>
              <a:ext cx="1800225" cy="628650"/>
            </a:xfrm>
            <a:prstGeom prst="ellipse">
              <a:avLst/>
            </a:prstGeom>
            <a:noFill/>
            <a:ln w="38100">
              <a:solidFill>
                <a:srgbClr val="FF006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C" sz="1400">
                  <a:effectLst/>
                  <a:ea typeface="Times New Roman" panose="02020603050405020304" pitchFamily="18" charset="0"/>
                  <a:cs typeface="Times New Roman" panose="02020603050405020304" pitchFamily="18" charset="0"/>
                </a:rPr>
                <a:t> </a:t>
              </a:r>
            </a:p>
          </p:txBody>
        </p:sp>
        <p:sp>
          <p:nvSpPr>
            <p:cNvPr id="116" name="Elipse 115">
              <a:extLst>
                <a:ext uri="{FF2B5EF4-FFF2-40B4-BE49-F238E27FC236}">
                  <a16:creationId xmlns:a16="http://schemas.microsoft.com/office/drawing/2014/main" id="{E4000273-62B0-4493-AD7C-D0B493C6EEA1}"/>
                </a:ext>
              </a:extLst>
            </p:cNvPr>
            <p:cNvSpPr/>
            <p:nvPr/>
          </p:nvSpPr>
          <p:spPr>
            <a:xfrm>
              <a:off x="3985146" y="464024"/>
              <a:ext cx="619125" cy="400050"/>
            </a:xfrm>
            <a:prstGeom prst="ellipse">
              <a:avLst/>
            </a:prstGeom>
            <a:noFill/>
            <a:ln w="38100">
              <a:solidFill>
                <a:srgbClr val="FF006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C" sz="1400">
                  <a:effectLst/>
                  <a:ea typeface="Times New Roman" panose="02020603050405020304" pitchFamily="18" charset="0"/>
                  <a:cs typeface="Times New Roman" panose="02020603050405020304" pitchFamily="18" charset="0"/>
                </a:rPr>
                <a:t> </a:t>
              </a:r>
            </a:p>
          </p:txBody>
        </p:sp>
        <p:cxnSp>
          <p:nvCxnSpPr>
            <p:cNvPr id="117" name="Conector recto de flecha 116">
              <a:extLst>
                <a:ext uri="{FF2B5EF4-FFF2-40B4-BE49-F238E27FC236}">
                  <a16:creationId xmlns:a16="http://schemas.microsoft.com/office/drawing/2014/main" id="{98305443-B65F-4D2A-9FF8-C5898DC9030D}"/>
                </a:ext>
              </a:extLst>
            </p:cNvPr>
            <p:cNvCxnSpPr/>
            <p:nvPr/>
          </p:nvCxnSpPr>
          <p:spPr>
            <a:xfrm>
              <a:off x="1037230" y="1228299"/>
              <a:ext cx="200025" cy="581025"/>
            </a:xfrm>
            <a:prstGeom prst="straightConnector1">
              <a:avLst/>
            </a:prstGeom>
            <a:ln w="38100">
              <a:solidFill>
                <a:srgbClr val="FF0066"/>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18" name="Conector recto de flecha 117">
              <a:extLst>
                <a:ext uri="{FF2B5EF4-FFF2-40B4-BE49-F238E27FC236}">
                  <a16:creationId xmlns:a16="http://schemas.microsoft.com/office/drawing/2014/main" id="{BA8E8902-3C2B-4C21-86AF-2BE29A69451D}"/>
                </a:ext>
              </a:extLst>
            </p:cNvPr>
            <p:cNvCxnSpPr>
              <a:cxnSpLocks/>
            </p:cNvCxnSpPr>
            <p:nvPr/>
          </p:nvCxnSpPr>
          <p:spPr>
            <a:xfrm flipH="1">
              <a:off x="3702343" y="859809"/>
              <a:ext cx="591867" cy="913564"/>
            </a:xfrm>
            <a:prstGeom prst="straightConnector1">
              <a:avLst/>
            </a:prstGeom>
            <a:ln w="38100">
              <a:solidFill>
                <a:srgbClr val="FF0066"/>
              </a:solidFill>
              <a:prstDash val="sysDot"/>
              <a:tailEnd type="triangle"/>
            </a:ln>
          </p:spPr>
          <p:style>
            <a:lnRef idx="1">
              <a:schemeClr val="accent1"/>
            </a:lnRef>
            <a:fillRef idx="0">
              <a:schemeClr val="accent1"/>
            </a:fillRef>
            <a:effectRef idx="0">
              <a:schemeClr val="accent1"/>
            </a:effectRef>
            <a:fontRef idx="minor">
              <a:schemeClr val="tx1"/>
            </a:fontRef>
          </p:style>
        </p:cxnSp>
        <p:grpSp>
          <p:nvGrpSpPr>
            <p:cNvPr id="119" name="Grupo 118">
              <a:extLst>
                <a:ext uri="{FF2B5EF4-FFF2-40B4-BE49-F238E27FC236}">
                  <a16:creationId xmlns:a16="http://schemas.microsoft.com/office/drawing/2014/main" id="{998E40DC-F525-40E7-81F0-A905A8F31853}"/>
                </a:ext>
              </a:extLst>
            </p:cNvPr>
            <p:cNvGrpSpPr/>
            <p:nvPr/>
          </p:nvGrpSpPr>
          <p:grpSpPr>
            <a:xfrm>
              <a:off x="-167649" y="2021801"/>
              <a:ext cx="4986760" cy="855721"/>
              <a:chOff x="-326028" y="-170147"/>
              <a:chExt cx="4986887" cy="856028"/>
            </a:xfrm>
          </p:grpSpPr>
          <p:sp>
            <p:nvSpPr>
              <p:cNvPr id="120" name="Cuadro de texto 2">
                <a:extLst>
                  <a:ext uri="{FF2B5EF4-FFF2-40B4-BE49-F238E27FC236}">
                    <a16:creationId xmlns:a16="http://schemas.microsoft.com/office/drawing/2014/main" id="{21A0D31E-5C31-445F-8264-62659FA519DC}"/>
                  </a:ext>
                </a:extLst>
              </p:cNvPr>
              <p:cNvSpPr txBox="1">
                <a:spLocks noChangeArrowheads="1"/>
              </p:cNvSpPr>
              <p:nvPr/>
            </p:nvSpPr>
            <p:spPr bwMode="auto">
              <a:xfrm>
                <a:off x="832514" y="-170147"/>
                <a:ext cx="724210" cy="314325"/>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EC" sz="1600" b="1" dirty="0">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1" name="Cuadro de texto 2">
                <a:extLst>
                  <a:ext uri="{FF2B5EF4-FFF2-40B4-BE49-F238E27FC236}">
                    <a16:creationId xmlns:a16="http://schemas.microsoft.com/office/drawing/2014/main" id="{5094A000-8A7A-4392-B96D-262DD37E69D6}"/>
                  </a:ext>
                </a:extLst>
              </p:cNvPr>
              <p:cNvSpPr txBox="1">
                <a:spLocks noChangeArrowheads="1"/>
              </p:cNvSpPr>
              <p:nvPr/>
            </p:nvSpPr>
            <p:spPr bwMode="auto">
              <a:xfrm>
                <a:off x="3343700" y="-170147"/>
                <a:ext cx="784775" cy="314325"/>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EC" sz="1600" b="1" dirty="0">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2" name="Cuadro de texto 2">
                <a:extLst>
                  <a:ext uri="{FF2B5EF4-FFF2-40B4-BE49-F238E27FC236}">
                    <a16:creationId xmlns:a16="http://schemas.microsoft.com/office/drawing/2014/main" id="{13CA1CF9-D8AE-413D-99AE-4398E35BC798}"/>
                  </a:ext>
                </a:extLst>
              </p:cNvPr>
              <p:cNvSpPr txBox="1">
                <a:spLocks noChangeArrowheads="1"/>
              </p:cNvSpPr>
              <p:nvPr/>
            </p:nvSpPr>
            <p:spPr bwMode="auto">
              <a:xfrm>
                <a:off x="2040895" y="112419"/>
                <a:ext cx="2619964" cy="573462"/>
              </a:xfrm>
              <a:prstGeom prst="rect">
                <a:avLst/>
              </a:prstGeom>
              <a:noFill/>
              <a:ln w="9525">
                <a:noFill/>
                <a:miter lim="800000"/>
                <a:headEnd/>
                <a:tailEnd/>
              </a:ln>
            </p:spPr>
            <p:txBody>
              <a:bodyPr rot="0" vert="horz" wrap="square" lIns="91440" tIns="45720" rIns="91440" bIns="45720" anchor="t" anchorCtr="0">
                <a:spAutoFit/>
              </a:bodyPr>
              <a:lstStyle/>
              <a:p>
                <a:pPr marL="457200" algn="ctr">
                  <a:lnSpc>
                    <a:spcPct val="107000"/>
                  </a:lnSpc>
                  <a:spcAft>
                    <a:spcPts val="800"/>
                  </a:spcAft>
                </a:pPr>
                <a:r>
                  <a:rPr lang="es-EC" sz="1400" b="1" dirty="0">
                    <a:effectLst/>
                    <a:latin typeface="Times New Roman" panose="02020603050405020304" pitchFamily="18" charset="0"/>
                    <a:ea typeface="Times New Roman" panose="02020603050405020304" pitchFamily="18" charset="0"/>
                    <a:cs typeface="Times New Roman" panose="02020603050405020304" pitchFamily="18" charset="0"/>
                  </a:rPr>
                  <a:t>Fisura de interrupción (tipo cráter)</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3" name="Cuadro de texto 2">
                <a:extLst>
                  <a:ext uri="{FF2B5EF4-FFF2-40B4-BE49-F238E27FC236}">
                    <a16:creationId xmlns:a16="http://schemas.microsoft.com/office/drawing/2014/main" id="{DDAC45BC-11E0-42BC-B1F2-DFF221D5D867}"/>
                  </a:ext>
                </a:extLst>
              </p:cNvPr>
              <p:cNvSpPr txBox="1">
                <a:spLocks noChangeArrowheads="1"/>
              </p:cNvSpPr>
              <p:nvPr/>
            </p:nvSpPr>
            <p:spPr bwMode="auto">
              <a:xfrm>
                <a:off x="-326028" y="102113"/>
                <a:ext cx="2352734" cy="573462"/>
              </a:xfrm>
              <a:prstGeom prst="rect">
                <a:avLst/>
              </a:prstGeom>
              <a:noFill/>
              <a:ln w="9525">
                <a:noFill/>
                <a:miter lim="800000"/>
                <a:headEnd/>
                <a:tailEnd/>
              </a:ln>
            </p:spPr>
            <p:txBody>
              <a:bodyPr rot="0" vert="horz" wrap="square" lIns="91440" tIns="45720" rIns="91440" bIns="45720" anchor="t" anchorCtr="0">
                <a:spAutoFit/>
              </a:bodyPr>
              <a:lstStyle/>
              <a:p>
                <a:pPr marL="457200" algn="ctr">
                  <a:lnSpc>
                    <a:spcPct val="107000"/>
                  </a:lnSpc>
                  <a:spcAft>
                    <a:spcPts val="800"/>
                  </a:spcAft>
                </a:pPr>
                <a:r>
                  <a:rPr lang="en-US" sz="1400" b="1" dirty="0" err="1">
                    <a:effectLst/>
                    <a:latin typeface="Times New Roman" panose="02020603050405020304" pitchFamily="18" charset="0"/>
                    <a:ea typeface="Times New Roman" panose="02020603050405020304" pitchFamily="18" charset="0"/>
                    <a:cs typeface="Times New Roman" panose="02020603050405020304" pitchFamily="18" charset="0"/>
                  </a:rPr>
                  <a:t>Fisura</a:t>
                </a:r>
                <a:r>
                  <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rPr>
                  <a:t> longitudinal (de </a:t>
                </a:r>
                <a:r>
                  <a:rPr lang="en-US" sz="1400" b="1" dirty="0" err="1">
                    <a:effectLst/>
                    <a:latin typeface="Times New Roman" panose="02020603050405020304" pitchFamily="18" charset="0"/>
                    <a:ea typeface="Times New Roman" panose="02020603050405020304" pitchFamily="18" charset="0"/>
                    <a:cs typeface="Times New Roman" panose="02020603050405020304" pitchFamily="18" charset="0"/>
                  </a:rPr>
                  <a:t>raíz</a:t>
                </a:r>
                <a:r>
                  <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grpSp>
      <p:graphicFrame>
        <p:nvGraphicFramePr>
          <p:cNvPr id="78" name="Marcador de contenido 11">
            <a:extLst>
              <a:ext uri="{FF2B5EF4-FFF2-40B4-BE49-F238E27FC236}">
                <a16:creationId xmlns:a16="http://schemas.microsoft.com/office/drawing/2014/main" id="{6DFDCB28-DE19-4732-AD57-2CEA349D5255}"/>
              </a:ext>
            </a:extLst>
          </p:cNvPr>
          <p:cNvGraphicFramePr>
            <a:graphicFrameLocks/>
          </p:cNvGraphicFramePr>
          <p:nvPr>
            <p:extLst>
              <p:ext uri="{D42A27DB-BD31-4B8C-83A1-F6EECF244321}">
                <p14:modId xmlns:p14="http://schemas.microsoft.com/office/powerpoint/2010/main" val="1250399967"/>
              </p:ext>
            </p:extLst>
          </p:nvPr>
        </p:nvGraphicFramePr>
        <p:xfrm>
          <a:off x="704776" y="1467145"/>
          <a:ext cx="7391400" cy="783695"/>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22693746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CBCE1D-38B8-4A94-8F93-DF908A8204CE}"/>
              </a:ext>
            </a:extLst>
          </p:cNvPr>
          <p:cNvSpPr>
            <a:spLocks noGrp="1"/>
          </p:cNvSpPr>
          <p:nvPr>
            <p:ph type="title"/>
          </p:nvPr>
        </p:nvSpPr>
        <p:spPr>
          <a:xfrm>
            <a:off x="1066800" y="466644"/>
            <a:ext cx="10058400" cy="849264"/>
          </a:xfrm>
        </p:spPr>
        <p:txBody>
          <a:bodyPr>
            <a:noAutofit/>
          </a:bodyPr>
          <a:lstStyle/>
          <a:p>
            <a:r>
              <a:rPr lang="es-EC" sz="3600" b="1" dirty="0"/>
              <a:t>Evaluación de daño</a:t>
            </a:r>
            <a:br>
              <a:rPr lang="es-EC" sz="3600" b="1" dirty="0"/>
            </a:br>
            <a:r>
              <a:rPr lang="es-EC" sz="3600" dirty="0"/>
              <a:t>Conexiones estructurales</a:t>
            </a:r>
            <a:endParaRPr lang="es-EC" sz="3600" b="1" dirty="0"/>
          </a:p>
        </p:txBody>
      </p:sp>
      <p:pic>
        <p:nvPicPr>
          <p:cNvPr id="4" name="Imagen 3">
            <a:extLst>
              <a:ext uri="{FF2B5EF4-FFF2-40B4-BE49-F238E27FC236}">
                <a16:creationId xmlns:a16="http://schemas.microsoft.com/office/drawing/2014/main" id="{B10BFC86-C271-475E-8BEB-CCF235C5791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480"/>
          <a:stretch/>
        </p:blipFill>
        <p:spPr>
          <a:xfrm>
            <a:off x="368406" y="374345"/>
            <a:ext cx="822720" cy="801202"/>
          </a:xfrm>
          <a:prstGeom prst="rect">
            <a:avLst/>
          </a:prstGeom>
        </p:spPr>
      </p:pic>
      <p:pic>
        <p:nvPicPr>
          <p:cNvPr id="5" name="Imagen 4">
            <a:extLst>
              <a:ext uri="{FF2B5EF4-FFF2-40B4-BE49-F238E27FC236}">
                <a16:creationId xmlns:a16="http://schemas.microsoft.com/office/drawing/2014/main" id="{0AEF4BBF-A459-4B8F-8DD2-703A6E4222D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938854" y="5674378"/>
            <a:ext cx="890224" cy="801202"/>
          </a:xfrm>
          <a:prstGeom prst="rect">
            <a:avLst/>
          </a:prstGeom>
          <a:effectLst/>
        </p:spPr>
      </p:pic>
      <p:sp>
        <p:nvSpPr>
          <p:cNvPr id="90" name="Rectángulo 89">
            <a:extLst>
              <a:ext uri="{FF2B5EF4-FFF2-40B4-BE49-F238E27FC236}">
                <a16:creationId xmlns:a16="http://schemas.microsoft.com/office/drawing/2014/main" id="{1F1172A3-91A8-459C-B058-67CC98716547}"/>
              </a:ext>
            </a:extLst>
          </p:cNvPr>
          <p:cNvSpPr/>
          <p:nvPr/>
        </p:nvSpPr>
        <p:spPr>
          <a:xfrm>
            <a:off x="2148488" y="5736387"/>
            <a:ext cx="2593980" cy="365678"/>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a:spAutoFit/>
          </a:bodyPr>
          <a:lstStyle/>
          <a:p>
            <a:pPr algn="ctr">
              <a:lnSpc>
                <a:spcPct val="107000"/>
              </a:lnSpc>
              <a:spcAft>
                <a:spcPts val="800"/>
              </a:spcAft>
            </a:pPr>
            <a:r>
              <a:rPr lang="es-EC" dirty="0">
                <a:solidFill>
                  <a:schemeClr val="tx1"/>
                </a:solidFill>
                <a:ea typeface="Times New Roman" panose="02020603050405020304" pitchFamily="18" charset="0"/>
                <a:cs typeface="Times New Roman" panose="02020603050405020304" pitchFamily="18" charset="0"/>
              </a:rPr>
              <a:t>Vista lateral izquierda</a:t>
            </a:r>
          </a:p>
        </p:txBody>
      </p:sp>
      <p:sp>
        <p:nvSpPr>
          <p:cNvPr id="91" name="Rectángulo 90">
            <a:extLst>
              <a:ext uri="{FF2B5EF4-FFF2-40B4-BE49-F238E27FC236}">
                <a16:creationId xmlns:a16="http://schemas.microsoft.com/office/drawing/2014/main" id="{E4A699B6-EE41-4894-A626-C6E7E951B235}"/>
              </a:ext>
            </a:extLst>
          </p:cNvPr>
          <p:cNvSpPr/>
          <p:nvPr/>
        </p:nvSpPr>
        <p:spPr>
          <a:xfrm>
            <a:off x="8002383" y="5732546"/>
            <a:ext cx="1757212" cy="365678"/>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a:spAutoFit/>
          </a:bodyPr>
          <a:lstStyle/>
          <a:p>
            <a:pPr algn="ctr">
              <a:lnSpc>
                <a:spcPct val="107000"/>
              </a:lnSpc>
              <a:spcAft>
                <a:spcPts val="800"/>
              </a:spcAft>
            </a:pPr>
            <a:r>
              <a:rPr lang="es-EC" dirty="0">
                <a:solidFill>
                  <a:schemeClr val="tx1"/>
                </a:solidFill>
                <a:ea typeface="Times New Roman" panose="02020603050405020304" pitchFamily="18" charset="0"/>
                <a:cs typeface="Times New Roman" panose="02020603050405020304" pitchFamily="18" charset="0"/>
              </a:rPr>
              <a:t>Vista posterior</a:t>
            </a:r>
          </a:p>
        </p:txBody>
      </p:sp>
      <p:pic>
        <p:nvPicPr>
          <p:cNvPr id="74" name="Imagen 73">
            <a:extLst>
              <a:ext uri="{FF2B5EF4-FFF2-40B4-BE49-F238E27FC236}">
                <a16:creationId xmlns:a16="http://schemas.microsoft.com/office/drawing/2014/main" id="{F7509A0C-1032-4265-BBE6-5631EC7D1EAF}"/>
              </a:ext>
            </a:extLst>
          </p:cNvPr>
          <p:cNvPicPr>
            <a:picLocks noChangeAspect="1"/>
          </p:cNvPicPr>
          <p:nvPr/>
        </p:nvPicPr>
        <p:blipFill rotWithShape="1">
          <a:blip r:embed="rId5">
            <a:duotone>
              <a:schemeClr val="accent6">
                <a:shade val="45000"/>
                <a:satMod val="135000"/>
              </a:schemeClr>
              <a:prstClr val="white"/>
            </a:duotone>
          </a:blip>
          <a:srcRect l="10157" r="10813"/>
          <a:stretch/>
        </p:blipFill>
        <p:spPr>
          <a:xfrm>
            <a:off x="8193530" y="1105565"/>
            <a:ext cx="2875547" cy="1211580"/>
          </a:xfrm>
          <a:prstGeom prst="roundRect">
            <a:avLst>
              <a:gd name="adj" fmla="val 16667"/>
            </a:avLst>
          </a:prstGeom>
          <a:ln>
            <a:noFill/>
          </a:ln>
          <a:effectLst>
            <a:outerShdw blurRad="76200" dist="38100" dir="7800000" algn="tl" rotWithShape="0">
              <a:srgbClr val="000000">
                <a:alpha val="40000"/>
              </a:srgbClr>
            </a:outerShdw>
          </a:effectLst>
        </p:spPr>
      </p:pic>
      <p:grpSp>
        <p:nvGrpSpPr>
          <p:cNvPr id="124" name="Grupo 123">
            <a:extLst>
              <a:ext uri="{FF2B5EF4-FFF2-40B4-BE49-F238E27FC236}">
                <a16:creationId xmlns:a16="http://schemas.microsoft.com/office/drawing/2014/main" id="{A5EA0964-A141-4312-A553-A3B57F35EC1B}"/>
              </a:ext>
            </a:extLst>
          </p:cNvPr>
          <p:cNvGrpSpPr/>
          <p:nvPr/>
        </p:nvGrpSpPr>
        <p:grpSpPr>
          <a:xfrm>
            <a:off x="168244" y="2605112"/>
            <a:ext cx="5927756" cy="2588777"/>
            <a:chOff x="-975019" y="0"/>
            <a:chExt cx="7254796" cy="3168411"/>
          </a:xfrm>
        </p:grpSpPr>
        <p:pic>
          <p:nvPicPr>
            <p:cNvPr id="125" name="Imagen 124">
              <a:extLst>
                <a:ext uri="{FF2B5EF4-FFF2-40B4-BE49-F238E27FC236}">
                  <a16:creationId xmlns:a16="http://schemas.microsoft.com/office/drawing/2014/main" id="{F95FC26E-48AE-4BF8-B8F7-CEC2540BBA1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7166" b="29039"/>
            <a:stretch/>
          </p:blipFill>
          <p:spPr bwMode="auto">
            <a:xfrm>
              <a:off x="5402" y="0"/>
              <a:ext cx="5867400" cy="1486535"/>
            </a:xfrm>
            <a:prstGeom prst="round2DiagRect">
              <a:avLst>
                <a:gd name="adj1" fmla="val 16667"/>
                <a:gd name="adj2" fmla="val 0"/>
              </a:avLst>
            </a:prstGeom>
            <a:ln w="3175">
              <a:solidFill>
                <a:schemeClr val="bg1">
                  <a:lumMod val="75000"/>
                </a:schemeClr>
              </a:solidFill>
            </a:ln>
            <a:effectLst/>
            <a:extLst>
              <a:ext uri="{53640926-AAD7-44D8-BBD7-CCE9431645EC}">
                <a14:shadowObscured xmlns:a14="http://schemas.microsoft.com/office/drawing/2010/main"/>
              </a:ext>
            </a:extLst>
          </p:spPr>
        </p:pic>
        <p:pic>
          <p:nvPicPr>
            <p:cNvPr id="126" name="Imagen 125">
              <a:extLst>
                <a:ext uri="{FF2B5EF4-FFF2-40B4-BE49-F238E27FC236}">
                  <a16:creationId xmlns:a16="http://schemas.microsoft.com/office/drawing/2014/main" id="{E75ABEEE-CD38-440D-B1D0-2003ED66230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87" t="51593" r="80202" b="35414"/>
            <a:stretch/>
          </p:blipFill>
          <p:spPr bwMode="auto">
            <a:xfrm>
              <a:off x="0" y="1564090"/>
              <a:ext cx="1628775" cy="790575"/>
            </a:xfrm>
            <a:prstGeom prst="ellipse">
              <a:avLst/>
            </a:prstGeom>
            <a:ln>
              <a:noFill/>
            </a:ln>
            <a:effectLst>
              <a:softEdge rad="63500"/>
            </a:effectLst>
            <a:extLst>
              <a:ext uri="{53640926-AAD7-44D8-BBD7-CCE9431645EC}">
                <a14:shadowObscured xmlns:a14="http://schemas.microsoft.com/office/drawing/2010/main"/>
              </a:ext>
            </a:extLst>
          </p:spPr>
        </p:pic>
        <p:pic>
          <p:nvPicPr>
            <p:cNvPr id="127" name="Imagen 126">
              <a:extLst>
                <a:ext uri="{FF2B5EF4-FFF2-40B4-BE49-F238E27FC236}">
                  <a16:creationId xmlns:a16="http://schemas.microsoft.com/office/drawing/2014/main" id="{C27A4373-687A-4E88-BAA1-30AC182C0BF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0956" t="43766" r="41913" b="43241"/>
            <a:stretch/>
          </p:blipFill>
          <p:spPr bwMode="auto">
            <a:xfrm>
              <a:off x="1774209" y="1564090"/>
              <a:ext cx="2200275" cy="790575"/>
            </a:xfrm>
            <a:prstGeom prst="ellipse">
              <a:avLst/>
            </a:prstGeom>
            <a:ln>
              <a:noFill/>
            </a:ln>
            <a:effectLst>
              <a:softEdge rad="63500"/>
            </a:effectLst>
            <a:extLst>
              <a:ext uri="{53640926-AAD7-44D8-BBD7-CCE9431645EC}">
                <a14:shadowObscured xmlns:a14="http://schemas.microsoft.com/office/drawing/2010/main"/>
              </a:ext>
            </a:extLst>
          </p:spPr>
        </p:pic>
        <p:pic>
          <p:nvPicPr>
            <p:cNvPr id="128" name="Imagen 127">
              <a:extLst>
                <a:ext uri="{FF2B5EF4-FFF2-40B4-BE49-F238E27FC236}">
                  <a16:creationId xmlns:a16="http://schemas.microsoft.com/office/drawing/2014/main" id="{3AE7427A-5517-48BE-AD9D-6F43E52AA5C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3472" t="45644" r="4095" b="41363"/>
            <a:stretch/>
          </p:blipFill>
          <p:spPr bwMode="auto">
            <a:xfrm>
              <a:off x="4053385" y="1564090"/>
              <a:ext cx="1819275" cy="790575"/>
            </a:xfrm>
            <a:prstGeom prst="ellipse">
              <a:avLst/>
            </a:prstGeom>
            <a:ln>
              <a:noFill/>
            </a:ln>
            <a:effectLst>
              <a:softEdge rad="63500"/>
            </a:effectLst>
            <a:extLst>
              <a:ext uri="{53640926-AAD7-44D8-BBD7-CCE9431645EC}">
                <a14:shadowObscured xmlns:a14="http://schemas.microsoft.com/office/drawing/2010/main"/>
              </a:ext>
            </a:extLst>
          </p:spPr>
        </p:pic>
        <p:sp>
          <p:nvSpPr>
            <p:cNvPr id="129" name="Elipse 128">
              <a:extLst>
                <a:ext uri="{FF2B5EF4-FFF2-40B4-BE49-F238E27FC236}">
                  <a16:creationId xmlns:a16="http://schemas.microsoft.com/office/drawing/2014/main" id="{91E21EA9-DB66-49AF-B5D0-DAB7A7B0E00F}"/>
                </a:ext>
              </a:extLst>
            </p:cNvPr>
            <p:cNvSpPr/>
            <p:nvPr/>
          </p:nvSpPr>
          <p:spPr>
            <a:xfrm>
              <a:off x="59993" y="641444"/>
              <a:ext cx="1014908" cy="504825"/>
            </a:xfrm>
            <a:prstGeom prst="ellipse">
              <a:avLst/>
            </a:prstGeom>
            <a:noFill/>
            <a:ln w="38100">
              <a:solidFill>
                <a:srgbClr val="FF006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C" sz="1600">
                  <a:effectLst/>
                  <a:ea typeface="Times New Roman" panose="02020603050405020304" pitchFamily="18" charset="0"/>
                  <a:cs typeface="Times New Roman" panose="02020603050405020304" pitchFamily="18" charset="0"/>
                </a:rPr>
                <a:t> </a:t>
              </a:r>
            </a:p>
          </p:txBody>
        </p:sp>
        <p:cxnSp>
          <p:nvCxnSpPr>
            <p:cNvPr id="130" name="Conector recto de flecha 129">
              <a:extLst>
                <a:ext uri="{FF2B5EF4-FFF2-40B4-BE49-F238E27FC236}">
                  <a16:creationId xmlns:a16="http://schemas.microsoft.com/office/drawing/2014/main" id="{AC28B39F-8AD4-4129-AFA9-E6013A993094}"/>
                </a:ext>
              </a:extLst>
            </p:cNvPr>
            <p:cNvCxnSpPr/>
            <p:nvPr/>
          </p:nvCxnSpPr>
          <p:spPr>
            <a:xfrm>
              <a:off x="483074" y="1160059"/>
              <a:ext cx="200025" cy="733425"/>
            </a:xfrm>
            <a:prstGeom prst="straightConnector1">
              <a:avLst/>
            </a:prstGeom>
            <a:ln w="38100">
              <a:solidFill>
                <a:srgbClr val="FF0066"/>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31" name="Elipse 130">
              <a:extLst>
                <a:ext uri="{FF2B5EF4-FFF2-40B4-BE49-F238E27FC236}">
                  <a16:creationId xmlns:a16="http://schemas.microsoft.com/office/drawing/2014/main" id="{93C86B36-9061-4BEC-96DF-6E9575E34BF0}"/>
                </a:ext>
              </a:extLst>
            </p:cNvPr>
            <p:cNvSpPr/>
            <p:nvPr/>
          </p:nvSpPr>
          <p:spPr>
            <a:xfrm>
              <a:off x="1779611" y="368489"/>
              <a:ext cx="1762125" cy="457200"/>
            </a:xfrm>
            <a:prstGeom prst="ellipse">
              <a:avLst/>
            </a:prstGeom>
            <a:noFill/>
            <a:ln w="38100">
              <a:solidFill>
                <a:srgbClr val="FF006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C" sz="1600">
                  <a:effectLst/>
                  <a:ea typeface="Times New Roman" panose="02020603050405020304" pitchFamily="18" charset="0"/>
                  <a:cs typeface="Times New Roman" panose="02020603050405020304" pitchFamily="18" charset="0"/>
                </a:rPr>
                <a:t> </a:t>
              </a:r>
            </a:p>
          </p:txBody>
        </p:sp>
        <p:cxnSp>
          <p:nvCxnSpPr>
            <p:cNvPr id="132" name="Conector recto de flecha 131">
              <a:extLst>
                <a:ext uri="{FF2B5EF4-FFF2-40B4-BE49-F238E27FC236}">
                  <a16:creationId xmlns:a16="http://schemas.microsoft.com/office/drawing/2014/main" id="{239FED4E-0C3A-4574-8EC8-2D2468BD9D14}"/>
                </a:ext>
              </a:extLst>
            </p:cNvPr>
            <p:cNvCxnSpPr/>
            <p:nvPr/>
          </p:nvCxnSpPr>
          <p:spPr>
            <a:xfrm>
              <a:off x="2554690" y="818865"/>
              <a:ext cx="57150" cy="838200"/>
            </a:xfrm>
            <a:prstGeom prst="straightConnector1">
              <a:avLst/>
            </a:prstGeom>
            <a:ln w="38100">
              <a:solidFill>
                <a:srgbClr val="FF0066"/>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33" name="Elipse 132">
              <a:extLst>
                <a:ext uri="{FF2B5EF4-FFF2-40B4-BE49-F238E27FC236}">
                  <a16:creationId xmlns:a16="http://schemas.microsoft.com/office/drawing/2014/main" id="{B91F74F9-4ABD-4F40-8A8A-61F9B87ED07F}"/>
                </a:ext>
              </a:extLst>
            </p:cNvPr>
            <p:cNvSpPr/>
            <p:nvPr/>
          </p:nvSpPr>
          <p:spPr>
            <a:xfrm>
              <a:off x="4249856" y="368489"/>
              <a:ext cx="1343025" cy="571500"/>
            </a:xfrm>
            <a:prstGeom prst="ellipse">
              <a:avLst/>
            </a:prstGeom>
            <a:noFill/>
            <a:ln w="38100">
              <a:solidFill>
                <a:srgbClr val="FF006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C" sz="1600">
                  <a:effectLst/>
                  <a:ea typeface="Times New Roman" panose="02020603050405020304" pitchFamily="18" charset="0"/>
                  <a:cs typeface="Times New Roman" panose="02020603050405020304" pitchFamily="18" charset="0"/>
                </a:rPr>
                <a:t> </a:t>
              </a:r>
            </a:p>
          </p:txBody>
        </p:sp>
        <p:cxnSp>
          <p:nvCxnSpPr>
            <p:cNvPr id="134" name="Conector recto de flecha 133">
              <a:extLst>
                <a:ext uri="{FF2B5EF4-FFF2-40B4-BE49-F238E27FC236}">
                  <a16:creationId xmlns:a16="http://schemas.microsoft.com/office/drawing/2014/main" id="{A07A4105-2B2B-4E38-A882-58BE7F07D279}"/>
                </a:ext>
              </a:extLst>
            </p:cNvPr>
            <p:cNvCxnSpPr/>
            <p:nvPr/>
          </p:nvCxnSpPr>
          <p:spPr>
            <a:xfrm flipH="1">
              <a:off x="4953853" y="928047"/>
              <a:ext cx="45719" cy="714375"/>
            </a:xfrm>
            <a:prstGeom prst="straightConnector1">
              <a:avLst/>
            </a:prstGeom>
            <a:ln w="38100">
              <a:solidFill>
                <a:srgbClr val="FF0066"/>
              </a:solidFill>
              <a:prstDash val="sysDot"/>
              <a:tailEnd type="triangle"/>
            </a:ln>
          </p:spPr>
          <p:style>
            <a:lnRef idx="1">
              <a:schemeClr val="accent1"/>
            </a:lnRef>
            <a:fillRef idx="0">
              <a:schemeClr val="accent1"/>
            </a:fillRef>
            <a:effectRef idx="0">
              <a:schemeClr val="accent1"/>
            </a:effectRef>
            <a:fontRef idx="minor">
              <a:schemeClr val="tx1"/>
            </a:fontRef>
          </p:style>
        </p:cxnSp>
        <p:grpSp>
          <p:nvGrpSpPr>
            <p:cNvPr id="135" name="Grupo 134">
              <a:extLst>
                <a:ext uri="{FF2B5EF4-FFF2-40B4-BE49-F238E27FC236}">
                  <a16:creationId xmlns:a16="http://schemas.microsoft.com/office/drawing/2014/main" id="{02B573B2-4F28-4017-BF63-8C4BF449B95F}"/>
                </a:ext>
              </a:extLst>
            </p:cNvPr>
            <p:cNvGrpSpPr/>
            <p:nvPr/>
          </p:nvGrpSpPr>
          <p:grpSpPr>
            <a:xfrm>
              <a:off x="-975019" y="1991494"/>
              <a:ext cx="7254796" cy="1176917"/>
              <a:chOff x="-975094" y="-50280"/>
              <a:chExt cx="7255352" cy="1177224"/>
            </a:xfrm>
          </p:grpSpPr>
          <p:sp>
            <p:nvSpPr>
              <p:cNvPr id="136" name="Cuadro de texto 2">
                <a:extLst>
                  <a:ext uri="{FF2B5EF4-FFF2-40B4-BE49-F238E27FC236}">
                    <a16:creationId xmlns:a16="http://schemas.microsoft.com/office/drawing/2014/main" id="{5287E150-A2B1-41B1-82D4-F714FF8CCBAC}"/>
                  </a:ext>
                </a:extLst>
              </p:cNvPr>
              <p:cNvSpPr txBox="1">
                <a:spLocks noChangeArrowheads="1"/>
              </p:cNvSpPr>
              <p:nvPr/>
            </p:nvSpPr>
            <p:spPr bwMode="auto">
              <a:xfrm>
                <a:off x="478359" y="-50280"/>
                <a:ext cx="726661" cy="363267"/>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EC" b="1" dirty="0">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7" name="Cuadro de texto 2">
                <a:extLst>
                  <a:ext uri="{FF2B5EF4-FFF2-40B4-BE49-F238E27FC236}">
                    <a16:creationId xmlns:a16="http://schemas.microsoft.com/office/drawing/2014/main" id="{2252910A-E134-41BB-AB85-37265CCAE315}"/>
                  </a:ext>
                </a:extLst>
              </p:cNvPr>
              <p:cNvSpPr txBox="1">
                <a:spLocks noChangeArrowheads="1"/>
              </p:cNvSpPr>
              <p:nvPr/>
            </p:nvSpPr>
            <p:spPr bwMode="auto">
              <a:xfrm>
                <a:off x="2583462" y="-17181"/>
                <a:ext cx="734534" cy="346643"/>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EC" b="1" dirty="0">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8" name="Cuadro de texto 2">
                <a:extLst>
                  <a:ext uri="{FF2B5EF4-FFF2-40B4-BE49-F238E27FC236}">
                    <a16:creationId xmlns:a16="http://schemas.microsoft.com/office/drawing/2014/main" id="{AA09155A-1F1E-4E59-97D7-0F8F619B9B11}"/>
                  </a:ext>
                </a:extLst>
              </p:cNvPr>
              <p:cNvSpPr txBox="1">
                <a:spLocks noChangeArrowheads="1"/>
              </p:cNvSpPr>
              <p:nvPr/>
            </p:nvSpPr>
            <p:spPr bwMode="auto">
              <a:xfrm>
                <a:off x="4692281" y="17960"/>
                <a:ext cx="813111" cy="295026"/>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EC" b="1" dirty="0">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9" name="Cuadro de texto 2">
                <a:extLst>
                  <a:ext uri="{FF2B5EF4-FFF2-40B4-BE49-F238E27FC236}">
                    <a16:creationId xmlns:a16="http://schemas.microsoft.com/office/drawing/2014/main" id="{CBE5F5DC-AB25-45DD-AD52-282B2D83B019}"/>
                  </a:ext>
                </a:extLst>
              </p:cNvPr>
              <p:cNvSpPr txBox="1">
                <a:spLocks noChangeArrowheads="1"/>
              </p:cNvSpPr>
              <p:nvPr/>
            </p:nvSpPr>
            <p:spPr bwMode="auto">
              <a:xfrm>
                <a:off x="1345224" y="390561"/>
                <a:ext cx="2647847" cy="736383"/>
              </a:xfrm>
              <a:prstGeom prst="rect">
                <a:avLst/>
              </a:prstGeom>
              <a:noFill/>
              <a:ln w="9525">
                <a:noFill/>
                <a:miter lim="800000"/>
                <a:headEnd/>
                <a:tailEnd/>
              </a:ln>
            </p:spPr>
            <p:txBody>
              <a:bodyPr rot="0" vert="horz" wrap="square" lIns="91440" tIns="45720" rIns="91440" bIns="45720" anchor="t" anchorCtr="0">
                <a:spAutoFit/>
              </a:bodyPr>
              <a:lstStyle/>
              <a:p>
                <a:pPr marL="457200" algn="ctr">
                  <a:lnSpc>
                    <a:spcPct val="107000"/>
                  </a:lnSpc>
                  <a:spcAft>
                    <a:spcPts val="800"/>
                  </a:spcAft>
                </a:pPr>
                <a:r>
                  <a:rPr lang="es-EC" sz="1600" b="1" dirty="0">
                    <a:effectLst/>
                    <a:latin typeface="Times New Roman" panose="02020603050405020304" pitchFamily="18" charset="0"/>
                    <a:ea typeface="Times New Roman" panose="02020603050405020304" pitchFamily="18" charset="0"/>
                    <a:cs typeface="Times New Roman" panose="02020603050405020304" pitchFamily="18" charset="0"/>
                  </a:rPr>
                  <a:t>Socavaciones externas</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0" name="Cuadro de texto 2">
                <a:extLst>
                  <a:ext uri="{FF2B5EF4-FFF2-40B4-BE49-F238E27FC236}">
                    <a16:creationId xmlns:a16="http://schemas.microsoft.com/office/drawing/2014/main" id="{8B212E7E-4635-447B-8300-4BABBB86E882}"/>
                  </a:ext>
                </a:extLst>
              </p:cNvPr>
              <p:cNvSpPr txBox="1">
                <a:spLocks noChangeArrowheads="1"/>
              </p:cNvSpPr>
              <p:nvPr/>
            </p:nvSpPr>
            <p:spPr bwMode="auto">
              <a:xfrm>
                <a:off x="3236731" y="356902"/>
                <a:ext cx="3043527" cy="736383"/>
              </a:xfrm>
              <a:prstGeom prst="rect">
                <a:avLst/>
              </a:prstGeom>
              <a:noFill/>
              <a:ln w="9525">
                <a:noFill/>
                <a:miter lim="800000"/>
                <a:headEnd/>
                <a:tailEnd/>
              </a:ln>
            </p:spPr>
            <p:txBody>
              <a:bodyPr rot="0" vert="horz" wrap="square" lIns="91440" tIns="45720" rIns="91440" bIns="45720" anchor="t" anchorCtr="0">
                <a:spAutoFit/>
              </a:bodyPr>
              <a:lstStyle/>
              <a:p>
                <a:pPr marL="457200" algn="ctr">
                  <a:lnSpc>
                    <a:spcPct val="107000"/>
                  </a:lnSpc>
                  <a:spcAft>
                    <a:spcPts val="800"/>
                  </a:spcAft>
                </a:pPr>
                <a:r>
                  <a:rPr lang="es-EC" sz="1600" b="1" dirty="0">
                    <a:effectLst/>
                    <a:latin typeface="Times New Roman" panose="02020603050405020304" pitchFamily="18" charset="0"/>
                    <a:ea typeface="Times New Roman" panose="02020603050405020304" pitchFamily="18" charset="0"/>
                    <a:cs typeface="Times New Roman" panose="02020603050405020304" pitchFamily="18" charset="0"/>
                  </a:rPr>
                  <a:t>Porosidad agrupada (nido de poros)</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1" name="Cuadro de texto 2">
                <a:extLst>
                  <a:ext uri="{FF2B5EF4-FFF2-40B4-BE49-F238E27FC236}">
                    <a16:creationId xmlns:a16="http://schemas.microsoft.com/office/drawing/2014/main" id="{BE031126-8413-472E-A65D-F85E1336774D}"/>
                  </a:ext>
                </a:extLst>
              </p:cNvPr>
              <p:cNvSpPr txBox="1">
                <a:spLocks noChangeArrowheads="1"/>
              </p:cNvSpPr>
              <p:nvPr/>
            </p:nvSpPr>
            <p:spPr bwMode="auto">
              <a:xfrm>
                <a:off x="-975094" y="342998"/>
                <a:ext cx="2916409" cy="736383"/>
              </a:xfrm>
              <a:prstGeom prst="rect">
                <a:avLst/>
              </a:prstGeom>
              <a:noFill/>
              <a:ln w="9525">
                <a:noFill/>
                <a:miter lim="800000"/>
                <a:headEnd/>
                <a:tailEnd/>
              </a:ln>
            </p:spPr>
            <p:txBody>
              <a:bodyPr rot="0" vert="horz" wrap="square" lIns="91440" tIns="45720" rIns="91440" bIns="45720" anchor="t" anchorCtr="0">
                <a:spAutoFit/>
              </a:bodyPr>
              <a:lstStyle/>
              <a:p>
                <a:pPr marL="457200" algn="ctr">
                  <a:lnSpc>
                    <a:spcPct val="107000"/>
                  </a:lnSpc>
                  <a:spcAft>
                    <a:spcPts val="800"/>
                  </a:spcAft>
                </a:pPr>
                <a:r>
                  <a:rPr lang="en-US" sz="1600" b="1" dirty="0" err="1">
                    <a:effectLst/>
                    <a:latin typeface="Times New Roman" panose="02020603050405020304" pitchFamily="18" charset="0"/>
                    <a:ea typeface="Times New Roman" panose="02020603050405020304" pitchFamily="18" charset="0"/>
                    <a:cs typeface="Times New Roman" panose="02020603050405020304" pitchFamily="18" charset="0"/>
                  </a:rPr>
                  <a:t>Fisura</a:t>
                </a: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 longitudinal (de </a:t>
                </a:r>
                <a:r>
                  <a:rPr lang="en-US" sz="1600" b="1" dirty="0" err="1">
                    <a:effectLst/>
                    <a:latin typeface="Times New Roman" panose="02020603050405020304" pitchFamily="18" charset="0"/>
                    <a:ea typeface="Times New Roman" panose="02020603050405020304" pitchFamily="18" charset="0"/>
                    <a:cs typeface="Times New Roman" panose="02020603050405020304" pitchFamily="18" charset="0"/>
                  </a:rPr>
                  <a:t>raíz</a:t>
                </a: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grpSp>
      <p:grpSp>
        <p:nvGrpSpPr>
          <p:cNvPr id="142" name="Grupo 141">
            <a:extLst>
              <a:ext uri="{FF2B5EF4-FFF2-40B4-BE49-F238E27FC236}">
                <a16:creationId xmlns:a16="http://schemas.microsoft.com/office/drawing/2014/main" id="{449CFFBB-6092-4460-9AAC-F3B001D8DF7C}"/>
              </a:ext>
            </a:extLst>
          </p:cNvPr>
          <p:cNvGrpSpPr/>
          <p:nvPr/>
        </p:nvGrpSpPr>
        <p:grpSpPr>
          <a:xfrm>
            <a:off x="6236477" y="2634863"/>
            <a:ext cx="4702377" cy="2619496"/>
            <a:chOff x="0" y="0"/>
            <a:chExt cx="5419725" cy="2800059"/>
          </a:xfrm>
        </p:grpSpPr>
        <p:pic>
          <p:nvPicPr>
            <p:cNvPr id="143" name="Imagen 142">
              <a:extLst>
                <a:ext uri="{FF2B5EF4-FFF2-40B4-BE49-F238E27FC236}">
                  <a16:creationId xmlns:a16="http://schemas.microsoft.com/office/drawing/2014/main" id="{BADB4298-A88E-4CD0-87E9-836B351B28A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153" t="50636" r="4835" b="19746"/>
            <a:stretch/>
          </p:blipFill>
          <p:spPr bwMode="auto">
            <a:xfrm>
              <a:off x="0" y="0"/>
              <a:ext cx="5419725" cy="1308100"/>
            </a:xfrm>
            <a:prstGeom prst="round2DiagRect">
              <a:avLst>
                <a:gd name="adj1" fmla="val 16667"/>
                <a:gd name="adj2" fmla="val 0"/>
              </a:avLst>
            </a:prstGeom>
            <a:ln w="3175" cap="sq">
              <a:solidFill>
                <a:schemeClr val="bg1">
                  <a:lumMod val="75000"/>
                </a:schemeClr>
              </a:solidFill>
              <a:miter lim="800000"/>
            </a:ln>
            <a:effectLst/>
            <a:extLst>
              <a:ext uri="{53640926-AAD7-44D8-BBD7-CCE9431645EC}">
                <a14:shadowObscured xmlns:a14="http://schemas.microsoft.com/office/drawing/2010/main"/>
              </a:ext>
            </a:extLst>
          </p:spPr>
        </p:pic>
        <p:pic>
          <p:nvPicPr>
            <p:cNvPr id="144" name="Imagen 143">
              <a:extLst>
                <a:ext uri="{FF2B5EF4-FFF2-40B4-BE49-F238E27FC236}">
                  <a16:creationId xmlns:a16="http://schemas.microsoft.com/office/drawing/2014/main" id="{F1B1F95C-3FDF-4188-B6C0-17D9DDAF9E4B}"/>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576" t="63056" r="58867" b="18027"/>
            <a:stretch/>
          </p:blipFill>
          <p:spPr bwMode="auto">
            <a:xfrm>
              <a:off x="308497" y="1345726"/>
              <a:ext cx="2628900" cy="942975"/>
            </a:xfrm>
            <a:prstGeom prst="ellipse">
              <a:avLst/>
            </a:prstGeom>
            <a:ln>
              <a:noFill/>
            </a:ln>
            <a:effectLst>
              <a:softEdge rad="63500"/>
            </a:effectLst>
            <a:extLst>
              <a:ext uri="{53640926-AAD7-44D8-BBD7-CCE9431645EC}">
                <a14:shadowObscured xmlns:a14="http://schemas.microsoft.com/office/drawing/2010/main"/>
              </a:ext>
            </a:extLst>
          </p:spPr>
        </p:pic>
        <p:pic>
          <p:nvPicPr>
            <p:cNvPr id="145" name="Imagen 144">
              <a:extLst>
                <a:ext uri="{FF2B5EF4-FFF2-40B4-BE49-F238E27FC236}">
                  <a16:creationId xmlns:a16="http://schemas.microsoft.com/office/drawing/2014/main" id="{889650E8-D96D-4956-B254-024E4183A80E}"/>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71517" t="63253" r="7558" b="24899"/>
            <a:stretch/>
          </p:blipFill>
          <p:spPr bwMode="auto">
            <a:xfrm>
              <a:off x="2956162" y="1386670"/>
              <a:ext cx="2124075" cy="901065"/>
            </a:xfrm>
            <a:prstGeom prst="ellipse">
              <a:avLst/>
            </a:prstGeom>
            <a:ln>
              <a:noFill/>
            </a:ln>
            <a:effectLst>
              <a:softEdge rad="63500"/>
            </a:effectLst>
            <a:extLst>
              <a:ext uri="{53640926-AAD7-44D8-BBD7-CCE9431645EC}">
                <a14:shadowObscured xmlns:a14="http://schemas.microsoft.com/office/drawing/2010/main"/>
              </a:ext>
            </a:extLst>
          </p:spPr>
        </p:pic>
        <p:sp>
          <p:nvSpPr>
            <p:cNvPr id="146" name="Elipse 145">
              <a:extLst>
                <a:ext uri="{FF2B5EF4-FFF2-40B4-BE49-F238E27FC236}">
                  <a16:creationId xmlns:a16="http://schemas.microsoft.com/office/drawing/2014/main" id="{07E61647-78CC-4E43-8FC9-5B82A3ADE4F3}"/>
                </a:ext>
              </a:extLst>
            </p:cNvPr>
            <p:cNvSpPr/>
            <p:nvPr/>
          </p:nvSpPr>
          <p:spPr>
            <a:xfrm>
              <a:off x="109183" y="641445"/>
              <a:ext cx="2047875" cy="619125"/>
            </a:xfrm>
            <a:prstGeom prst="ellipse">
              <a:avLst/>
            </a:prstGeom>
            <a:noFill/>
            <a:ln w="38100">
              <a:solidFill>
                <a:srgbClr val="FF006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C" sz="1600">
                  <a:effectLst/>
                  <a:ea typeface="Times New Roman" panose="02020603050405020304" pitchFamily="18" charset="0"/>
                  <a:cs typeface="Times New Roman" panose="02020603050405020304" pitchFamily="18" charset="0"/>
                </a:rPr>
                <a:t> </a:t>
              </a:r>
            </a:p>
          </p:txBody>
        </p:sp>
        <p:cxnSp>
          <p:nvCxnSpPr>
            <p:cNvPr id="147" name="Conector recto de flecha 146">
              <a:extLst>
                <a:ext uri="{FF2B5EF4-FFF2-40B4-BE49-F238E27FC236}">
                  <a16:creationId xmlns:a16="http://schemas.microsoft.com/office/drawing/2014/main" id="{89A20414-1851-48B8-AE24-0EE35DC7956C}"/>
                </a:ext>
              </a:extLst>
            </p:cNvPr>
            <p:cNvCxnSpPr/>
            <p:nvPr/>
          </p:nvCxnSpPr>
          <p:spPr>
            <a:xfrm>
              <a:off x="668741" y="1214651"/>
              <a:ext cx="581025" cy="304800"/>
            </a:xfrm>
            <a:prstGeom prst="straightConnector1">
              <a:avLst/>
            </a:prstGeom>
            <a:ln w="38100">
              <a:solidFill>
                <a:srgbClr val="FF0066"/>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8" name="Elipse 147">
              <a:extLst>
                <a:ext uri="{FF2B5EF4-FFF2-40B4-BE49-F238E27FC236}">
                  <a16:creationId xmlns:a16="http://schemas.microsoft.com/office/drawing/2014/main" id="{3B2674C9-14EE-41B6-9231-ECB4A862349C}"/>
                </a:ext>
              </a:extLst>
            </p:cNvPr>
            <p:cNvSpPr/>
            <p:nvPr/>
          </p:nvSpPr>
          <p:spPr>
            <a:xfrm>
              <a:off x="4053385" y="545911"/>
              <a:ext cx="1085850" cy="457200"/>
            </a:xfrm>
            <a:prstGeom prst="ellipse">
              <a:avLst/>
            </a:prstGeom>
            <a:noFill/>
            <a:ln w="38100">
              <a:solidFill>
                <a:srgbClr val="FF006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C" sz="1600">
                  <a:effectLst/>
                  <a:ea typeface="Times New Roman" panose="02020603050405020304" pitchFamily="18" charset="0"/>
                  <a:cs typeface="Times New Roman" panose="02020603050405020304" pitchFamily="18" charset="0"/>
                </a:rPr>
                <a:t> </a:t>
              </a:r>
            </a:p>
          </p:txBody>
        </p:sp>
        <p:cxnSp>
          <p:nvCxnSpPr>
            <p:cNvPr id="149" name="Conector recto de flecha 148">
              <a:extLst>
                <a:ext uri="{FF2B5EF4-FFF2-40B4-BE49-F238E27FC236}">
                  <a16:creationId xmlns:a16="http://schemas.microsoft.com/office/drawing/2014/main" id="{1FC04446-F0E8-4783-BD96-3E7D5304124B}"/>
                </a:ext>
              </a:extLst>
            </p:cNvPr>
            <p:cNvCxnSpPr/>
            <p:nvPr/>
          </p:nvCxnSpPr>
          <p:spPr>
            <a:xfrm flipH="1">
              <a:off x="4541862" y="982639"/>
              <a:ext cx="228600" cy="542925"/>
            </a:xfrm>
            <a:prstGeom prst="straightConnector1">
              <a:avLst/>
            </a:prstGeom>
            <a:ln w="38100">
              <a:solidFill>
                <a:srgbClr val="FF0066"/>
              </a:solidFill>
              <a:prstDash val="sysDot"/>
              <a:tailEnd type="triangle"/>
            </a:ln>
          </p:spPr>
          <p:style>
            <a:lnRef idx="1">
              <a:schemeClr val="accent1"/>
            </a:lnRef>
            <a:fillRef idx="0">
              <a:schemeClr val="accent1"/>
            </a:fillRef>
            <a:effectRef idx="0">
              <a:schemeClr val="accent1"/>
            </a:effectRef>
            <a:fontRef idx="minor">
              <a:schemeClr val="tx1"/>
            </a:fontRef>
          </p:style>
        </p:cxnSp>
        <p:grpSp>
          <p:nvGrpSpPr>
            <p:cNvPr id="150" name="Grupo 149">
              <a:extLst>
                <a:ext uri="{FF2B5EF4-FFF2-40B4-BE49-F238E27FC236}">
                  <a16:creationId xmlns:a16="http://schemas.microsoft.com/office/drawing/2014/main" id="{78A39488-B3D9-47C3-BA70-F5492EBBC121}"/>
                </a:ext>
              </a:extLst>
            </p:cNvPr>
            <p:cNvGrpSpPr/>
            <p:nvPr/>
          </p:nvGrpSpPr>
          <p:grpSpPr>
            <a:xfrm>
              <a:off x="326043" y="1987171"/>
              <a:ext cx="4666183" cy="812888"/>
              <a:chOff x="-1210752" y="0"/>
              <a:chExt cx="4666183" cy="812888"/>
            </a:xfrm>
          </p:grpSpPr>
          <p:sp>
            <p:nvSpPr>
              <p:cNvPr id="151" name="Cuadro de texto 2">
                <a:extLst>
                  <a:ext uri="{FF2B5EF4-FFF2-40B4-BE49-F238E27FC236}">
                    <a16:creationId xmlns:a16="http://schemas.microsoft.com/office/drawing/2014/main" id="{CB5AE57C-5E86-4F37-85A0-20304CCAF6B2}"/>
                  </a:ext>
                </a:extLst>
              </p:cNvPr>
              <p:cNvSpPr txBox="1">
                <a:spLocks noChangeArrowheads="1"/>
              </p:cNvSpPr>
              <p:nvPr/>
            </p:nvSpPr>
            <p:spPr bwMode="auto">
              <a:xfrm>
                <a:off x="0" y="0"/>
                <a:ext cx="766476" cy="385233"/>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EC" b="1">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2" name="Cuadro de texto 2">
                <a:extLst>
                  <a:ext uri="{FF2B5EF4-FFF2-40B4-BE49-F238E27FC236}">
                    <a16:creationId xmlns:a16="http://schemas.microsoft.com/office/drawing/2014/main" id="{1B81E1E6-70B7-4BF9-B814-AF43D566C574}"/>
                  </a:ext>
                </a:extLst>
              </p:cNvPr>
              <p:cNvSpPr txBox="1">
                <a:spLocks noChangeArrowheads="1"/>
              </p:cNvSpPr>
              <p:nvPr/>
            </p:nvSpPr>
            <p:spPr bwMode="auto">
              <a:xfrm>
                <a:off x="2197917" y="0"/>
                <a:ext cx="691601" cy="373529"/>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EC" b="1" dirty="0">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3" name="Cuadro de texto 2">
                <a:extLst>
                  <a:ext uri="{FF2B5EF4-FFF2-40B4-BE49-F238E27FC236}">
                    <a16:creationId xmlns:a16="http://schemas.microsoft.com/office/drawing/2014/main" id="{B98FB814-61B4-4FD5-896C-0C74867423BD}"/>
                  </a:ext>
                </a:extLst>
              </p:cNvPr>
              <p:cNvSpPr txBox="1">
                <a:spLocks noChangeArrowheads="1"/>
              </p:cNvSpPr>
              <p:nvPr/>
            </p:nvSpPr>
            <p:spPr bwMode="auto">
              <a:xfrm>
                <a:off x="-1210752" y="451546"/>
                <a:ext cx="4666183" cy="361342"/>
              </a:xfrm>
              <a:prstGeom prst="rect">
                <a:avLst/>
              </a:prstGeom>
              <a:noFill/>
              <a:ln w="9525">
                <a:noFill/>
                <a:miter lim="800000"/>
                <a:headEnd/>
                <a:tailEnd/>
              </a:ln>
            </p:spPr>
            <p:txBody>
              <a:bodyPr rot="0" vert="horz" wrap="square" lIns="91440" tIns="45720" rIns="91440" bIns="45720" anchor="t" anchorCtr="0">
                <a:spAutoFit/>
              </a:bodyPr>
              <a:lstStyle/>
              <a:p>
                <a:pPr marL="457200" algn="ctr">
                  <a:lnSpc>
                    <a:spcPct val="107000"/>
                  </a:lnSpc>
                  <a:spcAft>
                    <a:spcPts val="800"/>
                  </a:spcAft>
                </a:pPr>
                <a:r>
                  <a:rPr lang="en-US" sz="1600" b="1" dirty="0" err="1">
                    <a:effectLst/>
                    <a:latin typeface="Times New Roman" panose="02020603050405020304" pitchFamily="18" charset="0"/>
                    <a:ea typeface="Times New Roman" panose="02020603050405020304" pitchFamily="18" charset="0"/>
                    <a:cs typeface="Times New Roman" panose="02020603050405020304" pitchFamily="18" charset="0"/>
                  </a:rPr>
                  <a:t>Fisura</a:t>
                </a: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 longitudinal (de </a:t>
                </a:r>
                <a:r>
                  <a:rPr lang="en-US" sz="1600" b="1" dirty="0" err="1">
                    <a:effectLst/>
                    <a:latin typeface="Times New Roman" panose="02020603050405020304" pitchFamily="18" charset="0"/>
                    <a:ea typeface="Times New Roman" panose="02020603050405020304" pitchFamily="18" charset="0"/>
                    <a:cs typeface="Times New Roman" panose="02020603050405020304" pitchFamily="18" charset="0"/>
                  </a:rPr>
                  <a:t>raíz</a:t>
                </a: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grpSp>
      <p:graphicFrame>
        <p:nvGraphicFramePr>
          <p:cNvPr id="78" name="Marcador de contenido 11">
            <a:extLst>
              <a:ext uri="{FF2B5EF4-FFF2-40B4-BE49-F238E27FC236}">
                <a16:creationId xmlns:a16="http://schemas.microsoft.com/office/drawing/2014/main" id="{6DFDCB28-DE19-4732-AD57-2CEA349D5255}"/>
              </a:ext>
            </a:extLst>
          </p:cNvPr>
          <p:cNvGraphicFramePr>
            <a:graphicFrameLocks/>
          </p:cNvGraphicFramePr>
          <p:nvPr/>
        </p:nvGraphicFramePr>
        <p:xfrm>
          <a:off x="704776" y="1467145"/>
          <a:ext cx="7391400" cy="783695"/>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32542798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CBCE1D-38B8-4A94-8F93-DF908A8204CE}"/>
              </a:ext>
            </a:extLst>
          </p:cNvPr>
          <p:cNvSpPr>
            <a:spLocks noGrp="1"/>
          </p:cNvSpPr>
          <p:nvPr>
            <p:ph type="title"/>
          </p:nvPr>
        </p:nvSpPr>
        <p:spPr>
          <a:xfrm>
            <a:off x="1066800" y="466644"/>
            <a:ext cx="10058400" cy="1103382"/>
          </a:xfrm>
        </p:spPr>
        <p:txBody>
          <a:bodyPr>
            <a:normAutofit fontScale="90000"/>
          </a:bodyPr>
          <a:lstStyle/>
          <a:p>
            <a:r>
              <a:rPr lang="es-EC" b="1" dirty="0"/>
              <a:t>Evaluación de daño</a:t>
            </a:r>
            <a:br>
              <a:rPr lang="es-EC" b="1" dirty="0"/>
            </a:br>
            <a:r>
              <a:rPr lang="es-EC" dirty="0"/>
              <a:t>Conexiones estructurales</a:t>
            </a:r>
            <a:endParaRPr lang="es-EC" b="1" dirty="0"/>
          </a:p>
        </p:txBody>
      </p:sp>
      <p:pic>
        <p:nvPicPr>
          <p:cNvPr id="9" name="Marcador de contenido 8">
            <a:extLst>
              <a:ext uri="{FF2B5EF4-FFF2-40B4-BE49-F238E27FC236}">
                <a16:creationId xmlns:a16="http://schemas.microsoft.com/office/drawing/2014/main" id="{EBE93D2A-8602-4D91-AC74-6B1320F26639}"/>
              </a:ext>
            </a:extLst>
          </p:cNvPr>
          <p:cNvPicPr>
            <a:picLocks noGrp="1"/>
          </p:cNvPicPr>
          <p:nvPr>
            <p:ph idx="1"/>
          </p:nvPr>
        </p:nvPicPr>
        <p:blipFill>
          <a:blip r:embed="rId3"/>
          <a:stretch>
            <a:fillRect/>
          </a:stretch>
        </p:blipFill>
        <p:spPr>
          <a:xfrm>
            <a:off x="2815645" y="2538319"/>
            <a:ext cx="3562350" cy="1209675"/>
          </a:xfrm>
          <a:prstGeom prst="rect">
            <a:avLst/>
          </a:prstGeom>
        </p:spPr>
      </p:pic>
      <p:pic>
        <p:nvPicPr>
          <p:cNvPr id="4" name="Imagen 3">
            <a:extLst>
              <a:ext uri="{FF2B5EF4-FFF2-40B4-BE49-F238E27FC236}">
                <a16:creationId xmlns:a16="http://schemas.microsoft.com/office/drawing/2014/main" id="{B10BFC86-C271-475E-8BEB-CCF235C579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3480"/>
          <a:stretch/>
        </p:blipFill>
        <p:spPr>
          <a:xfrm>
            <a:off x="368406" y="374345"/>
            <a:ext cx="822720" cy="801202"/>
          </a:xfrm>
          <a:prstGeom prst="rect">
            <a:avLst/>
          </a:prstGeom>
        </p:spPr>
      </p:pic>
      <p:pic>
        <p:nvPicPr>
          <p:cNvPr id="5" name="Imagen 4">
            <a:extLst>
              <a:ext uri="{FF2B5EF4-FFF2-40B4-BE49-F238E27FC236}">
                <a16:creationId xmlns:a16="http://schemas.microsoft.com/office/drawing/2014/main" id="{0AEF4BBF-A459-4B8F-8DD2-703A6E4222D6}"/>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0928111" y="374345"/>
            <a:ext cx="890224" cy="801202"/>
          </a:xfrm>
          <a:prstGeom prst="rect">
            <a:avLst/>
          </a:prstGeom>
          <a:effectLst/>
        </p:spPr>
      </p:pic>
      <p:graphicFrame>
        <p:nvGraphicFramePr>
          <p:cNvPr id="7" name="Marcador de contenido 11">
            <a:extLst>
              <a:ext uri="{FF2B5EF4-FFF2-40B4-BE49-F238E27FC236}">
                <a16:creationId xmlns:a16="http://schemas.microsoft.com/office/drawing/2014/main" id="{DFF6F03E-C155-45D2-B541-AF280B0B18B3}"/>
              </a:ext>
            </a:extLst>
          </p:cNvPr>
          <p:cNvGraphicFramePr>
            <a:graphicFrameLocks/>
          </p:cNvGraphicFramePr>
          <p:nvPr>
            <p:extLst>
              <p:ext uri="{D42A27DB-BD31-4B8C-83A1-F6EECF244321}">
                <p14:modId xmlns:p14="http://schemas.microsoft.com/office/powerpoint/2010/main" val="4103090033"/>
              </p:ext>
            </p:extLst>
          </p:nvPr>
        </p:nvGraphicFramePr>
        <p:xfrm>
          <a:off x="1066800" y="1662325"/>
          <a:ext cx="7391400" cy="78369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8" name="Imagen 7">
            <a:extLst>
              <a:ext uri="{FF2B5EF4-FFF2-40B4-BE49-F238E27FC236}">
                <a16:creationId xmlns:a16="http://schemas.microsoft.com/office/drawing/2014/main" id="{D98CDCD5-2B56-4BD3-97BD-1DF537AA7A33}"/>
              </a:ext>
            </a:extLst>
          </p:cNvPr>
          <p:cNvPicPr/>
          <p:nvPr/>
        </p:nvPicPr>
        <p:blipFill rotWithShape="1">
          <a:blip r:embed="rId11"/>
          <a:srcRect l="51742" b="888"/>
          <a:stretch/>
        </p:blipFill>
        <p:spPr>
          <a:xfrm>
            <a:off x="8706223" y="718193"/>
            <a:ext cx="670132" cy="2769851"/>
          </a:xfrm>
          <a:prstGeom prst="roundRect">
            <a:avLst>
              <a:gd name="adj" fmla="val 16667"/>
            </a:avLst>
          </a:prstGeom>
          <a:ln w="28575">
            <a:solidFill>
              <a:schemeClr val="accent5">
                <a:lumMod val="60000"/>
                <a:lumOff val="40000"/>
              </a:schemeClr>
            </a:solidFill>
          </a:ln>
          <a:effectLst>
            <a:outerShdw blurRad="76200" dist="38100" dir="7800000" algn="tl" rotWithShape="0">
              <a:srgbClr val="000000">
                <a:alpha val="40000"/>
              </a:srgbClr>
            </a:outerShdw>
          </a:effectLst>
        </p:spPr>
      </p:pic>
      <p:pic>
        <p:nvPicPr>
          <p:cNvPr id="10" name="Marcador de contenido 8">
            <a:extLst>
              <a:ext uri="{FF2B5EF4-FFF2-40B4-BE49-F238E27FC236}">
                <a16:creationId xmlns:a16="http://schemas.microsoft.com/office/drawing/2014/main" id="{32AFAF1E-E6B3-48CF-BFE2-58893DA5D91D}"/>
              </a:ext>
            </a:extLst>
          </p:cNvPr>
          <p:cNvPicPr>
            <a:picLocks noChangeAspect="1"/>
          </p:cNvPicPr>
          <p:nvPr/>
        </p:nvPicPr>
        <p:blipFill rotWithShape="1">
          <a:blip r:embed="rId12"/>
          <a:srcRect l="30580" t="39719" r="13622" b="30216"/>
          <a:stretch/>
        </p:blipFill>
        <p:spPr>
          <a:xfrm>
            <a:off x="9659356" y="1257032"/>
            <a:ext cx="1664365" cy="1594279"/>
          </a:xfrm>
          <a:prstGeom prst="ellipse">
            <a:avLst/>
          </a:prstGeom>
          <a:ln w="19050">
            <a:solidFill>
              <a:schemeClr val="accent5">
                <a:lumMod val="60000"/>
                <a:lumOff val="40000"/>
              </a:schemeClr>
            </a:solidFill>
          </a:ln>
          <a:effectLst/>
        </p:spPr>
      </p:pic>
      <p:sp>
        <p:nvSpPr>
          <p:cNvPr id="3" name="Rectángulo 2">
            <a:extLst>
              <a:ext uri="{FF2B5EF4-FFF2-40B4-BE49-F238E27FC236}">
                <a16:creationId xmlns:a16="http://schemas.microsoft.com/office/drawing/2014/main" id="{78DABF51-DDD6-4CDF-9783-01D8E4305F30}"/>
              </a:ext>
            </a:extLst>
          </p:cNvPr>
          <p:cNvSpPr/>
          <p:nvPr/>
        </p:nvSpPr>
        <p:spPr>
          <a:xfrm>
            <a:off x="2736622" y="3736788"/>
            <a:ext cx="3675466" cy="523220"/>
          </a:xfrm>
          <a:prstGeom prst="rect">
            <a:avLst/>
          </a:prstGeom>
        </p:spPr>
        <p:txBody>
          <a:bodyPr wrap="square">
            <a:spAutoFit/>
          </a:bodyPr>
          <a:lstStyle/>
          <a:p>
            <a:pPr algn="ctr"/>
            <a:r>
              <a:rPr lang="es-EC" sz="1400" b="1" dirty="0">
                <a:ea typeface="Times New Roman" panose="02020603050405020304" pitchFamily="18" charset="0"/>
              </a:rPr>
              <a:t>Figura 1. </a:t>
            </a:r>
            <a:r>
              <a:rPr lang="es-EC" sz="1400" dirty="0">
                <a:ea typeface="Times New Roman" panose="02020603050405020304" pitchFamily="18" charset="0"/>
              </a:rPr>
              <a:t>Muestras; (a) Perno que falló. (b) Perno de remplazo.(c) Perno sin uso.</a:t>
            </a:r>
            <a:endParaRPr lang="es-EC" sz="1400" dirty="0"/>
          </a:p>
        </p:txBody>
      </p:sp>
      <p:graphicFrame>
        <p:nvGraphicFramePr>
          <p:cNvPr id="11" name="Diagrama 10">
            <a:extLst>
              <a:ext uri="{FF2B5EF4-FFF2-40B4-BE49-F238E27FC236}">
                <a16:creationId xmlns:a16="http://schemas.microsoft.com/office/drawing/2014/main" id="{E150FECE-5CF6-4ABD-A8AE-7E992BE69104}"/>
              </a:ext>
            </a:extLst>
          </p:cNvPr>
          <p:cNvGraphicFramePr/>
          <p:nvPr>
            <p:extLst>
              <p:ext uri="{D42A27DB-BD31-4B8C-83A1-F6EECF244321}">
                <p14:modId xmlns:p14="http://schemas.microsoft.com/office/powerpoint/2010/main" val="3739457491"/>
              </p:ext>
            </p:extLst>
          </p:nvPr>
        </p:nvGraphicFramePr>
        <p:xfrm>
          <a:off x="984147" y="4191126"/>
          <a:ext cx="7047493" cy="2085238"/>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3" name="Rectángulo 12">
            <a:extLst>
              <a:ext uri="{FF2B5EF4-FFF2-40B4-BE49-F238E27FC236}">
                <a16:creationId xmlns:a16="http://schemas.microsoft.com/office/drawing/2014/main" id="{2149653A-B9FA-4F75-B858-3EFA90F21760}"/>
              </a:ext>
            </a:extLst>
          </p:cNvPr>
          <p:cNvSpPr/>
          <p:nvPr/>
        </p:nvSpPr>
        <p:spPr>
          <a:xfrm>
            <a:off x="978098" y="6134437"/>
            <a:ext cx="7047492" cy="307777"/>
          </a:xfrm>
          <a:prstGeom prst="rect">
            <a:avLst/>
          </a:prstGeom>
        </p:spPr>
        <p:txBody>
          <a:bodyPr wrap="square">
            <a:spAutoFit/>
          </a:bodyPr>
          <a:lstStyle/>
          <a:p>
            <a:pPr algn="ctr"/>
            <a:r>
              <a:rPr lang="es-EC" sz="1400" b="1" dirty="0"/>
              <a:t>Figura 2. </a:t>
            </a:r>
            <a:r>
              <a:rPr lang="es-EC" sz="1400" dirty="0"/>
              <a:t>Composición granular microestructural de pernos ensayados</a:t>
            </a:r>
          </a:p>
        </p:txBody>
      </p:sp>
      <p:graphicFrame>
        <p:nvGraphicFramePr>
          <p:cNvPr id="14" name="Diagrama 13">
            <a:extLst>
              <a:ext uri="{FF2B5EF4-FFF2-40B4-BE49-F238E27FC236}">
                <a16:creationId xmlns:a16="http://schemas.microsoft.com/office/drawing/2014/main" id="{D4C6BDA2-0785-4E2B-AA60-EC741813ABBE}"/>
              </a:ext>
            </a:extLst>
          </p:cNvPr>
          <p:cNvGraphicFramePr/>
          <p:nvPr>
            <p:extLst>
              <p:ext uri="{D42A27DB-BD31-4B8C-83A1-F6EECF244321}">
                <p14:modId xmlns:p14="http://schemas.microsoft.com/office/powerpoint/2010/main" val="3187815228"/>
              </p:ext>
            </p:extLst>
          </p:nvPr>
        </p:nvGraphicFramePr>
        <p:xfrm>
          <a:off x="8269263" y="4260008"/>
          <a:ext cx="3398946" cy="1915322"/>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Tree>
    <p:extLst>
      <p:ext uri="{BB962C8B-B14F-4D97-AF65-F5344CB8AC3E}">
        <p14:creationId xmlns:p14="http://schemas.microsoft.com/office/powerpoint/2010/main" val="2489521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CBCE1D-38B8-4A94-8F93-DF908A8204CE}"/>
              </a:ext>
            </a:extLst>
          </p:cNvPr>
          <p:cNvSpPr>
            <a:spLocks noGrp="1"/>
          </p:cNvSpPr>
          <p:nvPr>
            <p:ph type="title"/>
          </p:nvPr>
        </p:nvSpPr>
        <p:spPr>
          <a:xfrm>
            <a:off x="1066800" y="466644"/>
            <a:ext cx="10058400" cy="1103382"/>
          </a:xfrm>
        </p:spPr>
        <p:txBody>
          <a:bodyPr>
            <a:normAutofit fontScale="90000"/>
          </a:bodyPr>
          <a:lstStyle/>
          <a:p>
            <a:r>
              <a:rPr lang="es-EC" b="1" dirty="0"/>
              <a:t>Evaluación de daño</a:t>
            </a:r>
            <a:br>
              <a:rPr lang="es-EC" b="1" dirty="0"/>
            </a:br>
            <a:r>
              <a:rPr lang="es-EC" dirty="0"/>
              <a:t>Conexiones estructurales</a:t>
            </a:r>
            <a:endParaRPr lang="es-EC" b="1" dirty="0"/>
          </a:p>
        </p:txBody>
      </p:sp>
      <p:graphicFrame>
        <p:nvGraphicFramePr>
          <p:cNvPr id="3" name="Marcador de contenido 2">
            <a:extLst>
              <a:ext uri="{FF2B5EF4-FFF2-40B4-BE49-F238E27FC236}">
                <a16:creationId xmlns:a16="http://schemas.microsoft.com/office/drawing/2014/main" id="{8798344B-06EC-4CEF-B559-E2DD12FFD80D}"/>
              </a:ext>
            </a:extLst>
          </p:cNvPr>
          <p:cNvGraphicFramePr>
            <a:graphicFrameLocks noGrp="1"/>
          </p:cNvGraphicFramePr>
          <p:nvPr>
            <p:ph idx="1"/>
            <p:extLst>
              <p:ext uri="{D42A27DB-BD31-4B8C-83A1-F6EECF244321}">
                <p14:modId xmlns:p14="http://schemas.microsoft.com/office/powerpoint/2010/main" val="3407505405"/>
              </p:ext>
            </p:extLst>
          </p:nvPr>
        </p:nvGraphicFramePr>
        <p:xfrm>
          <a:off x="6090196" y="1337689"/>
          <a:ext cx="6503848" cy="56616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magen 3">
            <a:extLst>
              <a:ext uri="{FF2B5EF4-FFF2-40B4-BE49-F238E27FC236}">
                <a16:creationId xmlns:a16="http://schemas.microsoft.com/office/drawing/2014/main" id="{B10BFC86-C271-475E-8BEB-CCF235C5791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73480"/>
          <a:stretch/>
        </p:blipFill>
        <p:spPr>
          <a:xfrm>
            <a:off x="368406" y="374345"/>
            <a:ext cx="822720" cy="801202"/>
          </a:xfrm>
          <a:prstGeom prst="rect">
            <a:avLst/>
          </a:prstGeom>
        </p:spPr>
      </p:pic>
      <p:pic>
        <p:nvPicPr>
          <p:cNvPr id="5" name="Imagen 4">
            <a:extLst>
              <a:ext uri="{FF2B5EF4-FFF2-40B4-BE49-F238E27FC236}">
                <a16:creationId xmlns:a16="http://schemas.microsoft.com/office/drawing/2014/main" id="{0AEF4BBF-A459-4B8F-8DD2-703A6E4222D6}"/>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10929944" y="5670535"/>
            <a:ext cx="890224" cy="801202"/>
          </a:xfrm>
          <a:prstGeom prst="rect">
            <a:avLst/>
          </a:prstGeom>
          <a:effectLst/>
        </p:spPr>
      </p:pic>
      <p:pic>
        <p:nvPicPr>
          <p:cNvPr id="11" name="Imagen 10" descr="62179841_352027675512778_7460987375796092928_n">
            <a:extLst>
              <a:ext uri="{FF2B5EF4-FFF2-40B4-BE49-F238E27FC236}">
                <a16:creationId xmlns:a16="http://schemas.microsoft.com/office/drawing/2014/main" id="{F7781676-9C79-447F-8594-2D709C37BD31}"/>
              </a:ext>
            </a:extLst>
          </p:cNvPr>
          <p:cNvPicPr/>
          <p:nvPr/>
        </p:nvPicPr>
        <p:blipFill>
          <a:blip r:embed="rId10" cstate="print">
            <a:extLst>
              <a:ext uri="{28A0092B-C50C-407E-A947-70E740481C1C}">
                <a14:useLocalDpi xmlns:a14="http://schemas.microsoft.com/office/drawing/2010/main" val="0"/>
              </a:ext>
            </a:extLst>
          </a:blip>
          <a:srcRect l="34761" t="21854" r="37427" b="20178"/>
          <a:stretch>
            <a:fillRect/>
          </a:stretch>
        </p:blipFill>
        <p:spPr bwMode="auto">
          <a:xfrm>
            <a:off x="3916629" y="3262034"/>
            <a:ext cx="1621155" cy="2520000"/>
          </a:xfrm>
          <a:prstGeom prst="rect">
            <a:avLst/>
          </a:prstGeom>
          <a:noFill/>
          <a:ln>
            <a:noFill/>
          </a:ln>
        </p:spPr>
      </p:pic>
      <p:pic>
        <p:nvPicPr>
          <p:cNvPr id="13" name="Imagen 12" descr="C:\Users\Sofi\Documents\SOFIA\TESIS\PROYECTO TITULACION\FOTOS\FOTOS MÁQUINA\FALLOS_MAQUINA\WhatsApp Image 2019-06-18 at 1.48.00 PM.jpeg">
            <a:extLst>
              <a:ext uri="{FF2B5EF4-FFF2-40B4-BE49-F238E27FC236}">
                <a16:creationId xmlns:a16="http://schemas.microsoft.com/office/drawing/2014/main" id="{019C7E2F-23E5-4FDD-9671-1A42ED86669A}"/>
              </a:ext>
            </a:extLst>
          </p:cNvPr>
          <p:cNvPicPr/>
          <p:nvPr/>
        </p:nvPicPr>
        <p:blipFill rotWithShape="1">
          <a:blip r:embed="rId11" cstate="print">
            <a:extLst>
              <a:ext uri="{BEBA8EAE-BF5A-486C-A8C5-ECC9F3942E4B}">
                <a14:imgProps xmlns:a14="http://schemas.microsoft.com/office/drawing/2010/main">
                  <a14:imgLayer r:embed="rId12">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l="11482" t="24601" r="27105" b="9779"/>
          <a:stretch/>
        </p:blipFill>
        <p:spPr bwMode="auto">
          <a:xfrm>
            <a:off x="5539097" y="3262034"/>
            <a:ext cx="1767840" cy="2520000"/>
          </a:xfrm>
          <a:prstGeom prst="rect">
            <a:avLst/>
          </a:prstGeom>
          <a:noFill/>
          <a:ln>
            <a:noFill/>
          </a:ln>
          <a:extLst>
            <a:ext uri="{53640926-AAD7-44D8-BBD7-CCE9431645EC}">
              <a14:shadowObscured xmlns:a14="http://schemas.microsoft.com/office/drawing/2010/main"/>
            </a:ext>
          </a:extLst>
        </p:spPr>
      </p:pic>
      <p:sp>
        <p:nvSpPr>
          <p:cNvPr id="14" name="Rectángulo 13">
            <a:extLst>
              <a:ext uri="{FF2B5EF4-FFF2-40B4-BE49-F238E27FC236}">
                <a16:creationId xmlns:a16="http://schemas.microsoft.com/office/drawing/2014/main" id="{D89991C8-7EE9-4501-B56B-51BD38012A4D}"/>
              </a:ext>
            </a:extLst>
          </p:cNvPr>
          <p:cNvSpPr/>
          <p:nvPr/>
        </p:nvSpPr>
        <p:spPr>
          <a:xfrm>
            <a:off x="3814790" y="5796320"/>
            <a:ext cx="3478499" cy="307777"/>
          </a:xfrm>
          <a:prstGeom prst="rect">
            <a:avLst/>
          </a:prstGeom>
        </p:spPr>
        <p:txBody>
          <a:bodyPr wrap="square">
            <a:spAutoFit/>
          </a:bodyPr>
          <a:lstStyle/>
          <a:p>
            <a:pPr algn="ctr"/>
            <a:r>
              <a:rPr lang="es-EC" sz="1400" dirty="0"/>
              <a:t>Plano de falla del perno con fractura.</a:t>
            </a:r>
          </a:p>
        </p:txBody>
      </p:sp>
      <p:grpSp>
        <p:nvGrpSpPr>
          <p:cNvPr id="15" name="Grupo 14">
            <a:extLst>
              <a:ext uri="{FF2B5EF4-FFF2-40B4-BE49-F238E27FC236}">
                <a16:creationId xmlns:a16="http://schemas.microsoft.com/office/drawing/2014/main" id="{055015D9-1145-43F8-9059-C672B048ABA5}"/>
              </a:ext>
            </a:extLst>
          </p:cNvPr>
          <p:cNvGrpSpPr/>
          <p:nvPr/>
        </p:nvGrpSpPr>
        <p:grpSpPr>
          <a:xfrm>
            <a:off x="779681" y="1673994"/>
            <a:ext cx="2956560" cy="690267"/>
            <a:chOff x="0" y="0"/>
            <a:chExt cx="2956560" cy="783695"/>
          </a:xfrm>
        </p:grpSpPr>
        <p:sp>
          <p:nvSpPr>
            <p:cNvPr id="16" name="Rectángulo: esquinas redondeadas 15">
              <a:extLst>
                <a:ext uri="{FF2B5EF4-FFF2-40B4-BE49-F238E27FC236}">
                  <a16:creationId xmlns:a16="http://schemas.microsoft.com/office/drawing/2014/main" id="{76914DCF-4B21-451D-B139-9B817BA12A8C}"/>
                </a:ext>
              </a:extLst>
            </p:cNvPr>
            <p:cNvSpPr/>
            <p:nvPr/>
          </p:nvSpPr>
          <p:spPr>
            <a:xfrm>
              <a:off x="0" y="0"/>
              <a:ext cx="2956560" cy="783695"/>
            </a:xfrm>
            <a:prstGeom prst="roundRect">
              <a:avLst/>
            </a:prstGeom>
          </p:spPr>
          <p:style>
            <a:lnRef idx="0">
              <a:schemeClr val="lt1">
                <a:hueOff val="0"/>
                <a:satOff val="0"/>
                <a:lumOff val="0"/>
                <a:alphaOff val="0"/>
              </a:schemeClr>
            </a:lnRef>
            <a:fillRef idx="3">
              <a:schemeClr val="accent4">
                <a:hueOff val="0"/>
                <a:satOff val="0"/>
                <a:lumOff val="0"/>
                <a:alphaOff val="0"/>
              </a:schemeClr>
            </a:fillRef>
            <a:effectRef idx="3">
              <a:schemeClr val="accent4">
                <a:hueOff val="0"/>
                <a:satOff val="0"/>
                <a:lumOff val="0"/>
                <a:alphaOff val="0"/>
              </a:schemeClr>
            </a:effectRef>
            <a:fontRef idx="minor">
              <a:schemeClr val="lt1"/>
            </a:fontRef>
          </p:style>
        </p:sp>
        <p:sp>
          <p:nvSpPr>
            <p:cNvPr id="17" name="Rectángulo: esquinas redondeadas 4">
              <a:extLst>
                <a:ext uri="{FF2B5EF4-FFF2-40B4-BE49-F238E27FC236}">
                  <a16:creationId xmlns:a16="http://schemas.microsoft.com/office/drawing/2014/main" id="{1C700B96-B417-446F-A0F3-3A5930EDA843}"/>
                </a:ext>
              </a:extLst>
            </p:cNvPr>
            <p:cNvSpPr txBox="1"/>
            <p:nvPr/>
          </p:nvSpPr>
          <p:spPr>
            <a:xfrm>
              <a:off x="38257" y="38257"/>
              <a:ext cx="2880046" cy="70718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s-EC" sz="2800" kern="1200" dirty="0"/>
                <a:t>Pernos</a:t>
              </a:r>
            </a:p>
          </p:txBody>
        </p:sp>
      </p:grpSp>
      <p:sp>
        <p:nvSpPr>
          <p:cNvPr id="20" name="Flecha: a la derecha 4">
            <a:extLst>
              <a:ext uri="{FF2B5EF4-FFF2-40B4-BE49-F238E27FC236}">
                <a16:creationId xmlns:a16="http://schemas.microsoft.com/office/drawing/2014/main" id="{3C19694C-96A3-47AB-A4B7-41E8AEFD1129}"/>
              </a:ext>
            </a:extLst>
          </p:cNvPr>
          <p:cNvSpPr txBox="1"/>
          <p:nvPr/>
        </p:nvSpPr>
        <p:spPr>
          <a:xfrm>
            <a:off x="817938" y="2399641"/>
            <a:ext cx="2880046" cy="993704"/>
          </a:xfrm>
          <a:prstGeom prst="roundRect">
            <a:avLst/>
          </a:prstGeom>
          <a:solidFill>
            <a:schemeClr val="accent6">
              <a:lumMod val="20000"/>
              <a:lumOff val="80000"/>
            </a:schemeClr>
          </a:solidFill>
          <a:ln>
            <a:solidFill>
              <a:schemeClr val="bg1">
                <a:lumMod val="95000"/>
                <a:lumOff val="5000"/>
              </a:schemeClr>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700" tIns="12700" rIns="12700" bIns="12700" numCol="1" spcCol="1270" anchor="t" anchorCtr="0">
            <a:noAutofit/>
          </a:bodyPr>
          <a:lstStyle/>
          <a:p>
            <a:pPr marL="0" lvl="1" algn="ctr" defTabSz="889000">
              <a:lnSpc>
                <a:spcPct val="150000"/>
              </a:lnSpc>
              <a:spcBef>
                <a:spcPct val="0"/>
              </a:spcBef>
              <a:spcAft>
                <a:spcPct val="15000"/>
              </a:spcAft>
            </a:pPr>
            <a:r>
              <a:rPr lang="es-EC" sz="2000" dirty="0"/>
              <a:t>Inspección visual del plano de falla.</a:t>
            </a:r>
          </a:p>
        </p:txBody>
      </p:sp>
      <p:sp>
        <p:nvSpPr>
          <p:cNvPr id="21" name="Flecha: doblada 20">
            <a:extLst>
              <a:ext uri="{FF2B5EF4-FFF2-40B4-BE49-F238E27FC236}">
                <a16:creationId xmlns:a16="http://schemas.microsoft.com/office/drawing/2014/main" id="{0E619DBD-9798-4274-8968-44672B9F015E}"/>
              </a:ext>
            </a:extLst>
          </p:cNvPr>
          <p:cNvSpPr/>
          <p:nvPr/>
        </p:nvSpPr>
        <p:spPr>
          <a:xfrm flipV="1">
            <a:off x="1885059" y="3589360"/>
            <a:ext cx="1698735" cy="1655845"/>
          </a:xfrm>
          <a:prstGeom prst="bentArrow">
            <a:avLst/>
          </a:prstGeom>
          <a:solidFill>
            <a:schemeClr val="accent5">
              <a:alpha val="50000"/>
            </a:schemeClr>
          </a:solidFill>
          <a:ln>
            <a:solidFill>
              <a:schemeClr val="accent6">
                <a:lumMod val="7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s-EC">
              <a:solidFill>
                <a:schemeClr val="tx1"/>
              </a:solidFill>
            </a:endParaRPr>
          </a:p>
        </p:txBody>
      </p:sp>
    </p:spTree>
    <p:extLst>
      <p:ext uri="{BB962C8B-B14F-4D97-AF65-F5344CB8AC3E}">
        <p14:creationId xmlns:p14="http://schemas.microsoft.com/office/powerpoint/2010/main" val="35291355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CBCE1D-38B8-4A94-8F93-DF908A8204CE}"/>
              </a:ext>
            </a:extLst>
          </p:cNvPr>
          <p:cNvSpPr>
            <a:spLocks noGrp="1"/>
          </p:cNvSpPr>
          <p:nvPr>
            <p:ph type="title"/>
          </p:nvPr>
        </p:nvSpPr>
        <p:spPr>
          <a:xfrm>
            <a:off x="1066800" y="529103"/>
            <a:ext cx="10058400" cy="319932"/>
          </a:xfrm>
        </p:spPr>
        <p:txBody>
          <a:bodyPr>
            <a:noAutofit/>
          </a:bodyPr>
          <a:lstStyle/>
          <a:p>
            <a:r>
              <a:rPr lang="es-EC" sz="4000" b="1" dirty="0"/>
              <a:t>JUSTIFICACIÓN</a:t>
            </a:r>
          </a:p>
        </p:txBody>
      </p:sp>
      <p:graphicFrame>
        <p:nvGraphicFramePr>
          <p:cNvPr id="15" name="Marcador de contenido 14">
            <a:extLst>
              <a:ext uri="{FF2B5EF4-FFF2-40B4-BE49-F238E27FC236}">
                <a16:creationId xmlns:a16="http://schemas.microsoft.com/office/drawing/2014/main" id="{D48B94C2-040D-4E1D-BDEC-4F7D0FA7968A}"/>
              </a:ext>
            </a:extLst>
          </p:cNvPr>
          <p:cNvGraphicFramePr>
            <a:graphicFrameLocks noGrp="1"/>
          </p:cNvGraphicFramePr>
          <p:nvPr>
            <p:ph idx="1"/>
            <p:extLst>
              <p:ext uri="{D42A27DB-BD31-4B8C-83A1-F6EECF244321}">
                <p14:modId xmlns:p14="http://schemas.microsoft.com/office/powerpoint/2010/main" val="3138986558"/>
              </p:ext>
            </p:extLst>
          </p:nvPr>
        </p:nvGraphicFramePr>
        <p:xfrm>
          <a:off x="455702" y="3236824"/>
          <a:ext cx="11451762" cy="39306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magen 3">
            <a:extLst>
              <a:ext uri="{FF2B5EF4-FFF2-40B4-BE49-F238E27FC236}">
                <a16:creationId xmlns:a16="http://schemas.microsoft.com/office/drawing/2014/main" id="{B10BFC86-C271-475E-8BEB-CCF235C5791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73480"/>
          <a:stretch/>
        </p:blipFill>
        <p:spPr>
          <a:xfrm>
            <a:off x="368406" y="374345"/>
            <a:ext cx="822720" cy="801202"/>
          </a:xfrm>
          <a:prstGeom prst="rect">
            <a:avLst/>
          </a:prstGeom>
        </p:spPr>
      </p:pic>
      <p:pic>
        <p:nvPicPr>
          <p:cNvPr id="5" name="Imagen 4">
            <a:extLst>
              <a:ext uri="{FF2B5EF4-FFF2-40B4-BE49-F238E27FC236}">
                <a16:creationId xmlns:a16="http://schemas.microsoft.com/office/drawing/2014/main" id="{0AEF4BBF-A459-4B8F-8DD2-703A6E4222D6}"/>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10929944" y="5670535"/>
            <a:ext cx="890224" cy="801202"/>
          </a:xfrm>
          <a:prstGeom prst="rect">
            <a:avLst/>
          </a:prstGeom>
          <a:effectLst/>
        </p:spPr>
      </p:pic>
      <p:grpSp>
        <p:nvGrpSpPr>
          <p:cNvPr id="9" name="Grupo 8">
            <a:extLst>
              <a:ext uri="{FF2B5EF4-FFF2-40B4-BE49-F238E27FC236}">
                <a16:creationId xmlns:a16="http://schemas.microsoft.com/office/drawing/2014/main" id="{5E1B9E5C-1208-4728-83C5-6B2882B5001B}"/>
              </a:ext>
            </a:extLst>
          </p:cNvPr>
          <p:cNvGrpSpPr/>
          <p:nvPr/>
        </p:nvGrpSpPr>
        <p:grpSpPr>
          <a:xfrm>
            <a:off x="5788115" y="1792638"/>
            <a:ext cx="427917" cy="500583"/>
            <a:chOff x="2230079" y="1038229"/>
            <a:chExt cx="427917" cy="500583"/>
          </a:xfrm>
        </p:grpSpPr>
        <p:sp>
          <p:nvSpPr>
            <p:cNvPr id="10" name="Flecha: a la derecha 4">
              <a:extLst>
                <a:ext uri="{FF2B5EF4-FFF2-40B4-BE49-F238E27FC236}">
                  <a16:creationId xmlns:a16="http://schemas.microsoft.com/office/drawing/2014/main" id="{9962387D-4FB8-440C-86C4-4757D2F759DA}"/>
                </a:ext>
              </a:extLst>
            </p:cNvPr>
            <p:cNvSpPr txBox="1"/>
            <p:nvPr/>
          </p:nvSpPr>
          <p:spPr>
            <a:xfrm>
              <a:off x="2230079" y="1138346"/>
              <a:ext cx="299542" cy="300349"/>
            </a:xfrm>
            <a:prstGeom prst="rect">
              <a:avLst/>
            </a:prstGeom>
          </p:spPr>
          <p:style>
            <a:lnRef idx="0">
              <a:schemeClr val="accent4"/>
            </a:lnRef>
            <a:fillRef idx="3">
              <a:schemeClr val="accent4"/>
            </a:fillRef>
            <a:effectRef idx="3">
              <a:schemeClr val="accent4"/>
            </a:effectRef>
            <a:fontRef idx="minor">
              <a:schemeClr val="lt1"/>
            </a:fontRef>
          </p:style>
          <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C" sz="1800" kern="1200"/>
            </a:p>
          </p:txBody>
        </p:sp>
        <p:sp>
          <p:nvSpPr>
            <p:cNvPr id="11" name="Flecha: a la derecha 10">
              <a:extLst>
                <a:ext uri="{FF2B5EF4-FFF2-40B4-BE49-F238E27FC236}">
                  <a16:creationId xmlns:a16="http://schemas.microsoft.com/office/drawing/2014/main" id="{9A6403DF-EF15-4DE7-8BA6-643099A22737}"/>
                </a:ext>
              </a:extLst>
            </p:cNvPr>
            <p:cNvSpPr/>
            <p:nvPr/>
          </p:nvSpPr>
          <p:spPr>
            <a:xfrm>
              <a:off x="2230079" y="1038229"/>
              <a:ext cx="427917" cy="500583"/>
            </a:xfrm>
            <a:prstGeom prst="rightArrow">
              <a:avLst>
                <a:gd name="adj1" fmla="val 60000"/>
                <a:gd name="adj2" fmla="val 50000"/>
              </a:avLst>
            </a:prstGeom>
          </p:spPr>
          <p:style>
            <a:lnRef idx="0">
              <a:schemeClr val="accent4"/>
            </a:lnRef>
            <a:fillRef idx="3">
              <a:schemeClr val="accent4"/>
            </a:fillRef>
            <a:effectRef idx="3">
              <a:schemeClr val="accent4"/>
            </a:effectRef>
            <a:fontRef idx="minor">
              <a:schemeClr val="lt1"/>
            </a:fontRef>
          </p:style>
        </p:sp>
      </p:grpSp>
      <p:graphicFrame>
        <p:nvGraphicFramePr>
          <p:cNvPr id="13" name="Diagrama 12">
            <a:extLst>
              <a:ext uri="{FF2B5EF4-FFF2-40B4-BE49-F238E27FC236}">
                <a16:creationId xmlns:a16="http://schemas.microsoft.com/office/drawing/2014/main" id="{D48B94C2-040D-4E1D-BDEC-4F7D0FA7968A}"/>
              </a:ext>
            </a:extLst>
          </p:cNvPr>
          <p:cNvGraphicFramePr/>
          <p:nvPr>
            <p:extLst>
              <p:ext uri="{D42A27DB-BD31-4B8C-83A1-F6EECF244321}">
                <p14:modId xmlns:p14="http://schemas.microsoft.com/office/powerpoint/2010/main" val="3598206870"/>
              </p:ext>
            </p:extLst>
          </p:nvPr>
        </p:nvGraphicFramePr>
        <p:xfrm>
          <a:off x="368406" y="1079953"/>
          <a:ext cx="5612130" cy="192595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aphicFrame>
        <p:nvGraphicFramePr>
          <p:cNvPr id="14" name="Diagrama 13">
            <a:extLst>
              <a:ext uri="{FF2B5EF4-FFF2-40B4-BE49-F238E27FC236}">
                <a16:creationId xmlns:a16="http://schemas.microsoft.com/office/drawing/2014/main" id="{38B14B27-7BD2-4E50-9F3D-EAE47C1E3D55}"/>
              </a:ext>
            </a:extLst>
          </p:cNvPr>
          <p:cNvGraphicFramePr/>
          <p:nvPr>
            <p:extLst>
              <p:ext uri="{D42A27DB-BD31-4B8C-83A1-F6EECF244321}">
                <p14:modId xmlns:p14="http://schemas.microsoft.com/office/powerpoint/2010/main" val="1977326421"/>
              </p:ext>
            </p:extLst>
          </p:nvPr>
        </p:nvGraphicFramePr>
        <p:xfrm>
          <a:off x="6243126" y="774946"/>
          <a:ext cx="5724168" cy="2364222"/>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Tree>
    <p:extLst>
      <p:ext uri="{BB962C8B-B14F-4D97-AF65-F5344CB8AC3E}">
        <p14:creationId xmlns:p14="http://schemas.microsoft.com/office/powerpoint/2010/main" val="33633761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CBCE1D-38B8-4A94-8F93-DF908A8204CE}"/>
              </a:ext>
            </a:extLst>
          </p:cNvPr>
          <p:cNvSpPr>
            <a:spLocks noGrp="1"/>
          </p:cNvSpPr>
          <p:nvPr>
            <p:ph type="title"/>
          </p:nvPr>
        </p:nvSpPr>
        <p:spPr>
          <a:xfrm>
            <a:off x="1066800" y="642594"/>
            <a:ext cx="10058400" cy="993701"/>
          </a:xfrm>
        </p:spPr>
        <p:txBody>
          <a:bodyPr>
            <a:normAutofit/>
          </a:bodyPr>
          <a:lstStyle/>
          <a:p>
            <a:r>
              <a:rPr lang="es-EC" sz="3200" b="1" dirty="0"/>
              <a:t>Evaluación de daño</a:t>
            </a:r>
            <a:br>
              <a:rPr lang="es-EC" sz="3200" b="1" dirty="0"/>
            </a:br>
            <a:endParaRPr lang="es-EC" sz="3200" b="1" dirty="0"/>
          </a:p>
        </p:txBody>
      </p:sp>
      <p:pic>
        <p:nvPicPr>
          <p:cNvPr id="4" name="Imagen 3">
            <a:extLst>
              <a:ext uri="{FF2B5EF4-FFF2-40B4-BE49-F238E27FC236}">
                <a16:creationId xmlns:a16="http://schemas.microsoft.com/office/drawing/2014/main" id="{B10BFC86-C271-475E-8BEB-CCF235C5791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480"/>
          <a:stretch/>
        </p:blipFill>
        <p:spPr>
          <a:xfrm>
            <a:off x="368406" y="374345"/>
            <a:ext cx="822720" cy="801202"/>
          </a:xfrm>
          <a:prstGeom prst="rect">
            <a:avLst/>
          </a:prstGeom>
        </p:spPr>
      </p:pic>
      <p:pic>
        <p:nvPicPr>
          <p:cNvPr id="5" name="Imagen 4">
            <a:extLst>
              <a:ext uri="{FF2B5EF4-FFF2-40B4-BE49-F238E27FC236}">
                <a16:creationId xmlns:a16="http://schemas.microsoft.com/office/drawing/2014/main" id="{0AEF4BBF-A459-4B8F-8DD2-703A6E4222D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929944" y="5670535"/>
            <a:ext cx="890224" cy="801202"/>
          </a:xfrm>
          <a:prstGeom prst="rect">
            <a:avLst/>
          </a:prstGeom>
          <a:effectLst/>
        </p:spPr>
      </p:pic>
      <p:graphicFrame>
        <p:nvGraphicFramePr>
          <p:cNvPr id="14" name="Marcador de contenido 11">
            <a:extLst>
              <a:ext uri="{FF2B5EF4-FFF2-40B4-BE49-F238E27FC236}">
                <a16:creationId xmlns:a16="http://schemas.microsoft.com/office/drawing/2014/main" id="{6D09D8FF-DA75-48AE-BA58-CC9123C39629}"/>
              </a:ext>
            </a:extLst>
          </p:cNvPr>
          <p:cNvGraphicFramePr>
            <a:graphicFrameLocks/>
          </p:cNvGraphicFramePr>
          <p:nvPr>
            <p:extLst>
              <p:ext uri="{D42A27DB-BD31-4B8C-83A1-F6EECF244321}">
                <p14:modId xmlns:p14="http://schemas.microsoft.com/office/powerpoint/2010/main" val="2802344776"/>
              </p:ext>
            </p:extLst>
          </p:nvPr>
        </p:nvGraphicFramePr>
        <p:xfrm>
          <a:off x="5059200" y="1545367"/>
          <a:ext cx="2213811" cy="61499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9" name="Diagrama 8">
            <a:extLst>
              <a:ext uri="{FF2B5EF4-FFF2-40B4-BE49-F238E27FC236}">
                <a16:creationId xmlns:a16="http://schemas.microsoft.com/office/drawing/2014/main" id="{08336315-D9CE-4CE0-BCD9-6AE7BD4442F9}"/>
              </a:ext>
            </a:extLst>
          </p:cNvPr>
          <p:cNvGraphicFramePr/>
          <p:nvPr>
            <p:extLst>
              <p:ext uri="{D42A27DB-BD31-4B8C-83A1-F6EECF244321}">
                <p14:modId xmlns:p14="http://schemas.microsoft.com/office/powerpoint/2010/main" val="1985263057"/>
              </p:ext>
            </p:extLst>
          </p:nvPr>
        </p:nvGraphicFramePr>
        <p:xfrm>
          <a:off x="1402269" y="1904544"/>
          <a:ext cx="9527675" cy="4683838"/>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30198764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CBCE1D-38B8-4A94-8F93-DF908A8204CE}"/>
              </a:ext>
            </a:extLst>
          </p:cNvPr>
          <p:cNvSpPr>
            <a:spLocks noGrp="1"/>
          </p:cNvSpPr>
          <p:nvPr>
            <p:ph type="title"/>
          </p:nvPr>
        </p:nvSpPr>
        <p:spPr>
          <a:xfrm>
            <a:off x="1066800" y="642594"/>
            <a:ext cx="10058400" cy="840786"/>
          </a:xfrm>
        </p:spPr>
        <p:txBody>
          <a:bodyPr>
            <a:normAutofit/>
          </a:bodyPr>
          <a:lstStyle/>
          <a:p>
            <a:r>
              <a:rPr lang="es-EC" b="1" dirty="0"/>
              <a:t>Evaluación de daño</a:t>
            </a:r>
          </a:p>
        </p:txBody>
      </p:sp>
      <p:graphicFrame>
        <p:nvGraphicFramePr>
          <p:cNvPr id="17" name="Marcador de contenido 16">
            <a:extLst>
              <a:ext uri="{FF2B5EF4-FFF2-40B4-BE49-F238E27FC236}">
                <a16:creationId xmlns:a16="http://schemas.microsoft.com/office/drawing/2014/main" id="{6467A3BA-8408-4D2B-BCC1-DAFE96BB091A}"/>
              </a:ext>
            </a:extLst>
          </p:cNvPr>
          <p:cNvGraphicFramePr>
            <a:graphicFrameLocks noGrp="1"/>
          </p:cNvGraphicFramePr>
          <p:nvPr>
            <p:ph idx="1"/>
            <p:extLst>
              <p:ext uri="{D42A27DB-BD31-4B8C-83A1-F6EECF244321}">
                <p14:modId xmlns:p14="http://schemas.microsoft.com/office/powerpoint/2010/main" val="3368538135"/>
              </p:ext>
            </p:extLst>
          </p:nvPr>
        </p:nvGraphicFramePr>
        <p:xfrm>
          <a:off x="1094869" y="3860927"/>
          <a:ext cx="4918075" cy="2194560"/>
        </p:xfrm>
        <a:graphic>
          <a:graphicData uri="http://schemas.openxmlformats.org/drawingml/2006/table">
            <a:tbl>
              <a:tblPr firstRow="1" firstCol="1" bandRow="1">
                <a:tableStyleId>{C083E6E3-FA7D-4D7B-A595-EF9225AFEA82}</a:tableStyleId>
              </a:tblPr>
              <a:tblGrid>
                <a:gridCol w="1088862">
                  <a:extLst>
                    <a:ext uri="{9D8B030D-6E8A-4147-A177-3AD203B41FA5}">
                      <a16:colId xmlns:a16="http://schemas.microsoft.com/office/drawing/2014/main" val="1583868063"/>
                    </a:ext>
                  </a:extLst>
                </a:gridCol>
                <a:gridCol w="1024927">
                  <a:extLst>
                    <a:ext uri="{9D8B030D-6E8A-4147-A177-3AD203B41FA5}">
                      <a16:colId xmlns:a16="http://schemas.microsoft.com/office/drawing/2014/main" val="1890224825"/>
                    </a:ext>
                  </a:extLst>
                </a:gridCol>
                <a:gridCol w="983614">
                  <a:extLst>
                    <a:ext uri="{9D8B030D-6E8A-4147-A177-3AD203B41FA5}">
                      <a16:colId xmlns:a16="http://schemas.microsoft.com/office/drawing/2014/main" val="1185673569"/>
                    </a:ext>
                  </a:extLst>
                </a:gridCol>
                <a:gridCol w="873023">
                  <a:extLst>
                    <a:ext uri="{9D8B030D-6E8A-4147-A177-3AD203B41FA5}">
                      <a16:colId xmlns:a16="http://schemas.microsoft.com/office/drawing/2014/main" val="1911025434"/>
                    </a:ext>
                  </a:extLst>
                </a:gridCol>
                <a:gridCol w="947649">
                  <a:extLst>
                    <a:ext uri="{9D8B030D-6E8A-4147-A177-3AD203B41FA5}">
                      <a16:colId xmlns:a16="http://schemas.microsoft.com/office/drawing/2014/main" val="2329730281"/>
                    </a:ext>
                  </a:extLst>
                </a:gridCol>
              </a:tblGrid>
              <a:tr h="232229">
                <a:tc rowSpan="2">
                  <a:txBody>
                    <a:bodyPr/>
                    <a:lstStyle/>
                    <a:p>
                      <a:pPr algn="ctr">
                        <a:lnSpc>
                          <a:spcPct val="100000"/>
                        </a:lnSpc>
                        <a:spcAft>
                          <a:spcPts val="0"/>
                        </a:spcAft>
                      </a:pPr>
                      <a:r>
                        <a:rPr lang="es-EC" sz="1600">
                          <a:effectLst/>
                        </a:rPr>
                        <a:t>Perfil</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998" marR="38998" marT="0" marB="0" anchor="ctr"/>
                </a:tc>
                <a:tc rowSpan="2">
                  <a:txBody>
                    <a:bodyPr/>
                    <a:lstStyle/>
                    <a:p>
                      <a:pPr algn="ctr">
                        <a:lnSpc>
                          <a:spcPct val="100000"/>
                        </a:lnSpc>
                        <a:spcAft>
                          <a:spcPts val="0"/>
                        </a:spcAft>
                      </a:pPr>
                      <a:r>
                        <a:rPr lang="es-EC" sz="1600">
                          <a:effectLst/>
                        </a:rPr>
                        <a:t>Cota más baja</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998" marR="38998" marT="0" marB="0" anchor="ctr"/>
                </a:tc>
                <a:tc rowSpan="2">
                  <a:txBody>
                    <a:bodyPr/>
                    <a:lstStyle/>
                    <a:p>
                      <a:pPr algn="ctr">
                        <a:lnSpc>
                          <a:spcPct val="100000"/>
                        </a:lnSpc>
                        <a:spcAft>
                          <a:spcPts val="0"/>
                        </a:spcAft>
                      </a:pPr>
                      <a:r>
                        <a:rPr lang="es-EC" sz="1600">
                          <a:effectLst/>
                        </a:rPr>
                        <a:t>Cota más alta</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998" marR="38998" marT="0" marB="0" anchor="ctr"/>
                </a:tc>
                <a:tc gridSpan="2">
                  <a:txBody>
                    <a:bodyPr/>
                    <a:lstStyle/>
                    <a:p>
                      <a:pPr algn="ctr">
                        <a:lnSpc>
                          <a:spcPct val="100000"/>
                        </a:lnSpc>
                        <a:spcAft>
                          <a:spcPts val="0"/>
                        </a:spcAft>
                      </a:pPr>
                      <a:r>
                        <a:rPr lang="es-EC" sz="1600" dirty="0">
                          <a:effectLst/>
                        </a:rPr>
                        <a:t>Desnivel máximo (mm)</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998" marR="38998" marT="0" marB="0" anchor="ctr"/>
                </a:tc>
                <a:tc hMerge="1">
                  <a:txBody>
                    <a:bodyPr/>
                    <a:lstStyle/>
                    <a:p>
                      <a:endParaRPr lang="es-EC"/>
                    </a:p>
                  </a:txBody>
                  <a:tcPr/>
                </a:tc>
                <a:extLst>
                  <a:ext uri="{0D108BD9-81ED-4DB2-BD59-A6C34878D82A}">
                    <a16:rowId xmlns:a16="http://schemas.microsoft.com/office/drawing/2014/main" val="3113164261"/>
                  </a:ext>
                </a:extLst>
              </a:tr>
              <a:tr h="232325">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a:lnSpc>
                          <a:spcPct val="100000"/>
                        </a:lnSpc>
                        <a:spcAft>
                          <a:spcPts val="0"/>
                        </a:spcAft>
                      </a:pPr>
                      <a:r>
                        <a:rPr lang="es-EC" sz="1600" dirty="0">
                          <a:effectLst/>
                        </a:rPr>
                        <a:t>Base</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998" marR="38998" marT="0" marB="0" anchor="ctr"/>
                </a:tc>
                <a:tc>
                  <a:txBody>
                    <a:bodyPr/>
                    <a:lstStyle/>
                    <a:p>
                      <a:pPr algn="ctr">
                        <a:lnSpc>
                          <a:spcPct val="100000"/>
                        </a:lnSpc>
                        <a:spcAft>
                          <a:spcPts val="0"/>
                        </a:spcAft>
                      </a:pPr>
                      <a:r>
                        <a:rPr lang="es-EC" sz="1600" dirty="0">
                          <a:effectLst/>
                        </a:rPr>
                        <a:t>Pedestal</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998" marR="38998" marT="0" marB="0" anchor="ctr"/>
                </a:tc>
                <a:extLst>
                  <a:ext uri="{0D108BD9-81ED-4DB2-BD59-A6C34878D82A}">
                    <a16:rowId xmlns:a16="http://schemas.microsoft.com/office/drawing/2014/main" val="2175818186"/>
                  </a:ext>
                </a:extLst>
              </a:tr>
              <a:tr h="232325">
                <a:tc>
                  <a:txBody>
                    <a:bodyPr/>
                    <a:lstStyle/>
                    <a:p>
                      <a:pPr algn="ctr">
                        <a:lnSpc>
                          <a:spcPct val="100000"/>
                        </a:lnSpc>
                        <a:spcAft>
                          <a:spcPts val="0"/>
                        </a:spcAft>
                      </a:pPr>
                      <a:r>
                        <a:rPr lang="es-EC" sz="1600">
                          <a:effectLst/>
                        </a:rPr>
                        <a:t>X1-X1</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998" marR="38998" marT="0" marB="0" anchor="ctr"/>
                </a:tc>
                <a:tc>
                  <a:txBody>
                    <a:bodyPr/>
                    <a:lstStyle/>
                    <a:p>
                      <a:pPr algn="ctr">
                        <a:lnSpc>
                          <a:spcPct val="100000"/>
                        </a:lnSpc>
                        <a:spcAft>
                          <a:spcPts val="0"/>
                        </a:spcAft>
                      </a:pPr>
                      <a:r>
                        <a:rPr lang="es-EC" sz="1600">
                          <a:effectLst/>
                        </a:rPr>
                        <a:t>3485.202</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998" marR="38998" marT="0" marB="0" anchor="ctr"/>
                </a:tc>
                <a:tc>
                  <a:txBody>
                    <a:bodyPr/>
                    <a:lstStyle/>
                    <a:p>
                      <a:pPr algn="ctr">
                        <a:lnSpc>
                          <a:spcPct val="100000"/>
                        </a:lnSpc>
                        <a:spcAft>
                          <a:spcPts val="0"/>
                        </a:spcAft>
                      </a:pPr>
                      <a:r>
                        <a:rPr lang="es-EC" sz="1600">
                          <a:effectLst/>
                        </a:rPr>
                        <a:t>3485.216</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998" marR="38998" marT="0" marB="0" anchor="ctr"/>
                </a:tc>
                <a:tc>
                  <a:txBody>
                    <a:bodyPr/>
                    <a:lstStyle/>
                    <a:p>
                      <a:pPr algn="ctr">
                        <a:lnSpc>
                          <a:spcPct val="100000"/>
                        </a:lnSpc>
                        <a:spcAft>
                          <a:spcPts val="0"/>
                        </a:spcAft>
                      </a:pPr>
                      <a:r>
                        <a:rPr lang="es-EC" sz="1600">
                          <a:effectLst/>
                        </a:rPr>
                        <a:t>8.00</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998" marR="38998" marT="0" marB="0"/>
                </a:tc>
                <a:tc>
                  <a:txBody>
                    <a:bodyPr/>
                    <a:lstStyle/>
                    <a:p>
                      <a:pPr algn="ctr">
                        <a:lnSpc>
                          <a:spcPct val="100000"/>
                        </a:lnSpc>
                        <a:spcAft>
                          <a:spcPts val="0"/>
                        </a:spcAft>
                      </a:pPr>
                      <a:r>
                        <a:rPr lang="es-EC" sz="1600">
                          <a:effectLst/>
                        </a:rPr>
                        <a:t>–</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998" marR="38998" marT="0" marB="0"/>
                </a:tc>
                <a:extLst>
                  <a:ext uri="{0D108BD9-81ED-4DB2-BD59-A6C34878D82A}">
                    <a16:rowId xmlns:a16="http://schemas.microsoft.com/office/drawing/2014/main" val="2831596700"/>
                  </a:ext>
                </a:extLst>
              </a:tr>
              <a:tr h="232325">
                <a:tc>
                  <a:txBody>
                    <a:bodyPr/>
                    <a:lstStyle/>
                    <a:p>
                      <a:pPr algn="ctr">
                        <a:lnSpc>
                          <a:spcPct val="100000"/>
                        </a:lnSpc>
                        <a:spcAft>
                          <a:spcPts val="0"/>
                        </a:spcAft>
                      </a:pPr>
                      <a:r>
                        <a:rPr lang="es-EC" sz="1600">
                          <a:effectLst/>
                        </a:rPr>
                        <a:t>X2-X2</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998" marR="38998" marT="0" marB="0" anchor="ctr"/>
                </a:tc>
                <a:tc>
                  <a:txBody>
                    <a:bodyPr/>
                    <a:lstStyle/>
                    <a:p>
                      <a:pPr algn="ctr">
                        <a:lnSpc>
                          <a:spcPct val="100000"/>
                        </a:lnSpc>
                        <a:spcAft>
                          <a:spcPts val="0"/>
                        </a:spcAft>
                      </a:pPr>
                      <a:r>
                        <a:rPr lang="es-EC" sz="1600">
                          <a:effectLst/>
                        </a:rPr>
                        <a:t>3485.197</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998" marR="38998" marT="0" marB="0" anchor="ctr"/>
                </a:tc>
                <a:tc>
                  <a:txBody>
                    <a:bodyPr/>
                    <a:lstStyle/>
                    <a:p>
                      <a:pPr algn="ctr">
                        <a:lnSpc>
                          <a:spcPct val="100000"/>
                        </a:lnSpc>
                        <a:spcAft>
                          <a:spcPts val="0"/>
                        </a:spcAft>
                      </a:pPr>
                      <a:r>
                        <a:rPr lang="es-EC" sz="1600">
                          <a:effectLst/>
                        </a:rPr>
                        <a:t>3485.310</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998" marR="38998" marT="0" marB="0" anchor="ctr"/>
                </a:tc>
                <a:tc>
                  <a:txBody>
                    <a:bodyPr/>
                    <a:lstStyle/>
                    <a:p>
                      <a:pPr algn="ctr">
                        <a:lnSpc>
                          <a:spcPct val="100000"/>
                        </a:lnSpc>
                        <a:spcAft>
                          <a:spcPts val="0"/>
                        </a:spcAft>
                      </a:pPr>
                      <a:r>
                        <a:rPr lang="es-EC" sz="1600">
                          <a:effectLst/>
                        </a:rPr>
                        <a:t>-11.00</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998" marR="38998" marT="0" marB="0"/>
                </a:tc>
                <a:tc>
                  <a:txBody>
                    <a:bodyPr/>
                    <a:lstStyle/>
                    <a:p>
                      <a:pPr algn="ctr">
                        <a:lnSpc>
                          <a:spcPct val="100000"/>
                        </a:lnSpc>
                        <a:spcAft>
                          <a:spcPts val="0"/>
                        </a:spcAft>
                      </a:pPr>
                      <a:r>
                        <a:rPr lang="es-EC" sz="1600">
                          <a:effectLst/>
                        </a:rPr>
                        <a:t>2.00</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998" marR="38998" marT="0" marB="0"/>
                </a:tc>
                <a:extLst>
                  <a:ext uri="{0D108BD9-81ED-4DB2-BD59-A6C34878D82A}">
                    <a16:rowId xmlns:a16="http://schemas.microsoft.com/office/drawing/2014/main" val="4217166063"/>
                  </a:ext>
                </a:extLst>
              </a:tr>
              <a:tr h="232325">
                <a:tc>
                  <a:txBody>
                    <a:bodyPr/>
                    <a:lstStyle/>
                    <a:p>
                      <a:pPr algn="ctr">
                        <a:lnSpc>
                          <a:spcPct val="100000"/>
                        </a:lnSpc>
                        <a:spcAft>
                          <a:spcPts val="0"/>
                        </a:spcAft>
                      </a:pPr>
                      <a:r>
                        <a:rPr lang="es-EC" sz="1600">
                          <a:effectLst/>
                        </a:rPr>
                        <a:t>X3-X3</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998" marR="38998" marT="0" marB="0" anchor="ctr"/>
                </a:tc>
                <a:tc>
                  <a:txBody>
                    <a:bodyPr/>
                    <a:lstStyle/>
                    <a:p>
                      <a:pPr algn="ctr">
                        <a:lnSpc>
                          <a:spcPct val="100000"/>
                        </a:lnSpc>
                        <a:spcAft>
                          <a:spcPts val="0"/>
                        </a:spcAft>
                      </a:pPr>
                      <a:r>
                        <a:rPr lang="es-EC" sz="1600">
                          <a:effectLst/>
                        </a:rPr>
                        <a:t>3485.196</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998" marR="38998" marT="0" marB="0" anchor="ctr"/>
                </a:tc>
                <a:tc>
                  <a:txBody>
                    <a:bodyPr/>
                    <a:lstStyle/>
                    <a:p>
                      <a:pPr algn="ctr">
                        <a:lnSpc>
                          <a:spcPct val="100000"/>
                        </a:lnSpc>
                        <a:spcAft>
                          <a:spcPts val="0"/>
                        </a:spcAft>
                      </a:pPr>
                      <a:r>
                        <a:rPr lang="es-EC" sz="1600">
                          <a:effectLst/>
                        </a:rPr>
                        <a:t>3485.205</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998" marR="38998" marT="0" marB="0" anchor="ctr"/>
                </a:tc>
                <a:tc>
                  <a:txBody>
                    <a:bodyPr/>
                    <a:lstStyle/>
                    <a:p>
                      <a:pPr algn="ctr">
                        <a:lnSpc>
                          <a:spcPct val="100000"/>
                        </a:lnSpc>
                        <a:spcAft>
                          <a:spcPts val="0"/>
                        </a:spcAft>
                      </a:pPr>
                      <a:r>
                        <a:rPr lang="es-EC" sz="1600" b="1" dirty="0">
                          <a:effectLst/>
                        </a:rPr>
                        <a:t>-12.00</a:t>
                      </a:r>
                      <a:endParaRPr lang="es-EC"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998" marR="38998" marT="0" marB="0"/>
                </a:tc>
                <a:tc>
                  <a:txBody>
                    <a:bodyPr/>
                    <a:lstStyle/>
                    <a:p>
                      <a:pPr algn="ctr">
                        <a:lnSpc>
                          <a:spcPct val="100000"/>
                        </a:lnSpc>
                        <a:spcAft>
                          <a:spcPts val="0"/>
                        </a:spcAft>
                      </a:pPr>
                      <a:r>
                        <a:rPr lang="es-EC" sz="1600">
                          <a:effectLst/>
                        </a:rPr>
                        <a:t>–</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998" marR="38998" marT="0" marB="0"/>
                </a:tc>
                <a:extLst>
                  <a:ext uri="{0D108BD9-81ED-4DB2-BD59-A6C34878D82A}">
                    <a16:rowId xmlns:a16="http://schemas.microsoft.com/office/drawing/2014/main" val="2810519367"/>
                  </a:ext>
                </a:extLst>
              </a:tr>
              <a:tr h="232325">
                <a:tc>
                  <a:txBody>
                    <a:bodyPr/>
                    <a:lstStyle/>
                    <a:p>
                      <a:pPr algn="ctr">
                        <a:lnSpc>
                          <a:spcPct val="100000"/>
                        </a:lnSpc>
                        <a:spcAft>
                          <a:spcPts val="0"/>
                        </a:spcAft>
                      </a:pPr>
                      <a:r>
                        <a:rPr lang="es-EC" sz="1600">
                          <a:effectLst/>
                        </a:rPr>
                        <a:t>Y1-Y1</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998" marR="38998" marT="0" marB="0" anchor="ctr"/>
                </a:tc>
                <a:tc>
                  <a:txBody>
                    <a:bodyPr/>
                    <a:lstStyle/>
                    <a:p>
                      <a:pPr algn="ctr">
                        <a:lnSpc>
                          <a:spcPct val="100000"/>
                        </a:lnSpc>
                        <a:spcAft>
                          <a:spcPts val="0"/>
                        </a:spcAft>
                      </a:pPr>
                      <a:r>
                        <a:rPr lang="es-EC" sz="1600">
                          <a:effectLst/>
                        </a:rPr>
                        <a:t>3485.201</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998" marR="38998" marT="0" marB="0" anchor="ctr"/>
                </a:tc>
                <a:tc>
                  <a:txBody>
                    <a:bodyPr/>
                    <a:lstStyle/>
                    <a:p>
                      <a:pPr algn="ctr">
                        <a:lnSpc>
                          <a:spcPct val="100000"/>
                        </a:lnSpc>
                        <a:spcAft>
                          <a:spcPts val="0"/>
                        </a:spcAft>
                      </a:pPr>
                      <a:r>
                        <a:rPr lang="es-EC" sz="1600">
                          <a:effectLst/>
                        </a:rPr>
                        <a:t>3485.213</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998" marR="38998" marT="0" marB="0" anchor="ctr"/>
                </a:tc>
                <a:tc>
                  <a:txBody>
                    <a:bodyPr/>
                    <a:lstStyle/>
                    <a:p>
                      <a:pPr algn="ctr">
                        <a:lnSpc>
                          <a:spcPct val="100000"/>
                        </a:lnSpc>
                        <a:spcAft>
                          <a:spcPts val="0"/>
                        </a:spcAft>
                      </a:pPr>
                      <a:r>
                        <a:rPr lang="es-EC" sz="1600">
                          <a:effectLst/>
                        </a:rPr>
                        <a:t>-7.00</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998" marR="38998" marT="0" marB="0"/>
                </a:tc>
                <a:tc>
                  <a:txBody>
                    <a:bodyPr/>
                    <a:lstStyle/>
                    <a:p>
                      <a:pPr algn="ctr">
                        <a:lnSpc>
                          <a:spcPct val="100000"/>
                        </a:lnSpc>
                        <a:spcAft>
                          <a:spcPts val="0"/>
                        </a:spcAft>
                      </a:pPr>
                      <a:r>
                        <a:rPr lang="es-EC" sz="1600">
                          <a:effectLst/>
                        </a:rPr>
                        <a:t>–</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998" marR="38998" marT="0" marB="0"/>
                </a:tc>
                <a:extLst>
                  <a:ext uri="{0D108BD9-81ED-4DB2-BD59-A6C34878D82A}">
                    <a16:rowId xmlns:a16="http://schemas.microsoft.com/office/drawing/2014/main" val="2439069327"/>
                  </a:ext>
                </a:extLst>
              </a:tr>
              <a:tr h="232325">
                <a:tc>
                  <a:txBody>
                    <a:bodyPr/>
                    <a:lstStyle/>
                    <a:p>
                      <a:pPr algn="ctr">
                        <a:lnSpc>
                          <a:spcPct val="100000"/>
                        </a:lnSpc>
                        <a:spcAft>
                          <a:spcPts val="0"/>
                        </a:spcAft>
                      </a:pPr>
                      <a:r>
                        <a:rPr lang="es-EC" sz="1600">
                          <a:effectLst/>
                        </a:rPr>
                        <a:t>Y2-Y2</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998" marR="38998" marT="0" marB="0" anchor="ctr"/>
                </a:tc>
                <a:tc>
                  <a:txBody>
                    <a:bodyPr/>
                    <a:lstStyle/>
                    <a:p>
                      <a:pPr algn="ctr">
                        <a:lnSpc>
                          <a:spcPct val="100000"/>
                        </a:lnSpc>
                        <a:spcAft>
                          <a:spcPts val="0"/>
                        </a:spcAft>
                      </a:pPr>
                      <a:r>
                        <a:rPr lang="es-EC" sz="1600">
                          <a:effectLst/>
                        </a:rPr>
                        <a:t>3485.197</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998" marR="38998" marT="0" marB="0" anchor="ctr"/>
                </a:tc>
                <a:tc>
                  <a:txBody>
                    <a:bodyPr/>
                    <a:lstStyle/>
                    <a:p>
                      <a:pPr algn="ctr">
                        <a:lnSpc>
                          <a:spcPct val="100000"/>
                        </a:lnSpc>
                        <a:spcAft>
                          <a:spcPts val="0"/>
                        </a:spcAft>
                      </a:pPr>
                      <a:r>
                        <a:rPr lang="es-EC" sz="1600">
                          <a:effectLst/>
                        </a:rPr>
                        <a:t>3485.311</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998" marR="38998" marT="0" marB="0" anchor="ctr"/>
                </a:tc>
                <a:tc>
                  <a:txBody>
                    <a:bodyPr/>
                    <a:lstStyle/>
                    <a:p>
                      <a:pPr algn="ctr">
                        <a:lnSpc>
                          <a:spcPct val="100000"/>
                        </a:lnSpc>
                        <a:spcAft>
                          <a:spcPts val="0"/>
                        </a:spcAft>
                      </a:pPr>
                      <a:r>
                        <a:rPr lang="es-EC" sz="1600">
                          <a:effectLst/>
                        </a:rPr>
                        <a:t>-11.00</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998" marR="38998" marT="0" marB="0"/>
                </a:tc>
                <a:tc>
                  <a:txBody>
                    <a:bodyPr/>
                    <a:lstStyle/>
                    <a:p>
                      <a:pPr algn="ctr">
                        <a:lnSpc>
                          <a:spcPct val="100000"/>
                        </a:lnSpc>
                        <a:spcAft>
                          <a:spcPts val="0"/>
                        </a:spcAft>
                      </a:pPr>
                      <a:r>
                        <a:rPr lang="es-EC" sz="1600">
                          <a:effectLst/>
                        </a:rPr>
                        <a:t>3.00</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998" marR="38998" marT="0" marB="0"/>
                </a:tc>
                <a:extLst>
                  <a:ext uri="{0D108BD9-81ED-4DB2-BD59-A6C34878D82A}">
                    <a16:rowId xmlns:a16="http://schemas.microsoft.com/office/drawing/2014/main" val="3040370856"/>
                  </a:ext>
                </a:extLst>
              </a:tr>
              <a:tr h="232325">
                <a:tc>
                  <a:txBody>
                    <a:bodyPr/>
                    <a:lstStyle/>
                    <a:p>
                      <a:pPr algn="ctr">
                        <a:lnSpc>
                          <a:spcPct val="100000"/>
                        </a:lnSpc>
                        <a:spcAft>
                          <a:spcPts val="0"/>
                        </a:spcAft>
                      </a:pPr>
                      <a:r>
                        <a:rPr lang="es-EC" sz="1600">
                          <a:effectLst/>
                        </a:rPr>
                        <a:t>Y3-Y3</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998" marR="38998" marT="0" marB="0" anchor="ctr"/>
                </a:tc>
                <a:tc>
                  <a:txBody>
                    <a:bodyPr/>
                    <a:lstStyle/>
                    <a:p>
                      <a:pPr algn="ctr">
                        <a:lnSpc>
                          <a:spcPct val="100000"/>
                        </a:lnSpc>
                        <a:spcAft>
                          <a:spcPts val="0"/>
                        </a:spcAft>
                      </a:pPr>
                      <a:r>
                        <a:rPr lang="es-EC" sz="1600">
                          <a:effectLst/>
                        </a:rPr>
                        <a:t>3485.200</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998" marR="38998" marT="0" marB="0" anchor="ctr"/>
                </a:tc>
                <a:tc>
                  <a:txBody>
                    <a:bodyPr/>
                    <a:lstStyle/>
                    <a:p>
                      <a:pPr algn="ctr">
                        <a:lnSpc>
                          <a:spcPct val="100000"/>
                        </a:lnSpc>
                        <a:spcAft>
                          <a:spcPts val="0"/>
                        </a:spcAft>
                      </a:pPr>
                      <a:r>
                        <a:rPr lang="es-EC" sz="1600">
                          <a:effectLst/>
                        </a:rPr>
                        <a:t>3485.216</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998" marR="38998" marT="0" marB="0" anchor="ctr"/>
                </a:tc>
                <a:tc>
                  <a:txBody>
                    <a:bodyPr/>
                    <a:lstStyle/>
                    <a:p>
                      <a:pPr algn="ctr">
                        <a:lnSpc>
                          <a:spcPct val="100000"/>
                        </a:lnSpc>
                        <a:spcAft>
                          <a:spcPts val="0"/>
                        </a:spcAft>
                      </a:pPr>
                      <a:r>
                        <a:rPr lang="es-EC" sz="1600">
                          <a:effectLst/>
                        </a:rPr>
                        <a:t>8.00</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998" marR="38998" marT="0" marB="0"/>
                </a:tc>
                <a:tc>
                  <a:txBody>
                    <a:bodyPr/>
                    <a:lstStyle/>
                    <a:p>
                      <a:pPr algn="ctr">
                        <a:lnSpc>
                          <a:spcPct val="100000"/>
                        </a:lnSpc>
                        <a:spcAft>
                          <a:spcPts val="0"/>
                        </a:spcAft>
                      </a:pPr>
                      <a:r>
                        <a:rPr lang="es-EC" sz="1600" dirty="0">
                          <a:effectLst/>
                        </a:rPr>
                        <a:t>–</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998" marR="38998" marT="0" marB="0"/>
                </a:tc>
                <a:extLst>
                  <a:ext uri="{0D108BD9-81ED-4DB2-BD59-A6C34878D82A}">
                    <a16:rowId xmlns:a16="http://schemas.microsoft.com/office/drawing/2014/main" val="77004814"/>
                  </a:ext>
                </a:extLst>
              </a:tr>
            </a:tbl>
          </a:graphicData>
        </a:graphic>
      </p:graphicFrame>
      <p:pic>
        <p:nvPicPr>
          <p:cNvPr id="4" name="Imagen 3">
            <a:extLst>
              <a:ext uri="{FF2B5EF4-FFF2-40B4-BE49-F238E27FC236}">
                <a16:creationId xmlns:a16="http://schemas.microsoft.com/office/drawing/2014/main" id="{B10BFC86-C271-475E-8BEB-CCF235C5791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480"/>
          <a:stretch/>
        </p:blipFill>
        <p:spPr>
          <a:xfrm>
            <a:off x="368406" y="374345"/>
            <a:ext cx="822720" cy="801202"/>
          </a:xfrm>
          <a:prstGeom prst="rect">
            <a:avLst/>
          </a:prstGeom>
        </p:spPr>
      </p:pic>
      <p:pic>
        <p:nvPicPr>
          <p:cNvPr id="5" name="Imagen 4">
            <a:extLst>
              <a:ext uri="{FF2B5EF4-FFF2-40B4-BE49-F238E27FC236}">
                <a16:creationId xmlns:a16="http://schemas.microsoft.com/office/drawing/2014/main" id="{0AEF4BBF-A459-4B8F-8DD2-703A6E4222D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929944" y="5670535"/>
            <a:ext cx="890224" cy="801202"/>
          </a:xfrm>
          <a:prstGeom prst="rect">
            <a:avLst/>
          </a:prstGeom>
          <a:effectLst/>
        </p:spPr>
      </p:pic>
      <p:graphicFrame>
        <p:nvGraphicFramePr>
          <p:cNvPr id="7" name="Marcador de contenido 11">
            <a:extLst>
              <a:ext uri="{FF2B5EF4-FFF2-40B4-BE49-F238E27FC236}">
                <a16:creationId xmlns:a16="http://schemas.microsoft.com/office/drawing/2014/main" id="{E31D6A03-952D-457F-8C24-6C6B933F9F65}"/>
              </a:ext>
            </a:extLst>
          </p:cNvPr>
          <p:cNvGraphicFramePr>
            <a:graphicFrameLocks/>
          </p:cNvGraphicFramePr>
          <p:nvPr>
            <p:extLst>
              <p:ext uri="{D42A27DB-BD31-4B8C-83A1-F6EECF244321}">
                <p14:modId xmlns:p14="http://schemas.microsoft.com/office/powerpoint/2010/main" val="2962173275"/>
              </p:ext>
            </p:extLst>
          </p:nvPr>
        </p:nvGraphicFramePr>
        <p:xfrm>
          <a:off x="1094869" y="1783710"/>
          <a:ext cx="4896858" cy="80120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18" name="Grupo 17">
            <a:extLst>
              <a:ext uri="{FF2B5EF4-FFF2-40B4-BE49-F238E27FC236}">
                <a16:creationId xmlns:a16="http://schemas.microsoft.com/office/drawing/2014/main" id="{737EB880-42B9-4581-9A81-31305768E546}"/>
              </a:ext>
            </a:extLst>
          </p:cNvPr>
          <p:cNvGrpSpPr/>
          <p:nvPr/>
        </p:nvGrpSpPr>
        <p:grpSpPr>
          <a:xfrm>
            <a:off x="6385120" y="1817368"/>
            <a:ext cx="4389120" cy="4238119"/>
            <a:chOff x="6883400" y="1588167"/>
            <a:chExt cx="4389120" cy="4238119"/>
          </a:xfrm>
        </p:grpSpPr>
        <p:pic>
          <p:nvPicPr>
            <p:cNvPr id="9" name="Imagen 8">
              <a:extLst>
                <a:ext uri="{FF2B5EF4-FFF2-40B4-BE49-F238E27FC236}">
                  <a16:creationId xmlns:a16="http://schemas.microsoft.com/office/drawing/2014/main" id="{4084740A-DECF-432B-B7CD-1AB3E2088D82}"/>
                </a:ext>
              </a:extLst>
            </p:cNvPr>
            <p:cNvPicPr/>
            <p:nvPr/>
          </p:nvPicPr>
          <p:blipFill rotWithShape="1">
            <a:blip r:embed="rId10">
              <a:extLst>
                <a:ext uri="{BEBA8EAE-BF5A-486C-A8C5-ECC9F3942E4B}">
                  <a14:imgProps xmlns:a14="http://schemas.microsoft.com/office/drawing/2010/main">
                    <a14:imgLayer r:embed="rId11">
                      <a14:imgEffect>
                        <a14:brightnessContrast contrast="-40000"/>
                      </a14:imgEffect>
                    </a14:imgLayer>
                  </a14:imgProps>
                </a:ext>
              </a:extLst>
            </a:blip>
            <a:srcRect t="8872"/>
            <a:stretch/>
          </p:blipFill>
          <p:spPr>
            <a:xfrm>
              <a:off x="6883400" y="1588167"/>
              <a:ext cx="4389120" cy="4238119"/>
            </a:xfrm>
            <a:prstGeom prst="rect">
              <a:avLst/>
            </a:prstGeom>
          </p:spPr>
        </p:pic>
        <p:sp>
          <p:nvSpPr>
            <p:cNvPr id="10" name="Flecha: hacia arriba 9">
              <a:extLst>
                <a:ext uri="{FF2B5EF4-FFF2-40B4-BE49-F238E27FC236}">
                  <a16:creationId xmlns:a16="http://schemas.microsoft.com/office/drawing/2014/main" id="{FD7A3337-E273-409F-A157-32752B323A98}"/>
                </a:ext>
              </a:extLst>
            </p:cNvPr>
            <p:cNvSpPr/>
            <p:nvPr/>
          </p:nvSpPr>
          <p:spPr>
            <a:xfrm>
              <a:off x="8205537" y="1921039"/>
              <a:ext cx="120316" cy="220582"/>
            </a:xfrm>
            <a:prstGeom prst="up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EC"/>
            </a:p>
          </p:txBody>
        </p:sp>
        <p:sp>
          <p:nvSpPr>
            <p:cNvPr id="11" name="Flecha: hacia arriba 10">
              <a:extLst>
                <a:ext uri="{FF2B5EF4-FFF2-40B4-BE49-F238E27FC236}">
                  <a16:creationId xmlns:a16="http://schemas.microsoft.com/office/drawing/2014/main" id="{2BB31F7A-F40E-4C09-B1E0-8B38A2587638}"/>
                </a:ext>
              </a:extLst>
            </p:cNvPr>
            <p:cNvSpPr/>
            <p:nvPr/>
          </p:nvSpPr>
          <p:spPr>
            <a:xfrm>
              <a:off x="9105231" y="1921039"/>
              <a:ext cx="120316" cy="220582"/>
            </a:xfrm>
            <a:prstGeom prst="up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EC"/>
            </a:p>
          </p:txBody>
        </p:sp>
        <p:sp>
          <p:nvSpPr>
            <p:cNvPr id="12" name="Flecha: hacia arriba 11">
              <a:extLst>
                <a:ext uri="{FF2B5EF4-FFF2-40B4-BE49-F238E27FC236}">
                  <a16:creationId xmlns:a16="http://schemas.microsoft.com/office/drawing/2014/main" id="{8590D939-92AD-4A19-A388-C44638E6DF65}"/>
                </a:ext>
              </a:extLst>
            </p:cNvPr>
            <p:cNvSpPr/>
            <p:nvPr/>
          </p:nvSpPr>
          <p:spPr>
            <a:xfrm>
              <a:off x="10014283" y="1921039"/>
              <a:ext cx="120316" cy="220582"/>
            </a:xfrm>
            <a:prstGeom prst="up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EC"/>
            </a:p>
          </p:txBody>
        </p:sp>
        <p:sp>
          <p:nvSpPr>
            <p:cNvPr id="13" name="Flecha: hacia arriba 12">
              <a:extLst>
                <a:ext uri="{FF2B5EF4-FFF2-40B4-BE49-F238E27FC236}">
                  <a16:creationId xmlns:a16="http://schemas.microsoft.com/office/drawing/2014/main" id="{0C652600-BC8F-406C-ACA6-D63FAC03B720}"/>
                </a:ext>
              </a:extLst>
            </p:cNvPr>
            <p:cNvSpPr/>
            <p:nvPr/>
          </p:nvSpPr>
          <p:spPr>
            <a:xfrm rot="16200000">
              <a:off x="7500351" y="2563824"/>
              <a:ext cx="120316" cy="220582"/>
            </a:xfrm>
            <a:prstGeom prst="up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EC"/>
            </a:p>
          </p:txBody>
        </p:sp>
        <p:sp>
          <p:nvSpPr>
            <p:cNvPr id="14" name="Flecha: hacia arriba 13">
              <a:extLst>
                <a:ext uri="{FF2B5EF4-FFF2-40B4-BE49-F238E27FC236}">
                  <a16:creationId xmlns:a16="http://schemas.microsoft.com/office/drawing/2014/main" id="{3E1D2690-8138-455A-8BFE-DAED0CFE7910}"/>
                </a:ext>
              </a:extLst>
            </p:cNvPr>
            <p:cNvSpPr/>
            <p:nvPr/>
          </p:nvSpPr>
          <p:spPr>
            <a:xfrm rot="16200000">
              <a:off x="7500351" y="3479316"/>
              <a:ext cx="120316" cy="220582"/>
            </a:xfrm>
            <a:prstGeom prst="up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EC"/>
            </a:p>
          </p:txBody>
        </p:sp>
        <p:sp>
          <p:nvSpPr>
            <p:cNvPr id="15" name="Flecha: hacia arriba 14">
              <a:extLst>
                <a:ext uri="{FF2B5EF4-FFF2-40B4-BE49-F238E27FC236}">
                  <a16:creationId xmlns:a16="http://schemas.microsoft.com/office/drawing/2014/main" id="{FCEEE6B1-02BA-4A27-B785-6283826E25AA}"/>
                </a:ext>
              </a:extLst>
            </p:cNvPr>
            <p:cNvSpPr/>
            <p:nvPr/>
          </p:nvSpPr>
          <p:spPr>
            <a:xfrm rot="16200000">
              <a:off x="7500351" y="4370164"/>
              <a:ext cx="120316" cy="220582"/>
            </a:xfrm>
            <a:prstGeom prst="up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EC"/>
            </a:p>
          </p:txBody>
        </p:sp>
      </p:grpSp>
      <p:pic>
        <p:nvPicPr>
          <p:cNvPr id="16" name="Imagen 15">
            <a:extLst>
              <a:ext uri="{FF2B5EF4-FFF2-40B4-BE49-F238E27FC236}">
                <a16:creationId xmlns:a16="http://schemas.microsoft.com/office/drawing/2014/main" id="{ABE2FA15-8F64-4257-A36C-75E0E4923C57}"/>
              </a:ext>
            </a:extLst>
          </p:cNvPr>
          <p:cNvPicPr/>
          <p:nvPr/>
        </p:nvPicPr>
        <p:blipFill rotWithShape="1">
          <a:blip r:embed="rId12"/>
          <a:srcRect t="-30403" b="-1"/>
          <a:stretch/>
        </p:blipFill>
        <p:spPr bwMode="auto">
          <a:xfrm>
            <a:off x="1066800" y="2481992"/>
            <a:ext cx="4918075" cy="117030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210713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CBCE1D-38B8-4A94-8F93-DF908A8204CE}"/>
              </a:ext>
            </a:extLst>
          </p:cNvPr>
          <p:cNvSpPr>
            <a:spLocks noGrp="1"/>
          </p:cNvSpPr>
          <p:nvPr>
            <p:ph type="title"/>
          </p:nvPr>
        </p:nvSpPr>
        <p:spPr>
          <a:xfrm>
            <a:off x="1033048" y="301075"/>
            <a:ext cx="10058400" cy="947742"/>
          </a:xfrm>
        </p:spPr>
        <p:txBody>
          <a:bodyPr>
            <a:normAutofit/>
          </a:bodyPr>
          <a:lstStyle/>
          <a:p>
            <a:r>
              <a:rPr lang="es-EC" sz="3600" b="1" dirty="0"/>
              <a:t>Evaluación de daño</a:t>
            </a:r>
          </a:p>
        </p:txBody>
      </p:sp>
      <p:graphicFrame>
        <p:nvGraphicFramePr>
          <p:cNvPr id="21" name="Marcador de contenido 20">
            <a:extLst>
              <a:ext uri="{FF2B5EF4-FFF2-40B4-BE49-F238E27FC236}">
                <a16:creationId xmlns:a16="http://schemas.microsoft.com/office/drawing/2014/main" id="{5EEB2A73-C448-4CA2-8179-48EE2EC7C53A}"/>
              </a:ext>
            </a:extLst>
          </p:cNvPr>
          <p:cNvGraphicFramePr>
            <a:graphicFrameLocks noGrp="1"/>
          </p:cNvGraphicFramePr>
          <p:nvPr>
            <p:ph idx="1"/>
            <p:extLst>
              <p:ext uri="{D42A27DB-BD31-4B8C-83A1-F6EECF244321}">
                <p14:modId xmlns:p14="http://schemas.microsoft.com/office/powerpoint/2010/main" val="1380317527"/>
              </p:ext>
            </p:extLst>
          </p:nvPr>
        </p:nvGraphicFramePr>
        <p:xfrm>
          <a:off x="5963658" y="3338220"/>
          <a:ext cx="5727594" cy="3188088"/>
        </p:xfrm>
        <a:graphic>
          <a:graphicData uri="http://schemas.openxmlformats.org/drawingml/2006/chart">
            <c:chart xmlns:c="http://schemas.openxmlformats.org/drawingml/2006/chart" xmlns:r="http://schemas.openxmlformats.org/officeDocument/2006/relationships" r:id="rId3"/>
          </a:graphicData>
        </a:graphic>
      </p:graphicFrame>
      <p:pic>
        <p:nvPicPr>
          <p:cNvPr id="4" name="Imagen 3">
            <a:extLst>
              <a:ext uri="{FF2B5EF4-FFF2-40B4-BE49-F238E27FC236}">
                <a16:creationId xmlns:a16="http://schemas.microsoft.com/office/drawing/2014/main" id="{B10BFC86-C271-475E-8BEB-CCF235C579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3480"/>
          <a:stretch/>
        </p:blipFill>
        <p:spPr>
          <a:xfrm>
            <a:off x="368406" y="374345"/>
            <a:ext cx="822720" cy="801202"/>
          </a:xfrm>
          <a:prstGeom prst="rect">
            <a:avLst/>
          </a:prstGeom>
        </p:spPr>
      </p:pic>
      <p:pic>
        <p:nvPicPr>
          <p:cNvPr id="5" name="Imagen 4">
            <a:extLst>
              <a:ext uri="{FF2B5EF4-FFF2-40B4-BE49-F238E27FC236}">
                <a16:creationId xmlns:a16="http://schemas.microsoft.com/office/drawing/2014/main" id="{0AEF4BBF-A459-4B8F-8DD2-703A6E4222D6}"/>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0933370" y="374345"/>
            <a:ext cx="890224" cy="801202"/>
          </a:xfrm>
          <a:prstGeom prst="rect">
            <a:avLst/>
          </a:prstGeom>
          <a:effectLst/>
        </p:spPr>
      </p:pic>
      <p:graphicFrame>
        <p:nvGraphicFramePr>
          <p:cNvPr id="7" name="Marcador de contenido 11">
            <a:extLst>
              <a:ext uri="{FF2B5EF4-FFF2-40B4-BE49-F238E27FC236}">
                <a16:creationId xmlns:a16="http://schemas.microsoft.com/office/drawing/2014/main" id="{E31D6A03-952D-457F-8C24-6C6B933F9F65}"/>
              </a:ext>
            </a:extLst>
          </p:cNvPr>
          <p:cNvGraphicFramePr>
            <a:graphicFrameLocks/>
          </p:cNvGraphicFramePr>
          <p:nvPr>
            <p:extLst>
              <p:ext uri="{D42A27DB-BD31-4B8C-83A1-F6EECF244321}">
                <p14:modId xmlns:p14="http://schemas.microsoft.com/office/powerpoint/2010/main" val="3497126960"/>
              </p:ext>
            </p:extLst>
          </p:nvPr>
        </p:nvGraphicFramePr>
        <p:xfrm>
          <a:off x="1066800" y="1309119"/>
          <a:ext cx="4896858" cy="80120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9" name="Imagen 18">
            <a:extLst>
              <a:ext uri="{FF2B5EF4-FFF2-40B4-BE49-F238E27FC236}">
                <a16:creationId xmlns:a16="http://schemas.microsoft.com/office/drawing/2014/main" id="{DC205423-8234-4091-8E12-02F24A348E66}"/>
              </a:ext>
            </a:extLst>
          </p:cNvPr>
          <p:cNvPicPr/>
          <p:nvPr/>
        </p:nvPicPr>
        <p:blipFill>
          <a:blip r:embed="rId11"/>
          <a:stretch>
            <a:fillRect/>
          </a:stretch>
        </p:blipFill>
        <p:spPr>
          <a:xfrm>
            <a:off x="7477423" y="553198"/>
            <a:ext cx="2700063" cy="2695626"/>
          </a:xfrm>
          <a:prstGeom prst="rect">
            <a:avLst/>
          </a:prstGeom>
        </p:spPr>
      </p:pic>
      <p:graphicFrame>
        <p:nvGraphicFramePr>
          <p:cNvPr id="20" name="Diagrama 19">
            <a:extLst>
              <a:ext uri="{FF2B5EF4-FFF2-40B4-BE49-F238E27FC236}">
                <a16:creationId xmlns:a16="http://schemas.microsoft.com/office/drawing/2014/main" id="{F5B8E3C0-D5DC-404C-950F-E7897BCD83EB}"/>
              </a:ext>
            </a:extLst>
          </p:cNvPr>
          <p:cNvGraphicFramePr/>
          <p:nvPr>
            <p:extLst>
              <p:ext uri="{D42A27DB-BD31-4B8C-83A1-F6EECF244321}">
                <p14:modId xmlns:p14="http://schemas.microsoft.com/office/powerpoint/2010/main" val="1792939344"/>
              </p:ext>
            </p:extLst>
          </p:nvPr>
        </p:nvGraphicFramePr>
        <p:xfrm>
          <a:off x="621071" y="2289884"/>
          <a:ext cx="5727594" cy="4080199"/>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8" name="CuadroTexto 7">
            <a:extLst>
              <a:ext uri="{FF2B5EF4-FFF2-40B4-BE49-F238E27FC236}">
                <a16:creationId xmlns:a16="http://schemas.microsoft.com/office/drawing/2014/main" id="{4EBC7658-39BE-4465-A668-23B9093BFA09}"/>
              </a:ext>
            </a:extLst>
          </p:cNvPr>
          <p:cNvSpPr txBox="1"/>
          <p:nvPr/>
        </p:nvSpPr>
        <p:spPr>
          <a:xfrm>
            <a:off x="8129622" y="2971825"/>
            <a:ext cx="1395663" cy="276999"/>
          </a:xfrm>
          <a:prstGeom prst="rect">
            <a:avLst/>
          </a:prstGeom>
          <a:noFill/>
        </p:spPr>
        <p:txBody>
          <a:bodyPr wrap="square" rtlCol="0">
            <a:spAutoFit/>
          </a:bodyPr>
          <a:lstStyle/>
          <a:p>
            <a:pPr algn="ctr"/>
            <a:r>
              <a:rPr lang="es-EC" sz="1200" b="1" dirty="0" err="1">
                <a:solidFill>
                  <a:schemeClr val="bg1"/>
                </a:solidFill>
              </a:rPr>
              <a:t>f’c</a:t>
            </a:r>
            <a:r>
              <a:rPr lang="es-EC" sz="1200" b="1" dirty="0">
                <a:solidFill>
                  <a:schemeClr val="bg1"/>
                </a:solidFill>
              </a:rPr>
              <a:t>=210 kg/cm²</a:t>
            </a:r>
          </a:p>
        </p:txBody>
      </p:sp>
    </p:spTree>
    <p:extLst>
      <p:ext uri="{BB962C8B-B14F-4D97-AF65-F5344CB8AC3E}">
        <p14:creationId xmlns:p14="http://schemas.microsoft.com/office/powerpoint/2010/main" val="33980394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CBCE1D-38B8-4A94-8F93-DF908A8204CE}"/>
              </a:ext>
            </a:extLst>
          </p:cNvPr>
          <p:cNvSpPr>
            <a:spLocks noGrp="1"/>
          </p:cNvSpPr>
          <p:nvPr>
            <p:ph type="title"/>
          </p:nvPr>
        </p:nvSpPr>
        <p:spPr>
          <a:xfrm>
            <a:off x="1066800" y="642594"/>
            <a:ext cx="10058400" cy="1077922"/>
          </a:xfrm>
        </p:spPr>
        <p:txBody>
          <a:bodyPr>
            <a:normAutofit/>
          </a:bodyPr>
          <a:lstStyle/>
          <a:p>
            <a:r>
              <a:rPr lang="es-EC" sz="3200" b="1" dirty="0"/>
              <a:t>Evaluación de daño</a:t>
            </a:r>
          </a:p>
        </p:txBody>
      </p:sp>
      <mc:AlternateContent xmlns:mc="http://schemas.openxmlformats.org/markup-compatibility/2006" xmlns:a14="http://schemas.microsoft.com/office/drawing/2010/main">
        <mc:Choice Requires="a14">
          <p:graphicFrame>
            <p:nvGraphicFramePr>
              <p:cNvPr id="17" name="Marcador de contenido 16">
                <a:extLst>
                  <a:ext uri="{FF2B5EF4-FFF2-40B4-BE49-F238E27FC236}">
                    <a16:creationId xmlns:a16="http://schemas.microsoft.com/office/drawing/2014/main" id="{2EB98826-59AA-47F8-ABAA-5A11EDBC4710}"/>
                  </a:ext>
                </a:extLst>
              </p:cNvPr>
              <p:cNvGraphicFramePr>
                <a:graphicFrameLocks noGrp="1"/>
              </p:cNvGraphicFramePr>
              <p:nvPr>
                <p:ph idx="1"/>
                <p:extLst>
                  <p:ext uri="{D42A27DB-BD31-4B8C-83A1-F6EECF244321}">
                    <p14:modId xmlns:p14="http://schemas.microsoft.com/office/powerpoint/2010/main" val="1485602962"/>
                  </p:ext>
                </p:extLst>
              </p:nvPr>
            </p:nvGraphicFramePr>
            <p:xfrm>
              <a:off x="469175" y="3148726"/>
              <a:ext cx="4969098" cy="2813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Choice>
        <mc:Fallback xmlns="">
          <p:graphicFrame>
            <p:nvGraphicFramePr>
              <p:cNvPr id="17" name="Marcador de contenido 16">
                <a:extLst>
                  <a:ext uri="{FF2B5EF4-FFF2-40B4-BE49-F238E27FC236}">
                    <a16:creationId xmlns:a16="http://schemas.microsoft.com/office/drawing/2014/main" id="{2EB98826-59AA-47F8-ABAA-5A11EDBC4710}"/>
                  </a:ext>
                </a:extLst>
              </p:cNvPr>
              <p:cNvGraphicFramePr>
                <a:graphicFrameLocks noGrp="1"/>
              </p:cNvGraphicFramePr>
              <p:nvPr>
                <p:ph idx="1"/>
                <p:extLst>
                  <p:ext uri="{D42A27DB-BD31-4B8C-83A1-F6EECF244321}">
                    <p14:modId xmlns:p14="http://schemas.microsoft.com/office/powerpoint/2010/main" val="1485602962"/>
                  </p:ext>
                </p:extLst>
              </p:nvPr>
            </p:nvGraphicFramePr>
            <p:xfrm>
              <a:off x="469175" y="3148726"/>
              <a:ext cx="4969098" cy="2813800"/>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mc:Fallback>
      </mc:AlternateContent>
      <p:pic>
        <p:nvPicPr>
          <p:cNvPr id="4" name="Imagen 3">
            <a:extLst>
              <a:ext uri="{FF2B5EF4-FFF2-40B4-BE49-F238E27FC236}">
                <a16:creationId xmlns:a16="http://schemas.microsoft.com/office/drawing/2014/main" id="{B10BFC86-C271-475E-8BEB-CCF235C57918}"/>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r="73480"/>
          <a:stretch/>
        </p:blipFill>
        <p:spPr>
          <a:xfrm>
            <a:off x="368406" y="374345"/>
            <a:ext cx="822720" cy="801202"/>
          </a:xfrm>
          <a:prstGeom prst="rect">
            <a:avLst/>
          </a:prstGeom>
        </p:spPr>
      </p:pic>
      <p:pic>
        <p:nvPicPr>
          <p:cNvPr id="5" name="Imagen 4">
            <a:extLst>
              <a:ext uri="{FF2B5EF4-FFF2-40B4-BE49-F238E27FC236}">
                <a16:creationId xmlns:a16="http://schemas.microsoft.com/office/drawing/2014/main" id="{0AEF4BBF-A459-4B8F-8DD2-703A6E4222D6}"/>
              </a:ext>
            </a:extLst>
          </p:cNvPr>
          <p:cNvPicPr>
            <a:picLocks noChangeAspect="1"/>
          </p:cNvPicPr>
          <p:nvPr/>
        </p:nvPicPr>
        <p:blipFill>
          <a:blip r:embed="rId19" cstate="email">
            <a:extLst>
              <a:ext uri="{28A0092B-C50C-407E-A947-70E740481C1C}">
                <a14:useLocalDpi xmlns:a14="http://schemas.microsoft.com/office/drawing/2010/main" val="0"/>
              </a:ext>
            </a:extLst>
          </a:blip>
          <a:stretch>
            <a:fillRect/>
          </a:stretch>
        </p:blipFill>
        <p:spPr>
          <a:xfrm>
            <a:off x="10933370" y="5682453"/>
            <a:ext cx="890224" cy="801202"/>
          </a:xfrm>
          <a:prstGeom prst="rect">
            <a:avLst/>
          </a:prstGeom>
          <a:effectLst/>
        </p:spPr>
      </p:pic>
      <p:graphicFrame>
        <p:nvGraphicFramePr>
          <p:cNvPr id="7" name="Marcador de contenido 11">
            <a:extLst>
              <a:ext uri="{FF2B5EF4-FFF2-40B4-BE49-F238E27FC236}">
                <a16:creationId xmlns:a16="http://schemas.microsoft.com/office/drawing/2014/main" id="{E31D6A03-952D-457F-8C24-6C6B933F9F65}"/>
              </a:ext>
            </a:extLst>
          </p:cNvPr>
          <p:cNvGraphicFramePr>
            <a:graphicFrameLocks/>
          </p:cNvGraphicFramePr>
          <p:nvPr>
            <p:extLst>
              <p:ext uri="{D42A27DB-BD31-4B8C-83A1-F6EECF244321}">
                <p14:modId xmlns:p14="http://schemas.microsoft.com/office/powerpoint/2010/main" val="2559002952"/>
              </p:ext>
            </p:extLst>
          </p:nvPr>
        </p:nvGraphicFramePr>
        <p:xfrm>
          <a:off x="544256" y="1594530"/>
          <a:ext cx="4896858" cy="801202"/>
        </p:xfrm>
        <a:graphic>
          <a:graphicData uri="http://schemas.openxmlformats.org/drawingml/2006/diagram">
            <dgm:relIds xmlns:dgm="http://schemas.openxmlformats.org/drawingml/2006/diagram" xmlns:r="http://schemas.openxmlformats.org/officeDocument/2006/relationships" r:dm="rId20" r:lo="rId21" r:qs="rId22" r:cs="rId23"/>
          </a:graphicData>
        </a:graphic>
      </p:graphicFrame>
      <p:sp>
        <p:nvSpPr>
          <p:cNvPr id="22" name="Marcador de contenido 2">
            <a:extLst>
              <a:ext uri="{FF2B5EF4-FFF2-40B4-BE49-F238E27FC236}">
                <a16:creationId xmlns:a16="http://schemas.microsoft.com/office/drawing/2014/main" id="{41441074-0780-4ADD-B822-6E5588BF4137}"/>
              </a:ext>
            </a:extLst>
          </p:cNvPr>
          <p:cNvSpPr txBox="1">
            <a:spLocks/>
          </p:cNvSpPr>
          <p:nvPr/>
        </p:nvSpPr>
        <p:spPr>
          <a:xfrm>
            <a:off x="898639" y="2624454"/>
            <a:ext cx="4419600" cy="408852"/>
          </a:xfrm>
          <a:prstGeom prst="rect">
            <a:avLst/>
          </a:prstGeom>
        </p:spPr>
        <p:txBody>
          <a:bodyPr vert="horz" lIns="91440" tIns="45720" rIns="91440" bIns="45720" rtlCol="0">
            <a:normAutofit/>
          </a:bodyPr>
          <a:lstStyle>
            <a:lvl1pPr marL="182880" indent="-182880" algn="l" defTabSz="914400" rtl="0" eaLnBrk="1" latinLnBrk="0" hangingPunct="1">
              <a:lnSpc>
                <a:spcPct val="100000"/>
              </a:lnSpc>
              <a:spcBef>
                <a:spcPts val="900"/>
              </a:spcBef>
              <a:spcAft>
                <a:spcPts val="0"/>
              </a:spcAft>
              <a:buClr>
                <a:schemeClr val="tx2">
                  <a:lumMod val="60000"/>
                  <a:lumOff val="40000"/>
                </a:schemeClr>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6pPr>
            <a:lvl7pPr marL="19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7pPr>
            <a:lvl8pPr marL="22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8pPr>
            <a:lvl9pPr marL="25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9pPr>
          </a:lstStyle>
          <a:p>
            <a:pPr marL="0" indent="0">
              <a:buNone/>
            </a:pPr>
            <a:r>
              <a:rPr lang="es-EC" b="1" dirty="0"/>
              <a:t>Criterios de aceptación ACI 318S-14:</a:t>
            </a:r>
          </a:p>
        </p:txBody>
      </p:sp>
      <p:graphicFrame>
        <p:nvGraphicFramePr>
          <p:cNvPr id="23" name="Marcador de contenido 16">
            <a:extLst>
              <a:ext uri="{FF2B5EF4-FFF2-40B4-BE49-F238E27FC236}">
                <a16:creationId xmlns:a16="http://schemas.microsoft.com/office/drawing/2014/main" id="{096A07B4-F4BB-46CA-B3C5-FD488BB34E11}"/>
              </a:ext>
            </a:extLst>
          </p:cNvPr>
          <p:cNvGraphicFramePr>
            <a:graphicFrameLocks/>
          </p:cNvGraphicFramePr>
          <p:nvPr>
            <p:extLst>
              <p:ext uri="{D42A27DB-BD31-4B8C-83A1-F6EECF244321}">
                <p14:modId xmlns:p14="http://schemas.microsoft.com/office/powerpoint/2010/main" val="1051245486"/>
              </p:ext>
            </p:extLst>
          </p:nvPr>
        </p:nvGraphicFramePr>
        <p:xfrm>
          <a:off x="6080633" y="1068865"/>
          <a:ext cx="4852737" cy="408120"/>
        </p:xfrm>
        <a:graphic>
          <a:graphicData uri="http://schemas.openxmlformats.org/drawingml/2006/diagram">
            <dgm:relIds xmlns:dgm="http://schemas.openxmlformats.org/drawingml/2006/diagram" xmlns:r="http://schemas.openxmlformats.org/officeDocument/2006/relationships" r:dm="rId25" r:lo="rId26" r:qs="rId27" r:cs="rId28"/>
          </a:graphicData>
        </a:graphic>
      </p:graphicFrame>
      <p:pic>
        <p:nvPicPr>
          <p:cNvPr id="28" name="Imagen 27">
            <a:extLst>
              <a:ext uri="{FF2B5EF4-FFF2-40B4-BE49-F238E27FC236}">
                <a16:creationId xmlns:a16="http://schemas.microsoft.com/office/drawing/2014/main" id="{FC1A4CF3-BE9E-4452-BDDB-6E730484E733}"/>
              </a:ext>
            </a:extLst>
          </p:cNvPr>
          <p:cNvPicPr/>
          <p:nvPr/>
        </p:nvPicPr>
        <p:blipFill>
          <a:blip r:embed="rId30">
            <a:extLst>
              <a:ext uri="{28A0092B-C50C-407E-A947-70E740481C1C}">
                <a14:useLocalDpi xmlns:a14="http://schemas.microsoft.com/office/drawing/2010/main" val="0"/>
              </a:ext>
            </a:extLst>
          </a:blip>
          <a:srcRect/>
          <a:stretch>
            <a:fillRect/>
          </a:stretch>
        </p:blipFill>
        <p:spPr bwMode="auto">
          <a:xfrm>
            <a:off x="5699666" y="1594530"/>
            <a:ext cx="5614670" cy="2097405"/>
          </a:xfrm>
          <a:prstGeom prst="rect">
            <a:avLst/>
          </a:prstGeom>
          <a:noFill/>
        </p:spPr>
      </p:pic>
      <p:graphicFrame>
        <p:nvGraphicFramePr>
          <p:cNvPr id="30" name="Diagrama 29">
            <a:extLst>
              <a:ext uri="{FF2B5EF4-FFF2-40B4-BE49-F238E27FC236}">
                <a16:creationId xmlns:a16="http://schemas.microsoft.com/office/drawing/2014/main" id="{0F5C0668-AB2A-4864-9A15-8D085677F8E2}"/>
              </a:ext>
            </a:extLst>
          </p:cNvPr>
          <p:cNvGraphicFramePr/>
          <p:nvPr>
            <p:extLst>
              <p:ext uri="{D42A27DB-BD31-4B8C-83A1-F6EECF244321}">
                <p14:modId xmlns:p14="http://schemas.microsoft.com/office/powerpoint/2010/main" val="1877731198"/>
              </p:ext>
            </p:extLst>
          </p:nvPr>
        </p:nvGraphicFramePr>
        <p:xfrm>
          <a:off x="6022451" y="3691935"/>
          <a:ext cx="5291885" cy="2670738"/>
        </p:xfrm>
        <a:graphic>
          <a:graphicData uri="http://schemas.openxmlformats.org/drawingml/2006/diagram">
            <dgm:relIds xmlns:dgm="http://schemas.openxmlformats.org/drawingml/2006/diagram" xmlns:r="http://schemas.openxmlformats.org/officeDocument/2006/relationships" r:dm="rId31" r:lo="rId32" r:qs="rId33" r:cs="rId34"/>
          </a:graphicData>
        </a:graphic>
      </p:graphicFrame>
    </p:spTree>
    <p:extLst>
      <p:ext uri="{BB962C8B-B14F-4D97-AF65-F5344CB8AC3E}">
        <p14:creationId xmlns:p14="http://schemas.microsoft.com/office/powerpoint/2010/main" val="1553848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CBCE1D-38B8-4A94-8F93-DF908A8204CE}"/>
              </a:ext>
            </a:extLst>
          </p:cNvPr>
          <p:cNvSpPr>
            <a:spLocks noGrp="1"/>
          </p:cNvSpPr>
          <p:nvPr>
            <p:ph type="title"/>
          </p:nvPr>
        </p:nvSpPr>
        <p:spPr>
          <a:xfrm>
            <a:off x="1066800" y="642594"/>
            <a:ext cx="10058400" cy="673367"/>
          </a:xfrm>
        </p:spPr>
        <p:txBody>
          <a:bodyPr>
            <a:normAutofit/>
          </a:bodyPr>
          <a:lstStyle/>
          <a:p>
            <a:r>
              <a:rPr lang="es-EC" sz="2800" b="1" dirty="0"/>
              <a:t>RESUMEN DE RESULTADOS</a:t>
            </a:r>
          </a:p>
        </p:txBody>
      </p:sp>
      <p:graphicFrame>
        <p:nvGraphicFramePr>
          <p:cNvPr id="6" name="Marcador de contenido 5">
            <a:extLst>
              <a:ext uri="{FF2B5EF4-FFF2-40B4-BE49-F238E27FC236}">
                <a16:creationId xmlns:a16="http://schemas.microsoft.com/office/drawing/2014/main" id="{8A477816-36AD-4F32-808C-59CFC379A293}"/>
              </a:ext>
            </a:extLst>
          </p:cNvPr>
          <p:cNvGraphicFramePr>
            <a:graphicFrameLocks noGrp="1"/>
          </p:cNvGraphicFramePr>
          <p:nvPr>
            <p:ph idx="1"/>
            <p:extLst>
              <p:ext uri="{D42A27DB-BD31-4B8C-83A1-F6EECF244321}">
                <p14:modId xmlns:p14="http://schemas.microsoft.com/office/powerpoint/2010/main" val="2244356793"/>
              </p:ext>
            </p:extLst>
          </p:nvPr>
        </p:nvGraphicFramePr>
        <p:xfrm>
          <a:off x="1337510" y="1192097"/>
          <a:ext cx="9516979" cy="5167694"/>
        </p:xfrm>
        <a:graphic>
          <a:graphicData uri="http://schemas.openxmlformats.org/drawingml/2006/table">
            <a:tbl>
              <a:tblPr firstRow="1" firstCol="1" bandRow="1">
                <a:tableStyleId>{5FD0F851-EC5A-4D38-B0AD-8093EC10F338}</a:tableStyleId>
              </a:tblPr>
              <a:tblGrid>
                <a:gridCol w="2895664">
                  <a:extLst>
                    <a:ext uri="{9D8B030D-6E8A-4147-A177-3AD203B41FA5}">
                      <a16:colId xmlns:a16="http://schemas.microsoft.com/office/drawing/2014/main" val="2546651057"/>
                    </a:ext>
                  </a:extLst>
                </a:gridCol>
                <a:gridCol w="1573630">
                  <a:extLst>
                    <a:ext uri="{9D8B030D-6E8A-4147-A177-3AD203B41FA5}">
                      <a16:colId xmlns:a16="http://schemas.microsoft.com/office/drawing/2014/main" val="3993407833"/>
                    </a:ext>
                  </a:extLst>
                </a:gridCol>
                <a:gridCol w="2895664">
                  <a:extLst>
                    <a:ext uri="{9D8B030D-6E8A-4147-A177-3AD203B41FA5}">
                      <a16:colId xmlns:a16="http://schemas.microsoft.com/office/drawing/2014/main" val="3042226419"/>
                    </a:ext>
                  </a:extLst>
                </a:gridCol>
                <a:gridCol w="2152021">
                  <a:extLst>
                    <a:ext uri="{9D8B030D-6E8A-4147-A177-3AD203B41FA5}">
                      <a16:colId xmlns:a16="http://schemas.microsoft.com/office/drawing/2014/main" val="1648167831"/>
                    </a:ext>
                  </a:extLst>
                </a:gridCol>
              </a:tblGrid>
              <a:tr h="469790">
                <a:tc>
                  <a:txBody>
                    <a:bodyPr/>
                    <a:lstStyle/>
                    <a:p>
                      <a:pPr algn="ctr">
                        <a:lnSpc>
                          <a:spcPct val="100000"/>
                        </a:lnSpc>
                        <a:spcAft>
                          <a:spcPts val="0"/>
                        </a:spcAft>
                      </a:pPr>
                      <a:r>
                        <a:rPr lang="es-EC" sz="1500" dirty="0">
                          <a:effectLst/>
                        </a:rPr>
                        <a:t>Elemento analizado</a:t>
                      </a:r>
                      <a:endParaRPr lang="es-EC"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183" marR="53183" marT="0" marB="0" anchor="ctr"/>
                </a:tc>
                <a:tc>
                  <a:txBody>
                    <a:bodyPr/>
                    <a:lstStyle/>
                    <a:p>
                      <a:pPr algn="ctr">
                        <a:lnSpc>
                          <a:spcPct val="100000"/>
                        </a:lnSpc>
                        <a:spcAft>
                          <a:spcPts val="0"/>
                        </a:spcAft>
                      </a:pPr>
                      <a:r>
                        <a:rPr lang="es-EC" sz="1500">
                          <a:effectLst/>
                        </a:rPr>
                        <a:t>Presentan daños</a:t>
                      </a:r>
                      <a:endParaRPr lang="es-EC"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183" marR="53183" marT="0" marB="0" anchor="ctr"/>
                </a:tc>
                <a:tc>
                  <a:txBody>
                    <a:bodyPr/>
                    <a:lstStyle/>
                    <a:p>
                      <a:pPr algn="ctr">
                        <a:lnSpc>
                          <a:spcPct val="100000"/>
                        </a:lnSpc>
                        <a:spcAft>
                          <a:spcPts val="0"/>
                        </a:spcAft>
                      </a:pPr>
                      <a:r>
                        <a:rPr lang="es-EC" sz="1500" dirty="0">
                          <a:effectLst/>
                        </a:rPr>
                        <a:t>Ubicación daño</a:t>
                      </a:r>
                      <a:endParaRPr lang="es-EC"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183" marR="53183" marT="0" marB="0" anchor="ctr"/>
                </a:tc>
                <a:tc>
                  <a:txBody>
                    <a:bodyPr/>
                    <a:lstStyle/>
                    <a:p>
                      <a:pPr algn="ctr">
                        <a:lnSpc>
                          <a:spcPct val="100000"/>
                        </a:lnSpc>
                        <a:spcAft>
                          <a:spcPts val="0"/>
                        </a:spcAft>
                      </a:pPr>
                      <a:r>
                        <a:rPr lang="es-EC" sz="1500">
                          <a:effectLst/>
                        </a:rPr>
                        <a:t>Solución</a:t>
                      </a:r>
                      <a:endParaRPr lang="es-EC"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183" marR="53183" marT="0" marB="0" anchor="ctr"/>
                </a:tc>
                <a:extLst>
                  <a:ext uri="{0D108BD9-81ED-4DB2-BD59-A6C34878D82A}">
                    <a16:rowId xmlns:a16="http://schemas.microsoft.com/office/drawing/2014/main" val="3222739524"/>
                  </a:ext>
                </a:extLst>
              </a:tr>
              <a:tr h="469790">
                <a:tc>
                  <a:txBody>
                    <a:bodyPr/>
                    <a:lstStyle/>
                    <a:p>
                      <a:pPr algn="ctr">
                        <a:lnSpc>
                          <a:spcPct val="100000"/>
                        </a:lnSpc>
                        <a:spcAft>
                          <a:spcPts val="0"/>
                        </a:spcAft>
                      </a:pPr>
                      <a:r>
                        <a:rPr lang="es-EC" sz="1500" dirty="0">
                          <a:effectLst/>
                        </a:rPr>
                        <a:t>Elementos principales y secundarios</a:t>
                      </a:r>
                      <a:endParaRPr lang="es-EC" sz="15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183" marR="53183" marT="0" marB="0" anchor="ctr"/>
                </a:tc>
                <a:tc>
                  <a:txBody>
                    <a:bodyPr/>
                    <a:lstStyle/>
                    <a:p>
                      <a:pPr algn="ctr">
                        <a:lnSpc>
                          <a:spcPct val="100000"/>
                        </a:lnSpc>
                        <a:spcAft>
                          <a:spcPts val="0"/>
                        </a:spcAft>
                      </a:pPr>
                      <a:r>
                        <a:rPr lang="es-EC" sz="1500" dirty="0">
                          <a:effectLst/>
                        </a:rPr>
                        <a:t>No</a:t>
                      </a:r>
                      <a:endParaRPr lang="es-EC"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183" marR="53183" marT="0" marB="0" anchor="ctr"/>
                </a:tc>
                <a:tc>
                  <a:txBody>
                    <a:bodyPr/>
                    <a:lstStyle/>
                    <a:p>
                      <a:pPr algn="ctr">
                        <a:lnSpc>
                          <a:spcPct val="100000"/>
                        </a:lnSpc>
                        <a:spcAft>
                          <a:spcPts val="0"/>
                        </a:spcAft>
                      </a:pPr>
                      <a:r>
                        <a:rPr lang="es-EC" sz="1500">
                          <a:effectLst/>
                        </a:rPr>
                        <a:t>-</a:t>
                      </a:r>
                      <a:endParaRPr lang="es-EC"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183" marR="53183" marT="0" marB="0" anchor="ctr"/>
                </a:tc>
                <a:tc>
                  <a:txBody>
                    <a:bodyPr/>
                    <a:lstStyle/>
                    <a:p>
                      <a:pPr algn="ctr">
                        <a:lnSpc>
                          <a:spcPct val="100000"/>
                        </a:lnSpc>
                        <a:spcAft>
                          <a:spcPts val="0"/>
                        </a:spcAft>
                      </a:pPr>
                      <a:r>
                        <a:rPr lang="es-EC" sz="1500">
                          <a:effectLst/>
                        </a:rPr>
                        <a:t>-</a:t>
                      </a:r>
                      <a:endParaRPr lang="es-EC"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183" marR="53183" marT="0" marB="0" anchor="ctr"/>
                </a:tc>
                <a:extLst>
                  <a:ext uri="{0D108BD9-81ED-4DB2-BD59-A6C34878D82A}">
                    <a16:rowId xmlns:a16="http://schemas.microsoft.com/office/drawing/2014/main" val="131941003"/>
                  </a:ext>
                </a:extLst>
              </a:tr>
              <a:tr h="704686">
                <a:tc rowSpan="5">
                  <a:txBody>
                    <a:bodyPr/>
                    <a:lstStyle/>
                    <a:p>
                      <a:pPr algn="ctr">
                        <a:lnSpc>
                          <a:spcPct val="100000"/>
                        </a:lnSpc>
                        <a:spcAft>
                          <a:spcPts val="0"/>
                        </a:spcAft>
                      </a:pPr>
                      <a:r>
                        <a:rPr lang="es-EC" sz="1500" dirty="0">
                          <a:effectLst/>
                        </a:rPr>
                        <a:t>Conexiones</a:t>
                      </a:r>
                      <a:endParaRPr lang="es-EC" sz="15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183" marR="53183" marT="0" marB="0" anchor="ctr"/>
                </a:tc>
                <a:tc rowSpan="5">
                  <a:txBody>
                    <a:bodyPr/>
                    <a:lstStyle/>
                    <a:p>
                      <a:pPr algn="ctr">
                        <a:lnSpc>
                          <a:spcPct val="100000"/>
                        </a:lnSpc>
                        <a:spcAft>
                          <a:spcPts val="0"/>
                        </a:spcAft>
                      </a:pPr>
                      <a:r>
                        <a:rPr lang="es-EC" sz="1500">
                          <a:effectLst/>
                        </a:rPr>
                        <a:t>Si</a:t>
                      </a:r>
                      <a:endParaRPr lang="es-EC"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183" marR="53183" marT="0" marB="0" anchor="ctr"/>
                </a:tc>
                <a:tc rowSpan="2">
                  <a:txBody>
                    <a:bodyPr/>
                    <a:lstStyle/>
                    <a:p>
                      <a:pPr algn="ctr">
                        <a:lnSpc>
                          <a:spcPct val="100000"/>
                        </a:lnSpc>
                        <a:spcAft>
                          <a:spcPts val="0"/>
                        </a:spcAft>
                      </a:pPr>
                      <a:r>
                        <a:rPr lang="es-EC" sz="1500">
                          <a:effectLst/>
                        </a:rPr>
                        <a:t>Subensamble estructura de cubierta: Soldadura soporte superior.</a:t>
                      </a:r>
                      <a:endParaRPr lang="es-EC"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183" marR="53183" marT="0" marB="0" anchor="ctr"/>
                </a:tc>
                <a:tc>
                  <a:txBody>
                    <a:bodyPr/>
                    <a:lstStyle/>
                    <a:p>
                      <a:pPr algn="ctr">
                        <a:lnSpc>
                          <a:spcPct val="100000"/>
                        </a:lnSpc>
                        <a:spcAft>
                          <a:spcPts val="0"/>
                        </a:spcAft>
                      </a:pPr>
                      <a:r>
                        <a:rPr lang="es-EC" sz="1500" dirty="0">
                          <a:effectLst/>
                        </a:rPr>
                        <a:t>Rediseñar rigidizadores triangulares.</a:t>
                      </a:r>
                      <a:endParaRPr lang="es-EC"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183" marR="53183" marT="0" marB="0" anchor="ctr"/>
                </a:tc>
                <a:extLst>
                  <a:ext uri="{0D108BD9-81ED-4DB2-BD59-A6C34878D82A}">
                    <a16:rowId xmlns:a16="http://schemas.microsoft.com/office/drawing/2014/main" val="2238404092"/>
                  </a:ext>
                </a:extLst>
              </a:tr>
              <a:tr h="469790">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a:lnSpc>
                          <a:spcPct val="100000"/>
                        </a:lnSpc>
                        <a:spcAft>
                          <a:spcPts val="0"/>
                        </a:spcAft>
                      </a:pPr>
                      <a:r>
                        <a:rPr lang="es-EC" sz="1500">
                          <a:effectLst/>
                        </a:rPr>
                        <a:t>Aumentar tamaño de la soldadura.</a:t>
                      </a:r>
                      <a:endParaRPr lang="es-EC"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183" marR="53183" marT="0" marB="0" anchor="ctr"/>
                </a:tc>
                <a:extLst>
                  <a:ext uri="{0D108BD9-81ED-4DB2-BD59-A6C34878D82A}">
                    <a16:rowId xmlns:a16="http://schemas.microsoft.com/office/drawing/2014/main" val="1460263477"/>
                  </a:ext>
                </a:extLst>
              </a:tr>
              <a:tr h="704686">
                <a:tc vMerge="1">
                  <a:txBody>
                    <a:bodyPr/>
                    <a:lstStyle/>
                    <a:p>
                      <a:endParaRPr lang="es-EC"/>
                    </a:p>
                  </a:txBody>
                  <a:tcPr/>
                </a:tc>
                <a:tc vMerge="1">
                  <a:txBody>
                    <a:bodyPr/>
                    <a:lstStyle/>
                    <a:p>
                      <a:endParaRPr lang="es-EC"/>
                    </a:p>
                  </a:txBody>
                  <a:tcPr/>
                </a:tc>
                <a:tc rowSpan="2">
                  <a:txBody>
                    <a:bodyPr/>
                    <a:lstStyle/>
                    <a:p>
                      <a:pPr algn="ctr">
                        <a:lnSpc>
                          <a:spcPct val="100000"/>
                        </a:lnSpc>
                        <a:spcAft>
                          <a:spcPts val="0"/>
                        </a:spcAft>
                      </a:pPr>
                      <a:r>
                        <a:rPr lang="es-EC" sz="1500">
                          <a:effectLst/>
                        </a:rPr>
                        <a:t>Subensamble estructura interior: Soldadura soporte inferior.</a:t>
                      </a:r>
                      <a:endParaRPr lang="es-EC"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183" marR="53183" marT="0" marB="0" anchor="ctr"/>
                </a:tc>
                <a:tc>
                  <a:txBody>
                    <a:bodyPr/>
                    <a:lstStyle/>
                    <a:p>
                      <a:pPr algn="ctr">
                        <a:lnSpc>
                          <a:spcPct val="100000"/>
                        </a:lnSpc>
                        <a:spcAft>
                          <a:spcPts val="0"/>
                        </a:spcAft>
                      </a:pPr>
                      <a:r>
                        <a:rPr lang="es-EC" sz="1500">
                          <a:effectLst/>
                        </a:rPr>
                        <a:t>Rediseñar rigidizadores triangulares.</a:t>
                      </a:r>
                      <a:endParaRPr lang="es-EC"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183" marR="53183" marT="0" marB="0" anchor="ctr"/>
                </a:tc>
                <a:extLst>
                  <a:ext uri="{0D108BD9-81ED-4DB2-BD59-A6C34878D82A}">
                    <a16:rowId xmlns:a16="http://schemas.microsoft.com/office/drawing/2014/main" val="2308660179"/>
                  </a:ext>
                </a:extLst>
              </a:tr>
              <a:tr h="469790">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a:lnSpc>
                          <a:spcPct val="100000"/>
                        </a:lnSpc>
                        <a:spcAft>
                          <a:spcPts val="0"/>
                        </a:spcAft>
                      </a:pPr>
                      <a:r>
                        <a:rPr lang="es-EC" sz="1500" dirty="0">
                          <a:effectLst/>
                        </a:rPr>
                        <a:t>Aumentar tamaño de la soldadura.</a:t>
                      </a:r>
                      <a:endParaRPr lang="es-EC"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183" marR="53183" marT="0" marB="0" anchor="ctr"/>
                </a:tc>
                <a:extLst>
                  <a:ext uri="{0D108BD9-81ED-4DB2-BD59-A6C34878D82A}">
                    <a16:rowId xmlns:a16="http://schemas.microsoft.com/office/drawing/2014/main" val="2182545181"/>
                  </a:ext>
                </a:extLst>
              </a:tr>
              <a:tr h="939581">
                <a:tc vMerge="1">
                  <a:txBody>
                    <a:bodyPr/>
                    <a:lstStyle/>
                    <a:p>
                      <a:endParaRPr lang="es-EC"/>
                    </a:p>
                  </a:txBody>
                  <a:tcPr/>
                </a:tc>
                <a:tc vMerge="1">
                  <a:txBody>
                    <a:bodyPr/>
                    <a:lstStyle/>
                    <a:p>
                      <a:endParaRPr lang="es-EC"/>
                    </a:p>
                  </a:txBody>
                  <a:tcPr/>
                </a:tc>
                <a:tc>
                  <a:txBody>
                    <a:bodyPr/>
                    <a:lstStyle/>
                    <a:p>
                      <a:pPr algn="ctr">
                        <a:lnSpc>
                          <a:spcPct val="100000"/>
                        </a:lnSpc>
                        <a:spcAft>
                          <a:spcPts val="0"/>
                        </a:spcAft>
                      </a:pPr>
                      <a:r>
                        <a:rPr lang="es-EC" sz="1500">
                          <a:effectLst/>
                        </a:rPr>
                        <a:t>Subensamble estructura interior: Perno posterior, sobre el eje de transmisión.</a:t>
                      </a:r>
                      <a:endParaRPr lang="es-EC"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183" marR="53183" marT="0" marB="0" anchor="ctr"/>
                </a:tc>
                <a:tc>
                  <a:txBody>
                    <a:bodyPr/>
                    <a:lstStyle/>
                    <a:p>
                      <a:pPr algn="ctr">
                        <a:lnSpc>
                          <a:spcPct val="100000"/>
                        </a:lnSpc>
                        <a:spcAft>
                          <a:spcPts val="0"/>
                        </a:spcAft>
                      </a:pPr>
                      <a:r>
                        <a:rPr lang="es-EC" sz="1500">
                          <a:effectLst/>
                        </a:rPr>
                        <a:t>Aumentar resistencia y dimensiones del perno.</a:t>
                      </a:r>
                      <a:endParaRPr lang="es-EC"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183" marR="53183" marT="0" marB="0" anchor="ctr"/>
                </a:tc>
                <a:extLst>
                  <a:ext uri="{0D108BD9-81ED-4DB2-BD59-A6C34878D82A}">
                    <a16:rowId xmlns:a16="http://schemas.microsoft.com/office/drawing/2014/main" val="3436991642"/>
                  </a:ext>
                </a:extLst>
              </a:tr>
              <a:tr h="234895">
                <a:tc>
                  <a:txBody>
                    <a:bodyPr/>
                    <a:lstStyle/>
                    <a:p>
                      <a:pPr algn="ctr">
                        <a:lnSpc>
                          <a:spcPct val="100000"/>
                        </a:lnSpc>
                        <a:spcAft>
                          <a:spcPts val="0"/>
                        </a:spcAft>
                      </a:pPr>
                      <a:r>
                        <a:rPr lang="es-EC" sz="1500" dirty="0">
                          <a:effectLst/>
                        </a:rPr>
                        <a:t>Cimentación</a:t>
                      </a:r>
                      <a:endParaRPr lang="es-EC" sz="15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183" marR="53183" marT="0" marB="0" anchor="ctr"/>
                </a:tc>
                <a:tc>
                  <a:txBody>
                    <a:bodyPr/>
                    <a:lstStyle/>
                    <a:p>
                      <a:pPr algn="ctr">
                        <a:lnSpc>
                          <a:spcPct val="100000"/>
                        </a:lnSpc>
                        <a:spcAft>
                          <a:spcPts val="0"/>
                        </a:spcAft>
                      </a:pPr>
                      <a:r>
                        <a:rPr lang="es-EC" sz="1500">
                          <a:effectLst/>
                        </a:rPr>
                        <a:t>No</a:t>
                      </a:r>
                      <a:endParaRPr lang="es-EC"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183" marR="53183" marT="0" marB="0" anchor="ctr"/>
                </a:tc>
                <a:tc>
                  <a:txBody>
                    <a:bodyPr/>
                    <a:lstStyle/>
                    <a:p>
                      <a:pPr algn="ctr">
                        <a:lnSpc>
                          <a:spcPct val="100000"/>
                        </a:lnSpc>
                        <a:spcAft>
                          <a:spcPts val="0"/>
                        </a:spcAft>
                      </a:pPr>
                      <a:r>
                        <a:rPr lang="es-EC" sz="1500">
                          <a:effectLst/>
                        </a:rPr>
                        <a:t>-</a:t>
                      </a:r>
                      <a:endParaRPr lang="es-EC"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183" marR="53183" marT="0" marB="0" anchor="ctr"/>
                </a:tc>
                <a:tc>
                  <a:txBody>
                    <a:bodyPr/>
                    <a:lstStyle/>
                    <a:p>
                      <a:pPr algn="ctr">
                        <a:lnSpc>
                          <a:spcPct val="100000"/>
                        </a:lnSpc>
                        <a:spcAft>
                          <a:spcPts val="0"/>
                        </a:spcAft>
                      </a:pPr>
                      <a:r>
                        <a:rPr lang="es-EC" sz="1500">
                          <a:effectLst/>
                        </a:rPr>
                        <a:t>-</a:t>
                      </a:r>
                      <a:endParaRPr lang="es-EC"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183" marR="53183" marT="0" marB="0" anchor="ctr"/>
                </a:tc>
                <a:extLst>
                  <a:ext uri="{0D108BD9-81ED-4DB2-BD59-A6C34878D82A}">
                    <a16:rowId xmlns:a16="http://schemas.microsoft.com/office/drawing/2014/main" val="774865378"/>
                  </a:ext>
                </a:extLst>
              </a:tr>
              <a:tr h="704686">
                <a:tc>
                  <a:txBody>
                    <a:bodyPr/>
                    <a:lstStyle/>
                    <a:p>
                      <a:pPr algn="ctr">
                        <a:lnSpc>
                          <a:spcPct val="100000"/>
                        </a:lnSpc>
                        <a:spcAft>
                          <a:spcPts val="0"/>
                        </a:spcAft>
                      </a:pPr>
                      <a:r>
                        <a:rPr lang="es-EC" sz="1500" dirty="0">
                          <a:effectLst/>
                        </a:rPr>
                        <a:t>Otros</a:t>
                      </a:r>
                      <a:endParaRPr lang="es-EC" sz="15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183" marR="53183" marT="0" marB="0" anchor="ctr"/>
                </a:tc>
                <a:tc>
                  <a:txBody>
                    <a:bodyPr/>
                    <a:lstStyle/>
                    <a:p>
                      <a:pPr algn="ctr">
                        <a:lnSpc>
                          <a:spcPct val="100000"/>
                        </a:lnSpc>
                        <a:spcAft>
                          <a:spcPts val="0"/>
                        </a:spcAft>
                      </a:pPr>
                      <a:r>
                        <a:rPr lang="es-EC" sz="1500">
                          <a:effectLst/>
                        </a:rPr>
                        <a:t>Si</a:t>
                      </a:r>
                      <a:endParaRPr lang="es-EC"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183" marR="53183" marT="0" marB="0" anchor="ctr"/>
                </a:tc>
                <a:tc>
                  <a:txBody>
                    <a:bodyPr/>
                    <a:lstStyle/>
                    <a:p>
                      <a:pPr algn="ctr">
                        <a:lnSpc>
                          <a:spcPct val="100000"/>
                        </a:lnSpc>
                        <a:spcAft>
                          <a:spcPts val="0"/>
                        </a:spcAft>
                      </a:pPr>
                      <a:r>
                        <a:rPr lang="es-EC" sz="1500" dirty="0">
                          <a:effectLst/>
                        </a:rPr>
                        <a:t>Manómetro de alta presión</a:t>
                      </a:r>
                      <a:endParaRPr lang="es-EC"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183" marR="53183" marT="0" marB="0" anchor="ctr"/>
                </a:tc>
                <a:tc>
                  <a:txBody>
                    <a:bodyPr/>
                    <a:lstStyle/>
                    <a:p>
                      <a:pPr algn="ctr">
                        <a:lnSpc>
                          <a:spcPct val="100000"/>
                        </a:lnSpc>
                        <a:spcAft>
                          <a:spcPts val="0"/>
                        </a:spcAft>
                      </a:pPr>
                      <a:r>
                        <a:rPr lang="es-EC" sz="1500" dirty="0">
                          <a:effectLst/>
                        </a:rPr>
                        <a:t>Estará sujeto a mantenimiento en caso de daño.</a:t>
                      </a:r>
                      <a:endParaRPr lang="es-EC"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183" marR="53183" marT="0" marB="0" anchor="ctr"/>
                </a:tc>
                <a:extLst>
                  <a:ext uri="{0D108BD9-81ED-4DB2-BD59-A6C34878D82A}">
                    <a16:rowId xmlns:a16="http://schemas.microsoft.com/office/drawing/2014/main" val="2962201364"/>
                  </a:ext>
                </a:extLst>
              </a:tr>
            </a:tbl>
          </a:graphicData>
        </a:graphic>
      </p:graphicFrame>
      <p:pic>
        <p:nvPicPr>
          <p:cNvPr id="4" name="Imagen 3">
            <a:extLst>
              <a:ext uri="{FF2B5EF4-FFF2-40B4-BE49-F238E27FC236}">
                <a16:creationId xmlns:a16="http://schemas.microsoft.com/office/drawing/2014/main" id="{B10BFC86-C271-475E-8BEB-CCF235C5791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73480"/>
          <a:stretch/>
        </p:blipFill>
        <p:spPr>
          <a:xfrm>
            <a:off x="368406" y="374345"/>
            <a:ext cx="822720" cy="801202"/>
          </a:xfrm>
          <a:prstGeom prst="rect">
            <a:avLst/>
          </a:prstGeom>
        </p:spPr>
      </p:pic>
      <p:pic>
        <p:nvPicPr>
          <p:cNvPr id="5" name="Imagen 4">
            <a:extLst>
              <a:ext uri="{FF2B5EF4-FFF2-40B4-BE49-F238E27FC236}">
                <a16:creationId xmlns:a16="http://schemas.microsoft.com/office/drawing/2014/main" id="{0AEF4BBF-A459-4B8F-8DD2-703A6E4222D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933370" y="5682453"/>
            <a:ext cx="890224" cy="801202"/>
          </a:xfrm>
          <a:prstGeom prst="rect">
            <a:avLst/>
          </a:prstGeom>
          <a:effectLst/>
        </p:spPr>
      </p:pic>
    </p:spTree>
    <p:extLst>
      <p:ext uri="{BB962C8B-B14F-4D97-AF65-F5344CB8AC3E}">
        <p14:creationId xmlns:p14="http://schemas.microsoft.com/office/powerpoint/2010/main" val="40764146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CBCE1D-38B8-4A94-8F93-DF908A8204CE}"/>
              </a:ext>
            </a:extLst>
          </p:cNvPr>
          <p:cNvSpPr>
            <a:spLocks noGrp="1"/>
          </p:cNvSpPr>
          <p:nvPr>
            <p:ph type="title"/>
          </p:nvPr>
        </p:nvSpPr>
        <p:spPr/>
        <p:txBody>
          <a:bodyPr/>
          <a:lstStyle/>
          <a:p>
            <a:r>
              <a:rPr lang="es-EC" b="1" dirty="0"/>
              <a:t>CONTENIDO</a:t>
            </a:r>
          </a:p>
        </p:txBody>
      </p:sp>
      <p:graphicFrame>
        <p:nvGraphicFramePr>
          <p:cNvPr id="6" name="Marcador de contenido 5">
            <a:extLst>
              <a:ext uri="{FF2B5EF4-FFF2-40B4-BE49-F238E27FC236}">
                <a16:creationId xmlns:a16="http://schemas.microsoft.com/office/drawing/2014/main" id="{19D49FEC-D43D-4FA9-B8F4-77A5704DA182}"/>
              </a:ext>
            </a:extLst>
          </p:cNvPr>
          <p:cNvGraphicFramePr>
            <a:graphicFrameLocks noGrp="1"/>
          </p:cNvGraphicFramePr>
          <p:nvPr>
            <p:ph idx="1"/>
            <p:extLst>
              <p:ext uri="{D42A27DB-BD31-4B8C-83A1-F6EECF244321}">
                <p14:modId xmlns:p14="http://schemas.microsoft.com/office/powerpoint/2010/main" val="860708894"/>
              </p:ext>
            </p:extLst>
          </p:nvPr>
        </p:nvGraphicFramePr>
        <p:xfrm>
          <a:off x="1066800" y="1844842"/>
          <a:ext cx="10058400" cy="41908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n 3">
            <a:extLst>
              <a:ext uri="{FF2B5EF4-FFF2-40B4-BE49-F238E27FC236}">
                <a16:creationId xmlns:a16="http://schemas.microsoft.com/office/drawing/2014/main" id="{B10BFC86-C271-475E-8BEB-CCF235C5791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73480"/>
          <a:stretch/>
        </p:blipFill>
        <p:spPr>
          <a:xfrm>
            <a:off x="368406" y="374345"/>
            <a:ext cx="822720" cy="801202"/>
          </a:xfrm>
          <a:prstGeom prst="rect">
            <a:avLst/>
          </a:prstGeom>
        </p:spPr>
      </p:pic>
      <p:pic>
        <p:nvPicPr>
          <p:cNvPr id="5" name="Imagen 4">
            <a:extLst>
              <a:ext uri="{FF2B5EF4-FFF2-40B4-BE49-F238E27FC236}">
                <a16:creationId xmlns:a16="http://schemas.microsoft.com/office/drawing/2014/main" id="{0AEF4BBF-A459-4B8F-8DD2-703A6E4222D6}"/>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0929944" y="5670535"/>
            <a:ext cx="890224" cy="801202"/>
          </a:xfrm>
          <a:prstGeom prst="rect">
            <a:avLst/>
          </a:prstGeom>
          <a:effectLst/>
        </p:spPr>
      </p:pic>
    </p:spTree>
    <p:extLst>
      <p:ext uri="{BB962C8B-B14F-4D97-AF65-F5344CB8AC3E}">
        <p14:creationId xmlns:p14="http://schemas.microsoft.com/office/powerpoint/2010/main" val="19987409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CBCE1D-38B8-4A94-8F93-DF908A8204CE}"/>
              </a:ext>
            </a:extLst>
          </p:cNvPr>
          <p:cNvSpPr>
            <a:spLocks noGrp="1"/>
          </p:cNvSpPr>
          <p:nvPr>
            <p:ph type="title"/>
          </p:nvPr>
        </p:nvSpPr>
        <p:spPr>
          <a:xfrm>
            <a:off x="1066800" y="642594"/>
            <a:ext cx="10058400" cy="801202"/>
          </a:xfrm>
        </p:spPr>
        <p:txBody>
          <a:bodyPr>
            <a:normAutofit/>
          </a:bodyPr>
          <a:lstStyle/>
          <a:p>
            <a:r>
              <a:rPr lang="es-EC" sz="2800" b="1" dirty="0"/>
              <a:t>CARGAS SOBRE LA ESTRUCTURA</a:t>
            </a:r>
          </a:p>
        </p:txBody>
      </p:sp>
      <p:graphicFrame>
        <p:nvGraphicFramePr>
          <p:cNvPr id="8" name="Marcador de contenido 7">
            <a:extLst>
              <a:ext uri="{FF2B5EF4-FFF2-40B4-BE49-F238E27FC236}">
                <a16:creationId xmlns:a16="http://schemas.microsoft.com/office/drawing/2014/main" id="{05987827-E532-4A74-B434-01CA7C873B6A}"/>
              </a:ext>
            </a:extLst>
          </p:cNvPr>
          <p:cNvGraphicFramePr>
            <a:graphicFrameLocks noGrp="1"/>
          </p:cNvGraphicFramePr>
          <p:nvPr>
            <p:ph idx="1"/>
            <p:extLst>
              <p:ext uri="{D42A27DB-BD31-4B8C-83A1-F6EECF244321}">
                <p14:modId xmlns:p14="http://schemas.microsoft.com/office/powerpoint/2010/main" val="1273068972"/>
              </p:ext>
            </p:extLst>
          </p:nvPr>
        </p:nvGraphicFramePr>
        <p:xfrm>
          <a:off x="779766" y="1437725"/>
          <a:ext cx="8387094" cy="45033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magen 3">
            <a:extLst>
              <a:ext uri="{FF2B5EF4-FFF2-40B4-BE49-F238E27FC236}">
                <a16:creationId xmlns:a16="http://schemas.microsoft.com/office/drawing/2014/main" id="{B10BFC86-C271-475E-8BEB-CCF235C5791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73480"/>
          <a:stretch/>
        </p:blipFill>
        <p:spPr>
          <a:xfrm>
            <a:off x="368406" y="374345"/>
            <a:ext cx="822720" cy="801202"/>
          </a:xfrm>
          <a:prstGeom prst="rect">
            <a:avLst/>
          </a:prstGeom>
        </p:spPr>
      </p:pic>
      <p:pic>
        <p:nvPicPr>
          <p:cNvPr id="5" name="Imagen 4">
            <a:extLst>
              <a:ext uri="{FF2B5EF4-FFF2-40B4-BE49-F238E27FC236}">
                <a16:creationId xmlns:a16="http://schemas.microsoft.com/office/drawing/2014/main" id="{0AEF4BBF-A459-4B8F-8DD2-703A6E4222D6}"/>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10933370" y="5682453"/>
            <a:ext cx="890224" cy="801202"/>
          </a:xfrm>
          <a:prstGeom prst="rect">
            <a:avLst/>
          </a:prstGeom>
          <a:effectLst/>
        </p:spPr>
      </p:pic>
      <p:pic>
        <p:nvPicPr>
          <p:cNvPr id="9" name="Imagen 8">
            <a:extLst>
              <a:ext uri="{FF2B5EF4-FFF2-40B4-BE49-F238E27FC236}">
                <a16:creationId xmlns:a16="http://schemas.microsoft.com/office/drawing/2014/main" id="{2C1324F9-83BF-463E-A67F-E4645740A110}"/>
              </a:ext>
            </a:extLst>
          </p:cNvPr>
          <p:cNvPicPr>
            <a:picLocks noChangeAspect="1"/>
          </p:cNvPicPr>
          <p:nvPr/>
        </p:nvPicPr>
        <p:blipFill>
          <a:blip r:embed="rId10"/>
          <a:stretch>
            <a:fillRect/>
          </a:stretch>
        </p:blipFill>
        <p:spPr>
          <a:xfrm>
            <a:off x="9781957" y="638190"/>
            <a:ext cx="1444527" cy="2420264"/>
          </a:xfrm>
          <a:prstGeom prst="roundRect">
            <a:avLst>
              <a:gd name="adj" fmla="val 8594"/>
            </a:avLst>
          </a:prstGeom>
          <a:solidFill>
            <a:srgbClr val="FFFFFF">
              <a:shade val="85000"/>
            </a:srgbClr>
          </a:solidFill>
          <a:ln w="19050">
            <a:solidFill>
              <a:schemeClr val="accent3"/>
            </a:solidFill>
          </a:ln>
          <a:effectLst/>
        </p:spPr>
      </p:pic>
      <p:pic>
        <p:nvPicPr>
          <p:cNvPr id="10" name="Imagen 9">
            <a:extLst>
              <a:ext uri="{FF2B5EF4-FFF2-40B4-BE49-F238E27FC236}">
                <a16:creationId xmlns:a16="http://schemas.microsoft.com/office/drawing/2014/main" id="{99005545-5EF6-4E30-B87B-5ECB3B9C7A66}"/>
              </a:ext>
            </a:extLst>
          </p:cNvPr>
          <p:cNvPicPr/>
          <p:nvPr/>
        </p:nvPicPr>
        <p:blipFill>
          <a:blip r:embed="rId11">
            <a:extLst>
              <a:ext uri="{28A0092B-C50C-407E-A947-70E740481C1C}">
                <a14:useLocalDpi xmlns:a14="http://schemas.microsoft.com/office/drawing/2010/main" val="0"/>
              </a:ext>
            </a:extLst>
          </a:blip>
          <a:srcRect/>
          <a:stretch>
            <a:fillRect/>
          </a:stretch>
        </p:blipFill>
        <p:spPr bwMode="auto">
          <a:xfrm>
            <a:off x="9782879" y="3163621"/>
            <a:ext cx="1444527" cy="1284727"/>
          </a:xfrm>
          <a:prstGeom prst="roundRect">
            <a:avLst>
              <a:gd name="adj" fmla="val 8594"/>
            </a:avLst>
          </a:prstGeom>
          <a:solidFill>
            <a:srgbClr val="FFFFFF">
              <a:shade val="85000"/>
            </a:srgbClr>
          </a:solidFill>
          <a:ln w="28575">
            <a:solidFill>
              <a:schemeClr val="accent3"/>
            </a:solidFill>
          </a:ln>
          <a:effectLst/>
        </p:spPr>
      </p:pic>
      <p:pic>
        <p:nvPicPr>
          <p:cNvPr id="11" name="Imagen 10">
            <a:extLst>
              <a:ext uri="{FF2B5EF4-FFF2-40B4-BE49-F238E27FC236}">
                <a16:creationId xmlns:a16="http://schemas.microsoft.com/office/drawing/2014/main" id="{0653F8E9-38C4-4446-BF8F-37C6B0B18683}"/>
              </a:ext>
            </a:extLst>
          </p:cNvPr>
          <p:cNvPicPr>
            <a:picLocks noChangeAspect="1"/>
          </p:cNvPicPr>
          <p:nvPr/>
        </p:nvPicPr>
        <p:blipFill>
          <a:blip r:embed="rId12"/>
          <a:stretch>
            <a:fillRect/>
          </a:stretch>
        </p:blipFill>
        <p:spPr>
          <a:xfrm>
            <a:off x="9904406" y="4553515"/>
            <a:ext cx="1199627" cy="1199627"/>
          </a:xfrm>
          <a:prstGeom prst="rect">
            <a:avLst/>
          </a:prstGeom>
        </p:spPr>
      </p:pic>
    </p:spTree>
    <p:extLst>
      <p:ext uri="{BB962C8B-B14F-4D97-AF65-F5344CB8AC3E}">
        <p14:creationId xmlns:p14="http://schemas.microsoft.com/office/powerpoint/2010/main" val="31922662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CBCE1D-38B8-4A94-8F93-DF908A8204CE}"/>
              </a:ext>
            </a:extLst>
          </p:cNvPr>
          <p:cNvSpPr>
            <a:spLocks noGrp="1"/>
          </p:cNvSpPr>
          <p:nvPr>
            <p:ph type="title"/>
          </p:nvPr>
        </p:nvSpPr>
        <p:spPr>
          <a:xfrm>
            <a:off x="1066800" y="642594"/>
            <a:ext cx="10058400" cy="801202"/>
          </a:xfrm>
        </p:spPr>
        <p:txBody>
          <a:bodyPr>
            <a:normAutofit/>
          </a:bodyPr>
          <a:lstStyle/>
          <a:p>
            <a:r>
              <a:rPr lang="es-EC" sz="2800" b="1" dirty="0"/>
              <a:t>SOPORTES SUPERIOR E INFERIOR</a:t>
            </a:r>
          </a:p>
        </p:txBody>
      </p:sp>
      <p:pic>
        <p:nvPicPr>
          <p:cNvPr id="4" name="Imagen 3">
            <a:extLst>
              <a:ext uri="{FF2B5EF4-FFF2-40B4-BE49-F238E27FC236}">
                <a16:creationId xmlns:a16="http://schemas.microsoft.com/office/drawing/2014/main" id="{B10BFC86-C271-475E-8BEB-CCF235C5791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480"/>
          <a:stretch/>
        </p:blipFill>
        <p:spPr>
          <a:xfrm>
            <a:off x="368406" y="374345"/>
            <a:ext cx="822720" cy="801202"/>
          </a:xfrm>
          <a:prstGeom prst="rect">
            <a:avLst/>
          </a:prstGeom>
        </p:spPr>
      </p:pic>
      <p:pic>
        <p:nvPicPr>
          <p:cNvPr id="5" name="Imagen 4">
            <a:extLst>
              <a:ext uri="{FF2B5EF4-FFF2-40B4-BE49-F238E27FC236}">
                <a16:creationId xmlns:a16="http://schemas.microsoft.com/office/drawing/2014/main" id="{0AEF4BBF-A459-4B8F-8DD2-703A6E4222D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933370" y="416285"/>
            <a:ext cx="890224" cy="801202"/>
          </a:xfrm>
          <a:prstGeom prst="rect">
            <a:avLst/>
          </a:prstGeom>
          <a:effectLst/>
        </p:spPr>
      </p:pic>
      <p:sp>
        <p:nvSpPr>
          <p:cNvPr id="3" name="Rectángulo 2">
            <a:extLst>
              <a:ext uri="{FF2B5EF4-FFF2-40B4-BE49-F238E27FC236}">
                <a16:creationId xmlns:a16="http://schemas.microsoft.com/office/drawing/2014/main" id="{96257EB5-6AC5-4A72-A067-3C55D8099294}"/>
              </a:ext>
            </a:extLst>
          </p:cNvPr>
          <p:cNvSpPr/>
          <p:nvPr/>
        </p:nvSpPr>
        <p:spPr>
          <a:xfrm>
            <a:off x="589125" y="5189629"/>
            <a:ext cx="4162425" cy="954107"/>
          </a:xfrm>
          <a:prstGeom prst="rect">
            <a:avLst/>
          </a:prstGeom>
        </p:spPr>
        <p:txBody>
          <a:bodyPr wrap="square">
            <a:spAutoFit/>
          </a:bodyPr>
          <a:lstStyle/>
          <a:p>
            <a:pPr algn="ctr"/>
            <a:r>
              <a:rPr lang="es-EC" sz="1400" dirty="0">
                <a:ea typeface="Times New Roman" panose="02020603050405020304" pitchFamily="18" charset="0"/>
              </a:rPr>
              <a:t>Elementos a rediseñar: (1) rigidizadores soporte superior. (2) y (3) soldadura soporte superior. (4) rigidizadores soporte inferior. (5) y (6) soldadura soporte inferior.</a:t>
            </a:r>
            <a:endParaRPr lang="es-EC" sz="1400" dirty="0"/>
          </a:p>
        </p:txBody>
      </p:sp>
      <p:graphicFrame>
        <p:nvGraphicFramePr>
          <p:cNvPr id="8" name="Tabla 7">
            <a:extLst>
              <a:ext uri="{FF2B5EF4-FFF2-40B4-BE49-F238E27FC236}">
                <a16:creationId xmlns:a16="http://schemas.microsoft.com/office/drawing/2014/main" id="{73C4692A-D46A-4205-814A-5507726A43CE}"/>
              </a:ext>
            </a:extLst>
          </p:cNvPr>
          <p:cNvGraphicFramePr>
            <a:graphicFrameLocks noGrp="1"/>
          </p:cNvGraphicFramePr>
          <p:nvPr>
            <p:extLst>
              <p:ext uri="{D42A27DB-BD31-4B8C-83A1-F6EECF244321}">
                <p14:modId xmlns:p14="http://schemas.microsoft.com/office/powerpoint/2010/main" val="2676042353"/>
              </p:ext>
            </p:extLst>
          </p:nvPr>
        </p:nvGraphicFramePr>
        <p:xfrm>
          <a:off x="4751550" y="1712045"/>
          <a:ext cx="7021780" cy="3768373"/>
        </p:xfrm>
        <a:graphic>
          <a:graphicData uri="http://schemas.openxmlformats.org/drawingml/2006/table">
            <a:tbl>
              <a:tblPr firstRow="1" firstCol="1" bandRow="1">
                <a:tableStyleId>{5FD0F851-EC5A-4D38-B0AD-8093EC10F338}</a:tableStyleId>
              </a:tblPr>
              <a:tblGrid>
                <a:gridCol w="926847">
                  <a:extLst>
                    <a:ext uri="{9D8B030D-6E8A-4147-A177-3AD203B41FA5}">
                      <a16:colId xmlns:a16="http://schemas.microsoft.com/office/drawing/2014/main" val="2903628635"/>
                    </a:ext>
                  </a:extLst>
                </a:gridCol>
                <a:gridCol w="395273">
                  <a:extLst>
                    <a:ext uri="{9D8B030D-6E8A-4147-A177-3AD203B41FA5}">
                      <a16:colId xmlns:a16="http://schemas.microsoft.com/office/drawing/2014/main" val="3037284590"/>
                    </a:ext>
                  </a:extLst>
                </a:gridCol>
                <a:gridCol w="1076778">
                  <a:extLst>
                    <a:ext uri="{9D8B030D-6E8A-4147-A177-3AD203B41FA5}">
                      <a16:colId xmlns:a16="http://schemas.microsoft.com/office/drawing/2014/main" val="3154720545"/>
                    </a:ext>
                  </a:extLst>
                </a:gridCol>
                <a:gridCol w="804176">
                  <a:extLst>
                    <a:ext uri="{9D8B030D-6E8A-4147-A177-3AD203B41FA5}">
                      <a16:colId xmlns:a16="http://schemas.microsoft.com/office/drawing/2014/main" val="2528297721"/>
                    </a:ext>
                  </a:extLst>
                </a:gridCol>
                <a:gridCol w="869336">
                  <a:extLst>
                    <a:ext uri="{9D8B030D-6E8A-4147-A177-3AD203B41FA5}">
                      <a16:colId xmlns:a16="http://schemas.microsoft.com/office/drawing/2014/main" val="1426992800"/>
                    </a:ext>
                  </a:extLst>
                </a:gridCol>
                <a:gridCol w="1074420">
                  <a:extLst>
                    <a:ext uri="{9D8B030D-6E8A-4147-A177-3AD203B41FA5}">
                      <a16:colId xmlns:a16="http://schemas.microsoft.com/office/drawing/2014/main" val="727164620"/>
                    </a:ext>
                  </a:extLst>
                </a:gridCol>
                <a:gridCol w="887358">
                  <a:extLst>
                    <a:ext uri="{9D8B030D-6E8A-4147-A177-3AD203B41FA5}">
                      <a16:colId xmlns:a16="http://schemas.microsoft.com/office/drawing/2014/main" val="842872509"/>
                    </a:ext>
                  </a:extLst>
                </a:gridCol>
                <a:gridCol w="987592">
                  <a:extLst>
                    <a:ext uri="{9D8B030D-6E8A-4147-A177-3AD203B41FA5}">
                      <a16:colId xmlns:a16="http://schemas.microsoft.com/office/drawing/2014/main" val="3530965120"/>
                    </a:ext>
                  </a:extLst>
                </a:gridCol>
              </a:tblGrid>
              <a:tr h="340713">
                <a:tc>
                  <a:txBody>
                    <a:bodyPr/>
                    <a:lstStyle/>
                    <a:p>
                      <a:pPr algn="ctr">
                        <a:lnSpc>
                          <a:spcPct val="100000"/>
                        </a:lnSpc>
                        <a:spcAft>
                          <a:spcPts val="0"/>
                        </a:spcAft>
                      </a:pPr>
                      <a:r>
                        <a:rPr lang="es-EC" sz="1300" dirty="0">
                          <a:effectLst/>
                        </a:rPr>
                        <a:t>Ubicación</a:t>
                      </a:r>
                      <a:endParaRPr lang="es-EC"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489" marR="41489" marT="0" marB="0" anchor="ctr"/>
                </a:tc>
                <a:tc>
                  <a:txBody>
                    <a:bodyPr/>
                    <a:lstStyle/>
                    <a:p>
                      <a:pPr algn="ctr">
                        <a:lnSpc>
                          <a:spcPct val="100000"/>
                        </a:lnSpc>
                        <a:spcAft>
                          <a:spcPts val="0"/>
                        </a:spcAft>
                      </a:pPr>
                      <a:r>
                        <a:rPr lang="es-EC" sz="1300">
                          <a:effectLst/>
                        </a:rPr>
                        <a:t>No.</a:t>
                      </a:r>
                      <a:endParaRPr lang="es-EC"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489" marR="41489" marT="0" marB="0" anchor="ctr"/>
                </a:tc>
                <a:tc>
                  <a:txBody>
                    <a:bodyPr/>
                    <a:lstStyle/>
                    <a:p>
                      <a:pPr algn="ctr">
                        <a:lnSpc>
                          <a:spcPct val="100000"/>
                        </a:lnSpc>
                        <a:spcAft>
                          <a:spcPts val="0"/>
                        </a:spcAft>
                      </a:pPr>
                      <a:r>
                        <a:rPr lang="es-EC" sz="1300">
                          <a:effectLst/>
                        </a:rPr>
                        <a:t>Descripción</a:t>
                      </a:r>
                      <a:endParaRPr lang="es-EC"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489" marR="41489" marT="0" marB="0" anchor="ctr"/>
                </a:tc>
                <a:tc>
                  <a:txBody>
                    <a:bodyPr/>
                    <a:lstStyle/>
                    <a:p>
                      <a:pPr algn="ctr">
                        <a:lnSpc>
                          <a:spcPct val="100000"/>
                        </a:lnSpc>
                        <a:spcAft>
                          <a:spcPts val="0"/>
                        </a:spcAft>
                      </a:pPr>
                      <a:r>
                        <a:rPr lang="es-EC" sz="1300" dirty="0">
                          <a:effectLst/>
                        </a:rPr>
                        <a:t>Material</a:t>
                      </a:r>
                      <a:endParaRPr lang="es-EC"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489" marR="41489" marT="0" marB="0" anchor="ctr"/>
                </a:tc>
                <a:tc gridSpan="2">
                  <a:txBody>
                    <a:bodyPr/>
                    <a:lstStyle/>
                    <a:p>
                      <a:pPr algn="ctr">
                        <a:lnSpc>
                          <a:spcPct val="100000"/>
                        </a:lnSpc>
                        <a:spcAft>
                          <a:spcPts val="0"/>
                        </a:spcAft>
                      </a:pPr>
                      <a:r>
                        <a:rPr lang="es-EC" sz="1300" dirty="0">
                          <a:effectLst/>
                        </a:rPr>
                        <a:t>Diseño inicial</a:t>
                      </a:r>
                      <a:endParaRPr lang="es-EC"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489" marR="41489" marT="0" marB="0" anchor="ctr"/>
                </a:tc>
                <a:tc hMerge="1">
                  <a:txBody>
                    <a:bodyPr/>
                    <a:lstStyle/>
                    <a:p>
                      <a:endParaRPr lang="es-EC"/>
                    </a:p>
                  </a:txBody>
                  <a:tcPr/>
                </a:tc>
                <a:tc gridSpan="2">
                  <a:txBody>
                    <a:bodyPr/>
                    <a:lstStyle/>
                    <a:p>
                      <a:pPr algn="ctr">
                        <a:lnSpc>
                          <a:spcPct val="100000"/>
                        </a:lnSpc>
                        <a:spcAft>
                          <a:spcPts val="0"/>
                        </a:spcAft>
                      </a:pPr>
                      <a:r>
                        <a:rPr lang="es-EC" sz="1300">
                          <a:effectLst/>
                        </a:rPr>
                        <a:t>Rediseño</a:t>
                      </a:r>
                      <a:endParaRPr lang="es-EC"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489" marR="41489" marT="0" marB="0" anchor="ctr"/>
                </a:tc>
                <a:tc hMerge="1">
                  <a:txBody>
                    <a:bodyPr/>
                    <a:lstStyle/>
                    <a:p>
                      <a:endParaRPr lang="es-EC"/>
                    </a:p>
                  </a:txBody>
                  <a:tcPr/>
                </a:tc>
                <a:extLst>
                  <a:ext uri="{0D108BD9-81ED-4DB2-BD59-A6C34878D82A}">
                    <a16:rowId xmlns:a16="http://schemas.microsoft.com/office/drawing/2014/main" val="3334006354"/>
                  </a:ext>
                </a:extLst>
              </a:tr>
              <a:tr h="340713">
                <a:tc>
                  <a:txBody>
                    <a:bodyPr/>
                    <a:lstStyle/>
                    <a:p>
                      <a:pPr algn="ctr">
                        <a:lnSpc>
                          <a:spcPct val="100000"/>
                        </a:lnSpc>
                        <a:spcAft>
                          <a:spcPts val="0"/>
                        </a:spcAft>
                      </a:pPr>
                      <a:r>
                        <a:rPr lang="es-EC" sz="1300" dirty="0">
                          <a:effectLst/>
                        </a:rPr>
                        <a:t> </a:t>
                      </a:r>
                      <a:endParaRPr lang="es-EC"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489" marR="41489" marT="0" marB="0" anchor="ctr"/>
                </a:tc>
                <a:tc>
                  <a:txBody>
                    <a:bodyPr/>
                    <a:lstStyle/>
                    <a:p>
                      <a:pPr algn="ctr">
                        <a:lnSpc>
                          <a:spcPct val="100000"/>
                        </a:lnSpc>
                        <a:spcAft>
                          <a:spcPts val="0"/>
                        </a:spcAft>
                      </a:pPr>
                      <a:r>
                        <a:rPr lang="es-EC" sz="1300">
                          <a:effectLst/>
                        </a:rPr>
                        <a:t> </a:t>
                      </a:r>
                      <a:endParaRPr lang="es-EC"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489" marR="41489" marT="0" marB="0" anchor="ctr"/>
                </a:tc>
                <a:tc>
                  <a:txBody>
                    <a:bodyPr/>
                    <a:lstStyle/>
                    <a:p>
                      <a:pPr algn="ctr">
                        <a:lnSpc>
                          <a:spcPct val="100000"/>
                        </a:lnSpc>
                        <a:spcAft>
                          <a:spcPts val="0"/>
                        </a:spcAft>
                      </a:pPr>
                      <a:r>
                        <a:rPr lang="es-EC" sz="1300">
                          <a:effectLst/>
                        </a:rPr>
                        <a:t> </a:t>
                      </a:r>
                      <a:endParaRPr lang="es-EC"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489" marR="41489" marT="0" marB="0" anchor="ctr"/>
                </a:tc>
                <a:tc>
                  <a:txBody>
                    <a:bodyPr/>
                    <a:lstStyle/>
                    <a:p>
                      <a:pPr algn="ctr">
                        <a:lnSpc>
                          <a:spcPct val="100000"/>
                        </a:lnSpc>
                        <a:spcAft>
                          <a:spcPts val="0"/>
                        </a:spcAft>
                      </a:pPr>
                      <a:r>
                        <a:rPr lang="es-EC" sz="1300" dirty="0">
                          <a:effectLst/>
                        </a:rPr>
                        <a:t> </a:t>
                      </a:r>
                      <a:endParaRPr lang="es-EC"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489" marR="41489" marT="0" marB="0" anchor="ctr"/>
                </a:tc>
                <a:tc>
                  <a:txBody>
                    <a:bodyPr/>
                    <a:lstStyle/>
                    <a:p>
                      <a:pPr algn="ctr">
                        <a:lnSpc>
                          <a:spcPct val="100000"/>
                        </a:lnSpc>
                        <a:spcAft>
                          <a:spcPts val="0"/>
                        </a:spcAft>
                      </a:pPr>
                      <a:r>
                        <a:rPr lang="es-EC" sz="1300">
                          <a:effectLst/>
                        </a:rPr>
                        <a:t>Cantidad</a:t>
                      </a:r>
                      <a:endParaRPr lang="es-EC"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489" marR="41489" marT="0" marB="0" anchor="ctr"/>
                </a:tc>
                <a:tc>
                  <a:txBody>
                    <a:bodyPr/>
                    <a:lstStyle/>
                    <a:p>
                      <a:pPr algn="ctr">
                        <a:lnSpc>
                          <a:spcPct val="100000"/>
                        </a:lnSpc>
                        <a:spcAft>
                          <a:spcPts val="0"/>
                        </a:spcAft>
                      </a:pPr>
                      <a:r>
                        <a:rPr lang="es-EC" sz="1300">
                          <a:effectLst/>
                        </a:rPr>
                        <a:t>Dimensión (mm)</a:t>
                      </a:r>
                      <a:endParaRPr lang="es-EC"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489" marR="41489" marT="0" marB="0" anchor="ctr"/>
                </a:tc>
                <a:tc>
                  <a:txBody>
                    <a:bodyPr/>
                    <a:lstStyle/>
                    <a:p>
                      <a:pPr algn="ctr">
                        <a:lnSpc>
                          <a:spcPct val="100000"/>
                        </a:lnSpc>
                        <a:spcAft>
                          <a:spcPts val="0"/>
                        </a:spcAft>
                      </a:pPr>
                      <a:r>
                        <a:rPr lang="es-EC" sz="1300">
                          <a:effectLst/>
                        </a:rPr>
                        <a:t>Cantidad</a:t>
                      </a:r>
                      <a:endParaRPr lang="es-EC"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489" marR="41489" marT="0" marB="0" anchor="ctr"/>
                </a:tc>
                <a:tc>
                  <a:txBody>
                    <a:bodyPr/>
                    <a:lstStyle/>
                    <a:p>
                      <a:pPr algn="ctr">
                        <a:lnSpc>
                          <a:spcPct val="100000"/>
                        </a:lnSpc>
                        <a:spcAft>
                          <a:spcPts val="0"/>
                        </a:spcAft>
                      </a:pPr>
                      <a:r>
                        <a:rPr lang="es-EC" sz="1300">
                          <a:effectLst/>
                        </a:rPr>
                        <a:t>Dimensión (mm)</a:t>
                      </a:r>
                      <a:endParaRPr lang="es-EC"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489" marR="41489" marT="0" marB="0" anchor="ctr"/>
                </a:tc>
                <a:extLst>
                  <a:ext uri="{0D108BD9-81ED-4DB2-BD59-A6C34878D82A}">
                    <a16:rowId xmlns:a16="http://schemas.microsoft.com/office/drawing/2014/main" val="1093152664"/>
                  </a:ext>
                </a:extLst>
              </a:tr>
              <a:tr h="525110">
                <a:tc rowSpan="3">
                  <a:txBody>
                    <a:bodyPr/>
                    <a:lstStyle/>
                    <a:p>
                      <a:pPr algn="ctr">
                        <a:lnSpc>
                          <a:spcPct val="100000"/>
                        </a:lnSpc>
                        <a:spcAft>
                          <a:spcPts val="0"/>
                        </a:spcAft>
                      </a:pPr>
                      <a:r>
                        <a:rPr lang="es-EC" sz="1300" dirty="0">
                          <a:effectLst/>
                        </a:rPr>
                        <a:t>Soporte superior</a:t>
                      </a:r>
                      <a:endParaRPr lang="es-EC"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489" marR="41489" marT="0" marB="0" anchor="ctr"/>
                </a:tc>
                <a:tc>
                  <a:txBody>
                    <a:bodyPr/>
                    <a:lstStyle/>
                    <a:p>
                      <a:pPr algn="ctr">
                        <a:lnSpc>
                          <a:spcPct val="100000"/>
                        </a:lnSpc>
                        <a:spcAft>
                          <a:spcPts val="0"/>
                        </a:spcAft>
                      </a:pPr>
                      <a:r>
                        <a:rPr lang="es-EC" sz="1300">
                          <a:effectLst/>
                        </a:rPr>
                        <a:t>1</a:t>
                      </a:r>
                      <a:endParaRPr lang="es-EC"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489" marR="41489" marT="0" marB="0" anchor="ctr"/>
                </a:tc>
                <a:tc>
                  <a:txBody>
                    <a:bodyPr/>
                    <a:lstStyle/>
                    <a:p>
                      <a:pPr algn="ctr">
                        <a:lnSpc>
                          <a:spcPct val="100000"/>
                        </a:lnSpc>
                        <a:spcAft>
                          <a:spcPts val="0"/>
                        </a:spcAft>
                      </a:pPr>
                      <a:r>
                        <a:rPr lang="es-EC" sz="1300">
                          <a:effectLst/>
                        </a:rPr>
                        <a:t>Rigidizador triangular</a:t>
                      </a:r>
                      <a:endParaRPr lang="es-EC"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489" marR="41489" marT="0" marB="0" anchor="ctr"/>
                </a:tc>
                <a:tc>
                  <a:txBody>
                    <a:bodyPr/>
                    <a:lstStyle/>
                    <a:p>
                      <a:pPr algn="ctr">
                        <a:lnSpc>
                          <a:spcPct val="100000"/>
                        </a:lnSpc>
                        <a:spcAft>
                          <a:spcPts val="0"/>
                        </a:spcAft>
                      </a:pPr>
                      <a:r>
                        <a:rPr lang="es-EC" sz="1300">
                          <a:effectLst/>
                        </a:rPr>
                        <a:t>Acero A36</a:t>
                      </a:r>
                      <a:endParaRPr lang="es-EC"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489" marR="41489" marT="0" marB="0" anchor="ctr"/>
                </a:tc>
                <a:tc>
                  <a:txBody>
                    <a:bodyPr/>
                    <a:lstStyle/>
                    <a:p>
                      <a:pPr algn="ctr">
                        <a:lnSpc>
                          <a:spcPct val="100000"/>
                        </a:lnSpc>
                        <a:spcAft>
                          <a:spcPts val="0"/>
                        </a:spcAft>
                      </a:pPr>
                      <a:r>
                        <a:rPr lang="es-EC" sz="1300">
                          <a:effectLst/>
                        </a:rPr>
                        <a:t>8</a:t>
                      </a:r>
                      <a:endParaRPr lang="es-EC"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489" marR="41489" marT="0" marB="0" anchor="ctr"/>
                </a:tc>
                <a:tc>
                  <a:txBody>
                    <a:bodyPr/>
                    <a:lstStyle/>
                    <a:p>
                      <a:pPr algn="ctr">
                        <a:lnSpc>
                          <a:spcPct val="100000"/>
                        </a:lnSpc>
                        <a:spcAft>
                          <a:spcPts val="0"/>
                        </a:spcAft>
                      </a:pPr>
                      <a:r>
                        <a:rPr lang="es-EC" sz="1300" dirty="0">
                          <a:effectLst/>
                        </a:rPr>
                        <a:t>100x170x15</a:t>
                      </a:r>
                      <a:endParaRPr lang="es-EC"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489" marR="41489" marT="0" marB="0" anchor="ctr"/>
                </a:tc>
                <a:tc>
                  <a:txBody>
                    <a:bodyPr/>
                    <a:lstStyle/>
                    <a:p>
                      <a:pPr algn="ctr">
                        <a:lnSpc>
                          <a:spcPct val="100000"/>
                        </a:lnSpc>
                        <a:spcAft>
                          <a:spcPts val="0"/>
                        </a:spcAft>
                      </a:pPr>
                      <a:r>
                        <a:rPr lang="es-EC" sz="1300">
                          <a:effectLst/>
                        </a:rPr>
                        <a:t>12</a:t>
                      </a:r>
                      <a:endParaRPr lang="es-EC"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489" marR="41489" marT="0" marB="0" anchor="ctr"/>
                </a:tc>
                <a:tc>
                  <a:txBody>
                    <a:bodyPr/>
                    <a:lstStyle/>
                    <a:p>
                      <a:pPr algn="ctr">
                        <a:lnSpc>
                          <a:spcPct val="100000"/>
                        </a:lnSpc>
                        <a:spcAft>
                          <a:spcPts val="0"/>
                        </a:spcAft>
                      </a:pPr>
                      <a:r>
                        <a:rPr lang="es-EC" sz="1300">
                          <a:effectLst/>
                        </a:rPr>
                        <a:t>160x170x15</a:t>
                      </a:r>
                      <a:endParaRPr lang="es-EC"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489" marR="41489" marT="0" marB="0" anchor="ctr"/>
                </a:tc>
                <a:extLst>
                  <a:ext uri="{0D108BD9-81ED-4DB2-BD59-A6C34878D82A}">
                    <a16:rowId xmlns:a16="http://schemas.microsoft.com/office/drawing/2014/main" val="1592864300"/>
                  </a:ext>
                </a:extLst>
              </a:tr>
              <a:tr h="340713">
                <a:tc vMerge="1">
                  <a:txBody>
                    <a:bodyPr/>
                    <a:lstStyle/>
                    <a:p>
                      <a:endParaRPr lang="es-EC"/>
                    </a:p>
                  </a:txBody>
                  <a:tcPr/>
                </a:tc>
                <a:tc>
                  <a:txBody>
                    <a:bodyPr/>
                    <a:lstStyle/>
                    <a:p>
                      <a:pPr algn="ctr">
                        <a:lnSpc>
                          <a:spcPct val="100000"/>
                        </a:lnSpc>
                        <a:spcAft>
                          <a:spcPts val="0"/>
                        </a:spcAft>
                      </a:pPr>
                      <a:r>
                        <a:rPr lang="es-EC" sz="1300">
                          <a:effectLst/>
                        </a:rPr>
                        <a:t>2</a:t>
                      </a:r>
                      <a:endParaRPr lang="es-EC"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489" marR="41489" marT="0" marB="0" anchor="ctr"/>
                </a:tc>
                <a:tc>
                  <a:txBody>
                    <a:bodyPr/>
                    <a:lstStyle/>
                    <a:p>
                      <a:pPr algn="ctr">
                        <a:lnSpc>
                          <a:spcPct val="100000"/>
                        </a:lnSpc>
                        <a:spcAft>
                          <a:spcPts val="0"/>
                        </a:spcAft>
                      </a:pPr>
                      <a:r>
                        <a:rPr lang="es-EC" sz="1300" dirty="0">
                          <a:effectLst/>
                        </a:rPr>
                        <a:t>Soldadura</a:t>
                      </a:r>
                      <a:endParaRPr lang="es-EC"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489" marR="41489" marT="0" marB="0" anchor="ctr"/>
                </a:tc>
                <a:tc>
                  <a:txBody>
                    <a:bodyPr/>
                    <a:lstStyle/>
                    <a:p>
                      <a:pPr algn="ctr">
                        <a:lnSpc>
                          <a:spcPct val="100000"/>
                        </a:lnSpc>
                        <a:spcAft>
                          <a:spcPts val="0"/>
                        </a:spcAft>
                      </a:pPr>
                      <a:r>
                        <a:rPr lang="es-EC" sz="1300" dirty="0">
                          <a:effectLst/>
                        </a:rPr>
                        <a:t>Electrodo E70</a:t>
                      </a:r>
                      <a:endParaRPr lang="es-EC"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489" marR="41489" marT="0" marB="0" anchor="ctr"/>
                </a:tc>
                <a:tc>
                  <a:txBody>
                    <a:bodyPr/>
                    <a:lstStyle/>
                    <a:p>
                      <a:pPr algn="ctr">
                        <a:lnSpc>
                          <a:spcPct val="100000"/>
                        </a:lnSpc>
                        <a:spcAft>
                          <a:spcPts val="0"/>
                        </a:spcAft>
                      </a:pPr>
                      <a:r>
                        <a:rPr lang="es-EC" sz="1300">
                          <a:effectLst/>
                        </a:rPr>
                        <a:t>-</a:t>
                      </a:r>
                      <a:endParaRPr lang="es-EC"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489" marR="41489" marT="0" marB="0" anchor="ctr"/>
                </a:tc>
                <a:tc>
                  <a:txBody>
                    <a:bodyPr/>
                    <a:lstStyle/>
                    <a:p>
                      <a:pPr algn="ctr">
                        <a:lnSpc>
                          <a:spcPct val="100000"/>
                        </a:lnSpc>
                        <a:spcAft>
                          <a:spcPts val="0"/>
                        </a:spcAft>
                      </a:pPr>
                      <a:r>
                        <a:rPr lang="es-EC" sz="1300">
                          <a:effectLst/>
                        </a:rPr>
                        <a:t>5</a:t>
                      </a:r>
                      <a:endParaRPr lang="es-EC"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489" marR="41489" marT="0" marB="0" anchor="ctr"/>
                </a:tc>
                <a:tc>
                  <a:txBody>
                    <a:bodyPr/>
                    <a:lstStyle/>
                    <a:p>
                      <a:pPr algn="ctr">
                        <a:lnSpc>
                          <a:spcPct val="100000"/>
                        </a:lnSpc>
                        <a:spcAft>
                          <a:spcPts val="0"/>
                        </a:spcAft>
                      </a:pPr>
                      <a:r>
                        <a:rPr lang="es-EC" sz="1300">
                          <a:effectLst/>
                        </a:rPr>
                        <a:t>-</a:t>
                      </a:r>
                      <a:endParaRPr lang="es-EC"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489" marR="41489" marT="0" marB="0" anchor="ctr"/>
                </a:tc>
                <a:tc>
                  <a:txBody>
                    <a:bodyPr/>
                    <a:lstStyle/>
                    <a:p>
                      <a:pPr algn="ctr">
                        <a:lnSpc>
                          <a:spcPct val="100000"/>
                        </a:lnSpc>
                        <a:spcAft>
                          <a:spcPts val="0"/>
                        </a:spcAft>
                      </a:pPr>
                      <a:r>
                        <a:rPr lang="es-EC" sz="1300">
                          <a:effectLst/>
                        </a:rPr>
                        <a:t>8</a:t>
                      </a:r>
                      <a:endParaRPr lang="es-EC"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489" marR="41489" marT="0" marB="0" anchor="ctr"/>
                </a:tc>
                <a:extLst>
                  <a:ext uri="{0D108BD9-81ED-4DB2-BD59-A6C34878D82A}">
                    <a16:rowId xmlns:a16="http://schemas.microsoft.com/office/drawing/2014/main" val="2639398008"/>
                  </a:ext>
                </a:extLst>
              </a:tr>
              <a:tr h="340713">
                <a:tc vMerge="1">
                  <a:txBody>
                    <a:bodyPr/>
                    <a:lstStyle/>
                    <a:p>
                      <a:endParaRPr lang="es-EC"/>
                    </a:p>
                  </a:txBody>
                  <a:tcPr/>
                </a:tc>
                <a:tc>
                  <a:txBody>
                    <a:bodyPr/>
                    <a:lstStyle/>
                    <a:p>
                      <a:pPr algn="ctr">
                        <a:lnSpc>
                          <a:spcPct val="100000"/>
                        </a:lnSpc>
                        <a:spcAft>
                          <a:spcPts val="0"/>
                        </a:spcAft>
                      </a:pPr>
                      <a:r>
                        <a:rPr lang="es-EC" sz="1300">
                          <a:effectLst/>
                        </a:rPr>
                        <a:t>3</a:t>
                      </a:r>
                      <a:endParaRPr lang="es-EC"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489" marR="41489" marT="0" marB="0" anchor="ctr"/>
                </a:tc>
                <a:tc>
                  <a:txBody>
                    <a:bodyPr/>
                    <a:lstStyle/>
                    <a:p>
                      <a:pPr algn="ctr">
                        <a:lnSpc>
                          <a:spcPct val="100000"/>
                        </a:lnSpc>
                        <a:spcAft>
                          <a:spcPts val="0"/>
                        </a:spcAft>
                      </a:pPr>
                      <a:r>
                        <a:rPr lang="es-EC" sz="1300" dirty="0">
                          <a:effectLst/>
                        </a:rPr>
                        <a:t>Soldadura</a:t>
                      </a:r>
                      <a:endParaRPr lang="es-EC"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489" marR="41489" marT="0" marB="0" anchor="ctr"/>
                </a:tc>
                <a:tc>
                  <a:txBody>
                    <a:bodyPr/>
                    <a:lstStyle/>
                    <a:p>
                      <a:pPr algn="ctr">
                        <a:lnSpc>
                          <a:spcPct val="100000"/>
                        </a:lnSpc>
                        <a:spcAft>
                          <a:spcPts val="0"/>
                        </a:spcAft>
                      </a:pPr>
                      <a:r>
                        <a:rPr lang="es-EC" sz="1300">
                          <a:effectLst/>
                        </a:rPr>
                        <a:t>Electrodo E70</a:t>
                      </a:r>
                      <a:endParaRPr lang="es-EC"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489" marR="41489" marT="0" marB="0" anchor="ctr"/>
                </a:tc>
                <a:tc>
                  <a:txBody>
                    <a:bodyPr/>
                    <a:lstStyle/>
                    <a:p>
                      <a:pPr algn="ctr">
                        <a:lnSpc>
                          <a:spcPct val="100000"/>
                        </a:lnSpc>
                        <a:spcAft>
                          <a:spcPts val="0"/>
                        </a:spcAft>
                      </a:pPr>
                      <a:r>
                        <a:rPr lang="es-EC" sz="1300">
                          <a:effectLst/>
                        </a:rPr>
                        <a:t>-</a:t>
                      </a:r>
                      <a:endParaRPr lang="es-EC"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489" marR="41489" marT="0" marB="0" anchor="ctr"/>
                </a:tc>
                <a:tc>
                  <a:txBody>
                    <a:bodyPr/>
                    <a:lstStyle/>
                    <a:p>
                      <a:pPr algn="ctr">
                        <a:lnSpc>
                          <a:spcPct val="100000"/>
                        </a:lnSpc>
                        <a:spcAft>
                          <a:spcPts val="0"/>
                        </a:spcAft>
                      </a:pPr>
                      <a:r>
                        <a:rPr lang="es-EC" sz="1300">
                          <a:effectLst/>
                        </a:rPr>
                        <a:t>5</a:t>
                      </a:r>
                      <a:endParaRPr lang="es-EC"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489" marR="41489" marT="0" marB="0" anchor="ctr"/>
                </a:tc>
                <a:tc>
                  <a:txBody>
                    <a:bodyPr/>
                    <a:lstStyle/>
                    <a:p>
                      <a:pPr algn="ctr">
                        <a:lnSpc>
                          <a:spcPct val="100000"/>
                        </a:lnSpc>
                        <a:spcAft>
                          <a:spcPts val="0"/>
                        </a:spcAft>
                      </a:pPr>
                      <a:r>
                        <a:rPr lang="es-EC" sz="1300">
                          <a:effectLst/>
                        </a:rPr>
                        <a:t>-</a:t>
                      </a:r>
                      <a:endParaRPr lang="es-EC"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489" marR="41489" marT="0" marB="0" anchor="ctr"/>
                </a:tc>
                <a:tc>
                  <a:txBody>
                    <a:bodyPr/>
                    <a:lstStyle/>
                    <a:p>
                      <a:pPr algn="ctr">
                        <a:lnSpc>
                          <a:spcPct val="100000"/>
                        </a:lnSpc>
                        <a:spcAft>
                          <a:spcPts val="0"/>
                        </a:spcAft>
                      </a:pPr>
                      <a:r>
                        <a:rPr lang="es-EC" sz="1300">
                          <a:effectLst/>
                        </a:rPr>
                        <a:t>6</a:t>
                      </a:r>
                      <a:endParaRPr lang="es-EC"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489" marR="41489" marT="0" marB="0" anchor="ctr"/>
                </a:tc>
                <a:extLst>
                  <a:ext uri="{0D108BD9-81ED-4DB2-BD59-A6C34878D82A}">
                    <a16:rowId xmlns:a16="http://schemas.microsoft.com/office/drawing/2014/main" val="4141875318"/>
                  </a:ext>
                </a:extLst>
              </a:tr>
              <a:tr h="525110">
                <a:tc rowSpan="4">
                  <a:txBody>
                    <a:bodyPr/>
                    <a:lstStyle/>
                    <a:p>
                      <a:pPr algn="ctr">
                        <a:lnSpc>
                          <a:spcPct val="100000"/>
                        </a:lnSpc>
                        <a:spcAft>
                          <a:spcPts val="0"/>
                        </a:spcAft>
                      </a:pPr>
                      <a:r>
                        <a:rPr lang="es-EC" sz="1300">
                          <a:effectLst/>
                        </a:rPr>
                        <a:t>Soporte inferior</a:t>
                      </a:r>
                      <a:endParaRPr lang="es-EC"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489" marR="41489" marT="0" marB="0" anchor="ctr"/>
                </a:tc>
                <a:tc>
                  <a:txBody>
                    <a:bodyPr/>
                    <a:lstStyle/>
                    <a:p>
                      <a:pPr algn="ctr">
                        <a:lnSpc>
                          <a:spcPct val="100000"/>
                        </a:lnSpc>
                        <a:spcAft>
                          <a:spcPts val="0"/>
                        </a:spcAft>
                      </a:pPr>
                      <a:r>
                        <a:rPr lang="es-EC" sz="1300">
                          <a:effectLst/>
                        </a:rPr>
                        <a:t>4</a:t>
                      </a:r>
                      <a:endParaRPr lang="es-EC"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489" marR="41489" marT="0" marB="0" anchor="ctr"/>
                </a:tc>
                <a:tc>
                  <a:txBody>
                    <a:bodyPr/>
                    <a:lstStyle/>
                    <a:p>
                      <a:pPr algn="ctr">
                        <a:lnSpc>
                          <a:spcPct val="100000"/>
                        </a:lnSpc>
                        <a:spcAft>
                          <a:spcPts val="0"/>
                        </a:spcAft>
                      </a:pPr>
                      <a:r>
                        <a:rPr lang="es-EC" sz="1300">
                          <a:effectLst/>
                        </a:rPr>
                        <a:t>Rigidizador triangular</a:t>
                      </a:r>
                      <a:endParaRPr lang="es-EC"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489" marR="41489" marT="0" marB="0" anchor="ctr"/>
                </a:tc>
                <a:tc>
                  <a:txBody>
                    <a:bodyPr/>
                    <a:lstStyle/>
                    <a:p>
                      <a:pPr algn="ctr">
                        <a:lnSpc>
                          <a:spcPct val="100000"/>
                        </a:lnSpc>
                        <a:spcAft>
                          <a:spcPts val="0"/>
                        </a:spcAft>
                      </a:pPr>
                      <a:r>
                        <a:rPr lang="es-EC" sz="1300">
                          <a:effectLst/>
                        </a:rPr>
                        <a:t>Acero A36</a:t>
                      </a:r>
                      <a:endParaRPr lang="es-EC"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489" marR="41489" marT="0" marB="0" anchor="ctr"/>
                </a:tc>
                <a:tc>
                  <a:txBody>
                    <a:bodyPr/>
                    <a:lstStyle/>
                    <a:p>
                      <a:pPr algn="ctr">
                        <a:lnSpc>
                          <a:spcPct val="100000"/>
                        </a:lnSpc>
                        <a:spcAft>
                          <a:spcPts val="0"/>
                        </a:spcAft>
                      </a:pPr>
                      <a:r>
                        <a:rPr lang="es-EC" sz="1300">
                          <a:effectLst/>
                        </a:rPr>
                        <a:t>8</a:t>
                      </a:r>
                      <a:endParaRPr lang="es-EC"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489" marR="41489" marT="0" marB="0" anchor="ctr"/>
                </a:tc>
                <a:tc>
                  <a:txBody>
                    <a:bodyPr/>
                    <a:lstStyle/>
                    <a:p>
                      <a:pPr algn="ctr">
                        <a:lnSpc>
                          <a:spcPct val="100000"/>
                        </a:lnSpc>
                        <a:spcAft>
                          <a:spcPts val="0"/>
                        </a:spcAft>
                      </a:pPr>
                      <a:r>
                        <a:rPr lang="es-EC" sz="1300">
                          <a:effectLst/>
                        </a:rPr>
                        <a:t>100x170x15</a:t>
                      </a:r>
                      <a:endParaRPr lang="es-EC"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489" marR="41489" marT="0" marB="0" anchor="ctr"/>
                </a:tc>
                <a:tc>
                  <a:txBody>
                    <a:bodyPr/>
                    <a:lstStyle/>
                    <a:p>
                      <a:pPr algn="ctr">
                        <a:lnSpc>
                          <a:spcPct val="100000"/>
                        </a:lnSpc>
                        <a:spcAft>
                          <a:spcPts val="0"/>
                        </a:spcAft>
                      </a:pPr>
                      <a:r>
                        <a:rPr lang="es-EC" sz="1300">
                          <a:effectLst/>
                        </a:rPr>
                        <a:t>12</a:t>
                      </a:r>
                      <a:endParaRPr lang="es-EC"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489" marR="41489" marT="0" marB="0" anchor="ctr"/>
                </a:tc>
                <a:tc>
                  <a:txBody>
                    <a:bodyPr/>
                    <a:lstStyle/>
                    <a:p>
                      <a:pPr algn="ctr">
                        <a:lnSpc>
                          <a:spcPct val="100000"/>
                        </a:lnSpc>
                        <a:spcAft>
                          <a:spcPts val="0"/>
                        </a:spcAft>
                      </a:pPr>
                      <a:r>
                        <a:rPr lang="es-EC" sz="1300" dirty="0">
                          <a:effectLst/>
                        </a:rPr>
                        <a:t>160x170x15</a:t>
                      </a:r>
                      <a:endParaRPr lang="es-EC"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489" marR="41489" marT="0" marB="0" anchor="ctr"/>
                </a:tc>
                <a:extLst>
                  <a:ext uri="{0D108BD9-81ED-4DB2-BD59-A6C34878D82A}">
                    <a16:rowId xmlns:a16="http://schemas.microsoft.com/office/drawing/2014/main" val="3272055067"/>
                  </a:ext>
                </a:extLst>
              </a:tr>
              <a:tr h="340713">
                <a:tc vMerge="1">
                  <a:txBody>
                    <a:bodyPr/>
                    <a:lstStyle/>
                    <a:p>
                      <a:endParaRPr lang="es-EC"/>
                    </a:p>
                  </a:txBody>
                  <a:tcPr/>
                </a:tc>
                <a:tc>
                  <a:txBody>
                    <a:bodyPr/>
                    <a:lstStyle/>
                    <a:p>
                      <a:pPr algn="ctr">
                        <a:lnSpc>
                          <a:spcPct val="100000"/>
                        </a:lnSpc>
                        <a:spcAft>
                          <a:spcPts val="0"/>
                        </a:spcAft>
                      </a:pPr>
                      <a:r>
                        <a:rPr lang="es-EC" sz="1300">
                          <a:effectLst/>
                        </a:rPr>
                        <a:t>5</a:t>
                      </a:r>
                      <a:endParaRPr lang="es-EC"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489" marR="41489" marT="0" marB="0" anchor="ctr"/>
                </a:tc>
                <a:tc>
                  <a:txBody>
                    <a:bodyPr/>
                    <a:lstStyle/>
                    <a:p>
                      <a:pPr algn="ctr">
                        <a:lnSpc>
                          <a:spcPct val="100000"/>
                        </a:lnSpc>
                        <a:spcAft>
                          <a:spcPts val="0"/>
                        </a:spcAft>
                      </a:pPr>
                      <a:r>
                        <a:rPr lang="es-EC" sz="1300">
                          <a:effectLst/>
                        </a:rPr>
                        <a:t>Soldadura</a:t>
                      </a:r>
                      <a:endParaRPr lang="es-EC"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489" marR="41489" marT="0" marB="0" anchor="ctr"/>
                </a:tc>
                <a:tc>
                  <a:txBody>
                    <a:bodyPr/>
                    <a:lstStyle/>
                    <a:p>
                      <a:pPr algn="ctr">
                        <a:lnSpc>
                          <a:spcPct val="100000"/>
                        </a:lnSpc>
                        <a:spcAft>
                          <a:spcPts val="0"/>
                        </a:spcAft>
                      </a:pPr>
                      <a:r>
                        <a:rPr lang="es-EC" sz="1300">
                          <a:effectLst/>
                        </a:rPr>
                        <a:t>Electrodo E70</a:t>
                      </a:r>
                      <a:endParaRPr lang="es-EC"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489" marR="41489" marT="0" marB="0" anchor="ctr"/>
                </a:tc>
                <a:tc>
                  <a:txBody>
                    <a:bodyPr/>
                    <a:lstStyle/>
                    <a:p>
                      <a:pPr algn="ctr">
                        <a:lnSpc>
                          <a:spcPct val="100000"/>
                        </a:lnSpc>
                        <a:spcAft>
                          <a:spcPts val="0"/>
                        </a:spcAft>
                      </a:pPr>
                      <a:r>
                        <a:rPr lang="es-EC" sz="1300">
                          <a:effectLst/>
                        </a:rPr>
                        <a:t>-</a:t>
                      </a:r>
                      <a:endParaRPr lang="es-EC"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489" marR="41489" marT="0" marB="0" anchor="ctr"/>
                </a:tc>
                <a:tc>
                  <a:txBody>
                    <a:bodyPr/>
                    <a:lstStyle/>
                    <a:p>
                      <a:pPr algn="ctr">
                        <a:lnSpc>
                          <a:spcPct val="100000"/>
                        </a:lnSpc>
                        <a:spcAft>
                          <a:spcPts val="0"/>
                        </a:spcAft>
                      </a:pPr>
                      <a:r>
                        <a:rPr lang="es-EC" sz="1300">
                          <a:effectLst/>
                        </a:rPr>
                        <a:t>5</a:t>
                      </a:r>
                      <a:endParaRPr lang="es-EC"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489" marR="41489" marT="0" marB="0" anchor="ctr"/>
                </a:tc>
                <a:tc>
                  <a:txBody>
                    <a:bodyPr/>
                    <a:lstStyle/>
                    <a:p>
                      <a:pPr algn="ctr">
                        <a:lnSpc>
                          <a:spcPct val="100000"/>
                        </a:lnSpc>
                        <a:spcAft>
                          <a:spcPts val="0"/>
                        </a:spcAft>
                      </a:pPr>
                      <a:r>
                        <a:rPr lang="es-EC" sz="1300">
                          <a:effectLst/>
                        </a:rPr>
                        <a:t>-</a:t>
                      </a:r>
                      <a:endParaRPr lang="es-EC"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489" marR="41489" marT="0" marB="0" anchor="ctr"/>
                </a:tc>
                <a:tc>
                  <a:txBody>
                    <a:bodyPr/>
                    <a:lstStyle/>
                    <a:p>
                      <a:pPr algn="ctr">
                        <a:lnSpc>
                          <a:spcPct val="100000"/>
                        </a:lnSpc>
                        <a:spcAft>
                          <a:spcPts val="0"/>
                        </a:spcAft>
                      </a:pPr>
                      <a:r>
                        <a:rPr lang="es-EC" sz="1300">
                          <a:effectLst/>
                        </a:rPr>
                        <a:t>8</a:t>
                      </a:r>
                      <a:endParaRPr lang="es-EC"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489" marR="41489" marT="0" marB="0" anchor="ctr"/>
                </a:tc>
                <a:extLst>
                  <a:ext uri="{0D108BD9-81ED-4DB2-BD59-A6C34878D82A}">
                    <a16:rowId xmlns:a16="http://schemas.microsoft.com/office/drawing/2014/main" val="2082296763"/>
                  </a:ext>
                </a:extLst>
              </a:tr>
              <a:tr h="340713">
                <a:tc vMerge="1">
                  <a:txBody>
                    <a:bodyPr/>
                    <a:lstStyle/>
                    <a:p>
                      <a:endParaRPr lang="es-EC"/>
                    </a:p>
                  </a:txBody>
                  <a:tcPr/>
                </a:tc>
                <a:tc>
                  <a:txBody>
                    <a:bodyPr/>
                    <a:lstStyle/>
                    <a:p>
                      <a:pPr algn="ctr">
                        <a:lnSpc>
                          <a:spcPct val="100000"/>
                        </a:lnSpc>
                        <a:spcAft>
                          <a:spcPts val="0"/>
                        </a:spcAft>
                      </a:pPr>
                      <a:r>
                        <a:rPr lang="es-EC" sz="1300">
                          <a:effectLst/>
                        </a:rPr>
                        <a:t>5a</a:t>
                      </a:r>
                      <a:endParaRPr lang="es-EC"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489" marR="41489" marT="0" marB="0" anchor="ctr"/>
                </a:tc>
                <a:tc>
                  <a:txBody>
                    <a:bodyPr/>
                    <a:lstStyle/>
                    <a:p>
                      <a:pPr algn="ctr">
                        <a:lnSpc>
                          <a:spcPct val="100000"/>
                        </a:lnSpc>
                        <a:spcAft>
                          <a:spcPts val="0"/>
                        </a:spcAft>
                      </a:pPr>
                      <a:r>
                        <a:rPr lang="es-EC" sz="1300">
                          <a:effectLst/>
                        </a:rPr>
                        <a:t>Soldadura</a:t>
                      </a:r>
                      <a:endParaRPr lang="es-EC"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489" marR="41489" marT="0" marB="0" anchor="ctr"/>
                </a:tc>
                <a:tc>
                  <a:txBody>
                    <a:bodyPr/>
                    <a:lstStyle/>
                    <a:p>
                      <a:pPr algn="ctr">
                        <a:lnSpc>
                          <a:spcPct val="100000"/>
                        </a:lnSpc>
                        <a:spcAft>
                          <a:spcPts val="0"/>
                        </a:spcAft>
                      </a:pPr>
                      <a:r>
                        <a:rPr lang="es-EC" sz="1300">
                          <a:effectLst/>
                        </a:rPr>
                        <a:t>Electrodo E70</a:t>
                      </a:r>
                      <a:endParaRPr lang="es-EC"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489" marR="41489" marT="0" marB="0" anchor="ctr"/>
                </a:tc>
                <a:tc>
                  <a:txBody>
                    <a:bodyPr/>
                    <a:lstStyle/>
                    <a:p>
                      <a:pPr algn="ctr">
                        <a:lnSpc>
                          <a:spcPct val="100000"/>
                        </a:lnSpc>
                        <a:spcAft>
                          <a:spcPts val="0"/>
                        </a:spcAft>
                      </a:pPr>
                      <a:r>
                        <a:rPr lang="es-EC" sz="1300">
                          <a:effectLst/>
                        </a:rPr>
                        <a:t>-</a:t>
                      </a:r>
                      <a:endParaRPr lang="es-EC"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489" marR="41489" marT="0" marB="0" anchor="ctr"/>
                </a:tc>
                <a:tc>
                  <a:txBody>
                    <a:bodyPr/>
                    <a:lstStyle/>
                    <a:p>
                      <a:pPr algn="ctr">
                        <a:lnSpc>
                          <a:spcPct val="100000"/>
                        </a:lnSpc>
                        <a:spcAft>
                          <a:spcPts val="0"/>
                        </a:spcAft>
                      </a:pPr>
                      <a:r>
                        <a:rPr lang="es-EC" sz="1300">
                          <a:effectLst/>
                        </a:rPr>
                        <a:t>5</a:t>
                      </a:r>
                      <a:endParaRPr lang="es-EC"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489" marR="41489" marT="0" marB="0" anchor="ctr"/>
                </a:tc>
                <a:tc>
                  <a:txBody>
                    <a:bodyPr/>
                    <a:lstStyle/>
                    <a:p>
                      <a:pPr algn="ctr">
                        <a:lnSpc>
                          <a:spcPct val="100000"/>
                        </a:lnSpc>
                        <a:spcAft>
                          <a:spcPts val="0"/>
                        </a:spcAft>
                      </a:pPr>
                      <a:r>
                        <a:rPr lang="es-EC" sz="1300">
                          <a:effectLst/>
                        </a:rPr>
                        <a:t>-</a:t>
                      </a:r>
                      <a:endParaRPr lang="es-EC"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489" marR="41489" marT="0" marB="0" anchor="ctr"/>
                </a:tc>
                <a:tc>
                  <a:txBody>
                    <a:bodyPr/>
                    <a:lstStyle/>
                    <a:p>
                      <a:pPr algn="ctr">
                        <a:lnSpc>
                          <a:spcPct val="100000"/>
                        </a:lnSpc>
                        <a:spcAft>
                          <a:spcPts val="0"/>
                        </a:spcAft>
                      </a:pPr>
                      <a:r>
                        <a:rPr lang="es-EC" sz="1300">
                          <a:effectLst/>
                        </a:rPr>
                        <a:t>8</a:t>
                      </a:r>
                      <a:endParaRPr lang="es-EC"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489" marR="41489" marT="0" marB="0" anchor="ctr"/>
                </a:tc>
                <a:extLst>
                  <a:ext uri="{0D108BD9-81ED-4DB2-BD59-A6C34878D82A}">
                    <a16:rowId xmlns:a16="http://schemas.microsoft.com/office/drawing/2014/main" val="1391901352"/>
                  </a:ext>
                </a:extLst>
              </a:tr>
              <a:tr h="340713">
                <a:tc vMerge="1">
                  <a:txBody>
                    <a:bodyPr/>
                    <a:lstStyle/>
                    <a:p>
                      <a:endParaRPr lang="es-EC"/>
                    </a:p>
                  </a:txBody>
                  <a:tcPr/>
                </a:tc>
                <a:tc>
                  <a:txBody>
                    <a:bodyPr/>
                    <a:lstStyle/>
                    <a:p>
                      <a:pPr algn="ctr">
                        <a:lnSpc>
                          <a:spcPct val="100000"/>
                        </a:lnSpc>
                        <a:spcAft>
                          <a:spcPts val="0"/>
                        </a:spcAft>
                      </a:pPr>
                      <a:r>
                        <a:rPr lang="es-EC" sz="1300">
                          <a:effectLst/>
                        </a:rPr>
                        <a:t>6</a:t>
                      </a:r>
                      <a:endParaRPr lang="es-EC"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489" marR="41489" marT="0" marB="0" anchor="ctr"/>
                </a:tc>
                <a:tc>
                  <a:txBody>
                    <a:bodyPr/>
                    <a:lstStyle/>
                    <a:p>
                      <a:pPr algn="ctr">
                        <a:lnSpc>
                          <a:spcPct val="100000"/>
                        </a:lnSpc>
                        <a:spcAft>
                          <a:spcPts val="0"/>
                        </a:spcAft>
                      </a:pPr>
                      <a:r>
                        <a:rPr lang="es-EC" sz="1300">
                          <a:effectLst/>
                        </a:rPr>
                        <a:t>Soldadura</a:t>
                      </a:r>
                      <a:endParaRPr lang="es-EC"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489" marR="41489" marT="0" marB="0" anchor="ctr"/>
                </a:tc>
                <a:tc>
                  <a:txBody>
                    <a:bodyPr/>
                    <a:lstStyle/>
                    <a:p>
                      <a:pPr algn="ctr">
                        <a:lnSpc>
                          <a:spcPct val="100000"/>
                        </a:lnSpc>
                        <a:spcAft>
                          <a:spcPts val="0"/>
                        </a:spcAft>
                      </a:pPr>
                      <a:r>
                        <a:rPr lang="es-EC" sz="1300">
                          <a:effectLst/>
                        </a:rPr>
                        <a:t>Electrodo E70</a:t>
                      </a:r>
                      <a:endParaRPr lang="es-EC"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489" marR="41489" marT="0" marB="0" anchor="ctr"/>
                </a:tc>
                <a:tc>
                  <a:txBody>
                    <a:bodyPr/>
                    <a:lstStyle/>
                    <a:p>
                      <a:pPr algn="ctr">
                        <a:lnSpc>
                          <a:spcPct val="100000"/>
                        </a:lnSpc>
                        <a:spcAft>
                          <a:spcPts val="0"/>
                        </a:spcAft>
                      </a:pPr>
                      <a:r>
                        <a:rPr lang="es-EC" sz="1300" dirty="0">
                          <a:effectLst/>
                        </a:rPr>
                        <a:t>-</a:t>
                      </a:r>
                      <a:endParaRPr lang="es-EC"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489" marR="41489" marT="0" marB="0" anchor="ctr"/>
                </a:tc>
                <a:tc>
                  <a:txBody>
                    <a:bodyPr/>
                    <a:lstStyle/>
                    <a:p>
                      <a:pPr algn="ctr">
                        <a:lnSpc>
                          <a:spcPct val="100000"/>
                        </a:lnSpc>
                        <a:spcAft>
                          <a:spcPts val="0"/>
                        </a:spcAft>
                      </a:pPr>
                      <a:r>
                        <a:rPr lang="es-EC" sz="1300">
                          <a:effectLst/>
                        </a:rPr>
                        <a:t>5</a:t>
                      </a:r>
                      <a:endParaRPr lang="es-EC"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489" marR="41489" marT="0" marB="0" anchor="ctr"/>
                </a:tc>
                <a:tc>
                  <a:txBody>
                    <a:bodyPr/>
                    <a:lstStyle/>
                    <a:p>
                      <a:pPr algn="ctr">
                        <a:lnSpc>
                          <a:spcPct val="100000"/>
                        </a:lnSpc>
                        <a:spcAft>
                          <a:spcPts val="0"/>
                        </a:spcAft>
                      </a:pPr>
                      <a:r>
                        <a:rPr lang="es-EC" sz="1300">
                          <a:effectLst/>
                        </a:rPr>
                        <a:t>-</a:t>
                      </a:r>
                      <a:endParaRPr lang="es-EC"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489" marR="41489" marT="0" marB="0" anchor="ctr"/>
                </a:tc>
                <a:tc>
                  <a:txBody>
                    <a:bodyPr/>
                    <a:lstStyle/>
                    <a:p>
                      <a:pPr algn="ctr">
                        <a:lnSpc>
                          <a:spcPct val="100000"/>
                        </a:lnSpc>
                        <a:spcAft>
                          <a:spcPts val="0"/>
                        </a:spcAft>
                      </a:pPr>
                      <a:r>
                        <a:rPr lang="es-EC" sz="1300" dirty="0">
                          <a:effectLst/>
                        </a:rPr>
                        <a:t>6</a:t>
                      </a:r>
                      <a:endParaRPr lang="es-EC"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489" marR="41489" marT="0" marB="0" anchor="ctr"/>
                </a:tc>
                <a:extLst>
                  <a:ext uri="{0D108BD9-81ED-4DB2-BD59-A6C34878D82A}">
                    <a16:rowId xmlns:a16="http://schemas.microsoft.com/office/drawing/2014/main" val="2157159390"/>
                  </a:ext>
                </a:extLst>
              </a:tr>
            </a:tbl>
          </a:graphicData>
        </a:graphic>
      </p:graphicFrame>
      <p:pic>
        <p:nvPicPr>
          <p:cNvPr id="13" name="Imagen 12">
            <a:extLst>
              <a:ext uri="{FF2B5EF4-FFF2-40B4-BE49-F238E27FC236}">
                <a16:creationId xmlns:a16="http://schemas.microsoft.com/office/drawing/2014/main" id="{0FAB535A-59B4-4CF1-A941-AA2E3FDB5E0C}"/>
              </a:ext>
            </a:extLst>
          </p:cNvPr>
          <p:cNvPicPr/>
          <p:nvPr/>
        </p:nvPicPr>
        <p:blipFill>
          <a:blip r:embed="rId5"/>
          <a:stretch>
            <a:fillRect/>
          </a:stretch>
        </p:blipFill>
        <p:spPr>
          <a:xfrm>
            <a:off x="921243" y="1868502"/>
            <a:ext cx="3555223" cy="3321127"/>
          </a:xfrm>
          <a:prstGeom prst="roundRect">
            <a:avLst>
              <a:gd name="adj" fmla="val 16667"/>
            </a:avLst>
          </a:prstGeom>
          <a:ln>
            <a:noFill/>
          </a:ln>
          <a:effectLst>
            <a:outerShdw blurRad="76200" dist="38100" dir="7800000" algn="tl" rotWithShape="0">
              <a:srgbClr val="000000">
                <a:alpha val="40000"/>
              </a:srgbClr>
            </a:outerShdw>
          </a:effectLst>
        </p:spPr>
      </p:pic>
    </p:spTree>
    <p:extLst>
      <p:ext uri="{BB962C8B-B14F-4D97-AF65-F5344CB8AC3E}">
        <p14:creationId xmlns:p14="http://schemas.microsoft.com/office/powerpoint/2010/main" val="15200862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CBCE1D-38B8-4A94-8F93-DF908A8204CE}"/>
              </a:ext>
            </a:extLst>
          </p:cNvPr>
          <p:cNvSpPr>
            <a:spLocks noGrp="1"/>
          </p:cNvSpPr>
          <p:nvPr>
            <p:ph type="title"/>
          </p:nvPr>
        </p:nvSpPr>
        <p:spPr>
          <a:xfrm>
            <a:off x="1066799" y="341981"/>
            <a:ext cx="10058400" cy="801202"/>
          </a:xfrm>
        </p:spPr>
        <p:txBody>
          <a:bodyPr>
            <a:normAutofit/>
          </a:bodyPr>
          <a:lstStyle/>
          <a:p>
            <a:r>
              <a:rPr lang="es-EC" sz="2800" b="1" dirty="0"/>
              <a:t>SOPORTES SUPERIOR E INFERIOR</a:t>
            </a:r>
          </a:p>
        </p:txBody>
      </p:sp>
      <p:graphicFrame>
        <p:nvGraphicFramePr>
          <p:cNvPr id="7" name="Marcador de contenido 6">
            <a:extLst>
              <a:ext uri="{FF2B5EF4-FFF2-40B4-BE49-F238E27FC236}">
                <a16:creationId xmlns:a16="http://schemas.microsoft.com/office/drawing/2014/main" id="{97A09854-33FF-4304-B12B-16AFDFA49BBA}"/>
              </a:ext>
            </a:extLst>
          </p:cNvPr>
          <p:cNvGraphicFramePr>
            <a:graphicFrameLocks noGrp="1"/>
          </p:cNvGraphicFramePr>
          <p:nvPr>
            <p:ph idx="1"/>
            <p:extLst>
              <p:ext uri="{D42A27DB-BD31-4B8C-83A1-F6EECF244321}">
                <p14:modId xmlns:p14="http://schemas.microsoft.com/office/powerpoint/2010/main" val="1968815558"/>
              </p:ext>
            </p:extLst>
          </p:nvPr>
        </p:nvGraphicFramePr>
        <p:xfrm>
          <a:off x="1416473" y="1143183"/>
          <a:ext cx="9359053" cy="53081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magen 3">
            <a:extLst>
              <a:ext uri="{FF2B5EF4-FFF2-40B4-BE49-F238E27FC236}">
                <a16:creationId xmlns:a16="http://schemas.microsoft.com/office/drawing/2014/main" id="{B10BFC86-C271-475E-8BEB-CCF235C5791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73480"/>
          <a:stretch/>
        </p:blipFill>
        <p:spPr>
          <a:xfrm>
            <a:off x="368406" y="374345"/>
            <a:ext cx="822720" cy="801202"/>
          </a:xfrm>
          <a:prstGeom prst="rect">
            <a:avLst/>
          </a:prstGeom>
        </p:spPr>
      </p:pic>
      <p:pic>
        <p:nvPicPr>
          <p:cNvPr id="5" name="Imagen 4">
            <a:extLst>
              <a:ext uri="{FF2B5EF4-FFF2-40B4-BE49-F238E27FC236}">
                <a16:creationId xmlns:a16="http://schemas.microsoft.com/office/drawing/2014/main" id="{0AEF4BBF-A459-4B8F-8DD2-703A6E4222D6}"/>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10933370" y="5682453"/>
            <a:ext cx="890224" cy="801202"/>
          </a:xfrm>
          <a:prstGeom prst="rect">
            <a:avLst/>
          </a:prstGeom>
          <a:effectLst/>
        </p:spPr>
      </p:pic>
    </p:spTree>
    <p:extLst>
      <p:ext uri="{BB962C8B-B14F-4D97-AF65-F5344CB8AC3E}">
        <p14:creationId xmlns:p14="http://schemas.microsoft.com/office/powerpoint/2010/main" val="27493923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CBCE1D-38B8-4A94-8F93-DF908A8204CE}"/>
              </a:ext>
            </a:extLst>
          </p:cNvPr>
          <p:cNvSpPr>
            <a:spLocks noGrp="1"/>
          </p:cNvSpPr>
          <p:nvPr>
            <p:ph type="title"/>
          </p:nvPr>
        </p:nvSpPr>
        <p:spPr>
          <a:xfrm>
            <a:off x="1066800" y="374345"/>
            <a:ext cx="10058400" cy="801202"/>
          </a:xfrm>
        </p:spPr>
        <p:txBody>
          <a:bodyPr>
            <a:normAutofit/>
          </a:bodyPr>
          <a:lstStyle/>
          <a:p>
            <a:r>
              <a:rPr lang="es-EC" sz="2800" b="1" dirty="0"/>
              <a:t>SOPORTES SUPERIOR E INFERIOR</a:t>
            </a:r>
          </a:p>
        </p:txBody>
      </p:sp>
      <p:graphicFrame>
        <p:nvGraphicFramePr>
          <p:cNvPr id="13" name="Marcador de contenido 12">
            <a:extLst>
              <a:ext uri="{FF2B5EF4-FFF2-40B4-BE49-F238E27FC236}">
                <a16:creationId xmlns:a16="http://schemas.microsoft.com/office/drawing/2014/main" id="{66E32287-CF81-4868-983B-6CBE7341C510}"/>
              </a:ext>
            </a:extLst>
          </p:cNvPr>
          <p:cNvGraphicFramePr>
            <a:graphicFrameLocks noGrp="1"/>
          </p:cNvGraphicFramePr>
          <p:nvPr>
            <p:ph idx="1"/>
            <p:extLst>
              <p:ext uri="{D42A27DB-BD31-4B8C-83A1-F6EECF244321}">
                <p14:modId xmlns:p14="http://schemas.microsoft.com/office/powerpoint/2010/main" val="1173309710"/>
              </p:ext>
            </p:extLst>
          </p:nvPr>
        </p:nvGraphicFramePr>
        <p:xfrm>
          <a:off x="889718" y="844673"/>
          <a:ext cx="10412564" cy="51686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magen 3">
            <a:extLst>
              <a:ext uri="{FF2B5EF4-FFF2-40B4-BE49-F238E27FC236}">
                <a16:creationId xmlns:a16="http://schemas.microsoft.com/office/drawing/2014/main" id="{B10BFC86-C271-475E-8BEB-CCF235C5791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73480"/>
          <a:stretch/>
        </p:blipFill>
        <p:spPr>
          <a:xfrm>
            <a:off x="368406" y="374345"/>
            <a:ext cx="822720" cy="801202"/>
          </a:xfrm>
          <a:prstGeom prst="rect">
            <a:avLst/>
          </a:prstGeom>
        </p:spPr>
      </p:pic>
      <p:pic>
        <p:nvPicPr>
          <p:cNvPr id="5" name="Imagen 4">
            <a:extLst>
              <a:ext uri="{FF2B5EF4-FFF2-40B4-BE49-F238E27FC236}">
                <a16:creationId xmlns:a16="http://schemas.microsoft.com/office/drawing/2014/main" id="{0AEF4BBF-A459-4B8F-8DD2-703A6E4222D6}"/>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10933370" y="5682453"/>
            <a:ext cx="890224" cy="801202"/>
          </a:xfrm>
          <a:prstGeom prst="rect">
            <a:avLst/>
          </a:prstGeom>
          <a:effectLst/>
        </p:spPr>
      </p:pic>
    </p:spTree>
    <p:extLst>
      <p:ext uri="{BB962C8B-B14F-4D97-AF65-F5344CB8AC3E}">
        <p14:creationId xmlns:p14="http://schemas.microsoft.com/office/powerpoint/2010/main" val="1312030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CBCE1D-38B8-4A94-8F93-DF908A8204CE}"/>
              </a:ext>
            </a:extLst>
          </p:cNvPr>
          <p:cNvSpPr>
            <a:spLocks noGrp="1"/>
          </p:cNvSpPr>
          <p:nvPr>
            <p:ph type="title"/>
          </p:nvPr>
        </p:nvSpPr>
        <p:spPr/>
        <p:txBody>
          <a:bodyPr/>
          <a:lstStyle/>
          <a:p>
            <a:r>
              <a:rPr lang="es-EC" b="1" dirty="0"/>
              <a:t>CONTENIDO</a:t>
            </a:r>
          </a:p>
        </p:txBody>
      </p:sp>
      <p:graphicFrame>
        <p:nvGraphicFramePr>
          <p:cNvPr id="6" name="Marcador de contenido 5">
            <a:extLst>
              <a:ext uri="{FF2B5EF4-FFF2-40B4-BE49-F238E27FC236}">
                <a16:creationId xmlns:a16="http://schemas.microsoft.com/office/drawing/2014/main" id="{19D49FEC-D43D-4FA9-B8F4-77A5704DA182}"/>
              </a:ext>
            </a:extLst>
          </p:cNvPr>
          <p:cNvGraphicFramePr>
            <a:graphicFrameLocks noGrp="1"/>
          </p:cNvGraphicFramePr>
          <p:nvPr>
            <p:ph idx="1"/>
            <p:extLst>
              <p:ext uri="{D42A27DB-BD31-4B8C-83A1-F6EECF244321}">
                <p14:modId xmlns:p14="http://schemas.microsoft.com/office/powerpoint/2010/main" val="3854772042"/>
              </p:ext>
            </p:extLst>
          </p:nvPr>
        </p:nvGraphicFramePr>
        <p:xfrm>
          <a:off x="1066800" y="1844842"/>
          <a:ext cx="10058400" cy="41908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n 3">
            <a:extLst>
              <a:ext uri="{FF2B5EF4-FFF2-40B4-BE49-F238E27FC236}">
                <a16:creationId xmlns:a16="http://schemas.microsoft.com/office/drawing/2014/main" id="{B10BFC86-C271-475E-8BEB-CCF235C5791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73480"/>
          <a:stretch/>
        </p:blipFill>
        <p:spPr>
          <a:xfrm>
            <a:off x="368406" y="374345"/>
            <a:ext cx="822720" cy="801202"/>
          </a:xfrm>
          <a:prstGeom prst="rect">
            <a:avLst/>
          </a:prstGeom>
        </p:spPr>
      </p:pic>
      <p:pic>
        <p:nvPicPr>
          <p:cNvPr id="5" name="Imagen 4">
            <a:extLst>
              <a:ext uri="{FF2B5EF4-FFF2-40B4-BE49-F238E27FC236}">
                <a16:creationId xmlns:a16="http://schemas.microsoft.com/office/drawing/2014/main" id="{0AEF4BBF-A459-4B8F-8DD2-703A6E4222D6}"/>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0929944" y="5670535"/>
            <a:ext cx="890224" cy="801202"/>
          </a:xfrm>
          <a:prstGeom prst="rect">
            <a:avLst/>
          </a:prstGeom>
          <a:effectLst/>
        </p:spPr>
      </p:pic>
    </p:spTree>
    <p:extLst>
      <p:ext uri="{BB962C8B-B14F-4D97-AF65-F5344CB8AC3E}">
        <p14:creationId xmlns:p14="http://schemas.microsoft.com/office/powerpoint/2010/main" val="34149794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CBCE1D-38B8-4A94-8F93-DF908A8204CE}"/>
              </a:ext>
            </a:extLst>
          </p:cNvPr>
          <p:cNvSpPr>
            <a:spLocks noGrp="1"/>
          </p:cNvSpPr>
          <p:nvPr>
            <p:ph type="title"/>
          </p:nvPr>
        </p:nvSpPr>
        <p:spPr>
          <a:xfrm>
            <a:off x="1066800" y="374345"/>
            <a:ext cx="10058400" cy="801202"/>
          </a:xfrm>
        </p:spPr>
        <p:txBody>
          <a:bodyPr>
            <a:normAutofit/>
          </a:bodyPr>
          <a:lstStyle/>
          <a:p>
            <a:r>
              <a:rPr lang="es-EC" sz="2800" b="1" dirty="0"/>
              <a:t>SOPORTES SUPERIOR E INFERIOR</a:t>
            </a:r>
          </a:p>
        </p:txBody>
      </p:sp>
      <p:pic>
        <p:nvPicPr>
          <p:cNvPr id="4" name="Imagen 3">
            <a:extLst>
              <a:ext uri="{FF2B5EF4-FFF2-40B4-BE49-F238E27FC236}">
                <a16:creationId xmlns:a16="http://schemas.microsoft.com/office/drawing/2014/main" id="{B10BFC86-C271-475E-8BEB-CCF235C5791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480"/>
          <a:stretch/>
        </p:blipFill>
        <p:spPr>
          <a:xfrm>
            <a:off x="368406" y="374345"/>
            <a:ext cx="822720" cy="801202"/>
          </a:xfrm>
          <a:prstGeom prst="rect">
            <a:avLst/>
          </a:prstGeom>
        </p:spPr>
      </p:pic>
      <p:pic>
        <p:nvPicPr>
          <p:cNvPr id="5" name="Imagen 4">
            <a:extLst>
              <a:ext uri="{FF2B5EF4-FFF2-40B4-BE49-F238E27FC236}">
                <a16:creationId xmlns:a16="http://schemas.microsoft.com/office/drawing/2014/main" id="{0AEF4BBF-A459-4B8F-8DD2-703A6E4222D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933370" y="5682453"/>
            <a:ext cx="890224" cy="801202"/>
          </a:xfrm>
          <a:prstGeom prst="rect">
            <a:avLst/>
          </a:prstGeom>
          <a:effectLst/>
        </p:spPr>
      </p:pic>
      <p:graphicFrame>
        <p:nvGraphicFramePr>
          <p:cNvPr id="8" name="Marcador de contenido 7">
            <a:extLst>
              <a:ext uri="{FF2B5EF4-FFF2-40B4-BE49-F238E27FC236}">
                <a16:creationId xmlns:a16="http://schemas.microsoft.com/office/drawing/2014/main" id="{1C6E7BF5-2BEB-4829-93E2-AC5EAAC85103}"/>
              </a:ext>
            </a:extLst>
          </p:cNvPr>
          <p:cNvGraphicFramePr>
            <a:graphicFrameLocks noGrp="1"/>
          </p:cNvGraphicFramePr>
          <p:nvPr>
            <p:ph idx="1"/>
            <p:extLst>
              <p:ext uri="{D42A27DB-BD31-4B8C-83A1-F6EECF244321}">
                <p14:modId xmlns:p14="http://schemas.microsoft.com/office/powerpoint/2010/main" val="3695353892"/>
              </p:ext>
            </p:extLst>
          </p:nvPr>
        </p:nvGraphicFramePr>
        <p:xfrm>
          <a:off x="819150" y="1371600"/>
          <a:ext cx="10430376" cy="431085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9324639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CBCE1D-38B8-4A94-8F93-DF908A8204CE}"/>
              </a:ext>
            </a:extLst>
          </p:cNvPr>
          <p:cNvSpPr>
            <a:spLocks noGrp="1"/>
          </p:cNvSpPr>
          <p:nvPr>
            <p:ph type="title"/>
          </p:nvPr>
        </p:nvSpPr>
        <p:spPr>
          <a:xfrm>
            <a:off x="1066800" y="642594"/>
            <a:ext cx="10058400" cy="801202"/>
          </a:xfrm>
        </p:spPr>
        <p:txBody>
          <a:bodyPr>
            <a:normAutofit/>
          </a:bodyPr>
          <a:lstStyle/>
          <a:p>
            <a:r>
              <a:rPr lang="es-EC" sz="2800" b="1" dirty="0"/>
              <a:t>SOPORTES SUPERIOR E INFERIOR</a:t>
            </a:r>
          </a:p>
        </p:txBody>
      </p:sp>
      <p:pic>
        <p:nvPicPr>
          <p:cNvPr id="11" name="Marcador de contenido 10">
            <a:extLst>
              <a:ext uri="{FF2B5EF4-FFF2-40B4-BE49-F238E27FC236}">
                <a16:creationId xmlns:a16="http://schemas.microsoft.com/office/drawing/2014/main" id="{9E5F3A90-AE51-44BB-832C-17945750C41C}"/>
              </a:ext>
            </a:extLst>
          </p:cNvPr>
          <p:cNvPicPr>
            <a:picLocks noGrp="1" noChangeAspect="1"/>
          </p:cNvPicPr>
          <p:nvPr>
            <p:ph idx="1"/>
          </p:nvPr>
        </p:nvPicPr>
        <p:blipFill rotWithShape="1">
          <a:blip r:embed="rId2"/>
          <a:srcRect b="43475"/>
          <a:stretch/>
        </p:blipFill>
        <p:spPr>
          <a:xfrm>
            <a:off x="6686780" y="1415902"/>
            <a:ext cx="3064642" cy="2594407"/>
          </a:xfrm>
          <a:prstGeom prst="roundRect">
            <a:avLst>
              <a:gd name="adj" fmla="val 8594"/>
            </a:avLst>
          </a:prstGeom>
          <a:solidFill>
            <a:srgbClr val="FFFFFF">
              <a:shade val="85000"/>
            </a:srgbClr>
          </a:solidFill>
          <a:ln w="28575">
            <a:solidFill>
              <a:schemeClr val="accent5">
                <a:lumMod val="60000"/>
                <a:lumOff val="40000"/>
              </a:schemeClr>
            </a:solidFill>
          </a:ln>
          <a:effectLst/>
        </p:spPr>
      </p:pic>
      <p:pic>
        <p:nvPicPr>
          <p:cNvPr id="4" name="Imagen 3">
            <a:extLst>
              <a:ext uri="{FF2B5EF4-FFF2-40B4-BE49-F238E27FC236}">
                <a16:creationId xmlns:a16="http://schemas.microsoft.com/office/drawing/2014/main" id="{B10BFC86-C271-475E-8BEB-CCF235C5791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480"/>
          <a:stretch/>
        </p:blipFill>
        <p:spPr>
          <a:xfrm>
            <a:off x="368406" y="374345"/>
            <a:ext cx="822720" cy="801202"/>
          </a:xfrm>
          <a:prstGeom prst="rect">
            <a:avLst/>
          </a:prstGeom>
        </p:spPr>
      </p:pic>
      <p:pic>
        <p:nvPicPr>
          <p:cNvPr id="5" name="Imagen 4">
            <a:extLst>
              <a:ext uri="{FF2B5EF4-FFF2-40B4-BE49-F238E27FC236}">
                <a16:creationId xmlns:a16="http://schemas.microsoft.com/office/drawing/2014/main" id="{0AEF4BBF-A459-4B8F-8DD2-703A6E4222D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933370" y="5682453"/>
            <a:ext cx="890224" cy="801202"/>
          </a:xfrm>
          <a:prstGeom prst="rect">
            <a:avLst/>
          </a:prstGeom>
          <a:effectLst/>
        </p:spPr>
      </p:pic>
      <p:pic>
        <p:nvPicPr>
          <p:cNvPr id="10" name="Imagen 9">
            <a:extLst>
              <a:ext uri="{FF2B5EF4-FFF2-40B4-BE49-F238E27FC236}">
                <a16:creationId xmlns:a16="http://schemas.microsoft.com/office/drawing/2014/main" id="{C6875026-B418-4EFC-9B04-1DFAA853EA52}"/>
              </a:ext>
            </a:extLst>
          </p:cNvPr>
          <p:cNvPicPr>
            <a:picLocks noChangeAspect="1"/>
          </p:cNvPicPr>
          <p:nvPr/>
        </p:nvPicPr>
        <p:blipFill>
          <a:blip r:embed="rId5"/>
          <a:stretch>
            <a:fillRect/>
          </a:stretch>
        </p:blipFill>
        <p:spPr>
          <a:xfrm>
            <a:off x="2234139" y="1583311"/>
            <a:ext cx="3064642" cy="1979813"/>
          </a:xfrm>
          <a:prstGeom prst="roundRect">
            <a:avLst>
              <a:gd name="adj" fmla="val 8594"/>
            </a:avLst>
          </a:prstGeom>
          <a:solidFill>
            <a:srgbClr val="FFFFFF">
              <a:shade val="85000"/>
            </a:srgbClr>
          </a:solidFill>
          <a:ln w="28575">
            <a:solidFill>
              <a:schemeClr val="accent5">
                <a:lumMod val="60000"/>
                <a:lumOff val="40000"/>
              </a:schemeClr>
            </a:solidFill>
          </a:ln>
          <a:effectLst/>
        </p:spPr>
      </p:pic>
      <p:pic>
        <p:nvPicPr>
          <p:cNvPr id="12" name="Marcador de contenido 10">
            <a:extLst>
              <a:ext uri="{FF2B5EF4-FFF2-40B4-BE49-F238E27FC236}">
                <a16:creationId xmlns:a16="http://schemas.microsoft.com/office/drawing/2014/main" id="{B05EC799-4CE6-45C7-940A-EAB40719731F}"/>
              </a:ext>
            </a:extLst>
          </p:cNvPr>
          <p:cNvPicPr>
            <a:picLocks noChangeAspect="1"/>
          </p:cNvPicPr>
          <p:nvPr/>
        </p:nvPicPr>
        <p:blipFill rotWithShape="1">
          <a:blip r:embed="rId2"/>
          <a:srcRect t="70690" b="1047"/>
          <a:stretch/>
        </p:blipFill>
        <p:spPr>
          <a:xfrm>
            <a:off x="6406449" y="4407918"/>
            <a:ext cx="3625304" cy="1534520"/>
          </a:xfrm>
          <a:prstGeom prst="roundRect">
            <a:avLst>
              <a:gd name="adj" fmla="val 8594"/>
            </a:avLst>
          </a:prstGeom>
          <a:solidFill>
            <a:srgbClr val="FFFFFF">
              <a:shade val="85000"/>
            </a:srgbClr>
          </a:solidFill>
          <a:ln w="28575">
            <a:solidFill>
              <a:schemeClr val="accent5">
                <a:lumMod val="60000"/>
                <a:lumOff val="40000"/>
              </a:schemeClr>
            </a:solidFill>
          </a:ln>
          <a:effectLst/>
        </p:spPr>
      </p:pic>
      <p:pic>
        <p:nvPicPr>
          <p:cNvPr id="14" name="Imagen 13">
            <a:extLst>
              <a:ext uri="{FF2B5EF4-FFF2-40B4-BE49-F238E27FC236}">
                <a16:creationId xmlns:a16="http://schemas.microsoft.com/office/drawing/2014/main" id="{2574F82B-9CAF-4273-B0C6-F74D76DD51C8}"/>
              </a:ext>
            </a:extLst>
          </p:cNvPr>
          <p:cNvPicPr>
            <a:picLocks noChangeAspect="1"/>
          </p:cNvPicPr>
          <p:nvPr/>
        </p:nvPicPr>
        <p:blipFill>
          <a:blip r:embed="rId6"/>
          <a:stretch>
            <a:fillRect/>
          </a:stretch>
        </p:blipFill>
        <p:spPr>
          <a:xfrm>
            <a:off x="1958340" y="3980123"/>
            <a:ext cx="3367586" cy="1962315"/>
          </a:xfrm>
          <a:prstGeom prst="roundRect">
            <a:avLst>
              <a:gd name="adj" fmla="val 8594"/>
            </a:avLst>
          </a:prstGeom>
          <a:solidFill>
            <a:srgbClr val="FFFFFF">
              <a:shade val="85000"/>
            </a:srgbClr>
          </a:solidFill>
          <a:ln w="28575">
            <a:solidFill>
              <a:schemeClr val="accent5">
                <a:lumMod val="60000"/>
                <a:lumOff val="40000"/>
              </a:schemeClr>
            </a:solidFill>
          </a:ln>
          <a:effectLst/>
        </p:spPr>
      </p:pic>
      <p:sp>
        <p:nvSpPr>
          <p:cNvPr id="9" name="Rectángulo 8">
            <a:extLst>
              <a:ext uri="{FF2B5EF4-FFF2-40B4-BE49-F238E27FC236}">
                <a16:creationId xmlns:a16="http://schemas.microsoft.com/office/drawing/2014/main" id="{B3CEDA6D-144D-49B1-A64E-02099FECC63F}"/>
              </a:ext>
            </a:extLst>
          </p:cNvPr>
          <p:cNvSpPr/>
          <p:nvPr/>
        </p:nvSpPr>
        <p:spPr>
          <a:xfrm>
            <a:off x="2206994" y="5907629"/>
            <a:ext cx="3091787" cy="307777"/>
          </a:xfrm>
          <a:prstGeom prst="rect">
            <a:avLst/>
          </a:prstGeom>
        </p:spPr>
        <p:txBody>
          <a:bodyPr wrap="square">
            <a:spAutoFit/>
          </a:bodyPr>
          <a:lstStyle/>
          <a:p>
            <a:pPr algn="ctr"/>
            <a:r>
              <a:rPr lang="es-EC" sz="1400" dirty="0">
                <a:ea typeface="Times New Roman" panose="02020603050405020304" pitchFamily="18" charset="0"/>
              </a:rPr>
              <a:t>Detalle de soldadura</a:t>
            </a:r>
            <a:endParaRPr lang="es-EC" sz="1400" dirty="0"/>
          </a:p>
        </p:txBody>
      </p:sp>
      <p:sp>
        <p:nvSpPr>
          <p:cNvPr id="13" name="Rectángulo 12">
            <a:extLst>
              <a:ext uri="{FF2B5EF4-FFF2-40B4-BE49-F238E27FC236}">
                <a16:creationId xmlns:a16="http://schemas.microsoft.com/office/drawing/2014/main" id="{7C208F4A-E754-4961-8199-3F6DF9FF305F}"/>
              </a:ext>
            </a:extLst>
          </p:cNvPr>
          <p:cNvSpPr/>
          <p:nvPr/>
        </p:nvSpPr>
        <p:spPr>
          <a:xfrm>
            <a:off x="6713925" y="4010309"/>
            <a:ext cx="3091787" cy="307777"/>
          </a:xfrm>
          <a:prstGeom prst="rect">
            <a:avLst/>
          </a:prstGeom>
        </p:spPr>
        <p:txBody>
          <a:bodyPr wrap="square">
            <a:spAutoFit/>
          </a:bodyPr>
          <a:lstStyle/>
          <a:p>
            <a:pPr algn="ctr"/>
            <a:r>
              <a:rPr lang="es-EC" sz="1400" dirty="0">
                <a:ea typeface="Times New Roman" panose="02020603050405020304" pitchFamily="18" charset="0"/>
              </a:rPr>
              <a:t>Vista en planta</a:t>
            </a:r>
            <a:endParaRPr lang="es-EC" sz="1400" dirty="0"/>
          </a:p>
        </p:txBody>
      </p:sp>
      <p:sp>
        <p:nvSpPr>
          <p:cNvPr id="15" name="Rectángulo 14">
            <a:extLst>
              <a:ext uri="{FF2B5EF4-FFF2-40B4-BE49-F238E27FC236}">
                <a16:creationId xmlns:a16="http://schemas.microsoft.com/office/drawing/2014/main" id="{F1F1FB90-DFAE-4EB4-A4A6-2DB17F4FCB14}"/>
              </a:ext>
            </a:extLst>
          </p:cNvPr>
          <p:cNvSpPr/>
          <p:nvPr/>
        </p:nvSpPr>
        <p:spPr>
          <a:xfrm>
            <a:off x="6713925" y="5942438"/>
            <a:ext cx="3091787" cy="307777"/>
          </a:xfrm>
          <a:prstGeom prst="rect">
            <a:avLst/>
          </a:prstGeom>
        </p:spPr>
        <p:txBody>
          <a:bodyPr wrap="square">
            <a:spAutoFit/>
          </a:bodyPr>
          <a:lstStyle/>
          <a:p>
            <a:pPr algn="ctr"/>
            <a:r>
              <a:rPr lang="es-EC" sz="1400" dirty="0">
                <a:ea typeface="Times New Roman" panose="02020603050405020304" pitchFamily="18" charset="0"/>
              </a:rPr>
              <a:t>Vista lateral</a:t>
            </a:r>
            <a:endParaRPr lang="es-EC" sz="1400" dirty="0"/>
          </a:p>
        </p:txBody>
      </p:sp>
      <p:sp>
        <p:nvSpPr>
          <p:cNvPr id="16" name="Rectángulo 15">
            <a:extLst>
              <a:ext uri="{FF2B5EF4-FFF2-40B4-BE49-F238E27FC236}">
                <a16:creationId xmlns:a16="http://schemas.microsoft.com/office/drawing/2014/main" id="{500A9D4F-B3DF-41C5-8460-ADA7B636E2B3}"/>
              </a:ext>
            </a:extLst>
          </p:cNvPr>
          <p:cNvSpPr/>
          <p:nvPr/>
        </p:nvSpPr>
        <p:spPr>
          <a:xfrm>
            <a:off x="2206993" y="3577399"/>
            <a:ext cx="3091787" cy="307777"/>
          </a:xfrm>
          <a:prstGeom prst="rect">
            <a:avLst/>
          </a:prstGeom>
        </p:spPr>
        <p:txBody>
          <a:bodyPr wrap="square">
            <a:spAutoFit/>
          </a:bodyPr>
          <a:lstStyle/>
          <a:p>
            <a:pPr algn="ctr"/>
            <a:r>
              <a:rPr lang="es-EC" sz="1400" dirty="0">
                <a:ea typeface="Times New Roman" panose="02020603050405020304" pitchFamily="18" charset="0"/>
              </a:rPr>
              <a:t>Estructura de soporte 3D</a:t>
            </a:r>
            <a:endParaRPr lang="es-EC" sz="1400" dirty="0"/>
          </a:p>
        </p:txBody>
      </p:sp>
    </p:spTree>
    <p:extLst>
      <p:ext uri="{BB962C8B-B14F-4D97-AF65-F5344CB8AC3E}">
        <p14:creationId xmlns:p14="http://schemas.microsoft.com/office/powerpoint/2010/main" val="14405105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CBCE1D-38B8-4A94-8F93-DF908A8204CE}"/>
              </a:ext>
            </a:extLst>
          </p:cNvPr>
          <p:cNvSpPr>
            <a:spLocks noGrp="1"/>
          </p:cNvSpPr>
          <p:nvPr>
            <p:ph type="title"/>
          </p:nvPr>
        </p:nvSpPr>
        <p:spPr>
          <a:xfrm>
            <a:off x="1066800" y="642594"/>
            <a:ext cx="10058400" cy="801202"/>
          </a:xfrm>
        </p:spPr>
        <p:txBody>
          <a:bodyPr>
            <a:normAutofit/>
          </a:bodyPr>
          <a:lstStyle/>
          <a:p>
            <a:r>
              <a:rPr lang="es-EC" sz="2800" b="1" dirty="0"/>
              <a:t>PERNOS EN EJES DE TRANSMISIÓN</a:t>
            </a:r>
          </a:p>
        </p:txBody>
      </p:sp>
      <p:pic>
        <p:nvPicPr>
          <p:cNvPr id="4" name="Imagen 3">
            <a:extLst>
              <a:ext uri="{FF2B5EF4-FFF2-40B4-BE49-F238E27FC236}">
                <a16:creationId xmlns:a16="http://schemas.microsoft.com/office/drawing/2014/main" id="{B10BFC86-C271-475E-8BEB-CCF235C5791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480"/>
          <a:stretch/>
        </p:blipFill>
        <p:spPr>
          <a:xfrm>
            <a:off x="368406" y="374345"/>
            <a:ext cx="822720" cy="801202"/>
          </a:xfrm>
          <a:prstGeom prst="rect">
            <a:avLst/>
          </a:prstGeom>
        </p:spPr>
      </p:pic>
      <p:pic>
        <p:nvPicPr>
          <p:cNvPr id="5" name="Imagen 4">
            <a:extLst>
              <a:ext uri="{FF2B5EF4-FFF2-40B4-BE49-F238E27FC236}">
                <a16:creationId xmlns:a16="http://schemas.microsoft.com/office/drawing/2014/main" id="{0AEF4BBF-A459-4B8F-8DD2-703A6E4222D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933370" y="374345"/>
            <a:ext cx="890224" cy="801202"/>
          </a:xfrm>
          <a:prstGeom prst="rect">
            <a:avLst/>
          </a:prstGeom>
          <a:effectLst/>
        </p:spPr>
      </p:pic>
      <p:pic>
        <p:nvPicPr>
          <p:cNvPr id="3" name="Imagen 2">
            <a:extLst>
              <a:ext uri="{FF2B5EF4-FFF2-40B4-BE49-F238E27FC236}">
                <a16:creationId xmlns:a16="http://schemas.microsoft.com/office/drawing/2014/main" id="{68B9C23F-87D9-48DD-9A46-E7A326D566EA}"/>
              </a:ext>
            </a:extLst>
          </p:cNvPr>
          <p:cNvPicPr>
            <a:picLocks noChangeAspect="1"/>
          </p:cNvPicPr>
          <p:nvPr/>
        </p:nvPicPr>
        <p:blipFill rotWithShape="1">
          <a:blip r:embed="rId5"/>
          <a:srcRect l="18349" b="68401"/>
          <a:stretch/>
        </p:blipFill>
        <p:spPr>
          <a:xfrm>
            <a:off x="7410913" y="2892611"/>
            <a:ext cx="1901100" cy="2064915"/>
          </a:xfrm>
          <a:prstGeom prst="roundRect">
            <a:avLst>
              <a:gd name="adj" fmla="val 8594"/>
            </a:avLst>
          </a:prstGeom>
          <a:solidFill>
            <a:srgbClr val="FFFFFF">
              <a:shade val="85000"/>
            </a:srgbClr>
          </a:solidFill>
          <a:ln w="28575">
            <a:solidFill>
              <a:schemeClr val="accent5">
                <a:lumMod val="60000"/>
                <a:lumOff val="40000"/>
              </a:schemeClr>
            </a:solidFill>
          </a:ln>
          <a:effectLst/>
        </p:spPr>
      </p:pic>
      <p:graphicFrame>
        <p:nvGraphicFramePr>
          <p:cNvPr id="8" name="Tabla 7">
            <a:extLst>
              <a:ext uri="{FF2B5EF4-FFF2-40B4-BE49-F238E27FC236}">
                <a16:creationId xmlns:a16="http://schemas.microsoft.com/office/drawing/2014/main" id="{E2DF7FBA-79CB-4CA3-9E55-1076FC5D7107}"/>
              </a:ext>
            </a:extLst>
          </p:cNvPr>
          <p:cNvGraphicFramePr>
            <a:graphicFrameLocks noGrp="1"/>
          </p:cNvGraphicFramePr>
          <p:nvPr>
            <p:extLst>
              <p:ext uri="{D42A27DB-BD31-4B8C-83A1-F6EECF244321}">
                <p14:modId xmlns:p14="http://schemas.microsoft.com/office/powerpoint/2010/main" val="1635639021"/>
              </p:ext>
            </p:extLst>
          </p:nvPr>
        </p:nvGraphicFramePr>
        <p:xfrm>
          <a:off x="779766" y="1950453"/>
          <a:ext cx="6449839" cy="3952731"/>
        </p:xfrm>
        <a:graphic>
          <a:graphicData uri="http://schemas.openxmlformats.org/drawingml/2006/table">
            <a:tbl>
              <a:tblPr firstRow="1" firstCol="1" bandRow="1">
                <a:tableStyleId>{5FD0F851-EC5A-4D38-B0AD-8093EC10F338}</a:tableStyleId>
              </a:tblPr>
              <a:tblGrid>
                <a:gridCol w="1636366">
                  <a:extLst>
                    <a:ext uri="{9D8B030D-6E8A-4147-A177-3AD203B41FA5}">
                      <a16:colId xmlns:a16="http://schemas.microsoft.com/office/drawing/2014/main" val="2353368184"/>
                    </a:ext>
                  </a:extLst>
                </a:gridCol>
                <a:gridCol w="921377">
                  <a:extLst>
                    <a:ext uri="{9D8B030D-6E8A-4147-A177-3AD203B41FA5}">
                      <a16:colId xmlns:a16="http://schemas.microsoft.com/office/drawing/2014/main" val="2349794943"/>
                    </a:ext>
                  </a:extLst>
                </a:gridCol>
                <a:gridCol w="275726">
                  <a:extLst>
                    <a:ext uri="{9D8B030D-6E8A-4147-A177-3AD203B41FA5}">
                      <a16:colId xmlns:a16="http://schemas.microsoft.com/office/drawing/2014/main" val="631648481"/>
                    </a:ext>
                  </a:extLst>
                </a:gridCol>
                <a:gridCol w="1154854">
                  <a:extLst>
                    <a:ext uri="{9D8B030D-6E8A-4147-A177-3AD203B41FA5}">
                      <a16:colId xmlns:a16="http://schemas.microsoft.com/office/drawing/2014/main" val="4169337326"/>
                    </a:ext>
                  </a:extLst>
                </a:gridCol>
                <a:gridCol w="1128584">
                  <a:extLst>
                    <a:ext uri="{9D8B030D-6E8A-4147-A177-3AD203B41FA5}">
                      <a16:colId xmlns:a16="http://schemas.microsoft.com/office/drawing/2014/main" val="4213589667"/>
                    </a:ext>
                  </a:extLst>
                </a:gridCol>
                <a:gridCol w="1332932">
                  <a:extLst>
                    <a:ext uri="{9D8B030D-6E8A-4147-A177-3AD203B41FA5}">
                      <a16:colId xmlns:a16="http://schemas.microsoft.com/office/drawing/2014/main" val="1894920783"/>
                    </a:ext>
                  </a:extLst>
                </a:gridCol>
              </a:tblGrid>
              <a:tr h="283757">
                <a:tc>
                  <a:txBody>
                    <a:bodyPr/>
                    <a:lstStyle/>
                    <a:p>
                      <a:pPr algn="ctr">
                        <a:lnSpc>
                          <a:spcPct val="100000"/>
                        </a:lnSpc>
                        <a:spcAft>
                          <a:spcPts val="0"/>
                        </a:spcAft>
                      </a:pPr>
                      <a:r>
                        <a:rPr lang="es-EC" sz="1800" dirty="0">
                          <a:effectLst/>
                        </a:rPr>
                        <a:t> </a:t>
                      </a:r>
                      <a:endParaRPr lang="es-EC" sz="1800" dirty="0">
                        <a:solidFill>
                          <a:srgbClr val="578793"/>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150" marR="53150" marT="0" marB="0" anchor="ctr"/>
                </a:tc>
                <a:tc gridSpan="3">
                  <a:txBody>
                    <a:bodyPr/>
                    <a:lstStyle/>
                    <a:p>
                      <a:pPr algn="ctr">
                        <a:lnSpc>
                          <a:spcPct val="100000"/>
                        </a:lnSpc>
                        <a:spcAft>
                          <a:spcPts val="0"/>
                        </a:spcAft>
                      </a:pPr>
                      <a:r>
                        <a:rPr lang="es-EC" sz="1800" dirty="0">
                          <a:effectLst/>
                        </a:rPr>
                        <a:t>Dimensiones iniciales</a:t>
                      </a:r>
                      <a:endParaRPr lang="es-EC" sz="1800" dirty="0">
                        <a:solidFill>
                          <a:srgbClr val="578793"/>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150" marR="53150" marT="0" marB="0" anchor="ctr"/>
                </a:tc>
                <a:tc hMerge="1">
                  <a:txBody>
                    <a:bodyPr/>
                    <a:lstStyle/>
                    <a:p>
                      <a:endParaRPr lang="es-EC"/>
                    </a:p>
                  </a:txBody>
                  <a:tcPr/>
                </a:tc>
                <a:tc hMerge="1">
                  <a:txBody>
                    <a:bodyPr/>
                    <a:lstStyle/>
                    <a:p>
                      <a:pPr algn="ctr">
                        <a:lnSpc>
                          <a:spcPct val="100000"/>
                        </a:lnSpc>
                        <a:spcAft>
                          <a:spcPts val="0"/>
                        </a:spcAft>
                      </a:pPr>
                      <a:endParaRPr lang="es-EC" sz="1600" dirty="0">
                        <a:solidFill>
                          <a:srgbClr val="578793"/>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150" marR="53150" marT="0" marB="0" anchor="ctr"/>
                </a:tc>
                <a:tc gridSpan="2">
                  <a:txBody>
                    <a:bodyPr/>
                    <a:lstStyle/>
                    <a:p>
                      <a:pPr algn="ctr">
                        <a:lnSpc>
                          <a:spcPct val="100000"/>
                        </a:lnSpc>
                        <a:spcAft>
                          <a:spcPts val="0"/>
                        </a:spcAft>
                      </a:pPr>
                      <a:r>
                        <a:rPr lang="es-EC" sz="1800" dirty="0">
                          <a:effectLst/>
                        </a:rPr>
                        <a:t>Dimensiones rediseño</a:t>
                      </a:r>
                      <a:endParaRPr lang="es-EC" sz="1800" dirty="0">
                        <a:solidFill>
                          <a:srgbClr val="578793"/>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150" marR="53150" marT="0" marB="0" anchor="ctr"/>
                </a:tc>
                <a:tc hMerge="1">
                  <a:txBody>
                    <a:bodyPr/>
                    <a:lstStyle/>
                    <a:p>
                      <a:endParaRPr lang="es-EC"/>
                    </a:p>
                  </a:txBody>
                  <a:tcPr/>
                </a:tc>
                <a:extLst>
                  <a:ext uri="{0D108BD9-81ED-4DB2-BD59-A6C34878D82A}">
                    <a16:rowId xmlns:a16="http://schemas.microsoft.com/office/drawing/2014/main" val="57451126"/>
                  </a:ext>
                </a:extLst>
              </a:tr>
              <a:tr h="157878">
                <a:tc>
                  <a:txBody>
                    <a:bodyPr/>
                    <a:lstStyle/>
                    <a:p>
                      <a:pPr algn="ctr">
                        <a:lnSpc>
                          <a:spcPct val="100000"/>
                        </a:lnSpc>
                        <a:spcAft>
                          <a:spcPts val="0"/>
                        </a:spcAft>
                      </a:pPr>
                      <a:r>
                        <a:rPr lang="es-EC" sz="1800">
                          <a:effectLst/>
                        </a:rPr>
                        <a:t> </a:t>
                      </a:r>
                      <a:endParaRPr lang="es-EC" sz="1800">
                        <a:solidFill>
                          <a:srgbClr val="578793"/>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150" marR="53150" marT="0" marB="0" anchor="ctr"/>
                </a:tc>
                <a:tc gridSpan="2">
                  <a:txBody>
                    <a:bodyPr/>
                    <a:lstStyle/>
                    <a:p>
                      <a:pPr algn="ctr">
                        <a:lnSpc>
                          <a:spcPct val="100000"/>
                        </a:lnSpc>
                        <a:spcAft>
                          <a:spcPts val="0"/>
                        </a:spcAft>
                      </a:pPr>
                      <a:r>
                        <a:rPr lang="es-EC" sz="1800">
                          <a:effectLst/>
                        </a:rPr>
                        <a:t>mm</a:t>
                      </a:r>
                      <a:endParaRPr lang="es-EC" sz="1800">
                        <a:solidFill>
                          <a:srgbClr val="578793"/>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150" marR="53150" marT="0" marB="0" anchor="ctr"/>
                </a:tc>
                <a:tc hMerge="1">
                  <a:txBody>
                    <a:bodyPr/>
                    <a:lstStyle/>
                    <a:p>
                      <a:pPr algn="ctr">
                        <a:lnSpc>
                          <a:spcPct val="100000"/>
                        </a:lnSpc>
                        <a:spcAft>
                          <a:spcPts val="0"/>
                        </a:spcAft>
                      </a:pPr>
                      <a:r>
                        <a:rPr lang="es-EC" sz="1600">
                          <a:effectLst/>
                        </a:rPr>
                        <a:t>plg</a:t>
                      </a:r>
                      <a:endParaRPr lang="es-EC" sz="1600">
                        <a:solidFill>
                          <a:srgbClr val="578793"/>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150" marR="53150" marT="0" marB="0" anchor="ctr"/>
                </a:tc>
                <a:tc>
                  <a:txBody>
                    <a:bodyPr/>
                    <a:lstStyle/>
                    <a:p>
                      <a:pPr algn="ctr">
                        <a:lnSpc>
                          <a:spcPct val="100000"/>
                        </a:lnSpc>
                        <a:spcAft>
                          <a:spcPts val="0"/>
                        </a:spcAft>
                      </a:pPr>
                      <a:r>
                        <a:rPr lang="es-EC" sz="1800">
                          <a:effectLst/>
                        </a:rPr>
                        <a:t>plg</a:t>
                      </a:r>
                      <a:endParaRPr lang="es-EC" sz="1800">
                        <a:solidFill>
                          <a:srgbClr val="578793"/>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150" marR="53150" marT="0" marB="0" anchor="ctr"/>
                </a:tc>
                <a:tc>
                  <a:txBody>
                    <a:bodyPr/>
                    <a:lstStyle/>
                    <a:p>
                      <a:pPr algn="ctr">
                        <a:lnSpc>
                          <a:spcPct val="100000"/>
                        </a:lnSpc>
                        <a:spcAft>
                          <a:spcPts val="0"/>
                        </a:spcAft>
                      </a:pPr>
                      <a:r>
                        <a:rPr lang="es-EC" sz="1800">
                          <a:effectLst/>
                        </a:rPr>
                        <a:t>mm</a:t>
                      </a:r>
                      <a:endParaRPr lang="es-EC" sz="1800">
                        <a:solidFill>
                          <a:srgbClr val="578793"/>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150" marR="53150" marT="0" marB="0" anchor="ctr"/>
                </a:tc>
                <a:tc>
                  <a:txBody>
                    <a:bodyPr/>
                    <a:lstStyle/>
                    <a:p>
                      <a:pPr algn="ctr">
                        <a:lnSpc>
                          <a:spcPct val="100000"/>
                        </a:lnSpc>
                        <a:spcAft>
                          <a:spcPts val="0"/>
                        </a:spcAft>
                      </a:pPr>
                      <a:r>
                        <a:rPr lang="es-EC" sz="1800">
                          <a:effectLst/>
                        </a:rPr>
                        <a:t>plg</a:t>
                      </a:r>
                      <a:endParaRPr lang="es-EC" sz="1800">
                        <a:solidFill>
                          <a:srgbClr val="578793"/>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150" marR="53150" marT="0" marB="0" anchor="ctr"/>
                </a:tc>
                <a:extLst>
                  <a:ext uri="{0D108BD9-81ED-4DB2-BD59-A6C34878D82A}">
                    <a16:rowId xmlns:a16="http://schemas.microsoft.com/office/drawing/2014/main" val="2486103625"/>
                  </a:ext>
                </a:extLst>
              </a:tr>
              <a:tr h="344309">
                <a:tc>
                  <a:txBody>
                    <a:bodyPr/>
                    <a:lstStyle/>
                    <a:p>
                      <a:pPr algn="ctr">
                        <a:lnSpc>
                          <a:spcPct val="100000"/>
                        </a:lnSpc>
                        <a:spcAft>
                          <a:spcPts val="0"/>
                        </a:spcAft>
                      </a:pPr>
                      <a:r>
                        <a:rPr lang="es-EC" sz="1800">
                          <a:effectLst/>
                        </a:rPr>
                        <a:t>Altura perno</a:t>
                      </a:r>
                      <a:endParaRPr lang="es-EC" sz="1800">
                        <a:solidFill>
                          <a:srgbClr val="578793"/>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150" marR="53150" marT="0" marB="0" anchor="ctr"/>
                </a:tc>
                <a:tc gridSpan="2">
                  <a:txBody>
                    <a:bodyPr/>
                    <a:lstStyle/>
                    <a:p>
                      <a:pPr algn="ctr">
                        <a:lnSpc>
                          <a:spcPct val="100000"/>
                        </a:lnSpc>
                        <a:spcAft>
                          <a:spcPts val="0"/>
                        </a:spcAft>
                      </a:pPr>
                      <a:r>
                        <a:rPr lang="es-EC" sz="1800">
                          <a:effectLst/>
                        </a:rPr>
                        <a:t>50</a:t>
                      </a:r>
                      <a:endParaRPr lang="es-EC" sz="1800">
                        <a:solidFill>
                          <a:srgbClr val="578793"/>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150" marR="53150" marT="0" marB="0" anchor="ctr"/>
                </a:tc>
                <a:tc hMerge="1">
                  <a:txBody>
                    <a:bodyPr/>
                    <a:lstStyle/>
                    <a:p>
                      <a:pPr algn="ctr">
                        <a:lnSpc>
                          <a:spcPct val="100000"/>
                        </a:lnSpc>
                        <a:spcAft>
                          <a:spcPts val="0"/>
                        </a:spcAft>
                      </a:pPr>
                      <a:r>
                        <a:rPr lang="es-EC" sz="1600">
                          <a:effectLst/>
                        </a:rPr>
                        <a:t>1.97</a:t>
                      </a:r>
                      <a:endParaRPr lang="es-EC" sz="1600">
                        <a:solidFill>
                          <a:srgbClr val="578793"/>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150" marR="53150" marT="0" marB="0" anchor="ctr"/>
                </a:tc>
                <a:tc>
                  <a:txBody>
                    <a:bodyPr/>
                    <a:lstStyle/>
                    <a:p>
                      <a:pPr algn="ctr">
                        <a:lnSpc>
                          <a:spcPct val="100000"/>
                        </a:lnSpc>
                        <a:spcAft>
                          <a:spcPts val="0"/>
                        </a:spcAft>
                      </a:pPr>
                      <a:r>
                        <a:rPr lang="es-EC" sz="1800">
                          <a:effectLst/>
                        </a:rPr>
                        <a:t>1.97</a:t>
                      </a:r>
                      <a:endParaRPr lang="es-EC" sz="1800">
                        <a:solidFill>
                          <a:srgbClr val="578793"/>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150" marR="53150" marT="0" marB="0" anchor="ctr"/>
                </a:tc>
                <a:tc>
                  <a:txBody>
                    <a:bodyPr/>
                    <a:lstStyle/>
                    <a:p>
                      <a:pPr algn="ctr">
                        <a:lnSpc>
                          <a:spcPct val="100000"/>
                        </a:lnSpc>
                        <a:spcAft>
                          <a:spcPts val="0"/>
                        </a:spcAft>
                      </a:pPr>
                      <a:r>
                        <a:rPr lang="es-EC" sz="1800" dirty="0">
                          <a:effectLst/>
                        </a:rPr>
                        <a:t>80</a:t>
                      </a:r>
                      <a:endParaRPr lang="es-EC" sz="1800" dirty="0">
                        <a:solidFill>
                          <a:srgbClr val="578793"/>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150" marR="53150" marT="0" marB="0" anchor="ctr"/>
                </a:tc>
                <a:tc>
                  <a:txBody>
                    <a:bodyPr/>
                    <a:lstStyle/>
                    <a:p>
                      <a:pPr algn="ctr">
                        <a:lnSpc>
                          <a:spcPct val="100000"/>
                        </a:lnSpc>
                        <a:spcAft>
                          <a:spcPts val="0"/>
                        </a:spcAft>
                      </a:pPr>
                      <a:r>
                        <a:rPr lang="es-EC" sz="1800" dirty="0">
                          <a:effectLst/>
                        </a:rPr>
                        <a:t>3.15</a:t>
                      </a:r>
                      <a:endParaRPr lang="es-EC" sz="1800" dirty="0">
                        <a:solidFill>
                          <a:srgbClr val="578793"/>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150" marR="53150" marT="0" marB="0" anchor="ctr"/>
                </a:tc>
                <a:extLst>
                  <a:ext uri="{0D108BD9-81ED-4DB2-BD59-A6C34878D82A}">
                    <a16:rowId xmlns:a16="http://schemas.microsoft.com/office/drawing/2014/main" val="1257668676"/>
                  </a:ext>
                </a:extLst>
              </a:tr>
              <a:tr h="344309">
                <a:tc>
                  <a:txBody>
                    <a:bodyPr/>
                    <a:lstStyle/>
                    <a:p>
                      <a:pPr algn="ctr">
                        <a:lnSpc>
                          <a:spcPct val="100000"/>
                        </a:lnSpc>
                        <a:spcAft>
                          <a:spcPts val="0"/>
                        </a:spcAft>
                      </a:pPr>
                      <a:r>
                        <a:rPr lang="es-EC" sz="1800">
                          <a:effectLst/>
                        </a:rPr>
                        <a:t>Altura cabeza</a:t>
                      </a:r>
                      <a:endParaRPr lang="es-EC" sz="1800">
                        <a:solidFill>
                          <a:srgbClr val="578793"/>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150" marR="53150" marT="0" marB="0" anchor="ctr"/>
                </a:tc>
                <a:tc gridSpan="2">
                  <a:txBody>
                    <a:bodyPr/>
                    <a:lstStyle/>
                    <a:p>
                      <a:pPr algn="ctr">
                        <a:lnSpc>
                          <a:spcPct val="100000"/>
                        </a:lnSpc>
                        <a:spcAft>
                          <a:spcPts val="0"/>
                        </a:spcAft>
                      </a:pPr>
                      <a:r>
                        <a:rPr lang="es-EC" sz="1800">
                          <a:effectLst/>
                        </a:rPr>
                        <a:t>10</a:t>
                      </a:r>
                      <a:endParaRPr lang="es-EC" sz="1800">
                        <a:solidFill>
                          <a:srgbClr val="578793"/>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150" marR="53150" marT="0" marB="0" anchor="ctr"/>
                </a:tc>
                <a:tc hMerge="1">
                  <a:txBody>
                    <a:bodyPr/>
                    <a:lstStyle/>
                    <a:p>
                      <a:pPr algn="ctr">
                        <a:lnSpc>
                          <a:spcPct val="100000"/>
                        </a:lnSpc>
                        <a:spcAft>
                          <a:spcPts val="0"/>
                        </a:spcAft>
                      </a:pPr>
                      <a:r>
                        <a:rPr lang="es-EC" sz="1600">
                          <a:effectLst/>
                        </a:rPr>
                        <a:t>2/5</a:t>
                      </a:r>
                      <a:endParaRPr lang="es-EC" sz="1600">
                        <a:solidFill>
                          <a:srgbClr val="578793"/>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150" marR="53150" marT="0" marB="0" anchor="ctr"/>
                </a:tc>
                <a:tc>
                  <a:txBody>
                    <a:bodyPr/>
                    <a:lstStyle/>
                    <a:p>
                      <a:pPr algn="ctr">
                        <a:lnSpc>
                          <a:spcPct val="100000"/>
                        </a:lnSpc>
                        <a:spcAft>
                          <a:spcPts val="0"/>
                        </a:spcAft>
                      </a:pPr>
                      <a:r>
                        <a:rPr lang="es-EC" sz="1800">
                          <a:effectLst/>
                        </a:rPr>
                        <a:t>2/5</a:t>
                      </a:r>
                      <a:endParaRPr lang="es-EC" sz="1800">
                        <a:solidFill>
                          <a:srgbClr val="578793"/>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150" marR="53150" marT="0" marB="0" anchor="ctr"/>
                </a:tc>
                <a:tc>
                  <a:txBody>
                    <a:bodyPr/>
                    <a:lstStyle/>
                    <a:p>
                      <a:pPr algn="ctr">
                        <a:lnSpc>
                          <a:spcPct val="100000"/>
                        </a:lnSpc>
                        <a:spcAft>
                          <a:spcPts val="0"/>
                        </a:spcAft>
                      </a:pPr>
                      <a:r>
                        <a:rPr lang="es-EC" sz="1800">
                          <a:effectLst/>
                        </a:rPr>
                        <a:t>10</a:t>
                      </a:r>
                      <a:endParaRPr lang="es-EC" sz="1800">
                        <a:solidFill>
                          <a:srgbClr val="578793"/>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150" marR="53150" marT="0" marB="0" anchor="ctr"/>
                </a:tc>
                <a:tc>
                  <a:txBody>
                    <a:bodyPr/>
                    <a:lstStyle/>
                    <a:p>
                      <a:pPr algn="ctr">
                        <a:lnSpc>
                          <a:spcPct val="100000"/>
                        </a:lnSpc>
                        <a:spcAft>
                          <a:spcPts val="0"/>
                        </a:spcAft>
                      </a:pPr>
                      <a:r>
                        <a:rPr lang="es-EC" sz="1800">
                          <a:effectLst/>
                        </a:rPr>
                        <a:t>2/5</a:t>
                      </a:r>
                      <a:endParaRPr lang="es-EC" sz="1800">
                        <a:solidFill>
                          <a:srgbClr val="578793"/>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150" marR="53150" marT="0" marB="0" anchor="ctr"/>
                </a:tc>
                <a:extLst>
                  <a:ext uri="{0D108BD9-81ED-4DB2-BD59-A6C34878D82A}">
                    <a16:rowId xmlns:a16="http://schemas.microsoft.com/office/drawing/2014/main" val="351333762"/>
                  </a:ext>
                </a:extLst>
              </a:tr>
              <a:tr h="590902">
                <a:tc>
                  <a:txBody>
                    <a:bodyPr/>
                    <a:lstStyle/>
                    <a:p>
                      <a:pPr algn="ctr">
                        <a:lnSpc>
                          <a:spcPct val="100000"/>
                        </a:lnSpc>
                        <a:spcAft>
                          <a:spcPts val="0"/>
                        </a:spcAft>
                      </a:pPr>
                      <a:r>
                        <a:rPr lang="es-EC" sz="1800">
                          <a:effectLst/>
                        </a:rPr>
                        <a:t>Diámetro nominal (d)</a:t>
                      </a:r>
                      <a:endParaRPr lang="es-EC" sz="1800">
                        <a:solidFill>
                          <a:srgbClr val="578793"/>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150" marR="53150" marT="0" marB="0" anchor="ctr"/>
                </a:tc>
                <a:tc gridSpan="2">
                  <a:txBody>
                    <a:bodyPr/>
                    <a:lstStyle/>
                    <a:p>
                      <a:pPr algn="ctr">
                        <a:lnSpc>
                          <a:spcPct val="100000"/>
                        </a:lnSpc>
                        <a:spcAft>
                          <a:spcPts val="0"/>
                        </a:spcAft>
                      </a:pPr>
                      <a:r>
                        <a:rPr lang="es-EC" sz="1800">
                          <a:effectLst/>
                        </a:rPr>
                        <a:t>16</a:t>
                      </a:r>
                      <a:endParaRPr lang="es-EC" sz="1800">
                        <a:solidFill>
                          <a:srgbClr val="578793"/>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150" marR="53150" marT="0" marB="0" anchor="ctr"/>
                </a:tc>
                <a:tc hMerge="1">
                  <a:txBody>
                    <a:bodyPr/>
                    <a:lstStyle/>
                    <a:p>
                      <a:pPr algn="ctr">
                        <a:lnSpc>
                          <a:spcPct val="100000"/>
                        </a:lnSpc>
                        <a:spcAft>
                          <a:spcPts val="0"/>
                        </a:spcAft>
                      </a:pPr>
                      <a:r>
                        <a:rPr lang="es-EC" sz="1600">
                          <a:effectLst/>
                        </a:rPr>
                        <a:t>5/8</a:t>
                      </a:r>
                      <a:endParaRPr lang="es-EC" sz="1600">
                        <a:solidFill>
                          <a:srgbClr val="578793"/>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150" marR="53150" marT="0" marB="0" anchor="ctr"/>
                </a:tc>
                <a:tc>
                  <a:txBody>
                    <a:bodyPr/>
                    <a:lstStyle/>
                    <a:p>
                      <a:pPr algn="ctr">
                        <a:lnSpc>
                          <a:spcPct val="100000"/>
                        </a:lnSpc>
                        <a:spcAft>
                          <a:spcPts val="0"/>
                        </a:spcAft>
                      </a:pPr>
                      <a:r>
                        <a:rPr lang="es-EC" sz="1800" dirty="0">
                          <a:effectLst/>
                        </a:rPr>
                        <a:t>5/8</a:t>
                      </a:r>
                      <a:endParaRPr lang="es-EC" sz="1800" dirty="0">
                        <a:solidFill>
                          <a:srgbClr val="578793"/>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150" marR="53150" marT="0" marB="0" anchor="ctr"/>
                </a:tc>
                <a:tc>
                  <a:txBody>
                    <a:bodyPr/>
                    <a:lstStyle/>
                    <a:p>
                      <a:pPr algn="ctr">
                        <a:lnSpc>
                          <a:spcPct val="100000"/>
                        </a:lnSpc>
                        <a:spcAft>
                          <a:spcPts val="0"/>
                        </a:spcAft>
                      </a:pPr>
                      <a:r>
                        <a:rPr lang="es-EC" sz="1800" dirty="0">
                          <a:effectLst/>
                        </a:rPr>
                        <a:t>16</a:t>
                      </a:r>
                      <a:endParaRPr lang="es-EC" sz="1800" dirty="0">
                        <a:solidFill>
                          <a:srgbClr val="578793"/>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150" marR="53150" marT="0" marB="0" anchor="ctr"/>
                </a:tc>
                <a:tc>
                  <a:txBody>
                    <a:bodyPr/>
                    <a:lstStyle/>
                    <a:p>
                      <a:pPr algn="ctr">
                        <a:lnSpc>
                          <a:spcPct val="100000"/>
                        </a:lnSpc>
                        <a:spcAft>
                          <a:spcPts val="0"/>
                        </a:spcAft>
                      </a:pPr>
                      <a:r>
                        <a:rPr lang="es-EC" sz="1800" dirty="0">
                          <a:effectLst/>
                        </a:rPr>
                        <a:t>5/8</a:t>
                      </a:r>
                      <a:endParaRPr lang="es-EC" sz="1800" dirty="0">
                        <a:solidFill>
                          <a:srgbClr val="578793"/>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150" marR="53150" marT="0" marB="0" anchor="ctr"/>
                </a:tc>
                <a:extLst>
                  <a:ext uri="{0D108BD9-81ED-4DB2-BD59-A6C34878D82A}">
                    <a16:rowId xmlns:a16="http://schemas.microsoft.com/office/drawing/2014/main" val="839692104"/>
                  </a:ext>
                </a:extLst>
              </a:tr>
              <a:tr h="177642">
                <a:tc>
                  <a:txBody>
                    <a:bodyPr/>
                    <a:lstStyle/>
                    <a:p>
                      <a:pPr algn="just">
                        <a:lnSpc>
                          <a:spcPct val="100000"/>
                        </a:lnSpc>
                      </a:pPr>
                      <a:endParaRPr lang="es-EC" sz="1800">
                        <a:solidFill>
                          <a:srgbClr val="578793"/>
                        </a:solidFill>
                        <a:effectLst/>
                        <a:latin typeface="Times New Roman" panose="02020603050405020304" pitchFamily="18" charset="0"/>
                        <a:cs typeface="Times New Roman" panose="02020603050405020304" pitchFamily="18" charset="0"/>
                      </a:endParaRPr>
                    </a:p>
                  </a:txBody>
                  <a:tcPr marL="53150" marR="53150" marT="0" marB="0" anchor="ctr"/>
                </a:tc>
                <a:tc gridSpan="3">
                  <a:txBody>
                    <a:bodyPr/>
                    <a:lstStyle/>
                    <a:p>
                      <a:pPr algn="ctr">
                        <a:lnSpc>
                          <a:spcPct val="100000"/>
                        </a:lnSpc>
                        <a:spcAft>
                          <a:spcPts val="0"/>
                        </a:spcAft>
                      </a:pPr>
                      <a:r>
                        <a:rPr lang="es-EC" sz="1800" b="1" dirty="0">
                          <a:effectLst/>
                        </a:rPr>
                        <a:t>Material inicial</a:t>
                      </a:r>
                      <a:endParaRPr lang="es-EC" sz="1800" b="1" dirty="0">
                        <a:solidFill>
                          <a:srgbClr val="578793"/>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150" marR="53150" marT="0" marB="0" anchor="ctr"/>
                </a:tc>
                <a:tc hMerge="1">
                  <a:txBody>
                    <a:bodyPr/>
                    <a:lstStyle/>
                    <a:p>
                      <a:endParaRPr lang="es-EC"/>
                    </a:p>
                  </a:txBody>
                  <a:tcPr/>
                </a:tc>
                <a:tc hMerge="1">
                  <a:txBody>
                    <a:bodyPr/>
                    <a:lstStyle/>
                    <a:p>
                      <a:pPr algn="ctr">
                        <a:lnSpc>
                          <a:spcPct val="100000"/>
                        </a:lnSpc>
                        <a:spcAft>
                          <a:spcPts val="0"/>
                        </a:spcAft>
                      </a:pPr>
                      <a:endParaRPr lang="es-EC" sz="1600">
                        <a:solidFill>
                          <a:srgbClr val="578793"/>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150" marR="53150" marT="0" marB="0" anchor="ctr"/>
                </a:tc>
                <a:tc gridSpan="2">
                  <a:txBody>
                    <a:bodyPr/>
                    <a:lstStyle/>
                    <a:p>
                      <a:pPr algn="ctr">
                        <a:lnSpc>
                          <a:spcPct val="100000"/>
                        </a:lnSpc>
                        <a:spcAft>
                          <a:spcPts val="0"/>
                        </a:spcAft>
                      </a:pPr>
                      <a:r>
                        <a:rPr lang="es-EC" sz="1800" b="1" dirty="0">
                          <a:effectLst/>
                        </a:rPr>
                        <a:t>Material rediseño</a:t>
                      </a:r>
                      <a:endParaRPr lang="es-EC" sz="1800" b="1" dirty="0">
                        <a:solidFill>
                          <a:srgbClr val="578793"/>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150" marR="53150" marT="0" marB="0" anchor="ctr"/>
                </a:tc>
                <a:tc hMerge="1">
                  <a:txBody>
                    <a:bodyPr/>
                    <a:lstStyle/>
                    <a:p>
                      <a:endParaRPr lang="es-EC"/>
                    </a:p>
                  </a:txBody>
                  <a:tcPr/>
                </a:tc>
                <a:extLst>
                  <a:ext uri="{0D108BD9-81ED-4DB2-BD59-A6C34878D82A}">
                    <a16:rowId xmlns:a16="http://schemas.microsoft.com/office/drawing/2014/main" val="1857004801"/>
                  </a:ext>
                </a:extLst>
              </a:tr>
              <a:tr h="322614">
                <a:tc>
                  <a:txBody>
                    <a:bodyPr/>
                    <a:lstStyle/>
                    <a:p>
                      <a:pPr algn="ctr">
                        <a:lnSpc>
                          <a:spcPct val="100000"/>
                        </a:lnSpc>
                        <a:spcAft>
                          <a:spcPts val="0"/>
                        </a:spcAft>
                      </a:pPr>
                      <a:r>
                        <a:rPr lang="es-EC" sz="1800" dirty="0">
                          <a:effectLst/>
                        </a:rPr>
                        <a:t>Acero grado 8</a:t>
                      </a:r>
                      <a:endParaRPr lang="es-EC" sz="1800" dirty="0">
                        <a:solidFill>
                          <a:srgbClr val="578793"/>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150" marR="53150" marT="0" marB="0" anchor="ctr"/>
                </a:tc>
                <a:tc gridSpan="3">
                  <a:txBody>
                    <a:bodyPr/>
                    <a:lstStyle/>
                    <a:p>
                      <a:pPr algn="ctr">
                        <a:lnSpc>
                          <a:spcPct val="100000"/>
                        </a:lnSpc>
                        <a:spcAft>
                          <a:spcPts val="0"/>
                        </a:spcAft>
                      </a:pPr>
                      <a:r>
                        <a:rPr lang="es-EC" sz="1800">
                          <a:effectLst/>
                        </a:rPr>
                        <a:t>AISI 1045</a:t>
                      </a:r>
                      <a:endParaRPr lang="es-EC" sz="1800">
                        <a:solidFill>
                          <a:srgbClr val="578793"/>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150" marR="53150" marT="0" marB="0" anchor="ctr"/>
                </a:tc>
                <a:tc hMerge="1">
                  <a:txBody>
                    <a:bodyPr/>
                    <a:lstStyle/>
                    <a:p>
                      <a:endParaRPr lang="es-EC"/>
                    </a:p>
                  </a:txBody>
                  <a:tcPr/>
                </a:tc>
                <a:tc hMerge="1">
                  <a:txBody>
                    <a:bodyPr/>
                    <a:lstStyle/>
                    <a:p>
                      <a:pPr algn="ctr">
                        <a:lnSpc>
                          <a:spcPct val="100000"/>
                        </a:lnSpc>
                        <a:spcAft>
                          <a:spcPts val="0"/>
                        </a:spcAft>
                      </a:pPr>
                      <a:endParaRPr lang="es-EC" sz="1600">
                        <a:solidFill>
                          <a:srgbClr val="578793"/>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150" marR="53150" marT="0" marB="0" anchor="ctr"/>
                </a:tc>
                <a:tc gridSpan="2">
                  <a:txBody>
                    <a:bodyPr/>
                    <a:lstStyle/>
                    <a:p>
                      <a:pPr algn="ctr">
                        <a:lnSpc>
                          <a:spcPct val="100000"/>
                        </a:lnSpc>
                        <a:spcAft>
                          <a:spcPts val="0"/>
                        </a:spcAft>
                      </a:pPr>
                      <a:r>
                        <a:rPr lang="es-EC" sz="1800" dirty="0">
                          <a:effectLst/>
                        </a:rPr>
                        <a:t>AISI 4340</a:t>
                      </a:r>
                      <a:endParaRPr lang="es-EC" sz="1800" dirty="0">
                        <a:solidFill>
                          <a:srgbClr val="578793"/>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150" marR="53150" marT="0" marB="0" anchor="ctr"/>
                </a:tc>
                <a:tc hMerge="1">
                  <a:txBody>
                    <a:bodyPr/>
                    <a:lstStyle/>
                    <a:p>
                      <a:endParaRPr lang="es-EC"/>
                    </a:p>
                  </a:txBody>
                  <a:tcPr/>
                </a:tc>
                <a:extLst>
                  <a:ext uri="{0D108BD9-81ED-4DB2-BD59-A6C34878D82A}">
                    <a16:rowId xmlns:a16="http://schemas.microsoft.com/office/drawing/2014/main" val="932866287"/>
                  </a:ext>
                </a:extLst>
              </a:tr>
              <a:tr h="157878">
                <a:tc>
                  <a:txBody>
                    <a:bodyPr/>
                    <a:lstStyle/>
                    <a:p>
                      <a:pPr algn="just">
                        <a:lnSpc>
                          <a:spcPct val="100000"/>
                        </a:lnSpc>
                      </a:pPr>
                      <a:endParaRPr lang="es-EC" sz="1800">
                        <a:solidFill>
                          <a:srgbClr val="578793"/>
                        </a:solidFill>
                        <a:effectLst/>
                        <a:latin typeface="Times New Roman" panose="02020603050405020304" pitchFamily="18" charset="0"/>
                        <a:cs typeface="Times New Roman" panose="02020603050405020304" pitchFamily="18" charset="0"/>
                      </a:endParaRPr>
                    </a:p>
                  </a:txBody>
                  <a:tcPr marL="53150" marR="53150" marT="0" marB="0" anchor="ctr"/>
                </a:tc>
                <a:tc>
                  <a:txBody>
                    <a:bodyPr/>
                    <a:lstStyle/>
                    <a:p>
                      <a:pPr algn="ctr">
                        <a:lnSpc>
                          <a:spcPct val="100000"/>
                        </a:lnSpc>
                        <a:spcAft>
                          <a:spcPts val="0"/>
                        </a:spcAft>
                      </a:pPr>
                      <a:r>
                        <a:rPr lang="es-EC" sz="1800">
                          <a:effectLst/>
                        </a:rPr>
                        <a:t>kg/cm²</a:t>
                      </a:r>
                      <a:endParaRPr lang="es-EC" sz="1800">
                        <a:solidFill>
                          <a:srgbClr val="578793"/>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150" marR="53150" marT="0" marB="0" anchor="ctr"/>
                </a:tc>
                <a:tc gridSpan="2">
                  <a:txBody>
                    <a:bodyPr/>
                    <a:lstStyle/>
                    <a:p>
                      <a:pPr algn="ctr">
                        <a:lnSpc>
                          <a:spcPct val="100000"/>
                        </a:lnSpc>
                        <a:spcAft>
                          <a:spcPts val="0"/>
                        </a:spcAft>
                      </a:pPr>
                      <a:r>
                        <a:rPr lang="es-EC" sz="1800">
                          <a:effectLst/>
                        </a:rPr>
                        <a:t>N/mm²</a:t>
                      </a:r>
                      <a:endParaRPr lang="es-EC" sz="1800">
                        <a:solidFill>
                          <a:srgbClr val="578793"/>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150" marR="53150" marT="0" marB="0" anchor="ctr"/>
                </a:tc>
                <a:tc hMerge="1">
                  <a:txBody>
                    <a:bodyPr/>
                    <a:lstStyle/>
                    <a:p>
                      <a:pPr algn="ctr">
                        <a:lnSpc>
                          <a:spcPct val="100000"/>
                        </a:lnSpc>
                        <a:spcAft>
                          <a:spcPts val="0"/>
                        </a:spcAft>
                      </a:pPr>
                      <a:endParaRPr lang="es-EC" sz="1600">
                        <a:solidFill>
                          <a:srgbClr val="578793"/>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150" marR="53150" marT="0" marB="0" anchor="ctr"/>
                </a:tc>
                <a:tc>
                  <a:txBody>
                    <a:bodyPr/>
                    <a:lstStyle/>
                    <a:p>
                      <a:pPr algn="ctr">
                        <a:lnSpc>
                          <a:spcPct val="100000"/>
                        </a:lnSpc>
                        <a:spcAft>
                          <a:spcPts val="0"/>
                        </a:spcAft>
                      </a:pPr>
                      <a:r>
                        <a:rPr lang="es-EC" sz="1800">
                          <a:effectLst/>
                        </a:rPr>
                        <a:t>kg/cm²</a:t>
                      </a:r>
                      <a:endParaRPr lang="es-EC" sz="1800">
                        <a:solidFill>
                          <a:srgbClr val="578793"/>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150" marR="53150" marT="0" marB="0" anchor="ctr"/>
                </a:tc>
                <a:tc>
                  <a:txBody>
                    <a:bodyPr/>
                    <a:lstStyle/>
                    <a:p>
                      <a:pPr algn="ctr">
                        <a:lnSpc>
                          <a:spcPct val="100000"/>
                        </a:lnSpc>
                        <a:spcAft>
                          <a:spcPts val="0"/>
                        </a:spcAft>
                      </a:pPr>
                      <a:r>
                        <a:rPr lang="es-EC" sz="1800">
                          <a:effectLst/>
                        </a:rPr>
                        <a:t>N/mm²</a:t>
                      </a:r>
                      <a:endParaRPr lang="es-EC" sz="1800">
                        <a:solidFill>
                          <a:srgbClr val="578793"/>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150" marR="53150" marT="0" marB="0" anchor="ctr"/>
                </a:tc>
                <a:extLst>
                  <a:ext uri="{0D108BD9-81ED-4DB2-BD59-A6C34878D82A}">
                    <a16:rowId xmlns:a16="http://schemas.microsoft.com/office/drawing/2014/main" val="2680816167"/>
                  </a:ext>
                </a:extLst>
              </a:tr>
              <a:tr h="157878">
                <a:tc>
                  <a:txBody>
                    <a:bodyPr/>
                    <a:lstStyle/>
                    <a:p>
                      <a:pPr algn="ctr">
                        <a:lnSpc>
                          <a:spcPct val="100000"/>
                        </a:lnSpc>
                        <a:spcAft>
                          <a:spcPts val="0"/>
                        </a:spcAft>
                      </a:pPr>
                      <a:r>
                        <a:rPr lang="es-EC" sz="1800">
                          <a:effectLst/>
                        </a:rPr>
                        <a:t>Fu</a:t>
                      </a:r>
                      <a:endParaRPr lang="es-EC" sz="1800">
                        <a:solidFill>
                          <a:srgbClr val="578793"/>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150" marR="53150" marT="0" marB="0" anchor="ctr"/>
                </a:tc>
                <a:tc>
                  <a:txBody>
                    <a:bodyPr/>
                    <a:lstStyle/>
                    <a:p>
                      <a:pPr algn="ctr">
                        <a:lnSpc>
                          <a:spcPct val="100000"/>
                        </a:lnSpc>
                        <a:spcAft>
                          <a:spcPts val="0"/>
                        </a:spcAft>
                      </a:pPr>
                      <a:r>
                        <a:rPr lang="es-EC" sz="1800">
                          <a:effectLst/>
                        </a:rPr>
                        <a:t>9840</a:t>
                      </a:r>
                      <a:endParaRPr lang="es-EC" sz="1800">
                        <a:solidFill>
                          <a:srgbClr val="578793"/>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150" marR="53150" marT="0" marB="0" anchor="ctr"/>
                </a:tc>
                <a:tc gridSpan="2">
                  <a:txBody>
                    <a:bodyPr/>
                    <a:lstStyle/>
                    <a:p>
                      <a:pPr algn="ctr">
                        <a:lnSpc>
                          <a:spcPct val="100000"/>
                        </a:lnSpc>
                        <a:spcAft>
                          <a:spcPts val="0"/>
                        </a:spcAft>
                      </a:pPr>
                      <a:r>
                        <a:rPr lang="es-EC" sz="1800">
                          <a:effectLst/>
                        </a:rPr>
                        <a:t>964.32</a:t>
                      </a:r>
                      <a:endParaRPr lang="es-EC" sz="1800">
                        <a:solidFill>
                          <a:srgbClr val="578793"/>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150" marR="53150" marT="0" marB="0" anchor="ctr"/>
                </a:tc>
                <a:tc hMerge="1">
                  <a:txBody>
                    <a:bodyPr/>
                    <a:lstStyle/>
                    <a:p>
                      <a:pPr algn="ctr">
                        <a:lnSpc>
                          <a:spcPct val="100000"/>
                        </a:lnSpc>
                        <a:spcAft>
                          <a:spcPts val="0"/>
                        </a:spcAft>
                      </a:pPr>
                      <a:endParaRPr lang="es-EC" sz="1600">
                        <a:solidFill>
                          <a:srgbClr val="578793"/>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150" marR="53150" marT="0" marB="0" anchor="ctr"/>
                </a:tc>
                <a:tc>
                  <a:txBody>
                    <a:bodyPr/>
                    <a:lstStyle/>
                    <a:p>
                      <a:pPr algn="ctr">
                        <a:lnSpc>
                          <a:spcPct val="100000"/>
                        </a:lnSpc>
                        <a:spcAft>
                          <a:spcPts val="0"/>
                        </a:spcAft>
                      </a:pPr>
                      <a:r>
                        <a:rPr lang="es-EC" sz="1800">
                          <a:effectLst/>
                        </a:rPr>
                        <a:t>10500</a:t>
                      </a:r>
                      <a:endParaRPr lang="es-EC" sz="1800">
                        <a:solidFill>
                          <a:srgbClr val="578793"/>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150" marR="53150" marT="0" marB="0" anchor="ctr"/>
                </a:tc>
                <a:tc>
                  <a:txBody>
                    <a:bodyPr/>
                    <a:lstStyle/>
                    <a:p>
                      <a:pPr algn="ctr">
                        <a:lnSpc>
                          <a:spcPct val="100000"/>
                        </a:lnSpc>
                        <a:spcAft>
                          <a:spcPts val="0"/>
                        </a:spcAft>
                      </a:pPr>
                      <a:r>
                        <a:rPr lang="es-EC" sz="1800">
                          <a:effectLst/>
                        </a:rPr>
                        <a:t>1029</a:t>
                      </a:r>
                      <a:endParaRPr lang="es-EC" sz="1800">
                        <a:solidFill>
                          <a:srgbClr val="578793"/>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150" marR="53150" marT="0" marB="0" anchor="ctr"/>
                </a:tc>
                <a:extLst>
                  <a:ext uri="{0D108BD9-81ED-4DB2-BD59-A6C34878D82A}">
                    <a16:rowId xmlns:a16="http://schemas.microsoft.com/office/drawing/2014/main" val="3387515758"/>
                  </a:ext>
                </a:extLst>
              </a:tr>
              <a:tr h="157878">
                <a:tc>
                  <a:txBody>
                    <a:bodyPr/>
                    <a:lstStyle/>
                    <a:p>
                      <a:pPr algn="ctr">
                        <a:lnSpc>
                          <a:spcPct val="100000"/>
                        </a:lnSpc>
                        <a:spcAft>
                          <a:spcPts val="0"/>
                        </a:spcAft>
                      </a:pPr>
                      <a:r>
                        <a:rPr lang="es-EC" sz="1800" dirty="0" err="1">
                          <a:effectLst/>
                        </a:rPr>
                        <a:t>Fy</a:t>
                      </a:r>
                      <a:endParaRPr lang="es-EC" sz="1800" dirty="0">
                        <a:solidFill>
                          <a:srgbClr val="578793"/>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150" marR="53150" marT="0" marB="0" anchor="ctr"/>
                </a:tc>
                <a:tc>
                  <a:txBody>
                    <a:bodyPr/>
                    <a:lstStyle/>
                    <a:p>
                      <a:pPr algn="ctr">
                        <a:lnSpc>
                          <a:spcPct val="100000"/>
                        </a:lnSpc>
                        <a:spcAft>
                          <a:spcPts val="0"/>
                        </a:spcAft>
                      </a:pPr>
                      <a:r>
                        <a:rPr lang="es-EC" sz="1800" dirty="0">
                          <a:effectLst/>
                        </a:rPr>
                        <a:t>6680</a:t>
                      </a:r>
                      <a:endParaRPr lang="es-EC" sz="1800" dirty="0">
                        <a:solidFill>
                          <a:srgbClr val="578793"/>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150" marR="53150" marT="0" marB="0" anchor="ctr"/>
                </a:tc>
                <a:tc gridSpan="2">
                  <a:txBody>
                    <a:bodyPr/>
                    <a:lstStyle/>
                    <a:p>
                      <a:pPr algn="ctr">
                        <a:lnSpc>
                          <a:spcPct val="100000"/>
                        </a:lnSpc>
                        <a:spcAft>
                          <a:spcPts val="0"/>
                        </a:spcAft>
                      </a:pPr>
                      <a:r>
                        <a:rPr lang="es-EC" sz="1800">
                          <a:effectLst/>
                        </a:rPr>
                        <a:t>654.64</a:t>
                      </a:r>
                      <a:endParaRPr lang="es-EC" sz="1800">
                        <a:solidFill>
                          <a:srgbClr val="578793"/>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150" marR="53150" marT="0" marB="0" anchor="ctr"/>
                </a:tc>
                <a:tc hMerge="1">
                  <a:txBody>
                    <a:bodyPr/>
                    <a:lstStyle/>
                    <a:p>
                      <a:pPr algn="ctr">
                        <a:lnSpc>
                          <a:spcPct val="100000"/>
                        </a:lnSpc>
                        <a:spcAft>
                          <a:spcPts val="0"/>
                        </a:spcAft>
                      </a:pPr>
                      <a:endParaRPr lang="es-EC" sz="1600">
                        <a:solidFill>
                          <a:srgbClr val="578793"/>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150" marR="53150" marT="0" marB="0" anchor="ctr"/>
                </a:tc>
                <a:tc>
                  <a:txBody>
                    <a:bodyPr/>
                    <a:lstStyle/>
                    <a:p>
                      <a:pPr algn="ctr">
                        <a:lnSpc>
                          <a:spcPct val="100000"/>
                        </a:lnSpc>
                        <a:spcAft>
                          <a:spcPts val="0"/>
                        </a:spcAft>
                      </a:pPr>
                      <a:r>
                        <a:rPr lang="es-EC" sz="1800">
                          <a:effectLst/>
                        </a:rPr>
                        <a:t>7400</a:t>
                      </a:r>
                      <a:endParaRPr lang="es-EC" sz="1800">
                        <a:solidFill>
                          <a:srgbClr val="578793"/>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150" marR="53150" marT="0" marB="0" anchor="ctr"/>
                </a:tc>
                <a:tc>
                  <a:txBody>
                    <a:bodyPr/>
                    <a:lstStyle/>
                    <a:p>
                      <a:pPr algn="ctr">
                        <a:lnSpc>
                          <a:spcPct val="100000"/>
                        </a:lnSpc>
                        <a:spcAft>
                          <a:spcPts val="0"/>
                        </a:spcAft>
                      </a:pPr>
                      <a:r>
                        <a:rPr lang="es-EC" sz="1800" dirty="0">
                          <a:effectLst/>
                        </a:rPr>
                        <a:t>725.2</a:t>
                      </a:r>
                      <a:endParaRPr lang="es-EC" sz="1800" dirty="0">
                        <a:solidFill>
                          <a:srgbClr val="578793"/>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150" marR="53150" marT="0" marB="0" anchor="ctr"/>
                </a:tc>
                <a:extLst>
                  <a:ext uri="{0D108BD9-81ED-4DB2-BD59-A6C34878D82A}">
                    <a16:rowId xmlns:a16="http://schemas.microsoft.com/office/drawing/2014/main" val="1114642919"/>
                  </a:ext>
                </a:extLst>
              </a:tr>
            </a:tbl>
          </a:graphicData>
        </a:graphic>
      </p:graphicFrame>
      <p:sp>
        <p:nvSpPr>
          <p:cNvPr id="9" name="Título 1">
            <a:extLst>
              <a:ext uri="{FF2B5EF4-FFF2-40B4-BE49-F238E27FC236}">
                <a16:creationId xmlns:a16="http://schemas.microsoft.com/office/drawing/2014/main" id="{19DE767F-6092-4198-BAAB-52DEEB8D0C39}"/>
              </a:ext>
            </a:extLst>
          </p:cNvPr>
          <p:cNvSpPr txBox="1">
            <a:spLocks/>
          </p:cNvSpPr>
          <p:nvPr/>
        </p:nvSpPr>
        <p:spPr>
          <a:xfrm>
            <a:off x="1066800" y="1099273"/>
            <a:ext cx="10058400" cy="8012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solidFill>
                <a:effectLst/>
                <a:latin typeface="+mj-lt"/>
                <a:ea typeface="+mn-ea"/>
                <a:cs typeface="+mn-cs"/>
              </a:defRPr>
            </a:lvl1pPr>
          </a:lstStyle>
          <a:p>
            <a:r>
              <a:rPr lang="es-EC" sz="2800" dirty="0"/>
              <a:t>Consideraciones de rediseño</a:t>
            </a:r>
          </a:p>
        </p:txBody>
      </p:sp>
      <p:pic>
        <p:nvPicPr>
          <p:cNvPr id="10" name="Imagen 9">
            <a:extLst>
              <a:ext uri="{FF2B5EF4-FFF2-40B4-BE49-F238E27FC236}">
                <a16:creationId xmlns:a16="http://schemas.microsoft.com/office/drawing/2014/main" id="{ACC681EA-BB4D-4D2F-8516-304EC2BE33CA}"/>
              </a:ext>
            </a:extLst>
          </p:cNvPr>
          <p:cNvPicPr>
            <a:picLocks noChangeAspect="1"/>
          </p:cNvPicPr>
          <p:nvPr/>
        </p:nvPicPr>
        <p:blipFill rotWithShape="1">
          <a:blip r:embed="rId5"/>
          <a:srcRect l="2237" t="35609" r="4959" b="-353"/>
          <a:stretch/>
        </p:blipFill>
        <p:spPr>
          <a:xfrm>
            <a:off x="9505456" y="2169629"/>
            <a:ext cx="1906778" cy="3733555"/>
          </a:xfrm>
          <a:prstGeom prst="roundRect">
            <a:avLst>
              <a:gd name="adj" fmla="val 8594"/>
            </a:avLst>
          </a:prstGeom>
          <a:solidFill>
            <a:srgbClr val="FFFFFF">
              <a:shade val="85000"/>
            </a:srgbClr>
          </a:solidFill>
          <a:ln w="28575">
            <a:solidFill>
              <a:schemeClr val="accent5">
                <a:lumMod val="60000"/>
                <a:lumOff val="40000"/>
              </a:schemeClr>
            </a:solidFill>
          </a:ln>
          <a:effectLst/>
        </p:spPr>
      </p:pic>
    </p:spTree>
    <p:extLst>
      <p:ext uri="{BB962C8B-B14F-4D97-AF65-F5344CB8AC3E}">
        <p14:creationId xmlns:p14="http://schemas.microsoft.com/office/powerpoint/2010/main" val="5095010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CBCE1D-38B8-4A94-8F93-DF908A8204CE}"/>
              </a:ext>
            </a:extLst>
          </p:cNvPr>
          <p:cNvSpPr>
            <a:spLocks noGrp="1"/>
          </p:cNvSpPr>
          <p:nvPr>
            <p:ph type="title"/>
          </p:nvPr>
        </p:nvSpPr>
        <p:spPr>
          <a:xfrm>
            <a:off x="1066800" y="642594"/>
            <a:ext cx="10058400" cy="801202"/>
          </a:xfrm>
        </p:spPr>
        <p:txBody>
          <a:bodyPr>
            <a:normAutofit/>
          </a:bodyPr>
          <a:lstStyle/>
          <a:p>
            <a:r>
              <a:rPr lang="es-EC" sz="2800" b="1" dirty="0"/>
              <a:t>PERNOS EN EJES DE TRANSMISIÓN</a:t>
            </a:r>
          </a:p>
        </p:txBody>
      </p:sp>
      <p:pic>
        <p:nvPicPr>
          <p:cNvPr id="16" name="Marcador de contenido 15">
            <a:extLst>
              <a:ext uri="{FF2B5EF4-FFF2-40B4-BE49-F238E27FC236}">
                <a16:creationId xmlns:a16="http://schemas.microsoft.com/office/drawing/2014/main" id="{AFBF12A4-ECA3-4691-8BB6-C4AF75C6234D}"/>
              </a:ext>
            </a:extLst>
          </p:cNvPr>
          <p:cNvPicPr>
            <a:picLocks noGrp="1"/>
          </p:cNvPicPr>
          <p:nvPr>
            <p:ph idx="1"/>
          </p:nvPr>
        </p:nvPicPr>
        <p:blipFill rotWithShape="1">
          <a:blip r:embed="rId3"/>
          <a:srcRect t="6828" b="4384"/>
          <a:stretch/>
        </p:blipFill>
        <p:spPr bwMode="auto">
          <a:xfrm>
            <a:off x="1684999" y="4042581"/>
            <a:ext cx="3405354" cy="1892219"/>
          </a:xfrm>
          <a:prstGeom prst="roundRect">
            <a:avLst>
              <a:gd name="adj" fmla="val 8594"/>
            </a:avLst>
          </a:prstGeom>
          <a:solidFill>
            <a:srgbClr val="FFFFFF">
              <a:shade val="85000"/>
            </a:srgbClr>
          </a:solidFill>
          <a:ln w="28575">
            <a:solidFill>
              <a:schemeClr val="accent5">
                <a:lumMod val="60000"/>
                <a:lumOff val="40000"/>
              </a:schemeClr>
            </a:solidFill>
          </a:ln>
          <a:effectLst/>
          <a:extLst>
            <a:ext uri="{53640926-AAD7-44D8-BBD7-CCE9431645EC}">
              <a14:shadowObscured xmlns:a14="http://schemas.microsoft.com/office/drawing/2010/main"/>
            </a:ext>
          </a:extLst>
        </p:spPr>
      </p:pic>
      <p:pic>
        <p:nvPicPr>
          <p:cNvPr id="4" name="Imagen 3">
            <a:extLst>
              <a:ext uri="{FF2B5EF4-FFF2-40B4-BE49-F238E27FC236}">
                <a16:creationId xmlns:a16="http://schemas.microsoft.com/office/drawing/2014/main" id="{B10BFC86-C271-475E-8BEB-CCF235C579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3480"/>
          <a:stretch/>
        </p:blipFill>
        <p:spPr>
          <a:xfrm>
            <a:off x="368406" y="374345"/>
            <a:ext cx="822720" cy="801202"/>
          </a:xfrm>
          <a:prstGeom prst="rect">
            <a:avLst/>
          </a:prstGeom>
        </p:spPr>
      </p:pic>
      <p:pic>
        <p:nvPicPr>
          <p:cNvPr id="5" name="Imagen 4">
            <a:extLst>
              <a:ext uri="{FF2B5EF4-FFF2-40B4-BE49-F238E27FC236}">
                <a16:creationId xmlns:a16="http://schemas.microsoft.com/office/drawing/2014/main" id="{0AEF4BBF-A459-4B8F-8DD2-703A6E4222D6}"/>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0933370" y="5682453"/>
            <a:ext cx="890224" cy="801202"/>
          </a:xfrm>
          <a:prstGeom prst="rect">
            <a:avLst/>
          </a:prstGeom>
          <a:effectLst/>
        </p:spPr>
      </p:pic>
      <p:sp>
        <p:nvSpPr>
          <p:cNvPr id="9" name="Título 1">
            <a:extLst>
              <a:ext uri="{FF2B5EF4-FFF2-40B4-BE49-F238E27FC236}">
                <a16:creationId xmlns:a16="http://schemas.microsoft.com/office/drawing/2014/main" id="{19DE767F-6092-4198-BAAB-52DEEB8D0C39}"/>
              </a:ext>
            </a:extLst>
          </p:cNvPr>
          <p:cNvSpPr txBox="1">
            <a:spLocks/>
          </p:cNvSpPr>
          <p:nvPr/>
        </p:nvSpPr>
        <p:spPr>
          <a:xfrm>
            <a:off x="1066800" y="1099273"/>
            <a:ext cx="10058400" cy="8012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solidFill>
                <a:effectLst/>
                <a:latin typeface="+mj-lt"/>
                <a:ea typeface="+mn-ea"/>
                <a:cs typeface="+mn-cs"/>
              </a:defRPr>
            </a:lvl1pPr>
          </a:lstStyle>
          <a:p>
            <a:r>
              <a:rPr lang="es-EC" sz="2800" dirty="0"/>
              <a:t>Consideraciones de rediseño</a:t>
            </a:r>
          </a:p>
        </p:txBody>
      </p:sp>
      <p:pic>
        <p:nvPicPr>
          <p:cNvPr id="18" name="Imagen 17">
            <a:extLst>
              <a:ext uri="{FF2B5EF4-FFF2-40B4-BE49-F238E27FC236}">
                <a16:creationId xmlns:a16="http://schemas.microsoft.com/office/drawing/2014/main" id="{A5FA0156-8DE6-4780-85E7-055C26EFEAA2}"/>
              </a:ext>
            </a:extLst>
          </p:cNvPr>
          <p:cNvPicPr/>
          <p:nvPr/>
        </p:nvPicPr>
        <p:blipFill>
          <a:blip r:embed="rId6"/>
          <a:stretch>
            <a:fillRect/>
          </a:stretch>
        </p:blipFill>
        <p:spPr>
          <a:xfrm>
            <a:off x="9822706" y="1175547"/>
            <a:ext cx="1441981" cy="3283326"/>
          </a:xfrm>
          <a:prstGeom prst="roundRect">
            <a:avLst>
              <a:gd name="adj" fmla="val 8594"/>
            </a:avLst>
          </a:prstGeom>
          <a:solidFill>
            <a:srgbClr val="FFFFFF">
              <a:shade val="85000"/>
            </a:srgbClr>
          </a:solidFill>
          <a:ln w="28575">
            <a:solidFill>
              <a:schemeClr val="accent5">
                <a:lumMod val="60000"/>
                <a:lumOff val="40000"/>
              </a:schemeClr>
            </a:solidFill>
          </a:ln>
          <a:effectLst/>
        </p:spPr>
      </p:pic>
      <p:graphicFrame>
        <p:nvGraphicFramePr>
          <p:cNvPr id="19" name="Tabla 18">
            <a:extLst>
              <a:ext uri="{FF2B5EF4-FFF2-40B4-BE49-F238E27FC236}">
                <a16:creationId xmlns:a16="http://schemas.microsoft.com/office/drawing/2014/main" id="{1B42CF5F-560E-4CAE-85FC-BABE94BA7388}"/>
              </a:ext>
            </a:extLst>
          </p:cNvPr>
          <p:cNvGraphicFramePr>
            <a:graphicFrameLocks noGrp="1"/>
          </p:cNvGraphicFramePr>
          <p:nvPr>
            <p:extLst>
              <p:ext uri="{D42A27DB-BD31-4B8C-83A1-F6EECF244321}">
                <p14:modId xmlns:p14="http://schemas.microsoft.com/office/powerpoint/2010/main" val="1280861197"/>
              </p:ext>
            </p:extLst>
          </p:nvPr>
        </p:nvGraphicFramePr>
        <p:xfrm>
          <a:off x="1191126" y="1900475"/>
          <a:ext cx="4324597" cy="1941356"/>
        </p:xfrm>
        <a:graphic>
          <a:graphicData uri="http://schemas.openxmlformats.org/drawingml/2006/table">
            <a:tbl>
              <a:tblPr firstRow="1" firstCol="1" bandRow="1">
                <a:tableStyleId>{5FD0F851-EC5A-4D38-B0AD-8093EC10F338}</a:tableStyleId>
              </a:tblPr>
              <a:tblGrid>
                <a:gridCol w="2364269">
                  <a:extLst>
                    <a:ext uri="{9D8B030D-6E8A-4147-A177-3AD203B41FA5}">
                      <a16:colId xmlns:a16="http://schemas.microsoft.com/office/drawing/2014/main" val="818823928"/>
                    </a:ext>
                  </a:extLst>
                </a:gridCol>
                <a:gridCol w="980164">
                  <a:extLst>
                    <a:ext uri="{9D8B030D-6E8A-4147-A177-3AD203B41FA5}">
                      <a16:colId xmlns:a16="http://schemas.microsoft.com/office/drawing/2014/main" val="1072130824"/>
                    </a:ext>
                  </a:extLst>
                </a:gridCol>
                <a:gridCol w="980164">
                  <a:extLst>
                    <a:ext uri="{9D8B030D-6E8A-4147-A177-3AD203B41FA5}">
                      <a16:colId xmlns:a16="http://schemas.microsoft.com/office/drawing/2014/main" val="939187390"/>
                    </a:ext>
                  </a:extLst>
                </a:gridCol>
              </a:tblGrid>
              <a:tr h="156565">
                <a:tc gridSpan="3">
                  <a:txBody>
                    <a:bodyPr/>
                    <a:lstStyle/>
                    <a:p>
                      <a:pPr marL="144145" indent="-144145" algn="ctr">
                        <a:lnSpc>
                          <a:spcPct val="100000"/>
                        </a:lnSpc>
                        <a:spcAft>
                          <a:spcPts val="0"/>
                        </a:spcAft>
                      </a:pPr>
                      <a:r>
                        <a:rPr lang="es-EC" sz="1600" dirty="0">
                          <a:effectLst/>
                        </a:rPr>
                        <a:t>DETALLES PERFORACIÓN</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938946785"/>
                  </a:ext>
                </a:extLst>
              </a:tr>
              <a:tr h="339452">
                <a:tc>
                  <a:txBody>
                    <a:bodyPr/>
                    <a:lstStyle/>
                    <a:p>
                      <a:pPr marL="144145" indent="-144145" algn="just">
                        <a:lnSpc>
                          <a:spcPct val="100000"/>
                        </a:lnSpc>
                        <a:spcAft>
                          <a:spcPts val="0"/>
                        </a:spcAft>
                      </a:pPr>
                      <a:r>
                        <a:rPr lang="es-EC" sz="1600">
                          <a:effectLst/>
                        </a:rPr>
                        <a:t>Tamaño perforación</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marL="144145" indent="-144145" algn="just">
                        <a:lnSpc>
                          <a:spcPct val="100000"/>
                        </a:lnSpc>
                        <a:spcAft>
                          <a:spcPts val="0"/>
                        </a:spcAft>
                      </a:pPr>
                      <a:r>
                        <a:rPr lang="es-EC" sz="1600">
                          <a:effectLst/>
                        </a:rPr>
                        <a:t>18 mm</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extLst>
                  <a:ext uri="{0D108BD9-81ED-4DB2-BD59-A6C34878D82A}">
                    <a16:rowId xmlns:a16="http://schemas.microsoft.com/office/drawing/2014/main" val="2926998337"/>
                  </a:ext>
                </a:extLst>
              </a:tr>
              <a:tr h="339516">
                <a:tc rowSpan="2">
                  <a:txBody>
                    <a:bodyPr/>
                    <a:lstStyle/>
                    <a:p>
                      <a:pPr marL="144145" indent="-144145" algn="just">
                        <a:lnSpc>
                          <a:spcPct val="100000"/>
                        </a:lnSpc>
                        <a:spcAft>
                          <a:spcPts val="0"/>
                        </a:spcAft>
                      </a:pPr>
                      <a:r>
                        <a:rPr lang="es-EC" sz="1600" dirty="0">
                          <a:effectLst/>
                        </a:rPr>
                        <a:t>Espaciamiento</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44145" indent="-144145" algn="just">
                        <a:lnSpc>
                          <a:spcPct val="100000"/>
                        </a:lnSpc>
                        <a:spcAft>
                          <a:spcPts val="0"/>
                        </a:spcAft>
                      </a:pPr>
                      <a:r>
                        <a:rPr lang="es-EC" sz="1600">
                          <a:effectLst/>
                        </a:rPr>
                        <a:t>mínimo</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44145" indent="-144145" algn="just">
                        <a:lnSpc>
                          <a:spcPct val="100000"/>
                        </a:lnSpc>
                        <a:spcAft>
                          <a:spcPts val="0"/>
                        </a:spcAft>
                      </a:pPr>
                      <a:r>
                        <a:rPr lang="es-EC" sz="1600">
                          <a:effectLst/>
                        </a:rPr>
                        <a:t>48 mm</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10911676"/>
                  </a:ext>
                </a:extLst>
              </a:tr>
              <a:tr h="339516">
                <a:tc vMerge="1">
                  <a:txBody>
                    <a:bodyPr/>
                    <a:lstStyle/>
                    <a:p>
                      <a:endParaRPr lang="es-EC"/>
                    </a:p>
                  </a:txBody>
                  <a:tcPr/>
                </a:tc>
                <a:tc>
                  <a:txBody>
                    <a:bodyPr/>
                    <a:lstStyle/>
                    <a:p>
                      <a:pPr marL="144145" indent="-144145" algn="just">
                        <a:lnSpc>
                          <a:spcPct val="100000"/>
                        </a:lnSpc>
                        <a:spcAft>
                          <a:spcPts val="0"/>
                        </a:spcAft>
                      </a:pPr>
                      <a:r>
                        <a:rPr lang="es-EC" sz="1600">
                          <a:effectLst/>
                        </a:rPr>
                        <a:t>máximo</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44145" indent="-144145" algn="just">
                        <a:lnSpc>
                          <a:spcPct val="100000"/>
                        </a:lnSpc>
                        <a:spcAft>
                          <a:spcPts val="0"/>
                        </a:spcAft>
                      </a:pPr>
                      <a:r>
                        <a:rPr lang="es-EC" sz="1600">
                          <a:effectLst/>
                        </a:rPr>
                        <a:t>305 mm</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32779252"/>
                  </a:ext>
                </a:extLst>
              </a:tr>
              <a:tr h="339516">
                <a:tc rowSpan="2">
                  <a:txBody>
                    <a:bodyPr/>
                    <a:lstStyle/>
                    <a:p>
                      <a:pPr marL="144145" indent="-144145" algn="just">
                        <a:lnSpc>
                          <a:spcPct val="100000"/>
                        </a:lnSpc>
                        <a:spcAft>
                          <a:spcPts val="0"/>
                        </a:spcAft>
                      </a:pPr>
                      <a:r>
                        <a:rPr lang="es-EC" sz="1600">
                          <a:effectLst/>
                        </a:rPr>
                        <a:t>Distancia al borde</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44145" indent="-144145" algn="just">
                        <a:lnSpc>
                          <a:spcPct val="100000"/>
                        </a:lnSpc>
                        <a:spcAft>
                          <a:spcPts val="0"/>
                        </a:spcAft>
                      </a:pPr>
                      <a:r>
                        <a:rPr lang="es-EC" sz="1600">
                          <a:effectLst/>
                        </a:rPr>
                        <a:t>mínima</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44145" indent="-144145" algn="just">
                        <a:lnSpc>
                          <a:spcPct val="100000"/>
                        </a:lnSpc>
                        <a:spcAft>
                          <a:spcPts val="0"/>
                        </a:spcAft>
                      </a:pPr>
                      <a:r>
                        <a:rPr lang="es-EC" sz="1600">
                          <a:effectLst/>
                        </a:rPr>
                        <a:t>22 mm</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41771557"/>
                  </a:ext>
                </a:extLst>
              </a:tr>
              <a:tr h="339516">
                <a:tc vMerge="1">
                  <a:txBody>
                    <a:bodyPr/>
                    <a:lstStyle/>
                    <a:p>
                      <a:endParaRPr lang="es-EC"/>
                    </a:p>
                  </a:txBody>
                  <a:tcPr/>
                </a:tc>
                <a:tc>
                  <a:txBody>
                    <a:bodyPr/>
                    <a:lstStyle/>
                    <a:p>
                      <a:pPr marL="144145" indent="-144145" algn="just">
                        <a:lnSpc>
                          <a:spcPct val="100000"/>
                        </a:lnSpc>
                        <a:spcAft>
                          <a:spcPts val="0"/>
                        </a:spcAft>
                      </a:pPr>
                      <a:r>
                        <a:rPr lang="es-EC" sz="1600">
                          <a:effectLst/>
                        </a:rPr>
                        <a:t>máxima</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44145" indent="-144145" algn="just">
                        <a:lnSpc>
                          <a:spcPct val="100000"/>
                        </a:lnSpc>
                        <a:spcAft>
                          <a:spcPts val="0"/>
                        </a:spcAft>
                      </a:pPr>
                      <a:r>
                        <a:rPr lang="es-EC" sz="1600" dirty="0">
                          <a:effectLst/>
                        </a:rPr>
                        <a:t>150 mm</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36014"/>
                  </a:ext>
                </a:extLst>
              </a:tr>
            </a:tbl>
          </a:graphicData>
        </a:graphic>
      </p:graphicFrame>
      <mc:AlternateContent xmlns:mc="http://schemas.openxmlformats.org/markup-compatibility/2006" xmlns:a14="http://schemas.microsoft.com/office/drawing/2010/main">
        <mc:Choice Requires="a14">
          <p:graphicFrame>
            <p:nvGraphicFramePr>
              <p:cNvPr id="20" name="Tabla 19">
                <a:extLst>
                  <a:ext uri="{FF2B5EF4-FFF2-40B4-BE49-F238E27FC236}">
                    <a16:creationId xmlns:a16="http://schemas.microsoft.com/office/drawing/2014/main" id="{323DD09E-A146-40C6-8C3E-963C9663D341}"/>
                  </a:ext>
                </a:extLst>
              </p:cNvPr>
              <p:cNvGraphicFramePr>
                <a:graphicFrameLocks noGrp="1"/>
              </p:cNvGraphicFramePr>
              <p:nvPr>
                <p:extLst>
                  <p:ext uri="{D42A27DB-BD31-4B8C-83A1-F6EECF244321}">
                    <p14:modId xmlns:p14="http://schemas.microsoft.com/office/powerpoint/2010/main" val="2015130020"/>
                  </p:ext>
                </p:extLst>
              </p:nvPr>
            </p:nvGraphicFramePr>
            <p:xfrm>
              <a:off x="6539614" y="4441280"/>
              <a:ext cx="2944495" cy="1493520"/>
            </p:xfrm>
            <a:graphic>
              <a:graphicData uri="http://schemas.openxmlformats.org/drawingml/2006/table">
                <a:tbl>
                  <a:tblPr firstRow="1" firstCol="1" bandRow="1">
                    <a:tableStyleId>{5FD0F851-EC5A-4D38-B0AD-8093EC10F338}</a:tableStyleId>
                  </a:tblPr>
                  <a:tblGrid>
                    <a:gridCol w="2944495">
                      <a:extLst>
                        <a:ext uri="{9D8B030D-6E8A-4147-A177-3AD203B41FA5}">
                          <a16:colId xmlns:a16="http://schemas.microsoft.com/office/drawing/2014/main" val="3308251089"/>
                        </a:ext>
                      </a:extLst>
                    </a:gridCol>
                  </a:tblGrid>
                  <a:tr h="190500">
                    <a:tc>
                      <a:txBody>
                        <a:bodyPr/>
                        <a:lstStyle/>
                        <a:p>
                          <a:pPr marL="144145" indent="-144145" algn="ctr">
                            <a:lnSpc>
                              <a:spcPct val="100000"/>
                            </a:lnSpc>
                            <a:spcAft>
                              <a:spcPts val="0"/>
                            </a:spcAft>
                          </a:pPr>
                          <a:r>
                            <a:rPr lang="es-EC" sz="1800" b="1" dirty="0">
                              <a:effectLst/>
                              <a:latin typeface="Calibri" panose="020F0502020204030204" pitchFamily="34" charset="0"/>
                              <a:ea typeface="Calibri" panose="020F0502020204030204" pitchFamily="34" charset="0"/>
                              <a:cs typeface="Times New Roman" panose="02020603050405020304" pitchFamily="18" charset="0"/>
                            </a:rPr>
                            <a:t>ESFUERZOS</a:t>
                          </a:r>
                          <a:endParaRPr lang="es-EC"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28794206"/>
                      </a:ext>
                    </a:extLst>
                  </a:tr>
                  <a:tr h="190500">
                    <a:tc>
                      <a:txBody>
                        <a:bodyPr/>
                        <a:lstStyle/>
                        <a:p>
                          <a:pPr indent="-144145" algn="just">
                            <a:lnSpc>
                              <a:spcPct val="100000"/>
                            </a:lnSpc>
                          </a:pPr>
                          <a14:m>
                            <m:oMathPara xmlns:m="http://schemas.openxmlformats.org/officeDocument/2006/math">
                              <m:oMathParaPr>
                                <m:jc m:val="centerGroup"/>
                              </m:oMathParaPr>
                              <m:oMath xmlns:m="http://schemas.openxmlformats.org/officeDocument/2006/math">
                                <m:r>
                                  <a:rPr lang="es-EC" sz="1600" kern="1200" smtClean="0">
                                    <a:effectLst/>
                                    <a:latin typeface="Cambria Math" panose="02040503050406030204" pitchFamily="18" charset="0"/>
                                  </a:rPr>
                                  <m:t>𝜙</m:t>
                                </m:r>
                                <m:r>
                                  <a:rPr lang="es-EC" sz="1600" kern="1200" smtClean="0">
                                    <a:effectLst/>
                                    <a:latin typeface="Cambria Math" panose="02040503050406030204" pitchFamily="18" charset="0"/>
                                  </a:rPr>
                                  <m:t>𝑅𝑛</m:t>
                                </m:r>
                                <m:r>
                                  <a:rPr lang="es-EC" sz="1600" kern="1200" smtClean="0">
                                    <a:effectLst/>
                                    <a:latin typeface="Cambria Math" panose="02040503050406030204" pitchFamily="18" charset="0"/>
                                  </a:rPr>
                                  <m:t>&gt;</m:t>
                                </m:r>
                                <m:r>
                                  <a:rPr lang="es-EC" sz="1600" kern="1200" smtClean="0">
                                    <a:effectLst/>
                                    <a:latin typeface="Cambria Math" panose="02040503050406030204" pitchFamily="18" charset="0"/>
                                  </a:rPr>
                                  <m:t>𝑉𝑢</m:t>
                                </m:r>
                              </m:oMath>
                            </m:oMathPara>
                          </a14:m>
                          <a:endParaRPr lang="es-EC" sz="1600" b="0" dirty="0">
                            <a:effectLst/>
                            <a:latin typeface="Calibri" panose="020F0502020204030204" pitchFamily="34" charset="0"/>
                          </a:endParaRPr>
                        </a:p>
                      </a:txBody>
                      <a:tcPr marL="68580" marR="68580" marT="0" marB="0"/>
                    </a:tc>
                    <a:extLst>
                      <a:ext uri="{0D108BD9-81ED-4DB2-BD59-A6C34878D82A}">
                        <a16:rowId xmlns:a16="http://schemas.microsoft.com/office/drawing/2014/main" val="801738448"/>
                      </a:ext>
                    </a:extLst>
                  </a:tr>
                  <a:tr h="190500">
                    <a:tc>
                      <a:txBody>
                        <a:bodyPr/>
                        <a:lstStyle/>
                        <a:p>
                          <a:pPr marL="144145" indent="-144145" algn="ctr">
                            <a:lnSpc>
                              <a:spcPct val="100000"/>
                            </a:lnSpc>
                            <a:spcAft>
                              <a:spcPts val="0"/>
                            </a:spcAft>
                          </a:pPr>
                          <a:r>
                            <a:rPr lang="es-EC" sz="1600" dirty="0">
                              <a:effectLst/>
                            </a:rPr>
                            <a:t>Aplastamiento</a:t>
                          </a:r>
                          <a:endParaRPr lang="es-EC"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7671930"/>
                      </a:ext>
                    </a:extLst>
                  </a:tr>
                  <a:tr h="190500">
                    <a:tc>
                      <a:txBody>
                        <a:bodyPr/>
                        <a:lstStyle/>
                        <a:p>
                          <a:pPr marL="144145" indent="-144145" algn="just">
                            <a:lnSpc>
                              <a:spcPct val="100000"/>
                            </a:lnSpc>
                            <a:spcAft>
                              <a:spcPts val="0"/>
                            </a:spcAft>
                          </a:pPr>
                          <a14:m>
                            <m:oMathPara xmlns:m="http://schemas.openxmlformats.org/officeDocument/2006/math">
                              <m:oMathParaPr>
                                <m:jc m:val="centerGroup"/>
                              </m:oMathParaPr>
                              <m:oMath xmlns:m="http://schemas.openxmlformats.org/officeDocument/2006/math">
                                <m:r>
                                  <a:rPr lang="es-EC" sz="1600" kern="1200" smtClean="0">
                                    <a:effectLst/>
                                    <a:latin typeface="Cambria Math" panose="02040503050406030204" pitchFamily="18" charset="0"/>
                                  </a:rPr>
                                  <m:t>385.26 </m:t>
                                </m:r>
                                <m:r>
                                  <a:rPr lang="es-EC" sz="1600" kern="1200" smtClean="0">
                                    <a:effectLst/>
                                    <a:latin typeface="Cambria Math" panose="02040503050406030204" pitchFamily="18" charset="0"/>
                                  </a:rPr>
                                  <m:t>𝐾𝑁</m:t>
                                </m:r>
                                <m:r>
                                  <a:rPr lang="es-EC" sz="1600" kern="1200" smtClean="0">
                                    <a:effectLst/>
                                    <a:latin typeface="Cambria Math" panose="02040503050406030204" pitchFamily="18" charset="0"/>
                                  </a:rPr>
                                  <m:t>&gt;79.625 </m:t>
                                </m:r>
                                <m:r>
                                  <a:rPr lang="es-EC" sz="1600" kern="1200" smtClean="0">
                                    <a:effectLst/>
                                    <a:latin typeface="Cambria Math" panose="02040503050406030204" pitchFamily="18" charset="0"/>
                                  </a:rPr>
                                  <m:t>𝐾𝑁</m:t>
                                </m:r>
                                <m:r>
                                  <a:rPr lang="es-EC" sz="1600" kern="1200" smtClean="0">
                                    <a:effectLst/>
                                    <a:latin typeface="Cambria Math" panose="02040503050406030204" pitchFamily="18" charset="0"/>
                                  </a:rPr>
                                  <m:t>→</m:t>
                                </m:r>
                                <m:r>
                                  <a:rPr lang="es-EC" sz="1600" kern="1200" smtClean="0">
                                    <a:effectLst/>
                                    <a:latin typeface="Cambria Math" panose="02040503050406030204" pitchFamily="18" charset="0"/>
                                  </a:rPr>
                                  <m:t>𝑂𝐾</m:t>
                                </m:r>
                              </m:oMath>
                            </m:oMathPara>
                          </a14:m>
                          <a:endParaRPr lang="es-EC"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08474150"/>
                      </a:ext>
                    </a:extLst>
                  </a:tr>
                  <a:tr h="190500">
                    <a:tc>
                      <a:txBody>
                        <a:bodyPr/>
                        <a:lstStyle/>
                        <a:p>
                          <a:pPr marL="144145" indent="-144145" algn="ctr">
                            <a:lnSpc>
                              <a:spcPct val="100000"/>
                            </a:lnSpc>
                            <a:spcAft>
                              <a:spcPts val="0"/>
                            </a:spcAft>
                          </a:pPr>
                          <a:r>
                            <a:rPr lang="es-EC" sz="1600" dirty="0">
                              <a:effectLst/>
                            </a:rPr>
                            <a:t>Cortante</a:t>
                          </a:r>
                          <a:endParaRPr lang="es-EC"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21602109"/>
                      </a:ext>
                    </a:extLst>
                  </a:tr>
                  <a:tr h="190500">
                    <a:tc>
                      <a:txBody>
                        <a:bodyPr/>
                        <a:lstStyle/>
                        <a:p>
                          <a:pPr indent="-144145" algn="just">
                            <a:lnSpc>
                              <a:spcPct val="100000"/>
                            </a:lnSpc>
                          </a:pPr>
                          <a14:m>
                            <m:oMathPara xmlns:m="http://schemas.openxmlformats.org/officeDocument/2006/math">
                              <m:oMathParaPr>
                                <m:jc m:val="centerGroup"/>
                              </m:oMathParaPr>
                              <m:oMath xmlns:m="http://schemas.openxmlformats.org/officeDocument/2006/math">
                                <m:r>
                                  <a:rPr lang="es-EC" sz="1600" kern="1200" smtClean="0">
                                    <a:effectLst/>
                                    <a:latin typeface="Cambria Math" panose="02040503050406030204" pitchFamily="18" charset="0"/>
                                  </a:rPr>
                                  <m:t>87.36 </m:t>
                                </m:r>
                                <m:r>
                                  <a:rPr lang="es-EC" sz="1600" kern="1200" smtClean="0">
                                    <a:effectLst/>
                                    <a:latin typeface="Cambria Math" panose="02040503050406030204" pitchFamily="18" charset="0"/>
                                  </a:rPr>
                                  <m:t>𝐾𝑁</m:t>
                                </m:r>
                                <m:r>
                                  <a:rPr lang="es-EC" sz="1600" kern="1200" smtClean="0">
                                    <a:effectLst/>
                                    <a:latin typeface="Cambria Math" panose="02040503050406030204" pitchFamily="18" charset="0"/>
                                  </a:rPr>
                                  <m:t>&gt;79.63 </m:t>
                                </m:r>
                                <m:r>
                                  <a:rPr lang="es-EC" sz="1600" kern="1200" smtClean="0">
                                    <a:effectLst/>
                                    <a:latin typeface="Cambria Math" panose="02040503050406030204" pitchFamily="18" charset="0"/>
                                  </a:rPr>
                                  <m:t>𝐾𝑁</m:t>
                                </m:r>
                                <m:r>
                                  <a:rPr lang="es-EC" sz="1600" kern="1200" smtClean="0">
                                    <a:effectLst/>
                                    <a:latin typeface="Cambria Math" panose="02040503050406030204" pitchFamily="18" charset="0"/>
                                  </a:rPr>
                                  <m:t>→</m:t>
                                </m:r>
                                <m:r>
                                  <a:rPr lang="es-EC" sz="1600" kern="1200" smtClean="0">
                                    <a:effectLst/>
                                    <a:latin typeface="Cambria Math" panose="02040503050406030204" pitchFamily="18" charset="0"/>
                                  </a:rPr>
                                  <m:t>𝑂𝐾</m:t>
                                </m:r>
                              </m:oMath>
                            </m:oMathPara>
                          </a14:m>
                          <a:endParaRPr lang="es-EC" sz="1600" b="0" dirty="0">
                            <a:effectLst/>
                            <a:latin typeface="Calibri" panose="020F0502020204030204" pitchFamily="34" charset="0"/>
                          </a:endParaRPr>
                        </a:p>
                      </a:txBody>
                      <a:tcPr marL="68580" marR="68580" marT="0" marB="0"/>
                    </a:tc>
                    <a:extLst>
                      <a:ext uri="{0D108BD9-81ED-4DB2-BD59-A6C34878D82A}">
                        <a16:rowId xmlns:a16="http://schemas.microsoft.com/office/drawing/2014/main" val="3607051161"/>
                      </a:ext>
                    </a:extLst>
                  </a:tr>
                </a:tbl>
              </a:graphicData>
            </a:graphic>
          </p:graphicFrame>
        </mc:Choice>
        <mc:Fallback xmlns="">
          <p:graphicFrame>
            <p:nvGraphicFramePr>
              <p:cNvPr id="20" name="Tabla 19">
                <a:extLst>
                  <a:ext uri="{FF2B5EF4-FFF2-40B4-BE49-F238E27FC236}">
                    <a16:creationId xmlns:a16="http://schemas.microsoft.com/office/drawing/2014/main" id="{323DD09E-A146-40C6-8C3E-963C9663D341}"/>
                  </a:ext>
                </a:extLst>
              </p:cNvPr>
              <p:cNvGraphicFramePr>
                <a:graphicFrameLocks noGrp="1"/>
              </p:cNvGraphicFramePr>
              <p:nvPr>
                <p:extLst>
                  <p:ext uri="{D42A27DB-BD31-4B8C-83A1-F6EECF244321}">
                    <p14:modId xmlns:p14="http://schemas.microsoft.com/office/powerpoint/2010/main" val="2015130020"/>
                  </p:ext>
                </p:extLst>
              </p:nvPr>
            </p:nvGraphicFramePr>
            <p:xfrm>
              <a:off x="6539614" y="4441280"/>
              <a:ext cx="2944495" cy="1493520"/>
            </p:xfrm>
            <a:graphic>
              <a:graphicData uri="http://schemas.openxmlformats.org/drawingml/2006/table">
                <a:tbl>
                  <a:tblPr firstRow="1" firstCol="1" bandRow="1">
                    <a:tableStyleId>{5FD0F851-EC5A-4D38-B0AD-8093EC10F338}</a:tableStyleId>
                  </a:tblPr>
                  <a:tblGrid>
                    <a:gridCol w="2944495">
                      <a:extLst>
                        <a:ext uri="{9D8B030D-6E8A-4147-A177-3AD203B41FA5}">
                          <a16:colId xmlns:a16="http://schemas.microsoft.com/office/drawing/2014/main" val="3308251089"/>
                        </a:ext>
                      </a:extLst>
                    </a:gridCol>
                  </a:tblGrid>
                  <a:tr h="274320">
                    <a:tc>
                      <a:txBody>
                        <a:bodyPr/>
                        <a:lstStyle/>
                        <a:p>
                          <a:pPr marL="144145" indent="-144145" algn="ctr">
                            <a:lnSpc>
                              <a:spcPct val="100000"/>
                            </a:lnSpc>
                            <a:spcAft>
                              <a:spcPts val="0"/>
                            </a:spcAft>
                          </a:pPr>
                          <a:r>
                            <a:rPr lang="es-EC" sz="1800" b="1" dirty="0">
                              <a:effectLst/>
                              <a:latin typeface="Calibri" panose="020F0502020204030204" pitchFamily="34" charset="0"/>
                              <a:ea typeface="Calibri" panose="020F0502020204030204" pitchFamily="34" charset="0"/>
                              <a:cs typeface="Times New Roman" panose="02020603050405020304" pitchFamily="18" charset="0"/>
                            </a:rPr>
                            <a:t>ESFUERZOS</a:t>
                          </a:r>
                          <a:endParaRPr lang="es-EC"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28794206"/>
                      </a:ext>
                    </a:extLst>
                  </a:tr>
                  <a:tr h="243840">
                    <a:tc>
                      <a:txBody>
                        <a:bodyPr/>
                        <a:lstStyle/>
                        <a:p>
                          <a:endParaRPr lang="es-EC"/>
                        </a:p>
                      </a:txBody>
                      <a:tcPr marL="68580" marR="68580" marT="0" marB="0">
                        <a:blipFill>
                          <a:blip r:embed="rId7"/>
                          <a:stretch>
                            <a:fillRect t="-142500" r="-207" b="-407500"/>
                          </a:stretch>
                        </a:blipFill>
                      </a:tcPr>
                    </a:tc>
                    <a:extLst>
                      <a:ext uri="{0D108BD9-81ED-4DB2-BD59-A6C34878D82A}">
                        <a16:rowId xmlns:a16="http://schemas.microsoft.com/office/drawing/2014/main" val="801738448"/>
                      </a:ext>
                    </a:extLst>
                  </a:tr>
                  <a:tr h="243840">
                    <a:tc>
                      <a:txBody>
                        <a:bodyPr/>
                        <a:lstStyle/>
                        <a:p>
                          <a:pPr marL="144145" indent="-144145" algn="ctr">
                            <a:lnSpc>
                              <a:spcPct val="100000"/>
                            </a:lnSpc>
                            <a:spcAft>
                              <a:spcPts val="0"/>
                            </a:spcAft>
                          </a:pPr>
                          <a:r>
                            <a:rPr lang="es-EC" sz="1600" dirty="0">
                              <a:effectLst/>
                            </a:rPr>
                            <a:t>Aplastamiento</a:t>
                          </a:r>
                          <a:endParaRPr lang="es-EC"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7671930"/>
                      </a:ext>
                    </a:extLst>
                  </a:tr>
                  <a:tr h="243840">
                    <a:tc>
                      <a:txBody>
                        <a:bodyPr/>
                        <a:lstStyle/>
                        <a:p>
                          <a:endParaRPr lang="es-EC"/>
                        </a:p>
                      </a:txBody>
                      <a:tcPr marL="68580" marR="68580" marT="0" marB="0">
                        <a:blipFill>
                          <a:blip r:embed="rId7"/>
                          <a:stretch>
                            <a:fillRect t="-345000" r="-207" b="-205000"/>
                          </a:stretch>
                        </a:blipFill>
                      </a:tcPr>
                    </a:tc>
                    <a:extLst>
                      <a:ext uri="{0D108BD9-81ED-4DB2-BD59-A6C34878D82A}">
                        <a16:rowId xmlns:a16="http://schemas.microsoft.com/office/drawing/2014/main" val="2908474150"/>
                      </a:ext>
                    </a:extLst>
                  </a:tr>
                  <a:tr h="243840">
                    <a:tc>
                      <a:txBody>
                        <a:bodyPr/>
                        <a:lstStyle/>
                        <a:p>
                          <a:pPr marL="144145" indent="-144145" algn="ctr">
                            <a:lnSpc>
                              <a:spcPct val="100000"/>
                            </a:lnSpc>
                            <a:spcAft>
                              <a:spcPts val="0"/>
                            </a:spcAft>
                          </a:pPr>
                          <a:r>
                            <a:rPr lang="es-EC" sz="1600" dirty="0">
                              <a:effectLst/>
                            </a:rPr>
                            <a:t>Cortante</a:t>
                          </a:r>
                          <a:endParaRPr lang="es-EC"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21602109"/>
                      </a:ext>
                    </a:extLst>
                  </a:tr>
                  <a:tr h="243840">
                    <a:tc>
                      <a:txBody>
                        <a:bodyPr/>
                        <a:lstStyle/>
                        <a:p>
                          <a:endParaRPr lang="es-EC"/>
                        </a:p>
                      </a:txBody>
                      <a:tcPr marL="68580" marR="68580" marT="0" marB="0">
                        <a:blipFill>
                          <a:blip r:embed="rId7"/>
                          <a:stretch>
                            <a:fillRect t="-545000" r="-207" b="-5000"/>
                          </a:stretch>
                        </a:blipFill>
                      </a:tcPr>
                    </a:tc>
                    <a:extLst>
                      <a:ext uri="{0D108BD9-81ED-4DB2-BD59-A6C34878D82A}">
                        <a16:rowId xmlns:a16="http://schemas.microsoft.com/office/drawing/2014/main" val="3607051161"/>
                      </a:ext>
                    </a:extLst>
                  </a:tr>
                </a:tbl>
              </a:graphicData>
            </a:graphic>
          </p:graphicFrame>
        </mc:Fallback>
      </mc:AlternateContent>
      <p:graphicFrame>
        <p:nvGraphicFramePr>
          <p:cNvPr id="21" name="Diagrama 20">
            <a:extLst>
              <a:ext uri="{FF2B5EF4-FFF2-40B4-BE49-F238E27FC236}">
                <a16:creationId xmlns:a16="http://schemas.microsoft.com/office/drawing/2014/main" id="{441B607E-7122-442E-9C61-24490673BCA9}"/>
              </a:ext>
            </a:extLst>
          </p:cNvPr>
          <p:cNvGraphicFramePr/>
          <p:nvPr>
            <p:extLst>
              <p:ext uri="{D42A27DB-BD31-4B8C-83A1-F6EECF244321}">
                <p14:modId xmlns:p14="http://schemas.microsoft.com/office/powerpoint/2010/main" val="2678063947"/>
              </p:ext>
            </p:extLst>
          </p:nvPr>
        </p:nvGraphicFramePr>
        <p:xfrm>
          <a:off x="6258360" y="1649301"/>
          <a:ext cx="3507001" cy="221972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3138706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CBCE1D-38B8-4A94-8F93-DF908A8204CE}"/>
              </a:ext>
            </a:extLst>
          </p:cNvPr>
          <p:cNvSpPr>
            <a:spLocks noGrp="1"/>
          </p:cNvSpPr>
          <p:nvPr>
            <p:ph type="title"/>
          </p:nvPr>
        </p:nvSpPr>
        <p:spPr/>
        <p:txBody>
          <a:bodyPr/>
          <a:lstStyle/>
          <a:p>
            <a:r>
              <a:rPr lang="es-EC" b="1" dirty="0"/>
              <a:t>CONTENIDO</a:t>
            </a:r>
          </a:p>
        </p:txBody>
      </p:sp>
      <p:graphicFrame>
        <p:nvGraphicFramePr>
          <p:cNvPr id="6" name="Marcador de contenido 5">
            <a:extLst>
              <a:ext uri="{FF2B5EF4-FFF2-40B4-BE49-F238E27FC236}">
                <a16:creationId xmlns:a16="http://schemas.microsoft.com/office/drawing/2014/main" id="{19D49FEC-D43D-4FA9-B8F4-77A5704DA182}"/>
              </a:ext>
            </a:extLst>
          </p:cNvPr>
          <p:cNvGraphicFramePr>
            <a:graphicFrameLocks noGrp="1"/>
          </p:cNvGraphicFramePr>
          <p:nvPr>
            <p:ph idx="1"/>
            <p:extLst>
              <p:ext uri="{D42A27DB-BD31-4B8C-83A1-F6EECF244321}">
                <p14:modId xmlns:p14="http://schemas.microsoft.com/office/powerpoint/2010/main" val="2714756830"/>
              </p:ext>
            </p:extLst>
          </p:nvPr>
        </p:nvGraphicFramePr>
        <p:xfrm>
          <a:off x="1066800" y="1844842"/>
          <a:ext cx="10058400" cy="41908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n 3">
            <a:extLst>
              <a:ext uri="{FF2B5EF4-FFF2-40B4-BE49-F238E27FC236}">
                <a16:creationId xmlns:a16="http://schemas.microsoft.com/office/drawing/2014/main" id="{B10BFC86-C271-475E-8BEB-CCF235C5791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73480"/>
          <a:stretch/>
        </p:blipFill>
        <p:spPr>
          <a:xfrm>
            <a:off x="368406" y="374345"/>
            <a:ext cx="822720" cy="801202"/>
          </a:xfrm>
          <a:prstGeom prst="rect">
            <a:avLst/>
          </a:prstGeom>
        </p:spPr>
      </p:pic>
      <p:pic>
        <p:nvPicPr>
          <p:cNvPr id="5" name="Imagen 4">
            <a:extLst>
              <a:ext uri="{FF2B5EF4-FFF2-40B4-BE49-F238E27FC236}">
                <a16:creationId xmlns:a16="http://schemas.microsoft.com/office/drawing/2014/main" id="{0AEF4BBF-A459-4B8F-8DD2-703A6E4222D6}"/>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0929944" y="5670535"/>
            <a:ext cx="890224" cy="801202"/>
          </a:xfrm>
          <a:prstGeom prst="rect">
            <a:avLst/>
          </a:prstGeom>
          <a:effectLst/>
        </p:spPr>
      </p:pic>
    </p:spTree>
    <p:extLst>
      <p:ext uri="{BB962C8B-B14F-4D97-AF65-F5344CB8AC3E}">
        <p14:creationId xmlns:p14="http://schemas.microsoft.com/office/powerpoint/2010/main" val="21833025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865285-000C-492F-AA44-5FAC046F97B2}"/>
              </a:ext>
            </a:extLst>
          </p:cNvPr>
          <p:cNvSpPr>
            <a:spLocks noGrp="1"/>
          </p:cNvSpPr>
          <p:nvPr>
            <p:ph type="title"/>
          </p:nvPr>
        </p:nvSpPr>
        <p:spPr>
          <a:xfrm>
            <a:off x="695720" y="508140"/>
            <a:ext cx="10058400" cy="350010"/>
          </a:xfrm>
        </p:spPr>
        <p:txBody>
          <a:bodyPr>
            <a:noAutofit/>
          </a:bodyPr>
          <a:lstStyle/>
          <a:p>
            <a:pPr algn="ctr"/>
            <a:r>
              <a:rPr lang="es-EC" sz="4000" dirty="0"/>
              <a:t>Mantenimiento realizado</a:t>
            </a:r>
          </a:p>
        </p:txBody>
      </p:sp>
      <p:pic>
        <p:nvPicPr>
          <p:cNvPr id="5" name="Marcador de contenido 4">
            <a:extLst>
              <a:ext uri="{FF2B5EF4-FFF2-40B4-BE49-F238E27FC236}">
                <a16:creationId xmlns:a16="http://schemas.microsoft.com/office/drawing/2014/main" id="{628A12CD-473A-4B6B-A6E0-37920CD459B3}"/>
              </a:ext>
            </a:extLst>
          </p:cNvPr>
          <p:cNvPicPr>
            <a:picLocks noGrp="1" noChangeAspect="1"/>
          </p:cNvPicPr>
          <p:nvPr>
            <p:ph idx="1"/>
          </p:nvPr>
        </p:nvPicPr>
        <p:blipFill rotWithShape="1">
          <a:blip r:embed="rId3"/>
          <a:srcRect l="1176" t="-1" r="-86" b="1166"/>
          <a:stretch/>
        </p:blipFill>
        <p:spPr>
          <a:xfrm>
            <a:off x="871799" y="1068897"/>
            <a:ext cx="3062366" cy="2295000"/>
          </a:xfrm>
          <a:ln w="28575">
            <a:solidFill>
              <a:schemeClr val="bg2">
                <a:lumMod val="40000"/>
                <a:lumOff val="60000"/>
              </a:schemeClr>
            </a:solidFill>
          </a:ln>
        </p:spPr>
      </p:pic>
      <p:pic>
        <p:nvPicPr>
          <p:cNvPr id="7" name="Imagen 6">
            <a:extLst>
              <a:ext uri="{FF2B5EF4-FFF2-40B4-BE49-F238E27FC236}">
                <a16:creationId xmlns:a16="http://schemas.microsoft.com/office/drawing/2014/main" id="{075551DA-1BB1-4A31-A5DA-4C25BC1AB6A7}"/>
              </a:ext>
            </a:extLst>
          </p:cNvPr>
          <p:cNvPicPr>
            <a:picLocks noChangeAspect="1"/>
          </p:cNvPicPr>
          <p:nvPr/>
        </p:nvPicPr>
        <p:blipFill rotWithShape="1">
          <a:blip r:embed="rId4"/>
          <a:srcRect l="4106" t="13465" r="1" b="-286"/>
          <a:stretch/>
        </p:blipFill>
        <p:spPr>
          <a:xfrm>
            <a:off x="4265554" y="1093860"/>
            <a:ext cx="3296401" cy="5305927"/>
          </a:xfrm>
          <a:prstGeom prst="rect">
            <a:avLst/>
          </a:prstGeom>
          <a:ln w="28575">
            <a:solidFill>
              <a:schemeClr val="bg2">
                <a:lumMod val="40000"/>
                <a:lumOff val="60000"/>
              </a:schemeClr>
            </a:solidFill>
          </a:ln>
        </p:spPr>
      </p:pic>
      <p:pic>
        <p:nvPicPr>
          <p:cNvPr id="11" name="Imagen 10">
            <a:extLst>
              <a:ext uri="{FF2B5EF4-FFF2-40B4-BE49-F238E27FC236}">
                <a16:creationId xmlns:a16="http://schemas.microsoft.com/office/drawing/2014/main" id="{03FF5668-D146-4A66-8ECA-3334F42DFF06}"/>
              </a:ext>
            </a:extLst>
          </p:cNvPr>
          <p:cNvPicPr>
            <a:picLocks noChangeAspect="1"/>
          </p:cNvPicPr>
          <p:nvPr/>
        </p:nvPicPr>
        <p:blipFill rotWithShape="1">
          <a:blip r:embed="rId5"/>
          <a:srcRect t="11755" b="23640"/>
          <a:stretch/>
        </p:blipFill>
        <p:spPr>
          <a:xfrm>
            <a:off x="1055035" y="3468323"/>
            <a:ext cx="2695893" cy="2906501"/>
          </a:xfrm>
          <a:prstGeom prst="rect">
            <a:avLst/>
          </a:prstGeom>
          <a:ln w="28575">
            <a:solidFill>
              <a:schemeClr val="bg2">
                <a:lumMod val="40000"/>
                <a:lumOff val="60000"/>
              </a:schemeClr>
            </a:solidFill>
          </a:ln>
        </p:spPr>
      </p:pic>
      <p:pic>
        <p:nvPicPr>
          <p:cNvPr id="15" name="Imagen 14">
            <a:extLst>
              <a:ext uri="{FF2B5EF4-FFF2-40B4-BE49-F238E27FC236}">
                <a16:creationId xmlns:a16="http://schemas.microsoft.com/office/drawing/2014/main" id="{2E82DD4B-259E-42DA-838C-C09EE9B12573}"/>
              </a:ext>
            </a:extLst>
          </p:cNvPr>
          <p:cNvPicPr>
            <a:picLocks noChangeAspect="1"/>
          </p:cNvPicPr>
          <p:nvPr/>
        </p:nvPicPr>
        <p:blipFill rotWithShape="1">
          <a:blip r:embed="rId6"/>
          <a:srcRect l="7132" r="7216"/>
          <a:stretch/>
        </p:blipFill>
        <p:spPr>
          <a:xfrm>
            <a:off x="7893344" y="1093860"/>
            <a:ext cx="3376399" cy="5256000"/>
          </a:xfrm>
          <a:prstGeom prst="rect">
            <a:avLst/>
          </a:prstGeom>
          <a:ln w="28575">
            <a:solidFill>
              <a:schemeClr val="bg2">
                <a:lumMod val="40000"/>
                <a:lumOff val="60000"/>
              </a:schemeClr>
            </a:solidFill>
          </a:ln>
        </p:spPr>
      </p:pic>
    </p:spTree>
    <p:extLst>
      <p:ext uri="{BB962C8B-B14F-4D97-AF65-F5344CB8AC3E}">
        <p14:creationId xmlns:p14="http://schemas.microsoft.com/office/powerpoint/2010/main" val="38512745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CBCE1D-38B8-4A94-8F93-DF908A8204CE}"/>
              </a:ext>
            </a:extLst>
          </p:cNvPr>
          <p:cNvSpPr>
            <a:spLocks noGrp="1"/>
          </p:cNvSpPr>
          <p:nvPr>
            <p:ph type="title"/>
          </p:nvPr>
        </p:nvSpPr>
        <p:spPr>
          <a:xfrm>
            <a:off x="1066800" y="642594"/>
            <a:ext cx="10058400" cy="801202"/>
          </a:xfrm>
        </p:spPr>
        <p:txBody>
          <a:bodyPr>
            <a:normAutofit/>
          </a:bodyPr>
          <a:lstStyle/>
          <a:p>
            <a:r>
              <a:rPr lang="es-EC" sz="2800" b="1" dirty="0"/>
              <a:t>PATENTE</a:t>
            </a:r>
          </a:p>
        </p:txBody>
      </p:sp>
      <p:pic>
        <p:nvPicPr>
          <p:cNvPr id="1030" name="Picture 6" descr="Imagen relacionada">
            <a:extLst>
              <a:ext uri="{FF2B5EF4-FFF2-40B4-BE49-F238E27FC236}">
                <a16:creationId xmlns:a16="http://schemas.microsoft.com/office/drawing/2014/main" id="{5A9B3671-4A08-4393-A22B-F6F3D3346EAC}"/>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8450" t="24449" r="21018" b="26004"/>
          <a:stretch/>
        </p:blipFill>
        <p:spPr bwMode="auto">
          <a:xfrm>
            <a:off x="3978247" y="1357755"/>
            <a:ext cx="2374424" cy="1629719"/>
          </a:xfrm>
          <a:prstGeom prst="roundRect">
            <a:avLst>
              <a:gd name="adj" fmla="val 8594"/>
            </a:avLst>
          </a:prstGeom>
          <a:solidFill>
            <a:srgbClr val="FFFFFF">
              <a:shade val="85000"/>
            </a:srgbClr>
          </a:solidFill>
          <a:ln w="28575">
            <a:solidFill>
              <a:schemeClr val="accent6"/>
            </a:solidFill>
          </a:ln>
          <a:effectLst/>
        </p:spPr>
      </p:pic>
      <p:pic>
        <p:nvPicPr>
          <p:cNvPr id="4" name="Imagen 3">
            <a:extLst>
              <a:ext uri="{FF2B5EF4-FFF2-40B4-BE49-F238E27FC236}">
                <a16:creationId xmlns:a16="http://schemas.microsoft.com/office/drawing/2014/main" id="{B10BFC86-C271-475E-8BEB-CCF235C579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3480"/>
          <a:stretch/>
        </p:blipFill>
        <p:spPr>
          <a:xfrm>
            <a:off x="368406" y="374345"/>
            <a:ext cx="822720" cy="801202"/>
          </a:xfrm>
          <a:prstGeom prst="rect">
            <a:avLst/>
          </a:prstGeom>
        </p:spPr>
      </p:pic>
      <p:pic>
        <p:nvPicPr>
          <p:cNvPr id="5" name="Imagen 4">
            <a:extLst>
              <a:ext uri="{FF2B5EF4-FFF2-40B4-BE49-F238E27FC236}">
                <a16:creationId xmlns:a16="http://schemas.microsoft.com/office/drawing/2014/main" id="{0AEF4BBF-A459-4B8F-8DD2-703A6E4222D6}"/>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0933370" y="5682453"/>
            <a:ext cx="890224" cy="801202"/>
          </a:xfrm>
          <a:prstGeom prst="rect">
            <a:avLst/>
          </a:prstGeom>
          <a:effectLst/>
        </p:spPr>
      </p:pic>
      <p:pic>
        <p:nvPicPr>
          <p:cNvPr id="1034" name="Picture 10" descr="Resultado de imagen para sello espe png">
            <a:extLst>
              <a:ext uri="{FF2B5EF4-FFF2-40B4-BE49-F238E27FC236}">
                <a16:creationId xmlns:a16="http://schemas.microsoft.com/office/drawing/2014/main" id="{2F4B3B66-76F9-44D6-B349-EA7FA2C585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62607" y="1137936"/>
            <a:ext cx="1972671" cy="1972671"/>
          </a:xfrm>
          <a:prstGeom prst="ellipse">
            <a:avLst/>
          </a:prstGeom>
          <a:ln w="28575">
            <a:solidFill>
              <a:schemeClr val="accent1">
                <a:lumMod val="50000"/>
              </a:schemeClr>
            </a:solidFill>
          </a:ln>
          <a:effectLst/>
          <a:extLst>
            <a:ext uri="{909E8E84-426E-40DD-AFC4-6F175D3DCCD1}">
              <a14:hiddenFill xmlns:a14="http://schemas.microsoft.com/office/drawing/2010/main">
                <a:solidFill>
                  <a:srgbClr val="FFFFFF"/>
                </a:solidFill>
              </a14:hiddenFill>
            </a:ext>
          </a:extLst>
        </p:spPr>
      </p:pic>
      <p:pic>
        <p:nvPicPr>
          <p:cNvPr id="1036" name="Picture 12" descr="Resultado de imagen para espe innovativa">
            <a:extLst>
              <a:ext uri="{FF2B5EF4-FFF2-40B4-BE49-F238E27FC236}">
                <a16:creationId xmlns:a16="http://schemas.microsoft.com/office/drawing/2014/main" id="{05BA96D3-72BC-4114-A129-3487EECAC8D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7774" y="3372062"/>
            <a:ext cx="3818174" cy="741873"/>
          </a:xfrm>
          <a:prstGeom prst="roundRect">
            <a:avLst>
              <a:gd name="adj" fmla="val 16667"/>
            </a:avLst>
          </a:prstGeom>
          <a:ln w="28575">
            <a:solidFill>
              <a:srgbClr val="002060"/>
            </a:solidFill>
          </a:ln>
          <a:effectLst>
            <a:outerShdw blurRad="76200" dist="38100" dir="78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1038" name="Picture 14" descr="Imagen relacionada">
            <a:extLst>
              <a:ext uri="{FF2B5EF4-FFF2-40B4-BE49-F238E27FC236}">
                <a16:creationId xmlns:a16="http://schemas.microsoft.com/office/drawing/2014/main" id="{D371B898-2ED6-45BC-8299-5166D91C433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30071" y="4019388"/>
            <a:ext cx="2552700" cy="1790700"/>
          </a:xfrm>
          <a:prstGeom prst="roundRect">
            <a:avLst>
              <a:gd name="adj" fmla="val 16667"/>
            </a:avLst>
          </a:prstGeom>
          <a:ln w="28575">
            <a:solidFill>
              <a:srgbClr val="FFC00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5" name="Título 1">
            <a:extLst>
              <a:ext uri="{FF2B5EF4-FFF2-40B4-BE49-F238E27FC236}">
                <a16:creationId xmlns:a16="http://schemas.microsoft.com/office/drawing/2014/main" id="{703863DA-C648-45D2-988A-C69467A02F88}"/>
              </a:ext>
            </a:extLst>
          </p:cNvPr>
          <p:cNvSpPr txBox="1">
            <a:spLocks/>
          </p:cNvSpPr>
          <p:nvPr/>
        </p:nvSpPr>
        <p:spPr>
          <a:xfrm>
            <a:off x="3303997" y="723687"/>
            <a:ext cx="3722924" cy="8012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solidFill>
                <a:effectLst/>
                <a:latin typeface="+mj-lt"/>
                <a:ea typeface="+mn-ea"/>
                <a:cs typeface="+mn-cs"/>
              </a:defRPr>
            </a:lvl1pPr>
          </a:lstStyle>
          <a:p>
            <a:pPr algn="ctr"/>
            <a:r>
              <a:rPr lang="es-EC" sz="1600" dirty="0"/>
              <a:t>Estado de la técnica y libertad de operación</a:t>
            </a:r>
          </a:p>
        </p:txBody>
      </p:sp>
      <p:sp>
        <p:nvSpPr>
          <p:cNvPr id="16" name="Título 1">
            <a:extLst>
              <a:ext uri="{FF2B5EF4-FFF2-40B4-BE49-F238E27FC236}">
                <a16:creationId xmlns:a16="http://schemas.microsoft.com/office/drawing/2014/main" id="{C1A8F3DB-096E-4957-9E6D-5200C676D8EB}"/>
              </a:ext>
            </a:extLst>
          </p:cNvPr>
          <p:cNvSpPr txBox="1">
            <a:spLocks/>
          </p:cNvSpPr>
          <p:nvPr/>
        </p:nvSpPr>
        <p:spPr>
          <a:xfrm>
            <a:off x="6876317" y="2873305"/>
            <a:ext cx="4751495" cy="12602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solidFill>
                <a:effectLst/>
                <a:latin typeface="+mj-lt"/>
                <a:ea typeface="+mn-ea"/>
                <a:cs typeface="+mn-cs"/>
              </a:defRPr>
            </a:lvl1pPr>
          </a:lstStyle>
          <a:p>
            <a:pPr algn="ctr"/>
            <a:r>
              <a:rPr lang="es-EC" sz="1600" dirty="0" err="1"/>
              <a:t>Tnnv</a:t>
            </a:r>
            <a:r>
              <a:rPr lang="es-EC" sz="1600" dirty="0"/>
              <a:t>. Rolando Reyes, </a:t>
            </a:r>
            <a:r>
              <a:rPr lang="es-EC" sz="1600" dirty="0" err="1"/>
              <a:t>Ph</a:t>
            </a:r>
            <a:r>
              <a:rPr lang="es-EC" sz="1600" dirty="0"/>
              <a:t>. D.</a:t>
            </a:r>
          </a:p>
          <a:p>
            <a:pPr algn="ctr"/>
            <a:r>
              <a:rPr lang="es-EC" sz="1600" dirty="0"/>
              <a:t>Investigación Innovación y Transferencia de Tecnología</a:t>
            </a:r>
          </a:p>
        </p:txBody>
      </p:sp>
      <p:sp>
        <p:nvSpPr>
          <p:cNvPr id="17" name="Título 1">
            <a:extLst>
              <a:ext uri="{FF2B5EF4-FFF2-40B4-BE49-F238E27FC236}">
                <a16:creationId xmlns:a16="http://schemas.microsoft.com/office/drawing/2014/main" id="{6FF27DED-F837-4096-9B1A-06FAAB09335A}"/>
              </a:ext>
            </a:extLst>
          </p:cNvPr>
          <p:cNvSpPr txBox="1">
            <a:spLocks/>
          </p:cNvSpPr>
          <p:nvPr/>
        </p:nvSpPr>
        <p:spPr>
          <a:xfrm>
            <a:off x="4748098" y="5752981"/>
            <a:ext cx="3028795" cy="5754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solidFill>
                <a:effectLst/>
                <a:latin typeface="+mj-lt"/>
                <a:ea typeface="+mn-ea"/>
                <a:cs typeface="+mn-cs"/>
              </a:defRPr>
            </a:lvl1pPr>
          </a:lstStyle>
          <a:p>
            <a:pPr algn="ctr"/>
            <a:r>
              <a:rPr lang="es-EC" sz="1600" dirty="0"/>
              <a:t>24 de junio de 2019</a:t>
            </a:r>
          </a:p>
        </p:txBody>
      </p:sp>
      <p:sp>
        <p:nvSpPr>
          <p:cNvPr id="18" name="Título 1">
            <a:extLst>
              <a:ext uri="{FF2B5EF4-FFF2-40B4-BE49-F238E27FC236}">
                <a16:creationId xmlns:a16="http://schemas.microsoft.com/office/drawing/2014/main" id="{E15A7895-E72B-4E59-B920-959534F667A0}"/>
              </a:ext>
            </a:extLst>
          </p:cNvPr>
          <p:cNvSpPr txBox="1">
            <a:spLocks/>
          </p:cNvSpPr>
          <p:nvPr/>
        </p:nvSpPr>
        <p:spPr>
          <a:xfrm>
            <a:off x="389602" y="4031501"/>
            <a:ext cx="3960409" cy="10656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solidFill>
                <a:effectLst/>
                <a:latin typeface="+mj-lt"/>
                <a:ea typeface="+mn-ea"/>
                <a:cs typeface="+mn-cs"/>
              </a:defRPr>
            </a:lvl1pPr>
          </a:lstStyle>
          <a:p>
            <a:pPr algn="ctr"/>
            <a:r>
              <a:rPr lang="es-EC" sz="1600" dirty="0"/>
              <a:t>Componentes y funcionalidad de máquina de ensayos destructivos a compresión</a:t>
            </a:r>
          </a:p>
        </p:txBody>
      </p:sp>
      <p:sp>
        <p:nvSpPr>
          <p:cNvPr id="19" name="Flecha: doblada 18">
            <a:extLst>
              <a:ext uri="{FF2B5EF4-FFF2-40B4-BE49-F238E27FC236}">
                <a16:creationId xmlns:a16="http://schemas.microsoft.com/office/drawing/2014/main" id="{1219A6C4-7FFA-4459-B628-2EAAB68DD302}"/>
              </a:ext>
            </a:extLst>
          </p:cNvPr>
          <p:cNvSpPr/>
          <p:nvPr/>
        </p:nvSpPr>
        <p:spPr>
          <a:xfrm>
            <a:off x="1840142" y="1757957"/>
            <a:ext cx="1599100" cy="1352350"/>
          </a:xfrm>
          <a:prstGeom prst="bentArrow">
            <a:avLst/>
          </a:prstGeom>
          <a:solidFill>
            <a:schemeClr val="accent5">
              <a:alpha val="50000"/>
            </a:schemeClr>
          </a:solidFill>
          <a:ln>
            <a:solidFill>
              <a:schemeClr val="accent6">
                <a:lumMod val="7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s-EC">
              <a:solidFill>
                <a:schemeClr val="tx1"/>
              </a:solidFill>
            </a:endParaRPr>
          </a:p>
        </p:txBody>
      </p:sp>
      <p:sp>
        <p:nvSpPr>
          <p:cNvPr id="10" name="Flecha: a la derecha 9">
            <a:extLst>
              <a:ext uri="{FF2B5EF4-FFF2-40B4-BE49-F238E27FC236}">
                <a16:creationId xmlns:a16="http://schemas.microsoft.com/office/drawing/2014/main" id="{71EE391F-597B-4E73-8513-BA12C0B0EEA8}"/>
              </a:ext>
            </a:extLst>
          </p:cNvPr>
          <p:cNvSpPr/>
          <p:nvPr/>
        </p:nvSpPr>
        <p:spPr>
          <a:xfrm>
            <a:off x="6723018" y="1852328"/>
            <a:ext cx="1269242" cy="665998"/>
          </a:xfrm>
          <a:prstGeom prst="rightArrow">
            <a:avLst/>
          </a:prstGeom>
          <a:solidFill>
            <a:schemeClr val="accent2">
              <a:alpha val="50000"/>
            </a:schemeClr>
          </a:solidFill>
          <a:ln>
            <a:solidFill>
              <a:schemeClr val="accent1">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s-EC"/>
          </a:p>
        </p:txBody>
      </p:sp>
      <p:sp>
        <p:nvSpPr>
          <p:cNvPr id="23" name="Flecha: doblada 22">
            <a:extLst>
              <a:ext uri="{FF2B5EF4-FFF2-40B4-BE49-F238E27FC236}">
                <a16:creationId xmlns:a16="http://schemas.microsoft.com/office/drawing/2014/main" id="{59E609AE-512D-4C5D-B203-B6E7315F2FDD}"/>
              </a:ext>
            </a:extLst>
          </p:cNvPr>
          <p:cNvSpPr/>
          <p:nvPr/>
        </p:nvSpPr>
        <p:spPr>
          <a:xfrm rot="10800000">
            <a:off x="7829917" y="4113935"/>
            <a:ext cx="1599100" cy="1352350"/>
          </a:xfrm>
          <a:prstGeom prst="bentArrow">
            <a:avLst/>
          </a:prstGeom>
          <a:solidFill>
            <a:schemeClr val="accent5">
              <a:alpha val="50000"/>
            </a:schemeClr>
          </a:solidFill>
          <a:ln>
            <a:solidFill>
              <a:schemeClr val="accent6">
                <a:lumMod val="7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s-EC">
              <a:solidFill>
                <a:schemeClr val="tx1"/>
              </a:solidFill>
            </a:endParaRPr>
          </a:p>
        </p:txBody>
      </p:sp>
    </p:spTree>
    <p:extLst>
      <p:ext uri="{BB962C8B-B14F-4D97-AF65-F5344CB8AC3E}">
        <p14:creationId xmlns:p14="http://schemas.microsoft.com/office/powerpoint/2010/main" val="11043178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CBCE1D-38B8-4A94-8F93-DF908A8204CE}"/>
              </a:ext>
            </a:extLst>
          </p:cNvPr>
          <p:cNvSpPr>
            <a:spLocks noGrp="1"/>
          </p:cNvSpPr>
          <p:nvPr>
            <p:ph type="title"/>
          </p:nvPr>
        </p:nvSpPr>
        <p:spPr/>
        <p:txBody>
          <a:bodyPr/>
          <a:lstStyle/>
          <a:p>
            <a:r>
              <a:rPr lang="es-EC" b="1" dirty="0"/>
              <a:t>CONTENIDO</a:t>
            </a:r>
          </a:p>
        </p:txBody>
      </p:sp>
      <p:graphicFrame>
        <p:nvGraphicFramePr>
          <p:cNvPr id="6" name="Marcador de contenido 5">
            <a:extLst>
              <a:ext uri="{FF2B5EF4-FFF2-40B4-BE49-F238E27FC236}">
                <a16:creationId xmlns:a16="http://schemas.microsoft.com/office/drawing/2014/main" id="{19D49FEC-D43D-4FA9-B8F4-77A5704DA182}"/>
              </a:ext>
            </a:extLst>
          </p:cNvPr>
          <p:cNvGraphicFramePr>
            <a:graphicFrameLocks noGrp="1"/>
          </p:cNvGraphicFramePr>
          <p:nvPr>
            <p:ph idx="1"/>
            <p:extLst>
              <p:ext uri="{D42A27DB-BD31-4B8C-83A1-F6EECF244321}">
                <p14:modId xmlns:p14="http://schemas.microsoft.com/office/powerpoint/2010/main" val="2784601470"/>
              </p:ext>
            </p:extLst>
          </p:nvPr>
        </p:nvGraphicFramePr>
        <p:xfrm>
          <a:off x="1066800" y="1844842"/>
          <a:ext cx="10058400" cy="41908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n 3">
            <a:extLst>
              <a:ext uri="{FF2B5EF4-FFF2-40B4-BE49-F238E27FC236}">
                <a16:creationId xmlns:a16="http://schemas.microsoft.com/office/drawing/2014/main" id="{B10BFC86-C271-475E-8BEB-CCF235C5791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73480"/>
          <a:stretch/>
        </p:blipFill>
        <p:spPr>
          <a:xfrm>
            <a:off x="368406" y="374345"/>
            <a:ext cx="822720" cy="801202"/>
          </a:xfrm>
          <a:prstGeom prst="rect">
            <a:avLst/>
          </a:prstGeom>
        </p:spPr>
      </p:pic>
      <p:pic>
        <p:nvPicPr>
          <p:cNvPr id="5" name="Imagen 4">
            <a:extLst>
              <a:ext uri="{FF2B5EF4-FFF2-40B4-BE49-F238E27FC236}">
                <a16:creationId xmlns:a16="http://schemas.microsoft.com/office/drawing/2014/main" id="{0AEF4BBF-A459-4B8F-8DD2-703A6E4222D6}"/>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0929944" y="5670535"/>
            <a:ext cx="890224" cy="801202"/>
          </a:xfrm>
          <a:prstGeom prst="rect">
            <a:avLst/>
          </a:prstGeom>
          <a:effectLst/>
        </p:spPr>
      </p:pic>
    </p:spTree>
    <p:extLst>
      <p:ext uri="{BB962C8B-B14F-4D97-AF65-F5344CB8AC3E}">
        <p14:creationId xmlns:p14="http://schemas.microsoft.com/office/powerpoint/2010/main" val="41660896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CBCE1D-38B8-4A94-8F93-DF908A8204CE}"/>
              </a:ext>
            </a:extLst>
          </p:cNvPr>
          <p:cNvSpPr>
            <a:spLocks noGrp="1"/>
          </p:cNvSpPr>
          <p:nvPr>
            <p:ph type="title"/>
          </p:nvPr>
        </p:nvSpPr>
        <p:spPr>
          <a:xfrm>
            <a:off x="1066800" y="642594"/>
            <a:ext cx="10058400" cy="801202"/>
          </a:xfrm>
        </p:spPr>
        <p:txBody>
          <a:bodyPr>
            <a:normAutofit/>
          </a:bodyPr>
          <a:lstStyle/>
          <a:p>
            <a:r>
              <a:rPr lang="es-EC" sz="2800" b="1" dirty="0"/>
              <a:t>CONCLUSIONES</a:t>
            </a:r>
          </a:p>
        </p:txBody>
      </p:sp>
      <p:sp>
        <p:nvSpPr>
          <p:cNvPr id="7" name="Marcador de contenido 6">
            <a:extLst>
              <a:ext uri="{FF2B5EF4-FFF2-40B4-BE49-F238E27FC236}">
                <a16:creationId xmlns:a16="http://schemas.microsoft.com/office/drawing/2014/main" id="{F3E7D208-83CF-43D5-8DA6-8BE3C517852A}"/>
              </a:ext>
            </a:extLst>
          </p:cNvPr>
          <p:cNvSpPr>
            <a:spLocks noGrp="1"/>
          </p:cNvSpPr>
          <p:nvPr>
            <p:ph idx="1"/>
          </p:nvPr>
        </p:nvSpPr>
        <p:spPr>
          <a:xfrm>
            <a:off x="553453" y="1426837"/>
            <a:ext cx="10571747" cy="4788569"/>
          </a:xfrm>
        </p:spPr>
        <p:txBody>
          <a:bodyPr>
            <a:normAutofit/>
          </a:bodyPr>
          <a:lstStyle/>
          <a:p>
            <a:pPr marL="342900" lvl="0" indent="-342900" algn="just">
              <a:buFont typeface="+mj-lt"/>
              <a:buAutoNum type="arabicPeriod"/>
            </a:pPr>
            <a:r>
              <a:rPr lang="es-EC" sz="2000" dirty="0"/>
              <a:t>Después de haber aplicado un total de 71.56 kg de explosivos en 33 ensayos, los elementos principales y secundarios de la máquina sufrieron pequeñas deformaciones, que no afectaron a la condición de servicio de la estructura, es decir, su diseño respondió de manera óptima ante las solicitudes de cargas. </a:t>
            </a:r>
          </a:p>
          <a:p>
            <a:pPr marL="342900" lvl="0" indent="-342900" algn="just">
              <a:buFont typeface="+mj-lt"/>
              <a:buAutoNum type="arabicPeriod"/>
            </a:pPr>
            <a:endParaRPr lang="es-EC" sz="300" dirty="0"/>
          </a:p>
          <a:p>
            <a:pPr marL="342900" lvl="0" indent="-342900" algn="just">
              <a:buFont typeface="+mj-lt"/>
              <a:buAutoNum type="arabicPeriod"/>
            </a:pPr>
            <a:endParaRPr lang="es-EC" sz="300" dirty="0"/>
          </a:p>
          <a:p>
            <a:pPr marL="342900" lvl="0" indent="-342900" algn="just">
              <a:buFont typeface="+mj-lt"/>
              <a:buAutoNum type="arabicPeriod"/>
            </a:pPr>
            <a:r>
              <a:rPr lang="es-EC" sz="2000" dirty="0"/>
              <a:t>Concluidos los ensayos destructivos, mediante tintas penetrantes se reveló que los soportes superior e inferior presentaron fallas como: fisuras de interrupción y fisuras longitudinales, que se forman debido a un sobreesfuerzo en la soldadura ocasionado por un mal proceso de suelda que reduce su resistencia; y socavaciones externas y porosidades, que suelen suceder por mala práctica por parte del operador e inadecuada limpieza, por tanto, estas zonas necesitan un rediseño o reforzamiento.</a:t>
            </a:r>
          </a:p>
        </p:txBody>
      </p:sp>
      <p:pic>
        <p:nvPicPr>
          <p:cNvPr id="4" name="Imagen 3">
            <a:extLst>
              <a:ext uri="{FF2B5EF4-FFF2-40B4-BE49-F238E27FC236}">
                <a16:creationId xmlns:a16="http://schemas.microsoft.com/office/drawing/2014/main" id="{B10BFC86-C271-475E-8BEB-CCF235C5791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73480"/>
          <a:stretch/>
        </p:blipFill>
        <p:spPr>
          <a:xfrm>
            <a:off x="368406" y="374345"/>
            <a:ext cx="822720" cy="801202"/>
          </a:xfrm>
          <a:prstGeom prst="rect">
            <a:avLst/>
          </a:prstGeom>
        </p:spPr>
      </p:pic>
      <p:pic>
        <p:nvPicPr>
          <p:cNvPr id="5" name="Imagen 4">
            <a:extLst>
              <a:ext uri="{FF2B5EF4-FFF2-40B4-BE49-F238E27FC236}">
                <a16:creationId xmlns:a16="http://schemas.microsoft.com/office/drawing/2014/main" id="{0AEF4BBF-A459-4B8F-8DD2-703A6E4222D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933370" y="5682453"/>
            <a:ext cx="890224" cy="801202"/>
          </a:xfrm>
          <a:prstGeom prst="rect">
            <a:avLst/>
          </a:prstGeom>
          <a:effectLst/>
        </p:spPr>
      </p:pic>
    </p:spTree>
    <p:extLst>
      <p:ext uri="{BB962C8B-B14F-4D97-AF65-F5344CB8AC3E}">
        <p14:creationId xmlns:p14="http://schemas.microsoft.com/office/powerpoint/2010/main" val="16955930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CBCE1D-38B8-4A94-8F93-DF908A8204CE}"/>
              </a:ext>
            </a:extLst>
          </p:cNvPr>
          <p:cNvSpPr>
            <a:spLocks noGrp="1"/>
          </p:cNvSpPr>
          <p:nvPr>
            <p:ph type="title"/>
          </p:nvPr>
        </p:nvSpPr>
        <p:spPr>
          <a:xfrm>
            <a:off x="1066800" y="642594"/>
            <a:ext cx="10058400" cy="801202"/>
          </a:xfrm>
        </p:spPr>
        <p:txBody>
          <a:bodyPr>
            <a:normAutofit/>
          </a:bodyPr>
          <a:lstStyle/>
          <a:p>
            <a:r>
              <a:rPr lang="es-EC" sz="2800" b="1" dirty="0"/>
              <a:t>CONCLUSIONES</a:t>
            </a:r>
          </a:p>
        </p:txBody>
      </p:sp>
      <p:sp>
        <p:nvSpPr>
          <p:cNvPr id="7" name="Marcador de contenido 6">
            <a:extLst>
              <a:ext uri="{FF2B5EF4-FFF2-40B4-BE49-F238E27FC236}">
                <a16:creationId xmlns:a16="http://schemas.microsoft.com/office/drawing/2014/main" id="{F3E7D208-83CF-43D5-8DA6-8BE3C517852A}"/>
              </a:ext>
            </a:extLst>
          </p:cNvPr>
          <p:cNvSpPr>
            <a:spLocks noGrp="1"/>
          </p:cNvSpPr>
          <p:nvPr>
            <p:ph idx="1"/>
          </p:nvPr>
        </p:nvSpPr>
        <p:spPr>
          <a:xfrm>
            <a:off x="553453" y="1691530"/>
            <a:ext cx="10571747" cy="4255616"/>
          </a:xfrm>
        </p:spPr>
        <p:txBody>
          <a:bodyPr>
            <a:normAutofit lnSpcReduction="10000"/>
          </a:bodyPr>
          <a:lstStyle/>
          <a:p>
            <a:pPr marL="342900" lvl="0" indent="-342900" algn="just">
              <a:buFont typeface="+mj-lt"/>
              <a:buAutoNum type="arabicPeriod" startAt="4"/>
            </a:pPr>
            <a:r>
              <a:rPr lang="es-EC" sz="2000" dirty="0"/>
              <a:t>Mediante ensayos metalográficos realizados sobre tres pernos de la estructura (uno fracturado, uno con poco uso y uno nuevo), se observó que no existen grietas ni segregaciones en el material, y que la microestructura y composición granular entre las tres muestras es la misma, por tanto, el perno fracturado, a pesar de la falla, mantiene sus propiedades físicas y mecánicas. </a:t>
            </a:r>
          </a:p>
          <a:p>
            <a:pPr marL="342900" lvl="0" indent="-342900" algn="just">
              <a:buFont typeface="+mj-lt"/>
              <a:buAutoNum type="arabicPeriod" startAt="4"/>
            </a:pPr>
            <a:endParaRPr lang="es-EC" sz="200" dirty="0"/>
          </a:p>
          <a:p>
            <a:pPr marL="342900" lvl="0" indent="-342900" algn="just">
              <a:buFont typeface="+mj-lt"/>
              <a:buAutoNum type="arabicPeriod" startAt="5"/>
            </a:pPr>
            <a:r>
              <a:rPr lang="es-EC" sz="2000" dirty="0"/>
              <a:t>A través de un análisis e inspección visual de la zona de fractura del perno, se determinó que la falla fue por fatiga a flexión en los filetes de la rosca, debido a cargas cíclicas elevadas que no fue capaz de resistir, por tanto, necesita ser rediseñado.</a:t>
            </a:r>
          </a:p>
          <a:p>
            <a:pPr marL="342900" lvl="0" indent="-342900" algn="just">
              <a:buFont typeface="+mj-lt"/>
              <a:buAutoNum type="arabicPeriod" startAt="5"/>
            </a:pPr>
            <a:endParaRPr lang="es-EC" sz="400" dirty="0"/>
          </a:p>
          <a:p>
            <a:pPr marL="342900" lvl="0" indent="-342900" algn="just">
              <a:buFont typeface="+mj-lt"/>
              <a:buAutoNum type="arabicPeriod" startAt="6"/>
            </a:pPr>
            <a:r>
              <a:rPr lang="es-EC" sz="2000" dirty="0"/>
              <a:t>Se encontraron discrepancias entre el diseño y la construcción de los elementos de conexión de la máquina que pudieron afectar al correcto funcionamiento de los mismos, y contribuyeron a las fallas observadas en las estructuras de soporte y en el perno sobre el eje de transmisión.</a:t>
            </a:r>
          </a:p>
          <a:p>
            <a:pPr marL="342900" lvl="0" indent="-342900" algn="just">
              <a:buFont typeface="+mj-lt"/>
              <a:buAutoNum type="arabicPeriod" startAt="4"/>
            </a:pPr>
            <a:endParaRPr lang="es-EC" sz="2000" dirty="0"/>
          </a:p>
        </p:txBody>
      </p:sp>
      <p:pic>
        <p:nvPicPr>
          <p:cNvPr id="4" name="Imagen 3">
            <a:extLst>
              <a:ext uri="{FF2B5EF4-FFF2-40B4-BE49-F238E27FC236}">
                <a16:creationId xmlns:a16="http://schemas.microsoft.com/office/drawing/2014/main" id="{B10BFC86-C271-475E-8BEB-CCF235C5791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73480"/>
          <a:stretch/>
        </p:blipFill>
        <p:spPr>
          <a:xfrm>
            <a:off x="368406" y="374345"/>
            <a:ext cx="822720" cy="801202"/>
          </a:xfrm>
          <a:prstGeom prst="rect">
            <a:avLst/>
          </a:prstGeom>
        </p:spPr>
      </p:pic>
      <p:pic>
        <p:nvPicPr>
          <p:cNvPr id="5" name="Imagen 4">
            <a:extLst>
              <a:ext uri="{FF2B5EF4-FFF2-40B4-BE49-F238E27FC236}">
                <a16:creationId xmlns:a16="http://schemas.microsoft.com/office/drawing/2014/main" id="{0AEF4BBF-A459-4B8F-8DD2-703A6E4222D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933370" y="5682453"/>
            <a:ext cx="890224" cy="801202"/>
          </a:xfrm>
          <a:prstGeom prst="rect">
            <a:avLst/>
          </a:prstGeom>
          <a:effectLst/>
        </p:spPr>
      </p:pic>
    </p:spTree>
    <p:extLst>
      <p:ext uri="{BB962C8B-B14F-4D97-AF65-F5344CB8AC3E}">
        <p14:creationId xmlns:p14="http://schemas.microsoft.com/office/powerpoint/2010/main" val="13751171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CBCE1D-38B8-4A94-8F93-DF908A8204CE}"/>
              </a:ext>
            </a:extLst>
          </p:cNvPr>
          <p:cNvSpPr>
            <a:spLocks noGrp="1"/>
          </p:cNvSpPr>
          <p:nvPr>
            <p:ph type="title"/>
          </p:nvPr>
        </p:nvSpPr>
        <p:spPr>
          <a:xfrm>
            <a:off x="1049811" y="492067"/>
            <a:ext cx="10058400" cy="883974"/>
          </a:xfrm>
        </p:spPr>
        <p:txBody>
          <a:bodyPr/>
          <a:lstStyle/>
          <a:p>
            <a:r>
              <a:rPr lang="es-EC" b="1" dirty="0"/>
              <a:t>OBJETIVOS</a:t>
            </a:r>
          </a:p>
        </p:txBody>
      </p:sp>
      <p:sp>
        <p:nvSpPr>
          <p:cNvPr id="3" name="Marcador de contenido 2">
            <a:extLst>
              <a:ext uri="{FF2B5EF4-FFF2-40B4-BE49-F238E27FC236}">
                <a16:creationId xmlns:a16="http://schemas.microsoft.com/office/drawing/2014/main" id="{5189FFCD-ED25-44C8-B93A-C3D4FAE74955}"/>
              </a:ext>
            </a:extLst>
          </p:cNvPr>
          <p:cNvSpPr>
            <a:spLocks noGrp="1"/>
          </p:cNvSpPr>
          <p:nvPr>
            <p:ph idx="1"/>
          </p:nvPr>
        </p:nvSpPr>
        <p:spPr>
          <a:xfrm>
            <a:off x="1083789" y="1210530"/>
            <a:ext cx="10058400" cy="1598413"/>
          </a:xfrm>
        </p:spPr>
        <p:txBody>
          <a:bodyPr>
            <a:normAutofit/>
          </a:bodyPr>
          <a:lstStyle/>
          <a:p>
            <a:pPr marL="0" indent="0" algn="ctr">
              <a:buNone/>
            </a:pPr>
            <a:r>
              <a:rPr lang="es-EC" sz="2800" b="1" dirty="0">
                <a:solidFill>
                  <a:schemeClr val="accent5">
                    <a:lumMod val="40000"/>
                    <a:lumOff val="60000"/>
                  </a:schemeClr>
                </a:solidFill>
              </a:rPr>
              <a:t>OBJETIVO GENERAL</a:t>
            </a:r>
          </a:p>
          <a:p>
            <a:pPr algn="just"/>
            <a:r>
              <a:rPr lang="es-EC" sz="2000" dirty="0"/>
              <a:t>Evaluar el daño estructural por efecto de cargas explosivas en máquina de ensayos destructivos a compresión en columnas, mediante validación experimental para verificar y certificar la funcionalidad de su diseño.</a:t>
            </a:r>
          </a:p>
          <a:p>
            <a:pPr marL="0" indent="0">
              <a:buNone/>
            </a:pPr>
            <a:endParaRPr lang="es-EC" sz="2000" dirty="0"/>
          </a:p>
        </p:txBody>
      </p:sp>
      <p:pic>
        <p:nvPicPr>
          <p:cNvPr id="4" name="Imagen 3">
            <a:extLst>
              <a:ext uri="{FF2B5EF4-FFF2-40B4-BE49-F238E27FC236}">
                <a16:creationId xmlns:a16="http://schemas.microsoft.com/office/drawing/2014/main" id="{B10BFC86-C271-475E-8BEB-CCF235C5791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480"/>
          <a:stretch/>
        </p:blipFill>
        <p:spPr>
          <a:xfrm>
            <a:off x="368406" y="374345"/>
            <a:ext cx="822720" cy="801202"/>
          </a:xfrm>
          <a:prstGeom prst="rect">
            <a:avLst/>
          </a:prstGeom>
        </p:spPr>
      </p:pic>
      <p:pic>
        <p:nvPicPr>
          <p:cNvPr id="5" name="Imagen 4">
            <a:extLst>
              <a:ext uri="{FF2B5EF4-FFF2-40B4-BE49-F238E27FC236}">
                <a16:creationId xmlns:a16="http://schemas.microsoft.com/office/drawing/2014/main" id="{0AEF4BBF-A459-4B8F-8DD2-703A6E4222D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929944" y="5670535"/>
            <a:ext cx="890224" cy="801202"/>
          </a:xfrm>
          <a:prstGeom prst="rect">
            <a:avLst/>
          </a:prstGeom>
          <a:effectLst/>
        </p:spPr>
      </p:pic>
      <p:grpSp>
        <p:nvGrpSpPr>
          <p:cNvPr id="48" name="Grupo 47">
            <a:extLst>
              <a:ext uri="{FF2B5EF4-FFF2-40B4-BE49-F238E27FC236}">
                <a16:creationId xmlns:a16="http://schemas.microsoft.com/office/drawing/2014/main" id="{A12F6F4A-A493-474F-8A45-7530B93DAF1F}"/>
              </a:ext>
            </a:extLst>
          </p:cNvPr>
          <p:cNvGrpSpPr/>
          <p:nvPr/>
        </p:nvGrpSpPr>
        <p:grpSpPr>
          <a:xfrm>
            <a:off x="1049811" y="3507793"/>
            <a:ext cx="2588409" cy="2157314"/>
            <a:chOff x="1049812" y="3754662"/>
            <a:chExt cx="2588409" cy="2157314"/>
          </a:xfrm>
        </p:grpSpPr>
        <p:sp>
          <p:nvSpPr>
            <p:cNvPr id="35" name="Rectángulo: esquinas redondeadas 34">
              <a:extLst>
                <a:ext uri="{FF2B5EF4-FFF2-40B4-BE49-F238E27FC236}">
                  <a16:creationId xmlns:a16="http://schemas.microsoft.com/office/drawing/2014/main" id="{11AF1F8B-2CFF-4270-B350-175776713879}"/>
                </a:ext>
              </a:extLst>
            </p:cNvPr>
            <p:cNvSpPr/>
            <p:nvPr/>
          </p:nvSpPr>
          <p:spPr>
            <a:xfrm>
              <a:off x="1049812" y="3754662"/>
              <a:ext cx="2588409" cy="2157314"/>
            </a:xfrm>
            <a:prstGeom prst="roundRect">
              <a:avLst/>
            </a:prstGeom>
            <a:solidFill>
              <a:schemeClr val="bg1">
                <a:lumMod val="95000"/>
                <a:lumOff val="5000"/>
              </a:schemeClr>
            </a:solidFill>
            <a:ln w="38100">
              <a:solidFill>
                <a:schemeClr val="tx1">
                  <a:lumMod val="6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EC" dirty="0"/>
            </a:p>
          </p:txBody>
        </p:sp>
        <p:pic>
          <p:nvPicPr>
            <p:cNvPr id="32" name="Imagen 31" descr="https://upload.wikimedia.org/wikipedia/commons/thumb/7/7c/AWS_Corporate_Logo.png/250px-AWS_Corporate_Logo.png">
              <a:extLst>
                <a:ext uri="{FF2B5EF4-FFF2-40B4-BE49-F238E27FC236}">
                  <a16:creationId xmlns:a16="http://schemas.microsoft.com/office/drawing/2014/main" id="{81A20B93-8AE2-449E-85BB-ADB72E899158}"/>
                </a:ext>
              </a:extLst>
            </p:cNvPr>
            <p:cNvPicPr/>
            <p:nvPr/>
          </p:nvPicPr>
          <p:blipFill rotWithShape="1">
            <a:blip r:embed="rId5">
              <a:extLst>
                <a:ext uri="{28A0092B-C50C-407E-A947-70E740481C1C}">
                  <a14:useLocalDpi xmlns:a14="http://schemas.microsoft.com/office/drawing/2010/main" val="0"/>
                </a:ext>
              </a:extLst>
            </a:blip>
            <a:srcRect l="14275" t="803" r="15287" b="20018"/>
            <a:stretch/>
          </p:blipFill>
          <p:spPr bwMode="auto">
            <a:xfrm>
              <a:off x="1827196" y="3822924"/>
              <a:ext cx="1160977" cy="1155784"/>
            </a:xfrm>
            <a:prstGeom prst="diamond">
              <a:avLst/>
            </a:prstGeom>
            <a:noFill/>
            <a:ln>
              <a:solidFill>
                <a:schemeClr val="tx1">
                  <a:lumMod val="65000"/>
                </a:schemeClr>
              </a:solidFill>
            </a:ln>
          </p:spPr>
        </p:pic>
        <p:pic>
          <p:nvPicPr>
            <p:cNvPr id="33" name="Imagen 32" descr="https://www.aisc.org/Resources/images/content/favicon/android-icon-192x192.png">
              <a:extLst>
                <a:ext uri="{FF2B5EF4-FFF2-40B4-BE49-F238E27FC236}">
                  <a16:creationId xmlns:a16="http://schemas.microsoft.com/office/drawing/2014/main" id="{2679DC88-B964-48FE-9467-56070A5C75A3}"/>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085962" y="4631138"/>
              <a:ext cx="1134204" cy="1134204"/>
            </a:xfrm>
            <a:prstGeom prst="rect">
              <a:avLst/>
            </a:prstGeom>
            <a:noFill/>
            <a:ln>
              <a:noFill/>
            </a:ln>
          </p:spPr>
        </p:pic>
        <p:pic>
          <p:nvPicPr>
            <p:cNvPr id="34" name="Imagen 33" descr="https://d1mf1z6ly2q1ok.cloudfront.net/Pictures/480xAny/7/0/6/140706_aci_506281.png">
              <a:extLst>
                <a:ext uri="{FF2B5EF4-FFF2-40B4-BE49-F238E27FC236}">
                  <a16:creationId xmlns:a16="http://schemas.microsoft.com/office/drawing/2014/main" id="{96299759-B716-4BC9-AF2D-5C64084BB8AC}"/>
                </a:ext>
              </a:extLst>
            </p:cNvPr>
            <p:cNvPicPr/>
            <p:nvPr/>
          </p:nvPicPr>
          <p:blipFill rotWithShape="1">
            <a:blip r:embed="rId7">
              <a:extLst>
                <a:ext uri="{28A0092B-C50C-407E-A947-70E740481C1C}">
                  <a14:useLocalDpi xmlns:a14="http://schemas.microsoft.com/office/drawing/2010/main" val="0"/>
                </a:ext>
              </a:extLst>
            </a:blip>
            <a:srcRect l="13109" t="32604" r="46387" b="26872"/>
            <a:stretch/>
          </p:blipFill>
          <p:spPr bwMode="auto">
            <a:xfrm>
              <a:off x="2455889" y="4960939"/>
              <a:ext cx="1134204" cy="682458"/>
            </a:xfrm>
            <a:prstGeom prst="ellipse">
              <a:avLst/>
            </a:prstGeom>
            <a:noFill/>
            <a:ln>
              <a:solidFill>
                <a:schemeClr val="tx1">
                  <a:lumMod val="65000"/>
                </a:schemeClr>
              </a:solidFill>
            </a:ln>
            <a:extLst>
              <a:ext uri="{53640926-AAD7-44D8-BBD7-CCE9431645EC}">
                <a14:shadowObscured xmlns:a14="http://schemas.microsoft.com/office/drawing/2010/main"/>
              </a:ext>
            </a:extLst>
          </p:spPr>
        </p:pic>
      </p:grpSp>
      <p:grpSp>
        <p:nvGrpSpPr>
          <p:cNvPr id="40" name="Grupo 39">
            <a:extLst>
              <a:ext uri="{FF2B5EF4-FFF2-40B4-BE49-F238E27FC236}">
                <a16:creationId xmlns:a16="http://schemas.microsoft.com/office/drawing/2014/main" id="{AF2B0DDA-A2C3-4E27-83BE-3FD8DAD7F47F}"/>
              </a:ext>
            </a:extLst>
          </p:cNvPr>
          <p:cNvGrpSpPr/>
          <p:nvPr/>
        </p:nvGrpSpPr>
        <p:grpSpPr>
          <a:xfrm>
            <a:off x="4227390" y="3576056"/>
            <a:ext cx="2470701" cy="2089052"/>
            <a:chOff x="4005266" y="3429000"/>
            <a:chExt cx="2886854" cy="2886854"/>
          </a:xfrm>
        </p:grpSpPr>
        <p:grpSp>
          <p:nvGrpSpPr>
            <p:cNvPr id="31" name="Grupo 30">
              <a:extLst>
                <a:ext uri="{FF2B5EF4-FFF2-40B4-BE49-F238E27FC236}">
                  <a16:creationId xmlns:a16="http://schemas.microsoft.com/office/drawing/2014/main" id="{AED8D291-4B00-4FE6-9323-B4E3FB285F07}"/>
                </a:ext>
              </a:extLst>
            </p:cNvPr>
            <p:cNvGrpSpPr/>
            <p:nvPr/>
          </p:nvGrpSpPr>
          <p:grpSpPr>
            <a:xfrm>
              <a:off x="4005266" y="3429000"/>
              <a:ext cx="2886854" cy="2886854"/>
              <a:chOff x="4005266" y="3429000"/>
              <a:chExt cx="2886854" cy="2886854"/>
            </a:xfrm>
          </p:grpSpPr>
          <p:pic>
            <p:nvPicPr>
              <p:cNvPr id="7" name="Imagen 6">
                <a:extLst>
                  <a:ext uri="{FF2B5EF4-FFF2-40B4-BE49-F238E27FC236}">
                    <a16:creationId xmlns:a16="http://schemas.microsoft.com/office/drawing/2014/main" id="{649AB9E3-75A9-4C6A-9E38-9FE75977CB86}"/>
                  </a:ext>
                </a:extLst>
              </p:cNvPr>
              <p:cNvPicPr>
                <a:picLocks noChangeAspect="1"/>
              </p:cNvPicPr>
              <p:nvPr/>
            </p:nvPicPr>
            <p:blipFill>
              <a:blip r:embed="rId8"/>
              <a:stretch>
                <a:fillRect/>
              </a:stretch>
            </p:blipFill>
            <p:spPr>
              <a:xfrm>
                <a:off x="4005266" y="3429000"/>
                <a:ext cx="2886854" cy="2886854"/>
              </a:xfrm>
              <a:prstGeom prst="rect">
                <a:avLst/>
              </a:prstGeom>
            </p:spPr>
          </p:pic>
          <p:sp>
            <p:nvSpPr>
              <p:cNvPr id="27" name="Rectángulo 26">
                <a:extLst>
                  <a:ext uri="{FF2B5EF4-FFF2-40B4-BE49-F238E27FC236}">
                    <a16:creationId xmlns:a16="http://schemas.microsoft.com/office/drawing/2014/main" id="{AE6B7F5D-2568-41E0-A227-25EE11D68F0B}"/>
                  </a:ext>
                </a:extLst>
              </p:cNvPr>
              <p:cNvSpPr/>
              <p:nvPr/>
            </p:nvSpPr>
            <p:spPr>
              <a:xfrm>
                <a:off x="5227093" y="4296700"/>
                <a:ext cx="238835" cy="225365"/>
              </a:xfrm>
              <a:prstGeom prst="rect">
                <a:avLst/>
              </a:prstGeom>
              <a:solidFill>
                <a:srgbClr val="DC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26" name="Grupo 25">
                <a:extLst>
                  <a:ext uri="{FF2B5EF4-FFF2-40B4-BE49-F238E27FC236}">
                    <a16:creationId xmlns:a16="http://schemas.microsoft.com/office/drawing/2014/main" id="{D98E3A1E-00CF-45A7-8087-C599EC94258E}"/>
                  </a:ext>
                </a:extLst>
              </p:cNvPr>
              <p:cNvGrpSpPr/>
              <p:nvPr/>
            </p:nvGrpSpPr>
            <p:grpSpPr>
              <a:xfrm>
                <a:off x="5172964" y="4177895"/>
                <a:ext cx="292964" cy="411778"/>
                <a:chOff x="1711903" y="4572001"/>
                <a:chExt cx="864571" cy="854316"/>
              </a:xfrm>
            </p:grpSpPr>
            <p:grpSp>
              <p:nvGrpSpPr>
                <p:cNvPr id="25" name="Grupo 24">
                  <a:extLst>
                    <a:ext uri="{FF2B5EF4-FFF2-40B4-BE49-F238E27FC236}">
                      <a16:creationId xmlns:a16="http://schemas.microsoft.com/office/drawing/2014/main" id="{E87E2BFF-2DBD-417E-B1CF-913FC9BA61AF}"/>
                    </a:ext>
                  </a:extLst>
                </p:cNvPr>
                <p:cNvGrpSpPr/>
                <p:nvPr/>
              </p:nvGrpSpPr>
              <p:grpSpPr>
                <a:xfrm>
                  <a:off x="1784444" y="4572001"/>
                  <a:ext cx="710821" cy="696036"/>
                  <a:chOff x="1784444" y="4503761"/>
                  <a:chExt cx="710821" cy="696036"/>
                </a:xfrm>
              </p:grpSpPr>
              <p:cxnSp>
                <p:nvCxnSpPr>
                  <p:cNvPr id="12" name="Conector recto 11">
                    <a:extLst>
                      <a:ext uri="{FF2B5EF4-FFF2-40B4-BE49-F238E27FC236}">
                        <a16:creationId xmlns:a16="http://schemas.microsoft.com/office/drawing/2014/main" id="{F97EED5A-8A08-4053-9185-F78AA904034B}"/>
                      </a:ext>
                    </a:extLst>
                  </p:cNvPr>
                  <p:cNvCxnSpPr/>
                  <p:nvPr/>
                </p:nvCxnSpPr>
                <p:spPr>
                  <a:xfrm flipV="1">
                    <a:off x="1862919" y="4503761"/>
                    <a:ext cx="0" cy="696036"/>
                  </a:xfrm>
                  <a:prstGeom prst="line">
                    <a:avLst/>
                  </a:prstGeom>
                  <a:ln>
                    <a:solidFill>
                      <a:schemeClr val="tx1">
                        <a:lumMod val="50000"/>
                      </a:schemeClr>
                    </a:solidFill>
                  </a:ln>
                </p:spPr>
                <p:style>
                  <a:lnRef idx="3">
                    <a:schemeClr val="dk1"/>
                  </a:lnRef>
                  <a:fillRef idx="0">
                    <a:schemeClr val="dk1"/>
                  </a:fillRef>
                  <a:effectRef idx="2">
                    <a:schemeClr val="dk1"/>
                  </a:effectRef>
                  <a:fontRef idx="minor">
                    <a:schemeClr val="tx1"/>
                  </a:fontRef>
                </p:style>
              </p:cxnSp>
              <p:cxnSp>
                <p:nvCxnSpPr>
                  <p:cNvPr id="13" name="Conector recto 12">
                    <a:extLst>
                      <a:ext uri="{FF2B5EF4-FFF2-40B4-BE49-F238E27FC236}">
                        <a16:creationId xmlns:a16="http://schemas.microsoft.com/office/drawing/2014/main" id="{88465CC2-C4B3-4BE2-8785-46D7654D766C}"/>
                      </a:ext>
                    </a:extLst>
                  </p:cNvPr>
                  <p:cNvCxnSpPr>
                    <a:cxnSpLocks/>
                  </p:cNvCxnSpPr>
                  <p:nvPr/>
                </p:nvCxnSpPr>
                <p:spPr>
                  <a:xfrm>
                    <a:off x="2338315" y="5199797"/>
                    <a:ext cx="156950" cy="0"/>
                  </a:xfrm>
                  <a:prstGeom prst="line">
                    <a:avLst/>
                  </a:prstGeom>
                  <a:ln>
                    <a:solidFill>
                      <a:schemeClr val="tx1">
                        <a:lumMod val="50000"/>
                      </a:schemeClr>
                    </a:solidFill>
                  </a:ln>
                </p:spPr>
                <p:style>
                  <a:lnRef idx="3">
                    <a:schemeClr val="dk1"/>
                  </a:lnRef>
                  <a:fillRef idx="0">
                    <a:schemeClr val="dk1"/>
                  </a:fillRef>
                  <a:effectRef idx="2">
                    <a:schemeClr val="dk1"/>
                  </a:effectRef>
                  <a:fontRef idx="minor">
                    <a:schemeClr val="tx1"/>
                  </a:fontRef>
                </p:style>
              </p:cxnSp>
              <p:cxnSp>
                <p:nvCxnSpPr>
                  <p:cNvPr id="14" name="Conector recto 13">
                    <a:extLst>
                      <a:ext uri="{FF2B5EF4-FFF2-40B4-BE49-F238E27FC236}">
                        <a16:creationId xmlns:a16="http://schemas.microsoft.com/office/drawing/2014/main" id="{B714EC76-7653-4DD5-B5F6-831C68E4B0F0}"/>
                      </a:ext>
                    </a:extLst>
                  </p:cNvPr>
                  <p:cNvCxnSpPr/>
                  <p:nvPr/>
                </p:nvCxnSpPr>
                <p:spPr>
                  <a:xfrm flipV="1">
                    <a:off x="2411104" y="4503761"/>
                    <a:ext cx="0" cy="696036"/>
                  </a:xfrm>
                  <a:prstGeom prst="line">
                    <a:avLst/>
                  </a:prstGeom>
                  <a:ln>
                    <a:solidFill>
                      <a:schemeClr val="tx1">
                        <a:lumMod val="50000"/>
                      </a:schemeClr>
                    </a:solidFill>
                  </a:ln>
                </p:spPr>
                <p:style>
                  <a:lnRef idx="3">
                    <a:schemeClr val="dk1"/>
                  </a:lnRef>
                  <a:fillRef idx="0">
                    <a:schemeClr val="dk1"/>
                  </a:fillRef>
                  <a:effectRef idx="2">
                    <a:schemeClr val="dk1"/>
                  </a:effectRef>
                  <a:fontRef idx="minor">
                    <a:schemeClr val="tx1"/>
                  </a:fontRef>
                </p:style>
              </p:cxnSp>
              <p:cxnSp>
                <p:nvCxnSpPr>
                  <p:cNvPr id="16" name="Conector recto 15">
                    <a:extLst>
                      <a:ext uri="{FF2B5EF4-FFF2-40B4-BE49-F238E27FC236}">
                        <a16:creationId xmlns:a16="http://schemas.microsoft.com/office/drawing/2014/main" id="{DA159829-48D5-47AF-AC9C-23883F1728EB}"/>
                      </a:ext>
                    </a:extLst>
                  </p:cNvPr>
                  <p:cNvCxnSpPr/>
                  <p:nvPr/>
                </p:nvCxnSpPr>
                <p:spPr>
                  <a:xfrm>
                    <a:off x="1862919" y="4503761"/>
                    <a:ext cx="548185" cy="0"/>
                  </a:xfrm>
                  <a:prstGeom prst="line">
                    <a:avLst/>
                  </a:prstGeom>
                  <a:ln>
                    <a:solidFill>
                      <a:schemeClr val="tx1">
                        <a:lumMod val="50000"/>
                      </a:schemeClr>
                    </a:solidFill>
                  </a:ln>
                </p:spPr>
                <p:style>
                  <a:lnRef idx="3">
                    <a:schemeClr val="dk1"/>
                  </a:lnRef>
                  <a:fillRef idx="0">
                    <a:schemeClr val="dk1"/>
                  </a:fillRef>
                  <a:effectRef idx="2">
                    <a:schemeClr val="dk1"/>
                  </a:effectRef>
                  <a:fontRef idx="minor">
                    <a:schemeClr val="tx1"/>
                  </a:fontRef>
                </p:style>
              </p:cxnSp>
              <p:cxnSp>
                <p:nvCxnSpPr>
                  <p:cNvPr id="18" name="Conector recto 17">
                    <a:extLst>
                      <a:ext uri="{FF2B5EF4-FFF2-40B4-BE49-F238E27FC236}">
                        <a16:creationId xmlns:a16="http://schemas.microsoft.com/office/drawing/2014/main" id="{D2A9BF9E-8CD0-4F3B-9804-6133F1E8DFE0}"/>
                      </a:ext>
                    </a:extLst>
                  </p:cNvPr>
                  <p:cNvCxnSpPr/>
                  <p:nvPr/>
                </p:nvCxnSpPr>
                <p:spPr>
                  <a:xfrm>
                    <a:off x="1862919" y="4981610"/>
                    <a:ext cx="548186" cy="0"/>
                  </a:xfrm>
                  <a:prstGeom prst="line">
                    <a:avLst/>
                  </a:prstGeom>
                  <a:ln>
                    <a:solidFill>
                      <a:schemeClr val="tx1">
                        <a:lumMod val="50000"/>
                      </a:schemeClr>
                    </a:solidFill>
                  </a:ln>
                </p:spPr>
                <p:style>
                  <a:lnRef idx="3">
                    <a:schemeClr val="dk1"/>
                  </a:lnRef>
                  <a:fillRef idx="0">
                    <a:schemeClr val="dk1"/>
                  </a:fillRef>
                  <a:effectRef idx="2">
                    <a:schemeClr val="dk1"/>
                  </a:effectRef>
                  <a:fontRef idx="minor">
                    <a:schemeClr val="tx1"/>
                  </a:fontRef>
                </p:style>
              </p:cxnSp>
              <p:cxnSp>
                <p:nvCxnSpPr>
                  <p:cNvPr id="20" name="Conector recto 19">
                    <a:extLst>
                      <a:ext uri="{FF2B5EF4-FFF2-40B4-BE49-F238E27FC236}">
                        <a16:creationId xmlns:a16="http://schemas.microsoft.com/office/drawing/2014/main" id="{7B57B55B-9277-40BF-A3BE-DF50B1C9F9E6}"/>
                      </a:ext>
                    </a:extLst>
                  </p:cNvPr>
                  <p:cNvCxnSpPr/>
                  <p:nvPr/>
                </p:nvCxnSpPr>
                <p:spPr>
                  <a:xfrm>
                    <a:off x="1862919" y="4503761"/>
                    <a:ext cx="548185" cy="477850"/>
                  </a:xfrm>
                  <a:prstGeom prst="line">
                    <a:avLst/>
                  </a:prstGeom>
                  <a:ln>
                    <a:solidFill>
                      <a:schemeClr val="tx1">
                        <a:lumMod val="50000"/>
                      </a:schemeClr>
                    </a:solidFill>
                  </a:ln>
                </p:spPr>
                <p:style>
                  <a:lnRef idx="3">
                    <a:schemeClr val="dk1"/>
                  </a:lnRef>
                  <a:fillRef idx="0">
                    <a:schemeClr val="dk1"/>
                  </a:fillRef>
                  <a:effectRef idx="2">
                    <a:schemeClr val="dk1"/>
                  </a:effectRef>
                  <a:fontRef idx="minor">
                    <a:schemeClr val="tx1"/>
                  </a:fontRef>
                </p:style>
              </p:cxnSp>
              <p:cxnSp>
                <p:nvCxnSpPr>
                  <p:cNvPr id="23" name="Conector recto 22">
                    <a:extLst>
                      <a:ext uri="{FF2B5EF4-FFF2-40B4-BE49-F238E27FC236}">
                        <a16:creationId xmlns:a16="http://schemas.microsoft.com/office/drawing/2014/main" id="{00C56ED8-C5E2-43BE-A3F6-21631ACC998E}"/>
                      </a:ext>
                    </a:extLst>
                  </p:cNvPr>
                  <p:cNvCxnSpPr>
                    <a:cxnSpLocks/>
                  </p:cNvCxnSpPr>
                  <p:nvPr/>
                </p:nvCxnSpPr>
                <p:spPr>
                  <a:xfrm>
                    <a:off x="1784444" y="5199797"/>
                    <a:ext cx="156950" cy="0"/>
                  </a:xfrm>
                  <a:prstGeom prst="line">
                    <a:avLst/>
                  </a:prstGeom>
                  <a:ln>
                    <a:solidFill>
                      <a:schemeClr val="tx1">
                        <a:lumMod val="50000"/>
                      </a:schemeClr>
                    </a:solidFill>
                  </a:ln>
                </p:spPr>
                <p:style>
                  <a:lnRef idx="3">
                    <a:schemeClr val="dk1"/>
                  </a:lnRef>
                  <a:fillRef idx="0">
                    <a:schemeClr val="dk1"/>
                  </a:fillRef>
                  <a:effectRef idx="2">
                    <a:schemeClr val="dk1"/>
                  </a:effectRef>
                  <a:fontRef idx="minor">
                    <a:schemeClr val="tx1"/>
                  </a:fontRef>
                </p:style>
              </p:cxnSp>
            </p:grpSp>
            <p:sp>
              <p:nvSpPr>
                <p:cNvPr id="24" name="Rectángulo 23">
                  <a:extLst>
                    <a:ext uri="{FF2B5EF4-FFF2-40B4-BE49-F238E27FC236}">
                      <a16:creationId xmlns:a16="http://schemas.microsoft.com/office/drawing/2014/main" id="{BAC27181-38BA-4E86-80D0-33854807FF16}"/>
                    </a:ext>
                  </a:extLst>
                </p:cNvPr>
                <p:cNvSpPr/>
                <p:nvPr/>
              </p:nvSpPr>
              <p:spPr>
                <a:xfrm>
                  <a:off x="1711903" y="5283016"/>
                  <a:ext cx="864571" cy="143301"/>
                </a:xfrm>
                <a:prstGeom prst="rect">
                  <a:avLst/>
                </a:prstGeom>
                <a:solidFill>
                  <a:schemeClr val="dk1">
                    <a:alpha val="50000"/>
                  </a:schemeClr>
                </a:solidFill>
                <a:ln w="12700">
                  <a:solidFill>
                    <a:schemeClr val="bg1">
                      <a:lumMod val="95000"/>
                      <a:lumOff val="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s-EC"/>
                </a:p>
              </p:txBody>
            </p:sp>
          </p:grpSp>
          <p:sp>
            <p:nvSpPr>
              <p:cNvPr id="29" name="Rectángulo 28">
                <a:extLst>
                  <a:ext uri="{FF2B5EF4-FFF2-40B4-BE49-F238E27FC236}">
                    <a16:creationId xmlns:a16="http://schemas.microsoft.com/office/drawing/2014/main" id="{64C16D35-EB8D-4EB3-BD6D-2BB42CBB21B8}"/>
                  </a:ext>
                </a:extLst>
              </p:cNvPr>
              <p:cNvSpPr/>
              <p:nvPr/>
            </p:nvSpPr>
            <p:spPr>
              <a:xfrm>
                <a:off x="5227332" y="4757463"/>
                <a:ext cx="238835" cy="225365"/>
              </a:xfrm>
              <a:prstGeom prst="rect">
                <a:avLst/>
              </a:prstGeom>
              <a:solidFill>
                <a:srgbClr val="DC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8" name="Cubo 27">
                <a:extLst>
                  <a:ext uri="{FF2B5EF4-FFF2-40B4-BE49-F238E27FC236}">
                    <a16:creationId xmlns:a16="http://schemas.microsoft.com/office/drawing/2014/main" id="{817A1E8C-7CBB-4E72-AE36-818BB4CC5465}"/>
                  </a:ext>
                </a:extLst>
              </p:cNvPr>
              <p:cNvSpPr/>
              <p:nvPr/>
            </p:nvSpPr>
            <p:spPr>
              <a:xfrm rot="1929968">
                <a:off x="5272794" y="4641075"/>
                <a:ext cx="130780" cy="441103"/>
              </a:xfrm>
              <a:prstGeom prst="cub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C"/>
              </a:p>
            </p:txBody>
          </p:sp>
        </p:grpSp>
        <p:pic>
          <p:nvPicPr>
            <p:cNvPr id="39" name="Imagen 38">
              <a:extLst>
                <a:ext uri="{FF2B5EF4-FFF2-40B4-BE49-F238E27FC236}">
                  <a16:creationId xmlns:a16="http://schemas.microsoft.com/office/drawing/2014/main" id="{6EBF8C35-7ABF-4675-A0B4-B230840B2557}"/>
                </a:ext>
              </a:extLst>
            </p:cNvPr>
            <p:cNvPicPr>
              <a:picLocks noChangeAspect="1"/>
            </p:cNvPicPr>
            <p:nvPr/>
          </p:nvPicPr>
          <p:blipFill>
            <a:blip r:embed="rId9"/>
            <a:stretch>
              <a:fillRect/>
            </a:stretch>
          </p:blipFill>
          <p:spPr>
            <a:xfrm>
              <a:off x="5075854" y="5203213"/>
              <a:ext cx="482320" cy="482320"/>
            </a:xfrm>
            <a:prstGeom prst="rect">
              <a:avLst/>
            </a:prstGeom>
          </p:spPr>
        </p:pic>
      </p:grpSp>
      <p:sp>
        <p:nvSpPr>
          <p:cNvPr id="46" name="Marcador de contenido 2">
            <a:extLst>
              <a:ext uri="{FF2B5EF4-FFF2-40B4-BE49-F238E27FC236}">
                <a16:creationId xmlns:a16="http://schemas.microsoft.com/office/drawing/2014/main" id="{5A370E75-582F-481C-9EB8-382865B52B73}"/>
              </a:ext>
            </a:extLst>
          </p:cNvPr>
          <p:cNvSpPr txBox="1">
            <a:spLocks/>
          </p:cNvSpPr>
          <p:nvPr/>
        </p:nvSpPr>
        <p:spPr>
          <a:xfrm>
            <a:off x="4187141" y="2854462"/>
            <a:ext cx="4511802" cy="541693"/>
          </a:xfrm>
          <a:prstGeom prst="rect">
            <a:avLst/>
          </a:prstGeom>
        </p:spPr>
        <p:txBody>
          <a:bodyPr vert="horz" lIns="91440" tIns="45720" rIns="91440" bIns="45720" rtlCol="0">
            <a:normAutofit/>
          </a:bodyPr>
          <a:lstStyle>
            <a:lvl1pPr marL="182880" indent="-182880" algn="l" defTabSz="914400" rtl="0" eaLnBrk="1" latinLnBrk="0" hangingPunct="1">
              <a:lnSpc>
                <a:spcPct val="100000"/>
              </a:lnSpc>
              <a:spcBef>
                <a:spcPts val="900"/>
              </a:spcBef>
              <a:spcAft>
                <a:spcPts val="0"/>
              </a:spcAft>
              <a:buClr>
                <a:schemeClr val="tx2">
                  <a:lumMod val="60000"/>
                  <a:lumOff val="40000"/>
                </a:schemeClr>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6pPr>
            <a:lvl7pPr marL="19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7pPr>
            <a:lvl8pPr marL="22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8pPr>
            <a:lvl9pPr marL="25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9pPr>
          </a:lstStyle>
          <a:p>
            <a:pPr marL="0" indent="0" algn="just">
              <a:buFont typeface="Arial" pitchFamily="34" charset="0"/>
              <a:buNone/>
            </a:pPr>
            <a:r>
              <a:rPr lang="es-EC" sz="2800" b="1" dirty="0">
                <a:solidFill>
                  <a:schemeClr val="accent5">
                    <a:lumMod val="40000"/>
                    <a:lumOff val="60000"/>
                  </a:schemeClr>
                </a:solidFill>
              </a:rPr>
              <a:t>OBJETIVOS ESPECÍFICOS</a:t>
            </a:r>
          </a:p>
          <a:p>
            <a:pPr marL="0" indent="0">
              <a:buFont typeface="Arial" pitchFamily="34" charset="0"/>
              <a:buNone/>
            </a:pPr>
            <a:endParaRPr lang="es-EC" sz="2400" dirty="0"/>
          </a:p>
        </p:txBody>
      </p:sp>
      <p:grpSp>
        <p:nvGrpSpPr>
          <p:cNvPr id="50" name="Grupo 49">
            <a:extLst>
              <a:ext uri="{FF2B5EF4-FFF2-40B4-BE49-F238E27FC236}">
                <a16:creationId xmlns:a16="http://schemas.microsoft.com/office/drawing/2014/main" id="{41585274-78F8-4E1A-BE5F-D77EB4F7F0D0}"/>
              </a:ext>
            </a:extLst>
          </p:cNvPr>
          <p:cNvGrpSpPr/>
          <p:nvPr/>
        </p:nvGrpSpPr>
        <p:grpSpPr>
          <a:xfrm>
            <a:off x="7483749" y="3513384"/>
            <a:ext cx="3300379" cy="2214396"/>
            <a:chOff x="7725584" y="3754662"/>
            <a:chExt cx="3300379" cy="2214396"/>
          </a:xfrm>
        </p:grpSpPr>
        <p:sp>
          <p:nvSpPr>
            <p:cNvPr id="49" name="Rectángulo: esquinas redondeadas 48">
              <a:extLst>
                <a:ext uri="{FF2B5EF4-FFF2-40B4-BE49-F238E27FC236}">
                  <a16:creationId xmlns:a16="http://schemas.microsoft.com/office/drawing/2014/main" id="{46845D02-F433-4AF1-AEA9-18265BA15242}"/>
                </a:ext>
              </a:extLst>
            </p:cNvPr>
            <p:cNvSpPr/>
            <p:nvPr/>
          </p:nvSpPr>
          <p:spPr>
            <a:xfrm>
              <a:off x="7839935" y="3754662"/>
              <a:ext cx="3186028" cy="2214396"/>
            </a:xfrm>
            <a:prstGeom prst="roundRect">
              <a:avLst/>
            </a:prstGeom>
            <a:solidFill>
              <a:schemeClr val="bg1">
                <a:lumMod val="95000"/>
                <a:lumOff val="5000"/>
              </a:schemeClr>
            </a:solidFill>
            <a:ln w="38100">
              <a:solidFill>
                <a:schemeClr val="tx1">
                  <a:lumMod val="6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EC"/>
            </a:p>
          </p:txBody>
        </p:sp>
        <p:pic>
          <p:nvPicPr>
            <p:cNvPr id="44" name="Imagen 43">
              <a:extLst>
                <a:ext uri="{FF2B5EF4-FFF2-40B4-BE49-F238E27FC236}">
                  <a16:creationId xmlns:a16="http://schemas.microsoft.com/office/drawing/2014/main" id="{C7C8E556-C35D-4E45-9AAE-10FF0AA6F71F}"/>
                </a:ext>
              </a:extLst>
            </p:cNvPr>
            <p:cNvPicPr>
              <a:picLocks noChangeAspect="1"/>
            </p:cNvPicPr>
            <p:nvPr/>
          </p:nvPicPr>
          <p:blipFill>
            <a:blip r:embed="rId10"/>
            <a:stretch>
              <a:fillRect/>
            </a:stretch>
          </p:blipFill>
          <p:spPr>
            <a:xfrm>
              <a:off x="7725584" y="3946330"/>
              <a:ext cx="1942418" cy="1942418"/>
            </a:xfrm>
            <a:prstGeom prst="rect">
              <a:avLst/>
            </a:prstGeom>
          </p:spPr>
        </p:pic>
        <p:pic>
          <p:nvPicPr>
            <p:cNvPr id="47" name="Imagen 46">
              <a:extLst>
                <a:ext uri="{FF2B5EF4-FFF2-40B4-BE49-F238E27FC236}">
                  <a16:creationId xmlns:a16="http://schemas.microsoft.com/office/drawing/2014/main" id="{AD46B7C7-6402-43D6-992E-732A83056796}"/>
                </a:ext>
              </a:extLst>
            </p:cNvPr>
            <p:cNvPicPr>
              <a:picLocks noChangeAspect="1"/>
            </p:cNvPicPr>
            <p:nvPr/>
          </p:nvPicPr>
          <p:blipFill>
            <a:blip r:embed="rId11"/>
            <a:stretch>
              <a:fillRect/>
            </a:stretch>
          </p:blipFill>
          <p:spPr>
            <a:xfrm rot="20279789">
              <a:off x="9321801" y="4308326"/>
              <a:ext cx="1397278" cy="1397278"/>
            </a:xfrm>
            <a:prstGeom prst="rect">
              <a:avLst/>
            </a:prstGeom>
          </p:spPr>
        </p:pic>
      </p:grpSp>
      <p:sp>
        <p:nvSpPr>
          <p:cNvPr id="51" name="Rectángulo 50">
            <a:extLst>
              <a:ext uri="{FF2B5EF4-FFF2-40B4-BE49-F238E27FC236}">
                <a16:creationId xmlns:a16="http://schemas.microsoft.com/office/drawing/2014/main" id="{E7A5C049-1D2C-42DB-8DED-0DEE95AACD11}"/>
              </a:ext>
            </a:extLst>
          </p:cNvPr>
          <p:cNvSpPr/>
          <p:nvPr/>
        </p:nvSpPr>
        <p:spPr>
          <a:xfrm>
            <a:off x="912996" y="5640740"/>
            <a:ext cx="2862038" cy="830997"/>
          </a:xfrm>
          <a:prstGeom prst="rect">
            <a:avLst/>
          </a:prstGeom>
        </p:spPr>
        <p:txBody>
          <a:bodyPr wrap="square">
            <a:spAutoFit/>
          </a:bodyPr>
          <a:lstStyle/>
          <a:p>
            <a:pPr algn="ctr"/>
            <a:r>
              <a:rPr lang="es-EC" sz="1600" dirty="0"/>
              <a:t>Evaluar el proceso constructivo máquina y cimentación </a:t>
            </a:r>
          </a:p>
        </p:txBody>
      </p:sp>
      <p:sp>
        <p:nvSpPr>
          <p:cNvPr id="53" name="Rectángulo 52">
            <a:extLst>
              <a:ext uri="{FF2B5EF4-FFF2-40B4-BE49-F238E27FC236}">
                <a16:creationId xmlns:a16="http://schemas.microsoft.com/office/drawing/2014/main" id="{37F084DC-FAF1-469E-98F3-15C5E8D1B2B7}"/>
              </a:ext>
            </a:extLst>
          </p:cNvPr>
          <p:cNvSpPr/>
          <p:nvPr/>
        </p:nvSpPr>
        <p:spPr>
          <a:xfrm>
            <a:off x="4187141" y="5697008"/>
            <a:ext cx="2862038" cy="584775"/>
          </a:xfrm>
          <a:prstGeom prst="rect">
            <a:avLst/>
          </a:prstGeom>
        </p:spPr>
        <p:txBody>
          <a:bodyPr wrap="square">
            <a:spAutoFit/>
          </a:bodyPr>
          <a:lstStyle/>
          <a:p>
            <a:pPr algn="ctr"/>
            <a:r>
              <a:rPr lang="es-EC" sz="1600" dirty="0"/>
              <a:t>Establecer protocolo ensayo</a:t>
            </a:r>
          </a:p>
        </p:txBody>
      </p:sp>
      <p:sp>
        <p:nvSpPr>
          <p:cNvPr id="54" name="Rectángulo 53">
            <a:extLst>
              <a:ext uri="{FF2B5EF4-FFF2-40B4-BE49-F238E27FC236}">
                <a16:creationId xmlns:a16="http://schemas.microsoft.com/office/drawing/2014/main" id="{573737EB-5DEA-4A29-AF26-73CE97F62074}"/>
              </a:ext>
            </a:extLst>
          </p:cNvPr>
          <p:cNvSpPr/>
          <p:nvPr/>
        </p:nvSpPr>
        <p:spPr>
          <a:xfrm>
            <a:off x="7760095" y="5697007"/>
            <a:ext cx="2862038" cy="830997"/>
          </a:xfrm>
          <a:prstGeom prst="rect">
            <a:avLst/>
          </a:prstGeom>
        </p:spPr>
        <p:txBody>
          <a:bodyPr wrap="square">
            <a:spAutoFit/>
          </a:bodyPr>
          <a:lstStyle/>
          <a:p>
            <a:pPr algn="ctr"/>
            <a:r>
              <a:rPr lang="es-EC" sz="1600" dirty="0"/>
              <a:t>Realizar mediciones en elementos principales y secundarios</a:t>
            </a:r>
          </a:p>
        </p:txBody>
      </p:sp>
    </p:spTree>
    <p:extLst>
      <p:ext uri="{BB962C8B-B14F-4D97-AF65-F5344CB8AC3E}">
        <p14:creationId xmlns:p14="http://schemas.microsoft.com/office/powerpoint/2010/main" val="15534378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CBCE1D-38B8-4A94-8F93-DF908A8204CE}"/>
              </a:ext>
            </a:extLst>
          </p:cNvPr>
          <p:cNvSpPr>
            <a:spLocks noGrp="1"/>
          </p:cNvSpPr>
          <p:nvPr>
            <p:ph type="title"/>
          </p:nvPr>
        </p:nvSpPr>
        <p:spPr>
          <a:xfrm>
            <a:off x="1066800" y="642594"/>
            <a:ext cx="10058400" cy="801202"/>
          </a:xfrm>
        </p:spPr>
        <p:txBody>
          <a:bodyPr>
            <a:normAutofit/>
          </a:bodyPr>
          <a:lstStyle/>
          <a:p>
            <a:r>
              <a:rPr lang="es-EC" sz="2800" b="1" dirty="0"/>
              <a:t>CONCLUSIONES</a:t>
            </a:r>
          </a:p>
        </p:txBody>
      </p:sp>
      <p:sp>
        <p:nvSpPr>
          <p:cNvPr id="7" name="Marcador de contenido 6">
            <a:extLst>
              <a:ext uri="{FF2B5EF4-FFF2-40B4-BE49-F238E27FC236}">
                <a16:creationId xmlns:a16="http://schemas.microsoft.com/office/drawing/2014/main" id="{F3E7D208-83CF-43D5-8DA6-8BE3C517852A}"/>
              </a:ext>
            </a:extLst>
          </p:cNvPr>
          <p:cNvSpPr>
            <a:spLocks noGrp="1"/>
          </p:cNvSpPr>
          <p:nvPr>
            <p:ph idx="1"/>
          </p:nvPr>
        </p:nvSpPr>
        <p:spPr>
          <a:xfrm>
            <a:off x="553453" y="1600200"/>
            <a:ext cx="10571747" cy="4371011"/>
          </a:xfrm>
        </p:spPr>
        <p:txBody>
          <a:bodyPr>
            <a:normAutofit lnSpcReduction="10000"/>
          </a:bodyPr>
          <a:lstStyle/>
          <a:p>
            <a:pPr marL="342900" lvl="0" indent="-342900" algn="just">
              <a:buFont typeface="+mj-lt"/>
              <a:buAutoNum type="arabicPeriod" startAt="7"/>
            </a:pPr>
            <a:r>
              <a:rPr lang="es-EC" sz="2000" dirty="0"/>
              <a:t>Los resultados de nivelación de la cimentación revelan que, a pesar de la acumulación de sedimentos, y la sucesiva exposición a ondas explosivas y vibraciones de los ensayos, la cimentación se comportó correctamente.</a:t>
            </a:r>
          </a:p>
          <a:p>
            <a:pPr marL="342900" lvl="0" indent="-342900" algn="just">
              <a:buFont typeface="+mj-lt"/>
              <a:buAutoNum type="arabicPeriod" startAt="7"/>
            </a:pPr>
            <a:endParaRPr lang="es-EC" sz="900" dirty="0"/>
          </a:p>
          <a:p>
            <a:pPr marL="342900" lvl="0" indent="-342900" algn="just">
              <a:buFont typeface="+mj-lt"/>
              <a:buAutoNum type="arabicPeriod" startAt="7"/>
            </a:pPr>
            <a:r>
              <a:rPr lang="es-EC" sz="2000" dirty="0"/>
              <a:t>Se determinó que la resistencia a compresión de núcleos de hormigón extraídos de la cimentación cumple con los criterios de aceptación del código ACI 318S-14, ya que sus valores están por encima de la resistencia de diseño.</a:t>
            </a:r>
          </a:p>
          <a:p>
            <a:pPr marL="342900" lvl="0" indent="-342900" algn="just">
              <a:buFont typeface="+mj-lt"/>
              <a:buAutoNum type="arabicPeriod" startAt="7"/>
            </a:pPr>
            <a:endParaRPr lang="es-EC" sz="1000" dirty="0"/>
          </a:p>
          <a:p>
            <a:pPr marL="342900" indent="-342900" algn="just">
              <a:buFont typeface="+mj-lt"/>
              <a:buAutoNum type="arabicPeriod" startAt="7"/>
            </a:pPr>
            <a:r>
              <a:rPr lang="es-EC" sz="2000" dirty="0"/>
              <a:t>A partir de los datos de la cantidad máxima de explosivo utilizada en los ensayos experimentales y la simulación numérica de los mismos, se pudo conocer que las solicitaciones de carga en realidad eran mayores a las previstas, por tanto, el rediseño se realizó en función de una nueva estimación para la carga viva lateral, determinada por un estudio concurrente a este proyecto, donde se obtuvo una fuerza de 130 </a:t>
            </a:r>
            <a:r>
              <a:rPr lang="es-EC" sz="2000" dirty="0" err="1"/>
              <a:t>Tn</a:t>
            </a:r>
            <a:r>
              <a:rPr lang="es-EC" sz="2000" dirty="0"/>
              <a:t>, que difiere de las 20Tn utilizadas en el diseño inicial.</a:t>
            </a:r>
          </a:p>
          <a:p>
            <a:pPr marL="342900" lvl="0" indent="-342900" algn="just">
              <a:buFont typeface="+mj-lt"/>
              <a:buAutoNum type="arabicPeriod" startAt="7"/>
            </a:pPr>
            <a:endParaRPr lang="es-EC" sz="2000" dirty="0"/>
          </a:p>
          <a:p>
            <a:pPr algn="just"/>
            <a:endParaRPr lang="es-EC" sz="2000" dirty="0"/>
          </a:p>
        </p:txBody>
      </p:sp>
      <p:pic>
        <p:nvPicPr>
          <p:cNvPr id="4" name="Imagen 3">
            <a:extLst>
              <a:ext uri="{FF2B5EF4-FFF2-40B4-BE49-F238E27FC236}">
                <a16:creationId xmlns:a16="http://schemas.microsoft.com/office/drawing/2014/main" id="{B10BFC86-C271-475E-8BEB-CCF235C5791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73480"/>
          <a:stretch/>
        </p:blipFill>
        <p:spPr>
          <a:xfrm>
            <a:off x="368406" y="374345"/>
            <a:ext cx="822720" cy="801202"/>
          </a:xfrm>
          <a:prstGeom prst="rect">
            <a:avLst/>
          </a:prstGeom>
        </p:spPr>
      </p:pic>
      <p:pic>
        <p:nvPicPr>
          <p:cNvPr id="5" name="Imagen 4">
            <a:extLst>
              <a:ext uri="{FF2B5EF4-FFF2-40B4-BE49-F238E27FC236}">
                <a16:creationId xmlns:a16="http://schemas.microsoft.com/office/drawing/2014/main" id="{0AEF4BBF-A459-4B8F-8DD2-703A6E4222D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933370" y="5682453"/>
            <a:ext cx="890224" cy="801202"/>
          </a:xfrm>
          <a:prstGeom prst="rect">
            <a:avLst/>
          </a:prstGeom>
          <a:effectLst/>
        </p:spPr>
      </p:pic>
    </p:spTree>
    <p:extLst>
      <p:ext uri="{BB962C8B-B14F-4D97-AF65-F5344CB8AC3E}">
        <p14:creationId xmlns:p14="http://schemas.microsoft.com/office/powerpoint/2010/main" val="11434884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CBCE1D-38B8-4A94-8F93-DF908A8204CE}"/>
              </a:ext>
            </a:extLst>
          </p:cNvPr>
          <p:cNvSpPr>
            <a:spLocks noGrp="1"/>
          </p:cNvSpPr>
          <p:nvPr>
            <p:ph type="title"/>
          </p:nvPr>
        </p:nvSpPr>
        <p:spPr>
          <a:xfrm>
            <a:off x="1066800" y="642594"/>
            <a:ext cx="10058400" cy="801202"/>
          </a:xfrm>
        </p:spPr>
        <p:txBody>
          <a:bodyPr>
            <a:normAutofit/>
          </a:bodyPr>
          <a:lstStyle/>
          <a:p>
            <a:r>
              <a:rPr lang="es-EC" sz="2800" b="1" dirty="0"/>
              <a:t>CONCLUSIONES</a:t>
            </a:r>
          </a:p>
        </p:txBody>
      </p:sp>
      <p:sp>
        <p:nvSpPr>
          <p:cNvPr id="7" name="Marcador de contenido 6">
            <a:extLst>
              <a:ext uri="{FF2B5EF4-FFF2-40B4-BE49-F238E27FC236}">
                <a16:creationId xmlns:a16="http://schemas.microsoft.com/office/drawing/2014/main" id="{F3E7D208-83CF-43D5-8DA6-8BE3C517852A}"/>
              </a:ext>
            </a:extLst>
          </p:cNvPr>
          <p:cNvSpPr>
            <a:spLocks noGrp="1"/>
          </p:cNvSpPr>
          <p:nvPr>
            <p:ph idx="1"/>
          </p:nvPr>
        </p:nvSpPr>
        <p:spPr>
          <a:xfrm>
            <a:off x="553453" y="1712045"/>
            <a:ext cx="10571747" cy="3970408"/>
          </a:xfrm>
        </p:spPr>
        <p:txBody>
          <a:bodyPr>
            <a:normAutofit lnSpcReduction="10000"/>
          </a:bodyPr>
          <a:lstStyle/>
          <a:p>
            <a:pPr marL="342900" lvl="0" indent="-342900" algn="just">
              <a:buFont typeface="+mj-lt"/>
              <a:buAutoNum type="arabicPeriod" startAt="10"/>
            </a:pPr>
            <a:r>
              <a:rPr lang="es-EC" sz="2000" dirty="0"/>
              <a:t>Considerando que los soportes, superior e inferior, de la máquina trabajan como elementos mecánicos acoplados a la estructura, se realizó el rediseño de los mismos por medio de un software computacional numérico que utiliza elementos finitos para modelar y validar los componentes rediseñados, tomando en cuenta un factor de seguridad promedio de 5, en función de las solicitaciones de carga actuantes.</a:t>
            </a:r>
          </a:p>
          <a:p>
            <a:pPr marL="342900" lvl="0" indent="-342900" algn="just">
              <a:buFont typeface="+mj-lt"/>
              <a:buAutoNum type="arabicPeriod" startAt="10"/>
            </a:pPr>
            <a:endParaRPr lang="es-EC" sz="2000" dirty="0"/>
          </a:p>
          <a:p>
            <a:pPr marL="342900" lvl="0" indent="-342900" algn="just">
              <a:buFont typeface="+mj-lt"/>
              <a:buAutoNum type="arabicPeriod" startAt="10"/>
            </a:pPr>
            <a:r>
              <a:rPr lang="es-EC" sz="2000" dirty="0"/>
              <a:t>Se inició el proceso de registro de patente a nivel nacional de la máquina de ensayos destructivos a compresión en el Servicio Nacional de Derechos Intelectuales (SENADI), a nombre de la Universidad de las Fuerzas Armadas – ESPE; este modelo de patente garantiza protección intelectual de aplicación industrial y a nivel inventivo.</a:t>
            </a:r>
          </a:p>
          <a:p>
            <a:pPr algn="just"/>
            <a:endParaRPr lang="es-EC" sz="2000" dirty="0"/>
          </a:p>
        </p:txBody>
      </p:sp>
      <p:pic>
        <p:nvPicPr>
          <p:cNvPr id="4" name="Imagen 3">
            <a:extLst>
              <a:ext uri="{FF2B5EF4-FFF2-40B4-BE49-F238E27FC236}">
                <a16:creationId xmlns:a16="http://schemas.microsoft.com/office/drawing/2014/main" id="{B10BFC86-C271-475E-8BEB-CCF235C5791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73480"/>
          <a:stretch/>
        </p:blipFill>
        <p:spPr>
          <a:xfrm>
            <a:off x="368406" y="374345"/>
            <a:ext cx="822720" cy="801202"/>
          </a:xfrm>
          <a:prstGeom prst="rect">
            <a:avLst/>
          </a:prstGeom>
        </p:spPr>
      </p:pic>
      <p:pic>
        <p:nvPicPr>
          <p:cNvPr id="5" name="Imagen 4">
            <a:extLst>
              <a:ext uri="{FF2B5EF4-FFF2-40B4-BE49-F238E27FC236}">
                <a16:creationId xmlns:a16="http://schemas.microsoft.com/office/drawing/2014/main" id="{0AEF4BBF-A459-4B8F-8DD2-703A6E4222D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933370" y="5682453"/>
            <a:ext cx="890224" cy="801202"/>
          </a:xfrm>
          <a:prstGeom prst="rect">
            <a:avLst/>
          </a:prstGeom>
          <a:effectLst/>
        </p:spPr>
      </p:pic>
    </p:spTree>
    <p:extLst>
      <p:ext uri="{BB962C8B-B14F-4D97-AF65-F5344CB8AC3E}">
        <p14:creationId xmlns:p14="http://schemas.microsoft.com/office/powerpoint/2010/main" val="28358420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CBCE1D-38B8-4A94-8F93-DF908A8204CE}"/>
              </a:ext>
            </a:extLst>
          </p:cNvPr>
          <p:cNvSpPr>
            <a:spLocks noGrp="1"/>
          </p:cNvSpPr>
          <p:nvPr>
            <p:ph type="title"/>
          </p:nvPr>
        </p:nvSpPr>
        <p:spPr>
          <a:xfrm>
            <a:off x="1066800" y="642594"/>
            <a:ext cx="10058400" cy="801202"/>
          </a:xfrm>
        </p:spPr>
        <p:txBody>
          <a:bodyPr>
            <a:normAutofit/>
          </a:bodyPr>
          <a:lstStyle/>
          <a:p>
            <a:r>
              <a:rPr lang="es-EC" sz="2800" b="1" dirty="0"/>
              <a:t>RECOMENDACIONES</a:t>
            </a:r>
          </a:p>
        </p:txBody>
      </p:sp>
      <p:sp>
        <p:nvSpPr>
          <p:cNvPr id="7" name="Marcador de contenido 6">
            <a:extLst>
              <a:ext uri="{FF2B5EF4-FFF2-40B4-BE49-F238E27FC236}">
                <a16:creationId xmlns:a16="http://schemas.microsoft.com/office/drawing/2014/main" id="{F3E7D208-83CF-43D5-8DA6-8BE3C517852A}"/>
              </a:ext>
            </a:extLst>
          </p:cNvPr>
          <p:cNvSpPr>
            <a:spLocks noGrp="1"/>
          </p:cNvSpPr>
          <p:nvPr>
            <p:ph idx="1"/>
          </p:nvPr>
        </p:nvSpPr>
        <p:spPr>
          <a:xfrm>
            <a:off x="553453" y="1426837"/>
            <a:ext cx="10571747" cy="4788569"/>
          </a:xfrm>
        </p:spPr>
        <p:txBody>
          <a:bodyPr>
            <a:normAutofit/>
          </a:bodyPr>
          <a:lstStyle/>
          <a:p>
            <a:pPr marL="342900" lvl="0" indent="-342900" algn="just">
              <a:buFont typeface="+mj-lt"/>
              <a:buAutoNum type="arabicPeriod"/>
            </a:pPr>
            <a:r>
              <a:rPr lang="es-EC" sz="2000" dirty="0"/>
              <a:t>Para asegurarse de que el trabajo de soldadura sea adecuado, se debe contratar soldadores calificados y realizar una inspección adecuada, visual y con métodos no destructivos, antes de poner en uso cualquier estructura. </a:t>
            </a:r>
          </a:p>
          <a:p>
            <a:pPr marL="342900" lvl="0" indent="-342900" algn="just">
              <a:buFont typeface="+mj-lt"/>
              <a:buAutoNum type="arabicPeriod"/>
            </a:pPr>
            <a:endParaRPr lang="es-EC" sz="2000" dirty="0"/>
          </a:p>
          <a:p>
            <a:pPr marL="342900" lvl="0" indent="-342900" algn="just">
              <a:buFont typeface="+mj-lt"/>
              <a:buAutoNum type="arabicPeriod"/>
            </a:pPr>
            <a:r>
              <a:rPr lang="es-EC" sz="2000" dirty="0"/>
              <a:t>Es recomendable utilizar equipos de ensayo metalográfico más avanzados, que permitan la medición de características como el tamaño y forma de grano, la distribución de las fases de la aleación, inclusiones, etc. que podrían modificar las propiedades mecánicas del metal.   </a:t>
            </a:r>
          </a:p>
          <a:p>
            <a:pPr marL="342900" lvl="0" indent="-342900" algn="just">
              <a:buFont typeface="+mj-lt"/>
              <a:buAutoNum type="arabicPeriod"/>
            </a:pPr>
            <a:endParaRPr lang="es-EC" sz="2000" dirty="0"/>
          </a:p>
          <a:p>
            <a:pPr marL="342900" lvl="0" indent="-342900" algn="just">
              <a:buFont typeface="+mj-lt"/>
              <a:buAutoNum type="arabicPeriod"/>
            </a:pPr>
            <a:r>
              <a:rPr lang="es-EC" sz="2000" dirty="0"/>
              <a:t>Se recomienda utilizar equipos de medición de deformaciones en campo (estación total) con precisión de al menos 1”, y equipos de nivelación (nivel topográfico) con precisión de al menos ±2 mm, para obtener mediciones más exactas y con menor porcentaje de error.</a:t>
            </a:r>
          </a:p>
        </p:txBody>
      </p:sp>
      <p:pic>
        <p:nvPicPr>
          <p:cNvPr id="4" name="Imagen 3">
            <a:extLst>
              <a:ext uri="{FF2B5EF4-FFF2-40B4-BE49-F238E27FC236}">
                <a16:creationId xmlns:a16="http://schemas.microsoft.com/office/drawing/2014/main" id="{B10BFC86-C271-475E-8BEB-CCF235C5791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73480"/>
          <a:stretch/>
        </p:blipFill>
        <p:spPr>
          <a:xfrm>
            <a:off x="368406" y="374345"/>
            <a:ext cx="822720" cy="801202"/>
          </a:xfrm>
          <a:prstGeom prst="rect">
            <a:avLst/>
          </a:prstGeom>
        </p:spPr>
      </p:pic>
      <p:pic>
        <p:nvPicPr>
          <p:cNvPr id="5" name="Imagen 4">
            <a:extLst>
              <a:ext uri="{FF2B5EF4-FFF2-40B4-BE49-F238E27FC236}">
                <a16:creationId xmlns:a16="http://schemas.microsoft.com/office/drawing/2014/main" id="{0AEF4BBF-A459-4B8F-8DD2-703A6E4222D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933370" y="5682453"/>
            <a:ext cx="890224" cy="801202"/>
          </a:xfrm>
          <a:prstGeom prst="rect">
            <a:avLst/>
          </a:prstGeom>
          <a:effectLst/>
        </p:spPr>
      </p:pic>
    </p:spTree>
    <p:extLst>
      <p:ext uri="{BB962C8B-B14F-4D97-AF65-F5344CB8AC3E}">
        <p14:creationId xmlns:p14="http://schemas.microsoft.com/office/powerpoint/2010/main" val="34157902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CBCE1D-38B8-4A94-8F93-DF908A8204CE}"/>
              </a:ext>
            </a:extLst>
          </p:cNvPr>
          <p:cNvSpPr>
            <a:spLocks noGrp="1"/>
          </p:cNvSpPr>
          <p:nvPr>
            <p:ph type="title"/>
          </p:nvPr>
        </p:nvSpPr>
        <p:spPr>
          <a:xfrm>
            <a:off x="1066800" y="642594"/>
            <a:ext cx="10058400" cy="801202"/>
          </a:xfrm>
        </p:spPr>
        <p:txBody>
          <a:bodyPr>
            <a:normAutofit/>
          </a:bodyPr>
          <a:lstStyle/>
          <a:p>
            <a:r>
              <a:rPr lang="es-EC" sz="2800" b="1" dirty="0"/>
              <a:t>RECOMENDACIONES</a:t>
            </a:r>
          </a:p>
        </p:txBody>
      </p:sp>
      <p:sp>
        <p:nvSpPr>
          <p:cNvPr id="7" name="Marcador de contenido 6">
            <a:extLst>
              <a:ext uri="{FF2B5EF4-FFF2-40B4-BE49-F238E27FC236}">
                <a16:creationId xmlns:a16="http://schemas.microsoft.com/office/drawing/2014/main" id="{F3E7D208-83CF-43D5-8DA6-8BE3C517852A}"/>
              </a:ext>
            </a:extLst>
          </p:cNvPr>
          <p:cNvSpPr>
            <a:spLocks noGrp="1"/>
          </p:cNvSpPr>
          <p:nvPr>
            <p:ph idx="1"/>
          </p:nvPr>
        </p:nvSpPr>
        <p:spPr>
          <a:xfrm>
            <a:off x="553453" y="2228039"/>
            <a:ext cx="10571747" cy="3385795"/>
          </a:xfrm>
        </p:spPr>
        <p:txBody>
          <a:bodyPr>
            <a:normAutofit/>
          </a:bodyPr>
          <a:lstStyle/>
          <a:p>
            <a:pPr marL="342900" lvl="0" indent="-342900" algn="just">
              <a:buFont typeface="+mj-lt"/>
              <a:buAutoNum type="arabicPeriod" startAt="4"/>
            </a:pPr>
            <a:r>
              <a:rPr lang="es-EC" sz="2000" dirty="0"/>
              <a:t>Al realizar el ensayo de extracción de núcleos de hormigón, extraer muestras de longitud mayor a la requerida, ya que es más sencillo cortarlas a medida en laboratorio; además, una vez extraídas, guardarlas en bolsas herméticas para no alterar su humedad.</a:t>
            </a:r>
          </a:p>
          <a:p>
            <a:pPr marL="342900" lvl="0" indent="-342900" algn="just">
              <a:buFont typeface="+mj-lt"/>
              <a:buAutoNum type="arabicPeriod" startAt="4"/>
            </a:pPr>
            <a:endParaRPr lang="es-EC" sz="2000" dirty="0"/>
          </a:p>
          <a:p>
            <a:pPr marL="342900" lvl="0" indent="-342900" algn="just">
              <a:buFont typeface="+mj-lt"/>
              <a:buAutoNum type="arabicPeriod" startAt="4"/>
            </a:pPr>
            <a:r>
              <a:rPr lang="es-EC" sz="2000" dirty="0"/>
              <a:t>Para poder identificar posibles fisuras internas en elementos de conexión, especialmente en pernos, se recomienda utilizar equipos de rayos x adecuados para este proceso de ensayo no destructivo, considerando que a nivel nacional existe una falta de los mismos.</a:t>
            </a:r>
          </a:p>
        </p:txBody>
      </p:sp>
      <p:pic>
        <p:nvPicPr>
          <p:cNvPr id="4" name="Imagen 3">
            <a:extLst>
              <a:ext uri="{FF2B5EF4-FFF2-40B4-BE49-F238E27FC236}">
                <a16:creationId xmlns:a16="http://schemas.microsoft.com/office/drawing/2014/main" id="{B10BFC86-C271-475E-8BEB-CCF235C5791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73480"/>
          <a:stretch/>
        </p:blipFill>
        <p:spPr>
          <a:xfrm>
            <a:off x="368406" y="374345"/>
            <a:ext cx="822720" cy="801202"/>
          </a:xfrm>
          <a:prstGeom prst="rect">
            <a:avLst/>
          </a:prstGeom>
        </p:spPr>
      </p:pic>
      <p:pic>
        <p:nvPicPr>
          <p:cNvPr id="5" name="Imagen 4">
            <a:extLst>
              <a:ext uri="{FF2B5EF4-FFF2-40B4-BE49-F238E27FC236}">
                <a16:creationId xmlns:a16="http://schemas.microsoft.com/office/drawing/2014/main" id="{0AEF4BBF-A459-4B8F-8DD2-703A6E4222D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933370" y="5682453"/>
            <a:ext cx="890224" cy="801202"/>
          </a:xfrm>
          <a:prstGeom prst="rect">
            <a:avLst/>
          </a:prstGeom>
          <a:effectLst/>
        </p:spPr>
      </p:pic>
    </p:spTree>
    <p:extLst>
      <p:ext uri="{BB962C8B-B14F-4D97-AF65-F5344CB8AC3E}">
        <p14:creationId xmlns:p14="http://schemas.microsoft.com/office/powerpoint/2010/main" val="14559294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F11FD0-576A-49FB-80B0-1E1202CA16F5}"/>
              </a:ext>
            </a:extLst>
          </p:cNvPr>
          <p:cNvSpPr>
            <a:spLocks noGrp="1"/>
          </p:cNvSpPr>
          <p:nvPr>
            <p:ph type="title"/>
          </p:nvPr>
        </p:nvSpPr>
        <p:spPr>
          <a:xfrm>
            <a:off x="3110162" y="2743200"/>
            <a:ext cx="10058400" cy="1371600"/>
          </a:xfrm>
        </p:spPr>
        <p:txBody>
          <a:bodyPr>
            <a:normAutofit/>
          </a:bodyPr>
          <a:lstStyle/>
          <a:p>
            <a:pPr algn="ctr"/>
            <a:r>
              <a:rPr lang="es-EC" sz="6600" b="1" dirty="0"/>
              <a:t>GRACIAS</a:t>
            </a:r>
          </a:p>
        </p:txBody>
      </p:sp>
      <p:pic>
        <p:nvPicPr>
          <p:cNvPr id="4" name="Imagen 3">
            <a:extLst>
              <a:ext uri="{FF2B5EF4-FFF2-40B4-BE49-F238E27FC236}">
                <a16:creationId xmlns:a16="http://schemas.microsoft.com/office/drawing/2014/main" id="{B10E3299-C796-4593-9FFE-69859F522CA5}"/>
              </a:ext>
            </a:extLst>
          </p:cNvPr>
          <p:cNvPicPr>
            <a:picLocks noChangeAspect="1"/>
          </p:cNvPicPr>
          <p:nvPr/>
        </p:nvPicPr>
        <p:blipFill rotWithShape="1">
          <a:blip r:embed="rId2"/>
          <a:srcRect l="24474" t="7544" r="36052"/>
          <a:stretch/>
        </p:blipFill>
        <p:spPr>
          <a:xfrm>
            <a:off x="1143000" y="837263"/>
            <a:ext cx="3934325" cy="5183474"/>
          </a:xfrm>
          <a:prstGeom prst="rect">
            <a:avLst/>
          </a:prstGeom>
          <a:solidFill>
            <a:srgbClr val="FFFFFF">
              <a:shade val="85000"/>
            </a:srgbClr>
          </a:solidFill>
          <a:ln w="38100" cap="sq">
            <a:solidFill>
              <a:schemeClr val="accent5">
                <a:lumMod val="60000"/>
                <a:lumOff val="4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0464375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CBCE1D-38B8-4A94-8F93-DF908A8204CE}"/>
              </a:ext>
            </a:extLst>
          </p:cNvPr>
          <p:cNvSpPr>
            <a:spLocks noGrp="1"/>
          </p:cNvSpPr>
          <p:nvPr>
            <p:ph type="title"/>
          </p:nvPr>
        </p:nvSpPr>
        <p:spPr/>
        <p:txBody>
          <a:bodyPr/>
          <a:lstStyle/>
          <a:p>
            <a:r>
              <a:rPr lang="es-EC" b="1" dirty="0"/>
              <a:t>OBJETIVOS</a:t>
            </a:r>
          </a:p>
        </p:txBody>
      </p:sp>
      <p:pic>
        <p:nvPicPr>
          <p:cNvPr id="4" name="Imagen 3">
            <a:extLst>
              <a:ext uri="{FF2B5EF4-FFF2-40B4-BE49-F238E27FC236}">
                <a16:creationId xmlns:a16="http://schemas.microsoft.com/office/drawing/2014/main" id="{B10BFC86-C271-475E-8BEB-CCF235C5791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480"/>
          <a:stretch/>
        </p:blipFill>
        <p:spPr>
          <a:xfrm>
            <a:off x="368406" y="374345"/>
            <a:ext cx="822720" cy="801202"/>
          </a:xfrm>
          <a:prstGeom prst="rect">
            <a:avLst/>
          </a:prstGeom>
        </p:spPr>
      </p:pic>
      <p:pic>
        <p:nvPicPr>
          <p:cNvPr id="5" name="Imagen 4">
            <a:extLst>
              <a:ext uri="{FF2B5EF4-FFF2-40B4-BE49-F238E27FC236}">
                <a16:creationId xmlns:a16="http://schemas.microsoft.com/office/drawing/2014/main" id="{0AEF4BBF-A459-4B8F-8DD2-703A6E4222D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929944" y="5670535"/>
            <a:ext cx="890224" cy="801202"/>
          </a:xfrm>
          <a:prstGeom prst="rect">
            <a:avLst/>
          </a:prstGeom>
          <a:effectLst/>
        </p:spPr>
      </p:pic>
      <p:pic>
        <p:nvPicPr>
          <p:cNvPr id="16" name="Imagen 15" descr="C:\Users\Sofi\AppData\Local\Microsoft\Windows\Temporary Internet Files\Content.MSO\711B3610.tmp">
            <a:extLst>
              <a:ext uri="{FF2B5EF4-FFF2-40B4-BE49-F238E27FC236}">
                <a16:creationId xmlns:a16="http://schemas.microsoft.com/office/drawing/2014/main" id="{C3A4A0F9-97A8-4290-9C17-1EC02906FB7D}"/>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985191" y="2970341"/>
            <a:ext cx="2360909" cy="1665517"/>
          </a:xfrm>
          <a:prstGeom prst="roundRect">
            <a:avLst/>
          </a:prstGeom>
          <a:noFill/>
          <a:ln w="28575">
            <a:solidFill>
              <a:schemeClr val="tx1">
                <a:lumMod val="65000"/>
              </a:schemeClr>
            </a:solidFill>
          </a:ln>
        </p:spPr>
      </p:pic>
      <p:grpSp>
        <p:nvGrpSpPr>
          <p:cNvPr id="2071" name="Grupo 2070">
            <a:extLst>
              <a:ext uri="{FF2B5EF4-FFF2-40B4-BE49-F238E27FC236}">
                <a16:creationId xmlns:a16="http://schemas.microsoft.com/office/drawing/2014/main" id="{FFE4EA79-3667-463F-A66F-7CB549DA721F}"/>
              </a:ext>
            </a:extLst>
          </p:cNvPr>
          <p:cNvGrpSpPr/>
          <p:nvPr/>
        </p:nvGrpSpPr>
        <p:grpSpPr>
          <a:xfrm>
            <a:off x="3328817" y="2738314"/>
            <a:ext cx="2354944" cy="1917293"/>
            <a:chOff x="3084970" y="2578723"/>
            <a:chExt cx="2354944" cy="1917293"/>
          </a:xfrm>
        </p:grpSpPr>
        <p:sp>
          <p:nvSpPr>
            <p:cNvPr id="20" name="Rectángulo: esquinas redondeadas 19">
              <a:extLst>
                <a:ext uri="{FF2B5EF4-FFF2-40B4-BE49-F238E27FC236}">
                  <a16:creationId xmlns:a16="http://schemas.microsoft.com/office/drawing/2014/main" id="{1863EAD4-1A54-48C9-B32C-A6E13667BDDF}"/>
                </a:ext>
              </a:extLst>
            </p:cNvPr>
            <p:cNvSpPr/>
            <p:nvPr/>
          </p:nvSpPr>
          <p:spPr>
            <a:xfrm>
              <a:off x="3084970" y="2578723"/>
              <a:ext cx="2354944" cy="1917293"/>
            </a:xfrm>
            <a:prstGeom prst="roundRect">
              <a:avLst/>
            </a:prstGeom>
            <a:solidFill>
              <a:schemeClr val="bg1">
                <a:lumMod val="95000"/>
                <a:lumOff val="5000"/>
              </a:schemeClr>
            </a:solidFill>
            <a:ln w="28575" cap="flat" cmpd="sng" algn="ctr">
              <a:solidFill>
                <a:schemeClr val="tx1">
                  <a:lumMod val="6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s-EC" dirty="0"/>
            </a:p>
          </p:txBody>
        </p:sp>
        <p:grpSp>
          <p:nvGrpSpPr>
            <p:cNvPr id="25" name="Grupo 24">
              <a:extLst>
                <a:ext uri="{FF2B5EF4-FFF2-40B4-BE49-F238E27FC236}">
                  <a16:creationId xmlns:a16="http://schemas.microsoft.com/office/drawing/2014/main" id="{927B1ED6-226A-44D6-9E1D-B546FE8A1567}"/>
                </a:ext>
              </a:extLst>
            </p:cNvPr>
            <p:cNvGrpSpPr/>
            <p:nvPr/>
          </p:nvGrpSpPr>
          <p:grpSpPr>
            <a:xfrm>
              <a:off x="4511939" y="2777830"/>
              <a:ext cx="700330" cy="1623047"/>
              <a:chOff x="2181224" y="1951483"/>
              <a:chExt cx="555625" cy="1343355"/>
            </a:xfrm>
          </p:grpSpPr>
          <p:sp>
            <p:nvSpPr>
              <p:cNvPr id="21" name="Diagrama de flujo: disco magnético 20">
                <a:extLst>
                  <a:ext uri="{FF2B5EF4-FFF2-40B4-BE49-F238E27FC236}">
                    <a16:creationId xmlns:a16="http://schemas.microsoft.com/office/drawing/2014/main" id="{CC8CCDE3-B057-4CE8-97F4-10565EC26AF0}"/>
                  </a:ext>
                </a:extLst>
              </p:cNvPr>
              <p:cNvSpPr/>
              <p:nvPr/>
            </p:nvSpPr>
            <p:spPr>
              <a:xfrm>
                <a:off x="2181224" y="2107023"/>
                <a:ext cx="555625" cy="903860"/>
              </a:xfrm>
              <a:prstGeom prst="flowChartMagneticDisk">
                <a:avLst/>
              </a:prstGeom>
              <a:solidFill>
                <a:schemeClr val="tx1">
                  <a:lumMod val="85000"/>
                  <a:alpha val="50000"/>
                </a:schemeClr>
              </a:solidFill>
              <a:ln w="28575">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s-EC" dirty="0"/>
              </a:p>
            </p:txBody>
          </p:sp>
          <p:sp>
            <p:nvSpPr>
              <p:cNvPr id="23" name="Forma libre: forma 22">
                <a:extLst>
                  <a:ext uri="{FF2B5EF4-FFF2-40B4-BE49-F238E27FC236}">
                    <a16:creationId xmlns:a16="http://schemas.microsoft.com/office/drawing/2014/main" id="{DEF13C7C-4439-403D-BE12-B2F5709EDF35}"/>
                  </a:ext>
                </a:extLst>
              </p:cNvPr>
              <p:cNvSpPr/>
              <p:nvPr/>
            </p:nvSpPr>
            <p:spPr>
              <a:xfrm>
                <a:off x="2181224" y="2268884"/>
                <a:ext cx="555625" cy="622503"/>
              </a:xfrm>
              <a:custGeom>
                <a:avLst/>
                <a:gdLst>
                  <a:gd name="connsiteX0" fmla="*/ 6350 w 546100"/>
                  <a:gd name="connsiteY0" fmla="*/ 0 h 711200"/>
                  <a:gd name="connsiteX1" fmla="*/ 0 w 546100"/>
                  <a:gd name="connsiteY1" fmla="*/ 38100 h 711200"/>
                  <a:gd name="connsiteX2" fmla="*/ 19050 w 546100"/>
                  <a:gd name="connsiteY2" fmla="*/ 82550 h 711200"/>
                  <a:gd name="connsiteX3" fmla="*/ 38100 w 546100"/>
                  <a:gd name="connsiteY3" fmla="*/ 95250 h 711200"/>
                  <a:gd name="connsiteX4" fmla="*/ 69850 w 546100"/>
                  <a:gd name="connsiteY4" fmla="*/ 127000 h 711200"/>
                  <a:gd name="connsiteX5" fmla="*/ 88900 w 546100"/>
                  <a:gd name="connsiteY5" fmla="*/ 165100 h 711200"/>
                  <a:gd name="connsiteX6" fmla="*/ 101600 w 546100"/>
                  <a:gd name="connsiteY6" fmla="*/ 234950 h 711200"/>
                  <a:gd name="connsiteX7" fmla="*/ 127000 w 546100"/>
                  <a:gd name="connsiteY7" fmla="*/ 273050 h 711200"/>
                  <a:gd name="connsiteX8" fmla="*/ 184150 w 546100"/>
                  <a:gd name="connsiteY8" fmla="*/ 298450 h 711200"/>
                  <a:gd name="connsiteX9" fmla="*/ 209550 w 546100"/>
                  <a:gd name="connsiteY9" fmla="*/ 393700 h 711200"/>
                  <a:gd name="connsiteX10" fmla="*/ 222250 w 546100"/>
                  <a:gd name="connsiteY10" fmla="*/ 412750 h 711200"/>
                  <a:gd name="connsiteX11" fmla="*/ 241300 w 546100"/>
                  <a:gd name="connsiteY11" fmla="*/ 438150 h 711200"/>
                  <a:gd name="connsiteX12" fmla="*/ 298450 w 546100"/>
                  <a:gd name="connsiteY12" fmla="*/ 469900 h 711200"/>
                  <a:gd name="connsiteX13" fmla="*/ 323850 w 546100"/>
                  <a:gd name="connsiteY13" fmla="*/ 508000 h 711200"/>
                  <a:gd name="connsiteX14" fmla="*/ 349250 w 546100"/>
                  <a:gd name="connsiteY14" fmla="*/ 546100 h 711200"/>
                  <a:gd name="connsiteX15" fmla="*/ 368300 w 546100"/>
                  <a:gd name="connsiteY15" fmla="*/ 565150 h 711200"/>
                  <a:gd name="connsiteX16" fmla="*/ 381000 w 546100"/>
                  <a:gd name="connsiteY16" fmla="*/ 584200 h 711200"/>
                  <a:gd name="connsiteX17" fmla="*/ 431800 w 546100"/>
                  <a:gd name="connsiteY17" fmla="*/ 596900 h 711200"/>
                  <a:gd name="connsiteX18" fmla="*/ 444500 w 546100"/>
                  <a:gd name="connsiteY18" fmla="*/ 615950 h 711200"/>
                  <a:gd name="connsiteX19" fmla="*/ 501650 w 546100"/>
                  <a:gd name="connsiteY19" fmla="*/ 660400 h 711200"/>
                  <a:gd name="connsiteX20" fmla="*/ 520700 w 546100"/>
                  <a:gd name="connsiteY20" fmla="*/ 666750 h 711200"/>
                  <a:gd name="connsiteX21" fmla="*/ 527050 w 546100"/>
                  <a:gd name="connsiteY21" fmla="*/ 698500 h 711200"/>
                  <a:gd name="connsiteX22" fmla="*/ 546100 w 546100"/>
                  <a:gd name="connsiteY22" fmla="*/ 711200 h 71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6100" h="711200">
                    <a:moveTo>
                      <a:pt x="6350" y="0"/>
                    </a:moveTo>
                    <a:cubicBezTo>
                      <a:pt x="4233" y="12700"/>
                      <a:pt x="0" y="25225"/>
                      <a:pt x="0" y="38100"/>
                    </a:cubicBezTo>
                    <a:cubicBezTo>
                      <a:pt x="0" y="52673"/>
                      <a:pt x="8681" y="72181"/>
                      <a:pt x="19050" y="82550"/>
                    </a:cubicBezTo>
                    <a:cubicBezTo>
                      <a:pt x="24446" y="87946"/>
                      <a:pt x="31750" y="91017"/>
                      <a:pt x="38100" y="95250"/>
                    </a:cubicBezTo>
                    <a:cubicBezTo>
                      <a:pt x="71967" y="146050"/>
                      <a:pt x="27517" y="84667"/>
                      <a:pt x="69850" y="127000"/>
                    </a:cubicBezTo>
                    <a:cubicBezTo>
                      <a:pt x="82160" y="139310"/>
                      <a:pt x="83735" y="149606"/>
                      <a:pt x="88900" y="165100"/>
                    </a:cubicBezTo>
                    <a:cubicBezTo>
                      <a:pt x="89638" y="170266"/>
                      <a:pt x="95612" y="222974"/>
                      <a:pt x="101600" y="234950"/>
                    </a:cubicBezTo>
                    <a:cubicBezTo>
                      <a:pt x="108426" y="248602"/>
                      <a:pt x="112520" y="268223"/>
                      <a:pt x="127000" y="273050"/>
                    </a:cubicBezTo>
                    <a:cubicBezTo>
                      <a:pt x="172340" y="288163"/>
                      <a:pt x="153961" y="278324"/>
                      <a:pt x="184150" y="298450"/>
                    </a:cubicBezTo>
                    <a:cubicBezTo>
                      <a:pt x="188860" y="326707"/>
                      <a:pt x="194136" y="370579"/>
                      <a:pt x="209550" y="393700"/>
                    </a:cubicBezTo>
                    <a:cubicBezTo>
                      <a:pt x="213783" y="400050"/>
                      <a:pt x="217814" y="406540"/>
                      <a:pt x="222250" y="412750"/>
                    </a:cubicBezTo>
                    <a:cubicBezTo>
                      <a:pt x="228401" y="421362"/>
                      <a:pt x="233390" y="431119"/>
                      <a:pt x="241300" y="438150"/>
                    </a:cubicBezTo>
                    <a:cubicBezTo>
                      <a:pt x="267502" y="461440"/>
                      <a:pt x="272580" y="461277"/>
                      <a:pt x="298450" y="469900"/>
                    </a:cubicBezTo>
                    <a:cubicBezTo>
                      <a:pt x="310594" y="506333"/>
                      <a:pt x="296103" y="472325"/>
                      <a:pt x="323850" y="508000"/>
                    </a:cubicBezTo>
                    <a:cubicBezTo>
                      <a:pt x="333221" y="520048"/>
                      <a:pt x="340783" y="533400"/>
                      <a:pt x="349250" y="546100"/>
                    </a:cubicBezTo>
                    <a:cubicBezTo>
                      <a:pt x="354231" y="553572"/>
                      <a:pt x="362551" y="558251"/>
                      <a:pt x="368300" y="565150"/>
                    </a:cubicBezTo>
                    <a:cubicBezTo>
                      <a:pt x="373186" y="571013"/>
                      <a:pt x="375041" y="579432"/>
                      <a:pt x="381000" y="584200"/>
                    </a:cubicBezTo>
                    <a:cubicBezTo>
                      <a:pt x="387509" y="589407"/>
                      <a:pt x="430219" y="596584"/>
                      <a:pt x="431800" y="596900"/>
                    </a:cubicBezTo>
                    <a:cubicBezTo>
                      <a:pt x="436033" y="603250"/>
                      <a:pt x="439614" y="610087"/>
                      <a:pt x="444500" y="615950"/>
                    </a:cubicBezTo>
                    <a:cubicBezTo>
                      <a:pt x="457144" y="631122"/>
                      <a:pt x="485311" y="654954"/>
                      <a:pt x="501650" y="660400"/>
                    </a:cubicBezTo>
                    <a:lnTo>
                      <a:pt x="520700" y="666750"/>
                    </a:lnTo>
                    <a:cubicBezTo>
                      <a:pt x="522817" y="677333"/>
                      <a:pt x="521695" y="689129"/>
                      <a:pt x="527050" y="698500"/>
                    </a:cubicBezTo>
                    <a:cubicBezTo>
                      <a:pt x="530836" y="705126"/>
                      <a:pt x="546100" y="711200"/>
                      <a:pt x="546100" y="711200"/>
                    </a:cubicBezTo>
                  </a:path>
                </a:pathLst>
              </a:cu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4" name="Flecha: a la derecha 23">
                <a:extLst>
                  <a:ext uri="{FF2B5EF4-FFF2-40B4-BE49-F238E27FC236}">
                    <a16:creationId xmlns:a16="http://schemas.microsoft.com/office/drawing/2014/main" id="{983E2367-A905-45EF-BDD2-FC3CCE5524B6}"/>
                  </a:ext>
                </a:extLst>
              </p:cNvPr>
              <p:cNvSpPr/>
              <p:nvPr/>
            </p:nvSpPr>
            <p:spPr>
              <a:xfrm rot="5400000">
                <a:off x="2331868" y="2014071"/>
                <a:ext cx="251162" cy="125985"/>
              </a:xfrm>
              <a:prstGeom prst="rightArrow">
                <a:avLst/>
              </a:prstGeom>
              <a:solidFill>
                <a:srgbClr val="FF096D"/>
              </a:solidFill>
              <a:ln>
                <a:solidFill>
                  <a:srgbClr val="FF0000"/>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C"/>
              </a:p>
            </p:txBody>
          </p:sp>
          <p:sp>
            <p:nvSpPr>
              <p:cNvPr id="26" name="Flecha: a la derecha 25">
                <a:extLst>
                  <a:ext uri="{FF2B5EF4-FFF2-40B4-BE49-F238E27FC236}">
                    <a16:creationId xmlns:a16="http://schemas.microsoft.com/office/drawing/2014/main" id="{61FE6B00-7A29-4E4A-99C1-89FFE8394428}"/>
                  </a:ext>
                </a:extLst>
              </p:cNvPr>
              <p:cNvSpPr/>
              <p:nvPr/>
            </p:nvSpPr>
            <p:spPr>
              <a:xfrm rot="16200000" flipV="1">
                <a:off x="2347693" y="3122090"/>
                <a:ext cx="219510" cy="125985"/>
              </a:xfrm>
              <a:prstGeom prst="rightArrow">
                <a:avLst/>
              </a:prstGeom>
              <a:solidFill>
                <a:srgbClr val="FF096D"/>
              </a:solidFill>
              <a:ln>
                <a:solidFill>
                  <a:srgbClr val="FF0000"/>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C"/>
              </a:p>
            </p:txBody>
          </p:sp>
        </p:grpSp>
        <p:pic>
          <p:nvPicPr>
            <p:cNvPr id="28" name="Imagen 27" descr="Imagen relacionada">
              <a:extLst>
                <a:ext uri="{FF2B5EF4-FFF2-40B4-BE49-F238E27FC236}">
                  <a16:creationId xmlns:a16="http://schemas.microsoft.com/office/drawing/2014/main" id="{CF56AAA8-48A6-4F0E-8314-A00B52B52683}"/>
                </a:ext>
              </a:extLst>
            </p:cNvPr>
            <p:cNvPicPr/>
            <p:nvPr/>
          </p:nvPicPr>
          <p:blipFill rotWithShape="1">
            <a:blip r:embed="rId6">
              <a:extLst>
                <a:ext uri="{28A0092B-C50C-407E-A947-70E740481C1C}">
                  <a14:useLocalDpi xmlns:a14="http://schemas.microsoft.com/office/drawing/2010/main" val="0"/>
                </a:ext>
              </a:extLst>
            </a:blip>
            <a:srcRect l="11637" t="38723" r="11754" b="38844"/>
            <a:stretch/>
          </p:blipFill>
          <p:spPr bwMode="auto">
            <a:xfrm rot="19296416">
              <a:off x="3238503" y="2934429"/>
              <a:ext cx="1159056" cy="325085"/>
            </a:xfrm>
            <a:prstGeom prst="rect">
              <a:avLst/>
            </a:prstGeom>
            <a:noFill/>
            <a:ln>
              <a:noFill/>
            </a:ln>
            <a:extLst>
              <a:ext uri="{53640926-AAD7-44D8-BBD7-CCE9431645EC}">
                <a14:shadowObscured xmlns:a14="http://schemas.microsoft.com/office/drawing/2010/main"/>
              </a:ext>
            </a:extLst>
          </p:spPr>
        </p:pic>
        <p:pic>
          <p:nvPicPr>
            <p:cNvPr id="2052" name="Imagen 2051">
              <a:extLst>
                <a:ext uri="{FF2B5EF4-FFF2-40B4-BE49-F238E27FC236}">
                  <a16:creationId xmlns:a16="http://schemas.microsoft.com/office/drawing/2014/main" id="{1FE342D9-4FE7-468C-AFE7-E3298A38B873}"/>
                </a:ext>
              </a:extLst>
            </p:cNvPr>
            <p:cNvPicPr>
              <a:picLocks noChangeAspect="1"/>
            </p:cNvPicPr>
            <p:nvPr/>
          </p:nvPicPr>
          <p:blipFill>
            <a:blip r:embed="rId7"/>
            <a:stretch>
              <a:fillRect/>
            </a:stretch>
          </p:blipFill>
          <p:spPr>
            <a:xfrm rot="18443390">
              <a:off x="3373200" y="3410080"/>
              <a:ext cx="939287" cy="979894"/>
            </a:xfrm>
            <a:prstGeom prst="rect">
              <a:avLst/>
            </a:prstGeom>
          </p:spPr>
        </p:pic>
      </p:grpSp>
      <p:grpSp>
        <p:nvGrpSpPr>
          <p:cNvPr id="2072" name="Grupo 2071">
            <a:extLst>
              <a:ext uri="{FF2B5EF4-FFF2-40B4-BE49-F238E27FC236}">
                <a16:creationId xmlns:a16="http://schemas.microsoft.com/office/drawing/2014/main" id="{D517340D-D5BF-462C-A463-73D16943310D}"/>
              </a:ext>
            </a:extLst>
          </p:cNvPr>
          <p:cNvGrpSpPr/>
          <p:nvPr/>
        </p:nvGrpSpPr>
        <p:grpSpPr>
          <a:xfrm>
            <a:off x="776872" y="2738315"/>
            <a:ext cx="2139551" cy="1917293"/>
            <a:chOff x="776872" y="2545803"/>
            <a:chExt cx="2139551" cy="1917293"/>
          </a:xfrm>
        </p:grpSpPr>
        <p:sp>
          <p:nvSpPr>
            <p:cNvPr id="54" name="Rectángulo: esquinas redondeadas 53">
              <a:extLst>
                <a:ext uri="{FF2B5EF4-FFF2-40B4-BE49-F238E27FC236}">
                  <a16:creationId xmlns:a16="http://schemas.microsoft.com/office/drawing/2014/main" id="{9D829A0B-189A-4900-A6B8-3E93E6B4EDD2}"/>
                </a:ext>
              </a:extLst>
            </p:cNvPr>
            <p:cNvSpPr/>
            <p:nvPr/>
          </p:nvSpPr>
          <p:spPr>
            <a:xfrm>
              <a:off x="776872" y="2545803"/>
              <a:ext cx="2139551" cy="1917293"/>
            </a:xfrm>
            <a:prstGeom prst="roundRect">
              <a:avLst/>
            </a:prstGeom>
            <a:solidFill>
              <a:schemeClr val="bg1">
                <a:lumMod val="95000"/>
                <a:lumOff val="5000"/>
              </a:schemeClr>
            </a:solidFill>
            <a:ln w="28575" cap="flat" cmpd="sng" algn="ctr">
              <a:solidFill>
                <a:schemeClr val="tx1">
                  <a:lumMod val="6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s-EC" dirty="0"/>
            </a:p>
          </p:txBody>
        </p:sp>
        <p:pic>
          <p:nvPicPr>
            <p:cNvPr id="2055" name="Imagen 2054">
              <a:extLst>
                <a:ext uri="{FF2B5EF4-FFF2-40B4-BE49-F238E27FC236}">
                  <a16:creationId xmlns:a16="http://schemas.microsoft.com/office/drawing/2014/main" id="{81467650-12A1-439C-B625-1DFFF8BEF9C3}"/>
                </a:ext>
              </a:extLst>
            </p:cNvPr>
            <p:cNvPicPr>
              <a:picLocks noChangeAspect="1"/>
            </p:cNvPicPr>
            <p:nvPr/>
          </p:nvPicPr>
          <p:blipFill>
            <a:blip r:embed="rId8"/>
            <a:stretch>
              <a:fillRect/>
            </a:stretch>
          </p:blipFill>
          <p:spPr>
            <a:xfrm rot="5400000">
              <a:off x="991572" y="2619431"/>
              <a:ext cx="1158774" cy="1158774"/>
            </a:xfrm>
            <a:prstGeom prst="rect">
              <a:avLst/>
            </a:prstGeom>
          </p:spPr>
        </p:pic>
        <p:pic>
          <p:nvPicPr>
            <p:cNvPr id="2063" name="Imagen 2062">
              <a:extLst>
                <a:ext uri="{FF2B5EF4-FFF2-40B4-BE49-F238E27FC236}">
                  <a16:creationId xmlns:a16="http://schemas.microsoft.com/office/drawing/2014/main" id="{DE097D01-7C74-4261-8202-FBE9B61A0FED}"/>
                </a:ext>
              </a:extLst>
            </p:cNvPr>
            <p:cNvPicPr>
              <a:picLocks noChangeAspect="1"/>
            </p:cNvPicPr>
            <p:nvPr/>
          </p:nvPicPr>
          <p:blipFill>
            <a:blip r:embed="rId9"/>
            <a:stretch>
              <a:fillRect/>
            </a:stretch>
          </p:blipFill>
          <p:spPr>
            <a:xfrm>
              <a:off x="1878872" y="3394640"/>
              <a:ext cx="969868" cy="969868"/>
            </a:xfrm>
            <a:prstGeom prst="rect">
              <a:avLst/>
            </a:prstGeom>
          </p:spPr>
        </p:pic>
      </p:grpSp>
      <p:grpSp>
        <p:nvGrpSpPr>
          <p:cNvPr id="2070" name="Grupo 2069">
            <a:extLst>
              <a:ext uri="{FF2B5EF4-FFF2-40B4-BE49-F238E27FC236}">
                <a16:creationId xmlns:a16="http://schemas.microsoft.com/office/drawing/2014/main" id="{4A2723DF-67E7-4FB9-95CB-4D498710E4F5}"/>
              </a:ext>
            </a:extLst>
          </p:cNvPr>
          <p:cNvGrpSpPr/>
          <p:nvPr/>
        </p:nvGrpSpPr>
        <p:grpSpPr>
          <a:xfrm>
            <a:off x="6027306" y="2531930"/>
            <a:ext cx="2477808" cy="2226879"/>
            <a:chOff x="4798620" y="2326103"/>
            <a:chExt cx="3344432" cy="3344432"/>
          </a:xfrm>
        </p:grpSpPr>
        <p:pic>
          <p:nvPicPr>
            <p:cNvPr id="30" name="Imagen 29">
              <a:extLst>
                <a:ext uri="{FF2B5EF4-FFF2-40B4-BE49-F238E27FC236}">
                  <a16:creationId xmlns:a16="http://schemas.microsoft.com/office/drawing/2014/main" id="{EE720087-4EED-40F2-AC32-1E6FB02BD6F7}"/>
                </a:ext>
              </a:extLst>
            </p:cNvPr>
            <p:cNvPicPr>
              <a:picLocks noChangeAspect="1"/>
            </p:cNvPicPr>
            <p:nvPr/>
          </p:nvPicPr>
          <p:blipFill>
            <a:blip r:embed="rId10"/>
            <a:stretch>
              <a:fillRect/>
            </a:stretch>
          </p:blipFill>
          <p:spPr>
            <a:xfrm>
              <a:off x="4798620" y="2326103"/>
              <a:ext cx="3344432" cy="3344432"/>
            </a:xfrm>
            <a:prstGeom prst="rect">
              <a:avLst/>
            </a:prstGeom>
          </p:spPr>
        </p:pic>
        <p:pic>
          <p:nvPicPr>
            <p:cNvPr id="2057" name="Imagen 2056">
              <a:extLst>
                <a:ext uri="{FF2B5EF4-FFF2-40B4-BE49-F238E27FC236}">
                  <a16:creationId xmlns:a16="http://schemas.microsoft.com/office/drawing/2014/main" id="{23A584CB-AD99-4DB1-B75B-BEDF9A8CAB85}"/>
                </a:ext>
              </a:extLst>
            </p:cNvPr>
            <p:cNvPicPr>
              <a:picLocks noChangeAspect="1"/>
            </p:cNvPicPr>
            <p:nvPr/>
          </p:nvPicPr>
          <p:blipFill>
            <a:blip r:embed="rId11"/>
            <a:stretch>
              <a:fillRect/>
            </a:stretch>
          </p:blipFill>
          <p:spPr>
            <a:xfrm rot="12332830">
              <a:off x="7366167" y="4618134"/>
              <a:ext cx="708298" cy="708298"/>
            </a:xfrm>
            <a:prstGeom prst="rect">
              <a:avLst/>
            </a:prstGeom>
          </p:spPr>
        </p:pic>
        <p:pic>
          <p:nvPicPr>
            <p:cNvPr id="2059" name="Imagen 2058">
              <a:extLst>
                <a:ext uri="{FF2B5EF4-FFF2-40B4-BE49-F238E27FC236}">
                  <a16:creationId xmlns:a16="http://schemas.microsoft.com/office/drawing/2014/main" id="{E0B4A0CA-18B2-436F-9EF6-38E334776C1B}"/>
                </a:ext>
              </a:extLst>
            </p:cNvPr>
            <p:cNvPicPr>
              <a:picLocks noChangeAspect="1"/>
            </p:cNvPicPr>
            <p:nvPr/>
          </p:nvPicPr>
          <p:blipFill>
            <a:blip r:embed="rId12"/>
            <a:stretch>
              <a:fillRect/>
            </a:stretch>
          </p:blipFill>
          <p:spPr>
            <a:xfrm>
              <a:off x="7574269" y="3998319"/>
              <a:ext cx="465580" cy="465580"/>
            </a:xfrm>
            <a:prstGeom prst="rect">
              <a:avLst/>
            </a:prstGeom>
          </p:spPr>
        </p:pic>
        <p:pic>
          <p:nvPicPr>
            <p:cNvPr id="2061" name="Imagen 2060">
              <a:extLst>
                <a:ext uri="{FF2B5EF4-FFF2-40B4-BE49-F238E27FC236}">
                  <a16:creationId xmlns:a16="http://schemas.microsoft.com/office/drawing/2014/main" id="{D3A060FA-24EE-49A0-9713-3BA127877F4B}"/>
                </a:ext>
              </a:extLst>
            </p:cNvPr>
            <p:cNvPicPr>
              <a:picLocks noChangeAspect="1"/>
            </p:cNvPicPr>
            <p:nvPr/>
          </p:nvPicPr>
          <p:blipFill>
            <a:blip r:embed="rId13"/>
            <a:stretch>
              <a:fillRect/>
            </a:stretch>
          </p:blipFill>
          <p:spPr>
            <a:xfrm>
              <a:off x="6652477" y="4621061"/>
              <a:ext cx="672826" cy="672826"/>
            </a:xfrm>
            <a:prstGeom prst="rect">
              <a:avLst/>
            </a:prstGeom>
          </p:spPr>
        </p:pic>
        <p:pic>
          <p:nvPicPr>
            <p:cNvPr id="2069" name="Imagen 2068">
              <a:extLst>
                <a:ext uri="{FF2B5EF4-FFF2-40B4-BE49-F238E27FC236}">
                  <a16:creationId xmlns:a16="http://schemas.microsoft.com/office/drawing/2014/main" id="{AC76E1ED-DDAD-40A0-8D2D-C52B3A5E41B5}"/>
                </a:ext>
              </a:extLst>
            </p:cNvPr>
            <p:cNvPicPr>
              <a:picLocks noChangeAspect="1"/>
            </p:cNvPicPr>
            <p:nvPr/>
          </p:nvPicPr>
          <p:blipFill rotWithShape="1">
            <a:blip r:embed="rId14">
              <a:duotone>
                <a:schemeClr val="bg2">
                  <a:shade val="45000"/>
                  <a:satMod val="135000"/>
                </a:schemeClr>
                <a:prstClr val="white"/>
              </a:duotone>
            </a:blip>
            <a:srcRect l="40186" r="12636"/>
            <a:stretch/>
          </p:blipFill>
          <p:spPr>
            <a:xfrm rot="2357335">
              <a:off x="6952873" y="3844416"/>
              <a:ext cx="405370" cy="859232"/>
            </a:xfrm>
            <a:prstGeom prst="rect">
              <a:avLst/>
            </a:prstGeom>
          </p:spPr>
        </p:pic>
      </p:grpSp>
      <p:sp>
        <p:nvSpPr>
          <p:cNvPr id="63" name="Rectángulo 62">
            <a:extLst>
              <a:ext uri="{FF2B5EF4-FFF2-40B4-BE49-F238E27FC236}">
                <a16:creationId xmlns:a16="http://schemas.microsoft.com/office/drawing/2014/main" id="{85647DCB-8C89-443E-854B-E1E8B51456F6}"/>
              </a:ext>
            </a:extLst>
          </p:cNvPr>
          <p:cNvSpPr/>
          <p:nvPr/>
        </p:nvSpPr>
        <p:spPr>
          <a:xfrm>
            <a:off x="568170" y="4701172"/>
            <a:ext cx="2567766" cy="584775"/>
          </a:xfrm>
          <a:prstGeom prst="rect">
            <a:avLst/>
          </a:prstGeom>
        </p:spPr>
        <p:txBody>
          <a:bodyPr wrap="square">
            <a:spAutoFit/>
          </a:bodyPr>
          <a:lstStyle/>
          <a:p>
            <a:pPr algn="ctr"/>
            <a:r>
              <a:rPr lang="es-EC" sz="1600" dirty="0"/>
              <a:t>Evaluar funcionalidad conexiones</a:t>
            </a:r>
          </a:p>
        </p:txBody>
      </p:sp>
      <p:sp>
        <p:nvSpPr>
          <p:cNvPr id="64" name="Rectángulo 63">
            <a:extLst>
              <a:ext uri="{FF2B5EF4-FFF2-40B4-BE49-F238E27FC236}">
                <a16:creationId xmlns:a16="http://schemas.microsoft.com/office/drawing/2014/main" id="{2E1B71CA-9896-4695-AC9C-606F50657E50}"/>
              </a:ext>
            </a:extLst>
          </p:cNvPr>
          <p:cNvSpPr/>
          <p:nvPr/>
        </p:nvSpPr>
        <p:spPr>
          <a:xfrm>
            <a:off x="3135139" y="4733194"/>
            <a:ext cx="2862038" cy="584775"/>
          </a:xfrm>
          <a:prstGeom prst="rect">
            <a:avLst/>
          </a:prstGeom>
        </p:spPr>
        <p:txBody>
          <a:bodyPr wrap="square">
            <a:spAutoFit/>
          </a:bodyPr>
          <a:lstStyle/>
          <a:p>
            <a:pPr algn="ctr"/>
            <a:r>
              <a:rPr lang="es-EC" sz="1600" dirty="0"/>
              <a:t>Evaluar estado de la cimentación </a:t>
            </a:r>
          </a:p>
        </p:txBody>
      </p:sp>
      <p:sp>
        <p:nvSpPr>
          <p:cNvPr id="65" name="Rectángulo 64">
            <a:extLst>
              <a:ext uri="{FF2B5EF4-FFF2-40B4-BE49-F238E27FC236}">
                <a16:creationId xmlns:a16="http://schemas.microsoft.com/office/drawing/2014/main" id="{9F838F52-70F4-4C71-ADFB-B23640357D3A}"/>
              </a:ext>
            </a:extLst>
          </p:cNvPr>
          <p:cNvSpPr/>
          <p:nvPr/>
        </p:nvSpPr>
        <p:spPr>
          <a:xfrm>
            <a:off x="5878654" y="4693218"/>
            <a:ext cx="2862038" cy="584775"/>
          </a:xfrm>
          <a:prstGeom prst="rect">
            <a:avLst/>
          </a:prstGeom>
        </p:spPr>
        <p:txBody>
          <a:bodyPr wrap="square">
            <a:spAutoFit/>
          </a:bodyPr>
          <a:lstStyle/>
          <a:p>
            <a:pPr algn="ctr"/>
            <a:r>
              <a:rPr lang="es-EC" sz="1600" dirty="0"/>
              <a:t>Elaborar   propuesta   rediseño</a:t>
            </a:r>
          </a:p>
        </p:txBody>
      </p:sp>
      <p:sp>
        <p:nvSpPr>
          <p:cNvPr id="66" name="Rectángulo 65">
            <a:extLst>
              <a:ext uri="{FF2B5EF4-FFF2-40B4-BE49-F238E27FC236}">
                <a16:creationId xmlns:a16="http://schemas.microsoft.com/office/drawing/2014/main" id="{4ACC06B6-8399-44DE-98DE-F55ABD01D477}"/>
              </a:ext>
            </a:extLst>
          </p:cNvPr>
          <p:cNvSpPr/>
          <p:nvPr/>
        </p:nvSpPr>
        <p:spPr>
          <a:xfrm>
            <a:off x="9014147" y="4701172"/>
            <a:ext cx="2360909" cy="584775"/>
          </a:xfrm>
          <a:prstGeom prst="rect">
            <a:avLst/>
          </a:prstGeom>
        </p:spPr>
        <p:txBody>
          <a:bodyPr wrap="square">
            <a:spAutoFit/>
          </a:bodyPr>
          <a:lstStyle/>
          <a:p>
            <a:pPr algn="ctr"/>
            <a:r>
              <a:rPr lang="es-EC" sz="1600" dirty="0"/>
              <a:t>Iniciar proceso patente</a:t>
            </a:r>
          </a:p>
        </p:txBody>
      </p:sp>
      <p:sp>
        <p:nvSpPr>
          <p:cNvPr id="67" name="Marcador de contenido 2">
            <a:extLst>
              <a:ext uri="{FF2B5EF4-FFF2-40B4-BE49-F238E27FC236}">
                <a16:creationId xmlns:a16="http://schemas.microsoft.com/office/drawing/2014/main" id="{44CEC198-B505-47C7-BAFD-D6FDA991CA29}"/>
              </a:ext>
            </a:extLst>
          </p:cNvPr>
          <p:cNvSpPr txBox="1">
            <a:spLocks/>
          </p:cNvSpPr>
          <p:nvPr/>
        </p:nvSpPr>
        <p:spPr>
          <a:xfrm>
            <a:off x="3552577" y="1761782"/>
            <a:ext cx="4749472" cy="584775"/>
          </a:xfrm>
          <a:prstGeom prst="rect">
            <a:avLst/>
          </a:prstGeom>
        </p:spPr>
        <p:txBody>
          <a:bodyPr vert="horz" lIns="91440" tIns="45720" rIns="91440" bIns="45720" rtlCol="0">
            <a:normAutofit/>
          </a:bodyPr>
          <a:lstStyle>
            <a:lvl1pPr marL="182880" indent="-182880" algn="l" defTabSz="914400" rtl="0" eaLnBrk="1" latinLnBrk="0" hangingPunct="1">
              <a:lnSpc>
                <a:spcPct val="100000"/>
              </a:lnSpc>
              <a:spcBef>
                <a:spcPts val="900"/>
              </a:spcBef>
              <a:spcAft>
                <a:spcPts val="0"/>
              </a:spcAft>
              <a:buClr>
                <a:schemeClr val="tx2">
                  <a:lumMod val="60000"/>
                  <a:lumOff val="40000"/>
                </a:schemeClr>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6pPr>
            <a:lvl7pPr marL="19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7pPr>
            <a:lvl8pPr marL="22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8pPr>
            <a:lvl9pPr marL="25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9pPr>
          </a:lstStyle>
          <a:p>
            <a:pPr marL="0" indent="0" algn="ctr">
              <a:buFont typeface="Arial" pitchFamily="34" charset="0"/>
              <a:buNone/>
            </a:pPr>
            <a:r>
              <a:rPr lang="es-EC" sz="2800" b="1" dirty="0">
                <a:solidFill>
                  <a:schemeClr val="accent5">
                    <a:lumMod val="40000"/>
                    <a:lumOff val="60000"/>
                  </a:schemeClr>
                </a:solidFill>
              </a:rPr>
              <a:t>OBJETIVOS ESPECÍFICOS</a:t>
            </a:r>
          </a:p>
          <a:p>
            <a:pPr marL="0" indent="0" algn="ctr">
              <a:buFont typeface="Arial" pitchFamily="34" charset="0"/>
              <a:buNone/>
            </a:pPr>
            <a:endParaRPr lang="es-EC" sz="2400" dirty="0"/>
          </a:p>
        </p:txBody>
      </p:sp>
    </p:spTree>
    <p:extLst>
      <p:ext uri="{BB962C8B-B14F-4D97-AF65-F5344CB8AC3E}">
        <p14:creationId xmlns:p14="http://schemas.microsoft.com/office/powerpoint/2010/main" val="10129187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CBCE1D-38B8-4A94-8F93-DF908A8204CE}"/>
              </a:ext>
            </a:extLst>
          </p:cNvPr>
          <p:cNvSpPr>
            <a:spLocks noGrp="1"/>
          </p:cNvSpPr>
          <p:nvPr>
            <p:ph type="title"/>
          </p:nvPr>
        </p:nvSpPr>
        <p:spPr/>
        <p:txBody>
          <a:bodyPr/>
          <a:lstStyle/>
          <a:p>
            <a:r>
              <a:rPr lang="es-EC" b="1" dirty="0"/>
              <a:t>CONTENIDO</a:t>
            </a:r>
          </a:p>
        </p:txBody>
      </p:sp>
      <p:graphicFrame>
        <p:nvGraphicFramePr>
          <p:cNvPr id="6" name="Marcador de contenido 5">
            <a:extLst>
              <a:ext uri="{FF2B5EF4-FFF2-40B4-BE49-F238E27FC236}">
                <a16:creationId xmlns:a16="http://schemas.microsoft.com/office/drawing/2014/main" id="{19D49FEC-D43D-4FA9-B8F4-77A5704DA182}"/>
              </a:ext>
            </a:extLst>
          </p:cNvPr>
          <p:cNvGraphicFramePr>
            <a:graphicFrameLocks noGrp="1"/>
          </p:cNvGraphicFramePr>
          <p:nvPr>
            <p:ph idx="1"/>
            <p:extLst>
              <p:ext uri="{D42A27DB-BD31-4B8C-83A1-F6EECF244321}">
                <p14:modId xmlns:p14="http://schemas.microsoft.com/office/powerpoint/2010/main" val="124030770"/>
              </p:ext>
            </p:extLst>
          </p:nvPr>
        </p:nvGraphicFramePr>
        <p:xfrm>
          <a:off x="1066800" y="1844842"/>
          <a:ext cx="10058400" cy="41908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magen 3">
            <a:extLst>
              <a:ext uri="{FF2B5EF4-FFF2-40B4-BE49-F238E27FC236}">
                <a16:creationId xmlns:a16="http://schemas.microsoft.com/office/drawing/2014/main" id="{B10BFC86-C271-475E-8BEB-CCF235C5791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73480"/>
          <a:stretch/>
        </p:blipFill>
        <p:spPr>
          <a:xfrm>
            <a:off x="368406" y="374345"/>
            <a:ext cx="822720" cy="801202"/>
          </a:xfrm>
          <a:prstGeom prst="rect">
            <a:avLst/>
          </a:prstGeom>
        </p:spPr>
      </p:pic>
      <p:pic>
        <p:nvPicPr>
          <p:cNvPr id="5" name="Imagen 4">
            <a:extLst>
              <a:ext uri="{FF2B5EF4-FFF2-40B4-BE49-F238E27FC236}">
                <a16:creationId xmlns:a16="http://schemas.microsoft.com/office/drawing/2014/main" id="{0AEF4BBF-A459-4B8F-8DD2-703A6E4222D6}"/>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10929944" y="5670535"/>
            <a:ext cx="890224" cy="801202"/>
          </a:xfrm>
          <a:prstGeom prst="rect">
            <a:avLst/>
          </a:prstGeom>
          <a:effectLst/>
        </p:spPr>
      </p:pic>
    </p:spTree>
    <p:extLst>
      <p:ext uri="{BB962C8B-B14F-4D97-AF65-F5344CB8AC3E}">
        <p14:creationId xmlns:p14="http://schemas.microsoft.com/office/powerpoint/2010/main" val="32674696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CBCE1D-38B8-4A94-8F93-DF908A8204CE}"/>
              </a:ext>
            </a:extLst>
          </p:cNvPr>
          <p:cNvSpPr>
            <a:spLocks noGrp="1"/>
          </p:cNvSpPr>
          <p:nvPr>
            <p:ph type="title"/>
          </p:nvPr>
        </p:nvSpPr>
        <p:spPr/>
        <p:txBody>
          <a:bodyPr>
            <a:normAutofit/>
          </a:bodyPr>
          <a:lstStyle/>
          <a:p>
            <a:r>
              <a:rPr lang="es-EC" sz="2800" b="1" dirty="0"/>
              <a:t>MÁQUINA DE ENSAYOS DESTRUCTIVOS A COMPRESIÓN</a:t>
            </a:r>
            <a:br>
              <a:rPr lang="es-EC" sz="2800" b="1" dirty="0"/>
            </a:br>
            <a:r>
              <a:rPr lang="es-EC" sz="2800" dirty="0"/>
              <a:t>DIMENSIONES Y SUBENSAMBLES</a:t>
            </a:r>
          </a:p>
        </p:txBody>
      </p:sp>
      <p:pic>
        <p:nvPicPr>
          <p:cNvPr id="15" name="Marcador de contenido 14">
            <a:extLst>
              <a:ext uri="{FF2B5EF4-FFF2-40B4-BE49-F238E27FC236}">
                <a16:creationId xmlns:a16="http://schemas.microsoft.com/office/drawing/2014/main" id="{2DCD266C-3D7A-4930-AFAF-181A2C8BED9D}"/>
              </a:ext>
            </a:extLst>
          </p:cNvPr>
          <p:cNvPicPr>
            <a:picLocks noGrp="1"/>
          </p:cNvPicPr>
          <p:nvPr>
            <p:ph idx="1"/>
          </p:nvPr>
        </p:nvPicPr>
        <p:blipFill rotWithShape="1">
          <a:blip r:embed="rId3">
            <a:extLst>
              <a:ext uri="{28A0092B-C50C-407E-A947-70E740481C1C}">
                <a14:useLocalDpi xmlns:a14="http://schemas.microsoft.com/office/drawing/2010/main" val="0"/>
              </a:ext>
            </a:extLst>
          </a:blip>
          <a:srcRect l="-2" t="-1838" r="3886" b="905"/>
          <a:stretch/>
        </p:blipFill>
        <p:spPr bwMode="auto">
          <a:xfrm>
            <a:off x="3378240" y="1907593"/>
            <a:ext cx="3132000" cy="4140000"/>
          </a:xfrm>
          <a:prstGeom prst="rect">
            <a:avLst/>
          </a:prstGeom>
          <a:solidFill>
            <a:srgbClr val="FFFFFF">
              <a:shade val="85000"/>
            </a:srgbClr>
          </a:solidFill>
          <a:ln w="28575" cap="sq">
            <a:solidFill>
              <a:schemeClr val="accent5">
                <a:lumMod val="60000"/>
                <a:lumOff val="40000"/>
              </a:schemeClr>
            </a:solidFill>
            <a:miter lim="800000"/>
          </a:ln>
          <a:effectLst>
            <a:outerShdw blurRad="55000" dist="18000" dir="5400000" algn="tl" rotWithShape="0">
              <a:srgbClr val="000000">
                <a:alpha val="40000"/>
              </a:srgbClr>
            </a:outerShdw>
          </a:effectLst>
        </p:spPr>
      </p:pic>
      <p:pic>
        <p:nvPicPr>
          <p:cNvPr id="4" name="Imagen 3">
            <a:extLst>
              <a:ext uri="{FF2B5EF4-FFF2-40B4-BE49-F238E27FC236}">
                <a16:creationId xmlns:a16="http://schemas.microsoft.com/office/drawing/2014/main" id="{B10BFC86-C271-475E-8BEB-CCF235C579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3480"/>
          <a:stretch/>
        </p:blipFill>
        <p:spPr>
          <a:xfrm>
            <a:off x="368406" y="374345"/>
            <a:ext cx="822720" cy="801202"/>
          </a:xfrm>
          <a:prstGeom prst="rect">
            <a:avLst/>
          </a:prstGeom>
        </p:spPr>
      </p:pic>
      <p:pic>
        <p:nvPicPr>
          <p:cNvPr id="5" name="Imagen 4">
            <a:extLst>
              <a:ext uri="{FF2B5EF4-FFF2-40B4-BE49-F238E27FC236}">
                <a16:creationId xmlns:a16="http://schemas.microsoft.com/office/drawing/2014/main" id="{0AEF4BBF-A459-4B8F-8DD2-703A6E4222D6}"/>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0933370" y="374345"/>
            <a:ext cx="890224" cy="801202"/>
          </a:xfrm>
          <a:prstGeom prst="rect">
            <a:avLst/>
          </a:prstGeom>
          <a:effectLst/>
        </p:spPr>
      </p:pic>
      <p:pic>
        <p:nvPicPr>
          <p:cNvPr id="6" name="Imagen 5">
            <a:extLst>
              <a:ext uri="{FF2B5EF4-FFF2-40B4-BE49-F238E27FC236}">
                <a16:creationId xmlns:a16="http://schemas.microsoft.com/office/drawing/2014/main" id="{3CA014F7-3A99-4B7F-A18E-DA58F4FA1589}"/>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7200"/>
                    </a14:imgEffect>
                  </a14:imgLayer>
                </a14:imgProps>
              </a:ext>
            </a:extLst>
          </a:blip>
          <a:srcRect l="3809" t="4782" r="11360" b="2269"/>
          <a:stretch/>
        </p:blipFill>
        <p:spPr>
          <a:xfrm>
            <a:off x="6874172" y="1930876"/>
            <a:ext cx="2105378" cy="4101084"/>
          </a:xfrm>
          <a:prstGeom prst="rect">
            <a:avLst/>
          </a:prstGeom>
          <a:ln w="28575">
            <a:solidFill>
              <a:schemeClr val="bg2">
                <a:lumMod val="60000"/>
                <a:lumOff val="40000"/>
              </a:schemeClr>
            </a:solidFill>
          </a:ln>
        </p:spPr>
      </p:pic>
      <p:pic>
        <p:nvPicPr>
          <p:cNvPr id="11" name="Marcador de contenido 9">
            <a:extLst>
              <a:ext uri="{FF2B5EF4-FFF2-40B4-BE49-F238E27FC236}">
                <a16:creationId xmlns:a16="http://schemas.microsoft.com/office/drawing/2014/main" id="{8BA04675-ADC3-49AD-AEBA-A82FF5126272}"/>
              </a:ext>
            </a:extLst>
          </p:cNvPr>
          <p:cNvPicPr>
            <a:picLocks noChangeAspect="1"/>
          </p:cNvPicPr>
          <p:nvPr/>
        </p:nvPicPr>
        <p:blipFill>
          <a:blip r:embed="rId8"/>
          <a:stretch>
            <a:fillRect/>
          </a:stretch>
        </p:blipFill>
        <p:spPr>
          <a:xfrm>
            <a:off x="9065436" y="1925006"/>
            <a:ext cx="2313463" cy="4112824"/>
          </a:xfrm>
          <a:prstGeom prst="rect">
            <a:avLst/>
          </a:prstGeom>
          <a:ln w="28575">
            <a:solidFill>
              <a:schemeClr val="bg2">
                <a:lumMod val="60000"/>
                <a:lumOff val="40000"/>
              </a:schemeClr>
            </a:solidFill>
          </a:ln>
        </p:spPr>
      </p:pic>
      <p:pic>
        <p:nvPicPr>
          <p:cNvPr id="14" name="Imagen 13">
            <a:extLst>
              <a:ext uri="{FF2B5EF4-FFF2-40B4-BE49-F238E27FC236}">
                <a16:creationId xmlns:a16="http://schemas.microsoft.com/office/drawing/2014/main" id="{DBD2E269-C856-4CA8-A118-5EAFDF8463C5}"/>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874886" y="1896304"/>
            <a:ext cx="2340000" cy="4140000"/>
          </a:xfrm>
          <a:prstGeom prst="rect">
            <a:avLst/>
          </a:prstGeom>
          <a:solidFill>
            <a:srgbClr val="FFFFFF">
              <a:shade val="85000"/>
            </a:srgbClr>
          </a:solidFill>
          <a:ln w="28575" cap="sq">
            <a:solidFill>
              <a:schemeClr val="accent5">
                <a:lumMod val="60000"/>
                <a:lumOff val="40000"/>
              </a:schemeClr>
            </a:solidFill>
            <a:miter lim="800000"/>
          </a:ln>
          <a:effectLst>
            <a:outerShdw blurRad="55000" dist="18000" dir="5400000" algn="tl" rotWithShape="0">
              <a:srgbClr val="000000">
                <a:alpha val="40000"/>
              </a:srgbClr>
            </a:outerShdw>
          </a:effectLst>
        </p:spPr>
      </p:pic>
      <p:sp>
        <p:nvSpPr>
          <p:cNvPr id="16" name="Rectángulo 15">
            <a:extLst>
              <a:ext uri="{FF2B5EF4-FFF2-40B4-BE49-F238E27FC236}">
                <a16:creationId xmlns:a16="http://schemas.microsoft.com/office/drawing/2014/main" id="{644FEDC8-871B-444F-A61B-AA64D6E640E9}"/>
              </a:ext>
            </a:extLst>
          </p:cNvPr>
          <p:cNvSpPr/>
          <p:nvPr/>
        </p:nvSpPr>
        <p:spPr>
          <a:xfrm>
            <a:off x="791674" y="5996121"/>
            <a:ext cx="5775011" cy="553998"/>
          </a:xfrm>
          <a:prstGeom prst="rect">
            <a:avLst/>
          </a:prstGeom>
        </p:spPr>
        <p:txBody>
          <a:bodyPr wrap="square">
            <a:spAutoFit/>
          </a:bodyPr>
          <a:lstStyle/>
          <a:p>
            <a:pPr algn="ctr"/>
            <a:r>
              <a:rPr lang="es-EC" sz="1500" dirty="0">
                <a:ea typeface="Times New Roman" panose="02020603050405020304" pitchFamily="18" charset="0"/>
              </a:rPr>
              <a:t>Vistas laterales, dimensiones y división en subensambles de la máquina de ensayos.</a:t>
            </a:r>
            <a:endParaRPr lang="es-EC" sz="1500" dirty="0"/>
          </a:p>
        </p:txBody>
      </p:sp>
    </p:spTree>
    <p:extLst>
      <p:ext uri="{BB962C8B-B14F-4D97-AF65-F5344CB8AC3E}">
        <p14:creationId xmlns:p14="http://schemas.microsoft.com/office/powerpoint/2010/main" val="16398335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10BFC86-C271-475E-8BEB-CCF235C5791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3480"/>
          <a:stretch/>
        </p:blipFill>
        <p:spPr>
          <a:xfrm>
            <a:off x="368406" y="374345"/>
            <a:ext cx="822720" cy="801202"/>
          </a:xfrm>
          <a:prstGeom prst="rect">
            <a:avLst/>
          </a:prstGeom>
        </p:spPr>
      </p:pic>
      <p:pic>
        <p:nvPicPr>
          <p:cNvPr id="5" name="Imagen 4">
            <a:extLst>
              <a:ext uri="{FF2B5EF4-FFF2-40B4-BE49-F238E27FC236}">
                <a16:creationId xmlns:a16="http://schemas.microsoft.com/office/drawing/2014/main" id="{0AEF4BBF-A459-4B8F-8DD2-703A6E4222D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913173" y="5656082"/>
            <a:ext cx="890224" cy="801202"/>
          </a:xfrm>
          <a:prstGeom prst="rect">
            <a:avLst/>
          </a:prstGeom>
          <a:effectLst/>
        </p:spPr>
      </p:pic>
      <p:pic>
        <p:nvPicPr>
          <p:cNvPr id="12" name="Marcador de contenido 11">
            <a:extLst>
              <a:ext uri="{FF2B5EF4-FFF2-40B4-BE49-F238E27FC236}">
                <a16:creationId xmlns:a16="http://schemas.microsoft.com/office/drawing/2014/main" id="{56A97A03-CE70-4894-9CA0-7F43C035BFB1}"/>
              </a:ext>
            </a:extLst>
          </p:cNvPr>
          <p:cNvPicPr>
            <a:picLocks noGrp="1"/>
          </p:cNvPicPr>
          <p:nvPr>
            <p:ph idx="1"/>
          </p:nvPr>
        </p:nvPicPr>
        <p:blipFill>
          <a:blip r:embed="rId5">
            <a:extLst>
              <a:ext uri="{28A0092B-C50C-407E-A947-70E740481C1C}">
                <a14:useLocalDpi xmlns:a14="http://schemas.microsoft.com/office/drawing/2010/main" val="0"/>
              </a:ext>
            </a:extLst>
          </a:blip>
          <a:srcRect t="-4634" b="-2"/>
          <a:stretch>
            <a:fillRect/>
          </a:stretch>
        </p:blipFill>
        <p:spPr bwMode="auto">
          <a:xfrm>
            <a:off x="2096348" y="1067515"/>
            <a:ext cx="3754682" cy="2319438"/>
          </a:xfrm>
          <a:prstGeom prst="rect">
            <a:avLst/>
          </a:prstGeom>
          <a:noFill/>
          <a:ln>
            <a:noFill/>
          </a:ln>
        </p:spPr>
      </p:pic>
      <p:pic>
        <p:nvPicPr>
          <p:cNvPr id="13" name="Imagen 12">
            <a:extLst>
              <a:ext uri="{FF2B5EF4-FFF2-40B4-BE49-F238E27FC236}">
                <a16:creationId xmlns:a16="http://schemas.microsoft.com/office/drawing/2014/main" id="{B9F1B894-E790-4778-B294-050D8016D1EA}"/>
              </a:ext>
            </a:extLst>
          </p:cNvPr>
          <p:cNvPicPr/>
          <p:nvPr/>
        </p:nvPicPr>
        <p:blipFill>
          <a:blip r:embed="rId6">
            <a:extLst>
              <a:ext uri="{28A0092B-C50C-407E-A947-70E740481C1C}">
                <a14:useLocalDpi xmlns:a14="http://schemas.microsoft.com/office/drawing/2010/main" val="0"/>
              </a:ext>
            </a:extLst>
          </a:blip>
          <a:srcRect l="2371" t="595" r="3792" b="11707"/>
          <a:stretch>
            <a:fillRect/>
          </a:stretch>
        </p:blipFill>
        <p:spPr bwMode="auto">
          <a:xfrm>
            <a:off x="1890889" y="4098616"/>
            <a:ext cx="2082800" cy="2137872"/>
          </a:xfrm>
          <a:prstGeom prst="rect">
            <a:avLst/>
          </a:prstGeom>
          <a:noFill/>
          <a:ln>
            <a:noFill/>
          </a:ln>
        </p:spPr>
      </p:pic>
      <p:pic>
        <p:nvPicPr>
          <p:cNvPr id="17" name="Imagen 16">
            <a:extLst>
              <a:ext uri="{FF2B5EF4-FFF2-40B4-BE49-F238E27FC236}">
                <a16:creationId xmlns:a16="http://schemas.microsoft.com/office/drawing/2014/main" id="{41D121B1-7785-4177-B318-35B61D4216BB}"/>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4008360" y="4098617"/>
            <a:ext cx="2043777" cy="2137872"/>
          </a:xfrm>
          <a:prstGeom prst="rect">
            <a:avLst/>
          </a:prstGeom>
          <a:noFill/>
          <a:ln>
            <a:noFill/>
          </a:ln>
        </p:spPr>
      </p:pic>
      <p:pic>
        <p:nvPicPr>
          <p:cNvPr id="18" name="Imagen 17">
            <a:extLst>
              <a:ext uri="{FF2B5EF4-FFF2-40B4-BE49-F238E27FC236}">
                <a16:creationId xmlns:a16="http://schemas.microsoft.com/office/drawing/2014/main" id="{207E77DB-C8BB-4EBC-A105-6CFC93373FFD}"/>
              </a:ext>
            </a:extLst>
          </p:cNvPr>
          <p:cNvPicPr/>
          <p:nvPr/>
        </p:nvPicPr>
        <p:blipFill>
          <a:blip r:embed="rId8">
            <a:extLst>
              <a:ext uri="{28A0092B-C50C-407E-A947-70E740481C1C}">
                <a14:useLocalDpi xmlns:a14="http://schemas.microsoft.com/office/drawing/2010/main" val="0"/>
              </a:ext>
            </a:extLst>
          </a:blip>
          <a:srcRect t="1038" b="1134"/>
          <a:stretch>
            <a:fillRect/>
          </a:stretch>
        </p:blipFill>
        <p:spPr bwMode="auto">
          <a:xfrm>
            <a:off x="6886223" y="1531763"/>
            <a:ext cx="3192864" cy="4669238"/>
          </a:xfrm>
          <a:prstGeom prst="rect">
            <a:avLst/>
          </a:prstGeom>
          <a:noFill/>
          <a:ln>
            <a:noFill/>
          </a:ln>
        </p:spPr>
      </p:pic>
      <p:sp>
        <p:nvSpPr>
          <p:cNvPr id="9" name="Rectángulo 8">
            <a:extLst>
              <a:ext uri="{FF2B5EF4-FFF2-40B4-BE49-F238E27FC236}">
                <a16:creationId xmlns:a16="http://schemas.microsoft.com/office/drawing/2014/main" id="{EE934397-3251-41B2-9B8F-3E72AE5648F1}"/>
              </a:ext>
            </a:extLst>
          </p:cNvPr>
          <p:cNvSpPr/>
          <p:nvPr/>
        </p:nvSpPr>
        <p:spPr>
          <a:xfrm>
            <a:off x="3924194" y="6243821"/>
            <a:ext cx="2215671" cy="261610"/>
          </a:xfrm>
          <a:prstGeom prst="rect">
            <a:avLst/>
          </a:prstGeom>
        </p:spPr>
        <p:txBody>
          <a:bodyPr wrap="none">
            <a:spAutoFit/>
          </a:bodyPr>
          <a:lstStyle/>
          <a:p>
            <a:r>
              <a:rPr lang="es-EC" sz="1100" dirty="0">
                <a:ea typeface="Times New Roman" panose="02020603050405020304" pitchFamily="18" charset="0"/>
                <a:cs typeface="Times New Roman" panose="02020603050405020304" pitchFamily="18" charset="0"/>
              </a:rPr>
              <a:t>Fuente: https://www.mega.es</a:t>
            </a:r>
            <a:endParaRPr lang="es-EC" sz="1100" dirty="0"/>
          </a:p>
        </p:txBody>
      </p:sp>
      <p:graphicFrame>
        <p:nvGraphicFramePr>
          <p:cNvPr id="21" name="Marcador de contenido 11">
            <a:extLst>
              <a:ext uri="{FF2B5EF4-FFF2-40B4-BE49-F238E27FC236}">
                <a16:creationId xmlns:a16="http://schemas.microsoft.com/office/drawing/2014/main" id="{1037E0A1-EA85-4F09-8471-8C966AC90253}"/>
              </a:ext>
            </a:extLst>
          </p:cNvPr>
          <p:cNvGraphicFramePr>
            <a:graphicFrameLocks/>
          </p:cNvGraphicFramePr>
          <p:nvPr>
            <p:extLst>
              <p:ext uri="{D42A27DB-BD31-4B8C-83A1-F6EECF244321}">
                <p14:modId xmlns:p14="http://schemas.microsoft.com/office/powerpoint/2010/main" val="955916055"/>
              </p:ext>
            </p:extLst>
          </p:nvPr>
        </p:nvGraphicFramePr>
        <p:xfrm>
          <a:off x="2131421" y="604217"/>
          <a:ext cx="3753878" cy="49080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23" name="Marcador de contenido 11">
            <a:extLst>
              <a:ext uri="{FF2B5EF4-FFF2-40B4-BE49-F238E27FC236}">
                <a16:creationId xmlns:a16="http://schemas.microsoft.com/office/drawing/2014/main" id="{61212733-04DA-4758-BF37-B0482A9F99AB}"/>
              </a:ext>
            </a:extLst>
          </p:cNvPr>
          <p:cNvGraphicFramePr>
            <a:graphicFrameLocks/>
          </p:cNvGraphicFramePr>
          <p:nvPr>
            <p:extLst>
              <p:ext uri="{D42A27DB-BD31-4B8C-83A1-F6EECF244321}">
                <p14:modId xmlns:p14="http://schemas.microsoft.com/office/powerpoint/2010/main" val="2577887706"/>
              </p:ext>
            </p:extLst>
          </p:nvPr>
        </p:nvGraphicFramePr>
        <p:xfrm>
          <a:off x="2097152" y="3572442"/>
          <a:ext cx="3753878" cy="457692"/>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grpSp>
        <p:nvGrpSpPr>
          <p:cNvPr id="24" name="Grupo 23">
            <a:extLst>
              <a:ext uri="{FF2B5EF4-FFF2-40B4-BE49-F238E27FC236}">
                <a16:creationId xmlns:a16="http://schemas.microsoft.com/office/drawing/2014/main" id="{D5DF6156-727C-4872-9BCA-83A03EA5DDE5}"/>
              </a:ext>
            </a:extLst>
          </p:cNvPr>
          <p:cNvGrpSpPr/>
          <p:nvPr/>
        </p:nvGrpSpPr>
        <p:grpSpPr>
          <a:xfrm>
            <a:off x="6886223" y="839013"/>
            <a:ext cx="3209429" cy="457003"/>
            <a:chOff x="0" y="344"/>
            <a:chExt cx="3753878" cy="457003"/>
          </a:xfrm>
        </p:grpSpPr>
        <p:sp>
          <p:nvSpPr>
            <p:cNvPr id="25" name="Rectángulo: esquinas redondeadas 24">
              <a:extLst>
                <a:ext uri="{FF2B5EF4-FFF2-40B4-BE49-F238E27FC236}">
                  <a16:creationId xmlns:a16="http://schemas.microsoft.com/office/drawing/2014/main" id="{81A8FB43-5E4B-49BE-98F4-CAF4336C366D}"/>
                </a:ext>
              </a:extLst>
            </p:cNvPr>
            <p:cNvSpPr/>
            <p:nvPr/>
          </p:nvSpPr>
          <p:spPr>
            <a:xfrm>
              <a:off x="0" y="344"/>
              <a:ext cx="3753878" cy="457003"/>
            </a:xfrm>
            <a:prstGeom prst="roundRect">
              <a:avLst/>
            </a:prstGeom>
          </p:spPr>
          <p:style>
            <a:lnRef idx="0">
              <a:schemeClr val="lt1">
                <a:hueOff val="0"/>
                <a:satOff val="0"/>
                <a:lumOff val="0"/>
                <a:alphaOff val="0"/>
              </a:schemeClr>
            </a:lnRef>
            <a:fillRef idx="3">
              <a:schemeClr val="accent4">
                <a:hueOff val="0"/>
                <a:satOff val="0"/>
                <a:lumOff val="0"/>
                <a:alphaOff val="0"/>
              </a:schemeClr>
            </a:fillRef>
            <a:effectRef idx="3">
              <a:schemeClr val="accent4">
                <a:hueOff val="0"/>
                <a:satOff val="0"/>
                <a:lumOff val="0"/>
                <a:alphaOff val="0"/>
              </a:schemeClr>
            </a:effectRef>
            <a:fontRef idx="minor">
              <a:schemeClr val="lt1"/>
            </a:fontRef>
          </p:style>
        </p:sp>
        <p:sp>
          <p:nvSpPr>
            <p:cNvPr id="26" name="Rectángulo: esquinas redondeadas 4">
              <a:extLst>
                <a:ext uri="{FF2B5EF4-FFF2-40B4-BE49-F238E27FC236}">
                  <a16:creationId xmlns:a16="http://schemas.microsoft.com/office/drawing/2014/main" id="{BBDD9A39-FECD-483C-A5C2-1D88C25293AE}"/>
                </a:ext>
              </a:extLst>
            </p:cNvPr>
            <p:cNvSpPr txBox="1"/>
            <p:nvPr/>
          </p:nvSpPr>
          <p:spPr>
            <a:xfrm>
              <a:off x="22309" y="22653"/>
              <a:ext cx="3709260" cy="4123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C" sz="2000" kern="1200" dirty="0"/>
                <a:t>SUBENSAMBLE INFERIOR</a:t>
              </a:r>
            </a:p>
          </p:txBody>
        </p:sp>
      </p:grpSp>
      <p:sp>
        <p:nvSpPr>
          <p:cNvPr id="20" name="CuadroTexto 19">
            <a:extLst>
              <a:ext uri="{FF2B5EF4-FFF2-40B4-BE49-F238E27FC236}">
                <a16:creationId xmlns:a16="http://schemas.microsoft.com/office/drawing/2014/main" id="{C0BA1910-FE7E-4690-9FC7-B7DC79D7E0D0}"/>
              </a:ext>
            </a:extLst>
          </p:cNvPr>
          <p:cNvSpPr txBox="1"/>
          <p:nvPr/>
        </p:nvSpPr>
        <p:spPr>
          <a:xfrm rot="5400000">
            <a:off x="2128933" y="2213129"/>
            <a:ext cx="300446" cy="288000"/>
          </a:xfrm>
          <a:prstGeom prst="rect">
            <a:avLst/>
          </a:prstGeom>
          <a:solidFill>
            <a:schemeClr val="tx1"/>
          </a:solidFill>
          <a:ln>
            <a:noFill/>
          </a:ln>
        </p:spPr>
        <p:txBody>
          <a:bodyPr wrap="square" rtlCol="0">
            <a:spAutoFit/>
          </a:bodyPr>
          <a:lstStyle/>
          <a:p>
            <a:endParaRPr lang="es-EC" dirty="0"/>
          </a:p>
        </p:txBody>
      </p:sp>
      <p:sp>
        <p:nvSpPr>
          <p:cNvPr id="22" name="CuadroTexto 21">
            <a:extLst>
              <a:ext uri="{FF2B5EF4-FFF2-40B4-BE49-F238E27FC236}">
                <a16:creationId xmlns:a16="http://schemas.microsoft.com/office/drawing/2014/main" id="{166687F7-4CEB-4D11-B636-2279DDF658B7}"/>
              </a:ext>
            </a:extLst>
          </p:cNvPr>
          <p:cNvSpPr txBox="1"/>
          <p:nvPr/>
        </p:nvSpPr>
        <p:spPr>
          <a:xfrm rot="5400000">
            <a:off x="2225156" y="2144289"/>
            <a:ext cx="108000" cy="126000"/>
          </a:xfrm>
          <a:prstGeom prst="rect">
            <a:avLst/>
          </a:prstGeom>
          <a:solidFill>
            <a:schemeClr val="tx1"/>
          </a:solidFill>
          <a:ln>
            <a:noFill/>
          </a:ln>
        </p:spPr>
        <p:txBody>
          <a:bodyPr wrap="square" rtlCol="0">
            <a:spAutoFit/>
          </a:bodyPr>
          <a:lstStyle/>
          <a:p>
            <a:endParaRPr lang="es-EC" dirty="0"/>
          </a:p>
        </p:txBody>
      </p:sp>
    </p:spTree>
    <p:extLst>
      <p:ext uri="{BB962C8B-B14F-4D97-AF65-F5344CB8AC3E}">
        <p14:creationId xmlns:p14="http://schemas.microsoft.com/office/powerpoint/2010/main" val="273327450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373545"/>
      </a:dk2>
      <a:lt2>
        <a:srgbClr val="BCD0E0"/>
      </a:lt2>
      <a:accent1>
        <a:srgbClr val="3494BA"/>
      </a:accent1>
      <a:accent2>
        <a:srgbClr val="58B6C0"/>
      </a:accent2>
      <a:accent3>
        <a:srgbClr val="75BDA7"/>
      </a:accent3>
      <a:accent4>
        <a:srgbClr val="7A8C8E"/>
      </a:accent4>
      <a:accent5>
        <a:srgbClr val="84ACB6"/>
      </a:accent5>
      <a:accent6>
        <a:srgbClr val="6793CD"/>
      </a:accent6>
      <a:hlink>
        <a:srgbClr val="6B9F25"/>
      </a:hlink>
      <a:folHlink>
        <a:srgbClr val="9F6715"/>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913DB040-6816-4415-960D-8178C785755E}"/>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2456</TotalTime>
  <Words>6558</Words>
  <Application>Microsoft Office PowerPoint</Application>
  <PresentationFormat>Panorámica</PresentationFormat>
  <Paragraphs>714</Paragraphs>
  <Slides>54</Slides>
  <Notes>35</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54</vt:i4>
      </vt:variant>
    </vt:vector>
  </HeadingPairs>
  <TitlesOfParts>
    <vt:vector size="60" baseType="lpstr">
      <vt:lpstr>Arial</vt:lpstr>
      <vt:lpstr>Calibri</vt:lpstr>
      <vt:lpstr>Cambria Math</vt:lpstr>
      <vt:lpstr>Century Gothic</vt:lpstr>
      <vt:lpstr>Times New Roman</vt:lpstr>
      <vt:lpstr>Savon</vt:lpstr>
      <vt:lpstr>EVALUACIÓN DEL DAÑO ESTRUCTURAL DE LA MÁQUINA DE ENSAYOS DESTRUCTIVOS A COMPRESIÓN DE COLUMNAS, POR EFECTO DE CARGAS EXPLOSIVAS</vt:lpstr>
      <vt:lpstr>CONTENIDO</vt:lpstr>
      <vt:lpstr>JUSTIFICACIÓN</vt:lpstr>
      <vt:lpstr>CONTENIDO</vt:lpstr>
      <vt:lpstr>OBJETIVOS</vt:lpstr>
      <vt:lpstr>OBJETIVOS</vt:lpstr>
      <vt:lpstr>CONTENIDO</vt:lpstr>
      <vt:lpstr>MÁQUINA DE ENSAYOS DESTRUCTIVOS A COMPRESIÓN DIMENSIONES Y SUBENSAMBLES</vt:lpstr>
      <vt:lpstr>Presentación de PowerPoint</vt:lpstr>
      <vt:lpstr>ACERO ESTRUCTURAL</vt:lpstr>
      <vt:lpstr>CIMENTACIÓN DE HORMIGÓN ARMADO</vt:lpstr>
      <vt:lpstr>CONSIDERACIONES DE DISEÑO CARGAS APLICADAS A LA ESTRUCTURA</vt:lpstr>
      <vt:lpstr>CONTENIDO</vt:lpstr>
      <vt:lpstr>ENSAYOS EN ACERO Ensayo metalográfico</vt:lpstr>
      <vt:lpstr>ENSAYOS EN ACERO Ensayo tintas penetrantes</vt:lpstr>
      <vt:lpstr>ENSAYOS EN HORMIGÓN ARMADO Ensayo extracción de núcleos</vt:lpstr>
      <vt:lpstr>CONTENIDO</vt:lpstr>
      <vt:lpstr>Protocolo de ensayo destructivo</vt:lpstr>
      <vt:lpstr>Protocolo de ensayo destructivo</vt:lpstr>
      <vt:lpstr>Protocolo de ensayo destructivo</vt:lpstr>
      <vt:lpstr>Evaluación de daño Durante ensayos</vt:lpstr>
      <vt:lpstr>Evaluación de daño Durante ensayos</vt:lpstr>
      <vt:lpstr>Evaluación de daño Después ensayos</vt:lpstr>
      <vt:lpstr>Evaluación de daño Conexiones estructurales</vt:lpstr>
      <vt:lpstr>Evaluación de daño Conexiones estructurales</vt:lpstr>
      <vt:lpstr>Evaluación de daño Conexiones estructurales</vt:lpstr>
      <vt:lpstr>Evaluación de daño Conexiones estructurales</vt:lpstr>
      <vt:lpstr>Evaluación de daño Conexiones estructurales</vt:lpstr>
      <vt:lpstr>Evaluación de daño Conexiones estructurales</vt:lpstr>
      <vt:lpstr>Evaluación de daño </vt:lpstr>
      <vt:lpstr>Evaluación de daño</vt:lpstr>
      <vt:lpstr>Evaluación de daño</vt:lpstr>
      <vt:lpstr>Evaluación de daño</vt:lpstr>
      <vt:lpstr>RESUMEN DE RESULTADOS</vt:lpstr>
      <vt:lpstr>CONTENIDO</vt:lpstr>
      <vt:lpstr>CARGAS SOBRE LA ESTRUCTURA</vt:lpstr>
      <vt:lpstr>SOPORTES SUPERIOR E INFERIOR</vt:lpstr>
      <vt:lpstr>SOPORTES SUPERIOR E INFERIOR</vt:lpstr>
      <vt:lpstr>SOPORTES SUPERIOR E INFERIOR</vt:lpstr>
      <vt:lpstr>SOPORTES SUPERIOR E INFERIOR</vt:lpstr>
      <vt:lpstr>SOPORTES SUPERIOR E INFERIOR</vt:lpstr>
      <vt:lpstr>PERNOS EN EJES DE TRANSMISIÓN</vt:lpstr>
      <vt:lpstr>PERNOS EN EJES DE TRANSMISIÓN</vt:lpstr>
      <vt:lpstr>CONTENIDO</vt:lpstr>
      <vt:lpstr>Mantenimiento realizado</vt:lpstr>
      <vt:lpstr>PATENTE</vt:lpstr>
      <vt:lpstr>CONTENIDO</vt:lpstr>
      <vt:lpstr>CONCLUSIONES</vt:lpstr>
      <vt:lpstr>CONCLUSIONES</vt:lpstr>
      <vt:lpstr>CONCLUSIONES</vt:lpstr>
      <vt:lpstr>CONCLUSIONES</vt:lpstr>
      <vt:lpstr>RECOMENDACIONES</vt:lpstr>
      <vt:lpstr>RECOMENDACIONES</vt:lpstr>
      <vt:lpstr>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Sofi</dc:creator>
  <cp:lastModifiedBy>Sofi</cp:lastModifiedBy>
  <cp:revision>183</cp:revision>
  <dcterms:created xsi:type="dcterms:W3CDTF">2019-07-08T23:31:11Z</dcterms:created>
  <dcterms:modified xsi:type="dcterms:W3CDTF">2019-07-23T22:55:41Z</dcterms:modified>
</cp:coreProperties>
</file>