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70" r:id="rId6"/>
    <p:sldId id="274" r:id="rId7"/>
    <p:sldId id="272" r:id="rId8"/>
    <p:sldId id="275" r:id="rId9"/>
    <p:sldId id="279" r:id="rId10"/>
    <p:sldId id="280" r:id="rId11"/>
    <p:sldId id="276" r:id="rId12"/>
    <p:sldId id="257" r:id="rId13"/>
    <p:sldId id="298" r:id="rId14"/>
    <p:sldId id="299" r:id="rId15"/>
    <p:sldId id="301" r:id="rId16"/>
    <p:sldId id="311" r:id="rId17"/>
    <p:sldId id="303" r:id="rId18"/>
    <p:sldId id="305" r:id="rId19"/>
    <p:sldId id="318" r:id="rId20"/>
    <p:sldId id="308" r:id="rId21"/>
    <p:sldId id="310" r:id="rId22"/>
    <p:sldId id="313" r:id="rId23"/>
    <p:sldId id="306" r:id="rId24"/>
    <p:sldId id="307" r:id="rId25"/>
    <p:sldId id="315" r:id="rId26"/>
    <p:sldId id="317" r:id="rId27"/>
    <p:sldId id="316" r:id="rId28"/>
    <p:sldId id="282" r:id="rId29"/>
    <p:sldId id="287" r:id="rId30"/>
    <p:sldId id="285" r:id="rId31"/>
    <p:sldId id="259" r:id="rId32"/>
    <p:sldId id="293" r:id="rId33"/>
    <p:sldId id="289" r:id="rId34"/>
    <p:sldId id="291" r:id="rId35"/>
    <p:sldId id="292" r:id="rId36"/>
    <p:sldId id="294" r:id="rId37"/>
    <p:sldId id="296" r:id="rId38"/>
    <p:sldId id="278" r:id="rId39"/>
    <p:sldId id="283" r:id="rId40"/>
    <p:sldId id="284" r:id="rId41"/>
    <p:sldId id="269" r:id="rId42"/>
    <p:sldId id="300" r:id="rId4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2"/>
    <a:srgbClr val="00487E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3065" autoAdjust="0"/>
  </p:normalViewPr>
  <p:slideViewPr>
    <p:cSldViewPr snapToGrid="0" showGuides="1">
      <p:cViewPr>
        <p:scale>
          <a:sx n="90" d="100"/>
          <a:sy n="90" d="100"/>
        </p:scale>
        <p:origin x="-66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74D9F-F32F-41EF-B2EA-7E21789B5B75}" type="doc">
      <dgm:prSet loTypeId="urn:microsoft.com/office/officeart/2005/8/layout/process5" loCatId="process" qsTypeId="urn:microsoft.com/office/officeart/2005/8/quickstyle/simple1" qsCatId="simple" csTypeId="urn:microsoft.com/office/officeart/2005/8/colors/accent3_3" csCatId="accent3" phldr="1"/>
      <dgm:spPr/>
    </dgm:pt>
    <dgm:pt modelId="{30D777F4-9C1B-4B45-BB15-173885E19B6B}">
      <dgm:prSet phldrT="[Texto]"/>
      <dgm:spPr/>
      <dgm:t>
        <a:bodyPr/>
        <a:lstStyle/>
        <a:p>
          <a:r>
            <a:rPr lang="es-EC" b="1" dirty="0" smtClean="0"/>
            <a:t>Almacenamiento de materia prima</a:t>
          </a:r>
          <a:endParaRPr lang="es-ES" b="1" dirty="0"/>
        </a:p>
      </dgm:t>
    </dgm:pt>
    <dgm:pt modelId="{1C665706-6E3B-4322-9E88-C881D8DCB86F}" type="parTrans" cxnId="{07131C6D-D819-410B-9960-3032BDFFCE0A}">
      <dgm:prSet/>
      <dgm:spPr/>
      <dgm:t>
        <a:bodyPr/>
        <a:lstStyle/>
        <a:p>
          <a:endParaRPr lang="es-ES" b="1"/>
        </a:p>
      </dgm:t>
    </dgm:pt>
    <dgm:pt modelId="{8FD2C5B1-1CDD-4B96-B9CD-E2C76258ED6B}" type="sibTrans" cxnId="{07131C6D-D819-410B-9960-3032BDFFCE0A}">
      <dgm:prSet/>
      <dgm:spPr/>
      <dgm:t>
        <a:bodyPr/>
        <a:lstStyle/>
        <a:p>
          <a:endParaRPr lang="es-ES" b="1"/>
        </a:p>
      </dgm:t>
    </dgm:pt>
    <dgm:pt modelId="{CDE395A2-5D16-496C-B51A-3E0BB814E14F}">
      <dgm:prSet phldrT="[Texto]"/>
      <dgm:spPr/>
      <dgm:t>
        <a:bodyPr/>
        <a:lstStyle/>
        <a:p>
          <a:r>
            <a:rPr lang="es-EC" b="1" dirty="0" smtClean="0"/>
            <a:t>Pesaje</a:t>
          </a:r>
          <a:endParaRPr lang="es-ES" b="1" dirty="0"/>
        </a:p>
      </dgm:t>
    </dgm:pt>
    <dgm:pt modelId="{6D18712E-501B-48E4-A9D6-B9F5244B6478}" type="parTrans" cxnId="{B1E7F302-28A7-4925-AECE-AF2D115B9B0C}">
      <dgm:prSet/>
      <dgm:spPr/>
      <dgm:t>
        <a:bodyPr/>
        <a:lstStyle/>
        <a:p>
          <a:endParaRPr lang="es-ES" b="1"/>
        </a:p>
      </dgm:t>
    </dgm:pt>
    <dgm:pt modelId="{8D3055D4-4D11-4B1E-B6B7-E8D0C3A287E3}" type="sibTrans" cxnId="{B1E7F302-28A7-4925-AECE-AF2D115B9B0C}">
      <dgm:prSet/>
      <dgm:spPr/>
      <dgm:t>
        <a:bodyPr/>
        <a:lstStyle/>
        <a:p>
          <a:endParaRPr lang="es-ES" b="1"/>
        </a:p>
      </dgm:t>
    </dgm:pt>
    <dgm:pt modelId="{DA821D24-7D30-40DF-A201-FBBBB77BC468}">
      <dgm:prSet phldrT="[Texto]"/>
      <dgm:spPr/>
      <dgm:t>
        <a:bodyPr/>
        <a:lstStyle/>
        <a:p>
          <a:r>
            <a:rPr lang="es-EC" b="1" dirty="0" smtClean="0"/>
            <a:t>Molienda</a:t>
          </a:r>
          <a:endParaRPr lang="es-ES" b="1" dirty="0"/>
        </a:p>
      </dgm:t>
    </dgm:pt>
    <dgm:pt modelId="{E32A2D66-4154-4D8B-8C35-FB28102916A2}" type="parTrans" cxnId="{459C32ED-4B1F-4681-98A2-B95C45D1FF08}">
      <dgm:prSet/>
      <dgm:spPr/>
      <dgm:t>
        <a:bodyPr/>
        <a:lstStyle/>
        <a:p>
          <a:endParaRPr lang="es-ES" b="1"/>
        </a:p>
      </dgm:t>
    </dgm:pt>
    <dgm:pt modelId="{FCB830CB-6EC9-4934-AB6B-4CAF78523266}" type="sibTrans" cxnId="{459C32ED-4B1F-4681-98A2-B95C45D1FF08}">
      <dgm:prSet/>
      <dgm:spPr/>
      <dgm:t>
        <a:bodyPr/>
        <a:lstStyle/>
        <a:p>
          <a:endParaRPr lang="es-ES" b="1"/>
        </a:p>
      </dgm:t>
    </dgm:pt>
    <dgm:pt modelId="{1507848A-E8FB-4812-A92C-573F80669321}">
      <dgm:prSet phldrT="[Texto]"/>
      <dgm:spPr/>
      <dgm:t>
        <a:bodyPr/>
        <a:lstStyle/>
        <a:p>
          <a:r>
            <a:rPr lang="es-EC" b="1" dirty="0" smtClean="0"/>
            <a:t>Mezclado</a:t>
          </a:r>
          <a:endParaRPr lang="es-ES" b="1" dirty="0"/>
        </a:p>
      </dgm:t>
    </dgm:pt>
    <dgm:pt modelId="{B76F3E1E-23D0-4A62-8B3D-1EE9D45627FC}" type="parTrans" cxnId="{AE2FE1FB-8962-49A4-BC81-72E1F435A5B3}">
      <dgm:prSet/>
      <dgm:spPr/>
      <dgm:t>
        <a:bodyPr/>
        <a:lstStyle/>
        <a:p>
          <a:endParaRPr lang="es-ES" b="1"/>
        </a:p>
      </dgm:t>
    </dgm:pt>
    <dgm:pt modelId="{FBA1B185-5FB6-4F3A-A321-4E70DAED7A2D}" type="sibTrans" cxnId="{AE2FE1FB-8962-49A4-BC81-72E1F435A5B3}">
      <dgm:prSet/>
      <dgm:spPr/>
      <dgm:t>
        <a:bodyPr/>
        <a:lstStyle/>
        <a:p>
          <a:endParaRPr lang="es-ES" b="1"/>
        </a:p>
      </dgm:t>
    </dgm:pt>
    <dgm:pt modelId="{D3537A6F-EF72-4984-B4AE-C0A852BE5584}">
      <dgm:prSet phldrT="[Texto]"/>
      <dgm:spPr/>
      <dgm:t>
        <a:bodyPr/>
        <a:lstStyle/>
        <a:p>
          <a:r>
            <a:rPr lang="es-EC" b="1" dirty="0" smtClean="0"/>
            <a:t>Enfriado</a:t>
          </a:r>
          <a:endParaRPr lang="es-ES" b="1" dirty="0"/>
        </a:p>
      </dgm:t>
    </dgm:pt>
    <dgm:pt modelId="{64F39E17-271B-41DB-A08F-E2105CFAB944}" type="parTrans" cxnId="{06D07B18-76EA-4D18-A826-826A13EA1B1B}">
      <dgm:prSet/>
      <dgm:spPr/>
      <dgm:t>
        <a:bodyPr/>
        <a:lstStyle/>
        <a:p>
          <a:endParaRPr lang="es-ES" b="1"/>
        </a:p>
      </dgm:t>
    </dgm:pt>
    <dgm:pt modelId="{807E7CDC-4FE4-4850-81D1-1B9C8D5CD6C1}" type="sibTrans" cxnId="{06D07B18-76EA-4D18-A826-826A13EA1B1B}">
      <dgm:prSet/>
      <dgm:spPr/>
      <dgm:t>
        <a:bodyPr/>
        <a:lstStyle/>
        <a:p>
          <a:endParaRPr lang="es-ES" b="1"/>
        </a:p>
      </dgm:t>
    </dgm:pt>
    <dgm:pt modelId="{1E95C028-7C02-4EE7-BE66-6559605BD1A7}">
      <dgm:prSet phldrT="[Texto]"/>
      <dgm:spPr/>
      <dgm:t>
        <a:bodyPr/>
        <a:lstStyle/>
        <a:p>
          <a:r>
            <a:rPr lang="es-EC" b="1" dirty="0" err="1" smtClean="0"/>
            <a:t>Peletizado</a:t>
          </a:r>
          <a:endParaRPr lang="es-ES" b="1" dirty="0"/>
        </a:p>
      </dgm:t>
    </dgm:pt>
    <dgm:pt modelId="{789A66FF-B73E-4D4D-A335-3814E5D2B767}" type="parTrans" cxnId="{B03CD2A6-BE62-42B6-9AB4-CDCB1FC35D5B}">
      <dgm:prSet/>
      <dgm:spPr/>
      <dgm:t>
        <a:bodyPr/>
        <a:lstStyle/>
        <a:p>
          <a:endParaRPr lang="es-ES" b="1"/>
        </a:p>
      </dgm:t>
    </dgm:pt>
    <dgm:pt modelId="{94AE95AC-F3D2-4346-9719-A90F0AF704FC}" type="sibTrans" cxnId="{B03CD2A6-BE62-42B6-9AB4-CDCB1FC35D5B}">
      <dgm:prSet/>
      <dgm:spPr/>
      <dgm:t>
        <a:bodyPr/>
        <a:lstStyle/>
        <a:p>
          <a:endParaRPr lang="es-ES" b="1"/>
        </a:p>
      </dgm:t>
    </dgm:pt>
    <dgm:pt modelId="{939B9CB7-866B-4A73-9254-5BF23A9FD89F}">
      <dgm:prSet phldrT="[Texto]"/>
      <dgm:spPr/>
      <dgm:t>
        <a:bodyPr/>
        <a:lstStyle/>
        <a:p>
          <a:r>
            <a:rPr lang="es-EC" b="1" dirty="0" smtClean="0"/>
            <a:t>Quebrado</a:t>
          </a:r>
          <a:endParaRPr lang="es-ES" b="1" dirty="0"/>
        </a:p>
      </dgm:t>
    </dgm:pt>
    <dgm:pt modelId="{4E1331BA-89F0-4052-B3F1-1A051E31B606}" type="parTrans" cxnId="{94E94B97-1F52-4DBA-B08E-D2AA8B278BC0}">
      <dgm:prSet/>
      <dgm:spPr/>
      <dgm:t>
        <a:bodyPr/>
        <a:lstStyle/>
        <a:p>
          <a:endParaRPr lang="es-ES" b="1"/>
        </a:p>
      </dgm:t>
    </dgm:pt>
    <dgm:pt modelId="{1EF01DA2-6B8A-49A1-A0CD-E68EC0C76415}" type="sibTrans" cxnId="{94E94B97-1F52-4DBA-B08E-D2AA8B278BC0}">
      <dgm:prSet/>
      <dgm:spPr/>
      <dgm:t>
        <a:bodyPr/>
        <a:lstStyle/>
        <a:p>
          <a:endParaRPr lang="es-ES" b="1"/>
        </a:p>
      </dgm:t>
    </dgm:pt>
    <dgm:pt modelId="{3E30072E-B8DC-4A33-85BB-4A76B156CC93}">
      <dgm:prSet phldrT="[Texto]"/>
      <dgm:spPr/>
      <dgm:t>
        <a:bodyPr/>
        <a:lstStyle/>
        <a:p>
          <a:r>
            <a:rPr lang="es-EC" b="1" dirty="0" smtClean="0"/>
            <a:t>Empaquetado</a:t>
          </a:r>
          <a:endParaRPr lang="es-ES" b="1" dirty="0"/>
        </a:p>
      </dgm:t>
    </dgm:pt>
    <dgm:pt modelId="{BE469BBF-7B45-4C4E-BE47-5BBE848341A5}" type="parTrans" cxnId="{3AA4C082-11F5-47CB-B0C1-7822BAD362A4}">
      <dgm:prSet/>
      <dgm:spPr/>
      <dgm:t>
        <a:bodyPr/>
        <a:lstStyle/>
        <a:p>
          <a:endParaRPr lang="es-ES" b="1"/>
        </a:p>
      </dgm:t>
    </dgm:pt>
    <dgm:pt modelId="{8554B7F6-E9DB-49DF-B62D-DA2E2608E09F}" type="sibTrans" cxnId="{3AA4C082-11F5-47CB-B0C1-7822BAD362A4}">
      <dgm:prSet/>
      <dgm:spPr/>
      <dgm:t>
        <a:bodyPr/>
        <a:lstStyle/>
        <a:p>
          <a:endParaRPr lang="es-ES" b="1"/>
        </a:p>
      </dgm:t>
    </dgm:pt>
    <dgm:pt modelId="{48145F46-D044-48CF-9139-56C13C8DAD3A}" type="pres">
      <dgm:prSet presAssocID="{A2274D9F-F32F-41EF-B2EA-7E21789B5B75}" presName="diagram" presStyleCnt="0">
        <dgm:presLayoutVars>
          <dgm:dir/>
          <dgm:resizeHandles val="exact"/>
        </dgm:presLayoutVars>
      </dgm:prSet>
      <dgm:spPr/>
    </dgm:pt>
    <dgm:pt modelId="{55EDBB32-DF12-4D30-9AD2-C62C697D487D}" type="pres">
      <dgm:prSet presAssocID="{30D777F4-9C1B-4B45-BB15-173885E19B6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39E53-686D-40CC-8E9E-25210D0B2C02}" type="pres">
      <dgm:prSet presAssocID="{8FD2C5B1-1CDD-4B96-B9CD-E2C76258ED6B}" presName="sibTrans" presStyleLbl="sibTrans2D1" presStyleIdx="0" presStyleCnt="7"/>
      <dgm:spPr/>
      <dgm:t>
        <a:bodyPr/>
        <a:lstStyle/>
        <a:p>
          <a:endParaRPr lang="es-ES"/>
        </a:p>
      </dgm:t>
    </dgm:pt>
    <dgm:pt modelId="{7B7119DD-F083-4107-A4E3-C1ADEF5170B1}" type="pres">
      <dgm:prSet presAssocID="{8FD2C5B1-1CDD-4B96-B9CD-E2C76258ED6B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F16BED13-5E31-43BD-9274-5F046564BC00}" type="pres">
      <dgm:prSet presAssocID="{CDE395A2-5D16-496C-B51A-3E0BB814E14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784324-3B1D-4DD5-8D57-9981E8BC6136}" type="pres">
      <dgm:prSet presAssocID="{8D3055D4-4D11-4B1E-B6B7-E8D0C3A287E3}" presName="sibTrans" presStyleLbl="sibTrans2D1" presStyleIdx="1" presStyleCnt="7"/>
      <dgm:spPr/>
      <dgm:t>
        <a:bodyPr/>
        <a:lstStyle/>
        <a:p>
          <a:endParaRPr lang="es-ES"/>
        </a:p>
      </dgm:t>
    </dgm:pt>
    <dgm:pt modelId="{C8C19A8A-ABF0-452A-B9F3-BCCAEA6596DB}" type="pres">
      <dgm:prSet presAssocID="{8D3055D4-4D11-4B1E-B6B7-E8D0C3A287E3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8291334E-51F2-49E1-89FB-D02E55FEB600}" type="pres">
      <dgm:prSet presAssocID="{DA821D24-7D30-40DF-A201-FBBBB77BC46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A969F4-91E9-497C-90B2-0F992CDB8CC2}" type="pres">
      <dgm:prSet presAssocID="{FCB830CB-6EC9-4934-AB6B-4CAF78523266}" presName="sibTrans" presStyleLbl="sibTrans2D1" presStyleIdx="2" presStyleCnt="7"/>
      <dgm:spPr/>
      <dgm:t>
        <a:bodyPr/>
        <a:lstStyle/>
        <a:p>
          <a:endParaRPr lang="es-ES"/>
        </a:p>
      </dgm:t>
    </dgm:pt>
    <dgm:pt modelId="{4FD7C4C5-A689-41D1-8761-063080D70882}" type="pres">
      <dgm:prSet presAssocID="{FCB830CB-6EC9-4934-AB6B-4CAF78523266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96919E90-EE43-49F7-8FF8-64D0532B1481}" type="pres">
      <dgm:prSet presAssocID="{1507848A-E8FB-4812-A92C-573F8066932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94124-D27A-438C-86EC-EA6BC1F23BCD}" type="pres">
      <dgm:prSet presAssocID="{FBA1B185-5FB6-4F3A-A321-4E70DAED7A2D}" presName="sibTrans" presStyleLbl="sibTrans2D1" presStyleIdx="3" presStyleCnt="7"/>
      <dgm:spPr/>
      <dgm:t>
        <a:bodyPr/>
        <a:lstStyle/>
        <a:p>
          <a:endParaRPr lang="es-ES"/>
        </a:p>
      </dgm:t>
    </dgm:pt>
    <dgm:pt modelId="{1E275B70-B71D-4E90-BCF7-05EBB1955122}" type="pres">
      <dgm:prSet presAssocID="{FBA1B185-5FB6-4F3A-A321-4E70DAED7A2D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11EA586E-159F-4DEA-8A4B-865A6227F254}" type="pres">
      <dgm:prSet presAssocID="{1E95C028-7C02-4EE7-BE66-6559605BD1A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C3591-32B7-42C7-BC9E-E13D34421E00}" type="pres">
      <dgm:prSet presAssocID="{94AE95AC-F3D2-4346-9719-A90F0AF704FC}" presName="sibTrans" presStyleLbl="sibTrans2D1" presStyleIdx="4" presStyleCnt="7"/>
      <dgm:spPr/>
      <dgm:t>
        <a:bodyPr/>
        <a:lstStyle/>
        <a:p>
          <a:endParaRPr lang="es-ES"/>
        </a:p>
      </dgm:t>
    </dgm:pt>
    <dgm:pt modelId="{B4333344-83F0-4063-B635-B0FF9ACB7F0F}" type="pres">
      <dgm:prSet presAssocID="{94AE95AC-F3D2-4346-9719-A90F0AF704FC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ADE0A68E-044F-4B1E-A93D-63BD2B9E7254}" type="pres">
      <dgm:prSet presAssocID="{D3537A6F-EF72-4984-B4AE-C0A852BE558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ACD797-7B48-4CCE-B65B-33B0BE536B17}" type="pres">
      <dgm:prSet presAssocID="{807E7CDC-4FE4-4850-81D1-1B9C8D5CD6C1}" presName="sibTrans" presStyleLbl="sibTrans2D1" presStyleIdx="5" presStyleCnt="7"/>
      <dgm:spPr/>
      <dgm:t>
        <a:bodyPr/>
        <a:lstStyle/>
        <a:p>
          <a:endParaRPr lang="es-ES"/>
        </a:p>
      </dgm:t>
    </dgm:pt>
    <dgm:pt modelId="{6FC5F5D6-1914-4697-907D-8DA05D2035D3}" type="pres">
      <dgm:prSet presAssocID="{807E7CDC-4FE4-4850-81D1-1B9C8D5CD6C1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9A9E6A60-47DD-4520-8D89-CC01102CD3B4}" type="pres">
      <dgm:prSet presAssocID="{939B9CB7-866B-4A73-9254-5BF23A9FD89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6D54B0-206B-4481-A530-CA1346153319}" type="pres">
      <dgm:prSet presAssocID="{1EF01DA2-6B8A-49A1-A0CD-E68EC0C76415}" presName="sibTrans" presStyleLbl="sibTrans2D1" presStyleIdx="6" presStyleCnt="7"/>
      <dgm:spPr/>
      <dgm:t>
        <a:bodyPr/>
        <a:lstStyle/>
        <a:p>
          <a:endParaRPr lang="es-ES"/>
        </a:p>
      </dgm:t>
    </dgm:pt>
    <dgm:pt modelId="{F0E660E0-77F4-48EE-8A47-07511D7965FA}" type="pres">
      <dgm:prSet presAssocID="{1EF01DA2-6B8A-49A1-A0CD-E68EC0C76415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721403A1-6C56-4557-909A-9392C884FDC3}" type="pres">
      <dgm:prSet presAssocID="{3E30072E-B8DC-4A33-85BB-4A76B156CC9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131C6D-D819-410B-9960-3032BDFFCE0A}" srcId="{A2274D9F-F32F-41EF-B2EA-7E21789B5B75}" destId="{30D777F4-9C1B-4B45-BB15-173885E19B6B}" srcOrd="0" destOrd="0" parTransId="{1C665706-6E3B-4322-9E88-C881D8DCB86F}" sibTransId="{8FD2C5B1-1CDD-4B96-B9CD-E2C76258ED6B}"/>
    <dgm:cxn modelId="{ABE46B47-89CF-45E5-BF8B-3922B903870F}" type="presOf" srcId="{94AE95AC-F3D2-4346-9719-A90F0AF704FC}" destId="{E77C3591-32B7-42C7-BC9E-E13D34421E00}" srcOrd="0" destOrd="0" presId="urn:microsoft.com/office/officeart/2005/8/layout/process5"/>
    <dgm:cxn modelId="{E599E616-D13E-4FF1-A49E-2398E6054118}" type="presOf" srcId="{8FD2C5B1-1CDD-4B96-B9CD-E2C76258ED6B}" destId="{F2D39E53-686D-40CC-8E9E-25210D0B2C02}" srcOrd="0" destOrd="0" presId="urn:microsoft.com/office/officeart/2005/8/layout/process5"/>
    <dgm:cxn modelId="{25772F69-443B-4616-9E64-8581BA8AD705}" type="presOf" srcId="{1EF01DA2-6B8A-49A1-A0CD-E68EC0C76415}" destId="{F0E660E0-77F4-48EE-8A47-07511D7965FA}" srcOrd="1" destOrd="0" presId="urn:microsoft.com/office/officeart/2005/8/layout/process5"/>
    <dgm:cxn modelId="{1F8C6D45-1CBB-4A6F-8E95-6F25443E717B}" type="presOf" srcId="{FCB830CB-6EC9-4934-AB6B-4CAF78523266}" destId="{5BA969F4-91E9-497C-90B2-0F992CDB8CC2}" srcOrd="0" destOrd="0" presId="urn:microsoft.com/office/officeart/2005/8/layout/process5"/>
    <dgm:cxn modelId="{94E94B97-1F52-4DBA-B08E-D2AA8B278BC0}" srcId="{A2274D9F-F32F-41EF-B2EA-7E21789B5B75}" destId="{939B9CB7-866B-4A73-9254-5BF23A9FD89F}" srcOrd="6" destOrd="0" parTransId="{4E1331BA-89F0-4052-B3F1-1A051E31B606}" sibTransId="{1EF01DA2-6B8A-49A1-A0CD-E68EC0C76415}"/>
    <dgm:cxn modelId="{82E51226-FFDA-4746-87C3-A7A607579D8B}" type="presOf" srcId="{FBA1B185-5FB6-4F3A-A321-4E70DAED7A2D}" destId="{EA294124-D27A-438C-86EC-EA6BC1F23BCD}" srcOrd="0" destOrd="0" presId="urn:microsoft.com/office/officeart/2005/8/layout/process5"/>
    <dgm:cxn modelId="{A1D9AC67-8CF4-40FF-B5F6-D524E7A40CD0}" type="presOf" srcId="{DA821D24-7D30-40DF-A201-FBBBB77BC468}" destId="{8291334E-51F2-49E1-89FB-D02E55FEB600}" srcOrd="0" destOrd="0" presId="urn:microsoft.com/office/officeart/2005/8/layout/process5"/>
    <dgm:cxn modelId="{DEC2FF1D-9D4D-4DD8-B001-37B74C6AE8D4}" type="presOf" srcId="{30D777F4-9C1B-4B45-BB15-173885E19B6B}" destId="{55EDBB32-DF12-4D30-9AD2-C62C697D487D}" srcOrd="0" destOrd="0" presId="urn:microsoft.com/office/officeart/2005/8/layout/process5"/>
    <dgm:cxn modelId="{E4BD2B96-C562-436F-A750-D751CCB7C6A3}" type="presOf" srcId="{807E7CDC-4FE4-4850-81D1-1B9C8D5CD6C1}" destId="{6AACD797-7B48-4CCE-B65B-33B0BE536B17}" srcOrd="0" destOrd="0" presId="urn:microsoft.com/office/officeart/2005/8/layout/process5"/>
    <dgm:cxn modelId="{3AA4C082-11F5-47CB-B0C1-7822BAD362A4}" srcId="{A2274D9F-F32F-41EF-B2EA-7E21789B5B75}" destId="{3E30072E-B8DC-4A33-85BB-4A76B156CC93}" srcOrd="7" destOrd="0" parTransId="{BE469BBF-7B45-4C4E-BE47-5BBE848341A5}" sibTransId="{8554B7F6-E9DB-49DF-B62D-DA2E2608E09F}"/>
    <dgm:cxn modelId="{B1F6DB3B-E3CB-4BAE-BFE9-999B2CF45764}" type="presOf" srcId="{1EF01DA2-6B8A-49A1-A0CD-E68EC0C76415}" destId="{266D54B0-206B-4481-A530-CA1346153319}" srcOrd="0" destOrd="0" presId="urn:microsoft.com/office/officeart/2005/8/layout/process5"/>
    <dgm:cxn modelId="{B9818BC0-258B-48E3-9516-7BF25F03D7F9}" type="presOf" srcId="{1E95C028-7C02-4EE7-BE66-6559605BD1A7}" destId="{11EA586E-159F-4DEA-8A4B-865A6227F254}" srcOrd="0" destOrd="0" presId="urn:microsoft.com/office/officeart/2005/8/layout/process5"/>
    <dgm:cxn modelId="{23F16E08-3791-4AA9-93C1-9E3958152430}" type="presOf" srcId="{D3537A6F-EF72-4984-B4AE-C0A852BE5584}" destId="{ADE0A68E-044F-4B1E-A93D-63BD2B9E7254}" srcOrd="0" destOrd="0" presId="urn:microsoft.com/office/officeart/2005/8/layout/process5"/>
    <dgm:cxn modelId="{06D07B18-76EA-4D18-A826-826A13EA1B1B}" srcId="{A2274D9F-F32F-41EF-B2EA-7E21789B5B75}" destId="{D3537A6F-EF72-4984-B4AE-C0A852BE5584}" srcOrd="5" destOrd="0" parTransId="{64F39E17-271B-41DB-A08F-E2105CFAB944}" sibTransId="{807E7CDC-4FE4-4850-81D1-1B9C8D5CD6C1}"/>
    <dgm:cxn modelId="{B1E7F302-28A7-4925-AECE-AF2D115B9B0C}" srcId="{A2274D9F-F32F-41EF-B2EA-7E21789B5B75}" destId="{CDE395A2-5D16-496C-B51A-3E0BB814E14F}" srcOrd="1" destOrd="0" parTransId="{6D18712E-501B-48E4-A9D6-B9F5244B6478}" sibTransId="{8D3055D4-4D11-4B1E-B6B7-E8D0C3A287E3}"/>
    <dgm:cxn modelId="{F2947461-8079-4C91-8644-68D642E8ABBF}" type="presOf" srcId="{FCB830CB-6EC9-4934-AB6B-4CAF78523266}" destId="{4FD7C4C5-A689-41D1-8761-063080D70882}" srcOrd="1" destOrd="0" presId="urn:microsoft.com/office/officeart/2005/8/layout/process5"/>
    <dgm:cxn modelId="{459C32ED-4B1F-4681-98A2-B95C45D1FF08}" srcId="{A2274D9F-F32F-41EF-B2EA-7E21789B5B75}" destId="{DA821D24-7D30-40DF-A201-FBBBB77BC468}" srcOrd="2" destOrd="0" parTransId="{E32A2D66-4154-4D8B-8C35-FB28102916A2}" sibTransId="{FCB830CB-6EC9-4934-AB6B-4CAF78523266}"/>
    <dgm:cxn modelId="{A26D9184-4EE9-413B-8EEF-F4CF63CF1A89}" type="presOf" srcId="{939B9CB7-866B-4A73-9254-5BF23A9FD89F}" destId="{9A9E6A60-47DD-4520-8D89-CC01102CD3B4}" srcOrd="0" destOrd="0" presId="urn:microsoft.com/office/officeart/2005/8/layout/process5"/>
    <dgm:cxn modelId="{9A100979-7F8E-4EF4-BA6A-C1054570E761}" type="presOf" srcId="{3E30072E-B8DC-4A33-85BB-4A76B156CC93}" destId="{721403A1-6C56-4557-909A-9392C884FDC3}" srcOrd="0" destOrd="0" presId="urn:microsoft.com/office/officeart/2005/8/layout/process5"/>
    <dgm:cxn modelId="{18C1B3FC-4B76-48BC-B4EB-40A05199A9C6}" type="presOf" srcId="{94AE95AC-F3D2-4346-9719-A90F0AF704FC}" destId="{B4333344-83F0-4063-B635-B0FF9ACB7F0F}" srcOrd="1" destOrd="0" presId="urn:microsoft.com/office/officeart/2005/8/layout/process5"/>
    <dgm:cxn modelId="{5BAF4F10-6D0D-49EE-B5D6-53ACA3C8967A}" type="presOf" srcId="{8D3055D4-4D11-4B1E-B6B7-E8D0C3A287E3}" destId="{49784324-3B1D-4DD5-8D57-9981E8BC6136}" srcOrd="0" destOrd="0" presId="urn:microsoft.com/office/officeart/2005/8/layout/process5"/>
    <dgm:cxn modelId="{B03CD2A6-BE62-42B6-9AB4-CDCB1FC35D5B}" srcId="{A2274D9F-F32F-41EF-B2EA-7E21789B5B75}" destId="{1E95C028-7C02-4EE7-BE66-6559605BD1A7}" srcOrd="4" destOrd="0" parTransId="{789A66FF-B73E-4D4D-A335-3814E5D2B767}" sibTransId="{94AE95AC-F3D2-4346-9719-A90F0AF704FC}"/>
    <dgm:cxn modelId="{5FB071EE-C8C8-4F11-A9E3-D22B0B67BA46}" type="presOf" srcId="{8FD2C5B1-1CDD-4B96-B9CD-E2C76258ED6B}" destId="{7B7119DD-F083-4107-A4E3-C1ADEF5170B1}" srcOrd="1" destOrd="0" presId="urn:microsoft.com/office/officeart/2005/8/layout/process5"/>
    <dgm:cxn modelId="{804C9920-A947-41A8-8852-688468E3EC12}" type="presOf" srcId="{CDE395A2-5D16-496C-B51A-3E0BB814E14F}" destId="{F16BED13-5E31-43BD-9274-5F046564BC00}" srcOrd="0" destOrd="0" presId="urn:microsoft.com/office/officeart/2005/8/layout/process5"/>
    <dgm:cxn modelId="{D0CF69BC-0975-4846-825B-C2ECF32E6C19}" type="presOf" srcId="{A2274D9F-F32F-41EF-B2EA-7E21789B5B75}" destId="{48145F46-D044-48CF-9139-56C13C8DAD3A}" srcOrd="0" destOrd="0" presId="urn:microsoft.com/office/officeart/2005/8/layout/process5"/>
    <dgm:cxn modelId="{8911E9E1-0110-43E7-8C08-C01D786D026D}" type="presOf" srcId="{1507848A-E8FB-4812-A92C-573F80669321}" destId="{96919E90-EE43-49F7-8FF8-64D0532B1481}" srcOrd="0" destOrd="0" presId="urn:microsoft.com/office/officeart/2005/8/layout/process5"/>
    <dgm:cxn modelId="{AE2FE1FB-8962-49A4-BC81-72E1F435A5B3}" srcId="{A2274D9F-F32F-41EF-B2EA-7E21789B5B75}" destId="{1507848A-E8FB-4812-A92C-573F80669321}" srcOrd="3" destOrd="0" parTransId="{B76F3E1E-23D0-4A62-8B3D-1EE9D45627FC}" sibTransId="{FBA1B185-5FB6-4F3A-A321-4E70DAED7A2D}"/>
    <dgm:cxn modelId="{580CC558-5FDC-42B1-9B24-F77264918009}" type="presOf" srcId="{8D3055D4-4D11-4B1E-B6B7-E8D0C3A287E3}" destId="{C8C19A8A-ABF0-452A-B9F3-BCCAEA6596DB}" srcOrd="1" destOrd="0" presId="urn:microsoft.com/office/officeart/2005/8/layout/process5"/>
    <dgm:cxn modelId="{068B2EEC-A814-4DE2-8EEE-0F46644607F5}" type="presOf" srcId="{807E7CDC-4FE4-4850-81D1-1B9C8D5CD6C1}" destId="{6FC5F5D6-1914-4697-907D-8DA05D2035D3}" srcOrd="1" destOrd="0" presId="urn:microsoft.com/office/officeart/2005/8/layout/process5"/>
    <dgm:cxn modelId="{82D1F261-7A5E-42F0-9F04-D90F7B8E8BFD}" type="presOf" srcId="{FBA1B185-5FB6-4F3A-A321-4E70DAED7A2D}" destId="{1E275B70-B71D-4E90-BCF7-05EBB1955122}" srcOrd="1" destOrd="0" presId="urn:microsoft.com/office/officeart/2005/8/layout/process5"/>
    <dgm:cxn modelId="{788252E7-08FC-4196-905B-5997F125FF75}" type="presParOf" srcId="{48145F46-D044-48CF-9139-56C13C8DAD3A}" destId="{55EDBB32-DF12-4D30-9AD2-C62C697D487D}" srcOrd="0" destOrd="0" presId="urn:microsoft.com/office/officeart/2005/8/layout/process5"/>
    <dgm:cxn modelId="{B6404D6B-49D1-4FE3-B979-567C774321B6}" type="presParOf" srcId="{48145F46-D044-48CF-9139-56C13C8DAD3A}" destId="{F2D39E53-686D-40CC-8E9E-25210D0B2C02}" srcOrd="1" destOrd="0" presId="urn:microsoft.com/office/officeart/2005/8/layout/process5"/>
    <dgm:cxn modelId="{8FF22688-8ED1-41EF-8554-D0497E2DE4E4}" type="presParOf" srcId="{F2D39E53-686D-40CC-8E9E-25210D0B2C02}" destId="{7B7119DD-F083-4107-A4E3-C1ADEF5170B1}" srcOrd="0" destOrd="0" presId="urn:microsoft.com/office/officeart/2005/8/layout/process5"/>
    <dgm:cxn modelId="{C4077540-07FE-40A9-94CE-72DCACCDED1A}" type="presParOf" srcId="{48145F46-D044-48CF-9139-56C13C8DAD3A}" destId="{F16BED13-5E31-43BD-9274-5F046564BC00}" srcOrd="2" destOrd="0" presId="urn:microsoft.com/office/officeart/2005/8/layout/process5"/>
    <dgm:cxn modelId="{F776F008-AC42-404D-BE4C-786F15785742}" type="presParOf" srcId="{48145F46-D044-48CF-9139-56C13C8DAD3A}" destId="{49784324-3B1D-4DD5-8D57-9981E8BC6136}" srcOrd="3" destOrd="0" presId="urn:microsoft.com/office/officeart/2005/8/layout/process5"/>
    <dgm:cxn modelId="{DAE784F0-58D9-44C5-8BD9-9874040B40C8}" type="presParOf" srcId="{49784324-3B1D-4DD5-8D57-9981E8BC6136}" destId="{C8C19A8A-ABF0-452A-B9F3-BCCAEA6596DB}" srcOrd="0" destOrd="0" presId="urn:microsoft.com/office/officeart/2005/8/layout/process5"/>
    <dgm:cxn modelId="{EC3F4986-92FB-4B60-B800-E2A756910610}" type="presParOf" srcId="{48145F46-D044-48CF-9139-56C13C8DAD3A}" destId="{8291334E-51F2-49E1-89FB-D02E55FEB600}" srcOrd="4" destOrd="0" presId="urn:microsoft.com/office/officeart/2005/8/layout/process5"/>
    <dgm:cxn modelId="{BC37B78C-5795-4FB8-9A4C-09E64D08F3E1}" type="presParOf" srcId="{48145F46-D044-48CF-9139-56C13C8DAD3A}" destId="{5BA969F4-91E9-497C-90B2-0F992CDB8CC2}" srcOrd="5" destOrd="0" presId="urn:microsoft.com/office/officeart/2005/8/layout/process5"/>
    <dgm:cxn modelId="{BD78D29A-50B8-404B-9D5B-BA559023257E}" type="presParOf" srcId="{5BA969F4-91E9-497C-90B2-0F992CDB8CC2}" destId="{4FD7C4C5-A689-41D1-8761-063080D70882}" srcOrd="0" destOrd="0" presId="urn:microsoft.com/office/officeart/2005/8/layout/process5"/>
    <dgm:cxn modelId="{FDD8322A-4983-42BA-84EE-CE1FF02CC06B}" type="presParOf" srcId="{48145F46-D044-48CF-9139-56C13C8DAD3A}" destId="{96919E90-EE43-49F7-8FF8-64D0532B1481}" srcOrd="6" destOrd="0" presId="urn:microsoft.com/office/officeart/2005/8/layout/process5"/>
    <dgm:cxn modelId="{05609907-6BC4-4269-AF1F-282A8A643274}" type="presParOf" srcId="{48145F46-D044-48CF-9139-56C13C8DAD3A}" destId="{EA294124-D27A-438C-86EC-EA6BC1F23BCD}" srcOrd="7" destOrd="0" presId="urn:microsoft.com/office/officeart/2005/8/layout/process5"/>
    <dgm:cxn modelId="{4B8D3378-DABC-4D1A-97F7-9E6CD591A919}" type="presParOf" srcId="{EA294124-D27A-438C-86EC-EA6BC1F23BCD}" destId="{1E275B70-B71D-4E90-BCF7-05EBB1955122}" srcOrd="0" destOrd="0" presId="urn:microsoft.com/office/officeart/2005/8/layout/process5"/>
    <dgm:cxn modelId="{E46856B0-6FBC-4886-99CE-AE0791C6E4CA}" type="presParOf" srcId="{48145F46-D044-48CF-9139-56C13C8DAD3A}" destId="{11EA586E-159F-4DEA-8A4B-865A6227F254}" srcOrd="8" destOrd="0" presId="urn:microsoft.com/office/officeart/2005/8/layout/process5"/>
    <dgm:cxn modelId="{99735CE3-7693-4052-8D20-A72605D07CC1}" type="presParOf" srcId="{48145F46-D044-48CF-9139-56C13C8DAD3A}" destId="{E77C3591-32B7-42C7-BC9E-E13D34421E00}" srcOrd="9" destOrd="0" presId="urn:microsoft.com/office/officeart/2005/8/layout/process5"/>
    <dgm:cxn modelId="{229AAC05-AA76-456E-9BEE-57B56534D4DF}" type="presParOf" srcId="{E77C3591-32B7-42C7-BC9E-E13D34421E00}" destId="{B4333344-83F0-4063-B635-B0FF9ACB7F0F}" srcOrd="0" destOrd="0" presId="urn:microsoft.com/office/officeart/2005/8/layout/process5"/>
    <dgm:cxn modelId="{923A4C0C-C033-41C1-8207-50AC140A88F8}" type="presParOf" srcId="{48145F46-D044-48CF-9139-56C13C8DAD3A}" destId="{ADE0A68E-044F-4B1E-A93D-63BD2B9E7254}" srcOrd="10" destOrd="0" presId="urn:microsoft.com/office/officeart/2005/8/layout/process5"/>
    <dgm:cxn modelId="{500B3404-7001-4F9E-8874-B04538EF8A20}" type="presParOf" srcId="{48145F46-D044-48CF-9139-56C13C8DAD3A}" destId="{6AACD797-7B48-4CCE-B65B-33B0BE536B17}" srcOrd="11" destOrd="0" presId="urn:microsoft.com/office/officeart/2005/8/layout/process5"/>
    <dgm:cxn modelId="{316C6C92-6695-4796-B814-8B89F3597374}" type="presParOf" srcId="{6AACD797-7B48-4CCE-B65B-33B0BE536B17}" destId="{6FC5F5D6-1914-4697-907D-8DA05D2035D3}" srcOrd="0" destOrd="0" presId="urn:microsoft.com/office/officeart/2005/8/layout/process5"/>
    <dgm:cxn modelId="{4BB8F9D1-5588-4F59-B4DE-7594C81AA33A}" type="presParOf" srcId="{48145F46-D044-48CF-9139-56C13C8DAD3A}" destId="{9A9E6A60-47DD-4520-8D89-CC01102CD3B4}" srcOrd="12" destOrd="0" presId="urn:microsoft.com/office/officeart/2005/8/layout/process5"/>
    <dgm:cxn modelId="{908F2052-5026-4176-B274-A50004C539B0}" type="presParOf" srcId="{48145F46-D044-48CF-9139-56C13C8DAD3A}" destId="{266D54B0-206B-4481-A530-CA1346153319}" srcOrd="13" destOrd="0" presId="urn:microsoft.com/office/officeart/2005/8/layout/process5"/>
    <dgm:cxn modelId="{88FC6941-2366-444B-BF30-8A014D8255DD}" type="presParOf" srcId="{266D54B0-206B-4481-A530-CA1346153319}" destId="{F0E660E0-77F4-48EE-8A47-07511D7965FA}" srcOrd="0" destOrd="0" presId="urn:microsoft.com/office/officeart/2005/8/layout/process5"/>
    <dgm:cxn modelId="{EAF47CFF-3450-45E9-B591-0171665AF967}" type="presParOf" srcId="{48145F46-D044-48CF-9139-56C13C8DAD3A}" destId="{721403A1-6C56-4557-909A-9392C884FDC3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C0830-FB6B-403F-BA88-5CB8C3D42D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EF8FA0-D095-4A01-B8E3-C099E81F9F53}">
      <dgm:prSet phldrT="[Texto]"/>
      <dgm:spPr/>
      <dgm:t>
        <a:bodyPr/>
        <a:lstStyle/>
        <a:p>
          <a:r>
            <a:rPr lang="es-EC" dirty="0" smtClean="0"/>
            <a:t>Pesaje</a:t>
          </a:r>
          <a:endParaRPr lang="es-ES" dirty="0"/>
        </a:p>
      </dgm:t>
    </dgm:pt>
    <dgm:pt modelId="{AFE510D2-9FA3-47BB-A546-00F05A851148}" type="parTrans" cxnId="{2CB96CC5-B073-45E6-AB32-2E4CDC68CC3D}">
      <dgm:prSet/>
      <dgm:spPr/>
      <dgm:t>
        <a:bodyPr/>
        <a:lstStyle/>
        <a:p>
          <a:endParaRPr lang="es-ES"/>
        </a:p>
      </dgm:t>
    </dgm:pt>
    <dgm:pt modelId="{3B3A0AA1-A2A0-4422-B6C3-DC8057329C17}" type="sibTrans" cxnId="{2CB96CC5-B073-45E6-AB32-2E4CDC68CC3D}">
      <dgm:prSet/>
      <dgm:spPr/>
      <dgm:t>
        <a:bodyPr/>
        <a:lstStyle/>
        <a:p>
          <a:endParaRPr lang="es-ES"/>
        </a:p>
      </dgm:t>
    </dgm:pt>
    <dgm:pt modelId="{54D390D1-F81B-49B1-8237-0B02B735DED9}">
      <dgm:prSet phldrT="[Texto]"/>
      <dgm:spPr/>
      <dgm:t>
        <a:bodyPr/>
        <a:lstStyle/>
        <a:p>
          <a:r>
            <a:rPr lang="es-EC" b="1" dirty="0" smtClean="0"/>
            <a:t>Set Point: </a:t>
          </a:r>
          <a:r>
            <a:rPr lang="es-EC" dirty="0" smtClean="0"/>
            <a:t>Peso referencial definido por el usuario</a:t>
          </a:r>
          <a:endParaRPr lang="es-ES" dirty="0"/>
        </a:p>
      </dgm:t>
    </dgm:pt>
    <dgm:pt modelId="{A338CC45-8CD2-4719-84E0-D33E2A92C63E}" type="parTrans" cxnId="{A556C72C-2100-4701-8307-1C216B833BE0}">
      <dgm:prSet/>
      <dgm:spPr/>
      <dgm:t>
        <a:bodyPr/>
        <a:lstStyle/>
        <a:p>
          <a:endParaRPr lang="es-ES"/>
        </a:p>
      </dgm:t>
    </dgm:pt>
    <dgm:pt modelId="{CE0CBE22-34F5-4423-9088-831C468973A3}" type="sibTrans" cxnId="{A556C72C-2100-4701-8307-1C216B833BE0}">
      <dgm:prSet/>
      <dgm:spPr/>
      <dgm:t>
        <a:bodyPr/>
        <a:lstStyle/>
        <a:p>
          <a:endParaRPr lang="es-ES"/>
        </a:p>
      </dgm:t>
    </dgm:pt>
    <dgm:pt modelId="{EFCCB70D-36D5-4542-BFF2-5F2A97F935C1}">
      <dgm:prSet phldrT="[Texto]"/>
      <dgm:spPr/>
      <dgm:t>
        <a:bodyPr/>
        <a:lstStyle/>
        <a:p>
          <a:r>
            <a:rPr lang="es-EC" dirty="0" smtClean="0"/>
            <a:t>Molienda</a:t>
          </a:r>
          <a:endParaRPr lang="es-ES" dirty="0"/>
        </a:p>
      </dgm:t>
    </dgm:pt>
    <dgm:pt modelId="{B61F30B3-9A4A-4A96-B121-91DBFE521265}" type="parTrans" cxnId="{DB726394-07DD-4C2A-A0E7-1A8C29EEB9F8}">
      <dgm:prSet/>
      <dgm:spPr/>
      <dgm:t>
        <a:bodyPr/>
        <a:lstStyle/>
        <a:p>
          <a:endParaRPr lang="es-ES"/>
        </a:p>
      </dgm:t>
    </dgm:pt>
    <dgm:pt modelId="{4F5A86E1-5FDD-42D3-BE6C-FFB66CA2E8D7}" type="sibTrans" cxnId="{DB726394-07DD-4C2A-A0E7-1A8C29EEB9F8}">
      <dgm:prSet/>
      <dgm:spPr/>
      <dgm:t>
        <a:bodyPr/>
        <a:lstStyle/>
        <a:p>
          <a:endParaRPr lang="es-ES"/>
        </a:p>
      </dgm:t>
    </dgm:pt>
    <dgm:pt modelId="{2D438E6C-EB75-483B-BDBF-316ACE986928}">
      <dgm:prSet phldrT="[Texto]"/>
      <dgm:spPr/>
      <dgm:t>
        <a:bodyPr/>
        <a:lstStyle/>
        <a:p>
          <a:r>
            <a:rPr lang="es-ES" b="1" smtClean="0"/>
            <a:t>Set Point: </a:t>
          </a:r>
          <a:r>
            <a:rPr lang="es-ES" smtClean="0"/>
            <a:t>Valor de corriente referencial de molino definido por el usuario</a:t>
          </a:r>
          <a:endParaRPr lang="es-ES" dirty="0"/>
        </a:p>
      </dgm:t>
    </dgm:pt>
    <dgm:pt modelId="{343F547F-CF07-49A1-B9CF-29EF5C295C93}" type="parTrans" cxnId="{52CCA939-241F-4DCB-B1E7-8A32C005FABE}">
      <dgm:prSet/>
      <dgm:spPr/>
      <dgm:t>
        <a:bodyPr/>
        <a:lstStyle/>
        <a:p>
          <a:endParaRPr lang="es-ES"/>
        </a:p>
      </dgm:t>
    </dgm:pt>
    <dgm:pt modelId="{FE0CF590-4445-4361-9473-50BB568F6989}" type="sibTrans" cxnId="{52CCA939-241F-4DCB-B1E7-8A32C005FABE}">
      <dgm:prSet/>
      <dgm:spPr/>
      <dgm:t>
        <a:bodyPr/>
        <a:lstStyle/>
        <a:p>
          <a:endParaRPr lang="es-ES"/>
        </a:p>
      </dgm:t>
    </dgm:pt>
    <dgm:pt modelId="{548B6A53-555A-41B8-868B-5648F6D6450C}">
      <dgm:prSet phldrT="[Texto]"/>
      <dgm:spPr/>
      <dgm:t>
        <a:bodyPr/>
        <a:lstStyle/>
        <a:p>
          <a:r>
            <a:rPr lang="es-ES" b="1" dirty="0" smtClean="0"/>
            <a:t>Variable controlada: </a:t>
          </a:r>
          <a:r>
            <a:rPr lang="es-ES" dirty="0" smtClean="0"/>
            <a:t>Peso actual</a:t>
          </a:r>
          <a:endParaRPr lang="es-ES" dirty="0"/>
        </a:p>
      </dgm:t>
    </dgm:pt>
    <dgm:pt modelId="{5CF28C04-434C-41F6-87F3-7FC4AA4C3743}" type="parTrans" cxnId="{B690B6F5-1881-4095-94B9-126B7DF88B90}">
      <dgm:prSet/>
      <dgm:spPr/>
      <dgm:t>
        <a:bodyPr/>
        <a:lstStyle/>
        <a:p>
          <a:endParaRPr lang="es-ES"/>
        </a:p>
      </dgm:t>
    </dgm:pt>
    <dgm:pt modelId="{14E968A0-716B-4B85-B38F-691F9F77A0A7}" type="sibTrans" cxnId="{B690B6F5-1881-4095-94B9-126B7DF88B90}">
      <dgm:prSet/>
      <dgm:spPr/>
      <dgm:t>
        <a:bodyPr/>
        <a:lstStyle/>
        <a:p>
          <a:endParaRPr lang="es-ES"/>
        </a:p>
      </dgm:t>
    </dgm:pt>
    <dgm:pt modelId="{184D4B53-1C6E-4DBB-A78A-C573155EAB14}">
      <dgm:prSet phldrT="[Texto]"/>
      <dgm:spPr/>
      <dgm:t>
        <a:bodyPr/>
        <a:lstStyle/>
        <a:p>
          <a:r>
            <a:rPr lang="es-ES" b="1" dirty="0" smtClean="0"/>
            <a:t>Variable manipulada: </a:t>
          </a:r>
          <a:r>
            <a:rPr lang="es-ES" dirty="0" smtClean="0"/>
            <a:t>Encendido o apagado de transportador de materia prima</a:t>
          </a:r>
          <a:endParaRPr lang="es-ES" dirty="0"/>
        </a:p>
      </dgm:t>
    </dgm:pt>
    <dgm:pt modelId="{ADEC3E43-A7E0-4DDC-B62F-B7199C98EEF5}" type="parTrans" cxnId="{8798F17F-0766-4106-B85F-5961BAB774B1}">
      <dgm:prSet/>
      <dgm:spPr/>
      <dgm:t>
        <a:bodyPr/>
        <a:lstStyle/>
        <a:p>
          <a:endParaRPr lang="es-ES"/>
        </a:p>
      </dgm:t>
    </dgm:pt>
    <dgm:pt modelId="{75D4C172-A97A-4B9E-AB0E-6D9EECA3B132}" type="sibTrans" cxnId="{8798F17F-0766-4106-B85F-5961BAB774B1}">
      <dgm:prSet/>
      <dgm:spPr/>
      <dgm:t>
        <a:bodyPr/>
        <a:lstStyle/>
        <a:p>
          <a:endParaRPr lang="es-ES"/>
        </a:p>
      </dgm:t>
    </dgm:pt>
    <dgm:pt modelId="{FFB2ABC9-C0E3-4689-9490-FD9404523902}">
      <dgm:prSet phldrT="[Texto]"/>
      <dgm:spPr/>
      <dgm:t>
        <a:bodyPr/>
        <a:lstStyle/>
        <a:p>
          <a:r>
            <a:rPr lang="es-ES" b="1" dirty="0" smtClean="0"/>
            <a:t>Variable controlada: </a:t>
          </a:r>
          <a:r>
            <a:rPr lang="es-ES" dirty="0" smtClean="0"/>
            <a:t>Valor de corriente actual</a:t>
          </a:r>
          <a:endParaRPr lang="es-ES" dirty="0"/>
        </a:p>
      </dgm:t>
    </dgm:pt>
    <dgm:pt modelId="{07E96AB0-E974-4D25-BF5D-CCB6FF958BAB}" type="parTrans" cxnId="{AE14EF74-6E5E-4BCA-A1D8-01296CB6EFC1}">
      <dgm:prSet/>
      <dgm:spPr/>
      <dgm:t>
        <a:bodyPr/>
        <a:lstStyle/>
        <a:p>
          <a:endParaRPr lang="es-ES"/>
        </a:p>
      </dgm:t>
    </dgm:pt>
    <dgm:pt modelId="{8D5864C5-B451-4DE5-8CD4-4FBD5893F46D}" type="sibTrans" cxnId="{AE14EF74-6E5E-4BCA-A1D8-01296CB6EFC1}">
      <dgm:prSet/>
      <dgm:spPr/>
      <dgm:t>
        <a:bodyPr/>
        <a:lstStyle/>
        <a:p>
          <a:endParaRPr lang="es-ES"/>
        </a:p>
      </dgm:t>
    </dgm:pt>
    <dgm:pt modelId="{1A982E35-6057-4538-AFB0-886E7F94F563}">
      <dgm:prSet phldrT="[Texto]"/>
      <dgm:spPr/>
      <dgm:t>
        <a:bodyPr/>
        <a:lstStyle/>
        <a:p>
          <a:r>
            <a:rPr lang="es-ES" b="1" dirty="0" smtClean="0"/>
            <a:t>Variable manipulada: </a:t>
          </a:r>
          <a:r>
            <a:rPr lang="es-ES" dirty="0" smtClean="0"/>
            <a:t>Apertura o cierre de compuerta de tolva 2</a:t>
          </a:r>
          <a:endParaRPr lang="es-ES" dirty="0"/>
        </a:p>
      </dgm:t>
    </dgm:pt>
    <dgm:pt modelId="{50CA0F7B-4E92-4257-A853-67669AD43814}" type="parTrans" cxnId="{A83162FB-1FBA-43FD-8219-A3BC402E2F5E}">
      <dgm:prSet/>
      <dgm:spPr/>
      <dgm:t>
        <a:bodyPr/>
        <a:lstStyle/>
        <a:p>
          <a:endParaRPr lang="es-ES"/>
        </a:p>
      </dgm:t>
    </dgm:pt>
    <dgm:pt modelId="{7802B243-3F34-4391-8DF3-9CB4F9C5326F}" type="sibTrans" cxnId="{A83162FB-1FBA-43FD-8219-A3BC402E2F5E}">
      <dgm:prSet/>
      <dgm:spPr/>
      <dgm:t>
        <a:bodyPr/>
        <a:lstStyle/>
        <a:p>
          <a:endParaRPr lang="es-ES"/>
        </a:p>
      </dgm:t>
    </dgm:pt>
    <dgm:pt modelId="{E8667DAC-A8AE-4FCB-BF68-1CA6DB7687E0}" type="pres">
      <dgm:prSet presAssocID="{916C0830-FB6B-403F-BA88-5CB8C3D42D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ABF529-F6D6-4CF8-A62F-C1CEAA0DABCF}" type="pres">
      <dgm:prSet presAssocID="{4EEF8FA0-D095-4A01-B8E3-C099E81F9F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FDD2B6-6B68-4B25-A914-478439ABC5EC}" type="pres">
      <dgm:prSet presAssocID="{4EEF8FA0-D095-4A01-B8E3-C099E81F9F5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EF9D43-C506-4514-9EAB-B14710E42A17}" type="pres">
      <dgm:prSet presAssocID="{EFCCB70D-36D5-4542-BFF2-5F2A97F935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319B7D-A592-4564-8D2E-30FB9366D0C2}" type="pres">
      <dgm:prSet presAssocID="{EFCCB70D-36D5-4542-BFF2-5F2A97F935C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620DED-C9CE-4702-ACC3-B56DDB0F3C25}" type="presOf" srcId="{FFB2ABC9-C0E3-4689-9490-FD9404523902}" destId="{E9319B7D-A592-4564-8D2E-30FB9366D0C2}" srcOrd="0" destOrd="1" presId="urn:microsoft.com/office/officeart/2005/8/layout/vList2"/>
    <dgm:cxn modelId="{AE14EF74-6E5E-4BCA-A1D8-01296CB6EFC1}" srcId="{EFCCB70D-36D5-4542-BFF2-5F2A97F935C1}" destId="{FFB2ABC9-C0E3-4689-9490-FD9404523902}" srcOrd="1" destOrd="0" parTransId="{07E96AB0-E974-4D25-BF5D-CCB6FF958BAB}" sibTransId="{8D5864C5-B451-4DE5-8CD4-4FBD5893F46D}"/>
    <dgm:cxn modelId="{A556C72C-2100-4701-8307-1C216B833BE0}" srcId="{4EEF8FA0-D095-4A01-B8E3-C099E81F9F53}" destId="{54D390D1-F81B-49B1-8237-0B02B735DED9}" srcOrd="0" destOrd="0" parTransId="{A338CC45-8CD2-4719-84E0-D33E2A92C63E}" sibTransId="{CE0CBE22-34F5-4423-9088-831C468973A3}"/>
    <dgm:cxn modelId="{52CCA939-241F-4DCB-B1E7-8A32C005FABE}" srcId="{EFCCB70D-36D5-4542-BFF2-5F2A97F935C1}" destId="{2D438E6C-EB75-483B-BDBF-316ACE986928}" srcOrd="0" destOrd="0" parTransId="{343F547F-CF07-49A1-B9CF-29EF5C295C93}" sibTransId="{FE0CF590-4445-4361-9473-50BB568F6989}"/>
    <dgm:cxn modelId="{7BF847B9-A479-4440-A95A-343433AE38FC}" type="presOf" srcId="{184D4B53-1C6E-4DBB-A78A-C573155EAB14}" destId="{73FDD2B6-6B68-4B25-A914-478439ABC5EC}" srcOrd="0" destOrd="2" presId="urn:microsoft.com/office/officeart/2005/8/layout/vList2"/>
    <dgm:cxn modelId="{889CCF1A-F0EC-42C7-9A42-7B5AE433754F}" type="presOf" srcId="{1A982E35-6057-4538-AFB0-886E7F94F563}" destId="{E9319B7D-A592-4564-8D2E-30FB9366D0C2}" srcOrd="0" destOrd="2" presId="urn:microsoft.com/office/officeart/2005/8/layout/vList2"/>
    <dgm:cxn modelId="{F36EBF5C-DD3B-4EA4-9394-3444A1F24E9D}" type="presOf" srcId="{4EEF8FA0-D095-4A01-B8E3-C099E81F9F53}" destId="{EBABF529-F6D6-4CF8-A62F-C1CEAA0DABCF}" srcOrd="0" destOrd="0" presId="urn:microsoft.com/office/officeart/2005/8/layout/vList2"/>
    <dgm:cxn modelId="{5118F4ED-7C7F-426D-BADF-F4203E03B401}" type="presOf" srcId="{916C0830-FB6B-403F-BA88-5CB8C3D42D2E}" destId="{E8667DAC-A8AE-4FCB-BF68-1CA6DB7687E0}" srcOrd="0" destOrd="0" presId="urn:microsoft.com/office/officeart/2005/8/layout/vList2"/>
    <dgm:cxn modelId="{26208114-0DC8-4645-B1AE-330CE038915D}" type="presOf" srcId="{54D390D1-F81B-49B1-8237-0B02B735DED9}" destId="{73FDD2B6-6B68-4B25-A914-478439ABC5EC}" srcOrd="0" destOrd="0" presId="urn:microsoft.com/office/officeart/2005/8/layout/vList2"/>
    <dgm:cxn modelId="{4F309440-18CB-4376-ACD8-80F2FE17ED09}" type="presOf" srcId="{EFCCB70D-36D5-4542-BFF2-5F2A97F935C1}" destId="{34EF9D43-C506-4514-9EAB-B14710E42A17}" srcOrd="0" destOrd="0" presId="urn:microsoft.com/office/officeart/2005/8/layout/vList2"/>
    <dgm:cxn modelId="{2CB96CC5-B073-45E6-AB32-2E4CDC68CC3D}" srcId="{916C0830-FB6B-403F-BA88-5CB8C3D42D2E}" destId="{4EEF8FA0-D095-4A01-B8E3-C099E81F9F53}" srcOrd="0" destOrd="0" parTransId="{AFE510D2-9FA3-47BB-A546-00F05A851148}" sibTransId="{3B3A0AA1-A2A0-4422-B6C3-DC8057329C17}"/>
    <dgm:cxn modelId="{A83162FB-1FBA-43FD-8219-A3BC402E2F5E}" srcId="{EFCCB70D-36D5-4542-BFF2-5F2A97F935C1}" destId="{1A982E35-6057-4538-AFB0-886E7F94F563}" srcOrd="2" destOrd="0" parTransId="{50CA0F7B-4E92-4257-A853-67669AD43814}" sibTransId="{7802B243-3F34-4391-8DF3-9CB4F9C5326F}"/>
    <dgm:cxn modelId="{DB1AB086-E931-4106-B5A6-8E19FEB690A6}" type="presOf" srcId="{548B6A53-555A-41B8-868B-5648F6D6450C}" destId="{73FDD2B6-6B68-4B25-A914-478439ABC5EC}" srcOrd="0" destOrd="1" presId="urn:microsoft.com/office/officeart/2005/8/layout/vList2"/>
    <dgm:cxn modelId="{DB726394-07DD-4C2A-A0E7-1A8C29EEB9F8}" srcId="{916C0830-FB6B-403F-BA88-5CB8C3D42D2E}" destId="{EFCCB70D-36D5-4542-BFF2-5F2A97F935C1}" srcOrd="1" destOrd="0" parTransId="{B61F30B3-9A4A-4A96-B121-91DBFE521265}" sibTransId="{4F5A86E1-5FDD-42D3-BE6C-FFB66CA2E8D7}"/>
    <dgm:cxn modelId="{B690B6F5-1881-4095-94B9-126B7DF88B90}" srcId="{4EEF8FA0-D095-4A01-B8E3-C099E81F9F53}" destId="{548B6A53-555A-41B8-868B-5648F6D6450C}" srcOrd="1" destOrd="0" parTransId="{5CF28C04-434C-41F6-87F3-7FC4AA4C3743}" sibTransId="{14E968A0-716B-4B85-B38F-691F9F77A0A7}"/>
    <dgm:cxn modelId="{8798F17F-0766-4106-B85F-5961BAB774B1}" srcId="{4EEF8FA0-D095-4A01-B8E3-C099E81F9F53}" destId="{184D4B53-1C6E-4DBB-A78A-C573155EAB14}" srcOrd="2" destOrd="0" parTransId="{ADEC3E43-A7E0-4DDC-B62F-B7199C98EEF5}" sibTransId="{75D4C172-A97A-4B9E-AB0E-6D9EECA3B132}"/>
    <dgm:cxn modelId="{5F796A07-1A96-43D9-9801-D55C1FC83790}" type="presOf" srcId="{2D438E6C-EB75-483B-BDBF-316ACE986928}" destId="{E9319B7D-A592-4564-8D2E-30FB9366D0C2}" srcOrd="0" destOrd="0" presId="urn:microsoft.com/office/officeart/2005/8/layout/vList2"/>
    <dgm:cxn modelId="{8D9731E2-5A8F-4E7E-8ADA-549BD262308D}" type="presParOf" srcId="{E8667DAC-A8AE-4FCB-BF68-1CA6DB7687E0}" destId="{EBABF529-F6D6-4CF8-A62F-C1CEAA0DABCF}" srcOrd="0" destOrd="0" presId="urn:microsoft.com/office/officeart/2005/8/layout/vList2"/>
    <dgm:cxn modelId="{E6564846-9525-475B-8D3F-B8CD122FE890}" type="presParOf" srcId="{E8667DAC-A8AE-4FCB-BF68-1CA6DB7687E0}" destId="{73FDD2B6-6B68-4B25-A914-478439ABC5EC}" srcOrd="1" destOrd="0" presId="urn:microsoft.com/office/officeart/2005/8/layout/vList2"/>
    <dgm:cxn modelId="{F88CF986-70B0-41E7-828E-FC7284429E75}" type="presParOf" srcId="{E8667DAC-A8AE-4FCB-BF68-1CA6DB7687E0}" destId="{34EF9D43-C506-4514-9EAB-B14710E42A17}" srcOrd="2" destOrd="0" presId="urn:microsoft.com/office/officeart/2005/8/layout/vList2"/>
    <dgm:cxn modelId="{803F4544-60C9-495B-802F-E69563B6EA61}" type="presParOf" srcId="{E8667DAC-A8AE-4FCB-BF68-1CA6DB7687E0}" destId="{E9319B7D-A592-4564-8D2E-30FB9366D0C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3204FB-2E8D-416F-A26F-68EBD03A16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641FA8-5AE8-40DB-9E67-03BCA16C6262}">
      <dgm:prSet phldrT="[Texto]"/>
      <dgm:spPr/>
      <dgm:t>
        <a:bodyPr/>
        <a:lstStyle/>
        <a:p>
          <a:r>
            <a:rPr lang="es-EC" dirty="0" smtClean="0"/>
            <a:t>Siemens</a:t>
          </a:r>
          <a:endParaRPr lang="es-ES" dirty="0"/>
        </a:p>
      </dgm:t>
    </dgm:pt>
    <dgm:pt modelId="{2AA9A712-410F-4970-9548-3FA3DCC103DD}" type="parTrans" cxnId="{DE494FE5-AA9A-4D76-9E5B-7DDA5B669923}">
      <dgm:prSet/>
      <dgm:spPr/>
      <dgm:t>
        <a:bodyPr/>
        <a:lstStyle/>
        <a:p>
          <a:endParaRPr lang="es-ES"/>
        </a:p>
      </dgm:t>
    </dgm:pt>
    <dgm:pt modelId="{5B5EBA26-1D46-4764-9A86-3782E6A3AB34}" type="sibTrans" cxnId="{DE494FE5-AA9A-4D76-9E5B-7DDA5B669923}">
      <dgm:prSet/>
      <dgm:spPr/>
      <dgm:t>
        <a:bodyPr/>
        <a:lstStyle/>
        <a:p>
          <a:endParaRPr lang="es-ES"/>
        </a:p>
      </dgm:t>
    </dgm:pt>
    <dgm:pt modelId="{5F1684F4-0C44-403A-BDEB-567B23325CF1}">
      <dgm:prSet phldrT="[Texto]"/>
      <dgm:spPr/>
      <dgm:t>
        <a:bodyPr/>
        <a:lstStyle/>
        <a:p>
          <a:r>
            <a:rPr lang="es-EC" dirty="0" smtClean="0"/>
            <a:t>Panasonic</a:t>
          </a:r>
          <a:endParaRPr lang="es-ES" dirty="0"/>
        </a:p>
      </dgm:t>
    </dgm:pt>
    <dgm:pt modelId="{C970BB1D-5F74-4D6E-9970-BD2B964E3966}" type="parTrans" cxnId="{2B46CF1C-E83A-4F69-A18A-909CDD2D2865}">
      <dgm:prSet/>
      <dgm:spPr/>
      <dgm:t>
        <a:bodyPr/>
        <a:lstStyle/>
        <a:p>
          <a:endParaRPr lang="es-ES"/>
        </a:p>
      </dgm:t>
    </dgm:pt>
    <dgm:pt modelId="{F029B85B-B820-45C3-8598-59F5B36C9779}" type="sibTrans" cxnId="{2B46CF1C-E83A-4F69-A18A-909CDD2D2865}">
      <dgm:prSet/>
      <dgm:spPr/>
      <dgm:t>
        <a:bodyPr/>
        <a:lstStyle/>
        <a:p>
          <a:endParaRPr lang="es-ES"/>
        </a:p>
      </dgm:t>
    </dgm:pt>
    <dgm:pt modelId="{DE9CB586-5077-48D8-A205-F816DC548C5F}">
      <dgm:prSet phldrT="[Texto]"/>
      <dgm:spPr/>
      <dgm:t>
        <a:bodyPr/>
        <a:lstStyle/>
        <a:p>
          <a:r>
            <a:rPr lang="es-EC" dirty="0" err="1" smtClean="0"/>
            <a:t>Renu</a:t>
          </a:r>
          <a:r>
            <a:rPr lang="es-EC" dirty="0" smtClean="0"/>
            <a:t> </a:t>
          </a:r>
          <a:r>
            <a:rPr lang="es-EC" dirty="0" err="1" smtClean="0"/>
            <a:t>Electronics</a:t>
          </a:r>
          <a:endParaRPr lang="es-ES" dirty="0"/>
        </a:p>
      </dgm:t>
    </dgm:pt>
    <dgm:pt modelId="{0B6913EA-76FA-4E7F-A467-7A44D61FBAEB}" type="parTrans" cxnId="{1D25C386-9835-40B2-9155-72FC1C66E6D8}">
      <dgm:prSet/>
      <dgm:spPr/>
      <dgm:t>
        <a:bodyPr/>
        <a:lstStyle/>
        <a:p>
          <a:endParaRPr lang="es-ES"/>
        </a:p>
      </dgm:t>
    </dgm:pt>
    <dgm:pt modelId="{BD99F91C-36A2-4E89-925F-98DD6E7447A9}" type="sibTrans" cxnId="{1D25C386-9835-40B2-9155-72FC1C66E6D8}">
      <dgm:prSet/>
      <dgm:spPr/>
      <dgm:t>
        <a:bodyPr/>
        <a:lstStyle/>
        <a:p>
          <a:endParaRPr lang="es-ES"/>
        </a:p>
      </dgm:t>
    </dgm:pt>
    <dgm:pt modelId="{89A8AB38-385A-4E71-86A1-0FF3288C5511}">
      <dgm:prSet phldrT="[Texto]"/>
      <dgm:spPr/>
      <dgm:t>
        <a:bodyPr/>
        <a:lstStyle/>
        <a:p>
          <a:r>
            <a:rPr lang="es-ES" dirty="0" smtClean="0"/>
            <a:t>S7-1200 1212C (90 x 100 x 75)</a:t>
          </a:r>
          <a:endParaRPr lang="es-ES" dirty="0"/>
        </a:p>
      </dgm:t>
    </dgm:pt>
    <dgm:pt modelId="{7388A2A8-7FB0-4512-A787-6053467F67BC}" type="parTrans" cxnId="{3EF955E9-C46B-4984-BF0E-B0454354750A}">
      <dgm:prSet/>
      <dgm:spPr/>
      <dgm:t>
        <a:bodyPr/>
        <a:lstStyle/>
        <a:p>
          <a:endParaRPr lang="es-ES"/>
        </a:p>
      </dgm:t>
    </dgm:pt>
    <dgm:pt modelId="{B5A4F6E3-6B07-450D-846E-92E150546FC0}" type="sibTrans" cxnId="{3EF955E9-C46B-4984-BF0E-B0454354750A}">
      <dgm:prSet/>
      <dgm:spPr/>
      <dgm:t>
        <a:bodyPr/>
        <a:lstStyle/>
        <a:p>
          <a:endParaRPr lang="es-ES"/>
        </a:p>
      </dgm:t>
    </dgm:pt>
    <dgm:pt modelId="{5D527916-AA66-4319-B293-E35AADBA73CE}">
      <dgm:prSet phldrT="[Texto]"/>
      <dgm:spPr/>
      <dgm:t>
        <a:bodyPr/>
        <a:lstStyle/>
        <a:p>
          <a:r>
            <a:rPr lang="es-ES" dirty="0" smtClean="0"/>
            <a:t>KTP700 (7"pulgadas)</a:t>
          </a:r>
          <a:endParaRPr lang="es-ES" dirty="0"/>
        </a:p>
      </dgm:t>
    </dgm:pt>
    <dgm:pt modelId="{653AF4C2-396E-4DBD-ACD5-14133986313A}" type="parTrans" cxnId="{BB1BC63A-15BC-4143-B99B-216F6119D9FC}">
      <dgm:prSet/>
      <dgm:spPr/>
      <dgm:t>
        <a:bodyPr/>
        <a:lstStyle/>
        <a:p>
          <a:endParaRPr lang="es-ES"/>
        </a:p>
      </dgm:t>
    </dgm:pt>
    <dgm:pt modelId="{AEE172C7-A10F-4A4A-AFC8-517C32A8E370}" type="sibTrans" cxnId="{BB1BC63A-15BC-4143-B99B-216F6119D9FC}">
      <dgm:prSet/>
      <dgm:spPr/>
      <dgm:t>
        <a:bodyPr/>
        <a:lstStyle/>
        <a:p>
          <a:endParaRPr lang="es-ES"/>
        </a:p>
      </dgm:t>
    </dgm:pt>
    <dgm:pt modelId="{1859439F-11E7-4FA5-A30A-BEB5A93D77DF}">
      <dgm:prSet phldrT="[Texto]"/>
      <dgm:spPr/>
      <dgm:t>
        <a:bodyPr/>
        <a:lstStyle/>
        <a:p>
          <a:r>
            <a:rPr lang="es-ES" dirty="0" smtClean="0"/>
            <a:t>FP0R (90 x 63.5 x 25)</a:t>
          </a:r>
          <a:endParaRPr lang="es-ES" dirty="0"/>
        </a:p>
      </dgm:t>
    </dgm:pt>
    <dgm:pt modelId="{AC2DC868-D13A-4BF1-ACBE-CD5B35D7C21E}" type="parTrans" cxnId="{4F7C63FF-921B-435C-9A86-69D735728730}">
      <dgm:prSet/>
      <dgm:spPr/>
      <dgm:t>
        <a:bodyPr/>
        <a:lstStyle/>
        <a:p>
          <a:endParaRPr lang="es-ES"/>
        </a:p>
      </dgm:t>
    </dgm:pt>
    <dgm:pt modelId="{25AD6BA7-8F88-4076-AB4B-6554A1EEA416}" type="sibTrans" cxnId="{4F7C63FF-921B-435C-9A86-69D735728730}">
      <dgm:prSet/>
      <dgm:spPr/>
      <dgm:t>
        <a:bodyPr/>
        <a:lstStyle/>
        <a:p>
          <a:endParaRPr lang="es-ES"/>
        </a:p>
      </dgm:t>
    </dgm:pt>
    <dgm:pt modelId="{65C367D4-1661-49C9-9E96-FD533AA5538C}">
      <dgm:prSet phldrT="[Texto]"/>
      <dgm:spPr/>
      <dgm:t>
        <a:bodyPr/>
        <a:lstStyle/>
        <a:p>
          <a:r>
            <a:rPr lang="es-ES" dirty="0" smtClean="0"/>
            <a:t>Pantalla GT32T-E (5.7"pulgadas)</a:t>
          </a:r>
          <a:endParaRPr lang="es-ES" dirty="0"/>
        </a:p>
      </dgm:t>
    </dgm:pt>
    <dgm:pt modelId="{324D9142-8DD0-4BB7-AF39-6D10B8F95FE6}" type="parTrans" cxnId="{37E0E042-40E1-4A11-9FC6-1E2837068087}">
      <dgm:prSet/>
      <dgm:spPr/>
      <dgm:t>
        <a:bodyPr/>
        <a:lstStyle/>
        <a:p>
          <a:endParaRPr lang="es-ES"/>
        </a:p>
      </dgm:t>
    </dgm:pt>
    <dgm:pt modelId="{82B827D5-B355-4FC1-AEA9-80940D212463}" type="sibTrans" cxnId="{37E0E042-40E1-4A11-9FC6-1E2837068087}">
      <dgm:prSet/>
      <dgm:spPr/>
      <dgm:t>
        <a:bodyPr/>
        <a:lstStyle/>
        <a:p>
          <a:endParaRPr lang="es-ES"/>
        </a:p>
      </dgm:t>
    </dgm:pt>
    <dgm:pt modelId="{94161638-C6B6-47A4-AB8B-21BC4C5C7524}">
      <dgm:prSet phldrT="[Texto]"/>
      <dgm:spPr/>
      <dgm:t>
        <a:bodyPr/>
        <a:lstStyle/>
        <a:p>
          <a:r>
            <a:rPr lang="es-ES" dirty="0" smtClean="0"/>
            <a:t>FP4057T-E  </a:t>
          </a:r>
          <a:r>
            <a:rPr lang="pl-PL" dirty="0" smtClean="0"/>
            <a:t>(195 H x 124 W x 50 D )</a:t>
          </a:r>
          <a:r>
            <a:rPr lang="es-EC" dirty="0" smtClean="0"/>
            <a:t> / </a:t>
          </a:r>
          <a:r>
            <a:rPr lang="es-ES" dirty="0" smtClean="0"/>
            <a:t>(5.7"pulgadas)</a:t>
          </a:r>
          <a:endParaRPr lang="es-ES" dirty="0"/>
        </a:p>
      </dgm:t>
    </dgm:pt>
    <dgm:pt modelId="{4558D0C1-2903-4EFE-A803-813547C3CC80}" type="parTrans" cxnId="{31969C27-C83A-4F19-8433-B3F37E662402}">
      <dgm:prSet/>
      <dgm:spPr/>
      <dgm:t>
        <a:bodyPr/>
        <a:lstStyle/>
        <a:p>
          <a:endParaRPr lang="es-ES"/>
        </a:p>
      </dgm:t>
    </dgm:pt>
    <dgm:pt modelId="{0E6D6D89-6356-458B-88A6-AB43375BE24D}" type="sibTrans" cxnId="{31969C27-C83A-4F19-8433-B3F37E662402}">
      <dgm:prSet/>
      <dgm:spPr/>
      <dgm:t>
        <a:bodyPr/>
        <a:lstStyle/>
        <a:p>
          <a:endParaRPr lang="es-ES"/>
        </a:p>
      </dgm:t>
    </dgm:pt>
    <dgm:pt modelId="{C479EE9B-BE93-4256-B2E9-9D503848AAB5}" type="pres">
      <dgm:prSet presAssocID="{8A3204FB-2E8D-416F-A26F-68EBD03A16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3149BE-F798-49E8-8B70-27AE0F36B9F7}" type="pres">
      <dgm:prSet presAssocID="{E3641FA8-5AE8-40DB-9E67-03BCA16C6262}" presName="parentLin" presStyleCnt="0"/>
      <dgm:spPr/>
    </dgm:pt>
    <dgm:pt modelId="{111E9EE6-D050-4703-808B-B971179C8C12}" type="pres">
      <dgm:prSet presAssocID="{E3641FA8-5AE8-40DB-9E67-03BCA16C626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36B797E2-2D5C-4661-8716-B799B9522B0A}" type="pres">
      <dgm:prSet presAssocID="{E3641FA8-5AE8-40DB-9E67-03BCA16C626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0AE51-E2B3-4400-BCE0-964DA444ECED}" type="pres">
      <dgm:prSet presAssocID="{E3641FA8-5AE8-40DB-9E67-03BCA16C6262}" presName="negativeSpace" presStyleCnt="0"/>
      <dgm:spPr/>
    </dgm:pt>
    <dgm:pt modelId="{3895264D-813F-454D-A6D6-B18C1391B682}" type="pres">
      <dgm:prSet presAssocID="{E3641FA8-5AE8-40DB-9E67-03BCA16C626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1EA56F-815C-4085-80FC-B5F56A630A8F}" type="pres">
      <dgm:prSet presAssocID="{5B5EBA26-1D46-4764-9A86-3782E6A3AB34}" presName="spaceBetweenRectangles" presStyleCnt="0"/>
      <dgm:spPr/>
    </dgm:pt>
    <dgm:pt modelId="{C38B490F-1E0C-4E07-99AD-6B37DC6651A0}" type="pres">
      <dgm:prSet presAssocID="{5F1684F4-0C44-403A-BDEB-567B23325CF1}" presName="parentLin" presStyleCnt="0"/>
      <dgm:spPr/>
    </dgm:pt>
    <dgm:pt modelId="{853FA2A8-DBE4-4E12-B9C8-D91DFD89700F}" type="pres">
      <dgm:prSet presAssocID="{5F1684F4-0C44-403A-BDEB-567B23325CF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585D9C1-5799-4156-9D02-5F2AA280CE48}" type="pres">
      <dgm:prSet presAssocID="{5F1684F4-0C44-403A-BDEB-567B23325C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8E8034-6053-49A3-ABC4-19A7BDFA6E14}" type="pres">
      <dgm:prSet presAssocID="{5F1684F4-0C44-403A-BDEB-567B23325CF1}" presName="negativeSpace" presStyleCnt="0"/>
      <dgm:spPr/>
    </dgm:pt>
    <dgm:pt modelId="{E51D200E-3EAE-4B5E-A3CA-6D88551DDA98}" type="pres">
      <dgm:prSet presAssocID="{5F1684F4-0C44-403A-BDEB-567B23325CF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FDA1D-2BA4-47AA-943C-4F4DE8D738BA}" type="pres">
      <dgm:prSet presAssocID="{F029B85B-B820-45C3-8598-59F5B36C9779}" presName="spaceBetweenRectangles" presStyleCnt="0"/>
      <dgm:spPr/>
    </dgm:pt>
    <dgm:pt modelId="{61AF570D-CB69-4ECF-9451-C1E2A4477D3B}" type="pres">
      <dgm:prSet presAssocID="{DE9CB586-5077-48D8-A205-F816DC548C5F}" presName="parentLin" presStyleCnt="0"/>
      <dgm:spPr/>
    </dgm:pt>
    <dgm:pt modelId="{8FB2A05B-7CBD-4243-B398-18A95A466022}" type="pres">
      <dgm:prSet presAssocID="{DE9CB586-5077-48D8-A205-F816DC548C5F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8DDA6A07-F609-40B6-AF9F-35B5A01272A5}" type="pres">
      <dgm:prSet presAssocID="{DE9CB586-5077-48D8-A205-F816DC548C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37FA83-F0B9-4EA8-BC98-9610E24E10A0}" type="pres">
      <dgm:prSet presAssocID="{DE9CB586-5077-48D8-A205-F816DC548C5F}" presName="negativeSpace" presStyleCnt="0"/>
      <dgm:spPr/>
    </dgm:pt>
    <dgm:pt modelId="{FDF24D6C-0E57-4099-A488-58BFC18E9E48}" type="pres">
      <dgm:prSet presAssocID="{DE9CB586-5077-48D8-A205-F816DC548C5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2D8A35-34BD-4DCF-AF3D-E621ECC39FE9}" type="presOf" srcId="{94161638-C6B6-47A4-AB8B-21BC4C5C7524}" destId="{FDF24D6C-0E57-4099-A488-58BFC18E9E48}" srcOrd="0" destOrd="0" presId="urn:microsoft.com/office/officeart/2005/8/layout/list1"/>
    <dgm:cxn modelId="{7FF7D6CA-9590-4875-900C-A27F7E1F7790}" type="presOf" srcId="{8A3204FB-2E8D-416F-A26F-68EBD03A1644}" destId="{C479EE9B-BE93-4256-B2E9-9D503848AAB5}" srcOrd="0" destOrd="0" presId="urn:microsoft.com/office/officeart/2005/8/layout/list1"/>
    <dgm:cxn modelId="{1D25C386-9835-40B2-9155-72FC1C66E6D8}" srcId="{8A3204FB-2E8D-416F-A26F-68EBD03A1644}" destId="{DE9CB586-5077-48D8-A205-F816DC548C5F}" srcOrd="2" destOrd="0" parTransId="{0B6913EA-76FA-4E7F-A467-7A44D61FBAEB}" sibTransId="{BD99F91C-36A2-4E89-925F-98DD6E7447A9}"/>
    <dgm:cxn modelId="{3EF955E9-C46B-4984-BF0E-B0454354750A}" srcId="{E3641FA8-5AE8-40DB-9E67-03BCA16C6262}" destId="{89A8AB38-385A-4E71-86A1-0FF3288C5511}" srcOrd="0" destOrd="0" parTransId="{7388A2A8-7FB0-4512-A787-6053467F67BC}" sibTransId="{B5A4F6E3-6B07-450D-846E-92E150546FC0}"/>
    <dgm:cxn modelId="{DE494FE5-AA9A-4D76-9E5B-7DDA5B669923}" srcId="{8A3204FB-2E8D-416F-A26F-68EBD03A1644}" destId="{E3641FA8-5AE8-40DB-9E67-03BCA16C6262}" srcOrd="0" destOrd="0" parTransId="{2AA9A712-410F-4970-9548-3FA3DCC103DD}" sibTransId="{5B5EBA26-1D46-4764-9A86-3782E6A3AB34}"/>
    <dgm:cxn modelId="{4F7C63FF-921B-435C-9A86-69D735728730}" srcId="{5F1684F4-0C44-403A-BDEB-567B23325CF1}" destId="{1859439F-11E7-4FA5-A30A-BEB5A93D77DF}" srcOrd="0" destOrd="0" parTransId="{AC2DC868-D13A-4BF1-ACBE-CD5B35D7C21E}" sibTransId="{25AD6BA7-8F88-4076-AB4B-6554A1EEA416}"/>
    <dgm:cxn modelId="{29CA78D2-7684-4311-973F-44ACF45BA769}" type="presOf" srcId="{DE9CB586-5077-48D8-A205-F816DC548C5F}" destId="{8DDA6A07-F609-40B6-AF9F-35B5A01272A5}" srcOrd="1" destOrd="0" presId="urn:microsoft.com/office/officeart/2005/8/layout/list1"/>
    <dgm:cxn modelId="{31969C27-C83A-4F19-8433-B3F37E662402}" srcId="{DE9CB586-5077-48D8-A205-F816DC548C5F}" destId="{94161638-C6B6-47A4-AB8B-21BC4C5C7524}" srcOrd="0" destOrd="0" parTransId="{4558D0C1-2903-4EFE-A803-813547C3CC80}" sibTransId="{0E6D6D89-6356-458B-88A6-AB43375BE24D}"/>
    <dgm:cxn modelId="{2B46CF1C-E83A-4F69-A18A-909CDD2D2865}" srcId="{8A3204FB-2E8D-416F-A26F-68EBD03A1644}" destId="{5F1684F4-0C44-403A-BDEB-567B23325CF1}" srcOrd="1" destOrd="0" parTransId="{C970BB1D-5F74-4D6E-9970-BD2B964E3966}" sibTransId="{F029B85B-B820-45C3-8598-59F5B36C9779}"/>
    <dgm:cxn modelId="{FBF55F7C-D893-4020-8DB6-C57FA2FFAF91}" type="presOf" srcId="{1859439F-11E7-4FA5-A30A-BEB5A93D77DF}" destId="{E51D200E-3EAE-4B5E-A3CA-6D88551DDA98}" srcOrd="0" destOrd="0" presId="urn:microsoft.com/office/officeart/2005/8/layout/list1"/>
    <dgm:cxn modelId="{785E9B65-1972-442A-82FB-7C3654E1A41B}" type="presOf" srcId="{E3641FA8-5AE8-40DB-9E67-03BCA16C6262}" destId="{111E9EE6-D050-4703-808B-B971179C8C12}" srcOrd="0" destOrd="0" presId="urn:microsoft.com/office/officeart/2005/8/layout/list1"/>
    <dgm:cxn modelId="{CFF07942-F433-4BBC-AC58-62073EF639AD}" type="presOf" srcId="{E3641FA8-5AE8-40DB-9E67-03BCA16C6262}" destId="{36B797E2-2D5C-4661-8716-B799B9522B0A}" srcOrd="1" destOrd="0" presId="urn:microsoft.com/office/officeart/2005/8/layout/list1"/>
    <dgm:cxn modelId="{37E0E042-40E1-4A11-9FC6-1E2837068087}" srcId="{5F1684F4-0C44-403A-BDEB-567B23325CF1}" destId="{65C367D4-1661-49C9-9E96-FD533AA5538C}" srcOrd="1" destOrd="0" parTransId="{324D9142-8DD0-4BB7-AF39-6D10B8F95FE6}" sibTransId="{82B827D5-B355-4FC1-AEA9-80940D212463}"/>
    <dgm:cxn modelId="{BB1BC63A-15BC-4143-B99B-216F6119D9FC}" srcId="{E3641FA8-5AE8-40DB-9E67-03BCA16C6262}" destId="{5D527916-AA66-4319-B293-E35AADBA73CE}" srcOrd="1" destOrd="0" parTransId="{653AF4C2-396E-4DBD-ACD5-14133986313A}" sibTransId="{AEE172C7-A10F-4A4A-AFC8-517C32A8E370}"/>
    <dgm:cxn modelId="{F3D31034-8FFE-44EE-BD9E-939E3A96999C}" type="presOf" srcId="{65C367D4-1661-49C9-9E96-FD533AA5538C}" destId="{E51D200E-3EAE-4B5E-A3CA-6D88551DDA98}" srcOrd="0" destOrd="1" presId="urn:microsoft.com/office/officeart/2005/8/layout/list1"/>
    <dgm:cxn modelId="{203771AB-A83F-487E-9D24-5AF1A1C1DF35}" type="presOf" srcId="{5D527916-AA66-4319-B293-E35AADBA73CE}" destId="{3895264D-813F-454D-A6D6-B18C1391B682}" srcOrd="0" destOrd="1" presId="urn:microsoft.com/office/officeart/2005/8/layout/list1"/>
    <dgm:cxn modelId="{F4E134A2-6791-4079-A366-4235386B4B1E}" type="presOf" srcId="{DE9CB586-5077-48D8-A205-F816DC548C5F}" destId="{8FB2A05B-7CBD-4243-B398-18A95A466022}" srcOrd="0" destOrd="0" presId="urn:microsoft.com/office/officeart/2005/8/layout/list1"/>
    <dgm:cxn modelId="{DA692C21-E461-4AB9-B930-D08EF8160684}" type="presOf" srcId="{89A8AB38-385A-4E71-86A1-0FF3288C5511}" destId="{3895264D-813F-454D-A6D6-B18C1391B682}" srcOrd="0" destOrd="0" presId="urn:microsoft.com/office/officeart/2005/8/layout/list1"/>
    <dgm:cxn modelId="{4382F3C6-FD72-4AC7-B90F-40B5B5753180}" type="presOf" srcId="{5F1684F4-0C44-403A-BDEB-567B23325CF1}" destId="{2585D9C1-5799-4156-9D02-5F2AA280CE48}" srcOrd="1" destOrd="0" presId="urn:microsoft.com/office/officeart/2005/8/layout/list1"/>
    <dgm:cxn modelId="{20784CB8-EAE6-453C-A580-E752A10B895D}" type="presOf" srcId="{5F1684F4-0C44-403A-BDEB-567B23325CF1}" destId="{853FA2A8-DBE4-4E12-B9C8-D91DFD89700F}" srcOrd="0" destOrd="0" presId="urn:microsoft.com/office/officeart/2005/8/layout/list1"/>
    <dgm:cxn modelId="{BFAA6256-2E39-43E3-853B-A4DE1A9912FB}" type="presParOf" srcId="{C479EE9B-BE93-4256-B2E9-9D503848AAB5}" destId="{283149BE-F798-49E8-8B70-27AE0F36B9F7}" srcOrd="0" destOrd="0" presId="urn:microsoft.com/office/officeart/2005/8/layout/list1"/>
    <dgm:cxn modelId="{8A5AAA7B-11D7-4DC8-BA4C-63ECA975C5CF}" type="presParOf" srcId="{283149BE-F798-49E8-8B70-27AE0F36B9F7}" destId="{111E9EE6-D050-4703-808B-B971179C8C12}" srcOrd="0" destOrd="0" presId="urn:microsoft.com/office/officeart/2005/8/layout/list1"/>
    <dgm:cxn modelId="{9F5C5A97-7327-4262-80AF-8796D6314D84}" type="presParOf" srcId="{283149BE-F798-49E8-8B70-27AE0F36B9F7}" destId="{36B797E2-2D5C-4661-8716-B799B9522B0A}" srcOrd="1" destOrd="0" presId="urn:microsoft.com/office/officeart/2005/8/layout/list1"/>
    <dgm:cxn modelId="{8E62A31E-AE83-4566-8DB3-2DF676C91E02}" type="presParOf" srcId="{C479EE9B-BE93-4256-B2E9-9D503848AAB5}" destId="{8F80AE51-E2B3-4400-BCE0-964DA444ECED}" srcOrd="1" destOrd="0" presId="urn:microsoft.com/office/officeart/2005/8/layout/list1"/>
    <dgm:cxn modelId="{6855236C-88A6-4FD2-9EC2-792B44905EE7}" type="presParOf" srcId="{C479EE9B-BE93-4256-B2E9-9D503848AAB5}" destId="{3895264D-813F-454D-A6D6-B18C1391B682}" srcOrd="2" destOrd="0" presId="urn:microsoft.com/office/officeart/2005/8/layout/list1"/>
    <dgm:cxn modelId="{9F9EA8FF-66C0-42B1-85EE-5B3EB501C0D1}" type="presParOf" srcId="{C479EE9B-BE93-4256-B2E9-9D503848AAB5}" destId="{A11EA56F-815C-4085-80FC-B5F56A630A8F}" srcOrd="3" destOrd="0" presId="urn:microsoft.com/office/officeart/2005/8/layout/list1"/>
    <dgm:cxn modelId="{88ACA86A-76EB-44EF-BC44-712B4EE52055}" type="presParOf" srcId="{C479EE9B-BE93-4256-B2E9-9D503848AAB5}" destId="{C38B490F-1E0C-4E07-99AD-6B37DC6651A0}" srcOrd="4" destOrd="0" presId="urn:microsoft.com/office/officeart/2005/8/layout/list1"/>
    <dgm:cxn modelId="{BDCF2F3F-4743-43F3-9FA7-E09E98743DE6}" type="presParOf" srcId="{C38B490F-1E0C-4E07-99AD-6B37DC6651A0}" destId="{853FA2A8-DBE4-4E12-B9C8-D91DFD89700F}" srcOrd="0" destOrd="0" presId="urn:microsoft.com/office/officeart/2005/8/layout/list1"/>
    <dgm:cxn modelId="{254C46C7-7FB5-40F2-9552-675CD5F6F7B1}" type="presParOf" srcId="{C38B490F-1E0C-4E07-99AD-6B37DC6651A0}" destId="{2585D9C1-5799-4156-9D02-5F2AA280CE48}" srcOrd="1" destOrd="0" presId="urn:microsoft.com/office/officeart/2005/8/layout/list1"/>
    <dgm:cxn modelId="{89E6CAAD-245C-49EC-BFC0-0124703850D1}" type="presParOf" srcId="{C479EE9B-BE93-4256-B2E9-9D503848AAB5}" destId="{AD8E8034-6053-49A3-ABC4-19A7BDFA6E14}" srcOrd="5" destOrd="0" presId="urn:microsoft.com/office/officeart/2005/8/layout/list1"/>
    <dgm:cxn modelId="{F708CEFB-4BBC-41B8-A387-8844127922C8}" type="presParOf" srcId="{C479EE9B-BE93-4256-B2E9-9D503848AAB5}" destId="{E51D200E-3EAE-4B5E-A3CA-6D88551DDA98}" srcOrd="6" destOrd="0" presId="urn:microsoft.com/office/officeart/2005/8/layout/list1"/>
    <dgm:cxn modelId="{2A3AA5E3-787E-4BC0-9BA0-975074C05F9C}" type="presParOf" srcId="{C479EE9B-BE93-4256-B2E9-9D503848AAB5}" destId="{733FDA1D-2BA4-47AA-943C-4F4DE8D738BA}" srcOrd="7" destOrd="0" presId="urn:microsoft.com/office/officeart/2005/8/layout/list1"/>
    <dgm:cxn modelId="{4AAD28C3-5913-4BD4-937E-4371EA4E8532}" type="presParOf" srcId="{C479EE9B-BE93-4256-B2E9-9D503848AAB5}" destId="{61AF570D-CB69-4ECF-9451-C1E2A4477D3B}" srcOrd="8" destOrd="0" presId="urn:microsoft.com/office/officeart/2005/8/layout/list1"/>
    <dgm:cxn modelId="{69A1429E-E8E9-4668-A0BE-FC12EA2B809A}" type="presParOf" srcId="{61AF570D-CB69-4ECF-9451-C1E2A4477D3B}" destId="{8FB2A05B-7CBD-4243-B398-18A95A466022}" srcOrd="0" destOrd="0" presId="urn:microsoft.com/office/officeart/2005/8/layout/list1"/>
    <dgm:cxn modelId="{73920880-847D-4423-82A0-2EB97F818768}" type="presParOf" srcId="{61AF570D-CB69-4ECF-9451-C1E2A4477D3B}" destId="{8DDA6A07-F609-40B6-AF9F-35B5A01272A5}" srcOrd="1" destOrd="0" presId="urn:microsoft.com/office/officeart/2005/8/layout/list1"/>
    <dgm:cxn modelId="{4DF78422-0484-44BC-89FC-E5DFDFF9E892}" type="presParOf" srcId="{C479EE9B-BE93-4256-B2E9-9D503848AAB5}" destId="{6037FA83-F0B9-4EA8-BC98-9610E24E10A0}" srcOrd="9" destOrd="0" presId="urn:microsoft.com/office/officeart/2005/8/layout/list1"/>
    <dgm:cxn modelId="{4BE1E739-0AA2-495D-9A20-0D45924942D0}" type="presParOf" srcId="{C479EE9B-BE93-4256-B2E9-9D503848AAB5}" destId="{FDF24D6C-0E57-4099-A488-58BFC18E9E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C57DD-BBFD-46B2-8F81-F5E79C81EA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0155EC-A900-4F57-950B-02559E816E10}">
      <dgm:prSet phldrT="[Texto]" custT="1"/>
      <dgm:spPr/>
      <dgm:t>
        <a:bodyPr/>
        <a:lstStyle/>
        <a:p>
          <a:r>
            <a:rPr lang="es-EC" sz="1500" dirty="0" smtClean="0"/>
            <a:t>Variable de entrada</a:t>
          </a:r>
          <a:endParaRPr lang="es-ES" sz="1500" dirty="0"/>
        </a:p>
      </dgm:t>
    </dgm:pt>
    <dgm:pt modelId="{79E10761-AEDE-441D-B22D-F310B0FB4B2D}" type="parTrans" cxnId="{1420EC03-D79F-4DFE-89C8-21E426D80832}">
      <dgm:prSet/>
      <dgm:spPr/>
      <dgm:t>
        <a:bodyPr/>
        <a:lstStyle/>
        <a:p>
          <a:endParaRPr lang="es-ES"/>
        </a:p>
      </dgm:t>
    </dgm:pt>
    <dgm:pt modelId="{3095D74D-A754-4E56-B6A3-F09644BB13A8}" type="sibTrans" cxnId="{1420EC03-D79F-4DFE-89C8-21E426D80832}">
      <dgm:prSet/>
      <dgm:spPr/>
      <dgm:t>
        <a:bodyPr/>
        <a:lstStyle/>
        <a:p>
          <a:endParaRPr lang="es-ES"/>
        </a:p>
      </dgm:t>
    </dgm:pt>
    <dgm:pt modelId="{E203238E-0800-4503-AB22-0FDCC45A8A7E}">
      <dgm:prSet phldrT="[Texto]" custT="1"/>
      <dgm:spPr/>
      <dgm:t>
        <a:bodyPr/>
        <a:lstStyle/>
        <a:p>
          <a:r>
            <a:rPr lang="es-EC" sz="1300" dirty="0" smtClean="0"/>
            <a:t>Variable lingüística: 		Error</a:t>
          </a:r>
          <a:endParaRPr lang="es-ES" sz="1300" dirty="0"/>
        </a:p>
      </dgm:t>
    </dgm:pt>
    <dgm:pt modelId="{43F21540-1079-4D7D-86C9-7018560E5F5D}" type="parTrans" cxnId="{EA3698AE-B521-4149-9EAD-9BD3B752B6AA}">
      <dgm:prSet/>
      <dgm:spPr/>
      <dgm:t>
        <a:bodyPr/>
        <a:lstStyle/>
        <a:p>
          <a:endParaRPr lang="es-ES"/>
        </a:p>
      </dgm:t>
    </dgm:pt>
    <dgm:pt modelId="{11EE3DF0-DF4A-4B9D-A370-AADE112D9805}" type="sibTrans" cxnId="{EA3698AE-B521-4149-9EAD-9BD3B752B6AA}">
      <dgm:prSet/>
      <dgm:spPr/>
      <dgm:t>
        <a:bodyPr/>
        <a:lstStyle/>
        <a:p>
          <a:endParaRPr lang="es-ES"/>
        </a:p>
      </dgm:t>
    </dgm:pt>
    <dgm:pt modelId="{BC5F088C-B537-4407-857D-E49ADA2C375F}">
      <dgm:prSet phldrT="[Texto]" custT="1"/>
      <dgm:spPr/>
      <dgm:t>
        <a:bodyPr/>
        <a:lstStyle/>
        <a:p>
          <a:r>
            <a:rPr lang="es-EC" sz="1500" dirty="0" smtClean="0"/>
            <a:t>Variable de salida</a:t>
          </a:r>
          <a:endParaRPr lang="es-ES" sz="1500" dirty="0"/>
        </a:p>
      </dgm:t>
    </dgm:pt>
    <dgm:pt modelId="{9A363825-8E22-49FC-8455-613C79F6D785}" type="parTrans" cxnId="{8AB265D8-54D8-4229-97F3-2CFD325437F4}">
      <dgm:prSet/>
      <dgm:spPr/>
      <dgm:t>
        <a:bodyPr/>
        <a:lstStyle/>
        <a:p>
          <a:endParaRPr lang="es-ES"/>
        </a:p>
      </dgm:t>
    </dgm:pt>
    <dgm:pt modelId="{C4554255-ACC7-4AB5-BE6B-B1FD4E3A1515}" type="sibTrans" cxnId="{8AB265D8-54D8-4229-97F3-2CFD325437F4}">
      <dgm:prSet/>
      <dgm:spPr/>
      <dgm:t>
        <a:bodyPr/>
        <a:lstStyle/>
        <a:p>
          <a:endParaRPr lang="es-ES"/>
        </a:p>
      </dgm:t>
    </dgm:pt>
    <dgm:pt modelId="{A225D55D-900E-442B-BD2B-85B48E0CD22B}">
      <dgm:prSet phldrT="[Texto]" custT="1"/>
      <dgm:spPr/>
      <dgm:t>
        <a:bodyPr/>
        <a:lstStyle/>
        <a:p>
          <a:r>
            <a:rPr lang="es-EC" sz="1300" dirty="0" smtClean="0"/>
            <a:t>Variable lingüística: 		</a:t>
          </a:r>
          <a:r>
            <a:rPr lang="es-EC" sz="1300" i="1" dirty="0" err="1" smtClean="0"/>
            <a:t>dutty</a:t>
          </a:r>
          <a:endParaRPr lang="es-ES" sz="1300" i="1" dirty="0"/>
        </a:p>
      </dgm:t>
    </dgm:pt>
    <dgm:pt modelId="{29655F4C-9B25-4D8D-A48E-90E24F84D675}" type="parTrans" cxnId="{B43B9653-3E3E-452B-8037-EBEA1C523419}">
      <dgm:prSet/>
      <dgm:spPr/>
      <dgm:t>
        <a:bodyPr/>
        <a:lstStyle/>
        <a:p>
          <a:endParaRPr lang="es-ES"/>
        </a:p>
      </dgm:t>
    </dgm:pt>
    <dgm:pt modelId="{37A1F8D1-9603-4D60-9716-BF7D8394B0B9}" type="sibTrans" cxnId="{B43B9653-3E3E-452B-8037-EBEA1C523419}">
      <dgm:prSet/>
      <dgm:spPr/>
      <dgm:t>
        <a:bodyPr/>
        <a:lstStyle/>
        <a:p>
          <a:endParaRPr lang="es-ES"/>
        </a:p>
      </dgm:t>
    </dgm:pt>
    <dgm:pt modelId="{D20B0987-34F2-4884-8AF0-43915F14B264}">
      <dgm:prSet custT="1"/>
      <dgm:spPr/>
      <dgm:t>
        <a:bodyPr/>
        <a:lstStyle/>
        <a:p>
          <a:r>
            <a:rPr lang="es-EC" sz="1300" dirty="0" smtClean="0"/>
            <a:t>Rango: 			80 -100</a:t>
          </a:r>
          <a:endParaRPr lang="es-ES" sz="1300" dirty="0"/>
        </a:p>
      </dgm:t>
    </dgm:pt>
    <dgm:pt modelId="{945F7F17-B547-406E-878A-997C1D55C129}" type="parTrans" cxnId="{7C2DD634-8932-4251-B7AA-8D68127DA283}">
      <dgm:prSet/>
      <dgm:spPr/>
      <dgm:t>
        <a:bodyPr/>
        <a:lstStyle/>
        <a:p>
          <a:endParaRPr lang="es-ES"/>
        </a:p>
      </dgm:t>
    </dgm:pt>
    <dgm:pt modelId="{7F93BF25-BAB2-445B-A29C-4BC5C9232C8C}" type="sibTrans" cxnId="{7C2DD634-8932-4251-B7AA-8D68127DA283}">
      <dgm:prSet/>
      <dgm:spPr/>
      <dgm:t>
        <a:bodyPr/>
        <a:lstStyle/>
        <a:p>
          <a:endParaRPr lang="es-ES"/>
        </a:p>
      </dgm:t>
    </dgm:pt>
    <dgm:pt modelId="{D63B8FCE-FEC8-4003-8CE4-75E6F1E56C9C}">
      <dgm:prSet custT="1"/>
      <dgm:spPr/>
      <dgm:t>
        <a:bodyPr/>
        <a:lstStyle/>
        <a:p>
          <a:r>
            <a:rPr lang="es-EC" sz="1300" dirty="0" smtClean="0"/>
            <a:t>Términos lingüísticos: 	bajo- medio-alto</a:t>
          </a:r>
          <a:endParaRPr lang="es-ES" sz="1300" dirty="0"/>
        </a:p>
      </dgm:t>
    </dgm:pt>
    <dgm:pt modelId="{C5E4E34A-405D-47E5-9412-E49797C3540C}" type="parTrans" cxnId="{E9B95C05-7D40-4C05-BCBF-827DC0F07133}">
      <dgm:prSet/>
      <dgm:spPr/>
      <dgm:t>
        <a:bodyPr/>
        <a:lstStyle/>
        <a:p>
          <a:endParaRPr lang="es-ES"/>
        </a:p>
      </dgm:t>
    </dgm:pt>
    <dgm:pt modelId="{B62277C3-B867-41E3-AC88-D252FC1470CC}" type="sibTrans" cxnId="{E9B95C05-7D40-4C05-BCBF-827DC0F07133}">
      <dgm:prSet/>
      <dgm:spPr/>
      <dgm:t>
        <a:bodyPr/>
        <a:lstStyle/>
        <a:p>
          <a:endParaRPr lang="es-ES"/>
        </a:p>
      </dgm:t>
    </dgm:pt>
    <dgm:pt modelId="{AB0EA9CA-0AB2-479D-A13D-F9BF9CDF0219}">
      <dgm:prSet custT="1"/>
      <dgm:spPr/>
      <dgm:t>
        <a:bodyPr/>
        <a:lstStyle/>
        <a:p>
          <a:r>
            <a:rPr lang="es-EC" sz="1300" dirty="0" smtClean="0"/>
            <a:t>Función de pertenencia: 	trapezoidal - triangular - trapezoidal</a:t>
          </a:r>
          <a:endParaRPr lang="es-ES" sz="1300" dirty="0"/>
        </a:p>
      </dgm:t>
    </dgm:pt>
    <dgm:pt modelId="{61CE64E5-1373-469F-A59F-BAA0606213DE}" type="parTrans" cxnId="{16E9166B-88FF-4467-B638-0E4E07EB8C02}">
      <dgm:prSet/>
      <dgm:spPr/>
      <dgm:t>
        <a:bodyPr/>
        <a:lstStyle/>
        <a:p>
          <a:endParaRPr lang="es-ES"/>
        </a:p>
      </dgm:t>
    </dgm:pt>
    <dgm:pt modelId="{9E1F5AEF-E521-46C2-9666-CCBA2A7CEDB8}" type="sibTrans" cxnId="{16E9166B-88FF-4467-B638-0E4E07EB8C02}">
      <dgm:prSet/>
      <dgm:spPr/>
      <dgm:t>
        <a:bodyPr/>
        <a:lstStyle/>
        <a:p>
          <a:endParaRPr lang="es-ES"/>
        </a:p>
      </dgm:t>
    </dgm:pt>
    <dgm:pt modelId="{3CFC6B62-B9C0-4CF3-A49E-B39A9CC4DB60}">
      <dgm:prSet phldrT="[Texto]" custT="1"/>
      <dgm:spPr/>
      <dgm:t>
        <a:bodyPr/>
        <a:lstStyle/>
        <a:p>
          <a:r>
            <a:rPr lang="es-EC" sz="1300" dirty="0" smtClean="0"/>
            <a:t>Función de pertenencia: 	trapezoidal - triangular - trapezoidal</a:t>
          </a:r>
          <a:endParaRPr lang="es-ES" sz="1300" dirty="0"/>
        </a:p>
      </dgm:t>
    </dgm:pt>
    <dgm:pt modelId="{51570A37-E6EB-426C-AA7F-05D9E3B5A01B}" type="sibTrans" cxnId="{6DD8FE55-98B2-467A-B8D7-B5F6C751286E}">
      <dgm:prSet/>
      <dgm:spPr/>
      <dgm:t>
        <a:bodyPr/>
        <a:lstStyle/>
        <a:p>
          <a:endParaRPr lang="es-ES"/>
        </a:p>
      </dgm:t>
    </dgm:pt>
    <dgm:pt modelId="{A8EB17D1-B525-4E9D-9226-C4AF04AE1C97}" type="parTrans" cxnId="{6DD8FE55-98B2-467A-B8D7-B5F6C751286E}">
      <dgm:prSet/>
      <dgm:spPr/>
      <dgm:t>
        <a:bodyPr/>
        <a:lstStyle/>
        <a:p>
          <a:endParaRPr lang="es-ES"/>
        </a:p>
      </dgm:t>
    </dgm:pt>
    <dgm:pt modelId="{99967C81-E35F-438E-BA71-2EF6E3E14416}">
      <dgm:prSet phldrT="[Texto]" custT="1"/>
      <dgm:spPr/>
      <dgm:t>
        <a:bodyPr/>
        <a:lstStyle/>
        <a:p>
          <a:r>
            <a:rPr lang="es-EC" sz="1300" dirty="0" smtClean="0"/>
            <a:t>Términos lingüísticos: 	bajo- medio-alto</a:t>
          </a:r>
          <a:endParaRPr lang="es-ES" sz="1300" dirty="0"/>
        </a:p>
      </dgm:t>
    </dgm:pt>
    <dgm:pt modelId="{37818DD1-2D49-4BDB-A4DF-537C34F91121}" type="sibTrans" cxnId="{E21FAD1A-8F6C-4A9B-807A-48A57F8E7C2D}">
      <dgm:prSet/>
      <dgm:spPr/>
      <dgm:t>
        <a:bodyPr/>
        <a:lstStyle/>
        <a:p>
          <a:endParaRPr lang="es-ES"/>
        </a:p>
      </dgm:t>
    </dgm:pt>
    <dgm:pt modelId="{EBA9DB78-4E32-4A9B-9D07-E86CCECCDF82}" type="parTrans" cxnId="{E21FAD1A-8F6C-4A9B-807A-48A57F8E7C2D}">
      <dgm:prSet/>
      <dgm:spPr/>
      <dgm:t>
        <a:bodyPr/>
        <a:lstStyle/>
        <a:p>
          <a:endParaRPr lang="es-ES"/>
        </a:p>
      </dgm:t>
    </dgm:pt>
    <dgm:pt modelId="{D115E957-64FE-4C63-A870-C2FAEE3E9255}">
      <dgm:prSet phldrT="[Texto]" custT="1"/>
      <dgm:spPr/>
      <dgm:t>
        <a:bodyPr/>
        <a:lstStyle/>
        <a:p>
          <a:r>
            <a:rPr lang="es-EC" sz="1300" dirty="0" smtClean="0"/>
            <a:t>Rango: 			0 -10</a:t>
          </a:r>
          <a:endParaRPr lang="es-ES" sz="1300" dirty="0"/>
        </a:p>
      </dgm:t>
    </dgm:pt>
    <dgm:pt modelId="{689F6009-4824-4916-A698-B60FA86B98E8}" type="sibTrans" cxnId="{D0787372-7E03-402F-8B02-0CBE2A2104DB}">
      <dgm:prSet/>
      <dgm:spPr/>
      <dgm:t>
        <a:bodyPr/>
        <a:lstStyle/>
        <a:p>
          <a:endParaRPr lang="es-ES"/>
        </a:p>
      </dgm:t>
    </dgm:pt>
    <dgm:pt modelId="{0CFDC174-540F-4B32-9706-00348A634F25}" type="parTrans" cxnId="{D0787372-7E03-402F-8B02-0CBE2A2104DB}">
      <dgm:prSet/>
      <dgm:spPr/>
      <dgm:t>
        <a:bodyPr/>
        <a:lstStyle/>
        <a:p>
          <a:endParaRPr lang="es-ES"/>
        </a:p>
      </dgm:t>
    </dgm:pt>
    <dgm:pt modelId="{9E7B1CF0-1089-4D27-AADB-35A215E2FF95}" type="pres">
      <dgm:prSet presAssocID="{D8FC57DD-BBFD-46B2-8F81-F5E79C81EA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69A8A5-964E-41D8-95D6-6579C659FDF5}" type="pres">
      <dgm:prSet presAssocID="{C00155EC-A900-4F57-950B-02559E816E10}" presName="parentLin" presStyleCnt="0"/>
      <dgm:spPr/>
    </dgm:pt>
    <dgm:pt modelId="{F11E45A1-9129-499F-B939-1EB435A0A47E}" type="pres">
      <dgm:prSet presAssocID="{C00155EC-A900-4F57-950B-02559E816E1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1879E9F-4ADE-4829-85B2-7CDCC4800E3C}" type="pres">
      <dgm:prSet presAssocID="{C00155EC-A900-4F57-950B-02559E816E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8B6E25-5F98-45C2-BB62-899E3A474622}" type="pres">
      <dgm:prSet presAssocID="{C00155EC-A900-4F57-950B-02559E816E10}" presName="negativeSpace" presStyleCnt="0"/>
      <dgm:spPr/>
    </dgm:pt>
    <dgm:pt modelId="{67B70EDB-3685-4AE2-9C54-4CAD5FDE3166}" type="pres">
      <dgm:prSet presAssocID="{C00155EC-A900-4F57-950B-02559E816E1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1D04B5-7848-4AA5-A1F1-C4433B4066D0}" type="pres">
      <dgm:prSet presAssocID="{3095D74D-A754-4E56-B6A3-F09644BB13A8}" presName="spaceBetweenRectangles" presStyleCnt="0"/>
      <dgm:spPr/>
    </dgm:pt>
    <dgm:pt modelId="{872B213F-AB58-4358-8E79-4D5EDFE521C7}" type="pres">
      <dgm:prSet presAssocID="{BC5F088C-B537-4407-857D-E49ADA2C375F}" presName="parentLin" presStyleCnt="0"/>
      <dgm:spPr/>
    </dgm:pt>
    <dgm:pt modelId="{97BE94E8-5592-4642-AD71-AF3FFD2B1481}" type="pres">
      <dgm:prSet presAssocID="{BC5F088C-B537-4407-857D-E49ADA2C375F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2104B51C-EF9E-4936-BF74-454BF3C09470}" type="pres">
      <dgm:prSet presAssocID="{BC5F088C-B537-4407-857D-E49ADA2C37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0811C1-BEF6-43E5-8418-7F33B4BCD48B}" type="pres">
      <dgm:prSet presAssocID="{BC5F088C-B537-4407-857D-E49ADA2C375F}" presName="negativeSpace" presStyleCnt="0"/>
      <dgm:spPr/>
    </dgm:pt>
    <dgm:pt modelId="{70FDBE7D-2D0F-4904-B0EE-3E9CCDCF2E19}" type="pres">
      <dgm:prSet presAssocID="{BC5F088C-B537-4407-857D-E49ADA2C375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B33BB0-ABB2-428B-AC5B-6AA4EBB281F0}" type="presOf" srcId="{E203238E-0800-4503-AB22-0FDCC45A8A7E}" destId="{67B70EDB-3685-4AE2-9C54-4CAD5FDE3166}" srcOrd="0" destOrd="0" presId="urn:microsoft.com/office/officeart/2005/8/layout/list1"/>
    <dgm:cxn modelId="{8D9B977B-5F1D-4894-9C01-F939E4E7E6CF}" type="presOf" srcId="{AB0EA9CA-0AB2-479D-A13D-F9BF9CDF0219}" destId="{70FDBE7D-2D0F-4904-B0EE-3E9CCDCF2E19}" srcOrd="0" destOrd="3" presId="urn:microsoft.com/office/officeart/2005/8/layout/list1"/>
    <dgm:cxn modelId="{16E9166B-88FF-4467-B638-0E4E07EB8C02}" srcId="{BC5F088C-B537-4407-857D-E49ADA2C375F}" destId="{AB0EA9CA-0AB2-479D-A13D-F9BF9CDF0219}" srcOrd="3" destOrd="0" parTransId="{61CE64E5-1373-469F-A59F-BAA0606213DE}" sibTransId="{9E1F5AEF-E521-46C2-9666-CCBA2A7CEDB8}"/>
    <dgm:cxn modelId="{388F82B8-F33C-4519-A1BC-981457BFE54D}" type="presOf" srcId="{C00155EC-A900-4F57-950B-02559E816E10}" destId="{F11E45A1-9129-499F-B939-1EB435A0A47E}" srcOrd="0" destOrd="0" presId="urn:microsoft.com/office/officeart/2005/8/layout/list1"/>
    <dgm:cxn modelId="{A0F0979C-86CF-4D96-AC04-8FA5C657A91C}" type="presOf" srcId="{C00155EC-A900-4F57-950B-02559E816E10}" destId="{31879E9F-4ADE-4829-85B2-7CDCC4800E3C}" srcOrd="1" destOrd="0" presId="urn:microsoft.com/office/officeart/2005/8/layout/list1"/>
    <dgm:cxn modelId="{8AB265D8-54D8-4229-97F3-2CFD325437F4}" srcId="{D8FC57DD-BBFD-46B2-8F81-F5E79C81EAF5}" destId="{BC5F088C-B537-4407-857D-E49ADA2C375F}" srcOrd="1" destOrd="0" parTransId="{9A363825-8E22-49FC-8455-613C79F6D785}" sibTransId="{C4554255-ACC7-4AB5-BE6B-B1FD4E3A1515}"/>
    <dgm:cxn modelId="{5BE468A6-34CB-4197-A25D-058581B4C55C}" type="presOf" srcId="{3CFC6B62-B9C0-4CF3-A49E-B39A9CC4DB60}" destId="{67B70EDB-3685-4AE2-9C54-4CAD5FDE3166}" srcOrd="0" destOrd="3" presId="urn:microsoft.com/office/officeart/2005/8/layout/list1"/>
    <dgm:cxn modelId="{98C54469-4C3B-48CE-9A37-9E99B628C37E}" type="presOf" srcId="{BC5F088C-B537-4407-857D-E49ADA2C375F}" destId="{97BE94E8-5592-4642-AD71-AF3FFD2B1481}" srcOrd="0" destOrd="0" presId="urn:microsoft.com/office/officeart/2005/8/layout/list1"/>
    <dgm:cxn modelId="{1420EC03-D79F-4DFE-89C8-21E426D80832}" srcId="{D8FC57DD-BBFD-46B2-8F81-F5E79C81EAF5}" destId="{C00155EC-A900-4F57-950B-02559E816E10}" srcOrd="0" destOrd="0" parTransId="{79E10761-AEDE-441D-B22D-F310B0FB4B2D}" sibTransId="{3095D74D-A754-4E56-B6A3-F09644BB13A8}"/>
    <dgm:cxn modelId="{7C2DD634-8932-4251-B7AA-8D68127DA283}" srcId="{BC5F088C-B537-4407-857D-E49ADA2C375F}" destId="{D20B0987-34F2-4884-8AF0-43915F14B264}" srcOrd="1" destOrd="0" parTransId="{945F7F17-B547-406E-878A-997C1D55C129}" sibTransId="{7F93BF25-BAB2-445B-A29C-4BC5C9232C8C}"/>
    <dgm:cxn modelId="{E21FAD1A-8F6C-4A9B-807A-48A57F8E7C2D}" srcId="{C00155EC-A900-4F57-950B-02559E816E10}" destId="{99967C81-E35F-438E-BA71-2EF6E3E14416}" srcOrd="2" destOrd="0" parTransId="{EBA9DB78-4E32-4A9B-9D07-E86CCECCDF82}" sibTransId="{37818DD1-2D49-4BDB-A4DF-537C34F91121}"/>
    <dgm:cxn modelId="{4E008EC3-4B6F-4438-B12D-EFB088AFDACC}" type="presOf" srcId="{BC5F088C-B537-4407-857D-E49ADA2C375F}" destId="{2104B51C-EF9E-4936-BF74-454BF3C09470}" srcOrd="1" destOrd="0" presId="urn:microsoft.com/office/officeart/2005/8/layout/list1"/>
    <dgm:cxn modelId="{EA3698AE-B521-4149-9EAD-9BD3B752B6AA}" srcId="{C00155EC-A900-4F57-950B-02559E816E10}" destId="{E203238E-0800-4503-AB22-0FDCC45A8A7E}" srcOrd="0" destOrd="0" parTransId="{43F21540-1079-4D7D-86C9-7018560E5F5D}" sibTransId="{11EE3DF0-DF4A-4B9D-A370-AADE112D9805}"/>
    <dgm:cxn modelId="{EE54C5B2-B67A-47FB-83FE-3493F7592F5C}" type="presOf" srcId="{D20B0987-34F2-4884-8AF0-43915F14B264}" destId="{70FDBE7D-2D0F-4904-B0EE-3E9CCDCF2E19}" srcOrd="0" destOrd="1" presId="urn:microsoft.com/office/officeart/2005/8/layout/list1"/>
    <dgm:cxn modelId="{4E47698F-5949-4AEA-8793-5D9006B18BBD}" type="presOf" srcId="{A225D55D-900E-442B-BD2B-85B48E0CD22B}" destId="{70FDBE7D-2D0F-4904-B0EE-3E9CCDCF2E19}" srcOrd="0" destOrd="0" presId="urn:microsoft.com/office/officeart/2005/8/layout/list1"/>
    <dgm:cxn modelId="{A18E5E79-D8FC-4465-A806-B7030957E894}" type="presOf" srcId="{D63B8FCE-FEC8-4003-8CE4-75E6F1E56C9C}" destId="{70FDBE7D-2D0F-4904-B0EE-3E9CCDCF2E19}" srcOrd="0" destOrd="2" presId="urn:microsoft.com/office/officeart/2005/8/layout/list1"/>
    <dgm:cxn modelId="{E9B95C05-7D40-4C05-BCBF-827DC0F07133}" srcId="{BC5F088C-B537-4407-857D-E49ADA2C375F}" destId="{D63B8FCE-FEC8-4003-8CE4-75E6F1E56C9C}" srcOrd="2" destOrd="0" parTransId="{C5E4E34A-405D-47E5-9412-E49797C3540C}" sibTransId="{B62277C3-B867-41E3-AC88-D252FC1470CC}"/>
    <dgm:cxn modelId="{D0787372-7E03-402F-8B02-0CBE2A2104DB}" srcId="{C00155EC-A900-4F57-950B-02559E816E10}" destId="{D115E957-64FE-4C63-A870-C2FAEE3E9255}" srcOrd="1" destOrd="0" parTransId="{0CFDC174-540F-4B32-9706-00348A634F25}" sibTransId="{689F6009-4824-4916-A698-B60FA86B98E8}"/>
    <dgm:cxn modelId="{551C616C-61B9-4311-B3F8-1F26BAA90869}" type="presOf" srcId="{99967C81-E35F-438E-BA71-2EF6E3E14416}" destId="{67B70EDB-3685-4AE2-9C54-4CAD5FDE3166}" srcOrd="0" destOrd="2" presId="urn:microsoft.com/office/officeart/2005/8/layout/list1"/>
    <dgm:cxn modelId="{8113B9CB-6318-4407-A236-CE439221584D}" type="presOf" srcId="{D8FC57DD-BBFD-46B2-8F81-F5E79C81EAF5}" destId="{9E7B1CF0-1089-4D27-AADB-35A215E2FF95}" srcOrd="0" destOrd="0" presId="urn:microsoft.com/office/officeart/2005/8/layout/list1"/>
    <dgm:cxn modelId="{597BF009-D49E-4997-99E3-351AEBB7B6DD}" type="presOf" srcId="{D115E957-64FE-4C63-A870-C2FAEE3E9255}" destId="{67B70EDB-3685-4AE2-9C54-4CAD5FDE3166}" srcOrd="0" destOrd="1" presId="urn:microsoft.com/office/officeart/2005/8/layout/list1"/>
    <dgm:cxn modelId="{B43B9653-3E3E-452B-8037-EBEA1C523419}" srcId="{BC5F088C-B537-4407-857D-E49ADA2C375F}" destId="{A225D55D-900E-442B-BD2B-85B48E0CD22B}" srcOrd="0" destOrd="0" parTransId="{29655F4C-9B25-4D8D-A48E-90E24F84D675}" sibTransId="{37A1F8D1-9603-4D60-9716-BF7D8394B0B9}"/>
    <dgm:cxn modelId="{6DD8FE55-98B2-467A-B8D7-B5F6C751286E}" srcId="{C00155EC-A900-4F57-950B-02559E816E10}" destId="{3CFC6B62-B9C0-4CF3-A49E-B39A9CC4DB60}" srcOrd="3" destOrd="0" parTransId="{A8EB17D1-B525-4E9D-9226-C4AF04AE1C97}" sibTransId="{51570A37-E6EB-426C-AA7F-05D9E3B5A01B}"/>
    <dgm:cxn modelId="{71550757-C07E-480D-8818-62B224DDCFDD}" type="presParOf" srcId="{9E7B1CF0-1089-4D27-AADB-35A215E2FF95}" destId="{B869A8A5-964E-41D8-95D6-6579C659FDF5}" srcOrd="0" destOrd="0" presId="urn:microsoft.com/office/officeart/2005/8/layout/list1"/>
    <dgm:cxn modelId="{9392B997-7959-4AD6-B4BF-8AB731F7953E}" type="presParOf" srcId="{B869A8A5-964E-41D8-95D6-6579C659FDF5}" destId="{F11E45A1-9129-499F-B939-1EB435A0A47E}" srcOrd="0" destOrd="0" presId="urn:microsoft.com/office/officeart/2005/8/layout/list1"/>
    <dgm:cxn modelId="{5BDF8CBC-BDA4-4459-BB96-FA431F0BD7A9}" type="presParOf" srcId="{B869A8A5-964E-41D8-95D6-6579C659FDF5}" destId="{31879E9F-4ADE-4829-85B2-7CDCC4800E3C}" srcOrd="1" destOrd="0" presId="urn:microsoft.com/office/officeart/2005/8/layout/list1"/>
    <dgm:cxn modelId="{F177EB0F-4B07-4E0C-B12F-7A30309EA1C6}" type="presParOf" srcId="{9E7B1CF0-1089-4D27-AADB-35A215E2FF95}" destId="{CF8B6E25-5F98-45C2-BB62-899E3A474622}" srcOrd="1" destOrd="0" presId="urn:microsoft.com/office/officeart/2005/8/layout/list1"/>
    <dgm:cxn modelId="{B6B27D98-BA74-4AA3-A3BF-B627B8F950C7}" type="presParOf" srcId="{9E7B1CF0-1089-4D27-AADB-35A215E2FF95}" destId="{67B70EDB-3685-4AE2-9C54-4CAD5FDE3166}" srcOrd="2" destOrd="0" presId="urn:microsoft.com/office/officeart/2005/8/layout/list1"/>
    <dgm:cxn modelId="{D75CFB49-439A-4813-9160-BBC2B67D0C97}" type="presParOf" srcId="{9E7B1CF0-1089-4D27-AADB-35A215E2FF95}" destId="{DC1D04B5-7848-4AA5-A1F1-C4433B4066D0}" srcOrd="3" destOrd="0" presId="urn:microsoft.com/office/officeart/2005/8/layout/list1"/>
    <dgm:cxn modelId="{BF9B3523-F2D0-4DF0-B2EF-32EE7657AD4E}" type="presParOf" srcId="{9E7B1CF0-1089-4D27-AADB-35A215E2FF95}" destId="{872B213F-AB58-4358-8E79-4D5EDFE521C7}" srcOrd="4" destOrd="0" presId="urn:microsoft.com/office/officeart/2005/8/layout/list1"/>
    <dgm:cxn modelId="{F332C48B-5C83-405C-948F-9129A13F6771}" type="presParOf" srcId="{872B213F-AB58-4358-8E79-4D5EDFE521C7}" destId="{97BE94E8-5592-4642-AD71-AF3FFD2B1481}" srcOrd="0" destOrd="0" presId="urn:microsoft.com/office/officeart/2005/8/layout/list1"/>
    <dgm:cxn modelId="{EAE3377C-8E78-4A9E-A58F-B40F942BE38F}" type="presParOf" srcId="{872B213F-AB58-4358-8E79-4D5EDFE521C7}" destId="{2104B51C-EF9E-4936-BF74-454BF3C09470}" srcOrd="1" destOrd="0" presId="urn:microsoft.com/office/officeart/2005/8/layout/list1"/>
    <dgm:cxn modelId="{59232706-EA08-4E6B-AD95-20AE3C041FC2}" type="presParOf" srcId="{9E7B1CF0-1089-4D27-AADB-35A215E2FF95}" destId="{470811C1-BEF6-43E5-8418-7F33B4BCD48B}" srcOrd="5" destOrd="0" presId="urn:microsoft.com/office/officeart/2005/8/layout/list1"/>
    <dgm:cxn modelId="{33F26D3F-E70F-41AB-BFCE-B83D495DB251}" type="presParOf" srcId="{9E7B1CF0-1089-4D27-AADB-35A215E2FF95}" destId="{70FDBE7D-2D0F-4904-B0EE-3E9CCDCF2E1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DBB32-DF12-4D30-9AD2-C62C697D487D}">
      <dsp:nvSpPr>
        <dsp:cNvPr id="0" name=""/>
        <dsp:cNvSpPr/>
      </dsp:nvSpPr>
      <dsp:spPr>
        <a:xfrm>
          <a:off x="3894" y="93963"/>
          <a:ext cx="1702873" cy="10217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Almacenamiento de materia prima</a:t>
          </a:r>
          <a:endParaRPr lang="es-ES" sz="1600" b="1" kern="1200" dirty="0"/>
        </a:p>
      </dsp:txBody>
      <dsp:txXfrm>
        <a:off x="33819" y="123888"/>
        <a:ext cx="1643023" cy="961874"/>
      </dsp:txXfrm>
    </dsp:sp>
    <dsp:sp modelId="{F2D39E53-686D-40CC-8E9E-25210D0B2C02}">
      <dsp:nvSpPr>
        <dsp:cNvPr id="0" name=""/>
        <dsp:cNvSpPr/>
      </dsp:nvSpPr>
      <dsp:spPr>
        <a:xfrm>
          <a:off x="1856620" y="393669"/>
          <a:ext cx="361009" cy="4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/>
        </a:p>
      </dsp:txBody>
      <dsp:txXfrm>
        <a:off x="1856620" y="478131"/>
        <a:ext cx="252706" cy="253388"/>
      </dsp:txXfrm>
    </dsp:sp>
    <dsp:sp modelId="{F16BED13-5E31-43BD-9274-5F046564BC00}">
      <dsp:nvSpPr>
        <dsp:cNvPr id="0" name=""/>
        <dsp:cNvSpPr/>
      </dsp:nvSpPr>
      <dsp:spPr>
        <a:xfrm>
          <a:off x="2387917" y="93963"/>
          <a:ext cx="1702873" cy="10217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4184"/>
            <a:satOff val="-1191"/>
            <a:lumOff val="455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Pesaje</a:t>
          </a:r>
          <a:endParaRPr lang="es-ES" sz="1600" b="1" kern="1200" dirty="0"/>
        </a:p>
      </dsp:txBody>
      <dsp:txXfrm>
        <a:off x="2417842" y="123888"/>
        <a:ext cx="1643023" cy="961874"/>
      </dsp:txXfrm>
    </dsp:sp>
    <dsp:sp modelId="{49784324-3B1D-4DD5-8D57-9981E8BC6136}">
      <dsp:nvSpPr>
        <dsp:cNvPr id="0" name=""/>
        <dsp:cNvSpPr/>
      </dsp:nvSpPr>
      <dsp:spPr>
        <a:xfrm>
          <a:off x="4240643" y="393669"/>
          <a:ext cx="361009" cy="4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6576"/>
            <a:satOff val="-1373"/>
            <a:lumOff val="4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/>
        </a:p>
      </dsp:txBody>
      <dsp:txXfrm>
        <a:off x="4240643" y="478131"/>
        <a:ext cx="252706" cy="253388"/>
      </dsp:txXfrm>
    </dsp:sp>
    <dsp:sp modelId="{8291334E-51F2-49E1-89FB-D02E55FEB600}">
      <dsp:nvSpPr>
        <dsp:cNvPr id="0" name=""/>
        <dsp:cNvSpPr/>
      </dsp:nvSpPr>
      <dsp:spPr>
        <a:xfrm>
          <a:off x="4771940" y="93963"/>
          <a:ext cx="1702873" cy="10217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8368"/>
            <a:satOff val="-2382"/>
            <a:lumOff val="910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Molienda</a:t>
          </a:r>
          <a:endParaRPr lang="es-ES" sz="1600" b="1" kern="1200" dirty="0"/>
        </a:p>
      </dsp:txBody>
      <dsp:txXfrm>
        <a:off x="4801865" y="123888"/>
        <a:ext cx="1643023" cy="961874"/>
      </dsp:txXfrm>
    </dsp:sp>
    <dsp:sp modelId="{5BA969F4-91E9-497C-90B2-0F992CDB8CC2}">
      <dsp:nvSpPr>
        <dsp:cNvPr id="0" name=""/>
        <dsp:cNvSpPr/>
      </dsp:nvSpPr>
      <dsp:spPr>
        <a:xfrm>
          <a:off x="6624666" y="393669"/>
          <a:ext cx="361009" cy="4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3151"/>
            <a:satOff val="-2745"/>
            <a:lumOff val="99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/>
        </a:p>
      </dsp:txBody>
      <dsp:txXfrm>
        <a:off x="6624666" y="478131"/>
        <a:ext cx="252706" cy="253388"/>
      </dsp:txXfrm>
    </dsp:sp>
    <dsp:sp modelId="{96919E90-EE43-49F7-8FF8-64D0532B1481}">
      <dsp:nvSpPr>
        <dsp:cNvPr id="0" name=""/>
        <dsp:cNvSpPr/>
      </dsp:nvSpPr>
      <dsp:spPr>
        <a:xfrm>
          <a:off x="7155962" y="93963"/>
          <a:ext cx="1702873" cy="10217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42552"/>
            <a:satOff val="-3573"/>
            <a:lumOff val="1365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Mezclado</a:t>
          </a:r>
          <a:endParaRPr lang="es-ES" sz="1600" b="1" kern="1200" dirty="0"/>
        </a:p>
      </dsp:txBody>
      <dsp:txXfrm>
        <a:off x="7185887" y="123888"/>
        <a:ext cx="1643023" cy="961874"/>
      </dsp:txXfrm>
    </dsp:sp>
    <dsp:sp modelId="{EA294124-D27A-438C-86EC-EA6BC1F23BCD}">
      <dsp:nvSpPr>
        <dsp:cNvPr id="0" name=""/>
        <dsp:cNvSpPr/>
      </dsp:nvSpPr>
      <dsp:spPr>
        <a:xfrm rot="5400000">
          <a:off x="7826894" y="1234888"/>
          <a:ext cx="361009" cy="4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9727"/>
            <a:satOff val="-4118"/>
            <a:lumOff val="149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/>
        </a:p>
      </dsp:txBody>
      <dsp:txXfrm rot="-5400000">
        <a:off x="7880705" y="1265540"/>
        <a:ext cx="253388" cy="252706"/>
      </dsp:txXfrm>
    </dsp:sp>
    <dsp:sp modelId="{11EA586E-159F-4DEA-8A4B-865A6227F254}">
      <dsp:nvSpPr>
        <dsp:cNvPr id="0" name=""/>
        <dsp:cNvSpPr/>
      </dsp:nvSpPr>
      <dsp:spPr>
        <a:xfrm>
          <a:off x="7155962" y="1796836"/>
          <a:ext cx="1702873" cy="10217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56735"/>
            <a:satOff val="-4765"/>
            <a:lumOff val="1821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 smtClean="0"/>
            <a:t>Peletizado</a:t>
          </a:r>
          <a:endParaRPr lang="es-ES" sz="1600" b="1" kern="1200" dirty="0"/>
        </a:p>
      </dsp:txBody>
      <dsp:txXfrm>
        <a:off x="7185887" y="1826761"/>
        <a:ext cx="1643023" cy="961874"/>
      </dsp:txXfrm>
    </dsp:sp>
    <dsp:sp modelId="{E77C3591-32B7-42C7-BC9E-E13D34421E00}">
      <dsp:nvSpPr>
        <dsp:cNvPr id="0" name=""/>
        <dsp:cNvSpPr/>
      </dsp:nvSpPr>
      <dsp:spPr>
        <a:xfrm rot="10800000">
          <a:off x="6645100" y="2096542"/>
          <a:ext cx="361009" cy="4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66302"/>
            <a:satOff val="-5491"/>
            <a:lumOff val="199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/>
        </a:p>
      </dsp:txBody>
      <dsp:txXfrm rot="10800000">
        <a:off x="6753403" y="2181004"/>
        <a:ext cx="252706" cy="253388"/>
      </dsp:txXfrm>
    </dsp:sp>
    <dsp:sp modelId="{ADE0A68E-044F-4B1E-A93D-63BD2B9E7254}">
      <dsp:nvSpPr>
        <dsp:cNvPr id="0" name=""/>
        <dsp:cNvSpPr/>
      </dsp:nvSpPr>
      <dsp:spPr>
        <a:xfrm>
          <a:off x="4771940" y="1796836"/>
          <a:ext cx="1702873" cy="10217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70919"/>
            <a:satOff val="-5956"/>
            <a:lumOff val="2276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Enfriado</a:t>
          </a:r>
          <a:endParaRPr lang="es-ES" sz="1600" b="1" kern="1200" dirty="0"/>
        </a:p>
      </dsp:txBody>
      <dsp:txXfrm>
        <a:off x="4801865" y="1826761"/>
        <a:ext cx="1643023" cy="961874"/>
      </dsp:txXfrm>
    </dsp:sp>
    <dsp:sp modelId="{6AACD797-7B48-4CCE-B65B-33B0BE536B17}">
      <dsp:nvSpPr>
        <dsp:cNvPr id="0" name=""/>
        <dsp:cNvSpPr/>
      </dsp:nvSpPr>
      <dsp:spPr>
        <a:xfrm rot="10800000">
          <a:off x="4261078" y="2096542"/>
          <a:ext cx="361009" cy="4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82878"/>
            <a:satOff val="-6863"/>
            <a:lumOff val="249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/>
        </a:p>
      </dsp:txBody>
      <dsp:txXfrm rot="10800000">
        <a:off x="4369381" y="2181004"/>
        <a:ext cx="252706" cy="253388"/>
      </dsp:txXfrm>
    </dsp:sp>
    <dsp:sp modelId="{9A9E6A60-47DD-4520-8D89-CC01102CD3B4}">
      <dsp:nvSpPr>
        <dsp:cNvPr id="0" name=""/>
        <dsp:cNvSpPr/>
      </dsp:nvSpPr>
      <dsp:spPr>
        <a:xfrm>
          <a:off x="2387917" y="1796836"/>
          <a:ext cx="1702873" cy="10217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85103"/>
            <a:satOff val="-7147"/>
            <a:lumOff val="2731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Quebrado</a:t>
          </a:r>
          <a:endParaRPr lang="es-ES" sz="1600" b="1" kern="1200" dirty="0"/>
        </a:p>
      </dsp:txBody>
      <dsp:txXfrm>
        <a:off x="2417842" y="1826761"/>
        <a:ext cx="1643023" cy="961874"/>
      </dsp:txXfrm>
    </dsp:sp>
    <dsp:sp modelId="{266D54B0-206B-4481-A530-CA1346153319}">
      <dsp:nvSpPr>
        <dsp:cNvPr id="0" name=""/>
        <dsp:cNvSpPr/>
      </dsp:nvSpPr>
      <dsp:spPr>
        <a:xfrm rot="10800000">
          <a:off x="1877055" y="2096542"/>
          <a:ext cx="361009" cy="4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99454"/>
            <a:satOff val="-8236"/>
            <a:lumOff val="29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/>
        </a:p>
      </dsp:txBody>
      <dsp:txXfrm rot="10800000">
        <a:off x="1985358" y="2181004"/>
        <a:ext cx="252706" cy="253388"/>
      </dsp:txXfrm>
    </dsp:sp>
    <dsp:sp modelId="{721403A1-6C56-4557-909A-9392C884FDC3}">
      <dsp:nvSpPr>
        <dsp:cNvPr id="0" name=""/>
        <dsp:cNvSpPr/>
      </dsp:nvSpPr>
      <dsp:spPr>
        <a:xfrm>
          <a:off x="3894" y="1796836"/>
          <a:ext cx="1702873" cy="10217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99287"/>
            <a:satOff val="-8338"/>
            <a:lumOff val="3186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Empaquetado</a:t>
          </a:r>
          <a:endParaRPr lang="es-ES" sz="1600" b="1" kern="1200" dirty="0"/>
        </a:p>
      </dsp:txBody>
      <dsp:txXfrm>
        <a:off x="33819" y="1826761"/>
        <a:ext cx="1643023" cy="961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BF529-F6D6-4CF8-A62F-C1CEAA0DABCF}">
      <dsp:nvSpPr>
        <dsp:cNvPr id="0" name=""/>
        <dsp:cNvSpPr/>
      </dsp:nvSpPr>
      <dsp:spPr>
        <a:xfrm>
          <a:off x="0" y="31235"/>
          <a:ext cx="6469607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Pesaje</a:t>
          </a:r>
          <a:endParaRPr lang="es-ES" sz="1800" kern="1200" dirty="0"/>
        </a:p>
      </dsp:txBody>
      <dsp:txXfrm>
        <a:off x="22617" y="53852"/>
        <a:ext cx="6424373" cy="418086"/>
      </dsp:txXfrm>
    </dsp:sp>
    <dsp:sp modelId="{73FDD2B6-6B68-4B25-A914-478439ABC5EC}">
      <dsp:nvSpPr>
        <dsp:cNvPr id="0" name=""/>
        <dsp:cNvSpPr/>
      </dsp:nvSpPr>
      <dsp:spPr>
        <a:xfrm>
          <a:off x="0" y="494555"/>
          <a:ext cx="6469607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41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/>
            <a:t>Set Point: </a:t>
          </a:r>
          <a:r>
            <a:rPr lang="es-EC" sz="1400" kern="1200" dirty="0" smtClean="0"/>
            <a:t>Peso referencial definido por el usuario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Variable controlada: </a:t>
          </a:r>
          <a:r>
            <a:rPr lang="es-ES" sz="1400" kern="1200" dirty="0" smtClean="0"/>
            <a:t>Peso actual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Variable manipulada: </a:t>
          </a:r>
          <a:r>
            <a:rPr lang="es-ES" sz="1400" kern="1200" dirty="0" smtClean="0"/>
            <a:t>Encendido o apagado de transportador de materia prima</a:t>
          </a:r>
          <a:endParaRPr lang="es-ES" sz="1400" kern="1200" dirty="0"/>
        </a:p>
      </dsp:txBody>
      <dsp:txXfrm>
        <a:off x="0" y="494555"/>
        <a:ext cx="6469607" cy="1024650"/>
      </dsp:txXfrm>
    </dsp:sp>
    <dsp:sp modelId="{34EF9D43-C506-4514-9EAB-B14710E42A17}">
      <dsp:nvSpPr>
        <dsp:cNvPr id="0" name=""/>
        <dsp:cNvSpPr/>
      </dsp:nvSpPr>
      <dsp:spPr>
        <a:xfrm>
          <a:off x="0" y="1519205"/>
          <a:ext cx="6469607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Molienda</a:t>
          </a:r>
          <a:endParaRPr lang="es-ES" sz="1800" kern="1200" dirty="0"/>
        </a:p>
      </dsp:txBody>
      <dsp:txXfrm>
        <a:off x="22617" y="1541822"/>
        <a:ext cx="6424373" cy="418086"/>
      </dsp:txXfrm>
    </dsp:sp>
    <dsp:sp modelId="{E9319B7D-A592-4564-8D2E-30FB9366D0C2}">
      <dsp:nvSpPr>
        <dsp:cNvPr id="0" name=""/>
        <dsp:cNvSpPr/>
      </dsp:nvSpPr>
      <dsp:spPr>
        <a:xfrm>
          <a:off x="0" y="1982525"/>
          <a:ext cx="6469607" cy="8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41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smtClean="0"/>
            <a:t>Set Point: </a:t>
          </a:r>
          <a:r>
            <a:rPr lang="es-ES" sz="1400" kern="1200" smtClean="0"/>
            <a:t>Valor de corriente referencial de molino definido por el usuario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Variable controlada: </a:t>
          </a:r>
          <a:r>
            <a:rPr lang="es-ES" sz="1400" kern="1200" dirty="0" smtClean="0"/>
            <a:t>Valor de corriente actual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Variable manipulada: </a:t>
          </a:r>
          <a:r>
            <a:rPr lang="es-ES" sz="1400" kern="1200" dirty="0" smtClean="0"/>
            <a:t>Apertura o cierre de compuerta de tolva 2</a:t>
          </a:r>
          <a:endParaRPr lang="es-ES" sz="1400" kern="1200" dirty="0"/>
        </a:p>
      </dsp:txBody>
      <dsp:txXfrm>
        <a:off x="0" y="1982525"/>
        <a:ext cx="6469607" cy="801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5264D-813F-454D-A6D6-B18C1391B682}">
      <dsp:nvSpPr>
        <dsp:cNvPr id="0" name=""/>
        <dsp:cNvSpPr/>
      </dsp:nvSpPr>
      <dsp:spPr>
        <a:xfrm>
          <a:off x="0" y="340790"/>
          <a:ext cx="5104831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192" tIns="416560" rIns="396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S7-1200 1212C (90 x 100 x 75)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KTP700 (7"pulgadas)</a:t>
          </a:r>
          <a:endParaRPr lang="es-ES" sz="2000" kern="1200" dirty="0"/>
        </a:p>
      </dsp:txBody>
      <dsp:txXfrm>
        <a:off x="0" y="340790"/>
        <a:ext cx="5104831" cy="1260000"/>
      </dsp:txXfrm>
    </dsp:sp>
    <dsp:sp modelId="{36B797E2-2D5C-4661-8716-B799B9522B0A}">
      <dsp:nvSpPr>
        <dsp:cNvPr id="0" name=""/>
        <dsp:cNvSpPr/>
      </dsp:nvSpPr>
      <dsp:spPr>
        <a:xfrm>
          <a:off x="255241" y="45590"/>
          <a:ext cx="357338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65" tIns="0" rIns="1350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Siemens</a:t>
          </a:r>
          <a:endParaRPr lang="es-ES" sz="2000" kern="1200" dirty="0"/>
        </a:p>
      </dsp:txBody>
      <dsp:txXfrm>
        <a:off x="284062" y="74411"/>
        <a:ext cx="3515739" cy="532758"/>
      </dsp:txXfrm>
    </dsp:sp>
    <dsp:sp modelId="{E51D200E-3EAE-4B5E-A3CA-6D88551DDA98}">
      <dsp:nvSpPr>
        <dsp:cNvPr id="0" name=""/>
        <dsp:cNvSpPr/>
      </dsp:nvSpPr>
      <dsp:spPr>
        <a:xfrm>
          <a:off x="0" y="2003991"/>
          <a:ext cx="5104831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192" tIns="416560" rIns="396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FP0R (90 x 63.5 x 25)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Pantalla GT32T-E (5.7"pulgadas)</a:t>
          </a:r>
          <a:endParaRPr lang="es-ES" sz="2000" kern="1200" dirty="0"/>
        </a:p>
      </dsp:txBody>
      <dsp:txXfrm>
        <a:off x="0" y="2003991"/>
        <a:ext cx="5104831" cy="1260000"/>
      </dsp:txXfrm>
    </dsp:sp>
    <dsp:sp modelId="{2585D9C1-5799-4156-9D02-5F2AA280CE48}">
      <dsp:nvSpPr>
        <dsp:cNvPr id="0" name=""/>
        <dsp:cNvSpPr/>
      </dsp:nvSpPr>
      <dsp:spPr>
        <a:xfrm>
          <a:off x="255241" y="1708791"/>
          <a:ext cx="357338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65" tIns="0" rIns="1350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Panasonic</a:t>
          </a:r>
          <a:endParaRPr lang="es-ES" sz="2000" kern="1200" dirty="0"/>
        </a:p>
      </dsp:txBody>
      <dsp:txXfrm>
        <a:off x="284062" y="1737612"/>
        <a:ext cx="3515739" cy="532758"/>
      </dsp:txXfrm>
    </dsp:sp>
    <dsp:sp modelId="{FDF24D6C-0E57-4099-A488-58BFC18E9E48}">
      <dsp:nvSpPr>
        <dsp:cNvPr id="0" name=""/>
        <dsp:cNvSpPr/>
      </dsp:nvSpPr>
      <dsp:spPr>
        <a:xfrm>
          <a:off x="0" y="3667191"/>
          <a:ext cx="5104831" cy="119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192" tIns="416560" rIns="396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FP4057T-E  </a:t>
          </a:r>
          <a:r>
            <a:rPr lang="pl-PL" sz="2000" kern="1200" dirty="0" smtClean="0"/>
            <a:t>(195 H x 124 W x 50 D )</a:t>
          </a:r>
          <a:r>
            <a:rPr lang="es-EC" sz="2000" kern="1200" dirty="0" smtClean="0"/>
            <a:t> / </a:t>
          </a:r>
          <a:r>
            <a:rPr lang="es-ES" sz="2000" kern="1200" dirty="0" smtClean="0"/>
            <a:t>(5.7"pulgadas)</a:t>
          </a:r>
          <a:endParaRPr lang="es-ES" sz="2000" kern="1200" dirty="0"/>
        </a:p>
      </dsp:txBody>
      <dsp:txXfrm>
        <a:off x="0" y="3667191"/>
        <a:ext cx="5104831" cy="1197000"/>
      </dsp:txXfrm>
    </dsp:sp>
    <dsp:sp modelId="{8DDA6A07-F609-40B6-AF9F-35B5A01272A5}">
      <dsp:nvSpPr>
        <dsp:cNvPr id="0" name=""/>
        <dsp:cNvSpPr/>
      </dsp:nvSpPr>
      <dsp:spPr>
        <a:xfrm>
          <a:off x="255241" y="3371991"/>
          <a:ext cx="357338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65" tIns="0" rIns="1350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/>
            <a:t>Renu</a:t>
          </a:r>
          <a:r>
            <a:rPr lang="es-EC" sz="2000" kern="1200" dirty="0" smtClean="0"/>
            <a:t> </a:t>
          </a:r>
          <a:r>
            <a:rPr lang="es-EC" sz="2000" kern="1200" dirty="0" err="1" smtClean="0"/>
            <a:t>Electronics</a:t>
          </a:r>
          <a:endParaRPr lang="es-ES" sz="2000" kern="1200" dirty="0"/>
        </a:p>
      </dsp:txBody>
      <dsp:txXfrm>
        <a:off x="284062" y="3400812"/>
        <a:ext cx="3515739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70EDB-3685-4AE2-9C54-4CAD5FDE3166}">
      <dsp:nvSpPr>
        <dsp:cNvPr id="0" name=""/>
        <dsp:cNvSpPr/>
      </dsp:nvSpPr>
      <dsp:spPr>
        <a:xfrm>
          <a:off x="0" y="147074"/>
          <a:ext cx="61341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074" tIns="187452" rIns="47607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Variable lingüística: 		Error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Rango: 			0 -10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Términos lingüísticos: 	bajo- medio-alto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Función de pertenencia: 	trapezoidal - triangular - trapezoidal</a:t>
          </a:r>
          <a:endParaRPr lang="es-ES" sz="1300" kern="1200" dirty="0"/>
        </a:p>
      </dsp:txBody>
      <dsp:txXfrm>
        <a:off x="0" y="147074"/>
        <a:ext cx="6134100" cy="1190700"/>
      </dsp:txXfrm>
    </dsp:sp>
    <dsp:sp modelId="{31879E9F-4ADE-4829-85B2-7CDCC4800E3C}">
      <dsp:nvSpPr>
        <dsp:cNvPr id="0" name=""/>
        <dsp:cNvSpPr/>
      </dsp:nvSpPr>
      <dsp:spPr>
        <a:xfrm>
          <a:off x="306705" y="14234"/>
          <a:ext cx="429387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298" tIns="0" rIns="16229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Variable de entrada</a:t>
          </a:r>
          <a:endParaRPr lang="es-ES" sz="1500" kern="1200" dirty="0"/>
        </a:p>
      </dsp:txBody>
      <dsp:txXfrm>
        <a:off x="319674" y="27203"/>
        <a:ext cx="4267932" cy="239742"/>
      </dsp:txXfrm>
    </dsp:sp>
    <dsp:sp modelId="{70FDBE7D-2D0F-4904-B0EE-3E9CCDCF2E19}">
      <dsp:nvSpPr>
        <dsp:cNvPr id="0" name=""/>
        <dsp:cNvSpPr/>
      </dsp:nvSpPr>
      <dsp:spPr>
        <a:xfrm>
          <a:off x="0" y="1519215"/>
          <a:ext cx="61341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074" tIns="187452" rIns="47607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Variable lingüística: 		</a:t>
          </a:r>
          <a:r>
            <a:rPr lang="es-EC" sz="1300" i="1" kern="1200" dirty="0" err="1" smtClean="0"/>
            <a:t>dutty</a:t>
          </a:r>
          <a:endParaRPr lang="es-ES" sz="1300" i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Rango: 			80 -100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Términos lingüísticos: 	bajo- medio-alto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Función de pertenencia: 	trapezoidal - triangular - trapezoidal</a:t>
          </a:r>
          <a:endParaRPr lang="es-ES" sz="1300" kern="1200" dirty="0"/>
        </a:p>
      </dsp:txBody>
      <dsp:txXfrm>
        <a:off x="0" y="1519215"/>
        <a:ext cx="6134100" cy="1190700"/>
      </dsp:txXfrm>
    </dsp:sp>
    <dsp:sp modelId="{2104B51C-EF9E-4936-BF74-454BF3C09470}">
      <dsp:nvSpPr>
        <dsp:cNvPr id="0" name=""/>
        <dsp:cNvSpPr/>
      </dsp:nvSpPr>
      <dsp:spPr>
        <a:xfrm>
          <a:off x="306705" y="1386375"/>
          <a:ext cx="429387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298" tIns="0" rIns="16229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Variable de salida</a:t>
          </a:r>
          <a:endParaRPr lang="es-ES" sz="1500" kern="1200" dirty="0"/>
        </a:p>
      </dsp:txBody>
      <dsp:txXfrm>
        <a:off x="319674" y="1399344"/>
        <a:ext cx="4267932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23/07/2019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23/07/2019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031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782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884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750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139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584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34A2FF8-4559-4149-8B79-D85ED6F0B853}" type="datetime1">
              <a:rPr lang="es-ES" smtClean="0"/>
              <a:pPr/>
              <a:t>23/07/2019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9FE88BC-BA9C-41DB-8175-8FC1D1B95355}" type="datetime1">
              <a:rPr lang="es-ES" smtClean="0"/>
              <a:pPr/>
              <a:t>23/07/2019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7776A268-E945-41BF-9F85-D7A3B8400346}" type="datetime1">
              <a:rPr lang="es-ES" smtClean="0"/>
              <a:pPr/>
              <a:t>23/07/2019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CEC05348-D021-422A-8D9F-89EEB8C0F442}" type="datetime1">
              <a:rPr lang="es-ES" smtClean="0"/>
              <a:pPr/>
              <a:t>23/07/2019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23/07/2019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 smtClean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  <a:endParaRPr lang="es-ES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23/07/2019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23/07/2019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B79CF11-FD05-4F88-8EC3-5D4F176B79FC}" type="datetime1">
              <a:rPr lang="es-ES" smtClean="0"/>
              <a:pPr/>
              <a:t>23/07/2019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FEAFC309-1B63-44A4-A9FC-29FA1501E26B}" type="datetime1">
              <a:rPr lang="es-ES" smtClean="0"/>
              <a:pPr/>
              <a:t>23/07/2019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23/07/2019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146D9C0-42AF-411F-B87E-5CF0AD6A3E2D}" type="datetime1">
              <a:rPr lang="es-ES" smtClean="0"/>
              <a:pPr/>
              <a:t>23/07/2019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23/07/2019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53689" y="2617767"/>
            <a:ext cx="10228509" cy="1069292"/>
          </a:xfrm>
        </p:spPr>
        <p:txBody>
          <a:bodyPr rtlCol="0" anchor="ctr">
            <a:normAutofit/>
          </a:bodyPr>
          <a:lstStyle/>
          <a:p>
            <a:pPr algn="ctr"/>
            <a:r>
              <a:rPr lang="es-EC" sz="2200" b="1" dirty="0"/>
              <a:t>DEPARTAMENTO DE ELÉCTRICA Y </a:t>
            </a:r>
            <a:r>
              <a:rPr lang="es-EC" sz="2200" b="1" dirty="0" smtClean="0"/>
              <a:t>ELECTRÓNICA</a:t>
            </a:r>
            <a:r>
              <a:rPr lang="es-EC" sz="2200" b="1" dirty="0"/>
              <a:t/>
            </a:r>
            <a:br>
              <a:rPr lang="es-EC" sz="2200" b="1" dirty="0"/>
            </a:br>
            <a:r>
              <a:rPr lang="es-EC" sz="2200" b="1" dirty="0"/>
              <a:t>CARRERA DE INGENIERÍA ELECTRÓNICA EN AUTOMATIZACIÓN Y CONTROL</a:t>
            </a:r>
            <a:endParaRPr lang="es-ES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9" y="2435034"/>
            <a:ext cx="1302106" cy="12520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2" y="1265818"/>
            <a:ext cx="3781425" cy="1209675"/>
          </a:xfrm>
          <a:prstGeom prst="rect">
            <a:avLst/>
          </a:prstGeom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2258409" y="3886166"/>
            <a:ext cx="8419070" cy="73574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 smtClean="0"/>
              <a:t>“DISEÑO E IMPLEMENTACIÓN DE UN SISTEMA AUTOMATIZADO PARA EL PROCESO DE PESAJE Y MOLIENDA DE MATERIA  PRIMA EN LA PRODUCCIÓN DE ALIMENTOS BALANCEADOS ”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2563901" y="4821018"/>
            <a:ext cx="780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AUTOR:	   ESMERALDAS HUACHI, YOMARA FERNANDA</a:t>
            </a:r>
            <a:endParaRPr lang="es-EC" dirty="0"/>
          </a:p>
          <a:p>
            <a:r>
              <a:rPr lang="es-EC" dirty="0" smtClean="0"/>
              <a:t>TUTOR:    ING. JAIME PAÚL AYALA TACO, PHD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Identificación de </a:t>
            </a:r>
            <a:r>
              <a:rPr lang="es-ES" dirty="0" err="1" smtClean="0"/>
              <a:t>KPI’s</a:t>
            </a:r>
            <a:r>
              <a:rPr lang="es-ES" dirty="0" smtClean="0"/>
              <a:t>  - Pesaje</a:t>
            </a:r>
            <a:endParaRPr lang="es-ES" dirty="0"/>
          </a:p>
        </p:txBody>
      </p:sp>
      <p:sp>
        <p:nvSpPr>
          <p:cNvPr id="4" name="Pentágono 3"/>
          <p:cNvSpPr/>
          <p:nvPr/>
        </p:nvSpPr>
        <p:spPr>
          <a:xfrm>
            <a:off x="1104898" y="2003099"/>
            <a:ext cx="432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rgbClr val="002060"/>
                </a:solidFill>
              </a:rPr>
              <a:t>Tiempo de pesaje : 13 minutos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6765582" y="2003099"/>
            <a:ext cx="432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rgbClr val="002060"/>
                </a:solidFill>
              </a:rPr>
              <a:t>Variación de cantidad de materia prima</a:t>
            </a: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582" y="3579939"/>
            <a:ext cx="4410075" cy="26955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8" y="3579939"/>
            <a:ext cx="4582164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Identificación de </a:t>
            </a:r>
            <a:r>
              <a:rPr lang="es-ES" dirty="0" err="1" smtClean="0"/>
              <a:t>KPI’s</a:t>
            </a:r>
            <a:r>
              <a:rPr lang="es-ES" dirty="0" smtClean="0"/>
              <a:t>  - Molienda</a:t>
            </a:r>
            <a:endParaRPr lang="es-ES" dirty="0"/>
          </a:p>
        </p:txBody>
      </p:sp>
      <p:sp>
        <p:nvSpPr>
          <p:cNvPr id="4" name="Pentágono 3"/>
          <p:cNvSpPr/>
          <p:nvPr/>
        </p:nvSpPr>
        <p:spPr>
          <a:xfrm>
            <a:off x="1104900" y="1468005"/>
            <a:ext cx="72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rgbClr val="002060"/>
                </a:solidFill>
              </a:rPr>
              <a:t>Tiempo de molienda: 25 minutos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1104900" y="2552738"/>
            <a:ext cx="72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>
                <a:solidFill>
                  <a:srgbClr val="002060"/>
                </a:solidFill>
              </a:rPr>
              <a:t>Porcentaje de corriente de molino respecto a nominal</a:t>
            </a: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91" y="3637472"/>
            <a:ext cx="7200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200166" y="1436914"/>
            <a:ext cx="11779049" cy="528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Dimensionamiento de cilindro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6" y="4034889"/>
            <a:ext cx="3960000" cy="19952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66" y="1600200"/>
            <a:ext cx="2520000" cy="24346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891" y="3298659"/>
            <a:ext cx="1466850" cy="3333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666" y="3587585"/>
            <a:ext cx="1447800" cy="304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999" y="1629562"/>
            <a:ext cx="1009650" cy="685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987" y="2307162"/>
            <a:ext cx="3495675" cy="3619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811" y="2675450"/>
            <a:ext cx="4010025" cy="1047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3970" y="3752871"/>
            <a:ext cx="1552575" cy="3333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1987" y="4543685"/>
            <a:ext cx="1590675" cy="3619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8186" y="5160750"/>
            <a:ext cx="1438275" cy="3905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7499" y="4550994"/>
            <a:ext cx="952500" cy="3143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0361" y="4894990"/>
            <a:ext cx="866775" cy="2667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15" y="1600200"/>
            <a:ext cx="2667000" cy="9810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27715" y="2703513"/>
            <a:ext cx="1143000" cy="3048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9065" y="3017461"/>
            <a:ext cx="2400300" cy="571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19215" y="3563231"/>
            <a:ext cx="3960000" cy="56441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03933" y="4307458"/>
            <a:ext cx="1181100" cy="37147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41918" y="4945665"/>
            <a:ext cx="2905125" cy="6477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70567" y="5562466"/>
            <a:ext cx="1647825" cy="35242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2740" y="4833077"/>
            <a:ext cx="20193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1511915"/>
            <a:ext cx="3238500" cy="1971675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483590"/>
            <a:ext cx="4086225" cy="32289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007" y="2988290"/>
            <a:ext cx="4981575" cy="3724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94" y="1429177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Dimensionamiento de motor DC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577757"/>
            <a:ext cx="3705225" cy="2362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7" y="1631558"/>
            <a:ext cx="3162300" cy="30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432" y="2000739"/>
            <a:ext cx="4286250" cy="6191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644" y="3073677"/>
            <a:ext cx="2409825" cy="6762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281" y="3771670"/>
            <a:ext cx="1352550" cy="4572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104900" y="4239999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Reductor mecánico:  </a:t>
            </a:r>
            <a:endParaRPr lang="es-ES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00" y="4909373"/>
            <a:ext cx="2133600" cy="3619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0" y="5461289"/>
            <a:ext cx="2924175" cy="12001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1071" y="4562475"/>
            <a:ext cx="5029200" cy="229552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369287" y="4193143"/>
            <a:ext cx="142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Motor DC: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32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Circuito acondicionador – </a:t>
            </a:r>
            <a:r>
              <a:rPr lang="es-EC" dirty="0" err="1" smtClean="0"/>
              <a:t>sensado</a:t>
            </a:r>
            <a:r>
              <a:rPr lang="es-EC" dirty="0" smtClean="0"/>
              <a:t> de corriente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98639"/>
            <a:ext cx="3266628" cy="18039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628075"/>
            <a:ext cx="4914459" cy="30601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528" y="2306630"/>
            <a:ext cx="1704975" cy="1000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582" y="1393565"/>
            <a:ext cx="2828925" cy="18002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03" y="1393790"/>
            <a:ext cx="146637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Sensado</a:t>
            </a:r>
            <a:r>
              <a:rPr lang="es-EC" dirty="0" smtClean="0"/>
              <a:t> de peso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657350"/>
            <a:ext cx="1524000" cy="1409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10" y="3227388"/>
            <a:ext cx="56483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3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</a:t>
            </a:r>
            <a:r>
              <a:rPr lang="es-EC" dirty="0" err="1" smtClean="0"/>
              <a:t>PLC</a:t>
            </a:r>
            <a:r>
              <a:rPr lang="es-EC" dirty="0" smtClean="0"/>
              <a:t> y </a:t>
            </a:r>
            <a:r>
              <a:rPr lang="es-EC" dirty="0" err="1" smtClean="0"/>
              <a:t>HMI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913786"/>
              </p:ext>
            </p:extLst>
          </p:nvPr>
        </p:nvGraphicFramePr>
        <p:xfrm>
          <a:off x="1104900" y="1600200"/>
          <a:ext cx="5104831" cy="490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ntágono 4"/>
          <p:cNvSpPr/>
          <p:nvPr/>
        </p:nvSpPr>
        <p:spPr>
          <a:xfrm>
            <a:off x="7180782" y="1935437"/>
            <a:ext cx="36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Precio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6" name="Hexágono 5"/>
          <p:cNvSpPr/>
          <p:nvPr/>
        </p:nvSpPr>
        <p:spPr>
          <a:xfrm>
            <a:off x="6669733" y="1935437"/>
            <a:ext cx="796950" cy="626774"/>
          </a:xfrm>
          <a:prstGeom prst="hexagon">
            <a:avLst/>
          </a:prstGeom>
          <a:solidFill>
            <a:srgbClr val="00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487E"/>
              </a:solidFill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7333182" y="2680265"/>
            <a:ext cx="36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Tamaño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6822133" y="2680265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7485582" y="3425099"/>
            <a:ext cx="36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Instalación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0" name="Hexágono 9"/>
          <p:cNvSpPr/>
          <p:nvPr/>
        </p:nvSpPr>
        <p:spPr>
          <a:xfrm>
            <a:off x="6974533" y="3425099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29767" y="1507078"/>
            <a:ext cx="25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Criterios de selección: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33" y="4987405"/>
            <a:ext cx="4692199" cy="11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716"/>
            <a:ext cx="4046633" cy="39849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33" y="1239448"/>
            <a:ext cx="4057650" cy="2609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625" y="190632"/>
            <a:ext cx="3962400" cy="1162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683" y="3849298"/>
            <a:ext cx="3905250" cy="28003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37" y="980140"/>
            <a:ext cx="1117742" cy="252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70" y="3992173"/>
            <a:ext cx="1174091" cy="25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1" y="190632"/>
            <a:ext cx="356125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64" y="2195081"/>
            <a:ext cx="5257800" cy="22669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289" y="4124327"/>
            <a:ext cx="4714875" cy="2647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387" y="1818844"/>
            <a:ext cx="1590675" cy="7524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163" y="2433640"/>
            <a:ext cx="1381125" cy="7715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976" y="3205165"/>
            <a:ext cx="2095500" cy="7048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94064" y="1449512"/>
            <a:ext cx="177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Preaccionador</a:t>
            </a:r>
            <a:r>
              <a:rPr lang="es-EC" dirty="0" smtClean="0"/>
              <a:t>: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717289" y="1449512"/>
            <a:ext cx="127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Fuente DC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37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9115" y="348329"/>
            <a:ext cx="10515600" cy="860796"/>
          </a:xfrm>
        </p:spPr>
        <p:txBody>
          <a:bodyPr>
            <a:normAutofit/>
          </a:bodyPr>
          <a:lstStyle/>
          <a:p>
            <a:r>
              <a:rPr lang="es-EC" dirty="0" smtClean="0"/>
              <a:t>Temario</a:t>
            </a:r>
            <a:endParaRPr lang="es-ES" dirty="0"/>
          </a:p>
        </p:txBody>
      </p:sp>
      <p:sp>
        <p:nvSpPr>
          <p:cNvPr id="7" name="Pentágono 6"/>
          <p:cNvSpPr/>
          <p:nvPr/>
        </p:nvSpPr>
        <p:spPr>
          <a:xfrm>
            <a:off x="5859889" y="2150768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Introducción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6" name="Hexágono 5"/>
          <p:cNvSpPr/>
          <p:nvPr/>
        </p:nvSpPr>
        <p:spPr>
          <a:xfrm>
            <a:off x="5348840" y="2150768"/>
            <a:ext cx="796950" cy="626774"/>
          </a:xfrm>
          <a:prstGeom prst="hexagon">
            <a:avLst/>
          </a:prstGeom>
          <a:solidFill>
            <a:srgbClr val="00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487E"/>
              </a:solidFill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6012289" y="2895596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Objetivos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9" name="Hexágono 8"/>
          <p:cNvSpPr/>
          <p:nvPr/>
        </p:nvSpPr>
        <p:spPr>
          <a:xfrm>
            <a:off x="5501240" y="2895596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6164689" y="3640430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Desarrollo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1" name="Hexágono 10"/>
          <p:cNvSpPr/>
          <p:nvPr/>
        </p:nvSpPr>
        <p:spPr>
          <a:xfrm>
            <a:off x="5653640" y="3640430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2" name="Pentágono 11"/>
          <p:cNvSpPr/>
          <p:nvPr/>
        </p:nvSpPr>
        <p:spPr>
          <a:xfrm>
            <a:off x="6317089" y="4385254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Pruebas y Resultados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3" name="Hexágono 12"/>
          <p:cNvSpPr/>
          <p:nvPr/>
        </p:nvSpPr>
        <p:spPr>
          <a:xfrm>
            <a:off x="5806040" y="4385254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6469489" y="5155843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Conclusiones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5" name="Hexágono 14"/>
          <p:cNvSpPr/>
          <p:nvPr/>
        </p:nvSpPr>
        <p:spPr>
          <a:xfrm>
            <a:off x="5958440" y="5155843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7" name="AutoShape 4" descr="Resultado de imagen para plc en la indust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6"/>
          <a:stretch/>
        </p:blipFill>
        <p:spPr>
          <a:xfrm>
            <a:off x="1086346" y="1711430"/>
            <a:ext cx="3815140" cy="44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Control </a:t>
            </a:r>
            <a:r>
              <a:rPr lang="es-EC" dirty="0" err="1" smtClean="0"/>
              <a:t>Fuzzy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172420"/>
              </p:ext>
            </p:extLst>
          </p:nvPr>
        </p:nvGraphicFramePr>
        <p:xfrm>
          <a:off x="5486400" y="1447800"/>
          <a:ext cx="6134100" cy="272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2611" y="1638300"/>
            <a:ext cx="1981200" cy="457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8" y="2095500"/>
            <a:ext cx="4886325" cy="38290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29" y="4628964"/>
            <a:ext cx="3106196" cy="15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Control </a:t>
            </a:r>
            <a:r>
              <a:rPr lang="es-EC" dirty="0" err="1" smtClean="0"/>
              <a:t>Fuzzy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4170363"/>
            <a:ext cx="3381375" cy="2200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600200"/>
            <a:ext cx="3095625" cy="2143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77" y="1351125"/>
            <a:ext cx="3758983" cy="28192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177" y="4500747"/>
            <a:ext cx="3905250" cy="3619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6086" y="5417597"/>
            <a:ext cx="1647825" cy="2952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6444" y="5712872"/>
            <a:ext cx="1524000" cy="647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0320" y="5370513"/>
            <a:ext cx="13525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1" y="1634731"/>
            <a:ext cx="5973009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Programación </a:t>
            </a:r>
            <a:r>
              <a:rPr lang="es-EC" dirty="0" err="1" smtClean="0"/>
              <a:t>Ladder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4" y="1683327"/>
            <a:ext cx="5200422" cy="457200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23" y="3080470"/>
            <a:ext cx="2743200" cy="22764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57" y="1740477"/>
            <a:ext cx="40671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Pantallas </a:t>
            </a:r>
            <a:r>
              <a:rPr lang="es-EC" dirty="0" err="1" smtClean="0"/>
              <a:t>HMI</a:t>
            </a:r>
            <a:endParaRPr lang="es-ES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583874"/>
            <a:ext cx="5114925" cy="182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07" y="2292928"/>
            <a:ext cx="38766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3515710"/>
            <a:ext cx="10071099" cy="1140246"/>
          </a:xfrm>
        </p:spPr>
        <p:txBody>
          <a:bodyPr rtlCol="0"/>
          <a:lstStyle/>
          <a:p>
            <a:pPr rtl="0"/>
            <a:r>
              <a:rPr lang="es-EC" dirty="0" smtClean="0"/>
              <a:t>Pruebas y resultados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7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 </a:t>
            </a:r>
            <a:r>
              <a:rPr lang="es-EC" dirty="0"/>
              <a:t>F</a:t>
            </a:r>
            <a:r>
              <a:rPr lang="es-EC" dirty="0" smtClean="0"/>
              <a:t>AT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Pentágono 5"/>
          <p:cNvSpPr/>
          <p:nvPr/>
        </p:nvSpPr>
        <p:spPr>
          <a:xfrm>
            <a:off x="5496153" y="1972968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Comunicación entre dispositivos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4985104" y="1972968"/>
            <a:ext cx="796950" cy="626774"/>
          </a:xfrm>
          <a:prstGeom prst="hexagon">
            <a:avLst/>
          </a:prstGeom>
          <a:solidFill>
            <a:srgbClr val="00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487E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5648553" y="2717796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Secuencia de la lógica de control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0" name="Hexágono 9"/>
          <p:cNvSpPr/>
          <p:nvPr/>
        </p:nvSpPr>
        <p:spPr>
          <a:xfrm>
            <a:off x="5137504" y="2717796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5800953" y="3462630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Diseño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2" name="Hexágono 11"/>
          <p:cNvSpPr/>
          <p:nvPr/>
        </p:nvSpPr>
        <p:spPr>
          <a:xfrm>
            <a:off x="5289904" y="3462630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5953353" y="4207454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Alimentación Eléctrica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4" name="Hexágono 13"/>
          <p:cNvSpPr/>
          <p:nvPr/>
        </p:nvSpPr>
        <p:spPr>
          <a:xfrm>
            <a:off x="5442304" y="4207454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6105753" y="4978043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Señales de entrada y salida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6" name="Hexágono 15"/>
          <p:cNvSpPr/>
          <p:nvPr/>
        </p:nvSpPr>
        <p:spPr>
          <a:xfrm>
            <a:off x="5594704" y="4978043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 </a:t>
            </a:r>
            <a:r>
              <a:rPr lang="es-EC" dirty="0" err="1" smtClean="0"/>
              <a:t>SAT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Pentágono 5"/>
          <p:cNvSpPr/>
          <p:nvPr/>
        </p:nvSpPr>
        <p:spPr>
          <a:xfrm>
            <a:off x="5800953" y="2658768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Inspección Visual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5289904" y="2658768"/>
            <a:ext cx="796950" cy="626774"/>
          </a:xfrm>
          <a:prstGeom prst="hexagon">
            <a:avLst/>
          </a:prstGeom>
          <a:solidFill>
            <a:srgbClr val="00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487E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5953353" y="3403596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Conexiones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0" name="Hexágono 9"/>
          <p:cNvSpPr/>
          <p:nvPr/>
        </p:nvSpPr>
        <p:spPr>
          <a:xfrm>
            <a:off x="5442304" y="3403596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6105753" y="4148430"/>
            <a:ext cx="4979829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Directrices </a:t>
            </a:r>
            <a:r>
              <a:rPr lang="es-EC" dirty="0" err="1" smtClean="0">
                <a:solidFill>
                  <a:srgbClr val="002060"/>
                </a:solidFill>
              </a:rPr>
              <a:t>HMI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2" name="Hexágono 11"/>
          <p:cNvSpPr/>
          <p:nvPr/>
        </p:nvSpPr>
        <p:spPr>
          <a:xfrm>
            <a:off x="5594704" y="4148430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Evaluación Guía </a:t>
            </a:r>
            <a:r>
              <a:rPr lang="es-ES" dirty="0" err="1" smtClean="0"/>
              <a:t>Gedis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953" y="1609725"/>
            <a:ext cx="4600575" cy="12192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515" y="2684547"/>
            <a:ext cx="45529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de Control </a:t>
            </a:r>
            <a:r>
              <a:rPr lang="es-EC" dirty="0" err="1" smtClean="0"/>
              <a:t>Fuzzy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78" y="1876425"/>
            <a:ext cx="73247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3515710"/>
            <a:ext cx="10071099" cy="1140246"/>
          </a:xfrm>
        </p:spPr>
        <p:txBody>
          <a:bodyPr rtlCol="0"/>
          <a:lstStyle/>
          <a:p>
            <a:pPr rtl="0"/>
            <a:r>
              <a:rPr lang="es-EC" dirty="0" smtClean="0"/>
              <a:t>Introducción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41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</a:t>
            </a:r>
            <a:r>
              <a:rPr lang="es-EC" dirty="0" err="1" smtClean="0"/>
              <a:t>KPI’s</a:t>
            </a:r>
            <a:r>
              <a:rPr lang="es-EC" dirty="0" smtClean="0"/>
              <a:t> - Pesaje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869279" y="1777324"/>
            <a:ext cx="3322721" cy="1240821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N° </a:t>
            </a:r>
            <a:r>
              <a:rPr lang="es-EC" sz="1800" dirty="0" err="1" smtClean="0">
                <a:solidFill>
                  <a:srgbClr val="002060"/>
                </a:solidFill>
              </a:rPr>
              <a:t>batches</a:t>
            </a:r>
            <a:r>
              <a:rPr lang="es-EC" sz="1800" dirty="0" smtClean="0">
                <a:solidFill>
                  <a:srgbClr val="002060"/>
                </a:solidFill>
              </a:rPr>
              <a:t>: 5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Peso establecido: 300 Kg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Corriente referencial: 50 A</a:t>
            </a:r>
            <a:endParaRPr lang="es-ES" sz="1800" dirty="0" smtClean="0">
              <a:solidFill>
                <a:srgbClr val="002060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104899" y="1544390"/>
            <a:ext cx="72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500" dirty="0" smtClean="0">
                <a:solidFill>
                  <a:srgbClr val="002060"/>
                </a:solidFill>
              </a:rPr>
              <a:t>Tiempo de pesaje : 13 minutos</a:t>
            </a:r>
            <a:endParaRPr lang="es-ES" sz="2500" dirty="0">
              <a:solidFill>
                <a:srgbClr val="002060"/>
              </a:solidFill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1104898" y="2581937"/>
            <a:ext cx="72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500" dirty="0" smtClean="0">
                <a:solidFill>
                  <a:srgbClr val="002060"/>
                </a:solidFill>
              </a:rPr>
              <a:t>Variación de cantidad de materia prima</a:t>
            </a:r>
            <a:endParaRPr lang="es-ES" sz="2500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36" y="3478984"/>
            <a:ext cx="4429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</a:t>
            </a:r>
            <a:r>
              <a:rPr lang="es-EC" dirty="0" err="1" smtClean="0"/>
              <a:t>KPI’s</a:t>
            </a:r>
            <a:r>
              <a:rPr lang="es-EC" dirty="0" smtClean="0"/>
              <a:t> - Pesaje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104900" y="1924685"/>
            <a:ext cx="3322721" cy="1240821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N° </a:t>
            </a:r>
            <a:r>
              <a:rPr lang="es-EC" sz="1800" dirty="0" err="1" smtClean="0">
                <a:solidFill>
                  <a:srgbClr val="002060"/>
                </a:solidFill>
              </a:rPr>
              <a:t>batches</a:t>
            </a:r>
            <a:r>
              <a:rPr lang="es-EC" sz="1800" dirty="0" smtClean="0">
                <a:solidFill>
                  <a:srgbClr val="002060"/>
                </a:solidFill>
              </a:rPr>
              <a:t>: 5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Peso establecido: 300 Kg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Corriente referencial: 50 A</a:t>
            </a:r>
            <a:endParaRPr lang="es-ES" sz="1800" dirty="0" smtClean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03" y="3917030"/>
            <a:ext cx="76104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</a:t>
            </a:r>
            <a:r>
              <a:rPr lang="es-EC" dirty="0" err="1" smtClean="0"/>
              <a:t>KPI’s</a:t>
            </a:r>
            <a:r>
              <a:rPr lang="es-EC" dirty="0" smtClean="0"/>
              <a:t> - Molienda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869279" y="1777324"/>
            <a:ext cx="3322721" cy="1240821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N° </a:t>
            </a:r>
            <a:r>
              <a:rPr lang="es-EC" sz="1800" dirty="0" err="1" smtClean="0">
                <a:solidFill>
                  <a:srgbClr val="002060"/>
                </a:solidFill>
              </a:rPr>
              <a:t>batches</a:t>
            </a:r>
            <a:r>
              <a:rPr lang="es-EC" sz="1800" dirty="0" smtClean="0">
                <a:solidFill>
                  <a:srgbClr val="002060"/>
                </a:solidFill>
              </a:rPr>
              <a:t>: 5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Peso establecido: 300 Kg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Corriente referencial: 50 A</a:t>
            </a:r>
            <a:endParaRPr lang="es-ES" sz="1800" dirty="0" smtClean="0">
              <a:solidFill>
                <a:srgbClr val="002060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104899" y="2084347"/>
            <a:ext cx="72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500" dirty="0" smtClean="0">
                <a:solidFill>
                  <a:srgbClr val="002060"/>
                </a:solidFill>
              </a:rPr>
              <a:t>Tiempo de molienda : 15,2 minutos</a:t>
            </a:r>
            <a:endParaRPr lang="es-ES" sz="25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49" y="3282840"/>
            <a:ext cx="3467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</a:t>
            </a:r>
            <a:r>
              <a:rPr lang="es-EC" dirty="0" err="1" smtClean="0"/>
              <a:t>KPI’s</a:t>
            </a:r>
            <a:r>
              <a:rPr lang="es-EC" dirty="0" smtClean="0"/>
              <a:t> - Molienda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869279" y="1777324"/>
            <a:ext cx="3322721" cy="1240821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N° </a:t>
            </a:r>
            <a:r>
              <a:rPr lang="es-EC" sz="1800" dirty="0" err="1" smtClean="0">
                <a:solidFill>
                  <a:srgbClr val="002060"/>
                </a:solidFill>
              </a:rPr>
              <a:t>batches</a:t>
            </a:r>
            <a:r>
              <a:rPr lang="es-EC" sz="1800" dirty="0" smtClean="0">
                <a:solidFill>
                  <a:srgbClr val="002060"/>
                </a:solidFill>
              </a:rPr>
              <a:t>: 5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Peso establecido: 300 Kg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Corriente referencial: 50 A</a:t>
            </a:r>
            <a:endParaRPr lang="es-ES" sz="1800" dirty="0" smtClean="0">
              <a:solidFill>
                <a:srgbClr val="002060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104899" y="2084347"/>
            <a:ext cx="72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500" dirty="0" smtClean="0">
                <a:solidFill>
                  <a:srgbClr val="002060"/>
                </a:solidFill>
              </a:rPr>
              <a:t>Porcentaje de corriente respecto a nominal: 63,3 minutos</a:t>
            </a:r>
            <a:endParaRPr lang="es-ES" sz="25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10" y="3319931"/>
            <a:ext cx="6886575" cy="2314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09" y="5469175"/>
            <a:ext cx="68865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</a:t>
            </a:r>
            <a:r>
              <a:rPr lang="es-EC" dirty="0" err="1" smtClean="0"/>
              <a:t>KPI’s</a:t>
            </a:r>
            <a:r>
              <a:rPr lang="es-EC" dirty="0" smtClean="0"/>
              <a:t> - Molienda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104900" y="1897640"/>
            <a:ext cx="3322721" cy="1240821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N° </a:t>
            </a:r>
            <a:r>
              <a:rPr lang="es-EC" sz="1800" dirty="0" err="1" smtClean="0">
                <a:solidFill>
                  <a:srgbClr val="002060"/>
                </a:solidFill>
              </a:rPr>
              <a:t>batches</a:t>
            </a:r>
            <a:r>
              <a:rPr lang="es-EC" sz="1800" dirty="0" smtClean="0">
                <a:solidFill>
                  <a:srgbClr val="002060"/>
                </a:solidFill>
              </a:rPr>
              <a:t>: 5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Peso establecido: 300 Kg</a:t>
            </a:r>
          </a:p>
          <a:p>
            <a:pPr algn="just"/>
            <a:r>
              <a:rPr lang="es-EC" sz="1800" dirty="0" smtClean="0">
                <a:solidFill>
                  <a:srgbClr val="002060"/>
                </a:solidFill>
              </a:rPr>
              <a:t>Corriente referencial: 50 A</a:t>
            </a:r>
            <a:endParaRPr lang="es-ES" sz="1800" dirty="0" smtClean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41" y="3862939"/>
            <a:ext cx="8534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3515710"/>
            <a:ext cx="10071099" cy="1140246"/>
          </a:xfrm>
        </p:spPr>
        <p:txBody>
          <a:bodyPr rtlCol="0"/>
          <a:lstStyle/>
          <a:p>
            <a:pPr rtl="0"/>
            <a:r>
              <a:rPr lang="es-EC" dirty="0" smtClean="0"/>
              <a:t>conclusiones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21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104900" y="1791138"/>
            <a:ext cx="9982200" cy="4584262"/>
          </a:xfrm>
        </p:spPr>
        <p:txBody>
          <a:bodyPr>
            <a:normAutofit/>
          </a:bodyPr>
          <a:lstStyle/>
          <a:p>
            <a:pPr algn="just"/>
            <a:r>
              <a:rPr lang="es-ES" sz="3000" dirty="0" smtClean="0">
                <a:solidFill>
                  <a:srgbClr val="002060"/>
                </a:solidFill>
              </a:rPr>
              <a:t>Se identificó las variables y se implementó un control </a:t>
            </a:r>
            <a:r>
              <a:rPr lang="es-ES" sz="3000" dirty="0" err="1" smtClean="0">
                <a:solidFill>
                  <a:srgbClr val="002060"/>
                </a:solidFill>
              </a:rPr>
              <a:t>on</a:t>
            </a:r>
            <a:r>
              <a:rPr lang="es-ES" sz="3000" dirty="0" smtClean="0">
                <a:solidFill>
                  <a:srgbClr val="002060"/>
                </a:solidFill>
              </a:rPr>
              <a:t>-off en pesaje y un control </a:t>
            </a:r>
            <a:r>
              <a:rPr lang="es-ES" sz="3000" dirty="0" err="1" smtClean="0">
                <a:solidFill>
                  <a:srgbClr val="002060"/>
                </a:solidFill>
              </a:rPr>
              <a:t>Fuzzy</a:t>
            </a:r>
            <a:r>
              <a:rPr lang="es-ES" sz="3000" dirty="0" smtClean="0">
                <a:solidFill>
                  <a:srgbClr val="002060"/>
                </a:solidFill>
              </a:rPr>
              <a:t> en la etapa de molienda.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C" sz="3000" dirty="0" smtClean="0">
                <a:solidFill>
                  <a:srgbClr val="002060"/>
                </a:solidFill>
              </a:rPr>
              <a:t>Se determinó que los criterios con mayor peso para la elección de equipos fue el espacio que ocupan y su precio.</a:t>
            </a:r>
          </a:p>
          <a:p>
            <a:pPr algn="just"/>
            <a:endParaRPr lang="es-EC" sz="3000" dirty="0" smtClean="0">
              <a:solidFill>
                <a:srgbClr val="002060"/>
              </a:solidFill>
            </a:endParaRPr>
          </a:p>
          <a:p>
            <a:pPr algn="just"/>
            <a:r>
              <a:rPr lang="es-EC" sz="3000" dirty="0" smtClean="0">
                <a:solidFill>
                  <a:srgbClr val="002060"/>
                </a:solidFill>
              </a:rPr>
              <a:t>Modos de funcionamiento: manual y automático.</a:t>
            </a:r>
            <a:endParaRPr lang="es-ES" sz="3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104900" y="1486338"/>
            <a:ext cx="9982200" cy="4965262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3000" dirty="0" smtClean="0">
                <a:solidFill>
                  <a:srgbClr val="002060"/>
                </a:solidFill>
              </a:rPr>
              <a:t>La materia prima en exceso por </a:t>
            </a:r>
            <a:r>
              <a:rPr lang="es-EC" sz="3000" dirty="0" err="1" smtClean="0">
                <a:solidFill>
                  <a:srgbClr val="002060"/>
                </a:solidFill>
              </a:rPr>
              <a:t>batch</a:t>
            </a:r>
            <a:r>
              <a:rPr lang="es-EC" sz="3000" dirty="0" smtClean="0">
                <a:solidFill>
                  <a:srgbClr val="002060"/>
                </a:solidFill>
              </a:rPr>
              <a:t> pasó de 2Kg a 0.2 Kg, por lo que se mejora la calidad del producto final.</a:t>
            </a:r>
          </a:p>
          <a:p>
            <a:pPr algn="just"/>
            <a:endParaRPr lang="es-EC" sz="3000" dirty="0" smtClean="0">
              <a:solidFill>
                <a:srgbClr val="002060"/>
              </a:solidFill>
            </a:endParaRPr>
          </a:p>
          <a:p>
            <a:pPr algn="just"/>
            <a:r>
              <a:rPr lang="es-EC" sz="3000" dirty="0" smtClean="0">
                <a:solidFill>
                  <a:srgbClr val="002060"/>
                </a:solidFill>
              </a:rPr>
              <a:t>En la molienda se disminuyó el tiempo de trabajo de 25 a 15.2 minutos,  por lo que se pasa 1.54 </a:t>
            </a:r>
            <a:r>
              <a:rPr lang="es-EC" sz="3000" dirty="0" err="1" smtClean="0">
                <a:solidFill>
                  <a:srgbClr val="002060"/>
                </a:solidFill>
              </a:rPr>
              <a:t>batches</a:t>
            </a:r>
            <a:r>
              <a:rPr lang="es-EC" sz="3000" dirty="0" smtClean="0">
                <a:solidFill>
                  <a:srgbClr val="002060"/>
                </a:solidFill>
              </a:rPr>
              <a:t> equivalente a 462Kg de maíz.</a:t>
            </a:r>
          </a:p>
          <a:p>
            <a:pPr algn="just"/>
            <a:endParaRPr lang="es-EC" sz="3000" dirty="0" smtClean="0">
              <a:solidFill>
                <a:srgbClr val="002060"/>
              </a:solidFill>
            </a:endParaRPr>
          </a:p>
          <a:p>
            <a:pPr algn="just"/>
            <a:r>
              <a:rPr lang="es-EC" sz="3000" dirty="0" smtClean="0">
                <a:solidFill>
                  <a:srgbClr val="002060"/>
                </a:solidFill>
              </a:rPr>
              <a:t>A través de las pruebas FAT se concluyó la instalación y funcionamiento correcto.</a:t>
            </a:r>
            <a:endParaRPr lang="es-EC" sz="3000" dirty="0">
              <a:solidFill>
                <a:srgbClr val="002060"/>
              </a:solidFill>
            </a:endParaRPr>
          </a:p>
          <a:p>
            <a:pPr algn="just"/>
            <a:endParaRPr lang="es-ES" sz="3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93800" y="3234779"/>
            <a:ext cx="4568003" cy="955565"/>
          </a:xfrm>
        </p:spPr>
        <p:txBody>
          <a:bodyPr>
            <a:normAutofit/>
          </a:bodyPr>
          <a:lstStyle/>
          <a:p>
            <a:pPr algn="ctr"/>
            <a:r>
              <a:rPr lang="es-EC" sz="5000" b="1" dirty="0" smtClean="0"/>
              <a:t>GRACIAS</a:t>
            </a:r>
            <a:endParaRPr lang="es-ES" sz="5000" b="1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1061"/>
          <a:stretch>
            <a:fillRect/>
          </a:stretch>
        </p:blipFill>
        <p:spPr>
          <a:xfrm>
            <a:off x="4176824" y="1278938"/>
            <a:ext cx="3401956" cy="1111879"/>
          </a:xfrm>
        </p:spPr>
      </p:pic>
    </p:spTree>
    <p:extLst>
      <p:ext uri="{BB962C8B-B14F-4D97-AF65-F5344CB8AC3E}">
        <p14:creationId xmlns:p14="http://schemas.microsoft.com/office/powerpoint/2010/main" val="35182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675" y="2594778"/>
            <a:ext cx="3114675" cy="3705225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00444"/>
            <a:ext cx="7200000" cy="13480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594778"/>
            <a:ext cx="7200000" cy="13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52458465"/>
              </p:ext>
            </p:extLst>
          </p:nvPr>
        </p:nvGraphicFramePr>
        <p:xfrm>
          <a:off x="1888616" y="2177689"/>
          <a:ext cx="8862731" cy="291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278320" y="1844566"/>
            <a:ext cx="9982200" cy="1789385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70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3515710"/>
            <a:ext cx="10071099" cy="1140246"/>
          </a:xfrm>
        </p:spPr>
        <p:txBody>
          <a:bodyPr rtlCol="0"/>
          <a:lstStyle/>
          <a:p>
            <a:pPr rtl="0"/>
            <a:r>
              <a:rPr lang="es-EC" dirty="0" smtClean="0"/>
              <a:t>objetivos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35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 General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104900" y="3137338"/>
            <a:ext cx="9982200" cy="1789385"/>
          </a:xfrm>
        </p:spPr>
        <p:txBody>
          <a:bodyPr>
            <a:normAutofit/>
          </a:bodyPr>
          <a:lstStyle/>
          <a:p>
            <a:pPr algn="just"/>
            <a:r>
              <a:rPr lang="es-ES" sz="3000" dirty="0">
                <a:solidFill>
                  <a:srgbClr val="002060"/>
                </a:solidFill>
              </a:rPr>
              <a:t>Diseñar e implementar un sistema automatizado para el proceso de pesaje y </a:t>
            </a:r>
            <a:r>
              <a:rPr lang="es-ES" sz="3000" dirty="0" smtClean="0">
                <a:solidFill>
                  <a:srgbClr val="002060"/>
                </a:solidFill>
              </a:rPr>
              <a:t>molienda de materia </a:t>
            </a:r>
            <a:r>
              <a:rPr lang="es-ES" sz="3000" dirty="0">
                <a:solidFill>
                  <a:srgbClr val="002060"/>
                </a:solidFill>
              </a:rPr>
              <a:t>prima en la planta procesadora de balanceados </a:t>
            </a:r>
            <a:r>
              <a:rPr lang="es-ES" sz="3000" dirty="0" err="1">
                <a:solidFill>
                  <a:srgbClr val="002060"/>
                </a:solidFill>
              </a:rPr>
              <a:t>ALIGRANSUC</a:t>
            </a:r>
            <a:r>
              <a:rPr lang="es-E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9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S" dirty="0"/>
          </a:p>
        </p:txBody>
      </p:sp>
      <p:sp>
        <p:nvSpPr>
          <p:cNvPr id="4" name="Pentágono 3"/>
          <p:cNvSpPr/>
          <p:nvPr/>
        </p:nvSpPr>
        <p:spPr>
          <a:xfrm>
            <a:off x="1615948" y="2229599"/>
            <a:ext cx="90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rgbClr val="002060"/>
                </a:solidFill>
              </a:rPr>
              <a:t>	</a:t>
            </a:r>
            <a:r>
              <a:rPr lang="es-ES" dirty="0" smtClean="0">
                <a:solidFill>
                  <a:srgbClr val="002060"/>
                </a:solidFill>
              </a:rPr>
              <a:t>Definir </a:t>
            </a:r>
            <a:r>
              <a:rPr lang="es-ES" dirty="0">
                <a:solidFill>
                  <a:srgbClr val="002060"/>
                </a:solidFill>
              </a:rPr>
              <a:t>las variables que </a:t>
            </a:r>
            <a:r>
              <a:rPr lang="es-ES" dirty="0" smtClean="0">
                <a:solidFill>
                  <a:srgbClr val="002060"/>
                </a:solidFill>
              </a:rPr>
              <a:t>intervienen en </a:t>
            </a:r>
            <a:r>
              <a:rPr lang="es-ES" dirty="0">
                <a:solidFill>
                  <a:srgbClr val="002060"/>
                </a:solidFill>
              </a:rPr>
              <a:t>las etapas de pesaje y molienda</a:t>
            </a:r>
          </a:p>
        </p:txBody>
      </p:sp>
      <p:sp>
        <p:nvSpPr>
          <p:cNvPr id="5" name="Hexágono 4"/>
          <p:cNvSpPr/>
          <p:nvPr/>
        </p:nvSpPr>
        <p:spPr>
          <a:xfrm>
            <a:off x="1104900" y="2229599"/>
            <a:ext cx="796950" cy="626774"/>
          </a:xfrm>
          <a:prstGeom prst="hexagon">
            <a:avLst/>
          </a:prstGeom>
          <a:solidFill>
            <a:srgbClr val="00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487E"/>
              </a:solidFill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1768348" y="3132087"/>
            <a:ext cx="90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rgbClr val="002060"/>
                </a:solidFill>
              </a:rPr>
              <a:t>	</a:t>
            </a:r>
            <a:r>
              <a:rPr lang="es-ES" dirty="0">
                <a:solidFill>
                  <a:srgbClr val="002060"/>
                </a:solidFill>
              </a:rPr>
              <a:t>Identificar los lazos de control que debe integrar el sistema automatizado </a:t>
            </a:r>
          </a:p>
        </p:txBody>
      </p:sp>
      <p:sp>
        <p:nvSpPr>
          <p:cNvPr id="7" name="Hexágono 6"/>
          <p:cNvSpPr/>
          <p:nvPr/>
        </p:nvSpPr>
        <p:spPr>
          <a:xfrm>
            <a:off x="1257300" y="3132087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1920748" y="4034581"/>
            <a:ext cx="90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rgbClr val="002060"/>
                </a:solidFill>
              </a:rPr>
              <a:t>	Determinar las características técnicas del controlador a través de una </a:t>
            </a:r>
            <a:r>
              <a:rPr lang="es-EC" dirty="0" smtClean="0">
                <a:solidFill>
                  <a:srgbClr val="002060"/>
                </a:solidFill>
              </a:rPr>
              <a:t>	matriz </a:t>
            </a:r>
            <a:r>
              <a:rPr lang="es-EC" dirty="0">
                <a:solidFill>
                  <a:srgbClr val="002060"/>
                </a:solidFill>
              </a:rPr>
              <a:t>de criterios de selección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9" name="Hexágono 8"/>
          <p:cNvSpPr/>
          <p:nvPr/>
        </p:nvSpPr>
        <p:spPr>
          <a:xfrm>
            <a:off x="1409700" y="4034581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2073148" y="4937065"/>
            <a:ext cx="9000000" cy="62677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002060"/>
                </a:solidFill>
              </a:rPr>
              <a:t>	Evaluar </a:t>
            </a:r>
            <a:r>
              <a:rPr lang="es-ES" dirty="0">
                <a:solidFill>
                  <a:srgbClr val="002060"/>
                </a:solidFill>
              </a:rPr>
              <a:t>indicadores clave de rendimiento </a:t>
            </a:r>
          </a:p>
        </p:txBody>
      </p:sp>
      <p:sp>
        <p:nvSpPr>
          <p:cNvPr id="11" name="Hexágono 10"/>
          <p:cNvSpPr/>
          <p:nvPr/>
        </p:nvSpPr>
        <p:spPr>
          <a:xfrm>
            <a:off x="1562100" y="4937065"/>
            <a:ext cx="796950" cy="626774"/>
          </a:xfrm>
          <a:prstGeom prst="hexagon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3515710"/>
            <a:ext cx="10071099" cy="1140246"/>
          </a:xfrm>
        </p:spPr>
        <p:txBody>
          <a:bodyPr rtlCol="0"/>
          <a:lstStyle/>
          <a:p>
            <a:pPr rtl="0"/>
            <a:r>
              <a:rPr lang="es-EC" dirty="0" smtClean="0"/>
              <a:t>desarrollo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94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Identificación de variables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85" y="1487609"/>
            <a:ext cx="5111142" cy="1684992"/>
          </a:xfrm>
          <a:prstGeom prst="rect">
            <a:avLst/>
          </a:prstGeom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328618"/>
              </p:ext>
            </p:extLst>
          </p:nvPr>
        </p:nvGraphicFramePr>
        <p:xfrm>
          <a:off x="1104900" y="3357348"/>
          <a:ext cx="6469607" cy="281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1422" y="2614374"/>
            <a:ext cx="5150924" cy="28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558</Words>
  <Application>Microsoft Office PowerPoint</Application>
  <PresentationFormat>Panorámica</PresentationFormat>
  <Paragraphs>138</Paragraphs>
  <Slides>39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Euphemia</vt:lpstr>
      <vt:lpstr>Plantagenet Cherokee</vt:lpstr>
      <vt:lpstr>Wingdings</vt:lpstr>
      <vt:lpstr>Literatura académica 16 × 9</vt:lpstr>
      <vt:lpstr>DEPARTAMENTO DE ELÉCTRICA Y ELECTRÓNICA CARRERA DE INGENIERÍA ELECTRÓNICA EN AUTOMATIZACIÓN Y CONTROL</vt:lpstr>
      <vt:lpstr>Temario</vt:lpstr>
      <vt:lpstr>Introducción</vt:lpstr>
      <vt:lpstr>Introducción</vt:lpstr>
      <vt:lpstr>objetivos</vt:lpstr>
      <vt:lpstr>Objetivo General</vt:lpstr>
      <vt:lpstr>Objetivos Específicos</vt:lpstr>
      <vt:lpstr>desarrollo</vt:lpstr>
      <vt:lpstr>Identificación de variables</vt:lpstr>
      <vt:lpstr>Identificación de KPI’s  - Pesaje</vt:lpstr>
      <vt:lpstr>Identificación de KPI’s  - Molienda</vt:lpstr>
      <vt:lpstr>Dimensionamiento de cilindro</vt:lpstr>
      <vt:lpstr>Presentación de PowerPoint</vt:lpstr>
      <vt:lpstr>Dimensionamiento de motor DC</vt:lpstr>
      <vt:lpstr>Circuito acondicionador – sensado de corriente</vt:lpstr>
      <vt:lpstr>Sensado de peso</vt:lpstr>
      <vt:lpstr>Selección de PLC y HMI</vt:lpstr>
      <vt:lpstr>Presentación de PowerPoint</vt:lpstr>
      <vt:lpstr>Presentación de PowerPoint</vt:lpstr>
      <vt:lpstr>Control Fuzzy</vt:lpstr>
      <vt:lpstr>Control Fuzzy</vt:lpstr>
      <vt:lpstr>Presentación de PowerPoint</vt:lpstr>
      <vt:lpstr>Programación Ladder</vt:lpstr>
      <vt:lpstr>Pantallas HMI</vt:lpstr>
      <vt:lpstr>Pruebas y resultados</vt:lpstr>
      <vt:lpstr>Pruebas FAT</vt:lpstr>
      <vt:lpstr>Pruebas SAT</vt:lpstr>
      <vt:lpstr>Evaluación Guía Gedis</vt:lpstr>
      <vt:lpstr>Evaluación de Control Fuzzy</vt:lpstr>
      <vt:lpstr>Evaluación KPI’s - Pesaje</vt:lpstr>
      <vt:lpstr>Evaluación KPI’s - Pesaje</vt:lpstr>
      <vt:lpstr>Evaluación KPI’s - Molienda</vt:lpstr>
      <vt:lpstr>Evaluación KPI’s - Molienda</vt:lpstr>
      <vt:lpstr>Evaluación KPI’s - Molienda</vt:lpstr>
      <vt:lpstr>conclusiones</vt:lpstr>
      <vt:lpstr>Conclusiones</vt:lpstr>
      <vt:lpstr>Conclusiones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2019-07-21T23:56:17Z</dcterms:created>
  <dcterms:modified xsi:type="dcterms:W3CDTF">2019-07-23T20:34:18Z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