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9" r:id="rId9"/>
    <p:sldId id="280" r:id="rId10"/>
    <p:sldId id="268" r:id="rId11"/>
    <p:sldId id="264" r:id="rId12"/>
    <p:sldId id="266" r:id="rId13"/>
    <p:sldId id="289" r:id="rId14"/>
    <p:sldId id="290" r:id="rId15"/>
    <p:sldId id="265" r:id="rId16"/>
    <p:sldId id="291" r:id="rId17"/>
    <p:sldId id="293" r:id="rId18"/>
    <p:sldId id="277" r:id="rId19"/>
    <p:sldId id="303" r:id="rId20"/>
    <p:sldId id="301" r:id="rId21"/>
    <p:sldId id="271" r:id="rId22"/>
    <p:sldId id="275" r:id="rId23"/>
    <p:sldId id="288" r:id="rId24"/>
    <p:sldId id="294" r:id="rId25"/>
    <p:sldId id="276" r:id="rId26"/>
    <p:sldId id="295" r:id="rId27"/>
    <p:sldId id="283" r:id="rId28"/>
    <p:sldId id="284" r:id="rId29"/>
    <p:sldId id="296" r:id="rId30"/>
    <p:sldId id="297" r:id="rId31"/>
    <p:sldId id="298" r:id="rId32"/>
    <p:sldId id="299" r:id="rId33"/>
    <p:sldId id="285" r:id="rId34"/>
    <p:sldId id="286" r:id="rId35"/>
    <p:sldId id="287" r:id="rId36"/>
  </p:sldIdLst>
  <p:sldSz cx="18288000" cy="10287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Segoe UI Semilight" panose="020B0402040204020203" pitchFamily="34" charset="0"/>
      <p:regular r:id="rId42"/>
      <p:italic r:id="rId43"/>
    </p:embeddedFont>
    <p:embeddedFont>
      <p:font typeface="Perpetua" panose="02020502060401020303" pitchFamily="18" charset="0"/>
      <p:regular r:id="rId44"/>
      <p:bold r:id="rId45"/>
      <p:italic r:id="rId46"/>
      <p:boldItalic r:id="rId47"/>
    </p:embeddedFont>
    <p:embeddedFont>
      <p:font typeface="Luthier" panose="020B0604020202020204" charset="0"/>
      <p:regular r:id="rId48"/>
      <p:bold r:id="rId49"/>
      <p:italic r:id="rId50"/>
      <p:boldItalic r:id="rId51"/>
    </p:embeddedFont>
    <p:embeddedFont>
      <p:font typeface="Playfair Display" panose="020B0604020202020204" charset="0"/>
      <p:regular r:id="rId52"/>
      <p:bold r:id="rId53"/>
      <p:italic r:id="rId54"/>
      <p:boldItalic r:id="rId55"/>
    </p:embeddedFont>
    <p:embeddedFont>
      <p:font typeface="Cambria Math" panose="02040503050406030204" pitchFamily="18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8F9"/>
    <a:srgbClr val="0A5888"/>
    <a:srgbClr val="DBE7F5"/>
    <a:srgbClr val="C7D9EF"/>
    <a:srgbClr val="B2E6F8"/>
    <a:srgbClr val="09ACCD"/>
    <a:srgbClr val="055D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364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lesiones%20por%20a&#241;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lesiones%20por%20a&#241;o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lesiones%20por%20a&#241;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lesiones%20por%20a&#241;o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lesiones%20por%20a&#241;o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FICHAS%20M&#201;DICAS%20ESMA%20Y%20ETF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C">
                <a:solidFill>
                  <a:schemeClr val="tx1"/>
                </a:solidFill>
              </a:rPr>
              <a:t>2° AÑO (sep2016-sep2017)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'grafico kdtes'!$D$3:$D$8</c:f>
              <c:strCache>
                <c:ptCount val="6"/>
                <c:pt idx="0">
                  <c:v>Contractura posterior de rodilla</c:v>
                </c:pt>
                <c:pt idx="1">
                  <c:v>Dolor piramidal mano izquierda </c:v>
                </c:pt>
                <c:pt idx="2">
                  <c:v>Luxación codo derecho </c:v>
                </c:pt>
                <c:pt idx="3">
                  <c:v>Periostitis tibial izquierda</c:v>
                </c:pt>
                <c:pt idx="4">
                  <c:v>Tendinitis rotuliana</c:v>
                </c:pt>
                <c:pt idx="5">
                  <c:v>Trastorno interno de rodilla derecha </c:v>
                </c:pt>
              </c:strCache>
            </c:strRef>
          </c:cat>
          <c:val>
            <c:numRef>
              <c:f>'grafico kdtes'!$E$3:$E$8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5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4F-47C1-9494-6D264DAA16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538271960"/>
        <c:axId val="538269008"/>
        <c:axId val="0"/>
      </c:bar3DChart>
      <c:catAx>
        <c:axId val="538271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38269008"/>
        <c:crosses val="autoZero"/>
        <c:auto val="1"/>
        <c:lblAlgn val="ctr"/>
        <c:lblOffset val="100"/>
        <c:noMultiLvlLbl val="0"/>
      </c:catAx>
      <c:valAx>
        <c:axId val="5382690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38271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85000"/>
      </a:schemeClr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2000"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C">
                <a:solidFill>
                  <a:schemeClr val="tx1"/>
                </a:solidFill>
              </a:rPr>
              <a:t>3° AÑO (sep2017-sep2018)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cap="all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'grafico kdtes'!$F$3:$F$7</c:f>
              <c:strCache>
                <c:ptCount val="5"/>
                <c:pt idx="0">
                  <c:v>Facitis plantar aguda </c:v>
                </c:pt>
                <c:pt idx="1">
                  <c:v>Fractura de la epifisis superior de la tibia izquierda </c:v>
                </c:pt>
                <c:pt idx="2">
                  <c:v>Fractura en el tercio proximal de tibia izquierda </c:v>
                </c:pt>
                <c:pt idx="3">
                  <c:v>Tendinitis rodilla </c:v>
                </c:pt>
                <c:pt idx="4">
                  <c:v>Trauma rodilla derecha</c:v>
                </c:pt>
              </c:strCache>
            </c:strRef>
          </c:cat>
          <c:val>
            <c:numRef>
              <c:f>'grafico kdtes'!$G$3:$G$7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F2-4CA9-9F8B-41287471F8A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464802912"/>
        <c:axId val="542818896"/>
        <c:axId val="0"/>
      </c:bar3DChart>
      <c:catAx>
        <c:axId val="46480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42818896"/>
        <c:crosses val="autoZero"/>
        <c:auto val="1"/>
        <c:lblAlgn val="ctr"/>
        <c:lblOffset val="100"/>
        <c:noMultiLvlLbl val="0"/>
      </c:catAx>
      <c:valAx>
        <c:axId val="5428188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4802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85000"/>
      </a:schemeClr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600"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C">
                <a:solidFill>
                  <a:schemeClr val="tx1"/>
                </a:solidFill>
              </a:rPr>
              <a:t>4° AÑO (SEP2018-SEP2019)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'grafico kdtes'!$H$3:$H$6</c:f>
              <c:strCache>
                <c:ptCount val="4"/>
                <c:pt idx="0">
                  <c:v>Fractura del cuarto y quinto metacarpio</c:v>
                </c:pt>
                <c:pt idx="1">
                  <c:v>Entesopatia derecha</c:v>
                </c:pt>
                <c:pt idx="2">
                  <c:v>Tendinitis secular al esguince de tobillo derecho</c:v>
                </c:pt>
                <c:pt idx="3">
                  <c:v>Trauma talon derecho </c:v>
                </c:pt>
              </c:strCache>
            </c:strRef>
          </c:cat>
          <c:val>
            <c:numRef>
              <c:f>'grafico kdtes'!$I$3:$I$6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5C-4CE0-83CA-472C4B3B19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64801272"/>
        <c:axId val="459009472"/>
        <c:axId val="0"/>
      </c:bar3DChart>
      <c:catAx>
        <c:axId val="464801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59009472"/>
        <c:crosses val="autoZero"/>
        <c:auto val="1"/>
        <c:lblAlgn val="ctr"/>
        <c:lblOffset val="100"/>
        <c:noMultiLvlLbl val="0"/>
      </c:catAx>
      <c:valAx>
        <c:axId val="4590094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64801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600"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2° AÑO (sep2018-sep2019)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'grafico atros'!$D$3:$D$14</c:f>
              <c:strCache>
                <c:ptCount val="12"/>
                <c:pt idx="0">
                  <c:v>Bursitis de cadera derecha </c:v>
                </c:pt>
                <c:pt idx="1">
                  <c:v>Dislocacion dedo</c:v>
                </c:pt>
                <c:pt idx="2">
                  <c:v>Distension de ligamento </c:v>
                </c:pt>
                <c:pt idx="3">
                  <c:v>Esguince tobillo izquierdo</c:v>
                </c:pt>
                <c:pt idx="4">
                  <c:v>Luxacion de hombro izquierdo</c:v>
                </c:pt>
                <c:pt idx="5">
                  <c:v>Luxación de tobillo</c:v>
                </c:pt>
                <c:pt idx="6">
                  <c:v>Metatarsalgia</c:v>
                </c:pt>
                <c:pt idx="7">
                  <c:v>Periostitis tibial</c:v>
                </c:pt>
                <c:pt idx="8">
                  <c:v>Sacroilitis derecha</c:v>
                </c:pt>
                <c:pt idx="9">
                  <c:v>Sindrome femoro pateral rodilla</c:v>
                </c:pt>
                <c:pt idx="10">
                  <c:v>Tendinitis de aductores izquierdo </c:v>
                </c:pt>
                <c:pt idx="11">
                  <c:v>Tendinitis manguito rotador</c:v>
                </c:pt>
              </c:strCache>
            </c:strRef>
          </c:cat>
          <c:val>
            <c:numRef>
              <c:f>'grafico atros'!$E$3:$E$14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5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3</c:v>
                </c:pt>
                <c:pt idx="10">
                  <c:v>1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76-4A40-A60A-E0240CFFBE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64799304"/>
        <c:axId val="464796352"/>
      </c:barChart>
      <c:catAx>
        <c:axId val="4647993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64796352"/>
        <c:crosses val="autoZero"/>
        <c:auto val="1"/>
        <c:lblAlgn val="ctr"/>
        <c:lblOffset val="100"/>
        <c:noMultiLvlLbl val="0"/>
      </c:catAx>
      <c:valAx>
        <c:axId val="4647963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64799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2000"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1° AÑO (SEP2017-SEP2018)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'grafico atros'!$B$3:$B$19</c:f>
              <c:strCache>
                <c:ptCount val="17"/>
                <c:pt idx="0">
                  <c:v>Artritis traumática metacarpo falangia del IV</c:v>
                </c:pt>
                <c:pt idx="1">
                  <c:v>Bursitis de rodilla derecha</c:v>
                </c:pt>
                <c:pt idx="2">
                  <c:v>Distención ligamento rodilla </c:v>
                </c:pt>
                <c:pt idx="3">
                  <c:v>Distencion muscular derecho </c:v>
                </c:pt>
                <c:pt idx="4">
                  <c:v>Esguince de tobillo </c:v>
                </c:pt>
                <c:pt idx="5">
                  <c:v>Fascitis plantar</c:v>
                </c:pt>
                <c:pt idx="6">
                  <c:v>Inflamación de rodilla</c:v>
                </c:pt>
                <c:pt idx="7">
                  <c:v>Lumbalgia</c:v>
                </c:pt>
                <c:pt idx="8">
                  <c:v>Lumbociatica izquierda</c:v>
                </c:pt>
                <c:pt idx="9">
                  <c:v>Periostitis tibial</c:v>
                </c:pt>
                <c:pt idx="10">
                  <c:v>Tendinitis peroneal </c:v>
                </c:pt>
                <c:pt idx="11">
                  <c:v>Tendinitis rotuliana</c:v>
                </c:pt>
                <c:pt idx="12">
                  <c:v>Tensor fascia</c:v>
                </c:pt>
                <c:pt idx="13">
                  <c:v>Pubalgia</c:v>
                </c:pt>
                <c:pt idx="14">
                  <c:v>Síndrome femoro pateral rodilla derecha</c:v>
                </c:pt>
                <c:pt idx="15">
                  <c:v>Tendinitis aquiliana</c:v>
                </c:pt>
                <c:pt idx="16">
                  <c:v>Trocanteritis cadera derecha</c:v>
                </c:pt>
              </c:strCache>
            </c:strRef>
          </c:cat>
          <c:val>
            <c:numRef>
              <c:f>'grafico atros'!$C$3:$C$19</c:f>
              <c:numCache>
                <c:formatCode>General</c:formatCode>
                <c:ptCount val="17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7</c:v>
                </c:pt>
                <c:pt idx="8">
                  <c:v>1</c:v>
                </c:pt>
                <c:pt idx="9">
                  <c:v>15</c:v>
                </c:pt>
                <c:pt idx="10">
                  <c:v>1</c:v>
                </c:pt>
                <c:pt idx="11">
                  <c:v>5</c:v>
                </c:pt>
                <c:pt idx="12">
                  <c:v>1</c:v>
                </c:pt>
                <c:pt idx="13">
                  <c:v>10</c:v>
                </c:pt>
                <c:pt idx="14">
                  <c:v>5</c:v>
                </c:pt>
                <c:pt idx="15">
                  <c:v>7</c:v>
                </c:pt>
                <c:pt idx="1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BA-46A0-9608-E47D40C788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42808400"/>
        <c:axId val="542806760"/>
      </c:barChart>
      <c:catAx>
        <c:axId val="542808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542806760"/>
        <c:crosses val="autoZero"/>
        <c:auto val="1"/>
        <c:lblAlgn val="ctr"/>
        <c:lblOffset val="100"/>
        <c:noMultiLvlLbl val="0"/>
      </c:catAx>
      <c:valAx>
        <c:axId val="5428067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42808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800"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801112032048619E-2"/>
          <c:y val="5.8177653031502422E-2"/>
          <c:w val="0.91111111111111109"/>
          <c:h val="0.713222073655887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PORCENTAJE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76%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F1-45EB-91D0-995FEC9C192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24%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F1-45EB-91D0-995FEC9C19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Primero</c:v>
                </c:pt>
                <c:pt idx="1">
                  <c:v>Segundo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0.59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90-42F8-BBFF-9FCACB98E7E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30251208"/>
        <c:axId val="430243992"/>
        <c:axId val="0"/>
      </c:bar3DChart>
      <c:catAx>
        <c:axId val="430251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0243992"/>
        <c:crosses val="autoZero"/>
        <c:auto val="1"/>
        <c:lblAlgn val="ctr"/>
        <c:lblOffset val="100"/>
        <c:noMultiLvlLbl val="0"/>
      </c:catAx>
      <c:valAx>
        <c:axId val="43024399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430251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3600"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PERSONAL LESIONADO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Hoja1!$B$4</c:f>
              <c:strCache>
                <c:ptCount val="1"/>
                <c:pt idx="0">
                  <c:v>LESIONADOS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6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3B-4CF5-888D-16A92E62AB2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58%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3B-4CF5-888D-16A92E62AB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Hoja1!$C$3:$D$3</c:f>
              <c:strCache>
                <c:ptCount val="2"/>
                <c:pt idx="0">
                  <c:v>CADETES</c:v>
                </c:pt>
                <c:pt idx="1">
                  <c:v>ALUMNOS</c:v>
                </c:pt>
              </c:strCache>
            </c:strRef>
          </c:cat>
          <c:val>
            <c:numRef>
              <c:f>Hoja1!$C$4:$D$4</c:f>
              <c:numCache>
                <c:formatCode>0</c:formatCode>
                <c:ptCount val="2"/>
                <c:pt idx="0">
                  <c:v>18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3B-4CF5-888D-16A92E62AB25}"/>
            </c:ext>
          </c:extLst>
        </c:ser>
        <c:ser>
          <c:idx val="1"/>
          <c:order val="1"/>
          <c:tx>
            <c:strRef>
              <c:f>Hoja1!$B$5</c:f>
              <c:strCache>
                <c:ptCount val="1"/>
                <c:pt idx="0">
                  <c:v>NO LESIONADOS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5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3B-4CF5-888D-16A92E62AB2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3B-4CF5-888D-16A92E62AB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Hoja1!$C$3:$D$3</c:f>
              <c:strCache>
                <c:ptCount val="2"/>
                <c:pt idx="0">
                  <c:v>CADETES</c:v>
                </c:pt>
                <c:pt idx="1">
                  <c:v>ALUMNOS</c:v>
                </c:pt>
              </c:strCache>
            </c:strRef>
          </c:cat>
          <c:val>
            <c:numRef>
              <c:f>Hoja1!$C$5:$D$5</c:f>
              <c:numCache>
                <c:formatCode>General</c:formatCode>
                <c:ptCount val="2"/>
                <c:pt idx="0">
                  <c:v>13</c:v>
                </c:pt>
                <c:pt idx="1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A3B-4CF5-888D-16A92E62AB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414307040"/>
        <c:axId val="414309992"/>
        <c:axId val="0"/>
      </c:bar3DChart>
      <c:catAx>
        <c:axId val="41430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4309992"/>
        <c:crosses val="autoZero"/>
        <c:auto val="1"/>
        <c:lblAlgn val="ctr"/>
        <c:lblOffset val="100"/>
        <c:noMultiLvlLbl val="0"/>
      </c:catAx>
      <c:valAx>
        <c:axId val="414309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1430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accent4">
            <a:lumMod val="110000"/>
            <a:satMod val="105000"/>
            <a:tint val="67000"/>
          </a:schemeClr>
        </a:gs>
        <a:gs pos="50000">
          <a:schemeClr val="accent4">
            <a:lumMod val="105000"/>
            <a:satMod val="103000"/>
            <a:tint val="73000"/>
          </a:schemeClr>
        </a:gs>
        <a:gs pos="100000">
          <a:schemeClr val="accent4">
            <a:lumMod val="105000"/>
            <a:satMod val="109000"/>
            <a:tint val="81000"/>
          </a:schemeClr>
        </a:gs>
      </a:gsLst>
      <a:lin ang="5400000" scaled="0"/>
      <a:tileRect/>
    </a:gradFill>
    <a:ln w="6350" cap="flat" cmpd="sng" algn="ctr">
      <a:solidFill>
        <a:schemeClr val="accent4"/>
      </a:solidFill>
      <a:prstDash val="solid"/>
      <a:miter lim="800000"/>
    </a:ln>
    <a:effectLst/>
  </c:spPr>
  <c:txPr>
    <a:bodyPr/>
    <a:lstStyle/>
    <a:p>
      <a:pPr>
        <a:defRPr sz="1800">
          <a:solidFill>
            <a:schemeClr val="dk1"/>
          </a:solidFill>
          <a:latin typeface="+mn-lt"/>
          <a:ea typeface="+mn-ea"/>
          <a:cs typeface="+mn-cs"/>
        </a:defRPr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Número de lesiones por persona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Hoja1!$B$27</c:f>
              <c:strCache>
                <c:ptCount val="1"/>
                <c:pt idx="0">
                  <c:v>CADETES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29A-4E79-95C1-BAFFA050941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9A-4E79-95C1-BAFFA050941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9A-4E79-95C1-BAFFA050941E}"/>
                </c:ext>
              </c:extLst>
            </c:dLbl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Hoja1!$C$26:$E$26</c:f>
              <c:strCache>
                <c:ptCount val="3"/>
                <c:pt idx="0">
                  <c:v>Una</c:v>
                </c:pt>
                <c:pt idx="1">
                  <c:v>Dos</c:v>
                </c:pt>
                <c:pt idx="2">
                  <c:v>&gt; Dos</c:v>
                </c:pt>
              </c:strCache>
            </c:strRef>
          </c:cat>
          <c:val>
            <c:numRef>
              <c:f>Hoja1!$C$27:$E$27</c:f>
              <c:numCache>
                <c:formatCode>General</c:formatCode>
                <c:ptCount val="3"/>
                <c:pt idx="0">
                  <c:v>7</c:v>
                </c:pt>
                <c:pt idx="1">
                  <c:v>2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9A-4E79-95C1-BAFFA050941E}"/>
            </c:ext>
          </c:extLst>
        </c:ser>
        <c:ser>
          <c:idx val="1"/>
          <c:order val="1"/>
          <c:tx>
            <c:strRef>
              <c:f>Hoja1!$B$28</c:f>
              <c:strCache>
                <c:ptCount val="1"/>
                <c:pt idx="0">
                  <c:v>ALUMNOS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9A-4E79-95C1-BAFFA050941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9A-4E79-95C1-BAFFA050941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29A-4E79-95C1-BAFFA050941E}"/>
                </c:ext>
              </c:extLst>
            </c:dLbl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Hoja1!$C$26:$E$26</c:f>
              <c:strCache>
                <c:ptCount val="3"/>
                <c:pt idx="0">
                  <c:v>Una</c:v>
                </c:pt>
                <c:pt idx="1">
                  <c:v>Dos</c:v>
                </c:pt>
                <c:pt idx="2">
                  <c:v>&gt; Dos</c:v>
                </c:pt>
              </c:strCache>
            </c:strRef>
          </c:cat>
          <c:val>
            <c:numRef>
              <c:f>Hoja1!$C$28:$E$28</c:f>
              <c:numCache>
                <c:formatCode>General</c:formatCode>
                <c:ptCount val="3"/>
                <c:pt idx="0">
                  <c:v>75</c:v>
                </c:pt>
                <c:pt idx="1">
                  <c:v>8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29A-4E79-95C1-BAFFA05094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430479680"/>
        <c:axId val="430477712"/>
        <c:axId val="0"/>
      </c:bar3DChart>
      <c:catAx>
        <c:axId val="43047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30477712"/>
        <c:crosses val="autoZero"/>
        <c:auto val="1"/>
        <c:lblAlgn val="ctr"/>
        <c:lblOffset val="100"/>
        <c:noMultiLvlLbl val="0"/>
      </c:catAx>
      <c:valAx>
        <c:axId val="430477712"/>
        <c:scaling>
          <c:orientation val="minMax"/>
          <c:max val="80"/>
          <c:min val="1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3047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rgbClr val="F79646">
        <a:lumMod val="60000"/>
        <a:lumOff val="40000"/>
      </a:srgb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2400"/>
      </a:pPr>
      <a:endParaRPr lang="es-EC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Relationship Id="rId4" Type="http://schemas.openxmlformats.org/officeDocument/2006/relationships/image" Target="../media/image70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Relationship Id="rId4" Type="http://schemas.openxmlformats.org/officeDocument/2006/relationships/image" Target="../media/image74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Relationship Id="rId4" Type="http://schemas.openxmlformats.org/officeDocument/2006/relationships/image" Target="../media/image70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Relationship Id="rId4" Type="http://schemas.openxmlformats.org/officeDocument/2006/relationships/image" Target="../media/image74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6309DE-5313-453A-9180-745D8FD39478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C3E2BB2-09E3-48BD-9286-B68A9A126642}">
      <dgm:prSet phldrT="[Texto]"/>
      <dgm:spPr>
        <a:solidFill>
          <a:srgbClr val="9CC9D4"/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La preparación física es el conjunto sistemático y organizado de procedimientos cuyo objetivo es el desarrollo y potencialización de las cualidades físicas</a:t>
          </a:r>
          <a:endParaRPr lang="es-PE" dirty="0" smtClean="0">
            <a:solidFill>
              <a:schemeClr val="tx1"/>
            </a:solidFill>
          </a:endParaRPr>
        </a:p>
      </dgm:t>
    </dgm:pt>
    <dgm:pt modelId="{DD427EDC-22FD-4B45-A56B-0521BCAAEF53}" type="parTrans" cxnId="{5F9D7D17-A0D9-4455-96C8-831ECD38C09A}">
      <dgm:prSet/>
      <dgm:spPr/>
      <dgm:t>
        <a:bodyPr/>
        <a:lstStyle/>
        <a:p>
          <a:endParaRPr lang="es-PE"/>
        </a:p>
      </dgm:t>
    </dgm:pt>
    <dgm:pt modelId="{35FE1D24-51F1-4447-B457-945E9755CD7B}" type="sibTrans" cxnId="{5F9D7D17-A0D9-4455-96C8-831ECD38C09A}">
      <dgm:prSet/>
      <dgm:spPr/>
      <dgm:t>
        <a:bodyPr/>
        <a:lstStyle/>
        <a:p>
          <a:endParaRPr lang="es-PE"/>
        </a:p>
      </dgm:t>
    </dgm:pt>
    <dgm:pt modelId="{565231CC-25B5-4296-A5CE-EA42DCE9B0E0}">
      <dgm:prSet phldrT="[Texto]" custT="1"/>
      <dgm:spPr>
        <a:solidFill>
          <a:srgbClr val="2E5170"/>
        </a:solidFill>
      </dgm:spPr>
      <dgm:t>
        <a:bodyPr/>
        <a:lstStyle/>
        <a:p>
          <a:r>
            <a:rPr lang="es-EC" sz="1800" b="0" dirty="0" smtClean="0">
              <a:solidFill>
                <a:schemeClr val="bg1"/>
              </a:solidFill>
            </a:rPr>
            <a:t>Ejercicios planificados y sistemáticos que posibiliten la adaptación del organismo a un trabajo específico y obtener el máximo rendimiento deportivo posible libre de lesiones.</a:t>
          </a:r>
          <a:endParaRPr lang="es-PE" sz="1800" b="0" dirty="0">
            <a:solidFill>
              <a:schemeClr val="bg1"/>
            </a:solidFill>
          </a:endParaRPr>
        </a:p>
      </dgm:t>
    </dgm:pt>
    <dgm:pt modelId="{AECDE310-D58D-4967-BDDA-8409BA867254}" type="sibTrans" cxnId="{7930D4F1-5EEC-40DE-95A1-50DF75360494}">
      <dgm:prSet/>
      <dgm:spPr/>
      <dgm:t>
        <a:bodyPr/>
        <a:lstStyle/>
        <a:p>
          <a:endParaRPr lang="es-PE"/>
        </a:p>
      </dgm:t>
    </dgm:pt>
    <dgm:pt modelId="{21A2C1F7-71E9-4D10-B227-1EBA0CC3298C}" type="parTrans" cxnId="{7930D4F1-5EEC-40DE-95A1-50DF75360494}">
      <dgm:prSet/>
      <dgm:spPr/>
      <dgm:t>
        <a:bodyPr/>
        <a:lstStyle/>
        <a:p>
          <a:endParaRPr lang="es-PE"/>
        </a:p>
      </dgm:t>
    </dgm:pt>
    <dgm:pt modelId="{2B53F5EF-8F13-4C9E-BDE1-326455FC052F}">
      <dgm:prSet phldrT="[Texto]"/>
      <dgm:spPr>
        <a:solidFill>
          <a:srgbClr val="5CB4D0"/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Mientras más amplia y sólida sea la base física, la potencialidad de las cualidades motoras alcanzarán condiciones incalculables.</a:t>
          </a:r>
          <a:endParaRPr lang="es-PE" dirty="0" smtClean="0">
            <a:solidFill>
              <a:schemeClr val="tx1"/>
            </a:solidFill>
          </a:endParaRPr>
        </a:p>
      </dgm:t>
    </dgm:pt>
    <dgm:pt modelId="{2F15F6C2-9AEC-4695-A82A-153B3A4F21CB}" type="parTrans" cxnId="{5E32348B-A465-4629-8A26-6317BC3D135B}">
      <dgm:prSet/>
      <dgm:spPr/>
      <dgm:t>
        <a:bodyPr/>
        <a:lstStyle/>
        <a:p>
          <a:endParaRPr lang="es-PE"/>
        </a:p>
      </dgm:t>
    </dgm:pt>
    <dgm:pt modelId="{5A9646B6-5109-4DD7-81D1-EB3A8D96532E}" type="sibTrans" cxnId="{5E32348B-A465-4629-8A26-6317BC3D135B}">
      <dgm:prSet/>
      <dgm:spPr/>
      <dgm:t>
        <a:bodyPr/>
        <a:lstStyle/>
        <a:p>
          <a:endParaRPr lang="es-PE"/>
        </a:p>
      </dgm:t>
    </dgm:pt>
    <dgm:pt modelId="{E8A3EEAC-A548-41D3-B3D3-F5781B72AF23}" type="pres">
      <dgm:prSet presAssocID="{206309DE-5313-453A-9180-745D8FD394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78EC11F-3F01-4B55-88EB-2FD102A381B2}" type="pres">
      <dgm:prSet presAssocID="{206309DE-5313-453A-9180-745D8FD39478}" presName="vNodes" presStyleCnt="0"/>
      <dgm:spPr/>
    </dgm:pt>
    <dgm:pt modelId="{9FEA70F0-0DA5-4A05-8402-A5C0060892E4}" type="pres">
      <dgm:prSet presAssocID="{FC3E2BB2-09E3-48BD-9286-B68A9A126642}" presName="node" presStyleLbl="node1" presStyleIdx="0" presStyleCnt="3" custScaleX="233338" custScaleY="22224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B2A7593-C6EB-4CCA-A7DA-883BAA313820}" type="pres">
      <dgm:prSet presAssocID="{35FE1D24-51F1-4447-B457-945E9755CD7B}" presName="spacerT" presStyleCnt="0"/>
      <dgm:spPr/>
    </dgm:pt>
    <dgm:pt modelId="{5BBD339B-FB5D-4185-875A-D3AC877D6F6D}" type="pres">
      <dgm:prSet presAssocID="{35FE1D24-51F1-4447-B457-945E9755CD7B}" presName="sibTrans" presStyleLbl="sibTrans2D1" presStyleIdx="0" presStyleCnt="2"/>
      <dgm:spPr/>
      <dgm:t>
        <a:bodyPr/>
        <a:lstStyle/>
        <a:p>
          <a:endParaRPr lang="es-PE"/>
        </a:p>
      </dgm:t>
    </dgm:pt>
    <dgm:pt modelId="{B539A5B3-F92F-42F5-82C1-350947779F55}" type="pres">
      <dgm:prSet presAssocID="{35FE1D24-51F1-4447-B457-945E9755CD7B}" presName="spacerB" presStyleCnt="0"/>
      <dgm:spPr/>
    </dgm:pt>
    <dgm:pt modelId="{400639D5-7A33-4672-9A28-B3933DE82D7D}" type="pres">
      <dgm:prSet presAssocID="{2B53F5EF-8F13-4C9E-BDE1-326455FC052F}" presName="node" presStyleLbl="node1" presStyleIdx="1" presStyleCnt="3" custScaleX="225916" custScaleY="224029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28A03EA-91B2-446B-832E-74846AD37F4D}" type="pres">
      <dgm:prSet presAssocID="{206309DE-5313-453A-9180-745D8FD39478}" presName="sibTransLast" presStyleLbl="sibTrans2D1" presStyleIdx="1" presStyleCnt="2"/>
      <dgm:spPr/>
      <dgm:t>
        <a:bodyPr/>
        <a:lstStyle/>
        <a:p>
          <a:endParaRPr lang="es-PE"/>
        </a:p>
      </dgm:t>
    </dgm:pt>
    <dgm:pt modelId="{D3AD7635-47BC-4AE5-882B-57D81CA7EE9E}" type="pres">
      <dgm:prSet presAssocID="{206309DE-5313-453A-9180-745D8FD39478}" presName="connectorText" presStyleLbl="sibTrans2D1" presStyleIdx="1" presStyleCnt="2"/>
      <dgm:spPr/>
      <dgm:t>
        <a:bodyPr/>
        <a:lstStyle/>
        <a:p>
          <a:endParaRPr lang="es-PE"/>
        </a:p>
      </dgm:t>
    </dgm:pt>
    <dgm:pt modelId="{3EEE34A1-1814-4060-A8D7-633AE9F59293}" type="pres">
      <dgm:prSet presAssocID="{206309DE-5313-453A-9180-745D8FD39478}" presName="lastNode" presStyleLbl="node1" presStyleIdx="2" presStyleCnt="3" custScaleX="128357" custScaleY="11953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72DF6635-2F70-45D5-B203-4468F7751719}" type="presOf" srcId="{565231CC-25B5-4296-A5CE-EA42DCE9B0E0}" destId="{3EEE34A1-1814-4060-A8D7-633AE9F59293}" srcOrd="0" destOrd="0" presId="urn:microsoft.com/office/officeart/2005/8/layout/equation2"/>
    <dgm:cxn modelId="{DE72F2AB-D21B-4952-A3A5-00FA5F056354}" type="presOf" srcId="{35FE1D24-51F1-4447-B457-945E9755CD7B}" destId="{5BBD339B-FB5D-4185-875A-D3AC877D6F6D}" srcOrd="0" destOrd="0" presId="urn:microsoft.com/office/officeart/2005/8/layout/equation2"/>
    <dgm:cxn modelId="{8A35E953-4354-4FA7-9A14-19B0522CD2ED}" type="presOf" srcId="{206309DE-5313-453A-9180-745D8FD39478}" destId="{E8A3EEAC-A548-41D3-B3D3-F5781B72AF23}" srcOrd="0" destOrd="0" presId="urn:microsoft.com/office/officeart/2005/8/layout/equation2"/>
    <dgm:cxn modelId="{63145C0F-9D57-4BC4-8595-8944535E6927}" type="presOf" srcId="{5A9646B6-5109-4DD7-81D1-EB3A8D96532E}" destId="{E28A03EA-91B2-446B-832E-74846AD37F4D}" srcOrd="0" destOrd="0" presId="urn:microsoft.com/office/officeart/2005/8/layout/equation2"/>
    <dgm:cxn modelId="{5F9D7D17-A0D9-4455-96C8-831ECD38C09A}" srcId="{206309DE-5313-453A-9180-745D8FD39478}" destId="{FC3E2BB2-09E3-48BD-9286-B68A9A126642}" srcOrd="0" destOrd="0" parTransId="{DD427EDC-22FD-4B45-A56B-0521BCAAEF53}" sibTransId="{35FE1D24-51F1-4447-B457-945E9755CD7B}"/>
    <dgm:cxn modelId="{B1B526C3-CA88-41E6-93B7-27EB195D9D89}" type="presOf" srcId="{2B53F5EF-8F13-4C9E-BDE1-326455FC052F}" destId="{400639D5-7A33-4672-9A28-B3933DE82D7D}" srcOrd="0" destOrd="0" presId="urn:microsoft.com/office/officeart/2005/8/layout/equation2"/>
    <dgm:cxn modelId="{7930D4F1-5EEC-40DE-95A1-50DF75360494}" srcId="{206309DE-5313-453A-9180-745D8FD39478}" destId="{565231CC-25B5-4296-A5CE-EA42DCE9B0E0}" srcOrd="2" destOrd="0" parTransId="{21A2C1F7-71E9-4D10-B227-1EBA0CC3298C}" sibTransId="{AECDE310-D58D-4967-BDDA-8409BA867254}"/>
    <dgm:cxn modelId="{2848D8C8-7DC7-435B-A179-5356FDE9550A}" type="presOf" srcId="{5A9646B6-5109-4DD7-81D1-EB3A8D96532E}" destId="{D3AD7635-47BC-4AE5-882B-57D81CA7EE9E}" srcOrd="1" destOrd="0" presId="urn:microsoft.com/office/officeart/2005/8/layout/equation2"/>
    <dgm:cxn modelId="{DAE13D67-B01C-4353-A372-E313578876F9}" type="presOf" srcId="{FC3E2BB2-09E3-48BD-9286-B68A9A126642}" destId="{9FEA70F0-0DA5-4A05-8402-A5C0060892E4}" srcOrd="0" destOrd="0" presId="urn:microsoft.com/office/officeart/2005/8/layout/equation2"/>
    <dgm:cxn modelId="{5E32348B-A465-4629-8A26-6317BC3D135B}" srcId="{206309DE-5313-453A-9180-745D8FD39478}" destId="{2B53F5EF-8F13-4C9E-BDE1-326455FC052F}" srcOrd="1" destOrd="0" parTransId="{2F15F6C2-9AEC-4695-A82A-153B3A4F21CB}" sibTransId="{5A9646B6-5109-4DD7-81D1-EB3A8D96532E}"/>
    <dgm:cxn modelId="{C34E3194-3430-435D-85A3-F893B10B2273}" type="presParOf" srcId="{E8A3EEAC-A548-41D3-B3D3-F5781B72AF23}" destId="{C78EC11F-3F01-4B55-88EB-2FD102A381B2}" srcOrd="0" destOrd="0" presId="urn:microsoft.com/office/officeart/2005/8/layout/equation2"/>
    <dgm:cxn modelId="{F082479B-644D-4D8F-B470-A55524F1D1C3}" type="presParOf" srcId="{C78EC11F-3F01-4B55-88EB-2FD102A381B2}" destId="{9FEA70F0-0DA5-4A05-8402-A5C0060892E4}" srcOrd="0" destOrd="0" presId="urn:microsoft.com/office/officeart/2005/8/layout/equation2"/>
    <dgm:cxn modelId="{74DD43EA-8444-4A41-86A3-4286694E2EA1}" type="presParOf" srcId="{C78EC11F-3F01-4B55-88EB-2FD102A381B2}" destId="{6B2A7593-C6EB-4CCA-A7DA-883BAA313820}" srcOrd="1" destOrd="0" presId="urn:microsoft.com/office/officeart/2005/8/layout/equation2"/>
    <dgm:cxn modelId="{8B3EE063-82B3-4862-834B-9EAA0859D9F5}" type="presParOf" srcId="{C78EC11F-3F01-4B55-88EB-2FD102A381B2}" destId="{5BBD339B-FB5D-4185-875A-D3AC877D6F6D}" srcOrd="2" destOrd="0" presId="urn:microsoft.com/office/officeart/2005/8/layout/equation2"/>
    <dgm:cxn modelId="{0EE5C901-55A9-446F-AB77-B68AD8FCE2CB}" type="presParOf" srcId="{C78EC11F-3F01-4B55-88EB-2FD102A381B2}" destId="{B539A5B3-F92F-42F5-82C1-350947779F55}" srcOrd="3" destOrd="0" presId="urn:microsoft.com/office/officeart/2005/8/layout/equation2"/>
    <dgm:cxn modelId="{6FEB4F6E-2A59-4562-AD99-8B870285CA60}" type="presParOf" srcId="{C78EC11F-3F01-4B55-88EB-2FD102A381B2}" destId="{400639D5-7A33-4672-9A28-B3933DE82D7D}" srcOrd="4" destOrd="0" presId="urn:microsoft.com/office/officeart/2005/8/layout/equation2"/>
    <dgm:cxn modelId="{F8B75F75-69B0-44CF-B88D-C70BEC19D986}" type="presParOf" srcId="{E8A3EEAC-A548-41D3-B3D3-F5781B72AF23}" destId="{E28A03EA-91B2-446B-832E-74846AD37F4D}" srcOrd="1" destOrd="0" presId="urn:microsoft.com/office/officeart/2005/8/layout/equation2"/>
    <dgm:cxn modelId="{C293FE2F-BDF0-48DD-AA48-0BE958D828EE}" type="presParOf" srcId="{E28A03EA-91B2-446B-832E-74846AD37F4D}" destId="{D3AD7635-47BC-4AE5-882B-57D81CA7EE9E}" srcOrd="0" destOrd="0" presId="urn:microsoft.com/office/officeart/2005/8/layout/equation2"/>
    <dgm:cxn modelId="{29D77835-888A-46B9-8C2A-35D8F5053C9A}" type="presParOf" srcId="{E8A3EEAC-A548-41D3-B3D3-F5781B72AF23}" destId="{3EEE34A1-1814-4060-A8D7-633AE9F59293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1EE4B8B-8187-48F5-8BBA-107A322B93FB}" type="doc">
      <dgm:prSet loTypeId="urn:microsoft.com/office/officeart/2005/8/layout/list1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7302272D-4637-4264-A71A-6028BA9CF1D0}">
      <dgm:prSet phldrT="[Texto]" custT="1"/>
      <dgm:spPr/>
      <dgm:t>
        <a:bodyPr/>
        <a:lstStyle/>
        <a:p>
          <a:pPr algn="ctr"/>
          <a:r>
            <a:rPr lang="es-ES" sz="2800" dirty="0" smtClean="0"/>
            <a:t>Fuerza y masa muscular disminuidos</a:t>
          </a:r>
          <a:endParaRPr lang="es-ES" sz="2800" dirty="0"/>
        </a:p>
      </dgm:t>
    </dgm:pt>
    <dgm:pt modelId="{84D8256E-403B-4618-8A5F-9FD694B40621}" type="parTrans" cxnId="{3220814A-0ADB-4A17-AF34-D7969D9EA9A0}">
      <dgm:prSet/>
      <dgm:spPr/>
      <dgm:t>
        <a:bodyPr/>
        <a:lstStyle/>
        <a:p>
          <a:pPr algn="ctr"/>
          <a:endParaRPr lang="es-ES" sz="2800"/>
        </a:p>
      </dgm:t>
    </dgm:pt>
    <dgm:pt modelId="{DCF839B4-8B64-404A-8F2F-03A04CDA5E7D}" type="sibTrans" cxnId="{3220814A-0ADB-4A17-AF34-D7969D9EA9A0}">
      <dgm:prSet/>
      <dgm:spPr/>
      <dgm:t>
        <a:bodyPr/>
        <a:lstStyle/>
        <a:p>
          <a:pPr algn="ctr"/>
          <a:endParaRPr lang="es-ES" sz="2800"/>
        </a:p>
      </dgm:t>
    </dgm:pt>
    <dgm:pt modelId="{B112350F-076F-4DA5-A6AB-209C8824A03A}">
      <dgm:prSet phldrT="[Texto]" custT="1"/>
      <dgm:spPr/>
      <dgm:t>
        <a:bodyPr/>
        <a:lstStyle/>
        <a:p>
          <a:pPr algn="ctr"/>
          <a:r>
            <a:rPr lang="es-ES" sz="2800" dirty="0" smtClean="0"/>
            <a:t>Inadecuados niveles de flexibilidad</a:t>
          </a:r>
          <a:endParaRPr lang="es-ES" sz="2800" dirty="0"/>
        </a:p>
      </dgm:t>
    </dgm:pt>
    <dgm:pt modelId="{CDAFDEA9-01CA-4034-AD78-AA9B3D637CB2}" type="parTrans" cxnId="{47ADA37E-7DFB-4E0C-B989-E667655B0E0F}">
      <dgm:prSet/>
      <dgm:spPr/>
      <dgm:t>
        <a:bodyPr/>
        <a:lstStyle/>
        <a:p>
          <a:pPr algn="ctr"/>
          <a:endParaRPr lang="es-ES" sz="2800"/>
        </a:p>
      </dgm:t>
    </dgm:pt>
    <dgm:pt modelId="{36845C0B-C26D-495A-ACD4-EA309393E64E}" type="sibTrans" cxnId="{47ADA37E-7DFB-4E0C-B989-E667655B0E0F}">
      <dgm:prSet/>
      <dgm:spPr/>
      <dgm:t>
        <a:bodyPr/>
        <a:lstStyle/>
        <a:p>
          <a:pPr algn="ctr"/>
          <a:endParaRPr lang="es-ES" sz="2800"/>
        </a:p>
      </dgm:t>
    </dgm:pt>
    <dgm:pt modelId="{17BB5945-4D7B-4F8D-9FEF-1392AD3B8E1B}">
      <dgm:prSet phldrT="[Texto]" custT="1"/>
      <dgm:spPr/>
      <dgm:t>
        <a:bodyPr/>
        <a:lstStyle/>
        <a:p>
          <a:pPr algn="ctr"/>
          <a:r>
            <a:rPr lang="es-ES" sz="2800" dirty="0" smtClean="0"/>
            <a:t>Bajos índices de propiocepción</a:t>
          </a:r>
          <a:endParaRPr lang="es-ES" sz="2800" dirty="0"/>
        </a:p>
      </dgm:t>
    </dgm:pt>
    <dgm:pt modelId="{DD94DE29-8C76-4ADB-97C6-D4B675DADE4E}" type="parTrans" cxnId="{EE92A74A-2DE6-47F2-B5D0-79EF7A50E354}">
      <dgm:prSet/>
      <dgm:spPr/>
      <dgm:t>
        <a:bodyPr/>
        <a:lstStyle/>
        <a:p>
          <a:pPr algn="ctr"/>
          <a:endParaRPr lang="es-ES" sz="2800"/>
        </a:p>
      </dgm:t>
    </dgm:pt>
    <dgm:pt modelId="{9B08BC38-D398-4C7C-8302-FAD6DC29AF10}" type="sibTrans" cxnId="{EE92A74A-2DE6-47F2-B5D0-79EF7A50E354}">
      <dgm:prSet/>
      <dgm:spPr/>
      <dgm:t>
        <a:bodyPr/>
        <a:lstStyle/>
        <a:p>
          <a:pPr algn="ctr"/>
          <a:endParaRPr lang="es-ES" sz="2800"/>
        </a:p>
      </dgm:t>
    </dgm:pt>
    <dgm:pt modelId="{1B6411EE-B5F0-4FA2-9E17-453755A88BA9}">
      <dgm:prSet phldrT="[Texto]" custT="1"/>
      <dgm:spPr/>
      <dgm:t>
        <a:bodyPr/>
        <a:lstStyle/>
        <a:p>
          <a:pPr algn="ctr"/>
          <a:r>
            <a:rPr lang="es-ES" sz="2800" dirty="0" smtClean="0"/>
            <a:t>Mala higiene postural</a:t>
          </a:r>
          <a:endParaRPr lang="es-ES" sz="2800" dirty="0"/>
        </a:p>
      </dgm:t>
    </dgm:pt>
    <dgm:pt modelId="{ADBC1014-9B7A-4CA3-B8D2-2991B7EC60ED}" type="parTrans" cxnId="{D6A1BB1F-0A97-4F16-9CAD-14BB2BE1C9A5}">
      <dgm:prSet/>
      <dgm:spPr/>
      <dgm:t>
        <a:bodyPr/>
        <a:lstStyle/>
        <a:p>
          <a:pPr algn="ctr"/>
          <a:endParaRPr lang="es-ES" sz="2800"/>
        </a:p>
      </dgm:t>
    </dgm:pt>
    <dgm:pt modelId="{E7A46003-AD2B-4D2F-908E-630709E67185}" type="sibTrans" cxnId="{D6A1BB1F-0A97-4F16-9CAD-14BB2BE1C9A5}">
      <dgm:prSet/>
      <dgm:spPr/>
      <dgm:t>
        <a:bodyPr/>
        <a:lstStyle/>
        <a:p>
          <a:pPr algn="ctr"/>
          <a:endParaRPr lang="es-ES" sz="2800"/>
        </a:p>
      </dgm:t>
    </dgm:pt>
    <dgm:pt modelId="{994CF452-85B2-429A-8C80-D71ED8281997}" type="pres">
      <dgm:prSet presAssocID="{21EE4B8B-8187-48F5-8BBA-107A322B93F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DFF3211-2A31-4D0B-9642-131D74A2A8E1}" type="pres">
      <dgm:prSet presAssocID="{7302272D-4637-4264-A71A-6028BA9CF1D0}" presName="parentLin" presStyleCnt="0"/>
      <dgm:spPr/>
    </dgm:pt>
    <dgm:pt modelId="{796F87C9-5B63-4715-83E4-6A4058C6A4B7}" type="pres">
      <dgm:prSet presAssocID="{7302272D-4637-4264-A71A-6028BA9CF1D0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4195117D-A495-45AC-B680-BF14E13D6F1F}" type="pres">
      <dgm:prSet presAssocID="{7302272D-4637-4264-A71A-6028BA9CF1D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A112CD-8F70-4006-B04E-DDF24AC38AD1}" type="pres">
      <dgm:prSet presAssocID="{7302272D-4637-4264-A71A-6028BA9CF1D0}" presName="negativeSpace" presStyleCnt="0"/>
      <dgm:spPr/>
    </dgm:pt>
    <dgm:pt modelId="{F215F2ED-B17A-4311-80F8-B84080B2BC7B}" type="pres">
      <dgm:prSet presAssocID="{7302272D-4637-4264-A71A-6028BA9CF1D0}" presName="childText" presStyleLbl="conFgAcc1" presStyleIdx="0" presStyleCnt="4">
        <dgm:presLayoutVars>
          <dgm:bulletEnabled val="1"/>
        </dgm:presLayoutVars>
      </dgm:prSet>
      <dgm:spPr/>
    </dgm:pt>
    <dgm:pt modelId="{8C0661C3-9BFA-4793-9D38-E044578DF36C}" type="pres">
      <dgm:prSet presAssocID="{DCF839B4-8B64-404A-8F2F-03A04CDA5E7D}" presName="spaceBetweenRectangles" presStyleCnt="0"/>
      <dgm:spPr/>
    </dgm:pt>
    <dgm:pt modelId="{24797277-30FD-4C55-8471-3C43D07A1950}" type="pres">
      <dgm:prSet presAssocID="{B112350F-076F-4DA5-A6AB-209C8824A03A}" presName="parentLin" presStyleCnt="0"/>
      <dgm:spPr/>
    </dgm:pt>
    <dgm:pt modelId="{E982EAA3-FD5F-405B-8ECE-4F7268F73C13}" type="pres">
      <dgm:prSet presAssocID="{B112350F-076F-4DA5-A6AB-209C8824A03A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3BD24959-6766-4C2C-AC39-B51476A4F3ED}" type="pres">
      <dgm:prSet presAssocID="{B112350F-076F-4DA5-A6AB-209C8824A03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371C34-4677-465C-8D7C-4AA291118648}" type="pres">
      <dgm:prSet presAssocID="{B112350F-076F-4DA5-A6AB-209C8824A03A}" presName="negativeSpace" presStyleCnt="0"/>
      <dgm:spPr/>
    </dgm:pt>
    <dgm:pt modelId="{2502D498-BAED-4720-886C-926FAC585F3D}" type="pres">
      <dgm:prSet presAssocID="{B112350F-076F-4DA5-A6AB-209C8824A03A}" presName="childText" presStyleLbl="conFgAcc1" presStyleIdx="1" presStyleCnt="4">
        <dgm:presLayoutVars>
          <dgm:bulletEnabled val="1"/>
        </dgm:presLayoutVars>
      </dgm:prSet>
      <dgm:spPr/>
    </dgm:pt>
    <dgm:pt modelId="{625E9734-61E6-4ED6-A099-30A18E2FB363}" type="pres">
      <dgm:prSet presAssocID="{36845C0B-C26D-495A-ACD4-EA309393E64E}" presName="spaceBetweenRectangles" presStyleCnt="0"/>
      <dgm:spPr/>
    </dgm:pt>
    <dgm:pt modelId="{0D571E3C-16EF-40B4-86CB-024D1BD02D27}" type="pres">
      <dgm:prSet presAssocID="{17BB5945-4D7B-4F8D-9FEF-1392AD3B8E1B}" presName="parentLin" presStyleCnt="0"/>
      <dgm:spPr/>
    </dgm:pt>
    <dgm:pt modelId="{031E2C85-65E1-49DC-A636-1A4034ED5AD6}" type="pres">
      <dgm:prSet presAssocID="{17BB5945-4D7B-4F8D-9FEF-1392AD3B8E1B}" presName="parentLeftMargin" presStyleLbl="node1" presStyleIdx="1" presStyleCnt="4"/>
      <dgm:spPr/>
      <dgm:t>
        <a:bodyPr/>
        <a:lstStyle/>
        <a:p>
          <a:endParaRPr lang="es-ES"/>
        </a:p>
      </dgm:t>
    </dgm:pt>
    <dgm:pt modelId="{855E2D57-2DFC-43C2-8E74-993A3B8E53AB}" type="pres">
      <dgm:prSet presAssocID="{17BB5945-4D7B-4F8D-9FEF-1392AD3B8E1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6ACDA3-159A-4FCA-A31B-74CEE9E27D0E}" type="pres">
      <dgm:prSet presAssocID="{17BB5945-4D7B-4F8D-9FEF-1392AD3B8E1B}" presName="negativeSpace" presStyleCnt="0"/>
      <dgm:spPr/>
    </dgm:pt>
    <dgm:pt modelId="{5B0BB693-DD92-485D-BEF9-2F30508A5ED6}" type="pres">
      <dgm:prSet presAssocID="{17BB5945-4D7B-4F8D-9FEF-1392AD3B8E1B}" presName="childText" presStyleLbl="conFgAcc1" presStyleIdx="2" presStyleCnt="4">
        <dgm:presLayoutVars>
          <dgm:bulletEnabled val="1"/>
        </dgm:presLayoutVars>
      </dgm:prSet>
      <dgm:spPr/>
    </dgm:pt>
    <dgm:pt modelId="{662B77F0-5951-48F8-A91E-41E70D84D546}" type="pres">
      <dgm:prSet presAssocID="{9B08BC38-D398-4C7C-8302-FAD6DC29AF10}" presName="spaceBetweenRectangles" presStyleCnt="0"/>
      <dgm:spPr/>
    </dgm:pt>
    <dgm:pt modelId="{4D897137-ACF2-488D-BB8F-F5B5D5519AEE}" type="pres">
      <dgm:prSet presAssocID="{1B6411EE-B5F0-4FA2-9E17-453755A88BA9}" presName="parentLin" presStyleCnt="0"/>
      <dgm:spPr/>
    </dgm:pt>
    <dgm:pt modelId="{0DAEEDE8-F2F8-4CFE-9DAE-503E0DBE6B14}" type="pres">
      <dgm:prSet presAssocID="{1B6411EE-B5F0-4FA2-9E17-453755A88BA9}" presName="parentLeftMargin" presStyleLbl="node1" presStyleIdx="2" presStyleCnt="4"/>
      <dgm:spPr/>
      <dgm:t>
        <a:bodyPr/>
        <a:lstStyle/>
        <a:p>
          <a:endParaRPr lang="es-ES"/>
        </a:p>
      </dgm:t>
    </dgm:pt>
    <dgm:pt modelId="{AD3B3B1F-556D-4DDA-BD03-65CDAD628A3F}" type="pres">
      <dgm:prSet presAssocID="{1B6411EE-B5F0-4FA2-9E17-453755A88BA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978106-59D3-419D-8A8F-3CA184635480}" type="pres">
      <dgm:prSet presAssocID="{1B6411EE-B5F0-4FA2-9E17-453755A88BA9}" presName="negativeSpace" presStyleCnt="0"/>
      <dgm:spPr/>
    </dgm:pt>
    <dgm:pt modelId="{EAD12869-633F-47F8-9DC8-E48CC017F99D}" type="pres">
      <dgm:prSet presAssocID="{1B6411EE-B5F0-4FA2-9E17-453755A88BA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AF6D7D5-72A2-4BFA-9010-B23F73C9A02C}" type="presOf" srcId="{1B6411EE-B5F0-4FA2-9E17-453755A88BA9}" destId="{AD3B3B1F-556D-4DDA-BD03-65CDAD628A3F}" srcOrd="1" destOrd="0" presId="urn:microsoft.com/office/officeart/2005/8/layout/list1"/>
    <dgm:cxn modelId="{1B1BBCBB-8989-440D-A952-D6A19DD13379}" type="presOf" srcId="{B112350F-076F-4DA5-A6AB-209C8824A03A}" destId="{E982EAA3-FD5F-405B-8ECE-4F7268F73C13}" srcOrd="0" destOrd="0" presId="urn:microsoft.com/office/officeart/2005/8/layout/list1"/>
    <dgm:cxn modelId="{73CD4547-75D3-4E44-AEA6-289C6CEE32DB}" type="presOf" srcId="{1B6411EE-B5F0-4FA2-9E17-453755A88BA9}" destId="{0DAEEDE8-F2F8-4CFE-9DAE-503E0DBE6B14}" srcOrd="0" destOrd="0" presId="urn:microsoft.com/office/officeart/2005/8/layout/list1"/>
    <dgm:cxn modelId="{FDE6847F-8BC4-4638-A34C-9EC8554491E1}" type="presOf" srcId="{17BB5945-4D7B-4F8D-9FEF-1392AD3B8E1B}" destId="{031E2C85-65E1-49DC-A636-1A4034ED5AD6}" srcOrd="0" destOrd="0" presId="urn:microsoft.com/office/officeart/2005/8/layout/list1"/>
    <dgm:cxn modelId="{1614E685-3ECB-48A7-A13A-2F62418B5F00}" type="presOf" srcId="{17BB5945-4D7B-4F8D-9FEF-1392AD3B8E1B}" destId="{855E2D57-2DFC-43C2-8E74-993A3B8E53AB}" srcOrd="1" destOrd="0" presId="urn:microsoft.com/office/officeart/2005/8/layout/list1"/>
    <dgm:cxn modelId="{D6A1BB1F-0A97-4F16-9CAD-14BB2BE1C9A5}" srcId="{21EE4B8B-8187-48F5-8BBA-107A322B93FB}" destId="{1B6411EE-B5F0-4FA2-9E17-453755A88BA9}" srcOrd="3" destOrd="0" parTransId="{ADBC1014-9B7A-4CA3-B8D2-2991B7EC60ED}" sibTransId="{E7A46003-AD2B-4D2F-908E-630709E67185}"/>
    <dgm:cxn modelId="{04BCE07C-DA9E-4269-82EC-DA10DEE5A4CD}" type="presOf" srcId="{B112350F-076F-4DA5-A6AB-209C8824A03A}" destId="{3BD24959-6766-4C2C-AC39-B51476A4F3ED}" srcOrd="1" destOrd="0" presId="urn:microsoft.com/office/officeart/2005/8/layout/list1"/>
    <dgm:cxn modelId="{47ADA37E-7DFB-4E0C-B989-E667655B0E0F}" srcId="{21EE4B8B-8187-48F5-8BBA-107A322B93FB}" destId="{B112350F-076F-4DA5-A6AB-209C8824A03A}" srcOrd="1" destOrd="0" parTransId="{CDAFDEA9-01CA-4034-AD78-AA9B3D637CB2}" sibTransId="{36845C0B-C26D-495A-ACD4-EA309393E64E}"/>
    <dgm:cxn modelId="{EE92A74A-2DE6-47F2-B5D0-79EF7A50E354}" srcId="{21EE4B8B-8187-48F5-8BBA-107A322B93FB}" destId="{17BB5945-4D7B-4F8D-9FEF-1392AD3B8E1B}" srcOrd="2" destOrd="0" parTransId="{DD94DE29-8C76-4ADB-97C6-D4B675DADE4E}" sibTransId="{9B08BC38-D398-4C7C-8302-FAD6DC29AF10}"/>
    <dgm:cxn modelId="{0629ADF6-A4FC-43B8-979C-7C1C41A4CE6C}" type="presOf" srcId="{21EE4B8B-8187-48F5-8BBA-107A322B93FB}" destId="{994CF452-85B2-429A-8C80-D71ED8281997}" srcOrd="0" destOrd="0" presId="urn:microsoft.com/office/officeart/2005/8/layout/list1"/>
    <dgm:cxn modelId="{3220814A-0ADB-4A17-AF34-D7969D9EA9A0}" srcId="{21EE4B8B-8187-48F5-8BBA-107A322B93FB}" destId="{7302272D-4637-4264-A71A-6028BA9CF1D0}" srcOrd="0" destOrd="0" parTransId="{84D8256E-403B-4618-8A5F-9FD694B40621}" sibTransId="{DCF839B4-8B64-404A-8F2F-03A04CDA5E7D}"/>
    <dgm:cxn modelId="{4ED453E2-D516-4CA8-B846-66E8870AEFB2}" type="presOf" srcId="{7302272D-4637-4264-A71A-6028BA9CF1D0}" destId="{796F87C9-5B63-4715-83E4-6A4058C6A4B7}" srcOrd="0" destOrd="0" presId="urn:microsoft.com/office/officeart/2005/8/layout/list1"/>
    <dgm:cxn modelId="{0498797E-BC74-4E4E-B602-0499BFF889D1}" type="presOf" srcId="{7302272D-4637-4264-A71A-6028BA9CF1D0}" destId="{4195117D-A495-45AC-B680-BF14E13D6F1F}" srcOrd="1" destOrd="0" presId="urn:microsoft.com/office/officeart/2005/8/layout/list1"/>
    <dgm:cxn modelId="{D7E3B775-7077-4D9C-8A0B-0EC817B99BD9}" type="presParOf" srcId="{994CF452-85B2-429A-8C80-D71ED8281997}" destId="{4DFF3211-2A31-4D0B-9642-131D74A2A8E1}" srcOrd="0" destOrd="0" presId="urn:microsoft.com/office/officeart/2005/8/layout/list1"/>
    <dgm:cxn modelId="{31B858B8-DF70-4011-A552-0CD8732663FF}" type="presParOf" srcId="{4DFF3211-2A31-4D0B-9642-131D74A2A8E1}" destId="{796F87C9-5B63-4715-83E4-6A4058C6A4B7}" srcOrd="0" destOrd="0" presId="urn:microsoft.com/office/officeart/2005/8/layout/list1"/>
    <dgm:cxn modelId="{7B751909-249E-4BB5-86EF-36899094EE43}" type="presParOf" srcId="{4DFF3211-2A31-4D0B-9642-131D74A2A8E1}" destId="{4195117D-A495-45AC-B680-BF14E13D6F1F}" srcOrd="1" destOrd="0" presId="urn:microsoft.com/office/officeart/2005/8/layout/list1"/>
    <dgm:cxn modelId="{006A9EB3-BCE2-41BB-B022-CD53D5D23221}" type="presParOf" srcId="{994CF452-85B2-429A-8C80-D71ED8281997}" destId="{29A112CD-8F70-4006-B04E-DDF24AC38AD1}" srcOrd="1" destOrd="0" presId="urn:microsoft.com/office/officeart/2005/8/layout/list1"/>
    <dgm:cxn modelId="{6527794C-490D-4EB7-B46B-660D31DCF1FD}" type="presParOf" srcId="{994CF452-85B2-429A-8C80-D71ED8281997}" destId="{F215F2ED-B17A-4311-80F8-B84080B2BC7B}" srcOrd="2" destOrd="0" presId="urn:microsoft.com/office/officeart/2005/8/layout/list1"/>
    <dgm:cxn modelId="{258F63AF-3D51-4457-B05A-A8C00FA6C1E0}" type="presParOf" srcId="{994CF452-85B2-429A-8C80-D71ED8281997}" destId="{8C0661C3-9BFA-4793-9D38-E044578DF36C}" srcOrd="3" destOrd="0" presId="urn:microsoft.com/office/officeart/2005/8/layout/list1"/>
    <dgm:cxn modelId="{55672926-4964-4E5E-AE86-764BFC5AF9A8}" type="presParOf" srcId="{994CF452-85B2-429A-8C80-D71ED8281997}" destId="{24797277-30FD-4C55-8471-3C43D07A1950}" srcOrd="4" destOrd="0" presId="urn:microsoft.com/office/officeart/2005/8/layout/list1"/>
    <dgm:cxn modelId="{5127D0B6-A159-4A39-AA3C-7054B6828578}" type="presParOf" srcId="{24797277-30FD-4C55-8471-3C43D07A1950}" destId="{E982EAA3-FD5F-405B-8ECE-4F7268F73C13}" srcOrd="0" destOrd="0" presId="urn:microsoft.com/office/officeart/2005/8/layout/list1"/>
    <dgm:cxn modelId="{BE21ABE2-4859-4D4C-9871-9881B7B1B630}" type="presParOf" srcId="{24797277-30FD-4C55-8471-3C43D07A1950}" destId="{3BD24959-6766-4C2C-AC39-B51476A4F3ED}" srcOrd="1" destOrd="0" presId="urn:microsoft.com/office/officeart/2005/8/layout/list1"/>
    <dgm:cxn modelId="{B53531CE-B240-40DC-A740-51D8E2837FE2}" type="presParOf" srcId="{994CF452-85B2-429A-8C80-D71ED8281997}" destId="{85371C34-4677-465C-8D7C-4AA291118648}" srcOrd="5" destOrd="0" presId="urn:microsoft.com/office/officeart/2005/8/layout/list1"/>
    <dgm:cxn modelId="{E46A570C-FE1A-44FB-8AB8-696FB0DE0A17}" type="presParOf" srcId="{994CF452-85B2-429A-8C80-D71ED8281997}" destId="{2502D498-BAED-4720-886C-926FAC585F3D}" srcOrd="6" destOrd="0" presId="urn:microsoft.com/office/officeart/2005/8/layout/list1"/>
    <dgm:cxn modelId="{530CC191-3A1A-4C54-A939-156A569B204D}" type="presParOf" srcId="{994CF452-85B2-429A-8C80-D71ED8281997}" destId="{625E9734-61E6-4ED6-A099-30A18E2FB363}" srcOrd="7" destOrd="0" presId="urn:microsoft.com/office/officeart/2005/8/layout/list1"/>
    <dgm:cxn modelId="{27FDECB5-F7AC-4B9B-9BB6-5CC3FF597905}" type="presParOf" srcId="{994CF452-85B2-429A-8C80-D71ED8281997}" destId="{0D571E3C-16EF-40B4-86CB-024D1BD02D27}" srcOrd="8" destOrd="0" presId="urn:microsoft.com/office/officeart/2005/8/layout/list1"/>
    <dgm:cxn modelId="{A30B316E-AAD0-48E3-9DDF-5DFB741578DF}" type="presParOf" srcId="{0D571E3C-16EF-40B4-86CB-024D1BD02D27}" destId="{031E2C85-65E1-49DC-A636-1A4034ED5AD6}" srcOrd="0" destOrd="0" presId="urn:microsoft.com/office/officeart/2005/8/layout/list1"/>
    <dgm:cxn modelId="{B215CBFF-D2DA-4B79-96F0-3E05A9372120}" type="presParOf" srcId="{0D571E3C-16EF-40B4-86CB-024D1BD02D27}" destId="{855E2D57-2DFC-43C2-8E74-993A3B8E53AB}" srcOrd="1" destOrd="0" presId="urn:microsoft.com/office/officeart/2005/8/layout/list1"/>
    <dgm:cxn modelId="{46E8C1E6-5CA2-4F58-908F-F7F92CFCF4EB}" type="presParOf" srcId="{994CF452-85B2-429A-8C80-D71ED8281997}" destId="{0F6ACDA3-159A-4FCA-A31B-74CEE9E27D0E}" srcOrd="9" destOrd="0" presId="urn:microsoft.com/office/officeart/2005/8/layout/list1"/>
    <dgm:cxn modelId="{4ED7A7D4-9E43-44D8-A71E-77CFA7CEC403}" type="presParOf" srcId="{994CF452-85B2-429A-8C80-D71ED8281997}" destId="{5B0BB693-DD92-485D-BEF9-2F30508A5ED6}" srcOrd="10" destOrd="0" presId="urn:microsoft.com/office/officeart/2005/8/layout/list1"/>
    <dgm:cxn modelId="{86D5B77E-9DC4-4205-9091-DB11D03C70E0}" type="presParOf" srcId="{994CF452-85B2-429A-8C80-D71ED8281997}" destId="{662B77F0-5951-48F8-A91E-41E70D84D546}" srcOrd="11" destOrd="0" presId="urn:microsoft.com/office/officeart/2005/8/layout/list1"/>
    <dgm:cxn modelId="{3986ACB0-C8FC-4C2E-ADB1-52AA8A4E7137}" type="presParOf" srcId="{994CF452-85B2-429A-8C80-D71ED8281997}" destId="{4D897137-ACF2-488D-BB8F-F5B5D5519AEE}" srcOrd="12" destOrd="0" presId="urn:microsoft.com/office/officeart/2005/8/layout/list1"/>
    <dgm:cxn modelId="{A2DEFC60-356F-4C75-8DD7-3BBF8D699E82}" type="presParOf" srcId="{4D897137-ACF2-488D-BB8F-F5B5D5519AEE}" destId="{0DAEEDE8-F2F8-4CFE-9DAE-503E0DBE6B14}" srcOrd="0" destOrd="0" presId="urn:microsoft.com/office/officeart/2005/8/layout/list1"/>
    <dgm:cxn modelId="{A8FE5AA1-758E-4ED1-9F17-24510E791976}" type="presParOf" srcId="{4D897137-ACF2-488D-BB8F-F5B5D5519AEE}" destId="{AD3B3B1F-556D-4DDA-BD03-65CDAD628A3F}" srcOrd="1" destOrd="0" presId="urn:microsoft.com/office/officeart/2005/8/layout/list1"/>
    <dgm:cxn modelId="{9D4713E0-6407-4E5F-AEB6-C7398A4D4D83}" type="presParOf" srcId="{994CF452-85B2-429A-8C80-D71ED8281997}" destId="{46978106-59D3-419D-8A8F-3CA184635480}" srcOrd="13" destOrd="0" presId="urn:microsoft.com/office/officeart/2005/8/layout/list1"/>
    <dgm:cxn modelId="{58C98C17-D9CA-42E2-8EAA-E6DB5448E4B0}" type="presParOf" srcId="{994CF452-85B2-429A-8C80-D71ED8281997}" destId="{EAD12869-633F-47F8-9DC8-E48CC017F99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781DA42-129A-4C80-8DC7-BEAE63FBCA8D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B371575-4BE5-46C1-BCF1-C20DEF9227F0}">
      <dgm:prSet phldrT="[Texto]"/>
      <dgm:spPr/>
      <dgm:t>
        <a:bodyPr/>
        <a:lstStyle/>
        <a:p>
          <a:r>
            <a:rPr lang="es-ES" dirty="0" smtClean="0">
              <a:latin typeface="Playfair Display" panose="020B0604020202020204" charset="0"/>
            </a:rPr>
            <a:t>Edad</a:t>
          </a:r>
          <a:endParaRPr lang="es-ES" dirty="0">
            <a:latin typeface="Playfair Display" panose="020B0604020202020204" charset="0"/>
          </a:endParaRPr>
        </a:p>
      </dgm:t>
    </dgm:pt>
    <dgm:pt modelId="{BE4BC98C-0A16-4796-96FB-1D20C82E1310}" type="parTrans" cxnId="{9FE6189E-EF7F-42CD-9CC3-BF815E07AE6A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3A5A88AB-357C-46E4-BEC5-48F6F6A7BA6D}" type="sibTrans" cxnId="{9FE6189E-EF7F-42CD-9CC3-BF815E07AE6A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D2E6CAE9-9F0E-4073-8C2C-D56EA9DFBD9C}">
      <dgm:prSet phldrT="[Texto]"/>
      <dgm:spPr/>
      <dgm:t>
        <a:bodyPr/>
        <a:lstStyle/>
        <a:p>
          <a:r>
            <a:rPr lang="es-PE" dirty="0" smtClean="0">
              <a:latin typeface="Playfair Display" panose="020B0604020202020204" charset="0"/>
              <a:ea typeface="Times New Roman" panose="02020603050405020304" pitchFamily="18" charset="0"/>
            </a:rPr>
            <a:t>Entre 18 a 20 años de edad </a:t>
          </a:r>
          <a:endParaRPr lang="es-ES" dirty="0">
            <a:latin typeface="Playfair Display" panose="020B0604020202020204" charset="0"/>
          </a:endParaRPr>
        </a:p>
      </dgm:t>
    </dgm:pt>
    <dgm:pt modelId="{7BE31E16-9E87-4FDC-8B4D-B817D1CAE0FB}" type="parTrans" cxnId="{18829C30-9F6A-4037-B735-81B14EAFF215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BB027366-3DC2-47BA-9965-2BEADF811738}" type="sibTrans" cxnId="{18829C30-9F6A-4037-B735-81B14EAFF215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D8CBE278-91B0-4C85-B550-74C14F1F4FD3}">
      <dgm:prSet phldrT="[Texto]"/>
      <dgm:spPr/>
      <dgm:t>
        <a:bodyPr/>
        <a:lstStyle/>
        <a:p>
          <a:r>
            <a:rPr lang="es-ES" dirty="0" smtClean="0">
              <a:latin typeface="Playfair Display" panose="020B0604020202020204" charset="0"/>
            </a:rPr>
            <a:t>Estado de salud</a:t>
          </a:r>
          <a:endParaRPr lang="es-ES" dirty="0">
            <a:latin typeface="Playfair Display" panose="020B0604020202020204" charset="0"/>
          </a:endParaRPr>
        </a:p>
      </dgm:t>
    </dgm:pt>
    <dgm:pt modelId="{48AF1D9E-D3A1-4657-9852-360C339A9003}" type="parTrans" cxnId="{27DD03EA-7BD6-4C57-B9D3-8FE803DAB900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DE1C8FF9-4B55-4FA1-9143-EBE8946BDFDB}" type="sibTrans" cxnId="{27DD03EA-7BD6-4C57-B9D3-8FE803DAB900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46FF8984-3319-464D-91EF-E57E560FC6F7}">
      <dgm:prSet phldrT="[Texto]"/>
      <dgm:spPr/>
      <dgm:t>
        <a:bodyPr/>
        <a:lstStyle/>
        <a:p>
          <a:r>
            <a:rPr lang="es-ES" dirty="0" smtClean="0">
              <a:latin typeface="Playfair Display" panose="020B0604020202020204" charset="0"/>
            </a:rPr>
            <a:t>Idóneo en base a las pruebas médicas</a:t>
          </a:r>
          <a:endParaRPr lang="es-ES" dirty="0">
            <a:latin typeface="Playfair Display" panose="020B0604020202020204" charset="0"/>
          </a:endParaRPr>
        </a:p>
      </dgm:t>
    </dgm:pt>
    <dgm:pt modelId="{14FFB92F-027B-459C-A2D6-FE2375153E24}" type="parTrans" cxnId="{27FE94A3-BA33-47FB-B8BB-A4BC3F73F55E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BD376D2E-5EF4-46D1-97EC-ABF5D410F74D}" type="sibTrans" cxnId="{27FE94A3-BA33-47FB-B8BB-A4BC3F73F55E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3A3A30DD-E6C7-4826-86BE-1A30F1177A3D}">
      <dgm:prSet phldrT="[Texto]"/>
      <dgm:spPr/>
      <dgm:t>
        <a:bodyPr/>
        <a:lstStyle/>
        <a:p>
          <a:r>
            <a:rPr lang="es-ES" dirty="0" smtClean="0">
              <a:latin typeface="Playfair Display" panose="020B0604020202020204" charset="0"/>
            </a:rPr>
            <a:t>Nivel de instrucción</a:t>
          </a:r>
          <a:endParaRPr lang="es-ES" dirty="0">
            <a:latin typeface="Playfair Display" panose="020B0604020202020204" charset="0"/>
          </a:endParaRPr>
        </a:p>
      </dgm:t>
    </dgm:pt>
    <dgm:pt modelId="{E678D23F-AA2A-46AC-8DCC-DFA971BB12EE}" type="parTrans" cxnId="{314CFDEF-959A-469A-9D5C-64F601A5F021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8029CB9E-13A9-49D1-B0ED-B9F3DB1A57E6}" type="sibTrans" cxnId="{314CFDEF-959A-469A-9D5C-64F601A5F021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8CE079D8-9E43-4A57-A6FA-ECAE25B01538}">
      <dgm:prSet phldrT="[Texto]"/>
      <dgm:spPr/>
      <dgm:t>
        <a:bodyPr/>
        <a:lstStyle/>
        <a:p>
          <a:r>
            <a:rPr lang="es-ES" dirty="0" smtClean="0">
              <a:latin typeface="Playfair Display" panose="020B0604020202020204" charset="0"/>
            </a:rPr>
            <a:t>Nivel secundario</a:t>
          </a:r>
          <a:endParaRPr lang="es-ES" dirty="0">
            <a:latin typeface="Playfair Display" panose="020B0604020202020204" charset="0"/>
          </a:endParaRPr>
        </a:p>
      </dgm:t>
    </dgm:pt>
    <dgm:pt modelId="{C21EF243-F26D-41B5-8B3E-9E082459C82E}" type="parTrans" cxnId="{AD7741FD-DCA0-45FF-8256-3907979FF248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13D86350-DB14-439E-A3D7-9684985E6EC1}" type="sibTrans" cxnId="{AD7741FD-DCA0-45FF-8256-3907979FF248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84BAEBBB-E42E-41E4-918B-D648A9BD85BE}" type="pres">
      <dgm:prSet presAssocID="{7781DA42-129A-4C80-8DC7-BEAE63FBCA8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BD1D25D6-3343-4756-9BFD-88FFB18D756C}" type="pres">
      <dgm:prSet presAssocID="{6B371575-4BE5-46C1-BCF1-C20DEF9227F0}" presName="parenttextcomposite" presStyleCnt="0"/>
      <dgm:spPr/>
    </dgm:pt>
    <dgm:pt modelId="{E141273F-5EBD-417B-A45F-015AC9C14CDD}" type="pres">
      <dgm:prSet presAssocID="{6B371575-4BE5-46C1-BCF1-C20DEF9227F0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A84962-E68D-4289-8475-A28F09E90469}" type="pres">
      <dgm:prSet presAssocID="{6B371575-4BE5-46C1-BCF1-C20DEF9227F0}" presName="composite" presStyleCnt="0"/>
      <dgm:spPr/>
    </dgm:pt>
    <dgm:pt modelId="{7DB5DD01-8CE1-46B6-A6E3-598453F32708}" type="pres">
      <dgm:prSet presAssocID="{6B371575-4BE5-46C1-BCF1-C20DEF9227F0}" presName="chevron1" presStyleLbl="alignNode1" presStyleIdx="0" presStyleCnt="21"/>
      <dgm:spPr/>
    </dgm:pt>
    <dgm:pt modelId="{61104C76-BCF7-4496-AB16-76BCB2EF485D}" type="pres">
      <dgm:prSet presAssocID="{6B371575-4BE5-46C1-BCF1-C20DEF9227F0}" presName="chevron2" presStyleLbl="alignNode1" presStyleIdx="1" presStyleCnt="21"/>
      <dgm:spPr/>
    </dgm:pt>
    <dgm:pt modelId="{18638FFA-70D9-4F39-B844-FA1A91C2282C}" type="pres">
      <dgm:prSet presAssocID="{6B371575-4BE5-46C1-BCF1-C20DEF9227F0}" presName="chevron3" presStyleLbl="alignNode1" presStyleIdx="2" presStyleCnt="21"/>
      <dgm:spPr/>
    </dgm:pt>
    <dgm:pt modelId="{F532456E-F70D-4A82-9EE7-D335E83C4AAC}" type="pres">
      <dgm:prSet presAssocID="{6B371575-4BE5-46C1-BCF1-C20DEF9227F0}" presName="chevron4" presStyleLbl="alignNode1" presStyleIdx="3" presStyleCnt="21"/>
      <dgm:spPr/>
    </dgm:pt>
    <dgm:pt modelId="{E18C3CF4-BFCB-4D3F-84F6-BDFB5F591A35}" type="pres">
      <dgm:prSet presAssocID="{6B371575-4BE5-46C1-BCF1-C20DEF9227F0}" presName="chevron5" presStyleLbl="alignNode1" presStyleIdx="4" presStyleCnt="21"/>
      <dgm:spPr/>
    </dgm:pt>
    <dgm:pt modelId="{8BB720CF-9BDA-4C5C-BA10-429D4FC4511F}" type="pres">
      <dgm:prSet presAssocID="{6B371575-4BE5-46C1-BCF1-C20DEF9227F0}" presName="chevron6" presStyleLbl="alignNode1" presStyleIdx="5" presStyleCnt="21"/>
      <dgm:spPr/>
    </dgm:pt>
    <dgm:pt modelId="{423227A3-61A4-49A0-B71A-E27A9D38BEB0}" type="pres">
      <dgm:prSet presAssocID="{6B371575-4BE5-46C1-BCF1-C20DEF9227F0}" presName="chevron7" presStyleLbl="alignNode1" presStyleIdx="6" presStyleCnt="21"/>
      <dgm:spPr/>
    </dgm:pt>
    <dgm:pt modelId="{49D83214-BAE2-4DA9-A9F9-A36F5620F343}" type="pres">
      <dgm:prSet presAssocID="{6B371575-4BE5-46C1-BCF1-C20DEF9227F0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4209C5-01A6-41C7-A3F1-E7B065970FC4}" type="pres">
      <dgm:prSet presAssocID="{3A5A88AB-357C-46E4-BEC5-48F6F6A7BA6D}" presName="sibTrans" presStyleCnt="0"/>
      <dgm:spPr/>
    </dgm:pt>
    <dgm:pt modelId="{E972908C-C983-44AA-966B-63EE6D6C7823}" type="pres">
      <dgm:prSet presAssocID="{D8CBE278-91B0-4C85-B550-74C14F1F4FD3}" presName="parenttextcomposite" presStyleCnt="0"/>
      <dgm:spPr/>
    </dgm:pt>
    <dgm:pt modelId="{48B0EC82-72D0-40D1-8712-9EBB0ABB67D1}" type="pres">
      <dgm:prSet presAssocID="{D8CBE278-91B0-4C85-B550-74C14F1F4FD3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2C7A93-C957-4411-A48C-C2C81122C46C}" type="pres">
      <dgm:prSet presAssocID="{D8CBE278-91B0-4C85-B550-74C14F1F4FD3}" presName="composite" presStyleCnt="0"/>
      <dgm:spPr/>
    </dgm:pt>
    <dgm:pt modelId="{8F0512A3-6AB0-43EF-8291-383F2F70FA78}" type="pres">
      <dgm:prSet presAssocID="{D8CBE278-91B0-4C85-B550-74C14F1F4FD3}" presName="chevron1" presStyleLbl="alignNode1" presStyleIdx="7" presStyleCnt="21"/>
      <dgm:spPr/>
    </dgm:pt>
    <dgm:pt modelId="{473FAE03-872A-46F5-B0AD-5C85BE1AEA06}" type="pres">
      <dgm:prSet presAssocID="{D8CBE278-91B0-4C85-B550-74C14F1F4FD3}" presName="chevron2" presStyleLbl="alignNode1" presStyleIdx="8" presStyleCnt="21"/>
      <dgm:spPr/>
    </dgm:pt>
    <dgm:pt modelId="{3B9438F9-3F3E-4B33-A7C8-A44DF69C1559}" type="pres">
      <dgm:prSet presAssocID="{D8CBE278-91B0-4C85-B550-74C14F1F4FD3}" presName="chevron3" presStyleLbl="alignNode1" presStyleIdx="9" presStyleCnt="21"/>
      <dgm:spPr/>
    </dgm:pt>
    <dgm:pt modelId="{88732D0F-A6AC-42C3-89C1-E878D64BA789}" type="pres">
      <dgm:prSet presAssocID="{D8CBE278-91B0-4C85-B550-74C14F1F4FD3}" presName="chevron4" presStyleLbl="alignNode1" presStyleIdx="10" presStyleCnt="21"/>
      <dgm:spPr/>
    </dgm:pt>
    <dgm:pt modelId="{DA8682B2-E744-4C86-B369-016AB6C9E505}" type="pres">
      <dgm:prSet presAssocID="{D8CBE278-91B0-4C85-B550-74C14F1F4FD3}" presName="chevron5" presStyleLbl="alignNode1" presStyleIdx="11" presStyleCnt="21"/>
      <dgm:spPr/>
    </dgm:pt>
    <dgm:pt modelId="{560B49CB-5326-4ED8-B9B9-9324F07451DA}" type="pres">
      <dgm:prSet presAssocID="{D8CBE278-91B0-4C85-B550-74C14F1F4FD3}" presName="chevron6" presStyleLbl="alignNode1" presStyleIdx="12" presStyleCnt="21"/>
      <dgm:spPr/>
    </dgm:pt>
    <dgm:pt modelId="{38E2633D-5A76-4385-ADB6-1DC66D6C93A5}" type="pres">
      <dgm:prSet presAssocID="{D8CBE278-91B0-4C85-B550-74C14F1F4FD3}" presName="chevron7" presStyleLbl="alignNode1" presStyleIdx="13" presStyleCnt="21"/>
      <dgm:spPr/>
    </dgm:pt>
    <dgm:pt modelId="{4576B5E6-DA00-4408-BDD2-0897C839E8F3}" type="pres">
      <dgm:prSet presAssocID="{D8CBE278-91B0-4C85-B550-74C14F1F4FD3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E85428-EEB7-4774-A0BA-8760978FAA95}" type="pres">
      <dgm:prSet presAssocID="{DE1C8FF9-4B55-4FA1-9143-EBE8946BDFDB}" presName="sibTrans" presStyleCnt="0"/>
      <dgm:spPr/>
    </dgm:pt>
    <dgm:pt modelId="{A68F68D8-1A04-4019-9226-20E2C2393A89}" type="pres">
      <dgm:prSet presAssocID="{3A3A30DD-E6C7-4826-86BE-1A30F1177A3D}" presName="parenttextcomposite" presStyleCnt="0"/>
      <dgm:spPr/>
    </dgm:pt>
    <dgm:pt modelId="{12F6A56B-C0B2-436E-BA55-49A02B5F6C00}" type="pres">
      <dgm:prSet presAssocID="{3A3A30DD-E6C7-4826-86BE-1A30F1177A3D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41D56D-D543-4ECC-AB62-3746AD62FA2B}" type="pres">
      <dgm:prSet presAssocID="{3A3A30DD-E6C7-4826-86BE-1A30F1177A3D}" presName="composite" presStyleCnt="0"/>
      <dgm:spPr/>
    </dgm:pt>
    <dgm:pt modelId="{8C9ABA6B-4327-465A-91AC-1F6D5BDDA205}" type="pres">
      <dgm:prSet presAssocID="{3A3A30DD-E6C7-4826-86BE-1A30F1177A3D}" presName="chevron1" presStyleLbl="alignNode1" presStyleIdx="14" presStyleCnt="21"/>
      <dgm:spPr/>
    </dgm:pt>
    <dgm:pt modelId="{A981A351-75BD-4B8F-BE51-DBCD6C88D0C6}" type="pres">
      <dgm:prSet presAssocID="{3A3A30DD-E6C7-4826-86BE-1A30F1177A3D}" presName="chevron2" presStyleLbl="alignNode1" presStyleIdx="15" presStyleCnt="21"/>
      <dgm:spPr/>
    </dgm:pt>
    <dgm:pt modelId="{8963F88B-3EC7-44D3-ADE9-4A521DB56BA6}" type="pres">
      <dgm:prSet presAssocID="{3A3A30DD-E6C7-4826-86BE-1A30F1177A3D}" presName="chevron3" presStyleLbl="alignNode1" presStyleIdx="16" presStyleCnt="21"/>
      <dgm:spPr/>
    </dgm:pt>
    <dgm:pt modelId="{B5182E4E-E316-4D81-8E86-D1793BDECE4F}" type="pres">
      <dgm:prSet presAssocID="{3A3A30DD-E6C7-4826-86BE-1A30F1177A3D}" presName="chevron4" presStyleLbl="alignNode1" presStyleIdx="17" presStyleCnt="21"/>
      <dgm:spPr/>
    </dgm:pt>
    <dgm:pt modelId="{C8D84C39-24D4-4360-81D3-9D7DA43C0B14}" type="pres">
      <dgm:prSet presAssocID="{3A3A30DD-E6C7-4826-86BE-1A30F1177A3D}" presName="chevron5" presStyleLbl="alignNode1" presStyleIdx="18" presStyleCnt="21"/>
      <dgm:spPr/>
    </dgm:pt>
    <dgm:pt modelId="{8A270FE9-BAFD-47F5-9860-D15E245231E3}" type="pres">
      <dgm:prSet presAssocID="{3A3A30DD-E6C7-4826-86BE-1A30F1177A3D}" presName="chevron6" presStyleLbl="alignNode1" presStyleIdx="19" presStyleCnt="21"/>
      <dgm:spPr/>
    </dgm:pt>
    <dgm:pt modelId="{2DEDB620-614D-49B1-801F-A868A1373BA4}" type="pres">
      <dgm:prSet presAssocID="{3A3A30DD-E6C7-4826-86BE-1A30F1177A3D}" presName="chevron7" presStyleLbl="alignNode1" presStyleIdx="20" presStyleCnt="21"/>
      <dgm:spPr/>
    </dgm:pt>
    <dgm:pt modelId="{453610F2-F0C3-49D2-BCF1-8C7A83E5E503}" type="pres">
      <dgm:prSet presAssocID="{3A3A30DD-E6C7-4826-86BE-1A30F1177A3D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35ECD9-03F2-4CF7-85E8-BCC0B05532F9}" type="presOf" srcId="{6B371575-4BE5-46C1-BCF1-C20DEF9227F0}" destId="{E141273F-5EBD-417B-A45F-015AC9C14CDD}" srcOrd="0" destOrd="0" presId="urn:microsoft.com/office/officeart/2008/layout/VerticalAccentList"/>
    <dgm:cxn modelId="{FC890AF0-4E79-42B5-B5FB-85FBDF585F7C}" type="presOf" srcId="{8CE079D8-9E43-4A57-A6FA-ECAE25B01538}" destId="{453610F2-F0C3-49D2-BCF1-8C7A83E5E503}" srcOrd="0" destOrd="0" presId="urn:microsoft.com/office/officeart/2008/layout/VerticalAccentList"/>
    <dgm:cxn modelId="{3F29E31E-7B9D-4A5F-9374-95DB03E4177D}" type="presOf" srcId="{D8CBE278-91B0-4C85-B550-74C14F1F4FD3}" destId="{48B0EC82-72D0-40D1-8712-9EBB0ABB67D1}" srcOrd="0" destOrd="0" presId="urn:microsoft.com/office/officeart/2008/layout/VerticalAccentList"/>
    <dgm:cxn modelId="{A3BFB4D3-1867-4549-AEA2-076238D30D08}" type="presOf" srcId="{D2E6CAE9-9F0E-4073-8C2C-D56EA9DFBD9C}" destId="{49D83214-BAE2-4DA9-A9F9-A36F5620F343}" srcOrd="0" destOrd="0" presId="urn:microsoft.com/office/officeart/2008/layout/VerticalAccentList"/>
    <dgm:cxn modelId="{18829C30-9F6A-4037-B735-81B14EAFF215}" srcId="{6B371575-4BE5-46C1-BCF1-C20DEF9227F0}" destId="{D2E6CAE9-9F0E-4073-8C2C-D56EA9DFBD9C}" srcOrd="0" destOrd="0" parTransId="{7BE31E16-9E87-4FDC-8B4D-B817D1CAE0FB}" sibTransId="{BB027366-3DC2-47BA-9965-2BEADF811738}"/>
    <dgm:cxn modelId="{AD7741FD-DCA0-45FF-8256-3907979FF248}" srcId="{3A3A30DD-E6C7-4826-86BE-1A30F1177A3D}" destId="{8CE079D8-9E43-4A57-A6FA-ECAE25B01538}" srcOrd="0" destOrd="0" parTransId="{C21EF243-F26D-41B5-8B3E-9E082459C82E}" sibTransId="{13D86350-DB14-439E-A3D7-9684985E6EC1}"/>
    <dgm:cxn modelId="{27DD03EA-7BD6-4C57-B9D3-8FE803DAB900}" srcId="{7781DA42-129A-4C80-8DC7-BEAE63FBCA8D}" destId="{D8CBE278-91B0-4C85-B550-74C14F1F4FD3}" srcOrd="1" destOrd="0" parTransId="{48AF1D9E-D3A1-4657-9852-360C339A9003}" sibTransId="{DE1C8FF9-4B55-4FA1-9143-EBE8946BDFDB}"/>
    <dgm:cxn modelId="{9FE6189E-EF7F-42CD-9CC3-BF815E07AE6A}" srcId="{7781DA42-129A-4C80-8DC7-BEAE63FBCA8D}" destId="{6B371575-4BE5-46C1-BCF1-C20DEF9227F0}" srcOrd="0" destOrd="0" parTransId="{BE4BC98C-0A16-4796-96FB-1D20C82E1310}" sibTransId="{3A5A88AB-357C-46E4-BEC5-48F6F6A7BA6D}"/>
    <dgm:cxn modelId="{5BC15B3E-AC84-4472-B21F-8945B5921E95}" type="presOf" srcId="{46FF8984-3319-464D-91EF-E57E560FC6F7}" destId="{4576B5E6-DA00-4408-BDD2-0897C839E8F3}" srcOrd="0" destOrd="0" presId="urn:microsoft.com/office/officeart/2008/layout/VerticalAccentList"/>
    <dgm:cxn modelId="{27FE94A3-BA33-47FB-B8BB-A4BC3F73F55E}" srcId="{D8CBE278-91B0-4C85-B550-74C14F1F4FD3}" destId="{46FF8984-3319-464D-91EF-E57E560FC6F7}" srcOrd="0" destOrd="0" parTransId="{14FFB92F-027B-459C-A2D6-FE2375153E24}" sibTransId="{BD376D2E-5EF4-46D1-97EC-ABF5D410F74D}"/>
    <dgm:cxn modelId="{6CFF44FA-CC6E-48F2-8250-C87CCC72DB8A}" type="presOf" srcId="{7781DA42-129A-4C80-8DC7-BEAE63FBCA8D}" destId="{84BAEBBB-E42E-41E4-918B-D648A9BD85BE}" srcOrd="0" destOrd="0" presId="urn:microsoft.com/office/officeart/2008/layout/VerticalAccentList"/>
    <dgm:cxn modelId="{314CFDEF-959A-469A-9D5C-64F601A5F021}" srcId="{7781DA42-129A-4C80-8DC7-BEAE63FBCA8D}" destId="{3A3A30DD-E6C7-4826-86BE-1A30F1177A3D}" srcOrd="2" destOrd="0" parTransId="{E678D23F-AA2A-46AC-8DCC-DFA971BB12EE}" sibTransId="{8029CB9E-13A9-49D1-B0ED-B9F3DB1A57E6}"/>
    <dgm:cxn modelId="{704C9E6C-1B7E-4355-B29B-E326D0607521}" type="presOf" srcId="{3A3A30DD-E6C7-4826-86BE-1A30F1177A3D}" destId="{12F6A56B-C0B2-436E-BA55-49A02B5F6C00}" srcOrd="0" destOrd="0" presId="urn:microsoft.com/office/officeart/2008/layout/VerticalAccentList"/>
    <dgm:cxn modelId="{9B154079-B2B4-4245-BDDD-95BD473D0C1C}" type="presParOf" srcId="{84BAEBBB-E42E-41E4-918B-D648A9BD85BE}" destId="{BD1D25D6-3343-4756-9BFD-88FFB18D756C}" srcOrd="0" destOrd="0" presId="urn:microsoft.com/office/officeart/2008/layout/VerticalAccentList"/>
    <dgm:cxn modelId="{D47B051B-2BD0-45DE-9091-D5A97B9A2FB6}" type="presParOf" srcId="{BD1D25D6-3343-4756-9BFD-88FFB18D756C}" destId="{E141273F-5EBD-417B-A45F-015AC9C14CDD}" srcOrd="0" destOrd="0" presId="urn:microsoft.com/office/officeart/2008/layout/VerticalAccentList"/>
    <dgm:cxn modelId="{D848F672-963A-43AD-942C-EBD95C34F172}" type="presParOf" srcId="{84BAEBBB-E42E-41E4-918B-D648A9BD85BE}" destId="{94A84962-E68D-4289-8475-A28F09E90469}" srcOrd="1" destOrd="0" presId="urn:microsoft.com/office/officeart/2008/layout/VerticalAccentList"/>
    <dgm:cxn modelId="{BD6C1FC9-4CF7-47B9-B21B-82259B5006D4}" type="presParOf" srcId="{94A84962-E68D-4289-8475-A28F09E90469}" destId="{7DB5DD01-8CE1-46B6-A6E3-598453F32708}" srcOrd="0" destOrd="0" presId="urn:microsoft.com/office/officeart/2008/layout/VerticalAccentList"/>
    <dgm:cxn modelId="{D86F28BF-0B82-481A-8919-F5060468D930}" type="presParOf" srcId="{94A84962-E68D-4289-8475-A28F09E90469}" destId="{61104C76-BCF7-4496-AB16-76BCB2EF485D}" srcOrd="1" destOrd="0" presId="urn:microsoft.com/office/officeart/2008/layout/VerticalAccentList"/>
    <dgm:cxn modelId="{6BE9F054-9703-4290-AB40-5B74CFE10DAF}" type="presParOf" srcId="{94A84962-E68D-4289-8475-A28F09E90469}" destId="{18638FFA-70D9-4F39-B844-FA1A91C2282C}" srcOrd="2" destOrd="0" presId="urn:microsoft.com/office/officeart/2008/layout/VerticalAccentList"/>
    <dgm:cxn modelId="{13FD7C83-840B-4EA2-B892-53143749179C}" type="presParOf" srcId="{94A84962-E68D-4289-8475-A28F09E90469}" destId="{F532456E-F70D-4A82-9EE7-D335E83C4AAC}" srcOrd="3" destOrd="0" presId="urn:microsoft.com/office/officeart/2008/layout/VerticalAccentList"/>
    <dgm:cxn modelId="{694F822A-A2C2-47D2-8EF6-720FEA963332}" type="presParOf" srcId="{94A84962-E68D-4289-8475-A28F09E90469}" destId="{E18C3CF4-BFCB-4D3F-84F6-BDFB5F591A35}" srcOrd="4" destOrd="0" presId="urn:microsoft.com/office/officeart/2008/layout/VerticalAccentList"/>
    <dgm:cxn modelId="{53BD6FA8-3A08-4DD7-8AE1-0013C49BE632}" type="presParOf" srcId="{94A84962-E68D-4289-8475-A28F09E90469}" destId="{8BB720CF-9BDA-4C5C-BA10-429D4FC4511F}" srcOrd="5" destOrd="0" presId="urn:microsoft.com/office/officeart/2008/layout/VerticalAccentList"/>
    <dgm:cxn modelId="{E6FA082C-5F16-4790-9255-0049515BA1BF}" type="presParOf" srcId="{94A84962-E68D-4289-8475-A28F09E90469}" destId="{423227A3-61A4-49A0-B71A-E27A9D38BEB0}" srcOrd="6" destOrd="0" presId="urn:microsoft.com/office/officeart/2008/layout/VerticalAccentList"/>
    <dgm:cxn modelId="{11DF9B54-41ED-43E2-B56E-1D4544EE57F2}" type="presParOf" srcId="{94A84962-E68D-4289-8475-A28F09E90469}" destId="{49D83214-BAE2-4DA9-A9F9-A36F5620F343}" srcOrd="7" destOrd="0" presId="urn:microsoft.com/office/officeart/2008/layout/VerticalAccentList"/>
    <dgm:cxn modelId="{8EEF5CFD-F11F-4FCF-9916-CE685CA3D3E8}" type="presParOf" srcId="{84BAEBBB-E42E-41E4-918B-D648A9BD85BE}" destId="{C04209C5-01A6-41C7-A3F1-E7B065970FC4}" srcOrd="2" destOrd="0" presId="urn:microsoft.com/office/officeart/2008/layout/VerticalAccentList"/>
    <dgm:cxn modelId="{62FB072D-8B71-476E-AC5C-7222C747AC49}" type="presParOf" srcId="{84BAEBBB-E42E-41E4-918B-D648A9BD85BE}" destId="{E972908C-C983-44AA-966B-63EE6D6C7823}" srcOrd="3" destOrd="0" presId="urn:microsoft.com/office/officeart/2008/layout/VerticalAccentList"/>
    <dgm:cxn modelId="{D0066333-FA05-4B4A-8A36-E915D9E7E30C}" type="presParOf" srcId="{E972908C-C983-44AA-966B-63EE6D6C7823}" destId="{48B0EC82-72D0-40D1-8712-9EBB0ABB67D1}" srcOrd="0" destOrd="0" presId="urn:microsoft.com/office/officeart/2008/layout/VerticalAccentList"/>
    <dgm:cxn modelId="{03CC543C-1E3A-4521-AB2D-5C6851EC6F26}" type="presParOf" srcId="{84BAEBBB-E42E-41E4-918B-D648A9BD85BE}" destId="{B42C7A93-C957-4411-A48C-C2C81122C46C}" srcOrd="4" destOrd="0" presId="urn:microsoft.com/office/officeart/2008/layout/VerticalAccentList"/>
    <dgm:cxn modelId="{B8C23723-F875-4BA8-9A67-AD82A1ADA1C1}" type="presParOf" srcId="{B42C7A93-C957-4411-A48C-C2C81122C46C}" destId="{8F0512A3-6AB0-43EF-8291-383F2F70FA78}" srcOrd="0" destOrd="0" presId="urn:microsoft.com/office/officeart/2008/layout/VerticalAccentList"/>
    <dgm:cxn modelId="{5E9E1881-14F8-4F15-B9FF-AF2BD2CCA71B}" type="presParOf" srcId="{B42C7A93-C957-4411-A48C-C2C81122C46C}" destId="{473FAE03-872A-46F5-B0AD-5C85BE1AEA06}" srcOrd="1" destOrd="0" presId="urn:microsoft.com/office/officeart/2008/layout/VerticalAccentList"/>
    <dgm:cxn modelId="{F3AB8576-B0E5-4C0D-802E-B56DCD29BDD5}" type="presParOf" srcId="{B42C7A93-C957-4411-A48C-C2C81122C46C}" destId="{3B9438F9-3F3E-4B33-A7C8-A44DF69C1559}" srcOrd="2" destOrd="0" presId="urn:microsoft.com/office/officeart/2008/layout/VerticalAccentList"/>
    <dgm:cxn modelId="{5F593A7F-F8F4-483B-AF4F-BD2D924F93FB}" type="presParOf" srcId="{B42C7A93-C957-4411-A48C-C2C81122C46C}" destId="{88732D0F-A6AC-42C3-89C1-E878D64BA789}" srcOrd="3" destOrd="0" presId="urn:microsoft.com/office/officeart/2008/layout/VerticalAccentList"/>
    <dgm:cxn modelId="{F16B0281-7DC8-4800-978B-CEC4C78E0423}" type="presParOf" srcId="{B42C7A93-C957-4411-A48C-C2C81122C46C}" destId="{DA8682B2-E744-4C86-B369-016AB6C9E505}" srcOrd="4" destOrd="0" presId="urn:microsoft.com/office/officeart/2008/layout/VerticalAccentList"/>
    <dgm:cxn modelId="{33991DEA-CC3F-45E6-BB95-FC57036882D7}" type="presParOf" srcId="{B42C7A93-C957-4411-A48C-C2C81122C46C}" destId="{560B49CB-5326-4ED8-B9B9-9324F07451DA}" srcOrd="5" destOrd="0" presId="urn:microsoft.com/office/officeart/2008/layout/VerticalAccentList"/>
    <dgm:cxn modelId="{2A54826A-6AD5-4107-9822-03B48BA2AF1E}" type="presParOf" srcId="{B42C7A93-C957-4411-A48C-C2C81122C46C}" destId="{38E2633D-5A76-4385-ADB6-1DC66D6C93A5}" srcOrd="6" destOrd="0" presId="urn:microsoft.com/office/officeart/2008/layout/VerticalAccentList"/>
    <dgm:cxn modelId="{97287414-70F8-4997-92D6-7E75ECD2E9EB}" type="presParOf" srcId="{B42C7A93-C957-4411-A48C-C2C81122C46C}" destId="{4576B5E6-DA00-4408-BDD2-0897C839E8F3}" srcOrd="7" destOrd="0" presId="urn:microsoft.com/office/officeart/2008/layout/VerticalAccentList"/>
    <dgm:cxn modelId="{581535E4-F032-4287-A10D-61D574510534}" type="presParOf" srcId="{84BAEBBB-E42E-41E4-918B-D648A9BD85BE}" destId="{87E85428-EEB7-4774-A0BA-8760978FAA95}" srcOrd="5" destOrd="0" presId="urn:microsoft.com/office/officeart/2008/layout/VerticalAccentList"/>
    <dgm:cxn modelId="{AC348F06-5DED-40A7-ACA5-DB8678476DE2}" type="presParOf" srcId="{84BAEBBB-E42E-41E4-918B-D648A9BD85BE}" destId="{A68F68D8-1A04-4019-9226-20E2C2393A89}" srcOrd="6" destOrd="0" presId="urn:microsoft.com/office/officeart/2008/layout/VerticalAccentList"/>
    <dgm:cxn modelId="{CDA45F05-DB29-4B5A-A938-F344DA2865DD}" type="presParOf" srcId="{A68F68D8-1A04-4019-9226-20E2C2393A89}" destId="{12F6A56B-C0B2-436E-BA55-49A02B5F6C00}" srcOrd="0" destOrd="0" presId="urn:microsoft.com/office/officeart/2008/layout/VerticalAccentList"/>
    <dgm:cxn modelId="{C61390EB-E5BC-46EB-8931-B80B52D8689E}" type="presParOf" srcId="{84BAEBBB-E42E-41E4-918B-D648A9BD85BE}" destId="{0941D56D-D543-4ECC-AB62-3746AD62FA2B}" srcOrd="7" destOrd="0" presId="urn:microsoft.com/office/officeart/2008/layout/VerticalAccentList"/>
    <dgm:cxn modelId="{7B1133B1-9668-4A70-BAD3-85562E44A258}" type="presParOf" srcId="{0941D56D-D543-4ECC-AB62-3746AD62FA2B}" destId="{8C9ABA6B-4327-465A-91AC-1F6D5BDDA205}" srcOrd="0" destOrd="0" presId="urn:microsoft.com/office/officeart/2008/layout/VerticalAccentList"/>
    <dgm:cxn modelId="{76AFB675-2FFF-4AAA-95E7-5107ED4619F1}" type="presParOf" srcId="{0941D56D-D543-4ECC-AB62-3746AD62FA2B}" destId="{A981A351-75BD-4B8F-BE51-DBCD6C88D0C6}" srcOrd="1" destOrd="0" presId="urn:microsoft.com/office/officeart/2008/layout/VerticalAccentList"/>
    <dgm:cxn modelId="{4CED2A7E-842A-4F21-BD3B-64CB145146B5}" type="presParOf" srcId="{0941D56D-D543-4ECC-AB62-3746AD62FA2B}" destId="{8963F88B-3EC7-44D3-ADE9-4A521DB56BA6}" srcOrd="2" destOrd="0" presId="urn:microsoft.com/office/officeart/2008/layout/VerticalAccentList"/>
    <dgm:cxn modelId="{F0A78BC7-86D0-4F4D-9AD7-BA2AC5ADE3F9}" type="presParOf" srcId="{0941D56D-D543-4ECC-AB62-3746AD62FA2B}" destId="{B5182E4E-E316-4D81-8E86-D1793BDECE4F}" srcOrd="3" destOrd="0" presId="urn:microsoft.com/office/officeart/2008/layout/VerticalAccentList"/>
    <dgm:cxn modelId="{07173201-31F3-41A3-94FF-9350C79465F5}" type="presParOf" srcId="{0941D56D-D543-4ECC-AB62-3746AD62FA2B}" destId="{C8D84C39-24D4-4360-81D3-9D7DA43C0B14}" srcOrd="4" destOrd="0" presId="urn:microsoft.com/office/officeart/2008/layout/VerticalAccentList"/>
    <dgm:cxn modelId="{A551CE4C-EFEE-466B-9E2E-CBC1C9AE663A}" type="presParOf" srcId="{0941D56D-D543-4ECC-AB62-3746AD62FA2B}" destId="{8A270FE9-BAFD-47F5-9860-D15E245231E3}" srcOrd="5" destOrd="0" presId="urn:microsoft.com/office/officeart/2008/layout/VerticalAccentList"/>
    <dgm:cxn modelId="{F3B6272A-396B-4330-B21A-53173CBFB613}" type="presParOf" srcId="{0941D56D-D543-4ECC-AB62-3746AD62FA2B}" destId="{2DEDB620-614D-49B1-801F-A868A1373BA4}" srcOrd="6" destOrd="0" presId="urn:microsoft.com/office/officeart/2008/layout/VerticalAccentList"/>
    <dgm:cxn modelId="{039DCF03-3315-4EE4-811A-60D95447B6EC}" type="presParOf" srcId="{0941D56D-D543-4ECC-AB62-3746AD62FA2B}" destId="{453610F2-F0C3-49D2-BCF1-8C7A83E5E503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6B23C9A-4DF0-43BA-AFB6-04B8F484877D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36C5AC9C-F038-40D7-BBB1-D94127E6C14F}">
      <dgm:prSet phldrT="[Texto]"/>
      <dgm:spPr/>
      <dgm:t>
        <a:bodyPr/>
        <a:lstStyle/>
        <a:p>
          <a:pPr algn="just"/>
          <a:r>
            <a:rPr lang="es-ES" dirty="0" smtClean="0">
              <a:solidFill>
                <a:schemeClr val="tx1"/>
              </a:solidFill>
            </a:rPr>
            <a:t>El 51% de la población que recibe un entrenamiento físico militar presenta lesiones durante su estadía en la escuela militar, el 25% de ellos presentan al menos una lesión y el 23% dos o más lesiones.</a:t>
          </a:r>
          <a:endParaRPr lang="es-ES" dirty="0">
            <a:solidFill>
              <a:schemeClr val="tx1"/>
            </a:solidFill>
          </a:endParaRPr>
        </a:p>
      </dgm:t>
    </dgm:pt>
    <dgm:pt modelId="{65B1582F-D0F8-4B3F-8C90-815CBC4D1106}" type="parTrans" cxnId="{3D3D0F2A-6D22-4BBA-A46D-9C1FBA40D6DC}">
      <dgm:prSet/>
      <dgm:spPr/>
      <dgm:t>
        <a:bodyPr/>
        <a:lstStyle/>
        <a:p>
          <a:endParaRPr lang="es-ES"/>
        </a:p>
      </dgm:t>
    </dgm:pt>
    <dgm:pt modelId="{A9837E9B-8476-4EB0-BD90-171433FF6FA1}" type="sibTrans" cxnId="{3D3D0F2A-6D22-4BBA-A46D-9C1FBA40D6DC}">
      <dgm:prSet/>
      <dgm:spPr/>
      <dgm:t>
        <a:bodyPr/>
        <a:lstStyle/>
        <a:p>
          <a:endParaRPr lang="es-ES"/>
        </a:p>
      </dgm:t>
    </dgm:pt>
    <dgm:pt modelId="{3C1751D6-EECB-4CA5-9753-DF55AF21BE6E}" type="pres">
      <dgm:prSet presAssocID="{96B23C9A-4DF0-43BA-AFB6-04B8F484877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FB79AB2C-37F5-472E-9B67-ED0607726E88}" type="pres">
      <dgm:prSet presAssocID="{96B23C9A-4DF0-43BA-AFB6-04B8F484877D}" presName="Name1" presStyleCnt="0"/>
      <dgm:spPr/>
    </dgm:pt>
    <dgm:pt modelId="{50760F98-B2A1-4856-906B-419139BCB15C}" type="pres">
      <dgm:prSet presAssocID="{96B23C9A-4DF0-43BA-AFB6-04B8F484877D}" presName="cycle" presStyleCnt="0"/>
      <dgm:spPr/>
    </dgm:pt>
    <dgm:pt modelId="{6B3BEFED-B4AC-4223-9A97-460B5054A79E}" type="pres">
      <dgm:prSet presAssocID="{96B23C9A-4DF0-43BA-AFB6-04B8F484877D}" presName="srcNode" presStyleLbl="node1" presStyleIdx="0" presStyleCnt="1"/>
      <dgm:spPr/>
    </dgm:pt>
    <dgm:pt modelId="{FBEDE8DC-B415-432D-B691-C990F8DE49D6}" type="pres">
      <dgm:prSet presAssocID="{96B23C9A-4DF0-43BA-AFB6-04B8F484877D}" presName="conn" presStyleLbl="parChTrans1D2" presStyleIdx="0" presStyleCnt="1"/>
      <dgm:spPr/>
      <dgm:t>
        <a:bodyPr/>
        <a:lstStyle/>
        <a:p>
          <a:endParaRPr lang="es-ES"/>
        </a:p>
      </dgm:t>
    </dgm:pt>
    <dgm:pt modelId="{3B98E6CD-2328-4380-8DAC-550A8036140A}" type="pres">
      <dgm:prSet presAssocID="{96B23C9A-4DF0-43BA-AFB6-04B8F484877D}" presName="extraNode" presStyleLbl="node1" presStyleIdx="0" presStyleCnt="1"/>
      <dgm:spPr/>
    </dgm:pt>
    <dgm:pt modelId="{310ADE45-E45A-4EEB-8093-A79642252EC5}" type="pres">
      <dgm:prSet presAssocID="{96B23C9A-4DF0-43BA-AFB6-04B8F484877D}" presName="dstNode" presStyleLbl="node1" presStyleIdx="0" presStyleCnt="1"/>
      <dgm:spPr/>
    </dgm:pt>
    <dgm:pt modelId="{8C620739-B0C3-427D-BAB2-04105B5573D5}" type="pres">
      <dgm:prSet presAssocID="{36C5AC9C-F038-40D7-BBB1-D94127E6C14F}" presName="text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0052CA-27AF-4CB3-A5C5-5999C799124F}" type="pres">
      <dgm:prSet presAssocID="{36C5AC9C-F038-40D7-BBB1-D94127E6C14F}" presName="accent_1" presStyleCnt="0"/>
      <dgm:spPr/>
    </dgm:pt>
    <dgm:pt modelId="{17BC6DF3-D184-42DC-8507-C4824429816E}" type="pres">
      <dgm:prSet presAssocID="{36C5AC9C-F038-40D7-BBB1-D94127E6C14F}" presName="accentRepeatNode" presStyleLbl="solidFgAcc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AE741E9E-7337-468D-B458-B8C8681CE33D}" type="presOf" srcId="{36C5AC9C-F038-40D7-BBB1-D94127E6C14F}" destId="{8C620739-B0C3-427D-BAB2-04105B5573D5}" srcOrd="0" destOrd="0" presId="urn:microsoft.com/office/officeart/2008/layout/VerticalCurvedList"/>
    <dgm:cxn modelId="{6346D02F-ADCD-4257-9C0B-5FB8055CB6B6}" type="presOf" srcId="{A9837E9B-8476-4EB0-BD90-171433FF6FA1}" destId="{FBEDE8DC-B415-432D-B691-C990F8DE49D6}" srcOrd="0" destOrd="0" presId="urn:microsoft.com/office/officeart/2008/layout/VerticalCurvedList"/>
    <dgm:cxn modelId="{3D3D0F2A-6D22-4BBA-A46D-9C1FBA40D6DC}" srcId="{96B23C9A-4DF0-43BA-AFB6-04B8F484877D}" destId="{36C5AC9C-F038-40D7-BBB1-D94127E6C14F}" srcOrd="0" destOrd="0" parTransId="{65B1582F-D0F8-4B3F-8C90-815CBC4D1106}" sibTransId="{A9837E9B-8476-4EB0-BD90-171433FF6FA1}"/>
    <dgm:cxn modelId="{4E2F49EE-6386-4449-89E6-FD0CCAEE17C6}" type="presOf" srcId="{96B23C9A-4DF0-43BA-AFB6-04B8F484877D}" destId="{3C1751D6-EECB-4CA5-9753-DF55AF21BE6E}" srcOrd="0" destOrd="0" presId="urn:microsoft.com/office/officeart/2008/layout/VerticalCurvedList"/>
    <dgm:cxn modelId="{1E906FC8-AB63-4373-B02C-3A7C7EC38311}" type="presParOf" srcId="{3C1751D6-EECB-4CA5-9753-DF55AF21BE6E}" destId="{FB79AB2C-37F5-472E-9B67-ED0607726E88}" srcOrd="0" destOrd="0" presId="urn:microsoft.com/office/officeart/2008/layout/VerticalCurvedList"/>
    <dgm:cxn modelId="{2BE3833E-D806-4E60-A1E1-4F6E2BD13797}" type="presParOf" srcId="{FB79AB2C-37F5-472E-9B67-ED0607726E88}" destId="{50760F98-B2A1-4856-906B-419139BCB15C}" srcOrd="0" destOrd="0" presId="urn:microsoft.com/office/officeart/2008/layout/VerticalCurvedList"/>
    <dgm:cxn modelId="{54B5747F-2721-4C7D-B951-8790B5E4C4F1}" type="presParOf" srcId="{50760F98-B2A1-4856-906B-419139BCB15C}" destId="{6B3BEFED-B4AC-4223-9A97-460B5054A79E}" srcOrd="0" destOrd="0" presId="urn:microsoft.com/office/officeart/2008/layout/VerticalCurvedList"/>
    <dgm:cxn modelId="{778006FC-C3E2-4D84-8E0F-4821743A0F87}" type="presParOf" srcId="{50760F98-B2A1-4856-906B-419139BCB15C}" destId="{FBEDE8DC-B415-432D-B691-C990F8DE49D6}" srcOrd="1" destOrd="0" presId="urn:microsoft.com/office/officeart/2008/layout/VerticalCurvedList"/>
    <dgm:cxn modelId="{27DBD7F4-3FD8-4E36-97C0-AD055F6AD7FC}" type="presParOf" srcId="{50760F98-B2A1-4856-906B-419139BCB15C}" destId="{3B98E6CD-2328-4380-8DAC-550A8036140A}" srcOrd="2" destOrd="0" presId="urn:microsoft.com/office/officeart/2008/layout/VerticalCurvedList"/>
    <dgm:cxn modelId="{1B8ACDB5-2FD6-4654-8330-A59C5ED431B7}" type="presParOf" srcId="{50760F98-B2A1-4856-906B-419139BCB15C}" destId="{310ADE45-E45A-4EEB-8093-A79642252EC5}" srcOrd="3" destOrd="0" presId="urn:microsoft.com/office/officeart/2008/layout/VerticalCurvedList"/>
    <dgm:cxn modelId="{6483FD94-C111-4034-BD23-42D05836ADB6}" type="presParOf" srcId="{FB79AB2C-37F5-472E-9B67-ED0607726E88}" destId="{8C620739-B0C3-427D-BAB2-04105B5573D5}" srcOrd="1" destOrd="0" presId="urn:microsoft.com/office/officeart/2008/layout/VerticalCurvedList"/>
    <dgm:cxn modelId="{CC252515-0495-4150-9155-0329AE02211D}" type="presParOf" srcId="{FB79AB2C-37F5-472E-9B67-ED0607726E88}" destId="{AE0052CA-27AF-4CB3-A5C5-5999C799124F}" srcOrd="2" destOrd="0" presId="urn:microsoft.com/office/officeart/2008/layout/VerticalCurvedList"/>
    <dgm:cxn modelId="{E47ED4CE-1C44-4B31-9B0F-A514E8309D11}" type="presParOf" srcId="{AE0052CA-27AF-4CB3-A5C5-5999C799124F}" destId="{17BC6DF3-D184-42DC-8507-C4824429816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65B9D20-050C-45AC-BF5A-C462EC193EDC}" type="doc">
      <dgm:prSet loTypeId="urn:microsoft.com/office/officeart/2005/8/layout/radial2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DC6E0FE-0923-4C9B-B6B0-66A575FD528D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Perfil de lesiones de la actividad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5114D1-7D7C-43B0-AC86-FFDA23B8F1CE}" type="parTrans" cxnId="{7F935D9D-8F4E-4AB5-A9F0-27B8C3323C91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4809CF-DE59-4702-9AA0-0D9B266EF650}" type="sibTrans" cxnId="{7F935D9D-8F4E-4AB5-A9F0-27B8C3323C91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199FF0-0135-490C-B9A3-087EF7D1E4AB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Tipo de esfuerzo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8E1F15-BE80-4753-850C-59F7EB42DD5B}" type="parTrans" cxnId="{3BC48955-BCAF-4E59-AD1E-CA81C84F0434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07DC93-34B9-4899-BDB4-2513EF8FECF0}" type="sibTrans" cxnId="{3BC48955-BCAF-4E59-AD1E-CA81C84F0434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541558-531D-4BB0-B1FA-34B724A73A45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Intensidad del esfuerzo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64655D-69F4-4836-8F9B-53CA3C208119}" type="parTrans" cxnId="{B9D9B454-0377-4C25-B705-DFED9AF4325E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B70711-0298-4099-938A-3DC4CE72EC29}" type="sibTrans" cxnId="{B9D9B454-0377-4C25-B705-DFED9AF4325E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CB60C5-D238-494B-841E-AEC998E29286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Perfil de lesiones del personal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A7C58A-FE29-4210-854C-74FEAFF09DF9}" type="parTrans" cxnId="{8B5D3819-9D0C-4750-900A-558E82B78A33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B6D44D-9D92-4326-9197-4599ADF63844}" type="sibTrans" cxnId="{8B5D3819-9D0C-4750-900A-558E82B78A33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56E865-B0CE-467E-8731-23D40FF20368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Historial de lesiones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ED8ECF-14ED-4090-B9C6-96E14F31B679}" type="parTrans" cxnId="{0F250CFF-9B2B-4CD8-AD10-1397D16A170D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26E8EE-8CA0-499F-8F21-9C1168FB8067}" type="sibTrans" cxnId="{0F250CFF-9B2B-4CD8-AD10-1397D16A170D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911112-F8A4-41D1-BAD5-0F82D8AE19F0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Tipo de recuperación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E7DAA2-45E4-4D6E-954A-55F6D73CF468}" type="parTrans" cxnId="{0546ACC1-755B-4850-B82F-BEF34849DF66}">
      <dgm:prSet/>
      <dgm:spPr/>
      <dgm:t>
        <a:bodyPr/>
        <a:lstStyle/>
        <a:p>
          <a:endParaRPr lang="es-ES"/>
        </a:p>
      </dgm:t>
    </dgm:pt>
    <dgm:pt modelId="{8627BC03-9081-49B4-B884-4007372D210F}" type="sibTrans" cxnId="{0546ACC1-755B-4850-B82F-BEF34849DF66}">
      <dgm:prSet/>
      <dgm:spPr/>
      <dgm:t>
        <a:bodyPr/>
        <a:lstStyle/>
        <a:p>
          <a:endParaRPr lang="es-ES"/>
        </a:p>
      </dgm:t>
    </dgm:pt>
    <dgm:pt modelId="{3DC3FEEE-2AE3-4CC4-A941-C57A8E69A652}">
      <dgm:prSet phldrT="[Texto]" custT="1"/>
      <dgm:spPr/>
      <dgm:t>
        <a:bodyPr/>
        <a:lstStyle/>
        <a:p>
          <a:r>
            <a:rPr lang="es-E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Duración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B4F548-C684-4E0F-9906-F3CD46EA241F}" type="parTrans" cxnId="{70104BDB-83C7-496A-ADBC-695FCAF8BE3C}">
      <dgm:prSet/>
      <dgm:spPr/>
      <dgm:t>
        <a:bodyPr/>
        <a:lstStyle/>
        <a:p>
          <a:endParaRPr lang="es-ES"/>
        </a:p>
      </dgm:t>
    </dgm:pt>
    <dgm:pt modelId="{E6540B9D-0D64-4DD4-9346-5A46F65B9380}" type="sibTrans" cxnId="{70104BDB-83C7-496A-ADBC-695FCAF8BE3C}">
      <dgm:prSet/>
      <dgm:spPr/>
      <dgm:t>
        <a:bodyPr/>
        <a:lstStyle/>
        <a:p>
          <a:endParaRPr lang="es-ES"/>
        </a:p>
      </dgm:t>
    </dgm:pt>
    <dgm:pt modelId="{21BCB9AF-E5F2-48F3-8D0D-6C251B708FDB}" type="pres">
      <dgm:prSet presAssocID="{C65B9D20-050C-45AC-BF5A-C462EC193EDC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9AB0509-EFE3-43C3-8394-A3D66A6FA3D0}" type="pres">
      <dgm:prSet presAssocID="{C65B9D20-050C-45AC-BF5A-C462EC193EDC}" presName="cycle" presStyleCnt="0"/>
      <dgm:spPr/>
    </dgm:pt>
    <dgm:pt modelId="{CEB86B3F-3150-47C4-ABC5-43CEDB430991}" type="pres">
      <dgm:prSet presAssocID="{C65B9D20-050C-45AC-BF5A-C462EC193EDC}" presName="centerShape" presStyleCnt="0"/>
      <dgm:spPr/>
    </dgm:pt>
    <dgm:pt modelId="{40791F91-AE49-4D69-9FC2-8528DF8DD5F0}" type="pres">
      <dgm:prSet presAssocID="{C65B9D20-050C-45AC-BF5A-C462EC193EDC}" presName="connSite" presStyleLbl="node1" presStyleIdx="0" presStyleCnt="3"/>
      <dgm:spPr/>
    </dgm:pt>
    <dgm:pt modelId="{CFDCFFBE-D5ED-4C8F-ABB8-238A94732565}" type="pres">
      <dgm:prSet presAssocID="{C65B9D20-050C-45AC-BF5A-C462EC193EDC}" presName="visible" presStyleLbl="node1" presStyleIdx="0" presStyleCnt="3" custScaleX="83980" custScaleY="87767"/>
      <dgm:spPr/>
    </dgm:pt>
    <dgm:pt modelId="{99E7D8B0-B5B0-4F70-A3B7-55CB091C271E}" type="pres">
      <dgm:prSet presAssocID="{A25114D1-7D7C-43B0-AC86-FFDA23B8F1CE}" presName="Name25" presStyleLbl="parChTrans1D1" presStyleIdx="0" presStyleCnt="2"/>
      <dgm:spPr/>
      <dgm:t>
        <a:bodyPr/>
        <a:lstStyle/>
        <a:p>
          <a:endParaRPr lang="es-ES"/>
        </a:p>
      </dgm:t>
    </dgm:pt>
    <dgm:pt modelId="{8CCB69D8-FE1F-4658-8670-4F934A7DB512}" type="pres">
      <dgm:prSet presAssocID="{4DC6E0FE-0923-4C9B-B6B0-66A575FD528D}" presName="node" presStyleCnt="0"/>
      <dgm:spPr/>
    </dgm:pt>
    <dgm:pt modelId="{DCB180E5-03A3-481F-A27A-D853B6CB7DBF}" type="pres">
      <dgm:prSet presAssocID="{4DC6E0FE-0923-4C9B-B6B0-66A575FD528D}" presName="parentNode" presStyleLbl="node1" presStyleIdx="1" presStyleCnt="3" custLinFactNeighborX="-2334" custLinFactNeighborY="2038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56B4C7-5C63-4E52-A15D-FA806401ABEC}" type="pres">
      <dgm:prSet presAssocID="{4DC6E0FE-0923-4C9B-B6B0-66A575FD528D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DE7047-62AB-49A6-9C29-DAEC774862CC}" type="pres">
      <dgm:prSet presAssocID="{F1A7C58A-FE29-4210-854C-74FEAFF09DF9}" presName="Name25" presStyleLbl="parChTrans1D1" presStyleIdx="1" presStyleCnt="2"/>
      <dgm:spPr/>
      <dgm:t>
        <a:bodyPr/>
        <a:lstStyle/>
        <a:p>
          <a:endParaRPr lang="es-ES"/>
        </a:p>
      </dgm:t>
    </dgm:pt>
    <dgm:pt modelId="{047A8C3F-D675-433A-AE36-B6D7945A304B}" type="pres">
      <dgm:prSet presAssocID="{40CB60C5-D238-494B-841E-AEC998E29286}" presName="node" presStyleCnt="0"/>
      <dgm:spPr/>
    </dgm:pt>
    <dgm:pt modelId="{26DC8400-43A3-4545-9EBD-9FBEB26332A6}" type="pres">
      <dgm:prSet presAssocID="{40CB60C5-D238-494B-841E-AEC998E29286}" presName="parentNode" presStyleLbl="node1" presStyleIdx="2" presStyleCnt="3" custLinFactNeighborX="-501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68CCA3-4066-41A2-B779-BC9792AA6AA4}" type="pres">
      <dgm:prSet presAssocID="{40CB60C5-D238-494B-841E-AEC998E29286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F250CFF-9B2B-4CD8-AD10-1397D16A170D}" srcId="{40CB60C5-D238-494B-841E-AEC998E29286}" destId="{BA56E865-B0CE-467E-8731-23D40FF20368}" srcOrd="0" destOrd="0" parTransId="{FBED8ECF-14ED-4090-B9C6-96E14F31B679}" sibTransId="{EF26E8EE-8CA0-499F-8F21-9C1168FB8067}"/>
    <dgm:cxn modelId="{0546ACC1-755B-4850-B82F-BEF34849DF66}" srcId="{40CB60C5-D238-494B-841E-AEC998E29286}" destId="{C8911112-F8A4-41D1-BAD5-0F82D8AE19F0}" srcOrd="1" destOrd="0" parTransId="{E4E7DAA2-45E4-4D6E-954A-55F6D73CF468}" sibTransId="{8627BC03-9081-49B4-B884-4007372D210F}"/>
    <dgm:cxn modelId="{C7DD88FE-23F5-49A5-909C-9DF3DABFF54F}" type="presOf" srcId="{43541558-531D-4BB0-B1FA-34B724A73A45}" destId="{8256B4C7-5C63-4E52-A15D-FA806401ABEC}" srcOrd="0" destOrd="1" presId="urn:microsoft.com/office/officeart/2005/8/layout/radial2"/>
    <dgm:cxn modelId="{70104BDB-83C7-496A-ADBC-695FCAF8BE3C}" srcId="{4DC6E0FE-0923-4C9B-B6B0-66A575FD528D}" destId="{3DC3FEEE-2AE3-4CC4-A941-C57A8E69A652}" srcOrd="2" destOrd="0" parTransId="{ECB4F548-C684-4E0F-9906-F3CD46EA241F}" sibTransId="{E6540B9D-0D64-4DD4-9346-5A46F65B9380}"/>
    <dgm:cxn modelId="{B9D9B454-0377-4C25-B705-DFED9AF4325E}" srcId="{4DC6E0FE-0923-4C9B-B6B0-66A575FD528D}" destId="{43541558-531D-4BB0-B1FA-34B724A73A45}" srcOrd="1" destOrd="0" parTransId="{C564655D-69F4-4836-8F9B-53CA3C208119}" sibTransId="{1BB70711-0298-4099-938A-3DC4CE72EC29}"/>
    <dgm:cxn modelId="{37F1BA79-D8C0-4D1A-87DE-24CECCF2B454}" type="presOf" srcId="{4DC6E0FE-0923-4C9B-B6B0-66A575FD528D}" destId="{DCB180E5-03A3-481F-A27A-D853B6CB7DBF}" srcOrd="0" destOrd="0" presId="urn:microsoft.com/office/officeart/2005/8/layout/radial2"/>
    <dgm:cxn modelId="{5FF2DA73-6259-4EB8-9C94-F7EA39FEC1F2}" type="presOf" srcId="{40CB60C5-D238-494B-841E-AEC998E29286}" destId="{26DC8400-43A3-4545-9EBD-9FBEB26332A6}" srcOrd="0" destOrd="0" presId="urn:microsoft.com/office/officeart/2005/8/layout/radial2"/>
    <dgm:cxn modelId="{7F935D9D-8F4E-4AB5-A9F0-27B8C3323C91}" srcId="{C65B9D20-050C-45AC-BF5A-C462EC193EDC}" destId="{4DC6E0FE-0923-4C9B-B6B0-66A575FD528D}" srcOrd="0" destOrd="0" parTransId="{A25114D1-7D7C-43B0-AC86-FFDA23B8F1CE}" sibTransId="{FC4809CF-DE59-4702-9AA0-0D9B266EF650}"/>
    <dgm:cxn modelId="{8AAE366B-9D51-441E-8ABB-777ACE18CCD8}" type="presOf" srcId="{A25114D1-7D7C-43B0-AC86-FFDA23B8F1CE}" destId="{99E7D8B0-B5B0-4F70-A3B7-55CB091C271E}" srcOrd="0" destOrd="0" presId="urn:microsoft.com/office/officeart/2005/8/layout/radial2"/>
    <dgm:cxn modelId="{96F3613A-9EFA-4C5F-B4E0-23D8E9046C5B}" type="presOf" srcId="{C65B9D20-050C-45AC-BF5A-C462EC193EDC}" destId="{21BCB9AF-E5F2-48F3-8D0D-6C251B708FDB}" srcOrd="0" destOrd="0" presId="urn:microsoft.com/office/officeart/2005/8/layout/radial2"/>
    <dgm:cxn modelId="{8F03B1B3-F61A-41C1-9D54-4FCF4A839793}" type="presOf" srcId="{C8911112-F8A4-41D1-BAD5-0F82D8AE19F0}" destId="{8F68CCA3-4066-41A2-B779-BC9792AA6AA4}" srcOrd="0" destOrd="1" presId="urn:microsoft.com/office/officeart/2005/8/layout/radial2"/>
    <dgm:cxn modelId="{22DDB92F-4708-4621-A134-68922644496F}" type="presOf" srcId="{BA56E865-B0CE-467E-8731-23D40FF20368}" destId="{8F68CCA3-4066-41A2-B779-BC9792AA6AA4}" srcOrd="0" destOrd="0" presId="urn:microsoft.com/office/officeart/2005/8/layout/radial2"/>
    <dgm:cxn modelId="{8B5D3819-9D0C-4750-900A-558E82B78A33}" srcId="{C65B9D20-050C-45AC-BF5A-C462EC193EDC}" destId="{40CB60C5-D238-494B-841E-AEC998E29286}" srcOrd="1" destOrd="0" parTransId="{F1A7C58A-FE29-4210-854C-74FEAFF09DF9}" sibTransId="{84B6D44D-9D92-4326-9197-4599ADF63844}"/>
    <dgm:cxn modelId="{F3E46514-50A5-4FCA-869B-606FEFE5483C}" type="presOf" srcId="{F1A7C58A-FE29-4210-854C-74FEAFF09DF9}" destId="{C9DE7047-62AB-49A6-9C29-DAEC774862CC}" srcOrd="0" destOrd="0" presId="urn:microsoft.com/office/officeart/2005/8/layout/radial2"/>
    <dgm:cxn modelId="{3BC48955-BCAF-4E59-AD1E-CA81C84F0434}" srcId="{4DC6E0FE-0923-4C9B-B6B0-66A575FD528D}" destId="{36199FF0-0135-490C-B9A3-087EF7D1E4AB}" srcOrd="0" destOrd="0" parTransId="{648E1F15-BE80-4753-850C-59F7EB42DD5B}" sibTransId="{7407DC93-34B9-4899-BDB4-2513EF8FECF0}"/>
    <dgm:cxn modelId="{A5ADAF9F-E820-4BA2-B04F-72C4691578CD}" type="presOf" srcId="{3DC3FEEE-2AE3-4CC4-A941-C57A8E69A652}" destId="{8256B4C7-5C63-4E52-A15D-FA806401ABEC}" srcOrd="0" destOrd="2" presId="urn:microsoft.com/office/officeart/2005/8/layout/radial2"/>
    <dgm:cxn modelId="{EAB05809-D228-4D0F-A5DE-043A79B841CA}" type="presOf" srcId="{36199FF0-0135-490C-B9A3-087EF7D1E4AB}" destId="{8256B4C7-5C63-4E52-A15D-FA806401ABEC}" srcOrd="0" destOrd="0" presId="urn:microsoft.com/office/officeart/2005/8/layout/radial2"/>
    <dgm:cxn modelId="{2A13AC37-4964-4619-8300-D1711D27719D}" type="presParOf" srcId="{21BCB9AF-E5F2-48F3-8D0D-6C251B708FDB}" destId="{09AB0509-EFE3-43C3-8394-A3D66A6FA3D0}" srcOrd="0" destOrd="0" presId="urn:microsoft.com/office/officeart/2005/8/layout/radial2"/>
    <dgm:cxn modelId="{AA282199-640E-4B61-BE79-21F34DC5AA7B}" type="presParOf" srcId="{09AB0509-EFE3-43C3-8394-A3D66A6FA3D0}" destId="{CEB86B3F-3150-47C4-ABC5-43CEDB430991}" srcOrd="0" destOrd="0" presId="urn:microsoft.com/office/officeart/2005/8/layout/radial2"/>
    <dgm:cxn modelId="{DFADAB4C-4104-4CFE-B6B5-39E6BEC07770}" type="presParOf" srcId="{CEB86B3F-3150-47C4-ABC5-43CEDB430991}" destId="{40791F91-AE49-4D69-9FC2-8528DF8DD5F0}" srcOrd="0" destOrd="0" presId="urn:microsoft.com/office/officeart/2005/8/layout/radial2"/>
    <dgm:cxn modelId="{86128A69-DCB9-44FB-8906-691BE9DE4873}" type="presParOf" srcId="{CEB86B3F-3150-47C4-ABC5-43CEDB430991}" destId="{CFDCFFBE-D5ED-4C8F-ABB8-238A94732565}" srcOrd="1" destOrd="0" presId="urn:microsoft.com/office/officeart/2005/8/layout/radial2"/>
    <dgm:cxn modelId="{701F40E3-A8D6-4658-B48E-A4A270595C17}" type="presParOf" srcId="{09AB0509-EFE3-43C3-8394-A3D66A6FA3D0}" destId="{99E7D8B0-B5B0-4F70-A3B7-55CB091C271E}" srcOrd="1" destOrd="0" presId="urn:microsoft.com/office/officeart/2005/8/layout/radial2"/>
    <dgm:cxn modelId="{B16AA453-A04E-4577-8FAB-1FCC3F4FF5B5}" type="presParOf" srcId="{09AB0509-EFE3-43C3-8394-A3D66A6FA3D0}" destId="{8CCB69D8-FE1F-4658-8670-4F934A7DB512}" srcOrd="2" destOrd="0" presId="urn:microsoft.com/office/officeart/2005/8/layout/radial2"/>
    <dgm:cxn modelId="{F23D6F82-7A3E-42A1-BC02-011179A8D54B}" type="presParOf" srcId="{8CCB69D8-FE1F-4658-8670-4F934A7DB512}" destId="{DCB180E5-03A3-481F-A27A-D853B6CB7DBF}" srcOrd="0" destOrd="0" presId="urn:microsoft.com/office/officeart/2005/8/layout/radial2"/>
    <dgm:cxn modelId="{E922DFDE-F541-4745-BC34-C8E42301401B}" type="presParOf" srcId="{8CCB69D8-FE1F-4658-8670-4F934A7DB512}" destId="{8256B4C7-5C63-4E52-A15D-FA806401ABEC}" srcOrd="1" destOrd="0" presId="urn:microsoft.com/office/officeart/2005/8/layout/radial2"/>
    <dgm:cxn modelId="{FBD9109C-A5DB-42D7-BE4A-6653C0C47540}" type="presParOf" srcId="{09AB0509-EFE3-43C3-8394-A3D66A6FA3D0}" destId="{C9DE7047-62AB-49A6-9C29-DAEC774862CC}" srcOrd="3" destOrd="0" presId="urn:microsoft.com/office/officeart/2005/8/layout/radial2"/>
    <dgm:cxn modelId="{4E5F37CF-B26E-49D5-BE93-0633A4523EAF}" type="presParOf" srcId="{09AB0509-EFE3-43C3-8394-A3D66A6FA3D0}" destId="{047A8C3F-D675-433A-AE36-B6D7945A304B}" srcOrd="4" destOrd="0" presId="urn:microsoft.com/office/officeart/2005/8/layout/radial2"/>
    <dgm:cxn modelId="{9AF4F3C3-7A10-4B19-BE7F-5690F57F6996}" type="presParOf" srcId="{047A8C3F-D675-433A-AE36-B6D7945A304B}" destId="{26DC8400-43A3-4545-9EBD-9FBEB26332A6}" srcOrd="0" destOrd="0" presId="urn:microsoft.com/office/officeart/2005/8/layout/radial2"/>
    <dgm:cxn modelId="{436A32A0-3393-495F-A222-A1B16F6E2374}" type="presParOf" srcId="{047A8C3F-D675-433A-AE36-B6D7945A304B}" destId="{8F68CCA3-4066-41A2-B779-BC9792AA6AA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490B025-9DB0-4186-8A96-FC67A4B1547A}" type="doc">
      <dgm:prSet loTypeId="urn:microsoft.com/office/officeart/2005/8/layout/vList4" loCatId="list" qsTypeId="urn:microsoft.com/office/officeart/2005/8/quickstyle/simple5" qsCatId="simple" csTypeId="urn:microsoft.com/office/officeart/2005/8/colors/colorful3" csCatId="colorful" phldr="1"/>
      <dgm:spPr/>
    </dgm:pt>
    <dgm:pt modelId="{506D2837-4C0B-4695-812D-46DF01505B08}">
      <dgm:prSet phldrT="[Texto]" custT="1"/>
      <dgm:spPr>
        <a:xfrm rot="10800000">
          <a:off x="369117" y="3657599"/>
          <a:ext cx="2663666" cy="4470400"/>
        </a:xfrm>
      </dgm:spPr>
      <dgm:t>
        <a:bodyPr/>
        <a:lstStyle/>
        <a:p>
          <a:r>
            <a:rPr lang="es-ES" sz="2400" dirty="0" smtClean="0">
              <a:solidFill>
                <a:schemeClr val="tx1"/>
              </a:solidFill>
              <a:latin typeface="Playfair Display" panose="020B0604020202020204" charset="0"/>
              <a:ea typeface="+mn-ea"/>
              <a:cs typeface="+mn-cs"/>
            </a:rPr>
            <a:t>Condición ambiental</a:t>
          </a:r>
          <a:endParaRPr lang="es-ES" sz="2400" dirty="0">
            <a:solidFill>
              <a:schemeClr val="tx1"/>
            </a:solidFill>
            <a:latin typeface="Playfair Display" panose="020B0604020202020204" charset="0"/>
            <a:ea typeface="+mn-ea"/>
            <a:cs typeface="+mn-cs"/>
          </a:endParaRPr>
        </a:p>
      </dgm:t>
    </dgm:pt>
    <dgm:pt modelId="{78BC8918-0E3A-42D6-A17E-3B889A400361}" type="parTrans" cxnId="{E815DEC1-8415-4E4E-9414-EB8D91C7B377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FC7A947A-7A0F-411B-B53B-39DC10973172}" type="sibTrans" cxnId="{E815DEC1-8415-4E4E-9414-EB8D91C7B377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E0B3478B-1E7B-4B16-A774-780197B67847}">
      <dgm:prSet phldrT="[Texto]" custT="1"/>
      <dgm:spPr>
        <a:xfrm rot="10800000">
          <a:off x="3299150" y="3657599"/>
          <a:ext cx="2663666" cy="4470400"/>
        </a:xfrm>
      </dgm:spPr>
      <dgm:t>
        <a:bodyPr/>
        <a:lstStyle/>
        <a:p>
          <a:r>
            <a:rPr lang="es-ES" sz="2400" dirty="0" smtClean="0">
              <a:solidFill>
                <a:schemeClr val="tx1"/>
              </a:solidFill>
              <a:latin typeface="Playfair Display" panose="020B0604020202020204" charset="0"/>
              <a:ea typeface="+mn-ea"/>
              <a:cs typeface="+mn-cs"/>
            </a:rPr>
            <a:t>Indumentaria</a:t>
          </a:r>
          <a:endParaRPr lang="es-ES" sz="2400" dirty="0">
            <a:solidFill>
              <a:schemeClr val="tx1"/>
            </a:solidFill>
            <a:latin typeface="Playfair Display" panose="020B0604020202020204" charset="0"/>
            <a:ea typeface="+mn-ea"/>
            <a:cs typeface="+mn-cs"/>
          </a:endParaRPr>
        </a:p>
      </dgm:t>
    </dgm:pt>
    <dgm:pt modelId="{0EF85EC1-CB43-490D-9BC7-8A890CFBA1A2}" type="parTrans" cxnId="{7361AADC-B4FA-4B22-96D0-DE1294763881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FED5F65F-15DC-4A68-A0B0-F9DE6476FF08}" type="sibTrans" cxnId="{7361AADC-B4FA-4B22-96D0-DE1294763881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C9EFA77C-9EA4-49DA-8921-EA9B5DC9FD8C}">
      <dgm:prSet phldrT="[Texto]" custT="1"/>
      <dgm:spPr>
        <a:xfrm rot="10800000">
          <a:off x="6229183" y="3657599"/>
          <a:ext cx="2663666" cy="4470400"/>
        </a:xfrm>
      </dgm:spPr>
      <dgm:t>
        <a:bodyPr/>
        <a:lstStyle/>
        <a:p>
          <a:r>
            <a:rPr lang="es-ES" sz="2400" dirty="0" smtClean="0">
              <a:solidFill>
                <a:schemeClr val="tx1"/>
              </a:solidFill>
              <a:latin typeface="Playfair Display" panose="020B0604020202020204" charset="0"/>
              <a:ea typeface="+mn-ea"/>
              <a:cs typeface="+mn-cs"/>
            </a:rPr>
            <a:t>Alimentación</a:t>
          </a:r>
          <a:endParaRPr lang="es-ES" sz="2400" dirty="0">
            <a:solidFill>
              <a:schemeClr val="tx1"/>
            </a:solidFill>
            <a:latin typeface="Playfair Display" panose="020B0604020202020204" charset="0"/>
            <a:ea typeface="+mn-ea"/>
            <a:cs typeface="+mn-cs"/>
          </a:endParaRPr>
        </a:p>
      </dgm:t>
    </dgm:pt>
    <dgm:pt modelId="{CD4F6054-7D11-4B63-ADD8-23CF325BA66C}" type="parTrans" cxnId="{F0F3171B-7F71-4709-BD2E-687BCAB7D379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76BF6099-ABDB-4C67-AC92-7AA8AD9F5137}" type="sibTrans" cxnId="{F0F3171B-7F71-4709-BD2E-687BCAB7D379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9EB9273D-BAD5-4B91-93A9-E57D636B58EB}">
      <dgm:prSet phldrT="[Texto]" custT="1"/>
      <dgm:spPr>
        <a:xfrm rot="10800000">
          <a:off x="9159216" y="3657599"/>
          <a:ext cx="2663666" cy="4470400"/>
        </a:xfrm>
      </dgm:spPr>
      <dgm:t>
        <a:bodyPr/>
        <a:lstStyle/>
        <a:p>
          <a:r>
            <a:rPr lang="es-ES" sz="2400" dirty="0" smtClean="0">
              <a:solidFill>
                <a:schemeClr val="tx1"/>
              </a:solidFill>
              <a:latin typeface="Playfair Display" panose="020B0604020202020204" charset="0"/>
              <a:ea typeface="+mn-ea"/>
              <a:cs typeface="+mn-cs"/>
            </a:rPr>
            <a:t>Hidratación</a:t>
          </a:r>
          <a:endParaRPr lang="es-ES" sz="2400" dirty="0">
            <a:solidFill>
              <a:schemeClr val="tx1"/>
            </a:solidFill>
            <a:latin typeface="Playfair Display" panose="020B0604020202020204" charset="0"/>
            <a:ea typeface="+mn-ea"/>
            <a:cs typeface="+mn-cs"/>
          </a:endParaRPr>
        </a:p>
      </dgm:t>
    </dgm:pt>
    <dgm:pt modelId="{5F319FA0-D925-4688-B132-CE6E2FB7FBFD}" type="parTrans" cxnId="{02754103-E7BE-4CAD-9ECA-3D7454A5506E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4B6A448F-12E9-4808-ADE7-8CF6EF10242F}" type="sibTrans" cxnId="{02754103-E7BE-4CAD-9ECA-3D7454A5506E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1F466FFD-DF6A-4A5B-879B-762EF877297E}" type="pres">
      <dgm:prSet presAssocID="{6490B025-9DB0-4186-8A96-FC67A4B1547A}" presName="linear" presStyleCnt="0">
        <dgm:presLayoutVars>
          <dgm:dir/>
          <dgm:resizeHandles val="exact"/>
        </dgm:presLayoutVars>
      </dgm:prSet>
      <dgm:spPr/>
    </dgm:pt>
    <dgm:pt modelId="{7415AE77-C7FC-4D15-A9C1-5FD49A89311C}" type="pres">
      <dgm:prSet presAssocID="{506D2837-4C0B-4695-812D-46DF01505B08}" presName="comp" presStyleCnt="0"/>
      <dgm:spPr/>
    </dgm:pt>
    <dgm:pt modelId="{6508A878-8510-4C4F-9448-1ED977E37F9D}" type="pres">
      <dgm:prSet presAssocID="{506D2837-4C0B-4695-812D-46DF01505B08}" presName="box" presStyleLbl="node1" presStyleIdx="0" presStyleCnt="4"/>
      <dgm:spPr/>
      <dgm:t>
        <a:bodyPr/>
        <a:lstStyle/>
        <a:p>
          <a:endParaRPr lang="es-ES"/>
        </a:p>
      </dgm:t>
    </dgm:pt>
    <dgm:pt modelId="{D3660760-AEFD-46B8-8D54-A4BEE9D648BC}" type="pres">
      <dgm:prSet presAssocID="{506D2837-4C0B-4695-812D-46DF01505B08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C037846-18CF-4CB7-8846-ECC08411BA7A}" type="pres">
      <dgm:prSet presAssocID="{506D2837-4C0B-4695-812D-46DF01505B0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50C153-B590-4C8E-9C13-A3945E5834EF}" type="pres">
      <dgm:prSet presAssocID="{FC7A947A-7A0F-411B-B53B-39DC10973172}" presName="spacer" presStyleCnt="0"/>
      <dgm:spPr/>
    </dgm:pt>
    <dgm:pt modelId="{D497B5C3-698E-4485-9E23-18AF941B47C2}" type="pres">
      <dgm:prSet presAssocID="{E0B3478B-1E7B-4B16-A774-780197B67847}" presName="comp" presStyleCnt="0"/>
      <dgm:spPr/>
    </dgm:pt>
    <dgm:pt modelId="{EB330B98-A6D2-4282-8892-275B15CE5B44}" type="pres">
      <dgm:prSet presAssocID="{E0B3478B-1E7B-4B16-A774-780197B67847}" presName="box" presStyleLbl="node1" presStyleIdx="1" presStyleCnt="4"/>
      <dgm:spPr/>
      <dgm:t>
        <a:bodyPr/>
        <a:lstStyle/>
        <a:p>
          <a:endParaRPr lang="es-ES"/>
        </a:p>
      </dgm:t>
    </dgm:pt>
    <dgm:pt modelId="{321D409E-2F16-41DA-80C3-213AA33E10DE}" type="pres">
      <dgm:prSet presAssocID="{E0B3478B-1E7B-4B16-A774-780197B67847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F49F1FA-8E5F-48EA-8812-A1792E79A011}" type="pres">
      <dgm:prSet presAssocID="{E0B3478B-1E7B-4B16-A774-780197B67847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436E9D-12CF-4392-BF13-3149ADC6D801}" type="pres">
      <dgm:prSet presAssocID="{FED5F65F-15DC-4A68-A0B0-F9DE6476FF08}" presName="spacer" presStyleCnt="0"/>
      <dgm:spPr/>
    </dgm:pt>
    <dgm:pt modelId="{2FEAD976-4D10-42C3-A142-9D5D9BF39A9F}" type="pres">
      <dgm:prSet presAssocID="{C9EFA77C-9EA4-49DA-8921-EA9B5DC9FD8C}" presName="comp" presStyleCnt="0"/>
      <dgm:spPr/>
    </dgm:pt>
    <dgm:pt modelId="{A740B7A9-0C24-4E61-860E-6EA7018DE0F8}" type="pres">
      <dgm:prSet presAssocID="{C9EFA77C-9EA4-49DA-8921-EA9B5DC9FD8C}" presName="box" presStyleLbl="node1" presStyleIdx="2" presStyleCnt="4"/>
      <dgm:spPr/>
      <dgm:t>
        <a:bodyPr/>
        <a:lstStyle/>
        <a:p>
          <a:endParaRPr lang="es-ES"/>
        </a:p>
      </dgm:t>
    </dgm:pt>
    <dgm:pt modelId="{AF885BE7-4114-4816-B301-D6E933519A43}" type="pres">
      <dgm:prSet presAssocID="{C9EFA77C-9EA4-49DA-8921-EA9B5DC9FD8C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E75D11F-B1B7-4C69-BFEE-B4931898459F}" type="pres">
      <dgm:prSet presAssocID="{C9EFA77C-9EA4-49DA-8921-EA9B5DC9FD8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E3F642-8D56-481D-AB2A-DD3A6614AE8B}" type="pres">
      <dgm:prSet presAssocID="{76BF6099-ABDB-4C67-AC92-7AA8AD9F5137}" presName="spacer" presStyleCnt="0"/>
      <dgm:spPr/>
    </dgm:pt>
    <dgm:pt modelId="{578E2F91-3EB1-4BCF-A168-2B7CE23A97DE}" type="pres">
      <dgm:prSet presAssocID="{9EB9273D-BAD5-4B91-93A9-E57D636B58EB}" presName="comp" presStyleCnt="0"/>
      <dgm:spPr/>
    </dgm:pt>
    <dgm:pt modelId="{6E9A2EA1-5C16-425F-815B-F60670C2AE16}" type="pres">
      <dgm:prSet presAssocID="{9EB9273D-BAD5-4B91-93A9-E57D636B58EB}" presName="box" presStyleLbl="node1" presStyleIdx="3" presStyleCnt="4"/>
      <dgm:spPr/>
      <dgm:t>
        <a:bodyPr/>
        <a:lstStyle/>
        <a:p>
          <a:endParaRPr lang="es-ES"/>
        </a:p>
      </dgm:t>
    </dgm:pt>
    <dgm:pt modelId="{C8328AAE-19C5-4A31-9CA8-93830A4DE4B3}" type="pres">
      <dgm:prSet presAssocID="{9EB9273D-BAD5-4B91-93A9-E57D636B58EB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D529CDC-024C-468F-9933-158AB086DBEC}" type="pres">
      <dgm:prSet presAssocID="{9EB9273D-BAD5-4B91-93A9-E57D636B58EB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2BD78B7-417D-43CF-ABDD-E034E87811C3}" type="presOf" srcId="{506D2837-4C0B-4695-812D-46DF01505B08}" destId="{5C037846-18CF-4CB7-8846-ECC08411BA7A}" srcOrd="1" destOrd="0" presId="urn:microsoft.com/office/officeart/2005/8/layout/vList4"/>
    <dgm:cxn modelId="{5928947C-6CC4-4957-8BF8-85912AD6165E}" type="presOf" srcId="{9EB9273D-BAD5-4B91-93A9-E57D636B58EB}" destId="{6E9A2EA1-5C16-425F-815B-F60670C2AE16}" srcOrd="0" destOrd="0" presId="urn:microsoft.com/office/officeart/2005/8/layout/vList4"/>
    <dgm:cxn modelId="{73FA046D-B519-4451-B9DA-646799C93902}" type="presOf" srcId="{E0B3478B-1E7B-4B16-A774-780197B67847}" destId="{FF49F1FA-8E5F-48EA-8812-A1792E79A011}" srcOrd="1" destOrd="0" presId="urn:microsoft.com/office/officeart/2005/8/layout/vList4"/>
    <dgm:cxn modelId="{8E12B3E8-4667-42EC-A635-B646E993EE7A}" type="presOf" srcId="{C9EFA77C-9EA4-49DA-8921-EA9B5DC9FD8C}" destId="{A740B7A9-0C24-4E61-860E-6EA7018DE0F8}" srcOrd="0" destOrd="0" presId="urn:microsoft.com/office/officeart/2005/8/layout/vList4"/>
    <dgm:cxn modelId="{8FD49D99-E4A2-4A0B-91CF-EA70B7D6F691}" type="presOf" srcId="{E0B3478B-1E7B-4B16-A774-780197B67847}" destId="{EB330B98-A6D2-4282-8892-275B15CE5B44}" srcOrd="0" destOrd="0" presId="urn:microsoft.com/office/officeart/2005/8/layout/vList4"/>
    <dgm:cxn modelId="{1A430BC7-9EFD-4BBC-9B6C-08BC7776783F}" type="presOf" srcId="{6490B025-9DB0-4186-8A96-FC67A4B1547A}" destId="{1F466FFD-DF6A-4A5B-879B-762EF877297E}" srcOrd="0" destOrd="0" presId="urn:microsoft.com/office/officeart/2005/8/layout/vList4"/>
    <dgm:cxn modelId="{F0F3171B-7F71-4709-BD2E-687BCAB7D379}" srcId="{6490B025-9DB0-4186-8A96-FC67A4B1547A}" destId="{C9EFA77C-9EA4-49DA-8921-EA9B5DC9FD8C}" srcOrd="2" destOrd="0" parTransId="{CD4F6054-7D11-4B63-ADD8-23CF325BA66C}" sibTransId="{76BF6099-ABDB-4C67-AC92-7AA8AD9F5137}"/>
    <dgm:cxn modelId="{51E844DE-7AB0-41FB-B716-E22B80B20EAC}" type="presOf" srcId="{9EB9273D-BAD5-4B91-93A9-E57D636B58EB}" destId="{CD529CDC-024C-468F-9933-158AB086DBEC}" srcOrd="1" destOrd="0" presId="urn:microsoft.com/office/officeart/2005/8/layout/vList4"/>
    <dgm:cxn modelId="{02754103-E7BE-4CAD-9ECA-3D7454A5506E}" srcId="{6490B025-9DB0-4186-8A96-FC67A4B1547A}" destId="{9EB9273D-BAD5-4B91-93A9-E57D636B58EB}" srcOrd="3" destOrd="0" parTransId="{5F319FA0-D925-4688-B132-CE6E2FB7FBFD}" sibTransId="{4B6A448F-12E9-4808-ADE7-8CF6EF10242F}"/>
    <dgm:cxn modelId="{3B618223-7E57-4FB5-9695-3018D3823642}" type="presOf" srcId="{C9EFA77C-9EA4-49DA-8921-EA9B5DC9FD8C}" destId="{AE75D11F-B1B7-4C69-BFEE-B4931898459F}" srcOrd="1" destOrd="0" presId="urn:microsoft.com/office/officeart/2005/8/layout/vList4"/>
    <dgm:cxn modelId="{7361AADC-B4FA-4B22-96D0-DE1294763881}" srcId="{6490B025-9DB0-4186-8A96-FC67A4B1547A}" destId="{E0B3478B-1E7B-4B16-A774-780197B67847}" srcOrd="1" destOrd="0" parTransId="{0EF85EC1-CB43-490D-9BC7-8A890CFBA1A2}" sibTransId="{FED5F65F-15DC-4A68-A0B0-F9DE6476FF08}"/>
    <dgm:cxn modelId="{549723D9-0556-46A2-8717-1AA271307D11}" type="presOf" srcId="{506D2837-4C0B-4695-812D-46DF01505B08}" destId="{6508A878-8510-4C4F-9448-1ED977E37F9D}" srcOrd="0" destOrd="0" presId="urn:microsoft.com/office/officeart/2005/8/layout/vList4"/>
    <dgm:cxn modelId="{E815DEC1-8415-4E4E-9414-EB8D91C7B377}" srcId="{6490B025-9DB0-4186-8A96-FC67A4B1547A}" destId="{506D2837-4C0B-4695-812D-46DF01505B08}" srcOrd="0" destOrd="0" parTransId="{78BC8918-0E3A-42D6-A17E-3B889A400361}" sibTransId="{FC7A947A-7A0F-411B-B53B-39DC10973172}"/>
    <dgm:cxn modelId="{6912ABFD-CF66-468A-A1D1-0CC0C19F60C0}" type="presParOf" srcId="{1F466FFD-DF6A-4A5B-879B-762EF877297E}" destId="{7415AE77-C7FC-4D15-A9C1-5FD49A89311C}" srcOrd="0" destOrd="0" presId="urn:microsoft.com/office/officeart/2005/8/layout/vList4"/>
    <dgm:cxn modelId="{BF5037A4-4665-4AB9-BE0A-07427F4DA981}" type="presParOf" srcId="{7415AE77-C7FC-4D15-A9C1-5FD49A89311C}" destId="{6508A878-8510-4C4F-9448-1ED977E37F9D}" srcOrd="0" destOrd="0" presId="urn:microsoft.com/office/officeart/2005/8/layout/vList4"/>
    <dgm:cxn modelId="{32F7E779-F2E4-4276-9B1A-6603F61C99DA}" type="presParOf" srcId="{7415AE77-C7FC-4D15-A9C1-5FD49A89311C}" destId="{D3660760-AEFD-46B8-8D54-A4BEE9D648BC}" srcOrd="1" destOrd="0" presId="urn:microsoft.com/office/officeart/2005/8/layout/vList4"/>
    <dgm:cxn modelId="{4A78F3F2-C289-4232-9187-90C9F3D2039F}" type="presParOf" srcId="{7415AE77-C7FC-4D15-A9C1-5FD49A89311C}" destId="{5C037846-18CF-4CB7-8846-ECC08411BA7A}" srcOrd="2" destOrd="0" presId="urn:microsoft.com/office/officeart/2005/8/layout/vList4"/>
    <dgm:cxn modelId="{C9BF9DAB-51C6-4034-9C19-2AD30BED47E6}" type="presParOf" srcId="{1F466FFD-DF6A-4A5B-879B-762EF877297E}" destId="{F550C153-B590-4C8E-9C13-A3945E5834EF}" srcOrd="1" destOrd="0" presId="urn:microsoft.com/office/officeart/2005/8/layout/vList4"/>
    <dgm:cxn modelId="{81B2DC29-7915-4C54-881B-8ED046A27DD3}" type="presParOf" srcId="{1F466FFD-DF6A-4A5B-879B-762EF877297E}" destId="{D497B5C3-698E-4485-9E23-18AF941B47C2}" srcOrd="2" destOrd="0" presId="urn:microsoft.com/office/officeart/2005/8/layout/vList4"/>
    <dgm:cxn modelId="{486F3281-7542-465C-A605-1BB474894192}" type="presParOf" srcId="{D497B5C3-698E-4485-9E23-18AF941B47C2}" destId="{EB330B98-A6D2-4282-8892-275B15CE5B44}" srcOrd="0" destOrd="0" presId="urn:microsoft.com/office/officeart/2005/8/layout/vList4"/>
    <dgm:cxn modelId="{C60829D3-81FE-4DBA-AC8E-ECF2D4BAE0E9}" type="presParOf" srcId="{D497B5C3-698E-4485-9E23-18AF941B47C2}" destId="{321D409E-2F16-41DA-80C3-213AA33E10DE}" srcOrd="1" destOrd="0" presId="urn:microsoft.com/office/officeart/2005/8/layout/vList4"/>
    <dgm:cxn modelId="{68D83838-081D-4CD6-8A7C-A3DD95CA351F}" type="presParOf" srcId="{D497B5C3-698E-4485-9E23-18AF941B47C2}" destId="{FF49F1FA-8E5F-48EA-8812-A1792E79A011}" srcOrd="2" destOrd="0" presId="urn:microsoft.com/office/officeart/2005/8/layout/vList4"/>
    <dgm:cxn modelId="{F7187A8B-A2E0-4963-A6F8-15D8EE124690}" type="presParOf" srcId="{1F466FFD-DF6A-4A5B-879B-762EF877297E}" destId="{50436E9D-12CF-4392-BF13-3149ADC6D801}" srcOrd="3" destOrd="0" presId="urn:microsoft.com/office/officeart/2005/8/layout/vList4"/>
    <dgm:cxn modelId="{F014D9BD-234D-45B8-BD94-7CF2A61FBAEF}" type="presParOf" srcId="{1F466FFD-DF6A-4A5B-879B-762EF877297E}" destId="{2FEAD976-4D10-42C3-A142-9D5D9BF39A9F}" srcOrd="4" destOrd="0" presId="urn:microsoft.com/office/officeart/2005/8/layout/vList4"/>
    <dgm:cxn modelId="{6B0D15C5-6131-4F59-95D9-99B765F42856}" type="presParOf" srcId="{2FEAD976-4D10-42C3-A142-9D5D9BF39A9F}" destId="{A740B7A9-0C24-4E61-860E-6EA7018DE0F8}" srcOrd="0" destOrd="0" presId="urn:microsoft.com/office/officeart/2005/8/layout/vList4"/>
    <dgm:cxn modelId="{FA54F8D8-D187-4E00-8E51-C99AC4B7CC15}" type="presParOf" srcId="{2FEAD976-4D10-42C3-A142-9D5D9BF39A9F}" destId="{AF885BE7-4114-4816-B301-D6E933519A43}" srcOrd="1" destOrd="0" presId="urn:microsoft.com/office/officeart/2005/8/layout/vList4"/>
    <dgm:cxn modelId="{F49AF473-8488-4C93-9218-6A1EF2C89BF3}" type="presParOf" srcId="{2FEAD976-4D10-42C3-A142-9D5D9BF39A9F}" destId="{AE75D11F-B1B7-4C69-BFEE-B4931898459F}" srcOrd="2" destOrd="0" presId="urn:microsoft.com/office/officeart/2005/8/layout/vList4"/>
    <dgm:cxn modelId="{4F0456DC-B1D1-419A-AF9D-03C9DBD1CF46}" type="presParOf" srcId="{1F466FFD-DF6A-4A5B-879B-762EF877297E}" destId="{E0E3F642-8D56-481D-AB2A-DD3A6614AE8B}" srcOrd="5" destOrd="0" presId="urn:microsoft.com/office/officeart/2005/8/layout/vList4"/>
    <dgm:cxn modelId="{B187CD1F-6AD3-402E-90F0-2ADCDF980B56}" type="presParOf" srcId="{1F466FFD-DF6A-4A5B-879B-762EF877297E}" destId="{578E2F91-3EB1-4BCF-A168-2B7CE23A97DE}" srcOrd="6" destOrd="0" presId="urn:microsoft.com/office/officeart/2005/8/layout/vList4"/>
    <dgm:cxn modelId="{6F3901B0-68AA-4FA7-8C52-D9BCE75A5920}" type="presParOf" srcId="{578E2F91-3EB1-4BCF-A168-2B7CE23A97DE}" destId="{6E9A2EA1-5C16-425F-815B-F60670C2AE16}" srcOrd="0" destOrd="0" presId="urn:microsoft.com/office/officeart/2005/8/layout/vList4"/>
    <dgm:cxn modelId="{DDDCEC9A-5F2A-44D5-9DAB-755B83FBB9E1}" type="presParOf" srcId="{578E2F91-3EB1-4BCF-A168-2B7CE23A97DE}" destId="{C8328AAE-19C5-4A31-9CA8-93830A4DE4B3}" srcOrd="1" destOrd="0" presId="urn:microsoft.com/office/officeart/2005/8/layout/vList4"/>
    <dgm:cxn modelId="{3575A32E-8AFF-4A52-93BA-21810380F7E4}" type="presParOf" srcId="{578E2F91-3EB1-4BCF-A168-2B7CE23A97DE}" destId="{CD529CDC-024C-468F-9933-158AB086DBE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490B025-9DB0-4186-8A96-FC67A4B1547A}" type="doc">
      <dgm:prSet loTypeId="urn:microsoft.com/office/officeart/2005/8/layout/vList4" loCatId="list" qsTypeId="urn:microsoft.com/office/officeart/2005/8/quickstyle/simple5" qsCatId="simple" csTypeId="urn:microsoft.com/office/officeart/2005/8/colors/colorful3" csCatId="colorful" phldr="1"/>
      <dgm:spPr/>
    </dgm:pt>
    <dgm:pt modelId="{506D2837-4C0B-4695-812D-46DF01505B08}">
      <dgm:prSet phldrT="[Texto]" custT="1"/>
      <dgm:spPr>
        <a:xfrm>
          <a:off x="0" y="0"/>
          <a:ext cx="6705600" cy="150672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s-ES" sz="2400" dirty="0" smtClean="0">
              <a:solidFill>
                <a:schemeClr val="tx1"/>
              </a:solidFill>
              <a:latin typeface="Playfair Display" panose="020B0604020202020204" charset="0"/>
              <a:ea typeface="+mn-ea"/>
              <a:cs typeface="+mn-cs"/>
            </a:rPr>
            <a:t>Equilibrio muscular</a:t>
          </a:r>
          <a:endParaRPr lang="es-ES" sz="2400" dirty="0">
            <a:solidFill>
              <a:schemeClr val="tx1"/>
            </a:solidFill>
            <a:latin typeface="Playfair Display" panose="020B0604020202020204" charset="0"/>
            <a:ea typeface="+mn-ea"/>
            <a:cs typeface="+mn-cs"/>
          </a:endParaRPr>
        </a:p>
      </dgm:t>
    </dgm:pt>
    <dgm:pt modelId="{78BC8918-0E3A-42D6-A17E-3B889A400361}" type="parTrans" cxnId="{E815DEC1-8415-4E4E-9414-EB8D91C7B377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FC7A947A-7A0F-411B-B53B-39DC10973172}" type="sibTrans" cxnId="{E815DEC1-8415-4E4E-9414-EB8D91C7B377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E0B3478B-1E7B-4B16-A774-780197B67847}">
      <dgm:prSet phldrT="[Texto]" custT="1"/>
      <dgm:spPr>
        <a:xfrm>
          <a:off x="0" y="1657402"/>
          <a:ext cx="6705600" cy="150672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3750088"/>
                <a:satOff val="-5627"/>
                <a:lumOff val="-915"/>
                <a:alphaOff val="0"/>
                <a:shade val="51000"/>
                <a:satMod val="130000"/>
              </a:srgbClr>
            </a:gs>
            <a:gs pos="80000">
              <a:srgbClr val="9BBB59">
                <a:hueOff val="3750088"/>
                <a:satOff val="-5627"/>
                <a:lumOff val="-915"/>
                <a:alphaOff val="0"/>
                <a:shade val="93000"/>
                <a:satMod val="130000"/>
              </a:srgbClr>
            </a:gs>
            <a:gs pos="100000">
              <a:srgbClr val="9BBB59">
                <a:hueOff val="3750088"/>
                <a:satOff val="-5627"/>
                <a:lumOff val="-91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s-ES" sz="2400" dirty="0" smtClean="0">
              <a:solidFill>
                <a:schemeClr val="tx1"/>
              </a:solidFill>
              <a:latin typeface="Playfair Display" panose="020B0604020202020204" charset="0"/>
              <a:ea typeface="+mn-ea"/>
              <a:cs typeface="+mn-cs"/>
            </a:rPr>
            <a:t>Alineaciones articulares</a:t>
          </a:r>
          <a:endParaRPr lang="es-ES" sz="2400" dirty="0">
            <a:solidFill>
              <a:schemeClr val="tx1"/>
            </a:solidFill>
            <a:latin typeface="Playfair Display" panose="020B0604020202020204" charset="0"/>
            <a:ea typeface="+mn-ea"/>
            <a:cs typeface="+mn-cs"/>
          </a:endParaRPr>
        </a:p>
      </dgm:t>
    </dgm:pt>
    <dgm:pt modelId="{0EF85EC1-CB43-490D-9BC7-8A890CFBA1A2}" type="parTrans" cxnId="{7361AADC-B4FA-4B22-96D0-DE1294763881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FED5F65F-15DC-4A68-A0B0-F9DE6476FF08}" type="sibTrans" cxnId="{7361AADC-B4FA-4B22-96D0-DE1294763881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C9EFA77C-9EA4-49DA-8921-EA9B5DC9FD8C}">
      <dgm:prSet phldrT="[Texto]" custT="1"/>
      <dgm:spPr>
        <a:xfrm>
          <a:off x="0" y="3314805"/>
          <a:ext cx="6705600" cy="150672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7500176"/>
                <a:satOff val="-11253"/>
                <a:lumOff val="-1830"/>
                <a:alphaOff val="0"/>
                <a:shade val="51000"/>
                <a:satMod val="130000"/>
              </a:srgbClr>
            </a:gs>
            <a:gs pos="80000">
              <a:srgbClr val="9BBB59">
                <a:hueOff val="7500176"/>
                <a:satOff val="-11253"/>
                <a:lumOff val="-1830"/>
                <a:alphaOff val="0"/>
                <a:shade val="93000"/>
                <a:satMod val="130000"/>
              </a:srgbClr>
            </a:gs>
            <a:gs pos="100000">
              <a:srgbClr val="9BBB59">
                <a:hueOff val="7500176"/>
                <a:satOff val="-11253"/>
                <a:lumOff val="-183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s-ES" sz="2400" dirty="0" smtClean="0">
              <a:solidFill>
                <a:schemeClr val="tx1"/>
              </a:solidFill>
              <a:latin typeface="Playfair Display" panose="020B0604020202020204" charset="0"/>
              <a:ea typeface="+mn-ea"/>
              <a:cs typeface="+mn-cs"/>
            </a:rPr>
            <a:t>Laxitud ligamentosa</a:t>
          </a:r>
          <a:endParaRPr lang="es-ES" sz="2400" dirty="0">
            <a:solidFill>
              <a:schemeClr val="tx1"/>
            </a:solidFill>
            <a:latin typeface="Playfair Display" panose="020B0604020202020204" charset="0"/>
            <a:ea typeface="+mn-ea"/>
            <a:cs typeface="+mn-cs"/>
          </a:endParaRPr>
        </a:p>
      </dgm:t>
    </dgm:pt>
    <dgm:pt modelId="{CD4F6054-7D11-4B63-ADD8-23CF325BA66C}" type="parTrans" cxnId="{F0F3171B-7F71-4709-BD2E-687BCAB7D379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76BF6099-ABDB-4C67-AC92-7AA8AD9F5137}" type="sibTrans" cxnId="{F0F3171B-7F71-4709-BD2E-687BCAB7D379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9EB9273D-BAD5-4B91-93A9-E57D636B58EB}">
      <dgm:prSet phldrT="[Texto]" custT="1"/>
      <dgm:spPr>
        <a:xfrm>
          <a:off x="0" y="4972207"/>
          <a:ext cx="6705600" cy="150672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11250264"/>
                <a:satOff val="-16880"/>
                <a:lumOff val="-2745"/>
                <a:alphaOff val="0"/>
                <a:shade val="51000"/>
                <a:satMod val="130000"/>
              </a:srgbClr>
            </a:gs>
            <a:gs pos="80000">
              <a:srgbClr val="9BBB59">
                <a:hueOff val="11250264"/>
                <a:satOff val="-16880"/>
                <a:lumOff val="-2745"/>
                <a:alphaOff val="0"/>
                <a:shade val="93000"/>
                <a:satMod val="130000"/>
              </a:srgbClr>
            </a:gs>
            <a:gs pos="100000">
              <a:srgbClr val="9BBB59">
                <a:hueOff val="11250264"/>
                <a:satOff val="-16880"/>
                <a:lumOff val="-274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s-ES" sz="2400" dirty="0" smtClean="0">
              <a:solidFill>
                <a:schemeClr val="tx1"/>
              </a:solidFill>
              <a:latin typeface="Playfair Display" panose="020B0604020202020204" charset="0"/>
              <a:ea typeface="+mn-ea"/>
              <a:cs typeface="+mn-cs"/>
            </a:rPr>
            <a:t>Acortamientos musculares</a:t>
          </a:r>
          <a:endParaRPr lang="es-ES" sz="2400" dirty="0">
            <a:solidFill>
              <a:schemeClr val="tx1"/>
            </a:solidFill>
            <a:latin typeface="Playfair Display" panose="020B0604020202020204" charset="0"/>
            <a:ea typeface="+mn-ea"/>
            <a:cs typeface="+mn-cs"/>
          </a:endParaRPr>
        </a:p>
      </dgm:t>
    </dgm:pt>
    <dgm:pt modelId="{5F319FA0-D925-4688-B132-CE6E2FB7FBFD}" type="parTrans" cxnId="{02754103-E7BE-4CAD-9ECA-3D7454A5506E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4B6A448F-12E9-4808-ADE7-8CF6EF10242F}" type="sibTrans" cxnId="{02754103-E7BE-4CAD-9ECA-3D7454A5506E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1F466FFD-DF6A-4A5B-879B-762EF877297E}" type="pres">
      <dgm:prSet presAssocID="{6490B025-9DB0-4186-8A96-FC67A4B1547A}" presName="linear" presStyleCnt="0">
        <dgm:presLayoutVars>
          <dgm:dir/>
          <dgm:resizeHandles val="exact"/>
        </dgm:presLayoutVars>
      </dgm:prSet>
      <dgm:spPr/>
    </dgm:pt>
    <dgm:pt modelId="{7415AE77-C7FC-4D15-A9C1-5FD49A89311C}" type="pres">
      <dgm:prSet presAssocID="{506D2837-4C0B-4695-812D-46DF01505B08}" presName="comp" presStyleCnt="0"/>
      <dgm:spPr/>
    </dgm:pt>
    <dgm:pt modelId="{6508A878-8510-4C4F-9448-1ED977E37F9D}" type="pres">
      <dgm:prSet presAssocID="{506D2837-4C0B-4695-812D-46DF01505B08}" presName="box" presStyleLbl="node1" presStyleIdx="0" presStyleCnt="4" custLinFactX="27273" custLinFactNeighborX="100000" custLinFactNeighborY="-10115"/>
      <dgm:spPr/>
      <dgm:t>
        <a:bodyPr/>
        <a:lstStyle/>
        <a:p>
          <a:endParaRPr lang="es-ES"/>
        </a:p>
      </dgm:t>
    </dgm:pt>
    <dgm:pt modelId="{D3660760-AEFD-46B8-8D54-A4BEE9D648BC}" type="pres">
      <dgm:prSet presAssocID="{506D2837-4C0B-4695-812D-46DF01505B08}" presName="img" presStyleLbl="fgImgPlace1" presStyleIdx="0" presStyleCnt="4"/>
      <dgm:spPr>
        <a:xfrm>
          <a:off x="150672" y="150672"/>
          <a:ext cx="1341120" cy="120538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</dgm:pt>
    <dgm:pt modelId="{5C037846-18CF-4CB7-8846-ECC08411BA7A}" type="pres">
      <dgm:prSet presAssocID="{506D2837-4C0B-4695-812D-46DF01505B0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50C153-B590-4C8E-9C13-A3945E5834EF}" type="pres">
      <dgm:prSet presAssocID="{FC7A947A-7A0F-411B-B53B-39DC10973172}" presName="spacer" presStyleCnt="0"/>
      <dgm:spPr/>
    </dgm:pt>
    <dgm:pt modelId="{D497B5C3-698E-4485-9E23-18AF941B47C2}" type="pres">
      <dgm:prSet presAssocID="{E0B3478B-1E7B-4B16-A774-780197B67847}" presName="comp" presStyleCnt="0"/>
      <dgm:spPr/>
    </dgm:pt>
    <dgm:pt modelId="{EB330B98-A6D2-4282-8892-275B15CE5B44}" type="pres">
      <dgm:prSet presAssocID="{E0B3478B-1E7B-4B16-A774-780197B67847}" presName="box" presStyleLbl="node1" presStyleIdx="1" presStyleCnt="4"/>
      <dgm:spPr/>
      <dgm:t>
        <a:bodyPr/>
        <a:lstStyle/>
        <a:p>
          <a:endParaRPr lang="es-ES"/>
        </a:p>
      </dgm:t>
    </dgm:pt>
    <dgm:pt modelId="{321D409E-2F16-41DA-80C3-213AA33E10DE}" type="pres">
      <dgm:prSet presAssocID="{E0B3478B-1E7B-4B16-A774-780197B67847}" presName="img" presStyleLbl="fgImgPlace1" presStyleIdx="1" presStyleCnt="4"/>
      <dgm:spPr>
        <a:xfrm>
          <a:off x="150672" y="1808075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</dgm:pt>
    <dgm:pt modelId="{FF49F1FA-8E5F-48EA-8812-A1792E79A011}" type="pres">
      <dgm:prSet presAssocID="{E0B3478B-1E7B-4B16-A774-780197B67847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436E9D-12CF-4392-BF13-3149ADC6D801}" type="pres">
      <dgm:prSet presAssocID="{FED5F65F-15DC-4A68-A0B0-F9DE6476FF08}" presName="spacer" presStyleCnt="0"/>
      <dgm:spPr/>
    </dgm:pt>
    <dgm:pt modelId="{2FEAD976-4D10-42C3-A142-9D5D9BF39A9F}" type="pres">
      <dgm:prSet presAssocID="{C9EFA77C-9EA4-49DA-8921-EA9B5DC9FD8C}" presName="comp" presStyleCnt="0"/>
      <dgm:spPr/>
    </dgm:pt>
    <dgm:pt modelId="{A740B7A9-0C24-4E61-860E-6EA7018DE0F8}" type="pres">
      <dgm:prSet presAssocID="{C9EFA77C-9EA4-49DA-8921-EA9B5DC9FD8C}" presName="box" presStyleLbl="node1" presStyleIdx="2" presStyleCnt="4"/>
      <dgm:spPr/>
      <dgm:t>
        <a:bodyPr/>
        <a:lstStyle/>
        <a:p>
          <a:endParaRPr lang="es-ES"/>
        </a:p>
      </dgm:t>
    </dgm:pt>
    <dgm:pt modelId="{AF885BE7-4114-4816-B301-D6E933519A43}" type="pres">
      <dgm:prSet presAssocID="{C9EFA77C-9EA4-49DA-8921-EA9B5DC9FD8C}" presName="img" presStyleLbl="fgImgPlace1" presStyleIdx="2" presStyleCnt="4"/>
      <dgm:spPr>
        <a:xfrm>
          <a:off x="150672" y="3465478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</dgm:pt>
    <dgm:pt modelId="{AE75D11F-B1B7-4C69-BFEE-B4931898459F}" type="pres">
      <dgm:prSet presAssocID="{C9EFA77C-9EA4-49DA-8921-EA9B5DC9FD8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E3F642-8D56-481D-AB2A-DD3A6614AE8B}" type="pres">
      <dgm:prSet presAssocID="{76BF6099-ABDB-4C67-AC92-7AA8AD9F5137}" presName="spacer" presStyleCnt="0"/>
      <dgm:spPr/>
    </dgm:pt>
    <dgm:pt modelId="{578E2F91-3EB1-4BCF-A168-2B7CE23A97DE}" type="pres">
      <dgm:prSet presAssocID="{9EB9273D-BAD5-4B91-93A9-E57D636B58EB}" presName="comp" presStyleCnt="0"/>
      <dgm:spPr/>
    </dgm:pt>
    <dgm:pt modelId="{6E9A2EA1-5C16-425F-815B-F60670C2AE16}" type="pres">
      <dgm:prSet presAssocID="{9EB9273D-BAD5-4B91-93A9-E57D636B58EB}" presName="box" presStyleLbl="node1" presStyleIdx="3" presStyleCnt="4"/>
      <dgm:spPr/>
      <dgm:t>
        <a:bodyPr/>
        <a:lstStyle/>
        <a:p>
          <a:endParaRPr lang="es-ES"/>
        </a:p>
      </dgm:t>
    </dgm:pt>
    <dgm:pt modelId="{C8328AAE-19C5-4A31-9CA8-93830A4DE4B3}" type="pres">
      <dgm:prSet presAssocID="{9EB9273D-BAD5-4B91-93A9-E57D636B58EB}" presName="img" presStyleLbl="fgImgPlace1" presStyleIdx="3" presStyleCnt="4"/>
      <dgm:spPr>
        <a:xfrm>
          <a:off x="150672" y="5122880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</dgm:pt>
    <dgm:pt modelId="{CD529CDC-024C-468F-9933-158AB086DBEC}" type="pres">
      <dgm:prSet presAssocID="{9EB9273D-BAD5-4B91-93A9-E57D636B58EB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2BD78B7-417D-43CF-ABDD-E034E87811C3}" type="presOf" srcId="{506D2837-4C0B-4695-812D-46DF01505B08}" destId="{5C037846-18CF-4CB7-8846-ECC08411BA7A}" srcOrd="1" destOrd="0" presId="urn:microsoft.com/office/officeart/2005/8/layout/vList4"/>
    <dgm:cxn modelId="{5928947C-6CC4-4957-8BF8-85912AD6165E}" type="presOf" srcId="{9EB9273D-BAD5-4B91-93A9-E57D636B58EB}" destId="{6E9A2EA1-5C16-425F-815B-F60670C2AE16}" srcOrd="0" destOrd="0" presId="urn:microsoft.com/office/officeart/2005/8/layout/vList4"/>
    <dgm:cxn modelId="{73FA046D-B519-4451-B9DA-646799C93902}" type="presOf" srcId="{E0B3478B-1E7B-4B16-A774-780197B67847}" destId="{FF49F1FA-8E5F-48EA-8812-A1792E79A011}" srcOrd="1" destOrd="0" presId="urn:microsoft.com/office/officeart/2005/8/layout/vList4"/>
    <dgm:cxn modelId="{8E12B3E8-4667-42EC-A635-B646E993EE7A}" type="presOf" srcId="{C9EFA77C-9EA4-49DA-8921-EA9B5DC9FD8C}" destId="{A740B7A9-0C24-4E61-860E-6EA7018DE0F8}" srcOrd="0" destOrd="0" presId="urn:microsoft.com/office/officeart/2005/8/layout/vList4"/>
    <dgm:cxn modelId="{8FD49D99-E4A2-4A0B-91CF-EA70B7D6F691}" type="presOf" srcId="{E0B3478B-1E7B-4B16-A774-780197B67847}" destId="{EB330B98-A6D2-4282-8892-275B15CE5B44}" srcOrd="0" destOrd="0" presId="urn:microsoft.com/office/officeart/2005/8/layout/vList4"/>
    <dgm:cxn modelId="{1A430BC7-9EFD-4BBC-9B6C-08BC7776783F}" type="presOf" srcId="{6490B025-9DB0-4186-8A96-FC67A4B1547A}" destId="{1F466FFD-DF6A-4A5B-879B-762EF877297E}" srcOrd="0" destOrd="0" presId="urn:microsoft.com/office/officeart/2005/8/layout/vList4"/>
    <dgm:cxn modelId="{F0F3171B-7F71-4709-BD2E-687BCAB7D379}" srcId="{6490B025-9DB0-4186-8A96-FC67A4B1547A}" destId="{C9EFA77C-9EA4-49DA-8921-EA9B5DC9FD8C}" srcOrd="2" destOrd="0" parTransId="{CD4F6054-7D11-4B63-ADD8-23CF325BA66C}" sibTransId="{76BF6099-ABDB-4C67-AC92-7AA8AD9F5137}"/>
    <dgm:cxn modelId="{51E844DE-7AB0-41FB-B716-E22B80B20EAC}" type="presOf" srcId="{9EB9273D-BAD5-4B91-93A9-E57D636B58EB}" destId="{CD529CDC-024C-468F-9933-158AB086DBEC}" srcOrd="1" destOrd="0" presId="urn:microsoft.com/office/officeart/2005/8/layout/vList4"/>
    <dgm:cxn modelId="{02754103-E7BE-4CAD-9ECA-3D7454A5506E}" srcId="{6490B025-9DB0-4186-8A96-FC67A4B1547A}" destId="{9EB9273D-BAD5-4B91-93A9-E57D636B58EB}" srcOrd="3" destOrd="0" parTransId="{5F319FA0-D925-4688-B132-CE6E2FB7FBFD}" sibTransId="{4B6A448F-12E9-4808-ADE7-8CF6EF10242F}"/>
    <dgm:cxn modelId="{3B618223-7E57-4FB5-9695-3018D3823642}" type="presOf" srcId="{C9EFA77C-9EA4-49DA-8921-EA9B5DC9FD8C}" destId="{AE75D11F-B1B7-4C69-BFEE-B4931898459F}" srcOrd="1" destOrd="0" presId="urn:microsoft.com/office/officeart/2005/8/layout/vList4"/>
    <dgm:cxn modelId="{7361AADC-B4FA-4B22-96D0-DE1294763881}" srcId="{6490B025-9DB0-4186-8A96-FC67A4B1547A}" destId="{E0B3478B-1E7B-4B16-A774-780197B67847}" srcOrd="1" destOrd="0" parTransId="{0EF85EC1-CB43-490D-9BC7-8A890CFBA1A2}" sibTransId="{FED5F65F-15DC-4A68-A0B0-F9DE6476FF08}"/>
    <dgm:cxn modelId="{549723D9-0556-46A2-8717-1AA271307D11}" type="presOf" srcId="{506D2837-4C0B-4695-812D-46DF01505B08}" destId="{6508A878-8510-4C4F-9448-1ED977E37F9D}" srcOrd="0" destOrd="0" presId="urn:microsoft.com/office/officeart/2005/8/layout/vList4"/>
    <dgm:cxn modelId="{E815DEC1-8415-4E4E-9414-EB8D91C7B377}" srcId="{6490B025-9DB0-4186-8A96-FC67A4B1547A}" destId="{506D2837-4C0B-4695-812D-46DF01505B08}" srcOrd="0" destOrd="0" parTransId="{78BC8918-0E3A-42D6-A17E-3B889A400361}" sibTransId="{FC7A947A-7A0F-411B-B53B-39DC10973172}"/>
    <dgm:cxn modelId="{6912ABFD-CF66-468A-A1D1-0CC0C19F60C0}" type="presParOf" srcId="{1F466FFD-DF6A-4A5B-879B-762EF877297E}" destId="{7415AE77-C7FC-4D15-A9C1-5FD49A89311C}" srcOrd="0" destOrd="0" presId="urn:microsoft.com/office/officeart/2005/8/layout/vList4"/>
    <dgm:cxn modelId="{BF5037A4-4665-4AB9-BE0A-07427F4DA981}" type="presParOf" srcId="{7415AE77-C7FC-4D15-A9C1-5FD49A89311C}" destId="{6508A878-8510-4C4F-9448-1ED977E37F9D}" srcOrd="0" destOrd="0" presId="urn:microsoft.com/office/officeart/2005/8/layout/vList4"/>
    <dgm:cxn modelId="{32F7E779-F2E4-4276-9B1A-6603F61C99DA}" type="presParOf" srcId="{7415AE77-C7FC-4D15-A9C1-5FD49A89311C}" destId="{D3660760-AEFD-46B8-8D54-A4BEE9D648BC}" srcOrd="1" destOrd="0" presId="urn:microsoft.com/office/officeart/2005/8/layout/vList4"/>
    <dgm:cxn modelId="{4A78F3F2-C289-4232-9187-90C9F3D2039F}" type="presParOf" srcId="{7415AE77-C7FC-4D15-A9C1-5FD49A89311C}" destId="{5C037846-18CF-4CB7-8846-ECC08411BA7A}" srcOrd="2" destOrd="0" presId="urn:microsoft.com/office/officeart/2005/8/layout/vList4"/>
    <dgm:cxn modelId="{C9BF9DAB-51C6-4034-9C19-2AD30BED47E6}" type="presParOf" srcId="{1F466FFD-DF6A-4A5B-879B-762EF877297E}" destId="{F550C153-B590-4C8E-9C13-A3945E5834EF}" srcOrd="1" destOrd="0" presId="urn:microsoft.com/office/officeart/2005/8/layout/vList4"/>
    <dgm:cxn modelId="{81B2DC29-7915-4C54-881B-8ED046A27DD3}" type="presParOf" srcId="{1F466FFD-DF6A-4A5B-879B-762EF877297E}" destId="{D497B5C3-698E-4485-9E23-18AF941B47C2}" srcOrd="2" destOrd="0" presId="urn:microsoft.com/office/officeart/2005/8/layout/vList4"/>
    <dgm:cxn modelId="{486F3281-7542-465C-A605-1BB474894192}" type="presParOf" srcId="{D497B5C3-698E-4485-9E23-18AF941B47C2}" destId="{EB330B98-A6D2-4282-8892-275B15CE5B44}" srcOrd="0" destOrd="0" presId="urn:microsoft.com/office/officeart/2005/8/layout/vList4"/>
    <dgm:cxn modelId="{C60829D3-81FE-4DBA-AC8E-ECF2D4BAE0E9}" type="presParOf" srcId="{D497B5C3-698E-4485-9E23-18AF941B47C2}" destId="{321D409E-2F16-41DA-80C3-213AA33E10DE}" srcOrd="1" destOrd="0" presId="urn:microsoft.com/office/officeart/2005/8/layout/vList4"/>
    <dgm:cxn modelId="{68D83838-081D-4CD6-8A7C-A3DD95CA351F}" type="presParOf" srcId="{D497B5C3-698E-4485-9E23-18AF941B47C2}" destId="{FF49F1FA-8E5F-48EA-8812-A1792E79A011}" srcOrd="2" destOrd="0" presId="urn:microsoft.com/office/officeart/2005/8/layout/vList4"/>
    <dgm:cxn modelId="{F7187A8B-A2E0-4963-A6F8-15D8EE124690}" type="presParOf" srcId="{1F466FFD-DF6A-4A5B-879B-762EF877297E}" destId="{50436E9D-12CF-4392-BF13-3149ADC6D801}" srcOrd="3" destOrd="0" presId="urn:microsoft.com/office/officeart/2005/8/layout/vList4"/>
    <dgm:cxn modelId="{F014D9BD-234D-45B8-BD94-7CF2A61FBAEF}" type="presParOf" srcId="{1F466FFD-DF6A-4A5B-879B-762EF877297E}" destId="{2FEAD976-4D10-42C3-A142-9D5D9BF39A9F}" srcOrd="4" destOrd="0" presId="urn:microsoft.com/office/officeart/2005/8/layout/vList4"/>
    <dgm:cxn modelId="{6B0D15C5-6131-4F59-95D9-99B765F42856}" type="presParOf" srcId="{2FEAD976-4D10-42C3-A142-9D5D9BF39A9F}" destId="{A740B7A9-0C24-4E61-860E-6EA7018DE0F8}" srcOrd="0" destOrd="0" presId="urn:microsoft.com/office/officeart/2005/8/layout/vList4"/>
    <dgm:cxn modelId="{FA54F8D8-D187-4E00-8E51-C99AC4B7CC15}" type="presParOf" srcId="{2FEAD976-4D10-42C3-A142-9D5D9BF39A9F}" destId="{AF885BE7-4114-4816-B301-D6E933519A43}" srcOrd="1" destOrd="0" presId="urn:microsoft.com/office/officeart/2005/8/layout/vList4"/>
    <dgm:cxn modelId="{F49AF473-8488-4C93-9218-6A1EF2C89BF3}" type="presParOf" srcId="{2FEAD976-4D10-42C3-A142-9D5D9BF39A9F}" destId="{AE75D11F-B1B7-4C69-BFEE-B4931898459F}" srcOrd="2" destOrd="0" presId="urn:microsoft.com/office/officeart/2005/8/layout/vList4"/>
    <dgm:cxn modelId="{4F0456DC-B1D1-419A-AF9D-03C9DBD1CF46}" type="presParOf" srcId="{1F466FFD-DF6A-4A5B-879B-762EF877297E}" destId="{E0E3F642-8D56-481D-AB2A-DD3A6614AE8B}" srcOrd="5" destOrd="0" presId="urn:microsoft.com/office/officeart/2005/8/layout/vList4"/>
    <dgm:cxn modelId="{B187CD1F-6AD3-402E-90F0-2ADCDF980B56}" type="presParOf" srcId="{1F466FFD-DF6A-4A5B-879B-762EF877297E}" destId="{578E2F91-3EB1-4BCF-A168-2B7CE23A97DE}" srcOrd="6" destOrd="0" presId="urn:microsoft.com/office/officeart/2005/8/layout/vList4"/>
    <dgm:cxn modelId="{6F3901B0-68AA-4FA7-8C52-D9BCE75A5920}" type="presParOf" srcId="{578E2F91-3EB1-4BCF-A168-2B7CE23A97DE}" destId="{6E9A2EA1-5C16-425F-815B-F60670C2AE16}" srcOrd="0" destOrd="0" presId="urn:microsoft.com/office/officeart/2005/8/layout/vList4"/>
    <dgm:cxn modelId="{DDDCEC9A-5F2A-44D5-9DAB-755B83FBB9E1}" type="presParOf" srcId="{578E2F91-3EB1-4BCF-A168-2B7CE23A97DE}" destId="{C8328AAE-19C5-4A31-9CA8-93830A4DE4B3}" srcOrd="1" destOrd="0" presId="urn:microsoft.com/office/officeart/2005/8/layout/vList4"/>
    <dgm:cxn modelId="{3575A32E-8AFF-4A52-93BA-21810380F7E4}" type="presParOf" srcId="{578E2F91-3EB1-4BCF-A168-2B7CE23A97DE}" destId="{CD529CDC-024C-468F-9933-158AB086DBE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490B025-9DB0-4186-8A96-FC67A4B1547A}" type="doc">
      <dgm:prSet loTypeId="urn:microsoft.com/office/officeart/2005/8/layout/vList4" loCatId="list" qsTypeId="urn:microsoft.com/office/officeart/2005/8/quickstyle/simple2" qsCatId="simple" csTypeId="urn:microsoft.com/office/officeart/2005/8/colors/accent1_1" csCatId="accent1" phldr="1"/>
      <dgm:spPr/>
    </dgm:pt>
    <dgm:pt modelId="{506D2837-4C0B-4695-812D-46DF01505B08}">
      <dgm:prSet phldrT="[Texto]" custT="1"/>
      <dgm:spPr>
        <a:xfrm rot="10800000">
          <a:off x="369117" y="3657599"/>
          <a:ext cx="2663666" cy="4470400"/>
        </a:xfrm>
      </dgm:spPr>
      <dgm:t>
        <a:bodyPr/>
        <a:lstStyle/>
        <a:p>
          <a:r>
            <a:rPr lang="es-ES" sz="2400" smtClean="0">
              <a:latin typeface="Playfair Display" panose="020B0604020202020204" charset="0"/>
              <a:ea typeface="+mn-ea"/>
              <a:cs typeface="+mn-cs"/>
            </a:rPr>
            <a:t>Propiocepción</a:t>
          </a:r>
          <a:endParaRPr lang="es-ES" sz="2400" dirty="0">
            <a:latin typeface="Playfair Display" panose="020B0604020202020204" charset="0"/>
            <a:ea typeface="+mn-ea"/>
            <a:cs typeface="+mn-cs"/>
          </a:endParaRPr>
        </a:p>
      </dgm:t>
    </dgm:pt>
    <dgm:pt modelId="{78BC8918-0E3A-42D6-A17E-3B889A400361}" type="parTrans" cxnId="{E815DEC1-8415-4E4E-9414-EB8D91C7B377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FC7A947A-7A0F-411B-B53B-39DC10973172}" type="sibTrans" cxnId="{E815DEC1-8415-4E4E-9414-EB8D91C7B377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E0B3478B-1E7B-4B16-A774-780197B67847}">
      <dgm:prSet phldrT="[Texto]" custT="1"/>
      <dgm:spPr>
        <a:xfrm rot="10800000">
          <a:off x="3299150" y="3657599"/>
          <a:ext cx="2663666" cy="4470400"/>
        </a:xfrm>
      </dgm:spPr>
      <dgm:t>
        <a:bodyPr/>
        <a:lstStyle/>
        <a:p>
          <a:r>
            <a:rPr lang="es-ES" sz="2400" smtClean="0">
              <a:latin typeface="Playfair Display" panose="020B0604020202020204" charset="0"/>
              <a:ea typeface="+mn-ea"/>
              <a:cs typeface="+mn-cs"/>
            </a:rPr>
            <a:t>Fuerza</a:t>
          </a:r>
          <a:endParaRPr lang="es-ES" sz="2400" dirty="0">
            <a:latin typeface="Playfair Display" panose="020B0604020202020204" charset="0"/>
            <a:ea typeface="+mn-ea"/>
            <a:cs typeface="+mn-cs"/>
          </a:endParaRPr>
        </a:p>
      </dgm:t>
    </dgm:pt>
    <dgm:pt modelId="{0EF85EC1-CB43-490D-9BC7-8A890CFBA1A2}" type="parTrans" cxnId="{7361AADC-B4FA-4B22-96D0-DE1294763881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FED5F65F-15DC-4A68-A0B0-F9DE6476FF08}" type="sibTrans" cxnId="{7361AADC-B4FA-4B22-96D0-DE1294763881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C9EFA77C-9EA4-49DA-8921-EA9B5DC9FD8C}">
      <dgm:prSet phldrT="[Texto]" custT="1"/>
      <dgm:spPr>
        <a:xfrm rot="10800000">
          <a:off x="6229183" y="3657599"/>
          <a:ext cx="2663666" cy="4470400"/>
        </a:xfrm>
      </dgm:spPr>
      <dgm:t>
        <a:bodyPr/>
        <a:lstStyle/>
        <a:p>
          <a:r>
            <a:rPr lang="es-ES" sz="2400" smtClean="0">
              <a:latin typeface="Playfair Display" panose="020B0604020202020204" charset="0"/>
              <a:ea typeface="+mn-ea"/>
              <a:cs typeface="+mn-cs"/>
            </a:rPr>
            <a:t>Flexibilidad</a:t>
          </a:r>
          <a:endParaRPr lang="es-ES" sz="2400" dirty="0">
            <a:latin typeface="Playfair Display" panose="020B0604020202020204" charset="0"/>
            <a:ea typeface="+mn-ea"/>
            <a:cs typeface="+mn-cs"/>
          </a:endParaRPr>
        </a:p>
      </dgm:t>
    </dgm:pt>
    <dgm:pt modelId="{CD4F6054-7D11-4B63-ADD8-23CF325BA66C}" type="parTrans" cxnId="{F0F3171B-7F71-4709-BD2E-687BCAB7D379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76BF6099-ABDB-4C67-AC92-7AA8AD9F5137}" type="sibTrans" cxnId="{F0F3171B-7F71-4709-BD2E-687BCAB7D379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9EB9273D-BAD5-4B91-93A9-E57D636B58EB}">
      <dgm:prSet phldrT="[Texto]" custT="1"/>
      <dgm:spPr>
        <a:xfrm rot="10800000">
          <a:off x="9159216" y="3657599"/>
          <a:ext cx="2663666" cy="4470400"/>
        </a:xfrm>
      </dgm:spPr>
      <dgm:t>
        <a:bodyPr/>
        <a:lstStyle/>
        <a:p>
          <a:r>
            <a:rPr lang="es-ES" sz="2400" smtClean="0">
              <a:latin typeface="Playfair Display" panose="020B0604020202020204" charset="0"/>
              <a:ea typeface="+mn-ea"/>
              <a:cs typeface="+mn-cs"/>
            </a:rPr>
            <a:t>Postura</a:t>
          </a:r>
          <a:endParaRPr lang="es-ES" sz="2400" dirty="0">
            <a:latin typeface="Playfair Display" panose="020B0604020202020204" charset="0"/>
            <a:ea typeface="+mn-ea"/>
            <a:cs typeface="+mn-cs"/>
          </a:endParaRPr>
        </a:p>
      </dgm:t>
    </dgm:pt>
    <dgm:pt modelId="{5F319FA0-D925-4688-B132-CE6E2FB7FBFD}" type="parTrans" cxnId="{02754103-E7BE-4CAD-9ECA-3D7454A5506E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4B6A448F-12E9-4808-ADE7-8CF6EF10242F}" type="sibTrans" cxnId="{02754103-E7BE-4CAD-9ECA-3D7454A5506E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1F466FFD-DF6A-4A5B-879B-762EF877297E}" type="pres">
      <dgm:prSet presAssocID="{6490B025-9DB0-4186-8A96-FC67A4B1547A}" presName="linear" presStyleCnt="0">
        <dgm:presLayoutVars>
          <dgm:dir/>
          <dgm:resizeHandles val="exact"/>
        </dgm:presLayoutVars>
      </dgm:prSet>
      <dgm:spPr/>
    </dgm:pt>
    <dgm:pt modelId="{7415AE77-C7FC-4D15-A9C1-5FD49A89311C}" type="pres">
      <dgm:prSet presAssocID="{506D2837-4C0B-4695-812D-46DF01505B08}" presName="comp" presStyleCnt="0"/>
      <dgm:spPr/>
    </dgm:pt>
    <dgm:pt modelId="{6508A878-8510-4C4F-9448-1ED977E37F9D}" type="pres">
      <dgm:prSet presAssocID="{506D2837-4C0B-4695-812D-46DF01505B08}" presName="box" presStyleLbl="node1" presStyleIdx="0" presStyleCnt="4"/>
      <dgm:spPr/>
      <dgm:t>
        <a:bodyPr/>
        <a:lstStyle/>
        <a:p>
          <a:endParaRPr lang="es-ES"/>
        </a:p>
      </dgm:t>
    </dgm:pt>
    <dgm:pt modelId="{D3660760-AEFD-46B8-8D54-A4BEE9D648BC}" type="pres">
      <dgm:prSet presAssocID="{506D2837-4C0B-4695-812D-46DF01505B08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C037846-18CF-4CB7-8846-ECC08411BA7A}" type="pres">
      <dgm:prSet presAssocID="{506D2837-4C0B-4695-812D-46DF01505B0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50C153-B590-4C8E-9C13-A3945E5834EF}" type="pres">
      <dgm:prSet presAssocID="{FC7A947A-7A0F-411B-B53B-39DC10973172}" presName="spacer" presStyleCnt="0"/>
      <dgm:spPr/>
    </dgm:pt>
    <dgm:pt modelId="{D497B5C3-698E-4485-9E23-18AF941B47C2}" type="pres">
      <dgm:prSet presAssocID="{E0B3478B-1E7B-4B16-A774-780197B67847}" presName="comp" presStyleCnt="0"/>
      <dgm:spPr/>
    </dgm:pt>
    <dgm:pt modelId="{EB330B98-A6D2-4282-8892-275B15CE5B44}" type="pres">
      <dgm:prSet presAssocID="{E0B3478B-1E7B-4B16-A774-780197B67847}" presName="box" presStyleLbl="node1" presStyleIdx="1" presStyleCnt="4"/>
      <dgm:spPr/>
      <dgm:t>
        <a:bodyPr/>
        <a:lstStyle/>
        <a:p>
          <a:endParaRPr lang="es-ES"/>
        </a:p>
      </dgm:t>
    </dgm:pt>
    <dgm:pt modelId="{321D409E-2F16-41DA-80C3-213AA33E10DE}" type="pres">
      <dgm:prSet presAssocID="{E0B3478B-1E7B-4B16-A774-780197B67847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F49F1FA-8E5F-48EA-8812-A1792E79A011}" type="pres">
      <dgm:prSet presAssocID="{E0B3478B-1E7B-4B16-A774-780197B67847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436E9D-12CF-4392-BF13-3149ADC6D801}" type="pres">
      <dgm:prSet presAssocID="{FED5F65F-15DC-4A68-A0B0-F9DE6476FF08}" presName="spacer" presStyleCnt="0"/>
      <dgm:spPr/>
    </dgm:pt>
    <dgm:pt modelId="{2FEAD976-4D10-42C3-A142-9D5D9BF39A9F}" type="pres">
      <dgm:prSet presAssocID="{C9EFA77C-9EA4-49DA-8921-EA9B5DC9FD8C}" presName="comp" presStyleCnt="0"/>
      <dgm:spPr/>
    </dgm:pt>
    <dgm:pt modelId="{A740B7A9-0C24-4E61-860E-6EA7018DE0F8}" type="pres">
      <dgm:prSet presAssocID="{C9EFA77C-9EA4-49DA-8921-EA9B5DC9FD8C}" presName="box" presStyleLbl="node1" presStyleIdx="2" presStyleCnt="4"/>
      <dgm:spPr/>
      <dgm:t>
        <a:bodyPr/>
        <a:lstStyle/>
        <a:p>
          <a:endParaRPr lang="es-ES"/>
        </a:p>
      </dgm:t>
    </dgm:pt>
    <dgm:pt modelId="{AF885BE7-4114-4816-B301-D6E933519A43}" type="pres">
      <dgm:prSet presAssocID="{C9EFA77C-9EA4-49DA-8921-EA9B5DC9FD8C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E75D11F-B1B7-4C69-BFEE-B4931898459F}" type="pres">
      <dgm:prSet presAssocID="{C9EFA77C-9EA4-49DA-8921-EA9B5DC9FD8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E3F642-8D56-481D-AB2A-DD3A6614AE8B}" type="pres">
      <dgm:prSet presAssocID="{76BF6099-ABDB-4C67-AC92-7AA8AD9F5137}" presName="spacer" presStyleCnt="0"/>
      <dgm:spPr/>
    </dgm:pt>
    <dgm:pt modelId="{578E2F91-3EB1-4BCF-A168-2B7CE23A97DE}" type="pres">
      <dgm:prSet presAssocID="{9EB9273D-BAD5-4B91-93A9-E57D636B58EB}" presName="comp" presStyleCnt="0"/>
      <dgm:spPr/>
    </dgm:pt>
    <dgm:pt modelId="{6E9A2EA1-5C16-425F-815B-F60670C2AE16}" type="pres">
      <dgm:prSet presAssocID="{9EB9273D-BAD5-4B91-93A9-E57D636B58EB}" presName="box" presStyleLbl="node1" presStyleIdx="3" presStyleCnt="4"/>
      <dgm:spPr/>
      <dgm:t>
        <a:bodyPr/>
        <a:lstStyle/>
        <a:p>
          <a:endParaRPr lang="es-ES"/>
        </a:p>
      </dgm:t>
    </dgm:pt>
    <dgm:pt modelId="{C8328AAE-19C5-4A31-9CA8-93830A4DE4B3}" type="pres">
      <dgm:prSet presAssocID="{9EB9273D-BAD5-4B91-93A9-E57D636B58EB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D529CDC-024C-468F-9933-158AB086DBEC}" type="pres">
      <dgm:prSet presAssocID="{9EB9273D-BAD5-4B91-93A9-E57D636B58EB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2BD78B7-417D-43CF-ABDD-E034E87811C3}" type="presOf" srcId="{506D2837-4C0B-4695-812D-46DF01505B08}" destId="{5C037846-18CF-4CB7-8846-ECC08411BA7A}" srcOrd="1" destOrd="0" presId="urn:microsoft.com/office/officeart/2005/8/layout/vList4"/>
    <dgm:cxn modelId="{5928947C-6CC4-4957-8BF8-85912AD6165E}" type="presOf" srcId="{9EB9273D-BAD5-4B91-93A9-E57D636B58EB}" destId="{6E9A2EA1-5C16-425F-815B-F60670C2AE16}" srcOrd="0" destOrd="0" presId="urn:microsoft.com/office/officeart/2005/8/layout/vList4"/>
    <dgm:cxn modelId="{73FA046D-B519-4451-B9DA-646799C93902}" type="presOf" srcId="{E0B3478B-1E7B-4B16-A774-780197B67847}" destId="{FF49F1FA-8E5F-48EA-8812-A1792E79A011}" srcOrd="1" destOrd="0" presId="urn:microsoft.com/office/officeart/2005/8/layout/vList4"/>
    <dgm:cxn modelId="{8E12B3E8-4667-42EC-A635-B646E993EE7A}" type="presOf" srcId="{C9EFA77C-9EA4-49DA-8921-EA9B5DC9FD8C}" destId="{A740B7A9-0C24-4E61-860E-6EA7018DE0F8}" srcOrd="0" destOrd="0" presId="urn:microsoft.com/office/officeart/2005/8/layout/vList4"/>
    <dgm:cxn modelId="{8FD49D99-E4A2-4A0B-91CF-EA70B7D6F691}" type="presOf" srcId="{E0B3478B-1E7B-4B16-A774-780197B67847}" destId="{EB330B98-A6D2-4282-8892-275B15CE5B44}" srcOrd="0" destOrd="0" presId="urn:microsoft.com/office/officeart/2005/8/layout/vList4"/>
    <dgm:cxn modelId="{1A430BC7-9EFD-4BBC-9B6C-08BC7776783F}" type="presOf" srcId="{6490B025-9DB0-4186-8A96-FC67A4B1547A}" destId="{1F466FFD-DF6A-4A5B-879B-762EF877297E}" srcOrd="0" destOrd="0" presId="urn:microsoft.com/office/officeart/2005/8/layout/vList4"/>
    <dgm:cxn modelId="{F0F3171B-7F71-4709-BD2E-687BCAB7D379}" srcId="{6490B025-9DB0-4186-8A96-FC67A4B1547A}" destId="{C9EFA77C-9EA4-49DA-8921-EA9B5DC9FD8C}" srcOrd="2" destOrd="0" parTransId="{CD4F6054-7D11-4B63-ADD8-23CF325BA66C}" sibTransId="{76BF6099-ABDB-4C67-AC92-7AA8AD9F5137}"/>
    <dgm:cxn modelId="{51E844DE-7AB0-41FB-B716-E22B80B20EAC}" type="presOf" srcId="{9EB9273D-BAD5-4B91-93A9-E57D636B58EB}" destId="{CD529CDC-024C-468F-9933-158AB086DBEC}" srcOrd="1" destOrd="0" presId="urn:microsoft.com/office/officeart/2005/8/layout/vList4"/>
    <dgm:cxn modelId="{02754103-E7BE-4CAD-9ECA-3D7454A5506E}" srcId="{6490B025-9DB0-4186-8A96-FC67A4B1547A}" destId="{9EB9273D-BAD5-4B91-93A9-E57D636B58EB}" srcOrd="3" destOrd="0" parTransId="{5F319FA0-D925-4688-B132-CE6E2FB7FBFD}" sibTransId="{4B6A448F-12E9-4808-ADE7-8CF6EF10242F}"/>
    <dgm:cxn modelId="{3B618223-7E57-4FB5-9695-3018D3823642}" type="presOf" srcId="{C9EFA77C-9EA4-49DA-8921-EA9B5DC9FD8C}" destId="{AE75D11F-B1B7-4C69-BFEE-B4931898459F}" srcOrd="1" destOrd="0" presId="urn:microsoft.com/office/officeart/2005/8/layout/vList4"/>
    <dgm:cxn modelId="{7361AADC-B4FA-4B22-96D0-DE1294763881}" srcId="{6490B025-9DB0-4186-8A96-FC67A4B1547A}" destId="{E0B3478B-1E7B-4B16-A774-780197B67847}" srcOrd="1" destOrd="0" parTransId="{0EF85EC1-CB43-490D-9BC7-8A890CFBA1A2}" sibTransId="{FED5F65F-15DC-4A68-A0B0-F9DE6476FF08}"/>
    <dgm:cxn modelId="{549723D9-0556-46A2-8717-1AA271307D11}" type="presOf" srcId="{506D2837-4C0B-4695-812D-46DF01505B08}" destId="{6508A878-8510-4C4F-9448-1ED977E37F9D}" srcOrd="0" destOrd="0" presId="urn:microsoft.com/office/officeart/2005/8/layout/vList4"/>
    <dgm:cxn modelId="{E815DEC1-8415-4E4E-9414-EB8D91C7B377}" srcId="{6490B025-9DB0-4186-8A96-FC67A4B1547A}" destId="{506D2837-4C0B-4695-812D-46DF01505B08}" srcOrd="0" destOrd="0" parTransId="{78BC8918-0E3A-42D6-A17E-3B889A400361}" sibTransId="{FC7A947A-7A0F-411B-B53B-39DC10973172}"/>
    <dgm:cxn modelId="{6912ABFD-CF66-468A-A1D1-0CC0C19F60C0}" type="presParOf" srcId="{1F466FFD-DF6A-4A5B-879B-762EF877297E}" destId="{7415AE77-C7FC-4D15-A9C1-5FD49A89311C}" srcOrd="0" destOrd="0" presId="urn:microsoft.com/office/officeart/2005/8/layout/vList4"/>
    <dgm:cxn modelId="{BF5037A4-4665-4AB9-BE0A-07427F4DA981}" type="presParOf" srcId="{7415AE77-C7FC-4D15-A9C1-5FD49A89311C}" destId="{6508A878-8510-4C4F-9448-1ED977E37F9D}" srcOrd="0" destOrd="0" presId="urn:microsoft.com/office/officeart/2005/8/layout/vList4"/>
    <dgm:cxn modelId="{32F7E779-F2E4-4276-9B1A-6603F61C99DA}" type="presParOf" srcId="{7415AE77-C7FC-4D15-A9C1-5FD49A89311C}" destId="{D3660760-AEFD-46B8-8D54-A4BEE9D648BC}" srcOrd="1" destOrd="0" presId="urn:microsoft.com/office/officeart/2005/8/layout/vList4"/>
    <dgm:cxn modelId="{4A78F3F2-C289-4232-9187-90C9F3D2039F}" type="presParOf" srcId="{7415AE77-C7FC-4D15-A9C1-5FD49A89311C}" destId="{5C037846-18CF-4CB7-8846-ECC08411BA7A}" srcOrd="2" destOrd="0" presId="urn:microsoft.com/office/officeart/2005/8/layout/vList4"/>
    <dgm:cxn modelId="{C9BF9DAB-51C6-4034-9C19-2AD30BED47E6}" type="presParOf" srcId="{1F466FFD-DF6A-4A5B-879B-762EF877297E}" destId="{F550C153-B590-4C8E-9C13-A3945E5834EF}" srcOrd="1" destOrd="0" presId="urn:microsoft.com/office/officeart/2005/8/layout/vList4"/>
    <dgm:cxn modelId="{81B2DC29-7915-4C54-881B-8ED046A27DD3}" type="presParOf" srcId="{1F466FFD-DF6A-4A5B-879B-762EF877297E}" destId="{D497B5C3-698E-4485-9E23-18AF941B47C2}" srcOrd="2" destOrd="0" presId="urn:microsoft.com/office/officeart/2005/8/layout/vList4"/>
    <dgm:cxn modelId="{486F3281-7542-465C-A605-1BB474894192}" type="presParOf" srcId="{D497B5C3-698E-4485-9E23-18AF941B47C2}" destId="{EB330B98-A6D2-4282-8892-275B15CE5B44}" srcOrd="0" destOrd="0" presId="urn:microsoft.com/office/officeart/2005/8/layout/vList4"/>
    <dgm:cxn modelId="{C60829D3-81FE-4DBA-AC8E-ECF2D4BAE0E9}" type="presParOf" srcId="{D497B5C3-698E-4485-9E23-18AF941B47C2}" destId="{321D409E-2F16-41DA-80C3-213AA33E10DE}" srcOrd="1" destOrd="0" presId="urn:microsoft.com/office/officeart/2005/8/layout/vList4"/>
    <dgm:cxn modelId="{68D83838-081D-4CD6-8A7C-A3DD95CA351F}" type="presParOf" srcId="{D497B5C3-698E-4485-9E23-18AF941B47C2}" destId="{FF49F1FA-8E5F-48EA-8812-A1792E79A011}" srcOrd="2" destOrd="0" presId="urn:microsoft.com/office/officeart/2005/8/layout/vList4"/>
    <dgm:cxn modelId="{F7187A8B-A2E0-4963-A6F8-15D8EE124690}" type="presParOf" srcId="{1F466FFD-DF6A-4A5B-879B-762EF877297E}" destId="{50436E9D-12CF-4392-BF13-3149ADC6D801}" srcOrd="3" destOrd="0" presId="urn:microsoft.com/office/officeart/2005/8/layout/vList4"/>
    <dgm:cxn modelId="{F014D9BD-234D-45B8-BD94-7CF2A61FBAEF}" type="presParOf" srcId="{1F466FFD-DF6A-4A5B-879B-762EF877297E}" destId="{2FEAD976-4D10-42C3-A142-9D5D9BF39A9F}" srcOrd="4" destOrd="0" presId="urn:microsoft.com/office/officeart/2005/8/layout/vList4"/>
    <dgm:cxn modelId="{6B0D15C5-6131-4F59-95D9-99B765F42856}" type="presParOf" srcId="{2FEAD976-4D10-42C3-A142-9D5D9BF39A9F}" destId="{A740B7A9-0C24-4E61-860E-6EA7018DE0F8}" srcOrd="0" destOrd="0" presId="urn:microsoft.com/office/officeart/2005/8/layout/vList4"/>
    <dgm:cxn modelId="{FA54F8D8-D187-4E00-8E51-C99AC4B7CC15}" type="presParOf" srcId="{2FEAD976-4D10-42C3-A142-9D5D9BF39A9F}" destId="{AF885BE7-4114-4816-B301-D6E933519A43}" srcOrd="1" destOrd="0" presId="urn:microsoft.com/office/officeart/2005/8/layout/vList4"/>
    <dgm:cxn modelId="{F49AF473-8488-4C93-9218-6A1EF2C89BF3}" type="presParOf" srcId="{2FEAD976-4D10-42C3-A142-9D5D9BF39A9F}" destId="{AE75D11F-B1B7-4C69-BFEE-B4931898459F}" srcOrd="2" destOrd="0" presId="urn:microsoft.com/office/officeart/2005/8/layout/vList4"/>
    <dgm:cxn modelId="{4F0456DC-B1D1-419A-AF9D-03C9DBD1CF46}" type="presParOf" srcId="{1F466FFD-DF6A-4A5B-879B-762EF877297E}" destId="{E0E3F642-8D56-481D-AB2A-DD3A6614AE8B}" srcOrd="5" destOrd="0" presId="urn:microsoft.com/office/officeart/2005/8/layout/vList4"/>
    <dgm:cxn modelId="{B187CD1F-6AD3-402E-90F0-2ADCDF980B56}" type="presParOf" srcId="{1F466FFD-DF6A-4A5B-879B-762EF877297E}" destId="{578E2F91-3EB1-4BCF-A168-2B7CE23A97DE}" srcOrd="6" destOrd="0" presId="urn:microsoft.com/office/officeart/2005/8/layout/vList4"/>
    <dgm:cxn modelId="{6F3901B0-68AA-4FA7-8C52-D9BCE75A5920}" type="presParOf" srcId="{578E2F91-3EB1-4BCF-A168-2B7CE23A97DE}" destId="{6E9A2EA1-5C16-425F-815B-F60670C2AE16}" srcOrd="0" destOrd="0" presId="urn:microsoft.com/office/officeart/2005/8/layout/vList4"/>
    <dgm:cxn modelId="{DDDCEC9A-5F2A-44D5-9DAB-755B83FBB9E1}" type="presParOf" srcId="{578E2F91-3EB1-4BCF-A168-2B7CE23A97DE}" destId="{C8328AAE-19C5-4A31-9CA8-93830A4DE4B3}" srcOrd="1" destOrd="0" presId="urn:microsoft.com/office/officeart/2005/8/layout/vList4"/>
    <dgm:cxn modelId="{3575A32E-8AFF-4A52-93BA-21810380F7E4}" type="presParOf" srcId="{578E2F91-3EB1-4BCF-A168-2B7CE23A97DE}" destId="{CD529CDC-024C-468F-9933-158AB086DBE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490B025-9DB0-4186-8A96-FC67A4B1547A}" type="doc">
      <dgm:prSet loTypeId="urn:microsoft.com/office/officeart/2005/8/layout/vList4" loCatId="list" qsTypeId="urn:microsoft.com/office/officeart/2005/8/quickstyle/simple2" qsCatId="simple" csTypeId="urn:microsoft.com/office/officeart/2005/8/colors/accent2_1" csCatId="accent2" phldr="1"/>
      <dgm:spPr/>
    </dgm:pt>
    <dgm:pt modelId="{506D2837-4C0B-4695-812D-46DF01505B08}">
      <dgm:prSet phldrT="[Texto]" custT="1"/>
      <dgm:spPr>
        <a:xfrm>
          <a:off x="0" y="0"/>
          <a:ext cx="6705600" cy="1506729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s-ES" sz="2400" smtClean="0">
              <a:latin typeface="Playfair Display" panose="020B0604020202020204" charset="0"/>
              <a:ea typeface="+mn-ea"/>
              <a:cs typeface="+mn-cs"/>
            </a:rPr>
            <a:t>Calentamiento</a:t>
          </a:r>
          <a:endParaRPr lang="es-ES" sz="2400" dirty="0">
            <a:latin typeface="Playfair Display" panose="020B0604020202020204" charset="0"/>
            <a:ea typeface="+mn-ea"/>
            <a:cs typeface="+mn-cs"/>
          </a:endParaRPr>
        </a:p>
      </dgm:t>
    </dgm:pt>
    <dgm:pt modelId="{78BC8918-0E3A-42D6-A17E-3B889A400361}" type="parTrans" cxnId="{E815DEC1-8415-4E4E-9414-EB8D91C7B377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FC7A947A-7A0F-411B-B53B-39DC10973172}" type="sibTrans" cxnId="{E815DEC1-8415-4E4E-9414-EB8D91C7B377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E0B3478B-1E7B-4B16-A774-780197B67847}">
      <dgm:prSet phldrT="[Texto]" custT="1"/>
      <dgm:spPr>
        <a:xfrm>
          <a:off x="0" y="1657402"/>
          <a:ext cx="6705600" cy="1506729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s-ES" sz="2400" smtClean="0">
              <a:latin typeface="Playfair Display" panose="020B0604020202020204" charset="0"/>
              <a:ea typeface="+mn-ea"/>
              <a:cs typeface="+mn-cs"/>
            </a:rPr>
            <a:t>Trabajo de flexibilidad</a:t>
          </a:r>
          <a:endParaRPr lang="es-ES" sz="2400" dirty="0">
            <a:latin typeface="Playfair Display" panose="020B0604020202020204" charset="0"/>
            <a:ea typeface="+mn-ea"/>
            <a:cs typeface="+mn-cs"/>
          </a:endParaRPr>
        </a:p>
      </dgm:t>
    </dgm:pt>
    <dgm:pt modelId="{0EF85EC1-CB43-490D-9BC7-8A890CFBA1A2}" type="parTrans" cxnId="{7361AADC-B4FA-4B22-96D0-DE1294763881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FED5F65F-15DC-4A68-A0B0-F9DE6476FF08}" type="sibTrans" cxnId="{7361AADC-B4FA-4B22-96D0-DE1294763881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C9EFA77C-9EA4-49DA-8921-EA9B5DC9FD8C}">
      <dgm:prSet phldrT="[Texto]" custT="1"/>
      <dgm:spPr>
        <a:xfrm>
          <a:off x="0" y="3314805"/>
          <a:ext cx="6705600" cy="1506729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s-ES" sz="2400" smtClean="0">
              <a:latin typeface="Playfair Display" panose="020B0604020202020204" charset="0"/>
              <a:ea typeface="+mn-ea"/>
              <a:cs typeface="+mn-cs"/>
            </a:rPr>
            <a:t>Trabajo de propiocepción</a:t>
          </a:r>
          <a:endParaRPr lang="es-ES" sz="2400" dirty="0">
            <a:latin typeface="Playfair Display" panose="020B0604020202020204" charset="0"/>
            <a:ea typeface="+mn-ea"/>
            <a:cs typeface="+mn-cs"/>
          </a:endParaRPr>
        </a:p>
      </dgm:t>
    </dgm:pt>
    <dgm:pt modelId="{CD4F6054-7D11-4B63-ADD8-23CF325BA66C}" type="parTrans" cxnId="{F0F3171B-7F71-4709-BD2E-687BCAB7D379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76BF6099-ABDB-4C67-AC92-7AA8AD9F5137}" type="sibTrans" cxnId="{F0F3171B-7F71-4709-BD2E-687BCAB7D379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9EB9273D-BAD5-4B91-93A9-E57D636B58EB}">
      <dgm:prSet phldrT="[Texto]" custT="1"/>
      <dgm:spPr>
        <a:xfrm>
          <a:off x="0" y="4972207"/>
          <a:ext cx="6705600" cy="1506729"/>
        </a:xfrm>
        <a:prstGeom prst="roundRect">
          <a:avLst>
            <a:gd name="adj" fmla="val 10000"/>
          </a:avLst>
        </a:prstGeom>
      </dgm:spPr>
      <dgm:t>
        <a:bodyPr/>
        <a:lstStyle/>
        <a:p>
          <a:r>
            <a:rPr lang="es-ES" sz="2400" dirty="0" smtClean="0">
              <a:latin typeface="Playfair Display" panose="020B0604020202020204" charset="0"/>
              <a:ea typeface="+mn-ea"/>
              <a:cs typeface="+mn-cs"/>
            </a:rPr>
            <a:t>Trabajo de fuerza</a:t>
          </a:r>
          <a:endParaRPr lang="es-ES" sz="2400" dirty="0">
            <a:latin typeface="Playfair Display" panose="020B0604020202020204" charset="0"/>
            <a:ea typeface="+mn-ea"/>
            <a:cs typeface="+mn-cs"/>
          </a:endParaRPr>
        </a:p>
      </dgm:t>
    </dgm:pt>
    <dgm:pt modelId="{5F319FA0-D925-4688-B132-CE6E2FB7FBFD}" type="parTrans" cxnId="{02754103-E7BE-4CAD-9ECA-3D7454A5506E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4B6A448F-12E9-4808-ADE7-8CF6EF10242F}" type="sibTrans" cxnId="{02754103-E7BE-4CAD-9ECA-3D7454A5506E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Playfair Display" panose="020B0604020202020204" charset="0"/>
          </a:endParaRPr>
        </a:p>
      </dgm:t>
    </dgm:pt>
    <dgm:pt modelId="{E29ED4CE-51B6-4E56-AF0F-34AB1A88B84C}">
      <dgm:prSet phldrT="[Texto]" custT="1"/>
      <dgm:spPr>
        <a:xfrm>
          <a:off x="0" y="4972207"/>
          <a:ext cx="6705600" cy="1506729"/>
        </a:xfrm>
      </dgm:spPr>
      <dgm:t>
        <a:bodyPr/>
        <a:lstStyle/>
        <a:p>
          <a:r>
            <a:rPr lang="es-ES" sz="2400" smtClean="0">
              <a:latin typeface="Playfair Display" panose="020B0604020202020204" charset="0"/>
              <a:ea typeface="+mn-ea"/>
              <a:cs typeface="+mn-cs"/>
            </a:rPr>
            <a:t>Trabajo de postura</a:t>
          </a:r>
          <a:endParaRPr lang="es-ES" sz="2400" dirty="0">
            <a:latin typeface="Playfair Display" panose="020B0604020202020204" charset="0"/>
            <a:ea typeface="+mn-ea"/>
            <a:cs typeface="+mn-cs"/>
          </a:endParaRPr>
        </a:p>
      </dgm:t>
    </dgm:pt>
    <dgm:pt modelId="{B9C77340-28D5-4CEB-9CF2-17CDE1B1F859}" type="parTrans" cxnId="{FAB27A6C-1109-4EBF-ACF0-6E7818BB4DC6}">
      <dgm:prSet/>
      <dgm:spPr/>
      <dgm:t>
        <a:bodyPr/>
        <a:lstStyle/>
        <a:p>
          <a:endParaRPr lang="es-ES"/>
        </a:p>
      </dgm:t>
    </dgm:pt>
    <dgm:pt modelId="{4F8AFF36-63A6-418A-AE84-2EAFEE282F52}" type="sibTrans" cxnId="{FAB27A6C-1109-4EBF-ACF0-6E7818BB4DC6}">
      <dgm:prSet/>
      <dgm:spPr/>
      <dgm:t>
        <a:bodyPr/>
        <a:lstStyle/>
        <a:p>
          <a:endParaRPr lang="es-ES"/>
        </a:p>
      </dgm:t>
    </dgm:pt>
    <dgm:pt modelId="{1F466FFD-DF6A-4A5B-879B-762EF877297E}" type="pres">
      <dgm:prSet presAssocID="{6490B025-9DB0-4186-8A96-FC67A4B1547A}" presName="linear" presStyleCnt="0">
        <dgm:presLayoutVars>
          <dgm:dir/>
          <dgm:resizeHandles val="exact"/>
        </dgm:presLayoutVars>
      </dgm:prSet>
      <dgm:spPr/>
    </dgm:pt>
    <dgm:pt modelId="{7415AE77-C7FC-4D15-A9C1-5FD49A89311C}" type="pres">
      <dgm:prSet presAssocID="{506D2837-4C0B-4695-812D-46DF01505B08}" presName="comp" presStyleCnt="0"/>
      <dgm:spPr/>
    </dgm:pt>
    <dgm:pt modelId="{6508A878-8510-4C4F-9448-1ED977E37F9D}" type="pres">
      <dgm:prSet presAssocID="{506D2837-4C0B-4695-812D-46DF01505B08}" presName="box" presStyleLbl="node1" presStyleIdx="0" presStyleCnt="5" custLinFactX="27273" custLinFactNeighborX="100000" custLinFactNeighborY="-10115"/>
      <dgm:spPr/>
      <dgm:t>
        <a:bodyPr/>
        <a:lstStyle/>
        <a:p>
          <a:endParaRPr lang="es-ES"/>
        </a:p>
      </dgm:t>
    </dgm:pt>
    <dgm:pt modelId="{D3660760-AEFD-46B8-8D54-A4BEE9D648BC}" type="pres">
      <dgm:prSet presAssocID="{506D2837-4C0B-4695-812D-46DF01505B08}" presName="img" presStyleLbl="fgImgPlace1" presStyleIdx="0" presStyleCnt="5"/>
      <dgm:spPr>
        <a:xfrm>
          <a:off x="150672" y="150672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C037846-18CF-4CB7-8846-ECC08411BA7A}" type="pres">
      <dgm:prSet presAssocID="{506D2837-4C0B-4695-812D-46DF01505B08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50C153-B590-4C8E-9C13-A3945E5834EF}" type="pres">
      <dgm:prSet presAssocID="{FC7A947A-7A0F-411B-B53B-39DC10973172}" presName="spacer" presStyleCnt="0"/>
      <dgm:spPr/>
    </dgm:pt>
    <dgm:pt modelId="{D497B5C3-698E-4485-9E23-18AF941B47C2}" type="pres">
      <dgm:prSet presAssocID="{E0B3478B-1E7B-4B16-A774-780197B67847}" presName="comp" presStyleCnt="0"/>
      <dgm:spPr/>
    </dgm:pt>
    <dgm:pt modelId="{EB330B98-A6D2-4282-8892-275B15CE5B44}" type="pres">
      <dgm:prSet presAssocID="{E0B3478B-1E7B-4B16-A774-780197B67847}" presName="box" presStyleLbl="node1" presStyleIdx="1" presStyleCnt="5"/>
      <dgm:spPr/>
      <dgm:t>
        <a:bodyPr/>
        <a:lstStyle/>
        <a:p>
          <a:endParaRPr lang="es-ES"/>
        </a:p>
      </dgm:t>
    </dgm:pt>
    <dgm:pt modelId="{321D409E-2F16-41DA-80C3-213AA33E10DE}" type="pres">
      <dgm:prSet presAssocID="{E0B3478B-1E7B-4B16-A774-780197B67847}" presName="img" presStyleLbl="fgImgPlace1" presStyleIdx="1" presStyleCnt="5"/>
      <dgm:spPr>
        <a:xfrm>
          <a:off x="150672" y="1808075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F49F1FA-8E5F-48EA-8812-A1792E79A011}" type="pres">
      <dgm:prSet presAssocID="{E0B3478B-1E7B-4B16-A774-780197B67847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436E9D-12CF-4392-BF13-3149ADC6D801}" type="pres">
      <dgm:prSet presAssocID="{FED5F65F-15DC-4A68-A0B0-F9DE6476FF08}" presName="spacer" presStyleCnt="0"/>
      <dgm:spPr/>
    </dgm:pt>
    <dgm:pt modelId="{2FEAD976-4D10-42C3-A142-9D5D9BF39A9F}" type="pres">
      <dgm:prSet presAssocID="{C9EFA77C-9EA4-49DA-8921-EA9B5DC9FD8C}" presName="comp" presStyleCnt="0"/>
      <dgm:spPr/>
    </dgm:pt>
    <dgm:pt modelId="{A740B7A9-0C24-4E61-860E-6EA7018DE0F8}" type="pres">
      <dgm:prSet presAssocID="{C9EFA77C-9EA4-49DA-8921-EA9B5DC9FD8C}" presName="box" presStyleLbl="node1" presStyleIdx="2" presStyleCnt="5"/>
      <dgm:spPr/>
      <dgm:t>
        <a:bodyPr/>
        <a:lstStyle/>
        <a:p>
          <a:endParaRPr lang="es-ES"/>
        </a:p>
      </dgm:t>
    </dgm:pt>
    <dgm:pt modelId="{AF885BE7-4114-4816-B301-D6E933519A43}" type="pres">
      <dgm:prSet presAssocID="{C9EFA77C-9EA4-49DA-8921-EA9B5DC9FD8C}" presName="img" presStyleLbl="fgImgPlace1" presStyleIdx="2" presStyleCnt="5"/>
      <dgm:spPr>
        <a:xfrm>
          <a:off x="150672" y="3465478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E75D11F-B1B7-4C69-BFEE-B4931898459F}" type="pres">
      <dgm:prSet presAssocID="{C9EFA77C-9EA4-49DA-8921-EA9B5DC9FD8C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E3F642-8D56-481D-AB2A-DD3A6614AE8B}" type="pres">
      <dgm:prSet presAssocID="{76BF6099-ABDB-4C67-AC92-7AA8AD9F5137}" presName="spacer" presStyleCnt="0"/>
      <dgm:spPr/>
    </dgm:pt>
    <dgm:pt modelId="{578E2F91-3EB1-4BCF-A168-2B7CE23A97DE}" type="pres">
      <dgm:prSet presAssocID="{9EB9273D-BAD5-4B91-93A9-E57D636B58EB}" presName="comp" presStyleCnt="0"/>
      <dgm:spPr/>
    </dgm:pt>
    <dgm:pt modelId="{6E9A2EA1-5C16-425F-815B-F60670C2AE16}" type="pres">
      <dgm:prSet presAssocID="{9EB9273D-BAD5-4B91-93A9-E57D636B58EB}" presName="box" presStyleLbl="node1" presStyleIdx="3" presStyleCnt="5"/>
      <dgm:spPr/>
      <dgm:t>
        <a:bodyPr/>
        <a:lstStyle/>
        <a:p>
          <a:endParaRPr lang="es-ES"/>
        </a:p>
      </dgm:t>
    </dgm:pt>
    <dgm:pt modelId="{C8328AAE-19C5-4A31-9CA8-93830A4DE4B3}" type="pres">
      <dgm:prSet presAssocID="{9EB9273D-BAD5-4B91-93A9-E57D636B58EB}" presName="img" presStyleLbl="fgImgPlace1" presStyleIdx="3" presStyleCnt="5"/>
      <dgm:spPr>
        <a:xfrm>
          <a:off x="150672" y="5122880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D529CDC-024C-468F-9933-158AB086DBEC}" type="pres">
      <dgm:prSet presAssocID="{9EB9273D-BAD5-4B91-93A9-E57D636B58EB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BDC70E-35DC-4E3A-B1D4-51E31A746164}" type="pres">
      <dgm:prSet presAssocID="{4B6A448F-12E9-4808-ADE7-8CF6EF10242F}" presName="spacer" presStyleCnt="0"/>
      <dgm:spPr/>
    </dgm:pt>
    <dgm:pt modelId="{81F011DE-9F98-4D3B-A8A1-54B50AED8874}" type="pres">
      <dgm:prSet presAssocID="{E29ED4CE-51B6-4E56-AF0F-34AB1A88B84C}" presName="comp" presStyleCnt="0"/>
      <dgm:spPr/>
    </dgm:pt>
    <dgm:pt modelId="{14CDB601-D039-44AF-AC19-60A1DB885B35}" type="pres">
      <dgm:prSet presAssocID="{E29ED4CE-51B6-4E56-AF0F-34AB1A88B84C}" presName="box" presStyleLbl="node1" presStyleIdx="4" presStyleCnt="5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494E65B0-B21E-4B8E-A549-AE9C42437573}" type="pres">
      <dgm:prSet presAssocID="{E29ED4CE-51B6-4E56-AF0F-34AB1A88B84C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F5AF9631-68B1-4071-9844-8F65D703E3E6}" type="pres">
      <dgm:prSet presAssocID="{E29ED4CE-51B6-4E56-AF0F-34AB1A88B84C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2BD78B7-417D-43CF-ABDD-E034E87811C3}" type="presOf" srcId="{506D2837-4C0B-4695-812D-46DF01505B08}" destId="{5C037846-18CF-4CB7-8846-ECC08411BA7A}" srcOrd="1" destOrd="0" presId="urn:microsoft.com/office/officeart/2005/8/layout/vList4"/>
    <dgm:cxn modelId="{5928947C-6CC4-4957-8BF8-85912AD6165E}" type="presOf" srcId="{9EB9273D-BAD5-4B91-93A9-E57D636B58EB}" destId="{6E9A2EA1-5C16-425F-815B-F60670C2AE16}" srcOrd="0" destOrd="0" presId="urn:microsoft.com/office/officeart/2005/8/layout/vList4"/>
    <dgm:cxn modelId="{73FA046D-B519-4451-B9DA-646799C93902}" type="presOf" srcId="{E0B3478B-1E7B-4B16-A774-780197B67847}" destId="{FF49F1FA-8E5F-48EA-8812-A1792E79A011}" srcOrd="1" destOrd="0" presId="urn:microsoft.com/office/officeart/2005/8/layout/vList4"/>
    <dgm:cxn modelId="{8E12B3E8-4667-42EC-A635-B646E993EE7A}" type="presOf" srcId="{C9EFA77C-9EA4-49DA-8921-EA9B5DC9FD8C}" destId="{A740B7A9-0C24-4E61-860E-6EA7018DE0F8}" srcOrd="0" destOrd="0" presId="urn:microsoft.com/office/officeart/2005/8/layout/vList4"/>
    <dgm:cxn modelId="{8FD49D99-E4A2-4A0B-91CF-EA70B7D6F691}" type="presOf" srcId="{E0B3478B-1E7B-4B16-A774-780197B67847}" destId="{EB330B98-A6D2-4282-8892-275B15CE5B44}" srcOrd="0" destOrd="0" presId="urn:microsoft.com/office/officeart/2005/8/layout/vList4"/>
    <dgm:cxn modelId="{1A430BC7-9EFD-4BBC-9B6C-08BC7776783F}" type="presOf" srcId="{6490B025-9DB0-4186-8A96-FC67A4B1547A}" destId="{1F466FFD-DF6A-4A5B-879B-762EF877297E}" srcOrd="0" destOrd="0" presId="urn:microsoft.com/office/officeart/2005/8/layout/vList4"/>
    <dgm:cxn modelId="{F0F3171B-7F71-4709-BD2E-687BCAB7D379}" srcId="{6490B025-9DB0-4186-8A96-FC67A4B1547A}" destId="{C9EFA77C-9EA4-49DA-8921-EA9B5DC9FD8C}" srcOrd="2" destOrd="0" parTransId="{CD4F6054-7D11-4B63-ADD8-23CF325BA66C}" sibTransId="{76BF6099-ABDB-4C67-AC92-7AA8AD9F5137}"/>
    <dgm:cxn modelId="{51E844DE-7AB0-41FB-B716-E22B80B20EAC}" type="presOf" srcId="{9EB9273D-BAD5-4B91-93A9-E57D636B58EB}" destId="{CD529CDC-024C-468F-9933-158AB086DBEC}" srcOrd="1" destOrd="0" presId="urn:microsoft.com/office/officeart/2005/8/layout/vList4"/>
    <dgm:cxn modelId="{02754103-E7BE-4CAD-9ECA-3D7454A5506E}" srcId="{6490B025-9DB0-4186-8A96-FC67A4B1547A}" destId="{9EB9273D-BAD5-4B91-93A9-E57D636B58EB}" srcOrd="3" destOrd="0" parTransId="{5F319FA0-D925-4688-B132-CE6E2FB7FBFD}" sibTransId="{4B6A448F-12E9-4808-ADE7-8CF6EF10242F}"/>
    <dgm:cxn modelId="{3B618223-7E57-4FB5-9695-3018D3823642}" type="presOf" srcId="{C9EFA77C-9EA4-49DA-8921-EA9B5DC9FD8C}" destId="{AE75D11F-B1B7-4C69-BFEE-B4931898459F}" srcOrd="1" destOrd="0" presId="urn:microsoft.com/office/officeart/2005/8/layout/vList4"/>
    <dgm:cxn modelId="{7361AADC-B4FA-4B22-96D0-DE1294763881}" srcId="{6490B025-9DB0-4186-8A96-FC67A4B1547A}" destId="{E0B3478B-1E7B-4B16-A774-780197B67847}" srcOrd="1" destOrd="0" parTransId="{0EF85EC1-CB43-490D-9BC7-8A890CFBA1A2}" sibTransId="{FED5F65F-15DC-4A68-A0B0-F9DE6476FF08}"/>
    <dgm:cxn modelId="{549723D9-0556-46A2-8717-1AA271307D11}" type="presOf" srcId="{506D2837-4C0B-4695-812D-46DF01505B08}" destId="{6508A878-8510-4C4F-9448-1ED977E37F9D}" srcOrd="0" destOrd="0" presId="urn:microsoft.com/office/officeart/2005/8/layout/vList4"/>
    <dgm:cxn modelId="{FAB27A6C-1109-4EBF-ACF0-6E7818BB4DC6}" srcId="{6490B025-9DB0-4186-8A96-FC67A4B1547A}" destId="{E29ED4CE-51B6-4E56-AF0F-34AB1A88B84C}" srcOrd="4" destOrd="0" parTransId="{B9C77340-28D5-4CEB-9CF2-17CDE1B1F859}" sibTransId="{4F8AFF36-63A6-418A-AE84-2EAFEE282F52}"/>
    <dgm:cxn modelId="{E815DEC1-8415-4E4E-9414-EB8D91C7B377}" srcId="{6490B025-9DB0-4186-8A96-FC67A4B1547A}" destId="{506D2837-4C0B-4695-812D-46DF01505B08}" srcOrd="0" destOrd="0" parTransId="{78BC8918-0E3A-42D6-A17E-3B889A400361}" sibTransId="{FC7A947A-7A0F-411B-B53B-39DC10973172}"/>
    <dgm:cxn modelId="{77BAEFFE-02AB-4000-B083-B07503690582}" type="presOf" srcId="{E29ED4CE-51B6-4E56-AF0F-34AB1A88B84C}" destId="{F5AF9631-68B1-4071-9844-8F65D703E3E6}" srcOrd="1" destOrd="0" presId="urn:microsoft.com/office/officeart/2005/8/layout/vList4"/>
    <dgm:cxn modelId="{25DBCD2C-B053-47D8-9381-EAA69E743A47}" type="presOf" srcId="{E29ED4CE-51B6-4E56-AF0F-34AB1A88B84C}" destId="{14CDB601-D039-44AF-AC19-60A1DB885B35}" srcOrd="0" destOrd="0" presId="urn:microsoft.com/office/officeart/2005/8/layout/vList4"/>
    <dgm:cxn modelId="{6912ABFD-CF66-468A-A1D1-0CC0C19F60C0}" type="presParOf" srcId="{1F466FFD-DF6A-4A5B-879B-762EF877297E}" destId="{7415AE77-C7FC-4D15-A9C1-5FD49A89311C}" srcOrd="0" destOrd="0" presId="urn:microsoft.com/office/officeart/2005/8/layout/vList4"/>
    <dgm:cxn modelId="{BF5037A4-4665-4AB9-BE0A-07427F4DA981}" type="presParOf" srcId="{7415AE77-C7FC-4D15-A9C1-5FD49A89311C}" destId="{6508A878-8510-4C4F-9448-1ED977E37F9D}" srcOrd="0" destOrd="0" presId="urn:microsoft.com/office/officeart/2005/8/layout/vList4"/>
    <dgm:cxn modelId="{32F7E779-F2E4-4276-9B1A-6603F61C99DA}" type="presParOf" srcId="{7415AE77-C7FC-4D15-A9C1-5FD49A89311C}" destId="{D3660760-AEFD-46B8-8D54-A4BEE9D648BC}" srcOrd="1" destOrd="0" presId="urn:microsoft.com/office/officeart/2005/8/layout/vList4"/>
    <dgm:cxn modelId="{4A78F3F2-C289-4232-9187-90C9F3D2039F}" type="presParOf" srcId="{7415AE77-C7FC-4D15-A9C1-5FD49A89311C}" destId="{5C037846-18CF-4CB7-8846-ECC08411BA7A}" srcOrd="2" destOrd="0" presId="urn:microsoft.com/office/officeart/2005/8/layout/vList4"/>
    <dgm:cxn modelId="{C9BF9DAB-51C6-4034-9C19-2AD30BED47E6}" type="presParOf" srcId="{1F466FFD-DF6A-4A5B-879B-762EF877297E}" destId="{F550C153-B590-4C8E-9C13-A3945E5834EF}" srcOrd="1" destOrd="0" presId="urn:microsoft.com/office/officeart/2005/8/layout/vList4"/>
    <dgm:cxn modelId="{81B2DC29-7915-4C54-881B-8ED046A27DD3}" type="presParOf" srcId="{1F466FFD-DF6A-4A5B-879B-762EF877297E}" destId="{D497B5C3-698E-4485-9E23-18AF941B47C2}" srcOrd="2" destOrd="0" presId="urn:microsoft.com/office/officeart/2005/8/layout/vList4"/>
    <dgm:cxn modelId="{486F3281-7542-465C-A605-1BB474894192}" type="presParOf" srcId="{D497B5C3-698E-4485-9E23-18AF941B47C2}" destId="{EB330B98-A6D2-4282-8892-275B15CE5B44}" srcOrd="0" destOrd="0" presId="urn:microsoft.com/office/officeart/2005/8/layout/vList4"/>
    <dgm:cxn modelId="{C60829D3-81FE-4DBA-AC8E-ECF2D4BAE0E9}" type="presParOf" srcId="{D497B5C3-698E-4485-9E23-18AF941B47C2}" destId="{321D409E-2F16-41DA-80C3-213AA33E10DE}" srcOrd="1" destOrd="0" presId="urn:microsoft.com/office/officeart/2005/8/layout/vList4"/>
    <dgm:cxn modelId="{68D83838-081D-4CD6-8A7C-A3DD95CA351F}" type="presParOf" srcId="{D497B5C3-698E-4485-9E23-18AF941B47C2}" destId="{FF49F1FA-8E5F-48EA-8812-A1792E79A011}" srcOrd="2" destOrd="0" presId="urn:microsoft.com/office/officeart/2005/8/layout/vList4"/>
    <dgm:cxn modelId="{F7187A8B-A2E0-4963-A6F8-15D8EE124690}" type="presParOf" srcId="{1F466FFD-DF6A-4A5B-879B-762EF877297E}" destId="{50436E9D-12CF-4392-BF13-3149ADC6D801}" srcOrd="3" destOrd="0" presId="urn:microsoft.com/office/officeart/2005/8/layout/vList4"/>
    <dgm:cxn modelId="{F014D9BD-234D-45B8-BD94-7CF2A61FBAEF}" type="presParOf" srcId="{1F466FFD-DF6A-4A5B-879B-762EF877297E}" destId="{2FEAD976-4D10-42C3-A142-9D5D9BF39A9F}" srcOrd="4" destOrd="0" presId="urn:microsoft.com/office/officeart/2005/8/layout/vList4"/>
    <dgm:cxn modelId="{6B0D15C5-6131-4F59-95D9-99B765F42856}" type="presParOf" srcId="{2FEAD976-4D10-42C3-A142-9D5D9BF39A9F}" destId="{A740B7A9-0C24-4E61-860E-6EA7018DE0F8}" srcOrd="0" destOrd="0" presId="urn:microsoft.com/office/officeart/2005/8/layout/vList4"/>
    <dgm:cxn modelId="{FA54F8D8-D187-4E00-8E51-C99AC4B7CC15}" type="presParOf" srcId="{2FEAD976-4D10-42C3-A142-9D5D9BF39A9F}" destId="{AF885BE7-4114-4816-B301-D6E933519A43}" srcOrd="1" destOrd="0" presId="urn:microsoft.com/office/officeart/2005/8/layout/vList4"/>
    <dgm:cxn modelId="{F49AF473-8488-4C93-9218-6A1EF2C89BF3}" type="presParOf" srcId="{2FEAD976-4D10-42C3-A142-9D5D9BF39A9F}" destId="{AE75D11F-B1B7-4C69-BFEE-B4931898459F}" srcOrd="2" destOrd="0" presId="urn:microsoft.com/office/officeart/2005/8/layout/vList4"/>
    <dgm:cxn modelId="{4F0456DC-B1D1-419A-AF9D-03C9DBD1CF46}" type="presParOf" srcId="{1F466FFD-DF6A-4A5B-879B-762EF877297E}" destId="{E0E3F642-8D56-481D-AB2A-DD3A6614AE8B}" srcOrd="5" destOrd="0" presId="urn:microsoft.com/office/officeart/2005/8/layout/vList4"/>
    <dgm:cxn modelId="{B187CD1F-6AD3-402E-90F0-2ADCDF980B56}" type="presParOf" srcId="{1F466FFD-DF6A-4A5B-879B-762EF877297E}" destId="{578E2F91-3EB1-4BCF-A168-2B7CE23A97DE}" srcOrd="6" destOrd="0" presId="urn:microsoft.com/office/officeart/2005/8/layout/vList4"/>
    <dgm:cxn modelId="{6F3901B0-68AA-4FA7-8C52-D9BCE75A5920}" type="presParOf" srcId="{578E2F91-3EB1-4BCF-A168-2B7CE23A97DE}" destId="{6E9A2EA1-5C16-425F-815B-F60670C2AE16}" srcOrd="0" destOrd="0" presId="urn:microsoft.com/office/officeart/2005/8/layout/vList4"/>
    <dgm:cxn modelId="{DDDCEC9A-5F2A-44D5-9DAB-755B83FBB9E1}" type="presParOf" srcId="{578E2F91-3EB1-4BCF-A168-2B7CE23A97DE}" destId="{C8328AAE-19C5-4A31-9CA8-93830A4DE4B3}" srcOrd="1" destOrd="0" presId="urn:microsoft.com/office/officeart/2005/8/layout/vList4"/>
    <dgm:cxn modelId="{3575A32E-8AFF-4A52-93BA-21810380F7E4}" type="presParOf" srcId="{578E2F91-3EB1-4BCF-A168-2B7CE23A97DE}" destId="{CD529CDC-024C-468F-9933-158AB086DBEC}" srcOrd="2" destOrd="0" presId="urn:microsoft.com/office/officeart/2005/8/layout/vList4"/>
    <dgm:cxn modelId="{17D1B0F4-62D4-455F-887B-83067D746072}" type="presParOf" srcId="{1F466FFD-DF6A-4A5B-879B-762EF877297E}" destId="{37BDC70E-35DC-4E3A-B1D4-51E31A746164}" srcOrd="7" destOrd="0" presId="urn:microsoft.com/office/officeart/2005/8/layout/vList4"/>
    <dgm:cxn modelId="{2FCBDD4B-E8CB-41EA-80E1-9471847240A8}" type="presParOf" srcId="{1F466FFD-DF6A-4A5B-879B-762EF877297E}" destId="{81F011DE-9F98-4D3B-A8A1-54B50AED8874}" srcOrd="8" destOrd="0" presId="urn:microsoft.com/office/officeart/2005/8/layout/vList4"/>
    <dgm:cxn modelId="{178DA50B-8AEB-4092-9A1C-F36E8DED4E20}" type="presParOf" srcId="{81F011DE-9F98-4D3B-A8A1-54B50AED8874}" destId="{14CDB601-D039-44AF-AC19-60A1DB885B35}" srcOrd="0" destOrd="0" presId="urn:microsoft.com/office/officeart/2005/8/layout/vList4"/>
    <dgm:cxn modelId="{9CA61D6D-94C1-4BA8-99D8-B56D77A604B7}" type="presParOf" srcId="{81F011DE-9F98-4D3B-A8A1-54B50AED8874}" destId="{494E65B0-B21E-4B8E-A549-AE9C42437573}" srcOrd="1" destOrd="0" presId="urn:microsoft.com/office/officeart/2005/8/layout/vList4"/>
    <dgm:cxn modelId="{14BD9386-DA19-44B0-8DC6-F22906C9D7D9}" type="presParOf" srcId="{81F011DE-9F98-4D3B-A8A1-54B50AED8874}" destId="{F5AF9631-68B1-4071-9844-8F65D703E3E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57CA73-59A9-4D55-9F0C-F06C1173CFF5}" type="doc">
      <dgm:prSet loTypeId="urn:microsoft.com/office/officeart/2005/8/layout/radial4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27EA759F-332B-46E3-BC9B-B0E8AEC5ED75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Pueden estar conformadas por lesiones de estructuras tendinosas, ligamentosas o cápsulas de tejido que las rodean.</a:t>
          </a:r>
          <a:endParaRPr lang="es-ES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AE53A-F3B7-460E-822E-F2008DAF4E96}" type="parTrans" cxnId="{A11C8236-0455-485A-82D1-B5A078ABE3C5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A0596F-2F82-4124-9682-4589D88E734A}" type="sibTrans" cxnId="{A11C8236-0455-485A-82D1-B5A078ABE3C5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6CA17D-D7F9-49DD-AF9B-ED4E958974C9}">
      <dgm:prSet phldrT="[Texto]" custT="1"/>
      <dgm:spPr/>
      <dgm:t>
        <a:bodyPr/>
        <a:lstStyle/>
        <a:p>
          <a:r>
            <a:rPr lang="es-E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Propiocepción</a:t>
          </a:r>
          <a:endParaRPr lang="es-E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8738A5-1F5C-4430-80B8-458968DDA37E}" type="parTrans" cxnId="{63AF65EE-9577-4447-9749-59F8380F3434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8E5E71-075B-4807-9E25-E3FFFEA2CC31}" type="sibTrans" cxnId="{63AF65EE-9577-4447-9749-59F8380F3434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6FDC4F-4A9F-404C-BEB7-6F179801D5D6}">
      <dgm:prSet phldrT="[Texto]" custT="1"/>
      <dgm:spPr/>
      <dgm:t>
        <a:bodyPr/>
        <a:lstStyle/>
        <a:p>
          <a:r>
            <a:rPr lang="es-E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Higiene postural</a:t>
          </a:r>
          <a:endParaRPr lang="es-E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FDC5D9-41C1-4DC7-A872-C0001D6DB505}" type="parTrans" cxnId="{7C442B9A-E9B9-452D-A7DA-B36AEAB2BFD1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C79357-27E2-44DA-981B-5EA76E6BCAFD}" type="sibTrans" cxnId="{7C442B9A-E9B9-452D-A7DA-B36AEAB2BFD1}">
      <dgm:prSet/>
      <dgm:spPr/>
      <dgm:t>
        <a:bodyPr/>
        <a:lstStyle/>
        <a:p>
          <a:endParaRPr lang="es-E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9D6219-1FBA-4C0D-BD07-0A29940006A9}" type="pres">
      <dgm:prSet presAssocID="{D657CA73-59A9-4D55-9F0C-F06C1173CFF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8A7C127-4F56-415E-B7A1-0115ABCAE4B9}" type="pres">
      <dgm:prSet presAssocID="{27EA759F-332B-46E3-BC9B-B0E8AEC5ED75}" presName="centerShape" presStyleLbl="node0" presStyleIdx="0" presStyleCnt="1" custScaleX="118768" custScaleY="119883" custLinFactNeighborX="-1587" custLinFactNeighborY="-756"/>
      <dgm:spPr/>
      <dgm:t>
        <a:bodyPr/>
        <a:lstStyle/>
        <a:p>
          <a:endParaRPr lang="es-ES"/>
        </a:p>
      </dgm:t>
    </dgm:pt>
    <dgm:pt modelId="{78864116-8F8D-40DF-B012-60F97F652C16}" type="pres">
      <dgm:prSet presAssocID="{6C8738A5-1F5C-4430-80B8-458968DDA37E}" presName="parTrans" presStyleLbl="bgSibTrans2D1" presStyleIdx="0" presStyleCnt="2" custLinFactNeighborX="13766" custLinFactNeighborY="-23506"/>
      <dgm:spPr/>
      <dgm:t>
        <a:bodyPr/>
        <a:lstStyle/>
        <a:p>
          <a:endParaRPr lang="es-ES"/>
        </a:p>
      </dgm:t>
    </dgm:pt>
    <dgm:pt modelId="{E4F08325-5838-4521-9309-8E0F7376C817}" type="pres">
      <dgm:prSet presAssocID="{996CA17D-D7F9-49DD-AF9B-ED4E958974C9}" presName="node" presStyleLbl="node1" presStyleIdx="0" presStyleCnt="2" custScaleX="122487" custScaleY="77839" custRadScaleRad="105950" custRadScaleInc="48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04D2F3-EB30-463E-9473-10484383B11C}" type="pres">
      <dgm:prSet presAssocID="{3FFDC5D9-41C1-4DC7-A872-C0001D6DB505}" presName="parTrans" presStyleLbl="bgSibTrans2D1" presStyleIdx="1" presStyleCnt="2" custLinFactNeighborX="-16356" custLinFactNeighborY="-19983"/>
      <dgm:spPr/>
      <dgm:t>
        <a:bodyPr/>
        <a:lstStyle/>
        <a:p>
          <a:endParaRPr lang="es-ES"/>
        </a:p>
      </dgm:t>
    </dgm:pt>
    <dgm:pt modelId="{9C51CA88-96F7-4048-BA64-D83A40A1547F}" type="pres">
      <dgm:prSet presAssocID="{BC6FDC4F-4A9F-404C-BEB7-6F179801D5D6}" presName="node" presStyleLbl="node1" presStyleIdx="1" presStyleCnt="2" custScaleX="122051" custScaleY="78699" custRadScaleRad="101148" custRadScaleInc="-378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2D6945E-A1D6-4C8F-8BC2-1CE347549483}" type="presOf" srcId="{27EA759F-332B-46E3-BC9B-B0E8AEC5ED75}" destId="{48A7C127-4F56-415E-B7A1-0115ABCAE4B9}" srcOrd="0" destOrd="0" presId="urn:microsoft.com/office/officeart/2005/8/layout/radial4"/>
    <dgm:cxn modelId="{7C442B9A-E9B9-452D-A7DA-B36AEAB2BFD1}" srcId="{27EA759F-332B-46E3-BC9B-B0E8AEC5ED75}" destId="{BC6FDC4F-4A9F-404C-BEB7-6F179801D5D6}" srcOrd="1" destOrd="0" parTransId="{3FFDC5D9-41C1-4DC7-A872-C0001D6DB505}" sibTransId="{62C79357-27E2-44DA-981B-5EA76E6BCAFD}"/>
    <dgm:cxn modelId="{AF98C7FC-17B2-4050-AE3B-7D759E05B010}" type="presOf" srcId="{996CA17D-D7F9-49DD-AF9B-ED4E958974C9}" destId="{E4F08325-5838-4521-9309-8E0F7376C817}" srcOrd="0" destOrd="0" presId="urn:microsoft.com/office/officeart/2005/8/layout/radial4"/>
    <dgm:cxn modelId="{50E5C050-0639-4F44-A05E-05165325BBEA}" type="presOf" srcId="{6C8738A5-1F5C-4430-80B8-458968DDA37E}" destId="{78864116-8F8D-40DF-B012-60F97F652C16}" srcOrd="0" destOrd="0" presId="urn:microsoft.com/office/officeart/2005/8/layout/radial4"/>
    <dgm:cxn modelId="{F7F35F8E-23AD-480B-A477-3C0021C4C2A6}" type="presOf" srcId="{BC6FDC4F-4A9F-404C-BEB7-6F179801D5D6}" destId="{9C51CA88-96F7-4048-BA64-D83A40A1547F}" srcOrd="0" destOrd="0" presId="urn:microsoft.com/office/officeart/2005/8/layout/radial4"/>
    <dgm:cxn modelId="{0D907D37-874D-430E-99C6-DE39DF931447}" type="presOf" srcId="{D657CA73-59A9-4D55-9F0C-F06C1173CFF5}" destId="{0E9D6219-1FBA-4C0D-BD07-0A29940006A9}" srcOrd="0" destOrd="0" presId="urn:microsoft.com/office/officeart/2005/8/layout/radial4"/>
    <dgm:cxn modelId="{A11C8236-0455-485A-82D1-B5A078ABE3C5}" srcId="{D657CA73-59A9-4D55-9F0C-F06C1173CFF5}" destId="{27EA759F-332B-46E3-BC9B-B0E8AEC5ED75}" srcOrd="0" destOrd="0" parTransId="{FFEAE53A-F3B7-460E-822E-F2008DAF4E96}" sibTransId="{83A0596F-2F82-4124-9682-4589D88E734A}"/>
    <dgm:cxn modelId="{A666F5A6-6E6F-4A45-9F97-F25317E148D8}" type="presOf" srcId="{3FFDC5D9-41C1-4DC7-A872-C0001D6DB505}" destId="{E004D2F3-EB30-463E-9473-10484383B11C}" srcOrd="0" destOrd="0" presId="urn:microsoft.com/office/officeart/2005/8/layout/radial4"/>
    <dgm:cxn modelId="{63AF65EE-9577-4447-9749-59F8380F3434}" srcId="{27EA759F-332B-46E3-BC9B-B0E8AEC5ED75}" destId="{996CA17D-D7F9-49DD-AF9B-ED4E958974C9}" srcOrd="0" destOrd="0" parTransId="{6C8738A5-1F5C-4430-80B8-458968DDA37E}" sibTransId="{BB8E5E71-075B-4807-9E25-E3FFFEA2CC31}"/>
    <dgm:cxn modelId="{E29D6528-E26A-4872-BBF4-6A370FE90958}" type="presParOf" srcId="{0E9D6219-1FBA-4C0D-BD07-0A29940006A9}" destId="{48A7C127-4F56-415E-B7A1-0115ABCAE4B9}" srcOrd="0" destOrd="0" presId="urn:microsoft.com/office/officeart/2005/8/layout/radial4"/>
    <dgm:cxn modelId="{F5ADDCA0-CEE5-4256-9BF8-4D5364852A97}" type="presParOf" srcId="{0E9D6219-1FBA-4C0D-BD07-0A29940006A9}" destId="{78864116-8F8D-40DF-B012-60F97F652C16}" srcOrd="1" destOrd="0" presId="urn:microsoft.com/office/officeart/2005/8/layout/radial4"/>
    <dgm:cxn modelId="{2F90F4FA-9BE1-463F-A359-73EEC1B6F7B8}" type="presParOf" srcId="{0E9D6219-1FBA-4C0D-BD07-0A29940006A9}" destId="{E4F08325-5838-4521-9309-8E0F7376C817}" srcOrd="2" destOrd="0" presId="urn:microsoft.com/office/officeart/2005/8/layout/radial4"/>
    <dgm:cxn modelId="{3BDE2B0A-7891-4BD2-9F4F-2D7B1521D685}" type="presParOf" srcId="{0E9D6219-1FBA-4C0D-BD07-0A29940006A9}" destId="{E004D2F3-EB30-463E-9473-10484383B11C}" srcOrd="3" destOrd="0" presId="urn:microsoft.com/office/officeart/2005/8/layout/radial4"/>
    <dgm:cxn modelId="{716D25DA-2D72-44A6-B5E6-977BDAD7229C}" type="presParOf" srcId="{0E9D6219-1FBA-4C0D-BD07-0A29940006A9}" destId="{9C51CA88-96F7-4048-BA64-D83A40A1547F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CDEE34-912D-4456-8CF1-2DBB87394597}" type="doc">
      <dgm:prSet loTypeId="urn:microsoft.com/office/officeart/2005/8/layout/venn1" loCatId="relationship" qsTypeId="urn:microsoft.com/office/officeart/2005/8/quickstyle/simple5" qsCatId="simple" csTypeId="urn:microsoft.com/office/officeart/2005/8/colors/colorful3" csCatId="colorful" phldr="1"/>
      <dgm:spPr/>
    </dgm:pt>
    <dgm:pt modelId="{B74F3BDC-C7A8-4C2D-B4A2-05B9D73A06D1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Acortamientos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DF8A80-E1E6-4F39-86C2-7CED8C231996}" type="parTrans" cxnId="{4341222F-2499-4F14-90BA-857F60EAE218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C849E2-00E6-49C8-B6D7-11D4013D1F31}" type="sibTrans" cxnId="{4341222F-2499-4F14-90BA-857F60EAE218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D8309-AC35-4DAD-A3BF-B7E223DCEC08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Debilidad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6DB6A7-033B-461B-9F9A-568CC0F3924D}" type="parTrans" cxnId="{F2A19F5A-C9FC-43EA-BB0B-27A790D5315B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B06B06-44E4-4E83-A05B-1800FE4A2D52}" type="sibTrans" cxnId="{F2A19F5A-C9FC-43EA-BB0B-27A790D5315B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6E4D79-1C66-458D-B21D-AA48833F7963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Asimetría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141640-1C68-498D-A3A6-52901B204F18}" type="parTrans" cxnId="{9B2A5759-D7C7-41F9-847C-2ED14DAC1F7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39EC82-62B1-4252-919D-225D60ABCC0C}" type="sibTrans" cxnId="{9B2A5759-D7C7-41F9-847C-2ED14DAC1F7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D4B477-7A45-475D-A62B-FBF833D84558}" type="pres">
      <dgm:prSet presAssocID="{6ACDEE34-912D-4456-8CF1-2DBB87394597}" presName="compositeShape" presStyleCnt="0">
        <dgm:presLayoutVars>
          <dgm:chMax val="7"/>
          <dgm:dir/>
          <dgm:resizeHandles val="exact"/>
        </dgm:presLayoutVars>
      </dgm:prSet>
      <dgm:spPr/>
    </dgm:pt>
    <dgm:pt modelId="{88C95A6B-05DD-4BC0-8913-35CBF3AF95A9}" type="pres">
      <dgm:prSet presAssocID="{B74F3BDC-C7A8-4C2D-B4A2-05B9D73A06D1}" presName="circ1" presStyleLbl="vennNode1" presStyleIdx="0" presStyleCnt="3"/>
      <dgm:spPr/>
      <dgm:t>
        <a:bodyPr/>
        <a:lstStyle/>
        <a:p>
          <a:endParaRPr lang="es-ES"/>
        </a:p>
      </dgm:t>
    </dgm:pt>
    <dgm:pt modelId="{77B1C148-1398-478F-B42E-CE40E457B582}" type="pres">
      <dgm:prSet presAssocID="{B74F3BDC-C7A8-4C2D-B4A2-05B9D73A06D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755563-942E-400F-B362-CAEA655E6ABC}" type="pres">
      <dgm:prSet presAssocID="{271D8309-AC35-4DAD-A3BF-B7E223DCEC08}" presName="circ2" presStyleLbl="vennNode1" presStyleIdx="1" presStyleCnt="3"/>
      <dgm:spPr/>
      <dgm:t>
        <a:bodyPr/>
        <a:lstStyle/>
        <a:p>
          <a:endParaRPr lang="es-ES"/>
        </a:p>
      </dgm:t>
    </dgm:pt>
    <dgm:pt modelId="{666DFD30-DF1A-4C96-A03E-3D6237D6F1B6}" type="pres">
      <dgm:prSet presAssocID="{271D8309-AC35-4DAD-A3BF-B7E223DCEC0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73D48E-8DAA-4172-B71C-87E317C00BD0}" type="pres">
      <dgm:prSet presAssocID="{0A6E4D79-1C66-458D-B21D-AA48833F7963}" presName="circ3" presStyleLbl="vennNode1" presStyleIdx="2" presStyleCnt="3"/>
      <dgm:spPr/>
      <dgm:t>
        <a:bodyPr/>
        <a:lstStyle/>
        <a:p>
          <a:endParaRPr lang="es-ES"/>
        </a:p>
      </dgm:t>
    </dgm:pt>
    <dgm:pt modelId="{CE502807-34CE-4A5E-86BF-0D77DB48CFEF}" type="pres">
      <dgm:prSet presAssocID="{0A6E4D79-1C66-458D-B21D-AA48833F796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341222F-2499-4F14-90BA-857F60EAE218}" srcId="{6ACDEE34-912D-4456-8CF1-2DBB87394597}" destId="{B74F3BDC-C7A8-4C2D-B4A2-05B9D73A06D1}" srcOrd="0" destOrd="0" parTransId="{29DF8A80-E1E6-4F39-86C2-7CED8C231996}" sibTransId="{73C849E2-00E6-49C8-B6D7-11D4013D1F31}"/>
    <dgm:cxn modelId="{9B2A5759-D7C7-41F9-847C-2ED14DAC1F7F}" srcId="{6ACDEE34-912D-4456-8CF1-2DBB87394597}" destId="{0A6E4D79-1C66-458D-B21D-AA48833F7963}" srcOrd="2" destOrd="0" parTransId="{4E141640-1C68-498D-A3A6-52901B204F18}" sibTransId="{1539EC82-62B1-4252-919D-225D60ABCC0C}"/>
    <dgm:cxn modelId="{DD8D5862-0170-4D46-952D-9D5716BB1A6B}" type="presOf" srcId="{B74F3BDC-C7A8-4C2D-B4A2-05B9D73A06D1}" destId="{88C95A6B-05DD-4BC0-8913-35CBF3AF95A9}" srcOrd="0" destOrd="0" presId="urn:microsoft.com/office/officeart/2005/8/layout/venn1"/>
    <dgm:cxn modelId="{E5131831-4AB9-49E4-8569-A7C5268217C3}" type="presOf" srcId="{0A6E4D79-1C66-458D-B21D-AA48833F7963}" destId="{CE502807-34CE-4A5E-86BF-0D77DB48CFEF}" srcOrd="1" destOrd="0" presId="urn:microsoft.com/office/officeart/2005/8/layout/venn1"/>
    <dgm:cxn modelId="{ECE25FCA-4433-4D6D-B6BA-97E5FE8C98D1}" type="presOf" srcId="{271D8309-AC35-4DAD-A3BF-B7E223DCEC08}" destId="{C4755563-942E-400F-B362-CAEA655E6ABC}" srcOrd="0" destOrd="0" presId="urn:microsoft.com/office/officeart/2005/8/layout/venn1"/>
    <dgm:cxn modelId="{BE8509CE-8D2E-446C-B784-D09D4AEA2529}" type="presOf" srcId="{271D8309-AC35-4DAD-A3BF-B7E223DCEC08}" destId="{666DFD30-DF1A-4C96-A03E-3D6237D6F1B6}" srcOrd="1" destOrd="0" presId="urn:microsoft.com/office/officeart/2005/8/layout/venn1"/>
    <dgm:cxn modelId="{A48273B4-2318-4D85-B0B4-C5D00E5298B5}" type="presOf" srcId="{B74F3BDC-C7A8-4C2D-B4A2-05B9D73A06D1}" destId="{77B1C148-1398-478F-B42E-CE40E457B582}" srcOrd="1" destOrd="0" presId="urn:microsoft.com/office/officeart/2005/8/layout/venn1"/>
    <dgm:cxn modelId="{10FFC8AC-CACF-4E2B-94A3-2C36853D7F93}" type="presOf" srcId="{6ACDEE34-912D-4456-8CF1-2DBB87394597}" destId="{FFD4B477-7A45-475D-A62B-FBF833D84558}" srcOrd="0" destOrd="0" presId="urn:microsoft.com/office/officeart/2005/8/layout/venn1"/>
    <dgm:cxn modelId="{F2A19F5A-C9FC-43EA-BB0B-27A790D5315B}" srcId="{6ACDEE34-912D-4456-8CF1-2DBB87394597}" destId="{271D8309-AC35-4DAD-A3BF-B7E223DCEC08}" srcOrd="1" destOrd="0" parTransId="{D66DB6A7-033B-461B-9F9A-568CC0F3924D}" sibTransId="{73B06B06-44E4-4E83-A05B-1800FE4A2D52}"/>
    <dgm:cxn modelId="{FB35DCA8-3535-4C78-93BF-707093861436}" type="presOf" srcId="{0A6E4D79-1C66-458D-B21D-AA48833F7963}" destId="{3373D48E-8DAA-4172-B71C-87E317C00BD0}" srcOrd="0" destOrd="0" presId="urn:microsoft.com/office/officeart/2005/8/layout/venn1"/>
    <dgm:cxn modelId="{2231B180-F5C0-4E28-8956-200B57BC7706}" type="presParOf" srcId="{FFD4B477-7A45-475D-A62B-FBF833D84558}" destId="{88C95A6B-05DD-4BC0-8913-35CBF3AF95A9}" srcOrd="0" destOrd="0" presId="urn:microsoft.com/office/officeart/2005/8/layout/venn1"/>
    <dgm:cxn modelId="{BCAAF281-A9A6-46CB-B9F0-4D7707B36252}" type="presParOf" srcId="{FFD4B477-7A45-475D-A62B-FBF833D84558}" destId="{77B1C148-1398-478F-B42E-CE40E457B582}" srcOrd="1" destOrd="0" presId="urn:microsoft.com/office/officeart/2005/8/layout/venn1"/>
    <dgm:cxn modelId="{C6DA549B-66FB-4AC9-878C-AE5DE36681BC}" type="presParOf" srcId="{FFD4B477-7A45-475D-A62B-FBF833D84558}" destId="{C4755563-942E-400F-B362-CAEA655E6ABC}" srcOrd="2" destOrd="0" presId="urn:microsoft.com/office/officeart/2005/8/layout/venn1"/>
    <dgm:cxn modelId="{D1B7E602-01DA-4E9D-976B-E4BB13432B83}" type="presParOf" srcId="{FFD4B477-7A45-475D-A62B-FBF833D84558}" destId="{666DFD30-DF1A-4C96-A03E-3D6237D6F1B6}" srcOrd="3" destOrd="0" presId="urn:microsoft.com/office/officeart/2005/8/layout/venn1"/>
    <dgm:cxn modelId="{3A0D7209-2E79-4EDF-924A-3AC5BEB04D25}" type="presParOf" srcId="{FFD4B477-7A45-475D-A62B-FBF833D84558}" destId="{3373D48E-8DAA-4172-B71C-87E317C00BD0}" srcOrd="4" destOrd="0" presId="urn:microsoft.com/office/officeart/2005/8/layout/venn1"/>
    <dgm:cxn modelId="{4DC536AC-A6B1-44CD-8F8C-5B93E5459F77}" type="presParOf" srcId="{FFD4B477-7A45-475D-A62B-FBF833D84558}" destId="{CE502807-34CE-4A5E-86BF-0D77DB48CFE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E9945C-C76E-4BF6-857E-27262486DAE9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08A12F07-308E-4004-B57F-AA17C29F302D}">
      <dgm:prSet phldrT="[Texto]" custT="1"/>
      <dgm:spPr>
        <a:solidFill>
          <a:srgbClr val="5CB4D0"/>
        </a:solidFill>
        <a:ln>
          <a:noFill/>
        </a:ln>
      </dgm:spPr>
      <dgm:t>
        <a:bodyPr/>
        <a:lstStyle/>
        <a:p>
          <a:r>
            <a:rPr lang="es-PE" sz="2800" b="1" dirty="0" smtClean="0">
              <a:solidFill>
                <a:schemeClr val="tx1"/>
              </a:solidFill>
            </a:rPr>
            <a:t>FUERZA</a:t>
          </a:r>
          <a:endParaRPr lang="es-PE" sz="2800" b="1" dirty="0">
            <a:solidFill>
              <a:schemeClr val="tx1"/>
            </a:solidFill>
          </a:endParaRPr>
        </a:p>
      </dgm:t>
    </dgm:pt>
    <dgm:pt modelId="{A897D723-DE42-4CBA-BF5B-AE9BF4F8BE6C}" type="parTrans" cxnId="{97AE720B-B75D-478E-A976-3EB605308689}">
      <dgm:prSet/>
      <dgm:spPr/>
      <dgm:t>
        <a:bodyPr/>
        <a:lstStyle/>
        <a:p>
          <a:endParaRPr lang="es-PE"/>
        </a:p>
      </dgm:t>
    </dgm:pt>
    <dgm:pt modelId="{43D27559-80DF-4025-9400-5E0A7D72DC10}" type="sibTrans" cxnId="{97AE720B-B75D-478E-A976-3EB60530868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es-PE"/>
        </a:p>
      </dgm:t>
    </dgm:pt>
    <dgm:pt modelId="{FFED380D-6E7B-4EB1-8D1A-2AC374D94189}">
      <dgm:prSet phldrT="[Texto]" custT="1"/>
      <dgm:spPr>
        <a:solidFill>
          <a:srgbClr val="8BC66A"/>
        </a:solidFill>
        <a:ln>
          <a:noFill/>
        </a:ln>
      </dgm:spPr>
      <dgm:t>
        <a:bodyPr/>
        <a:lstStyle/>
        <a:p>
          <a:r>
            <a:rPr lang="es-PE" sz="2800" b="1" dirty="0" smtClean="0">
              <a:solidFill>
                <a:schemeClr val="tx1"/>
              </a:solidFill>
            </a:rPr>
            <a:t>HIGIENE POSTURAL</a:t>
          </a:r>
          <a:endParaRPr lang="es-PE" sz="2800" b="1" dirty="0">
            <a:solidFill>
              <a:schemeClr val="tx1"/>
            </a:solidFill>
          </a:endParaRPr>
        </a:p>
      </dgm:t>
    </dgm:pt>
    <dgm:pt modelId="{1503B11F-62B5-4D3B-B22E-FBDAFF52849B}" type="parTrans" cxnId="{A5DD49EC-A256-4C11-9440-7D7CAAC23733}">
      <dgm:prSet/>
      <dgm:spPr/>
      <dgm:t>
        <a:bodyPr/>
        <a:lstStyle/>
        <a:p>
          <a:endParaRPr lang="es-PE"/>
        </a:p>
      </dgm:t>
    </dgm:pt>
    <dgm:pt modelId="{30B2B9C8-6F0B-4AB1-9A6A-FD08B27F9CCD}" type="sibTrans" cxnId="{A5DD49EC-A256-4C11-9440-7D7CAAC23733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endParaRPr lang="es-PE"/>
        </a:p>
      </dgm:t>
    </dgm:pt>
    <dgm:pt modelId="{3B356B44-0F15-4B52-AEAE-F63F585ACB87}">
      <dgm:prSet phldrT="[Texto]" custT="1"/>
      <dgm:spPr>
        <a:solidFill>
          <a:srgbClr val="2E5170"/>
        </a:solidFill>
        <a:ln>
          <a:noFill/>
        </a:ln>
      </dgm:spPr>
      <dgm:t>
        <a:bodyPr/>
        <a:lstStyle/>
        <a:p>
          <a:r>
            <a:rPr lang="es-PE" sz="2800" b="1" dirty="0" smtClean="0">
              <a:solidFill>
                <a:schemeClr val="bg1"/>
              </a:solidFill>
            </a:rPr>
            <a:t>PROPIOCEPCIÓN</a:t>
          </a:r>
          <a:endParaRPr lang="es-PE" sz="2800" b="1" dirty="0">
            <a:solidFill>
              <a:schemeClr val="bg1"/>
            </a:solidFill>
          </a:endParaRPr>
        </a:p>
      </dgm:t>
    </dgm:pt>
    <dgm:pt modelId="{9E49E34F-C25C-47D9-A0C7-700108FABF7E}" type="sibTrans" cxnId="{740D22C0-FF9A-4039-A5A0-284B9B12C5AE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es-PE"/>
        </a:p>
      </dgm:t>
    </dgm:pt>
    <dgm:pt modelId="{F7ACD707-43B8-43B0-A43D-D08C35CDACF6}" type="parTrans" cxnId="{740D22C0-FF9A-4039-A5A0-284B9B12C5AE}">
      <dgm:prSet/>
      <dgm:spPr/>
      <dgm:t>
        <a:bodyPr/>
        <a:lstStyle/>
        <a:p>
          <a:endParaRPr lang="es-PE"/>
        </a:p>
      </dgm:t>
    </dgm:pt>
    <dgm:pt modelId="{442E454E-627E-4FB3-97D4-CC33BE359C9C}">
      <dgm:prSet phldrT="[Texto]" custT="1"/>
      <dgm:spPr>
        <a:solidFill>
          <a:srgbClr val="66CAC5"/>
        </a:solidFill>
        <a:ln>
          <a:noFill/>
        </a:ln>
      </dgm:spPr>
      <dgm:t>
        <a:bodyPr/>
        <a:lstStyle/>
        <a:p>
          <a:r>
            <a:rPr lang="es-PE" sz="2800" b="1" dirty="0" smtClean="0">
              <a:solidFill>
                <a:schemeClr val="tx1"/>
              </a:solidFill>
            </a:rPr>
            <a:t>FLEXIBILIDAD</a:t>
          </a:r>
          <a:endParaRPr lang="es-PE" sz="2800" b="1" dirty="0">
            <a:solidFill>
              <a:schemeClr val="tx1"/>
            </a:solidFill>
          </a:endParaRPr>
        </a:p>
      </dgm:t>
    </dgm:pt>
    <dgm:pt modelId="{D8E29FF3-FAE3-4517-87DD-2E826DA4D525}" type="parTrans" cxnId="{866D25CF-CC2F-4778-A114-F17510069F2F}">
      <dgm:prSet/>
      <dgm:spPr/>
      <dgm:t>
        <a:bodyPr/>
        <a:lstStyle/>
        <a:p>
          <a:endParaRPr lang="es-PE"/>
        </a:p>
      </dgm:t>
    </dgm:pt>
    <dgm:pt modelId="{A3DA815E-2F69-4026-8DC7-6086F85C8582}" type="sibTrans" cxnId="{866D25CF-CC2F-4778-A114-F17510069F2F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</dgm:spPr>
      <dgm:t>
        <a:bodyPr/>
        <a:lstStyle/>
        <a:p>
          <a:endParaRPr lang="es-PE"/>
        </a:p>
      </dgm:t>
    </dgm:pt>
    <dgm:pt modelId="{D706BE96-4F8A-4FDD-8D9A-1733FF33DA68}" type="pres">
      <dgm:prSet presAssocID="{4AE9945C-C76E-4BF6-857E-27262486DAE9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ES"/>
        </a:p>
      </dgm:t>
    </dgm:pt>
    <dgm:pt modelId="{5D7599F5-12F8-4130-A6DA-11489D79DFF8}" type="pres">
      <dgm:prSet presAssocID="{08A12F07-308E-4004-B57F-AA17C29F302D}" presName="text1" presStyleCnt="0"/>
      <dgm:spPr/>
    </dgm:pt>
    <dgm:pt modelId="{44F25F15-C468-4F8F-B8C7-4D4C2AA8EE81}" type="pres">
      <dgm:prSet presAssocID="{08A12F07-308E-4004-B57F-AA17C29F302D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0CFAE3-319E-4167-B9BF-F2E190CEF435}" type="pres">
      <dgm:prSet presAssocID="{08A12F07-308E-4004-B57F-AA17C29F302D}" presName="textaccent1" presStyleCnt="0"/>
      <dgm:spPr/>
    </dgm:pt>
    <dgm:pt modelId="{6FC07B22-6D96-4B45-95FF-003A49CBF60C}" type="pres">
      <dgm:prSet presAssocID="{08A12F07-308E-4004-B57F-AA17C29F302D}" presName="accentRepeatNode" presStyleLbl="solidAlignAcc1" presStyleIdx="0" presStyleCnt="8"/>
      <dgm:spPr/>
    </dgm:pt>
    <dgm:pt modelId="{DB531265-4E5A-496C-8E59-1ADE1F4A852D}" type="pres">
      <dgm:prSet presAssocID="{43D27559-80DF-4025-9400-5E0A7D72DC10}" presName="image1" presStyleCnt="0"/>
      <dgm:spPr/>
    </dgm:pt>
    <dgm:pt modelId="{D9513A38-859C-4A42-A106-811B71DC1CE8}" type="pres">
      <dgm:prSet presAssocID="{43D27559-80DF-4025-9400-5E0A7D72DC10}" presName="imageRepeatNode" presStyleLbl="alignAcc1" presStyleIdx="0" presStyleCnt="4" custScaleX="101331"/>
      <dgm:spPr/>
      <dgm:t>
        <a:bodyPr/>
        <a:lstStyle/>
        <a:p>
          <a:endParaRPr lang="es-ES"/>
        </a:p>
      </dgm:t>
    </dgm:pt>
    <dgm:pt modelId="{8737DBD3-83C9-423E-B628-A592896A3EA0}" type="pres">
      <dgm:prSet presAssocID="{43D27559-80DF-4025-9400-5E0A7D72DC10}" presName="imageaccent1" presStyleCnt="0"/>
      <dgm:spPr/>
    </dgm:pt>
    <dgm:pt modelId="{14F814EE-307C-446C-B819-38FD45D62D19}" type="pres">
      <dgm:prSet presAssocID="{43D27559-80DF-4025-9400-5E0A7D72DC10}" presName="accentRepeatNode" presStyleLbl="solidAlignAcc1" presStyleIdx="1" presStyleCnt="8"/>
      <dgm:spPr/>
    </dgm:pt>
    <dgm:pt modelId="{C7849E31-2CB8-4795-8DBF-596E132756DE}" type="pres">
      <dgm:prSet presAssocID="{442E454E-627E-4FB3-97D4-CC33BE359C9C}" presName="text2" presStyleCnt="0"/>
      <dgm:spPr/>
    </dgm:pt>
    <dgm:pt modelId="{608E4856-6CE9-4981-9B2F-B4C9D48BD4A7}" type="pres">
      <dgm:prSet presAssocID="{442E454E-627E-4FB3-97D4-CC33BE359C9C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4AAA2BB-E591-4BA2-91E6-4402711CD792}" type="pres">
      <dgm:prSet presAssocID="{442E454E-627E-4FB3-97D4-CC33BE359C9C}" presName="textaccent2" presStyleCnt="0"/>
      <dgm:spPr/>
    </dgm:pt>
    <dgm:pt modelId="{572B09F8-0BF4-490B-85F4-0DB8EE91D13C}" type="pres">
      <dgm:prSet presAssocID="{442E454E-627E-4FB3-97D4-CC33BE359C9C}" presName="accentRepeatNode" presStyleLbl="solidAlignAcc1" presStyleIdx="2" presStyleCnt="8"/>
      <dgm:spPr/>
    </dgm:pt>
    <dgm:pt modelId="{6E83DB09-55C7-48D3-A05E-4859DC989A95}" type="pres">
      <dgm:prSet presAssocID="{A3DA815E-2F69-4026-8DC7-6086F85C8582}" presName="image2" presStyleCnt="0"/>
      <dgm:spPr/>
    </dgm:pt>
    <dgm:pt modelId="{BD698860-8B06-4147-8CE5-7722E7F4340D}" type="pres">
      <dgm:prSet presAssocID="{A3DA815E-2F69-4026-8DC7-6086F85C8582}" presName="imageRepeatNode" presStyleLbl="alignAcc1" presStyleIdx="1" presStyleCnt="4"/>
      <dgm:spPr/>
      <dgm:t>
        <a:bodyPr/>
        <a:lstStyle/>
        <a:p>
          <a:endParaRPr lang="es-ES"/>
        </a:p>
      </dgm:t>
    </dgm:pt>
    <dgm:pt modelId="{0D8CBBA1-A534-47DB-865F-69AD3B80ADB3}" type="pres">
      <dgm:prSet presAssocID="{A3DA815E-2F69-4026-8DC7-6086F85C8582}" presName="imageaccent2" presStyleCnt="0"/>
      <dgm:spPr/>
    </dgm:pt>
    <dgm:pt modelId="{834C8DA8-4517-428D-AE02-B7E8CC55EC0F}" type="pres">
      <dgm:prSet presAssocID="{A3DA815E-2F69-4026-8DC7-6086F85C8582}" presName="accentRepeatNode" presStyleLbl="solidAlignAcc1" presStyleIdx="3" presStyleCnt="8"/>
      <dgm:spPr/>
    </dgm:pt>
    <dgm:pt modelId="{B0A629A4-D4B2-4CEC-AEBD-F9DF658FA073}" type="pres">
      <dgm:prSet presAssocID="{3B356B44-0F15-4B52-AEAE-F63F585ACB87}" presName="text3" presStyleCnt="0"/>
      <dgm:spPr/>
    </dgm:pt>
    <dgm:pt modelId="{EE75B24E-86F4-4F57-A49C-C9C634634B85}" type="pres">
      <dgm:prSet presAssocID="{3B356B44-0F15-4B52-AEAE-F63F585ACB87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9D73ED0-A3D6-46BC-94E3-98814D2F2F68}" type="pres">
      <dgm:prSet presAssocID="{3B356B44-0F15-4B52-AEAE-F63F585ACB87}" presName="textaccent3" presStyleCnt="0"/>
      <dgm:spPr/>
    </dgm:pt>
    <dgm:pt modelId="{2C2C7A75-58EF-4156-9F7B-88BBD8E3939A}" type="pres">
      <dgm:prSet presAssocID="{3B356B44-0F15-4B52-AEAE-F63F585ACB87}" presName="accentRepeatNode" presStyleLbl="solidAlignAcc1" presStyleIdx="4" presStyleCnt="8"/>
      <dgm:spPr/>
    </dgm:pt>
    <dgm:pt modelId="{9AE45AEB-4842-46AA-A271-F3C34DE0EA77}" type="pres">
      <dgm:prSet presAssocID="{9E49E34F-C25C-47D9-A0C7-700108FABF7E}" presName="image3" presStyleCnt="0"/>
      <dgm:spPr/>
    </dgm:pt>
    <dgm:pt modelId="{4CF19975-707B-4C45-AB59-C5423C925B33}" type="pres">
      <dgm:prSet presAssocID="{9E49E34F-C25C-47D9-A0C7-700108FABF7E}" presName="imageRepeatNode" presStyleLbl="alignAcc1" presStyleIdx="2" presStyleCnt="4"/>
      <dgm:spPr/>
      <dgm:t>
        <a:bodyPr/>
        <a:lstStyle/>
        <a:p>
          <a:endParaRPr lang="es-ES"/>
        </a:p>
      </dgm:t>
    </dgm:pt>
    <dgm:pt modelId="{56B7D537-7444-4063-A685-5066EEECDE7C}" type="pres">
      <dgm:prSet presAssocID="{9E49E34F-C25C-47D9-A0C7-700108FABF7E}" presName="imageaccent3" presStyleCnt="0"/>
      <dgm:spPr/>
    </dgm:pt>
    <dgm:pt modelId="{CDC522B2-FF17-4BF0-BA37-B20B2BFEABA2}" type="pres">
      <dgm:prSet presAssocID="{9E49E34F-C25C-47D9-A0C7-700108FABF7E}" presName="accentRepeatNode" presStyleLbl="solidAlignAcc1" presStyleIdx="5" presStyleCnt="8"/>
      <dgm:spPr/>
    </dgm:pt>
    <dgm:pt modelId="{B0892E25-FD67-41F1-B79E-62E5F8C74F2B}" type="pres">
      <dgm:prSet presAssocID="{FFED380D-6E7B-4EB1-8D1A-2AC374D94189}" presName="text4" presStyleCnt="0"/>
      <dgm:spPr/>
    </dgm:pt>
    <dgm:pt modelId="{6699E2CF-1EE9-4C7D-A0F5-351FAF1DE9C7}" type="pres">
      <dgm:prSet presAssocID="{FFED380D-6E7B-4EB1-8D1A-2AC374D94189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33E5BD4-CBFF-45CA-9DD4-96E83CA69BEE}" type="pres">
      <dgm:prSet presAssocID="{FFED380D-6E7B-4EB1-8D1A-2AC374D94189}" presName="textaccent4" presStyleCnt="0"/>
      <dgm:spPr/>
    </dgm:pt>
    <dgm:pt modelId="{E05C2FA9-5C6E-4C61-BB5F-B9526BE2F93F}" type="pres">
      <dgm:prSet presAssocID="{FFED380D-6E7B-4EB1-8D1A-2AC374D94189}" presName="accentRepeatNode" presStyleLbl="solidAlignAcc1" presStyleIdx="6" presStyleCnt="8"/>
      <dgm:spPr/>
    </dgm:pt>
    <dgm:pt modelId="{64B596F8-1B81-431B-B77A-47AA5D027518}" type="pres">
      <dgm:prSet presAssocID="{30B2B9C8-6F0B-4AB1-9A6A-FD08B27F9CCD}" presName="image4" presStyleCnt="0"/>
      <dgm:spPr/>
    </dgm:pt>
    <dgm:pt modelId="{6529370C-4198-412A-A346-2F7135F6A75F}" type="pres">
      <dgm:prSet presAssocID="{30B2B9C8-6F0B-4AB1-9A6A-FD08B27F9CCD}" presName="imageRepeatNode" presStyleLbl="alignAcc1" presStyleIdx="3" presStyleCnt="4"/>
      <dgm:spPr/>
      <dgm:t>
        <a:bodyPr/>
        <a:lstStyle/>
        <a:p>
          <a:endParaRPr lang="es-ES"/>
        </a:p>
      </dgm:t>
    </dgm:pt>
    <dgm:pt modelId="{B62C7EDE-1410-4C3E-93A7-50257C879987}" type="pres">
      <dgm:prSet presAssocID="{30B2B9C8-6F0B-4AB1-9A6A-FD08B27F9CCD}" presName="imageaccent4" presStyleCnt="0"/>
      <dgm:spPr/>
    </dgm:pt>
    <dgm:pt modelId="{10FD3719-1E7C-4EB1-A48C-97A4EFA3C045}" type="pres">
      <dgm:prSet presAssocID="{30B2B9C8-6F0B-4AB1-9A6A-FD08B27F9CCD}" presName="accentRepeatNode" presStyleLbl="solidAlignAcc1" presStyleIdx="7" presStyleCnt="8"/>
      <dgm:spPr/>
    </dgm:pt>
  </dgm:ptLst>
  <dgm:cxnLst>
    <dgm:cxn modelId="{8719A9F0-8D09-4498-B06D-5B864E64007D}" type="presOf" srcId="{9E49E34F-C25C-47D9-A0C7-700108FABF7E}" destId="{4CF19975-707B-4C45-AB59-C5423C925B33}" srcOrd="0" destOrd="0" presId="urn:microsoft.com/office/officeart/2008/layout/HexagonCluster"/>
    <dgm:cxn modelId="{5009C2CB-288A-43C4-922E-5697E2244F3F}" type="presOf" srcId="{30B2B9C8-6F0B-4AB1-9A6A-FD08B27F9CCD}" destId="{6529370C-4198-412A-A346-2F7135F6A75F}" srcOrd="0" destOrd="0" presId="urn:microsoft.com/office/officeart/2008/layout/HexagonCluster"/>
    <dgm:cxn modelId="{BF6292B8-E63E-4780-8E52-4C58164EE160}" type="presOf" srcId="{4AE9945C-C76E-4BF6-857E-27262486DAE9}" destId="{D706BE96-4F8A-4FDD-8D9A-1733FF33DA68}" srcOrd="0" destOrd="0" presId="urn:microsoft.com/office/officeart/2008/layout/HexagonCluster"/>
    <dgm:cxn modelId="{D816AA3F-E9F5-49A5-8117-35E943A4DDA0}" type="presOf" srcId="{A3DA815E-2F69-4026-8DC7-6086F85C8582}" destId="{BD698860-8B06-4147-8CE5-7722E7F4340D}" srcOrd="0" destOrd="0" presId="urn:microsoft.com/office/officeart/2008/layout/HexagonCluster"/>
    <dgm:cxn modelId="{5976D75E-ED42-49F1-8BE7-A6939749E50A}" type="presOf" srcId="{43D27559-80DF-4025-9400-5E0A7D72DC10}" destId="{D9513A38-859C-4A42-A106-811B71DC1CE8}" srcOrd="0" destOrd="0" presId="urn:microsoft.com/office/officeart/2008/layout/HexagonCluster"/>
    <dgm:cxn modelId="{866D25CF-CC2F-4778-A114-F17510069F2F}" srcId="{4AE9945C-C76E-4BF6-857E-27262486DAE9}" destId="{442E454E-627E-4FB3-97D4-CC33BE359C9C}" srcOrd="1" destOrd="0" parTransId="{D8E29FF3-FAE3-4517-87DD-2E826DA4D525}" sibTransId="{A3DA815E-2F69-4026-8DC7-6086F85C8582}"/>
    <dgm:cxn modelId="{149F7335-DC33-44F3-9648-6249E96AA06D}" type="presOf" srcId="{442E454E-627E-4FB3-97D4-CC33BE359C9C}" destId="{608E4856-6CE9-4981-9B2F-B4C9D48BD4A7}" srcOrd="0" destOrd="0" presId="urn:microsoft.com/office/officeart/2008/layout/HexagonCluster"/>
    <dgm:cxn modelId="{7D78CA8C-AAF0-4DE4-B28D-EC2D2EB2C653}" type="presOf" srcId="{3B356B44-0F15-4B52-AEAE-F63F585ACB87}" destId="{EE75B24E-86F4-4F57-A49C-C9C634634B85}" srcOrd="0" destOrd="0" presId="urn:microsoft.com/office/officeart/2008/layout/HexagonCluster"/>
    <dgm:cxn modelId="{740D22C0-FF9A-4039-A5A0-284B9B12C5AE}" srcId="{4AE9945C-C76E-4BF6-857E-27262486DAE9}" destId="{3B356B44-0F15-4B52-AEAE-F63F585ACB87}" srcOrd="2" destOrd="0" parTransId="{F7ACD707-43B8-43B0-A43D-D08C35CDACF6}" sibTransId="{9E49E34F-C25C-47D9-A0C7-700108FABF7E}"/>
    <dgm:cxn modelId="{E9FC93BA-AF28-4B73-9CEF-BD5000004FEB}" type="presOf" srcId="{FFED380D-6E7B-4EB1-8D1A-2AC374D94189}" destId="{6699E2CF-1EE9-4C7D-A0F5-351FAF1DE9C7}" srcOrd="0" destOrd="0" presId="urn:microsoft.com/office/officeart/2008/layout/HexagonCluster"/>
    <dgm:cxn modelId="{A5DD49EC-A256-4C11-9440-7D7CAAC23733}" srcId="{4AE9945C-C76E-4BF6-857E-27262486DAE9}" destId="{FFED380D-6E7B-4EB1-8D1A-2AC374D94189}" srcOrd="3" destOrd="0" parTransId="{1503B11F-62B5-4D3B-B22E-FBDAFF52849B}" sibTransId="{30B2B9C8-6F0B-4AB1-9A6A-FD08B27F9CCD}"/>
    <dgm:cxn modelId="{97AE720B-B75D-478E-A976-3EB605308689}" srcId="{4AE9945C-C76E-4BF6-857E-27262486DAE9}" destId="{08A12F07-308E-4004-B57F-AA17C29F302D}" srcOrd="0" destOrd="0" parTransId="{A897D723-DE42-4CBA-BF5B-AE9BF4F8BE6C}" sibTransId="{43D27559-80DF-4025-9400-5E0A7D72DC10}"/>
    <dgm:cxn modelId="{71F3A069-AE81-4AA1-A75B-F374C9311E2E}" type="presOf" srcId="{08A12F07-308E-4004-B57F-AA17C29F302D}" destId="{44F25F15-C468-4F8F-B8C7-4D4C2AA8EE81}" srcOrd="0" destOrd="0" presId="urn:microsoft.com/office/officeart/2008/layout/HexagonCluster"/>
    <dgm:cxn modelId="{576E4597-9C2B-4FD9-BA27-4491B92A1130}" type="presParOf" srcId="{D706BE96-4F8A-4FDD-8D9A-1733FF33DA68}" destId="{5D7599F5-12F8-4130-A6DA-11489D79DFF8}" srcOrd="0" destOrd="0" presId="urn:microsoft.com/office/officeart/2008/layout/HexagonCluster"/>
    <dgm:cxn modelId="{747523A9-18E1-4688-8643-FD6343B82501}" type="presParOf" srcId="{5D7599F5-12F8-4130-A6DA-11489D79DFF8}" destId="{44F25F15-C468-4F8F-B8C7-4D4C2AA8EE81}" srcOrd="0" destOrd="0" presId="urn:microsoft.com/office/officeart/2008/layout/HexagonCluster"/>
    <dgm:cxn modelId="{25CD59D4-36E6-4640-A369-FB9313A30A2D}" type="presParOf" srcId="{D706BE96-4F8A-4FDD-8D9A-1733FF33DA68}" destId="{B90CFAE3-319E-4167-B9BF-F2E190CEF435}" srcOrd="1" destOrd="0" presId="urn:microsoft.com/office/officeart/2008/layout/HexagonCluster"/>
    <dgm:cxn modelId="{85447A98-2419-4873-B586-AE8056A53864}" type="presParOf" srcId="{B90CFAE3-319E-4167-B9BF-F2E190CEF435}" destId="{6FC07B22-6D96-4B45-95FF-003A49CBF60C}" srcOrd="0" destOrd="0" presId="urn:microsoft.com/office/officeart/2008/layout/HexagonCluster"/>
    <dgm:cxn modelId="{4429F1C6-8446-4F97-A3FC-0BEECFDD6D6A}" type="presParOf" srcId="{D706BE96-4F8A-4FDD-8D9A-1733FF33DA68}" destId="{DB531265-4E5A-496C-8E59-1ADE1F4A852D}" srcOrd="2" destOrd="0" presId="urn:microsoft.com/office/officeart/2008/layout/HexagonCluster"/>
    <dgm:cxn modelId="{E2ED87F9-9CD1-4E7C-80DC-DF624D712B83}" type="presParOf" srcId="{DB531265-4E5A-496C-8E59-1ADE1F4A852D}" destId="{D9513A38-859C-4A42-A106-811B71DC1CE8}" srcOrd="0" destOrd="0" presId="urn:microsoft.com/office/officeart/2008/layout/HexagonCluster"/>
    <dgm:cxn modelId="{58464ED1-0023-4AD0-958A-333166300049}" type="presParOf" srcId="{D706BE96-4F8A-4FDD-8D9A-1733FF33DA68}" destId="{8737DBD3-83C9-423E-B628-A592896A3EA0}" srcOrd="3" destOrd="0" presId="urn:microsoft.com/office/officeart/2008/layout/HexagonCluster"/>
    <dgm:cxn modelId="{1BB06FD4-DF85-4FB3-986B-0BDB98085162}" type="presParOf" srcId="{8737DBD3-83C9-423E-B628-A592896A3EA0}" destId="{14F814EE-307C-446C-B819-38FD45D62D19}" srcOrd="0" destOrd="0" presId="urn:microsoft.com/office/officeart/2008/layout/HexagonCluster"/>
    <dgm:cxn modelId="{7178184F-44B3-44D2-84BF-657C7F6662D8}" type="presParOf" srcId="{D706BE96-4F8A-4FDD-8D9A-1733FF33DA68}" destId="{C7849E31-2CB8-4795-8DBF-596E132756DE}" srcOrd="4" destOrd="0" presId="urn:microsoft.com/office/officeart/2008/layout/HexagonCluster"/>
    <dgm:cxn modelId="{B35601F8-B407-49BC-A5AC-2CB42E114E33}" type="presParOf" srcId="{C7849E31-2CB8-4795-8DBF-596E132756DE}" destId="{608E4856-6CE9-4981-9B2F-B4C9D48BD4A7}" srcOrd="0" destOrd="0" presId="urn:microsoft.com/office/officeart/2008/layout/HexagonCluster"/>
    <dgm:cxn modelId="{69057CFE-A67F-44C7-AAF8-DC86C69FB4E3}" type="presParOf" srcId="{D706BE96-4F8A-4FDD-8D9A-1733FF33DA68}" destId="{D4AAA2BB-E591-4BA2-91E6-4402711CD792}" srcOrd="5" destOrd="0" presId="urn:microsoft.com/office/officeart/2008/layout/HexagonCluster"/>
    <dgm:cxn modelId="{FE64B3B5-7E15-464A-A4EB-78DBF779603A}" type="presParOf" srcId="{D4AAA2BB-E591-4BA2-91E6-4402711CD792}" destId="{572B09F8-0BF4-490B-85F4-0DB8EE91D13C}" srcOrd="0" destOrd="0" presId="urn:microsoft.com/office/officeart/2008/layout/HexagonCluster"/>
    <dgm:cxn modelId="{5B04585B-EE0C-4019-9432-EA5F46454C9F}" type="presParOf" srcId="{D706BE96-4F8A-4FDD-8D9A-1733FF33DA68}" destId="{6E83DB09-55C7-48D3-A05E-4859DC989A95}" srcOrd="6" destOrd="0" presId="urn:microsoft.com/office/officeart/2008/layout/HexagonCluster"/>
    <dgm:cxn modelId="{D36BD08F-627E-4195-B416-0773CAACD4B0}" type="presParOf" srcId="{6E83DB09-55C7-48D3-A05E-4859DC989A95}" destId="{BD698860-8B06-4147-8CE5-7722E7F4340D}" srcOrd="0" destOrd="0" presId="urn:microsoft.com/office/officeart/2008/layout/HexagonCluster"/>
    <dgm:cxn modelId="{250388E2-A8CE-4FAE-842F-5CCD3D188153}" type="presParOf" srcId="{D706BE96-4F8A-4FDD-8D9A-1733FF33DA68}" destId="{0D8CBBA1-A534-47DB-865F-69AD3B80ADB3}" srcOrd="7" destOrd="0" presId="urn:microsoft.com/office/officeart/2008/layout/HexagonCluster"/>
    <dgm:cxn modelId="{B9A49ADF-C8C2-4021-A026-5D1B2AC9A208}" type="presParOf" srcId="{0D8CBBA1-A534-47DB-865F-69AD3B80ADB3}" destId="{834C8DA8-4517-428D-AE02-B7E8CC55EC0F}" srcOrd="0" destOrd="0" presId="urn:microsoft.com/office/officeart/2008/layout/HexagonCluster"/>
    <dgm:cxn modelId="{9FA601BB-A7CD-4BED-8614-82D430B7A0D2}" type="presParOf" srcId="{D706BE96-4F8A-4FDD-8D9A-1733FF33DA68}" destId="{B0A629A4-D4B2-4CEC-AEBD-F9DF658FA073}" srcOrd="8" destOrd="0" presId="urn:microsoft.com/office/officeart/2008/layout/HexagonCluster"/>
    <dgm:cxn modelId="{C3B8A204-89EE-4D58-BA6D-6E4859C100C3}" type="presParOf" srcId="{B0A629A4-D4B2-4CEC-AEBD-F9DF658FA073}" destId="{EE75B24E-86F4-4F57-A49C-C9C634634B85}" srcOrd="0" destOrd="0" presId="urn:microsoft.com/office/officeart/2008/layout/HexagonCluster"/>
    <dgm:cxn modelId="{194E0392-2B31-471F-B250-D8A904F27E98}" type="presParOf" srcId="{D706BE96-4F8A-4FDD-8D9A-1733FF33DA68}" destId="{19D73ED0-A3D6-46BC-94E3-98814D2F2F68}" srcOrd="9" destOrd="0" presId="urn:microsoft.com/office/officeart/2008/layout/HexagonCluster"/>
    <dgm:cxn modelId="{54BCB3AB-F31B-496E-9FC9-60E1A9078836}" type="presParOf" srcId="{19D73ED0-A3D6-46BC-94E3-98814D2F2F68}" destId="{2C2C7A75-58EF-4156-9F7B-88BBD8E3939A}" srcOrd="0" destOrd="0" presId="urn:microsoft.com/office/officeart/2008/layout/HexagonCluster"/>
    <dgm:cxn modelId="{43A24CC6-C096-4DBB-86FE-4208BA8D1558}" type="presParOf" srcId="{D706BE96-4F8A-4FDD-8D9A-1733FF33DA68}" destId="{9AE45AEB-4842-46AA-A271-F3C34DE0EA77}" srcOrd="10" destOrd="0" presId="urn:microsoft.com/office/officeart/2008/layout/HexagonCluster"/>
    <dgm:cxn modelId="{81EFA5A4-C842-4756-82CE-50B847E2246E}" type="presParOf" srcId="{9AE45AEB-4842-46AA-A271-F3C34DE0EA77}" destId="{4CF19975-707B-4C45-AB59-C5423C925B33}" srcOrd="0" destOrd="0" presId="urn:microsoft.com/office/officeart/2008/layout/HexagonCluster"/>
    <dgm:cxn modelId="{C6A7FBD2-CFF0-454B-8DB2-0071698F9470}" type="presParOf" srcId="{D706BE96-4F8A-4FDD-8D9A-1733FF33DA68}" destId="{56B7D537-7444-4063-A685-5066EEECDE7C}" srcOrd="11" destOrd="0" presId="urn:microsoft.com/office/officeart/2008/layout/HexagonCluster"/>
    <dgm:cxn modelId="{73E37F40-06C0-4D6B-ABD4-D1446B9887FE}" type="presParOf" srcId="{56B7D537-7444-4063-A685-5066EEECDE7C}" destId="{CDC522B2-FF17-4BF0-BA37-B20B2BFEABA2}" srcOrd="0" destOrd="0" presId="urn:microsoft.com/office/officeart/2008/layout/HexagonCluster"/>
    <dgm:cxn modelId="{58F9D70E-3C6E-4359-9C75-D07338BD9EB7}" type="presParOf" srcId="{D706BE96-4F8A-4FDD-8D9A-1733FF33DA68}" destId="{B0892E25-FD67-41F1-B79E-62E5F8C74F2B}" srcOrd="12" destOrd="0" presId="urn:microsoft.com/office/officeart/2008/layout/HexagonCluster"/>
    <dgm:cxn modelId="{15412C69-3238-47A5-B9EA-3F01E686174B}" type="presParOf" srcId="{B0892E25-FD67-41F1-B79E-62E5F8C74F2B}" destId="{6699E2CF-1EE9-4C7D-A0F5-351FAF1DE9C7}" srcOrd="0" destOrd="0" presId="urn:microsoft.com/office/officeart/2008/layout/HexagonCluster"/>
    <dgm:cxn modelId="{1AE8DA46-251A-4CE9-A4F1-87EFB2CFADF5}" type="presParOf" srcId="{D706BE96-4F8A-4FDD-8D9A-1733FF33DA68}" destId="{833E5BD4-CBFF-45CA-9DD4-96E83CA69BEE}" srcOrd="13" destOrd="0" presId="urn:microsoft.com/office/officeart/2008/layout/HexagonCluster"/>
    <dgm:cxn modelId="{1271FE48-A25E-4DD9-8E90-870ED0931CE0}" type="presParOf" srcId="{833E5BD4-CBFF-45CA-9DD4-96E83CA69BEE}" destId="{E05C2FA9-5C6E-4C61-BB5F-B9526BE2F93F}" srcOrd="0" destOrd="0" presId="urn:microsoft.com/office/officeart/2008/layout/HexagonCluster"/>
    <dgm:cxn modelId="{0254ADB2-CE20-4E19-998F-F9115901AB92}" type="presParOf" srcId="{D706BE96-4F8A-4FDD-8D9A-1733FF33DA68}" destId="{64B596F8-1B81-431B-B77A-47AA5D027518}" srcOrd="14" destOrd="0" presId="urn:microsoft.com/office/officeart/2008/layout/HexagonCluster"/>
    <dgm:cxn modelId="{819F1EA9-D455-460C-9813-CB77E7BE15B3}" type="presParOf" srcId="{64B596F8-1B81-431B-B77A-47AA5D027518}" destId="{6529370C-4198-412A-A346-2F7135F6A75F}" srcOrd="0" destOrd="0" presId="urn:microsoft.com/office/officeart/2008/layout/HexagonCluster"/>
    <dgm:cxn modelId="{78A62C70-D91B-4EBF-A274-ADAFDD8920DC}" type="presParOf" srcId="{D706BE96-4F8A-4FDD-8D9A-1733FF33DA68}" destId="{B62C7EDE-1410-4C3E-93A7-50257C879987}" srcOrd="15" destOrd="0" presId="urn:microsoft.com/office/officeart/2008/layout/HexagonCluster"/>
    <dgm:cxn modelId="{069CBF0D-C770-4BC0-A7C9-ED5CD3F5EE11}" type="presParOf" srcId="{B62C7EDE-1410-4C3E-93A7-50257C879987}" destId="{10FD3719-1E7C-4EB1-A48C-97A4EFA3C04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304DA1-7799-4D82-9BC0-05822C0AFE75}" type="doc">
      <dgm:prSet loTypeId="urn:microsoft.com/office/officeart/2005/8/layout/p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95ABD18-D01F-4E25-A2F3-73AC9CB51A59}">
      <dgm:prSet phldrT="[Texto]" custT="1"/>
      <dgm:spPr>
        <a:xfrm rot="10800000">
          <a:off x="308286" y="3322044"/>
          <a:ext cx="3018634" cy="4060276"/>
        </a:xfrm>
        <a:prstGeom prst="round2SameRect">
          <a:avLst>
            <a:gd name="adj1" fmla="val 10500"/>
            <a:gd name="adj2" fmla="val 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anchor="ctr"/>
        <a:lstStyle/>
        <a:p>
          <a:r>
            <a:rPr lang="es-EC" sz="2800" b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Lesiones derivadas del entrenamiento militar en los cadetes de 6° nivel de la Escuela Militar José María Córdova (2016), Colombia.</a:t>
          </a:r>
          <a:endParaRPr lang="es-ES" sz="2800" b="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41BAD48-AC6D-41E5-859F-984E9C917ACC}" type="parTrans" cxnId="{9B3A1DAA-8A68-41A1-A1A4-11C8E5853B5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E6DFAB-21D4-420F-90CE-716C409BAD47}" type="sibTrans" cxnId="{9B3A1DAA-8A68-41A1-A1A4-11C8E5853B5F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8069D0-5DD3-49FC-BFE7-DECBF2388C01}">
      <dgm:prSet phldrT="[Texto]"/>
      <dgm:spPr>
        <a:xfrm rot="10800000">
          <a:off x="3628784" y="3322044"/>
          <a:ext cx="3018634" cy="4060276"/>
        </a:xfrm>
        <a:prstGeom prst="round2SameRect">
          <a:avLst>
            <a:gd name="adj1" fmla="val 10500"/>
            <a:gd name="adj2" fmla="val 0"/>
          </a:avLst>
        </a:prstGeom>
        <a:solidFill>
          <a:srgbClr val="9BBB59">
            <a:hueOff val="5625132"/>
            <a:satOff val="-8440"/>
            <a:lumOff val="-137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anchor="ctr"/>
        <a:lstStyle/>
        <a:p>
          <a:r>
            <a:rPr lang="es-EC" b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Influencia de los ejercicios propioceptivos en la prevención de lesiones, ESPE.</a:t>
          </a:r>
          <a:endParaRPr lang="es-ES" b="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D9DA8CB-034C-4F20-9FA5-68849E897681}" type="parTrans" cxnId="{5DEAA904-F06A-4E03-AD5F-ECF9302A5115}">
      <dgm:prSet/>
      <dgm:spPr/>
      <dgm:t>
        <a:bodyPr/>
        <a:lstStyle/>
        <a:p>
          <a:endParaRPr lang="es-P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1AAE0F-01EF-4065-B7DE-6443431F0597}" type="sibTrans" cxnId="{5DEAA904-F06A-4E03-AD5F-ECF9302A5115}">
      <dgm:prSet/>
      <dgm:spPr/>
      <dgm:t>
        <a:bodyPr/>
        <a:lstStyle/>
        <a:p>
          <a:endParaRPr lang="es-P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B43AEE-B1C2-46E5-8D72-A5438F7A3D5A}">
      <dgm:prSet phldrT="[Texto]"/>
      <dgm:spPr>
        <a:xfrm rot="10800000">
          <a:off x="6949282" y="3322044"/>
          <a:ext cx="3018634" cy="4060276"/>
        </a:xfrm>
        <a:prstGeom prst="round2SameRect">
          <a:avLst>
            <a:gd name="adj1" fmla="val 10500"/>
            <a:gd name="adj2" fmla="val 0"/>
          </a:avLst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anchor="ctr"/>
        <a:lstStyle/>
        <a:p>
          <a:r>
            <a:rPr lang="es-ES" b="0" dirty="0" smtClean="0">
              <a:solidFill>
                <a:sysClr val="windowText" lastClr="000000"/>
              </a:solidFill>
              <a:latin typeface="Calibri"/>
              <a:ea typeface="+mn-ea"/>
              <a:cs typeface="Times New Roman" panose="02020603050405020304" pitchFamily="18" charset="0"/>
            </a:rPr>
            <a:t>Modelo de prevención de lesiones de Van </a:t>
          </a:r>
          <a:r>
            <a:rPr lang="es-EC" b="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Mechelen.</a:t>
          </a:r>
          <a:endParaRPr lang="es-ES" b="0" dirty="0">
            <a:solidFill>
              <a:sysClr val="windowText" lastClr="000000"/>
            </a:solidFill>
            <a:latin typeface="Calibri"/>
            <a:ea typeface="+mn-ea"/>
            <a:cs typeface="Times New Roman" panose="02020603050405020304" pitchFamily="18" charset="0"/>
          </a:endParaRPr>
        </a:p>
      </dgm:t>
    </dgm:pt>
    <dgm:pt modelId="{5CB3E227-7250-4719-BC47-BE193D28D09D}" type="parTrans" cxnId="{CAA8F5C6-106B-49B6-B89C-36E47960A14F}">
      <dgm:prSet/>
      <dgm:spPr/>
      <dgm:t>
        <a:bodyPr/>
        <a:lstStyle/>
        <a:p>
          <a:endParaRPr lang="es-ES"/>
        </a:p>
      </dgm:t>
    </dgm:pt>
    <dgm:pt modelId="{0E38B8E6-2AFC-4772-A650-90AF58B8A0D5}" type="sibTrans" cxnId="{CAA8F5C6-106B-49B6-B89C-36E47960A14F}">
      <dgm:prSet/>
      <dgm:spPr/>
      <dgm:t>
        <a:bodyPr/>
        <a:lstStyle/>
        <a:p>
          <a:endParaRPr lang="es-ES"/>
        </a:p>
      </dgm:t>
    </dgm:pt>
    <dgm:pt modelId="{FC7067AE-C79C-49BD-B29E-53960735CA59}" type="pres">
      <dgm:prSet presAssocID="{6B304DA1-7799-4D82-9BC0-05822C0AFE7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1163FADC-ACBE-4F2F-81D3-7A6D8DC9290B}" type="pres">
      <dgm:prSet presAssocID="{6B304DA1-7799-4D82-9BC0-05822C0AFE75}" presName="bkgdShp" presStyleLbl="alignAccFollowNode1" presStyleIdx="0" presStyleCnt="1" custLinFactNeighborX="-352"/>
      <dgm:spPr>
        <a:xfrm>
          <a:off x="0" y="0"/>
          <a:ext cx="10276203" cy="3322044"/>
        </a:xfrm>
        <a:prstGeom prst="roundRect">
          <a:avLst>
            <a:gd name="adj" fmla="val 10000"/>
          </a:avLst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92DF812A-960C-40B8-8C4B-4812151DE9CC}" type="pres">
      <dgm:prSet presAssocID="{6B304DA1-7799-4D82-9BC0-05822C0AFE75}" presName="linComp" presStyleCnt="0"/>
      <dgm:spPr/>
      <dgm:t>
        <a:bodyPr/>
        <a:lstStyle/>
        <a:p>
          <a:endParaRPr lang="es-ES"/>
        </a:p>
      </dgm:t>
    </dgm:pt>
    <dgm:pt modelId="{ACE429F9-518F-4350-9B95-41747183BC6F}" type="pres">
      <dgm:prSet presAssocID="{795ABD18-D01F-4E25-A2F3-73AC9CB51A59}" presName="compNode" presStyleCnt="0"/>
      <dgm:spPr/>
      <dgm:t>
        <a:bodyPr/>
        <a:lstStyle/>
        <a:p>
          <a:endParaRPr lang="es-ES"/>
        </a:p>
      </dgm:t>
    </dgm:pt>
    <dgm:pt modelId="{40490FAF-2657-4F5D-8825-5D5309BB1C1E}" type="pres">
      <dgm:prSet presAssocID="{795ABD18-D01F-4E25-A2F3-73AC9CB51A5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2DEBAB-D9CE-43D6-9BD9-6274A998BFF8}" type="pres">
      <dgm:prSet presAssocID="{795ABD18-D01F-4E25-A2F3-73AC9CB51A59}" presName="invisiNode" presStyleLbl="node1" presStyleIdx="0" presStyleCnt="3"/>
      <dgm:spPr/>
      <dgm:t>
        <a:bodyPr/>
        <a:lstStyle/>
        <a:p>
          <a:endParaRPr lang="es-ES"/>
        </a:p>
      </dgm:t>
    </dgm:pt>
    <dgm:pt modelId="{2CA4ACD7-58FC-4C74-A517-674EF1D350DC}" type="pres">
      <dgm:prSet presAssocID="{795ABD18-D01F-4E25-A2F3-73AC9CB51A59}" presName="imagNode" presStyleLbl="fgImgPlace1" presStyleIdx="0" presStyleCnt="3"/>
      <dgm:spPr>
        <a:xfrm>
          <a:off x="308286" y="442939"/>
          <a:ext cx="3018634" cy="24361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ES"/>
        </a:p>
      </dgm:t>
    </dgm:pt>
    <dgm:pt modelId="{41212501-CA81-4FBA-B61D-A7BCB9AC85E7}" type="pres">
      <dgm:prSet presAssocID="{8BE6DFAB-21D4-420F-90CE-716C409BAD47}" presName="sibTrans" presStyleLbl="sibTrans2D1" presStyleIdx="0" presStyleCnt="0"/>
      <dgm:spPr/>
      <dgm:t>
        <a:bodyPr/>
        <a:lstStyle/>
        <a:p>
          <a:endParaRPr lang="es-PE"/>
        </a:p>
      </dgm:t>
    </dgm:pt>
    <dgm:pt modelId="{8653BABD-1734-4F61-BF2F-69B223F7EF92}" type="pres">
      <dgm:prSet presAssocID="{EF8069D0-5DD3-49FC-BFE7-DECBF2388C01}" presName="compNode" presStyleCnt="0"/>
      <dgm:spPr/>
    </dgm:pt>
    <dgm:pt modelId="{F99F7C9C-31A7-4122-A2AF-34251897740E}" type="pres">
      <dgm:prSet presAssocID="{EF8069D0-5DD3-49FC-BFE7-DECBF2388C0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0371D5A-2D78-4410-B59B-7B2535CA981B}" type="pres">
      <dgm:prSet presAssocID="{EF8069D0-5DD3-49FC-BFE7-DECBF2388C01}" presName="invisiNode" presStyleLbl="node1" presStyleIdx="1" presStyleCnt="3"/>
      <dgm:spPr/>
    </dgm:pt>
    <dgm:pt modelId="{0DF91633-1ACE-4C4A-B7D2-1B6A6CECCE17}" type="pres">
      <dgm:prSet presAssocID="{EF8069D0-5DD3-49FC-BFE7-DECBF2388C01}" presName="imagNode" presStyleLbl="fgImgPlace1" presStyleIdx="1" presStyleCnt="3"/>
      <dgm:spPr>
        <a:xfrm>
          <a:off x="3628784" y="442939"/>
          <a:ext cx="3018634" cy="24361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PE"/>
        </a:p>
      </dgm:t>
    </dgm:pt>
    <dgm:pt modelId="{1D6442A9-997E-4FE2-B0E5-B04E57030879}" type="pres">
      <dgm:prSet presAssocID="{1C1AAE0F-01EF-4065-B7DE-6443431F059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C1B0BF3-8B8F-437B-90C7-3466346A9A97}" type="pres">
      <dgm:prSet presAssocID="{3AB43AEE-B1C2-46E5-8D72-A5438F7A3D5A}" presName="compNode" presStyleCnt="0"/>
      <dgm:spPr/>
    </dgm:pt>
    <dgm:pt modelId="{EC31E517-0F7C-4673-891D-1D3BB08F004D}" type="pres">
      <dgm:prSet presAssocID="{3AB43AEE-B1C2-46E5-8D72-A5438F7A3D5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F33349-802B-458E-8EE4-B5149791EC9D}" type="pres">
      <dgm:prSet presAssocID="{3AB43AEE-B1C2-46E5-8D72-A5438F7A3D5A}" presName="invisiNode" presStyleLbl="node1" presStyleIdx="2" presStyleCnt="3"/>
      <dgm:spPr/>
    </dgm:pt>
    <dgm:pt modelId="{D5326972-681C-4B29-B229-67521C7356DA}" type="pres">
      <dgm:prSet presAssocID="{3AB43AEE-B1C2-46E5-8D72-A5438F7A3D5A}" presName="imagNode" presStyleLbl="fgImgPlace1" presStyleIdx="2" presStyleCnt="3"/>
      <dgm:spPr>
        <a:xfrm>
          <a:off x="6949282" y="442939"/>
          <a:ext cx="3018634" cy="24361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s-ES"/>
        </a:p>
      </dgm:t>
    </dgm:pt>
  </dgm:ptLst>
  <dgm:cxnLst>
    <dgm:cxn modelId="{678F294F-DC16-4252-B923-70EA425EA93E}" type="presOf" srcId="{3AB43AEE-B1C2-46E5-8D72-A5438F7A3D5A}" destId="{EC31E517-0F7C-4673-891D-1D3BB08F004D}" srcOrd="0" destOrd="0" presId="urn:microsoft.com/office/officeart/2005/8/layout/pList2"/>
    <dgm:cxn modelId="{48D7E4DB-5F57-46A1-8F91-1286D49307FA}" type="presOf" srcId="{795ABD18-D01F-4E25-A2F3-73AC9CB51A59}" destId="{40490FAF-2657-4F5D-8825-5D5309BB1C1E}" srcOrd="0" destOrd="0" presId="urn:microsoft.com/office/officeart/2005/8/layout/pList2"/>
    <dgm:cxn modelId="{9B3A1DAA-8A68-41A1-A1A4-11C8E5853B5F}" srcId="{6B304DA1-7799-4D82-9BC0-05822C0AFE75}" destId="{795ABD18-D01F-4E25-A2F3-73AC9CB51A59}" srcOrd="0" destOrd="0" parTransId="{241BAD48-AC6D-41E5-859F-984E9C917ACC}" sibTransId="{8BE6DFAB-21D4-420F-90CE-716C409BAD47}"/>
    <dgm:cxn modelId="{CAA8F5C6-106B-49B6-B89C-36E47960A14F}" srcId="{6B304DA1-7799-4D82-9BC0-05822C0AFE75}" destId="{3AB43AEE-B1C2-46E5-8D72-A5438F7A3D5A}" srcOrd="2" destOrd="0" parTransId="{5CB3E227-7250-4719-BC47-BE193D28D09D}" sibTransId="{0E38B8E6-2AFC-4772-A650-90AF58B8A0D5}"/>
    <dgm:cxn modelId="{6313FDA3-405C-400E-BB84-301C377BF1D3}" type="presOf" srcId="{1C1AAE0F-01EF-4065-B7DE-6443431F0597}" destId="{1D6442A9-997E-4FE2-B0E5-B04E57030879}" srcOrd="0" destOrd="0" presId="urn:microsoft.com/office/officeart/2005/8/layout/pList2"/>
    <dgm:cxn modelId="{5DEAA904-F06A-4E03-AD5F-ECF9302A5115}" srcId="{6B304DA1-7799-4D82-9BC0-05822C0AFE75}" destId="{EF8069D0-5DD3-49FC-BFE7-DECBF2388C01}" srcOrd="1" destOrd="0" parTransId="{2D9DA8CB-034C-4F20-9FA5-68849E897681}" sibTransId="{1C1AAE0F-01EF-4065-B7DE-6443431F0597}"/>
    <dgm:cxn modelId="{5F4B7A07-2E0D-46D4-8DBD-BA8DFC67EA10}" type="presOf" srcId="{EF8069D0-5DD3-49FC-BFE7-DECBF2388C01}" destId="{F99F7C9C-31A7-4122-A2AF-34251897740E}" srcOrd="0" destOrd="0" presId="urn:microsoft.com/office/officeart/2005/8/layout/pList2"/>
    <dgm:cxn modelId="{571AAA16-A5F4-4896-B7E5-A510823A7C86}" type="presOf" srcId="{8BE6DFAB-21D4-420F-90CE-716C409BAD47}" destId="{41212501-CA81-4FBA-B61D-A7BCB9AC85E7}" srcOrd="0" destOrd="0" presId="urn:microsoft.com/office/officeart/2005/8/layout/pList2"/>
    <dgm:cxn modelId="{D1A4727A-6299-4324-BF0C-044770C93295}" type="presOf" srcId="{6B304DA1-7799-4D82-9BC0-05822C0AFE75}" destId="{FC7067AE-C79C-49BD-B29E-53960735CA59}" srcOrd="0" destOrd="0" presId="urn:microsoft.com/office/officeart/2005/8/layout/pList2"/>
    <dgm:cxn modelId="{7335DDBC-B3ED-40CB-BD6D-27467FDE92F5}" type="presParOf" srcId="{FC7067AE-C79C-49BD-B29E-53960735CA59}" destId="{1163FADC-ACBE-4F2F-81D3-7A6D8DC9290B}" srcOrd="0" destOrd="0" presId="urn:microsoft.com/office/officeart/2005/8/layout/pList2"/>
    <dgm:cxn modelId="{4B63B5AD-4750-40E2-8E1C-08D01F7AFA78}" type="presParOf" srcId="{FC7067AE-C79C-49BD-B29E-53960735CA59}" destId="{92DF812A-960C-40B8-8C4B-4812151DE9CC}" srcOrd="1" destOrd="0" presId="urn:microsoft.com/office/officeart/2005/8/layout/pList2"/>
    <dgm:cxn modelId="{F001DFF0-6279-4D59-9009-BDEC1AAE4590}" type="presParOf" srcId="{92DF812A-960C-40B8-8C4B-4812151DE9CC}" destId="{ACE429F9-518F-4350-9B95-41747183BC6F}" srcOrd="0" destOrd="0" presId="urn:microsoft.com/office/officeart/2005/8/layout/pList2"/>
    <dgm:cxn modelId="{AC8DB3F9-356B-4EB1-8957-C2344B70DD6C}" type="presParOf" srcId="{ACE429F9-518F-4350-9B95-41747183BC6F}" destId="{40490FAF-2657-4F5D-8825-5D5309BB1C1E}" srcOrd="0" destOrd="0" presId="urn:microsoft.com/office/officeart/2005/8/layout/pList2"/>
    <dgm:cxn modelId="{1806FB14-7FB8-415B-9F76-754F10D1B28E}" type="presParOf" srcId="{ACE429F9-518F-4350-9B95-41747183BC6F}" destId="{DA2DEBAB-D9CE-43D6-9BD9-6274A998BFF8}" srcOrd="1" destOrd="0" presId="urn:microsoft.com/office/officeart/2005/8/layout/pList2"/>
    <dgm:cxn modelId="{2BB35F20-6EA7-4477-87EB-57365C0DD39D}" type="presParOf" srcId="{ACE429F9-518F-4350-9B95-41747183BC6F}" destId="{2CA4ACD7-58FC-4C74-A517-674EF1D350DC}" srcOrd="2" destOrd="0" presId="urn:microsoft.com/office/officeart/2005/8/layout/pList2"/>
    <dgm:cxn modelId="{C8FE4466-BF56-461E-A153-7DB97410551A}" type="presParOf" srcId="{92DF812A-960C-40B8-8C4B-4812151DE9CC}" destId="{41212501-CA81-4FBA-B61D-A7BCB9AC85E7}" srcOrd="1" destOrd="0" presId="urn:microsoft.com/office/officeart/2005/8/layout/pList2"/>
    <dgm:cxn modelId="{3A5DD7A7-D49E-40BB-8CBD-C5F62119EB5C}" type="presParOf" srcId="{92DF812A-960C-40B8-8C4B-4812151DE9CC}" destId="{8653BABD-1734-4F61-BF2F-69B223F7EF92}" srcOrd="2" destOrd="0" presId="urn:microsoft.com/office/officeart/2005/8/layout/pList2"/>
    <dgm:cxn modelId="{72DC0274-8147-4704-AA7A-9BED46FEA320}" type="presParOf" srcId="{8653BABD-1734-4F61-BF2F-69B223F7EF92}" destId="{F99F7C9C-31A7-4122-A2AF-34251897740E}" srcOrd="0" destOrd="0" presId="urn:microsoft.com/office/officeart/2005/8/layout/pList2"/>
    <dgm:cxn modelId="{2FCBD9AF-3BA5-4162-82D4-B69A1FCEE6B8}" type="presParOf" srcId="{8653BABD-1734-4F61-BF2F-69B223F7EF92}" destId="{30371D5A-2D78-4410-B59B-7B2535CA981B}" srcOrd="1" destOrd="0" presId="urn:microsoft.com/office/officeart/2005/8/layout/pList2"/>
    <dgm:cxn modelId="{DAB0179D-63DC-41F5-A113-6ED4A519B89F}" type="presParOf" srcId="{8653BABD-1734-4F61-BF2F-69B223F7EF92}" destId="{0DF91633-1ACE-4C4A-B7D2-1B6A6CECCE17}" srcOrd="2" destOrd="0" presId="urn:microsoft.com/office/officeart/2005/8/layout/pList2"/>
    <dgm:cxn modelId="{EBFC14E8-5F4D-4AA3-8B25-5342DFD8F73B}" type="presParOf" srcId="{92DF812A-960C-40B8-8C4B-4812151DE9CC}" destId="{1D6442A9-997E-4FE2-B0E5-B04E57030879}" srcOrd="3" destOrd="0" presId="urn:microsoft.com/office/officeart/2005/8/layout/pList2"/>
    <dgm:cxn modelId="{D3DDE3E7-19D1-4F97-B0D6-53E6CC601E43}" type="presParOf" srcId="{92DF812A-960C-40B8-8C4B-4812151DE9CC}" destId="{5C1B0BF3-8B8F-437B-90C7-3466346A9A97}" srcOrd="4" destOrd="0" presId="urn:microsoft.com/office/officeart/2005/8/layout/pList2"/>
    <dgm:cxn modelId="{CCBB4325-1F36-4FFD-9A49-7BCE86F5D059}" type="presParOf" srcId="{5C1B0BF3-8B8F-437B-90C7-3466346A9A97}" destId="{EC31E517-0F7C-4673-891D-1D3BB08F004D}" srcOrd="0" destOrd="0" presId="urn:microsoft.com/office/officeart/2005/8/layout/pList2"/>
    <dgm:cxn modelId="{98568939-7D4C-4296-8908-47946594DA25}" type="presParOf" srcId="{5C1B0BF3-8B8F-437B-90C7-3466346A9A97}" destId="{D1F33349-802B-458E-8EE4-B5149791EC9D}" srcOrd="1" destOrd="0" presId="urn:microsoft.com/office/officeart/2005/8/layout/pList2"/>
    <dgm:cxn modelId="{A13354DB-0FA7-46E6-9B57-24E2BD84489F}" type="presParOf" srcId="{5C1B0BF3-8B8F-437B-90C7-3466346A9A97}" destId="{D5326972-681C-4B29-B229-67521C7356D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07013F-7EBF-4389-9871-D757CA1108EF}" type="doc">
      <dgm:prSet loTypeId="urn:microsoft.com/office/officeart/2005/8/layout/gear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2CB1850-4C94-4440-8EE0-216C296393A7}">
      <dgm:prSet phldrT="[Texto]" custT="1"/>
      <dgm:spPr/>
      <dgm:t>
        <a:bodyPr/>
        <a:lstStyle/>
        <a:p>
          <a:r>
            <a:rPr lang="es-ES" sz="2800" dirty="0" smtClean="0"/>
            <a:t>Reglamento de Disciplina Militar de las FF. AA capítulo II </a:t>
          </a:r>
          <a:r>
            <a:rPr lang="es-EC" sz="2800" dirty="0" smtClean="0"/>
            <a:t>(Ponce, 2013)</a:t>
          </a:r>
          <a:r>
            <a:rPr lang="es-ES" sz="2800" dirty="0" smtClean="0"/>
            <a:t>.</a:t>
          </a:r>
          <a:endParaRPr lang="es-E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1E84C0-5527-4F16-A53C-9559A28FFC40}" type="parTrans" cxnId="{04B0240E-9644-4460-9FE2-9D8C18AE463D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8B2742-888E-4E4C-89EE-A3465871F07A}" type="sibTrans" cxnId="{04B0240E-9644-4460-9FE2-9D8C18AE463D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D41A8B-9544-4440-8E11-DF87AC3BB7AC}">
      <dgm:prSet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Reglamento Disciplinario y de Recompensas de las/los Aspirantes en las Escuelas de Formación.</a:t>
          </a:r>
          <a:endParaRPr lang="es-ES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CB2489-6A33-4E1B-AF3C-8E2E182403A8}" type="parTrans" cxnId="{83718E33-DE99-4A6D-87B6-F9FFC8134358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44E993-60F0-4B58-86BB-E0886B020704}" type="sibTrans" cxnId="{83718E33-DE99-4A6D-87B6-F9FFC8134358}">
      <dgm:prSet/>
      <dgm:spPr/>
      <dgm:t>
        <a:bodyPr/>
        <a:lstStyle/>
        <a:p>
          <a:endParaRPr lang="es-E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F9503A-AB79-4BB7-B121-29AD629F1318}">
      <dgm:prSet custT="1"/>
      <dgm:spPr/>
      <dgm:t>
        <a:bodyPr/>
        <a:lstStyle/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Reglamento de cultura física de las FFAA.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DDBE77-F6D0-417B-AA20-F8EE07259F2C}" type="parTrans" cxnId="{40D2DDFB-FB38-4C5C-974B-73FB4341009B}">
      <dgm:prSet/>
      <dgm:spPr/>
      <dgm:t>
        <a:bodyPr/>
        <a:lstStyle/>
        <a:p>
          <a:endParaRPr lang="es-ES"/>
        </a:p>
      </dgm:t>
    </dgm:pt>
    <dgm:pt modelId="{66221FDB-D072-46D5-BE43-0BF694EB6387}" type="sibTrans" cxnId="{40D2DDFB-FB38-4C5C-974B-73FB4341009B}">
      <dgm:prSet/>
      <dgm:spPr/>
      <dgm:t>
        <a:bodyPr/>
        <a:lstStyle/>
        <a:p>
          <a:endParaRPr lang="es-ES"/>
        </a:p>
      </dgm:t>
    </dgm:pt>
    <dgm:pt modelId="{F7BDEFE7-6880-4E07-B543-DA961E171EB7}" type="pres">
      <dgm:prSet presAssocID="{D807013F-7EBF-4389-9871-D757CA1108EF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50DA4AB-4381-4B6E-A056-7F2634169811}" type="pres">
      <dgm:prSet presAssocID="{C2CB1850-4C94-4440-8EE0-216C296393A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0CEB99-E923-4BBE-A219-BB54F17644AF}" type="pres">
      <dgm:prSet presAssocID="{C2CB1850-4C94-4440-8EE0-216C296393A7}" presName="gear1srcNode" presStyleLbl="node1" presStyleIdx="0" presStyleCnt="3"/>
      <dgm:spPr/>
      <dgm:t>
        <a:bodyPr/>
        <a:lstStyle/>
        <a:p>
          <a:endParaRPr lang="es-ES"/>
        </a:p>
      </dgm:t>
    </dgm:pt>
    <dgm:pt modelId="{75B00589-CFB6-422E-A8E5-47B3DF28E142}" type="pres">
      <dgm:prSet presAssocID="{C2CB1850-4C94-4440-8EE0-216C296393A7}" presName="gear1dstNode" presStyleLbl="node1" presStyleIdx="0" presStyleCnt="3"/>
      <dgm:spPr/>
      <dgm:t>
        <a:bodyPr/>
        <a:lstStyle/>
        <a:p>
          <a:endParaRPr lang="es-ES"/>
        </a:p>
      </dgm:t>
    </dgm:pt>
    <dgm:pt modelId="{3FA0131F-E70D-42A2-8D74-5BB37A3E8A19}" type="pres">
      <dgm:prSet presAssocID="{FAD41A8B-9544-4440-8E11-DF87AC3BB7AC}" presName="gear2" presStyleLbl="node1" presStyleIdx="1" presStyleCnt="3" custScaleX="115488" custScaleY="11561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F9E242-B89D-4F6C-A328-60E2F23E8A03}" type="pres">
      <dgm:prSet presAssocID="{FAD41A8B-9544-4440-8E11-DF87AC3BB7AC}" presName="gear2srcNode" presStyleLbl="node1" presStyleIdx="1" presStyleCnt="3"/>
      <dgm:spPr/>
      <dgm:t>
        <a:bodyPr/>
        <a:lstStyle/>
        <a:p>
          <a:endParaRPr lang="es-ES"/>
        </a:p>
      </dgm:t>
    </dgm:pt>
    <dgm:pt modelId="{536F8C24-5400-439E-B906-5B7E51443428}" type="pres">
      <dgm:prSet presAssocID="{FAD41A8B-9544-4440-8E11-DF87AC3BB7AC}" presName="gear2dstNode" presStyleLbl="node1" presStyleIdx="1" presStyleCnt="3"/>
      <dgm:spPr/>
      <dgm:t>
        <a:bodyPr/>
        <a:lstStyle/>
        <a:p>
          <a:endParaRPr lang="es-ES"/>
        </a:p>
      </dgm:t>
    </dgm:pt>
    <dgm:pt modelId="{FEDC2851-DD16-46C0-B566-B6E8361D203E}" type="pres">
      <dgm:prSet presAssocID="{C5F9503A-AB79-4BB7-B121-29AD629F1318}" presName="gear3" presStyleLbl="node1" presStyleIdx="2" presStyleCnt="3" custLinFactNeighborX="11693" custLinFactNeighborY="-1235"/>
      <dgm:spPr/>
      <dgm:t>
        <a:bodyPr/>
        <a:lstStyle/>
        <a:p>
          <a:endParaRPr lang="es-ES"/>
        </a:p>
      </dgm:t>
    </dgm:pt>
    <dgm:pt modelId="{B011B2B1-E424-4924-8CA6-A5E08A513543}" type="pres">
      <dgm:prSet presAssocID="{C5F9503A-AB79-4BB7-B121-29AD629F131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696CA3-A11E-4F27-84CF-C33C72AD83DA}" type="pres">
      <dgm:prSet presAssocID="{C5F9503A-AB79-4BB7-B121-29AD629F1318}" presName="gear3srcNode" presStyleLbl="node1" presStyleIdx="2" presStyleCnt="3"/>
      <dgm:spPr/>
      <dgm:t>
        <a:bodyPr/>
        <a:lstStyle/>
        <a:p>
          <a:endParaRPr lang="es-ES"/>
        </a:p>
      </dgm:t>
    </dgm:pt>
    <dgm:pt modelId="{4CD98D88-394B-454B-B7B5-C536C83855E8}" type="pres">
      <dgm:prSet presAssocID="{C5F9503A-AB79-4BB7-B121-29AD629F1318}" presName="gear3dstNode" presStyleLbl="node1" presStyleIdx="2" presStyleCnt="3"/>
      <dgm:spPr/>
      <dgm:t>
        <a:bodyPr/>
        <a:lstStyle/>
        <a:p>
          <a:endParaRPr lang="es-ES"/>
        </a:p>
      </dgm:t>
    </dgm:pt>
    <dgm:pt modelId="{0CE5B1C0-4587-4BB7-8364-BF9663D08375}" type="pres">
      <dgm:prSet presAssocID="{8D8B2742-888E-4E4C-89EE-A3465871F07A}" presName="connector1" presStyleLbl="sibTrans2D1" presStyleIdx="0" presStyleCnt="3" custLinFactNeighborX="-5980" custLinFactNeighborY="1044"/>
      <dgm:spPr/>
      <dgm:t>
        <a:bodyPr/>
        <a:lstStyle/>
        <a:p>
          <a:endParaRPr lang="es-ES"/>
        </a:p>
      </dgm:t>
    </dgm:pt>
    <dgm:pt modelId="{0D840B97-4573-4EA3-A933-2FDACAA6AA3B}" type="pres">
      <dgm:prSet presAssocID="{6B44E993-60F0-4B58-86BB-E0886B020704}" presName="connector2" presStyleLbl="sibTrans2D1" presStyleIdx="1" presStyleCnt="3" custLinFactNeighborX="-8974" custLinFactNeighborY="-167"/>
      <dgm:spPr/>
      <dgm:t>
        <a:bodyPr/>
        <a:lstStyle/>
        <a:p>
          <a:endParaRPr lang="es-ES"/>
        </a:p>
      </dgm:t>
    </dgm:pt>
    <dgm:pt modelId="{33EF2710-1357-4FBB-99CA-2BE73A10BFB2}" type="pres">
      <dgm:prSet presAssocID="{66221FDB-D072-46D5-BE43-0BF694EB6387}" presName="connector3" presStyleLbl="sibTrans2D1" presStyleIdx="2" presStyleCnt="3" custLinFactNeighborX="11523"/>
      <dgm:spPr/>
      <dgm:t>
        <a:bodyPr/>
        <a:lstStyle/>
        <a:p>
          <a:endParaRPr lang="es-ES"/>
        </a:p>
      </dgm:t>
    </dgm:pt>
  </dgm:ptLst>
  <dgm:cxnLst>
    <dgm:cxn modelId="{2192103E-D40E-4346-9D86-EB0A35C1E548}" type="presOf" srcId="{FAD41A8B-9544-4440-8E11-DF87AC3BB7AC}" destId="{536F8C24-5400-439E-B906-5B7E51443428}" srcOrd="2" destOrd="0" presId="urn:microsoft.com/office/officeart/2005/8/layout/gear1"/>
    <dgm:cxn modelId="{EEFB575C-E18E-41F9-8984-8E22DFADC36A}" type="presOf" srcId="{66221FDB-D072-46D5-BE43-0BF694EB6387}" destId="{33EF2710-1357-4FBB-99CA-2BE73A10BFB2}" srcOrd="0" destOrd="0" presId="urn:microsoft.com/office/officeart/2005/8/layout/gear1"/>
    <dgm:cxn modelId="{40D2DDFB-FB38-4C5C-974B-73FB4341009B}" srcId="{D807013F-7EBF-4389-9871-D757CA1108EF}" destId="{C5F9503A-AB79-4BB7-B121-29AD629F1318}" srcOrd="2" destOrd="0" parTransId="{63DDBE77-F6D0-417B-AA20-F8EE07259F2C}" sibTransId="{66221FDB-D072-46D5-BE43-0BF694EB6387}"/>
    <dgm:cxn modelId="{D4BE7C76-680F-4266-9AE8-83CE6238CA73}" type="presOf" srcId="{6B44E993-60F0-4B58-86BB-E0886B020704}" destId="{0D840B97-4573-4EA3-A933-2FDACAA6AA3B}" srcOrd="0" destOrd="0" presId="urn:microsoft.com/office/officeart/2005/8/layout/gear1"/>
    <dgm:cxn modelId="{04B0240E-9644-4460-9FE2-9D8C18AE463D}" srcId="{D807013F-7EBF-4389-9871-D757CA1108EF}" destId="{C2CB1850-4C94-4440-8EE0-216C296393A7}" srcOrd="0" destOrd="0" parTransId="{F51E84C0-5527-4F16-A53C-9559A28FFC40}" sibTransId="{8D8B2742-888E-4E4C-89EE-A3465871F07A}"/>
    <dgm:cxn modelId="{E9E41CFD-FFF8-442D-8120-216B7F4117D6}" type="presOf" srcId="{C5F9503A-AB79-4BB7-B121-29AD629F1318}" destId="{4CD98D88-394B-454B-B7B5-C536C83855E8}" srcOrd="3" destOrd="0" presId="urn:microsoft.com/office/officeart/2005/8/layout/gear1"/>
    <dgm:cxn modelId="{97EB53EF-D9ED-4954-BC84-7CCF3B41A4D6}" type="presOf" srcId="{C5F9503A-AB79-4BB7-B121-29AD629F1318}" destId="{B011B2B1-E424-4924-8CA6-A5E08A513543}" srcOrd="1" destOrd="0" presId="urn:microsoft.com/office/officeart/2005/8/layout/gear1"/>
    <dgm:cxn modelId="{E540CB18-977E-48DC-979F-D7AE8E5F0D0A}" type="presOf" srcId="{FAD41A8B-9544-4440-8E11-DF87AC3BB7AC}" destId="{C7F9E242-B89D-4F6C-A328-60E2F23E8A03}" srcOrd="1" destOrd="0" presId="urn:microsoft.com/office/officeart/2005/8/layout/gear1"/>
    <dgm:cxn modelId="{727A2AE5-91CE-4D0F-B296-FA3C37E0604B}" type="presOf" srcId="{C2CB1850-4C94-4440-8EE0-216C296393A7}" destId="{75B00589-CFB6-422E-A8E5-47B3DF28E142}" srcOrd="2" destOrd="0" presId="urn:microsoft.com/office/officeart/2005/8/layout/gear1"/>
    <dgm:cxn modelId="{6A3644E9-C140-4136-B512-52428C987BB5}" type="presOf" srcId="{D807013F-7EBF-4389-9871-D757CA1108EF}" destId="{F7BDEFE7-6880-4E07-B543-DA961E171EB7}" srcOrd="0" destOrd="0" presId="urn:microsoft.com/office/officeart/2005/8/layout/gear1"/>
    <dgm:cxn modelId="{AD5AEF97-A4DF-4532-9DF6-48E1FF34DA40}" type="presOf" srcId="{C2CB1850-4C94-4440-8EE0-216C296393A7}" destId="{E90CEB99-E923-4BBE-A219-BB54F17644AF}" srcOrd="1" destOrd="0" presId="urn:microsoft.com/office/officeart/2005/8/layout/gear1"/>
    <dgm:cxn modelId="{3EFA6DAF-853B-4288-B788-509AFF905FCE}" type="presOf" srcId="{FAD41A8B-9544-4440-8E11-DF87AC3BB7AC}" destId="{3FA0131F-E70D-42A2-8D74-5BB37A3E8A19}" srcOrd="0" destOrd="0" presId="urn:microsoft.com/office/officeart/2005/8/layout/gear1"/>
    <dgm:cxn modelId="{83718E33-DE99-4A6D-87B6-F9FFC8134358}" srcId="{D807013F-7EBF-4389-9871-D757CA1108EF}" destId="{FAD41A8B-9544-4440-8E11-DF87AC3BB7AC}" srcOrd="1" destOrd="0" parTransId="{DDCB2489-6A33-4E1B-AF3C-8E2E182403A8}" sibTransId="{6B44E993-60F0-4B58-86BB-E0886B020704}"/>
    <dgm:cxn modelId="{2D2F4328-B204-4CBF-A546-7BB0DC0BFF79}" type="presOf" srcId="{8D8B2742-888E-4E4C-89EE-A3465871F07A}" destId="{0CE5B1C0-4587-4BB7-8364-BF9663D08375}" srcOrd="0" destOrd="0" presId="urn:microsoft.com/office/officeart/2005/8/layout/gear1"/>
    <dgm:cxn modelId="{502C0C89-7E55-4D44-9B39-8D5C96F1ED12}" type="presOf" srcId="{C2CB1850-4C94-4440-8EE0-216C296393A7}" destId="{F50DA4AB-4381-4B6E-A056-7F2634169811}" srcOrd="0" destOrd="0" presId="urn:microsoft.com/office/officeart/2005/8/layout/gear1"/>
    <dgm:cxn modelId="{3EC762EC-47B7-4C2D-8F0D-85189818EE0F}" type="presOf" srcId="{C5F9503A-AB79-4BB7-B121-29AD629F1318}" destId="{50696CA3-A11E-4F27-84CF-C33C72AD83DA}" srcOrd="2" destOrd="0" presId="urn:microsoft.com/office/officeart/2005/8/layout/gear1"/>
    <dgm:cxn modelId="{5B457858-500F-456F-9DBB-A7381AD163F6}" type="presOf" srcId="{C5F9503A-AB79-4BB7-B121-29AD629F1318}" destId="{FEDC2851-DD16-46C0-B566-B6E8361D203E}" srcOrd="0" destOrd="0" presId="urn:microsoft.com/office/officeart/2005/8/layout/gear1"/>
    <dgm:cxn modelId="{3F49821E-5147-4227-976C-6F8A3B1C4C5F}" type="presParOf" srcId="{F7BDEFE7-6880-4E07-B543-DA961E171EB7}" destId="{F50DA4AB-4381-4B6E-A056-7F2634169811}" srcOrd="0" destOrd="0" presId="urn:microsoft.com/office/officeart/2005/8/layout/gear1"/>
    <dgm:cxn modelId="{27ED805F-0A37-4796-BF7B-2DAEF3DA6404}" type="presParOf" srcId="{F7BDEFE7-6880-4E07-B543-DA961E171EB7}" destId="{E90CEB99-E923-4BBE-A219-BB54F17644AF}" srcOrd="1" destOrd="0" presId="urn:microsoft.com/office/officeart/2005/8/layout/gear1"/>
    <dgm:cxn modelId="{437406F5-C41D-4B09-BF03-A697598CAFF5}" type="presParOf" srcId="{F7BDEFE7-6880-4E07-B543-DA961E171EB7}" destId="{75B00589-CFB6-422E-A8E5-47B3DF28E142}" srcOrd="2" destOrd="0" presId="urn:microsoft.com/office/officeart/2005/8/layout/gear1"/>
    <dgm:cxn modelId="{7286521E-100B-4F34-A635-B4B8B6F91764}" type="presParOf" srcId="{F7BDEFE7-6880-4E07-B543-DA961E171EB7}" destId="{3FA0131F-E70D-42A2-8D74-5BB37A3E8A19}" srcOrd="3" destOrd="0" presId="urn:microsoft.com/office/officeart/2005/8/layout/gear1"/>
    <dgm:cxn modelId="{D96E04CA-1DFB-4E82-944D-0F6D3AF33B4D}" type="presParOf" srcId="{F7BDEFE7-6880-4E07-B543-DA961E171EB7}" destId="{C7F9E242-B89D-4F6C-A328-60E2F23E8A03}" srcOrd="4" destOrd="0" presId="urn:microsoft.com/office/officeart/2005/8/layout/gear1"/>
    <dgm:cxn modelId="{77D8EB66-4EE6-48D7-BED6-CD03C1563D29}" type="presParOf" srcId="{F7BDEFE7-6880-4E07-B543-DA961E171EB7}" destId="{536F8C24-5400-439E-B906-5B7E51443428}" srcOrd="5" destOrd="0" presId="urn:microsoft.com/office/officeart/2005/8/layout/gear1"/>
    <dgm:cxn modelId="{5795C9B5-377E-4B13-A63A-F338887E8FCB}" type="presParOf" srcId="{F7BDEFE7-6880-4E07-B543-DA961E171EB7}" destId="{FEDC2851-DD16-46C0-B566-B6E8361D203E}" srcOrd="6" destOrd="0" presId="urn:microsoft.com/office/officeart/2005/8/layout/gear1"/>
    <dgm:cxn modelId="{4F5D4621-B808-4188-8F7A-85751E9F1960}" type="presParOf" srcId="{F7BDEFE7-6880-4E07-B543-DA961E171EB7}" destId="{B011B2B1-E424-4924-8CA6-A5E08A513543}" srcOrd="7" destOrd="0" presId="urn:microsoft.com/office/officeart/2005/8/layout/gear1"/>
    <dgm:cxn modelId="{1DFCD234-E783-4BE3-A807-6B4526F82778}" type="presParOf" srcId="{F7BDEFE7-6880-4E07-B543-DA961E171EB7}" destId="{50696CA3-A11E-4F27-84CF-C33C72AD83DA}" srcOrd="8" destOrd="0" presId="urn:microsoft.com/office/officeart/2005/8/layout/gear1"/>
    <dgm:cxn modelId="{58739694-8A87-43A6-BBC0-4F9809F9848F}" type="presParOf" srcId="{F7BDEFE7-6880-4E07-B543-DA961E171EB7}" destId="{4CD98D88-394B-454B-B7B5-C536C83855E8}" srcOrd="9" destOrd="0" presId="urn:microsoft.com/office/officeart/2005/8/layout/gear1"/>
    <dgm:cxn modelId="{75602B82-E27C-40C5-A925-3F8A69556B65}" type="presParOf" srcId="{F7BDEFE7-6880-4E07-B543-DA961E171EB7}" destId="{0CE5B1C0-4587-4BB7-8364-BF9663D08375}" srcOrd="10" destOrd="0" presId="urn:microsoft.com/office/officeart/2005/8/layout/gear1"/>
    <dgm:cxn modelId="{C237A6FD-F304-4C6D-ADDF-FF1706B5D9F2}" type="presParOf" srcId="{F7BDEFE7-6880-4E07-B543-DA961E171EB7}" destId="{0D840B97-4573-4EA3-A933-2FDACAA6AA3B}" srcOrd="11" destOrd="0" presId="urn:microsoft.com/office/officeart/2005/8/layout/gear1"/>
    <dgm:cxn modelId="{C82B6C24-5DBC-4765-A9C7-C58D139E8DEF}" type="presParOf" srcId="{F7BDEFE7-6880-4E07-B543-DA961E171EB7}" destId="{33EF2710-1357-4FBB-99CA-2BE73A10BFB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E2CD338-AC28-4123-89F8-DD9DAD2A2A86}" type="doc">
      <dgm:prSet loTypeId="urn:microsoft.com/office/officeart/2005/8/layout/arrow2" loCatId="process" qsTypeId="urn:microsoft.com/office/officeart/2005/8/quickstyle/3d3" qsCatId="3D" csTypeId="urn:microsoft.com/office/officeart/2005/8/colors/accent0_3" csCatId="mainScheme" phldr="1"/>
      <dgm:spPr/>
    </dgm:pt>
    <dgm:pt modelId="{84031395-6DE4-40F6-ADC8-31D3A85361BB}">
      <dgm:prSet phldrT="[Texto]" custT="1"/>
      <dgm:spPr/>
      <dgm:t>
        <a:bodyPr/>
        <a:lstStyle/>
        <a:p>
          <a:r>
            <a:rPr lang="es-ES" sz="2000" b="1" dirty="0" smtClean="0">
              <a:latin typeface="Playfair Display" panose="020B0604020202020204" charset="0"/>
            </a:rPr>
            <a:t>Investigación en fuentes secundarias</a:t>
          </a:r>
          <a:endParaRPr lang="es-PE" sz="2000" dirty="0">
            <a:latin typeface="Playfair Display" panose="020B0604020202020204" charset="0"/>
          </a:endParaRPr>
        </a:p>
      </dgm:t>
    </dgm:pt>
    <dgm:pt modelId="{7096E711-4733-42E0-BDB5-AFA1F8952A5C}" type="parTrans" cxnId="{B9CF4082-B62A-4F2F-A294-4D18A74DFB01}">
      <dgm:prSet/>
      <dgm:spPr/>
      <dgm:t>
        <a:bodyPr/>
        <a:lstStyle/>
        <a:p>
          <a:endParaRPr lang="es-PE" sz="1400"/>
        </a:p>
      </dgm:t>
    </dgm:pt>
    <dgm:pt modelId="{D90A6235-4FAE-46FA-8B58-C0435AE6F081}" type="sibTrans" cxnId="{B9CF4082-B62A-4F2F-A294-4D18A74DFB01}">
      <dgm:prSet/>
      <dgm:spPr/>
      <dgm:t>
        <a:bodyPr/>
        <a:lstStyle/>
        <a:p>
          <a:endParaRPr lang="es-PE" sz="1400"/>
        </a:p>
      </dgm:t>
    </dgm:pt>
    <dgm:pt modelId="{F9CE06FF-B4C6-4AB9-B995-9B38B190006E}">
      <dgm:prSet phldrT="[Texto]" custT="1"/>
      <dgm:spPr/>
      <dgm:t>
        <a:bodyPr/>
        <a:lstStyle/>
        <a:p>
          <a:r>
            <a:rPr lang="es-PE" sz="2000" b="1" dirty="0" smtClean="0">
              <a:latin typeface="Playfair Display" panose="020B0604020202020204" charset="0"/>
            </a:rPr>
            <a:t>Análisis estadístico de los resultados </a:t>
          </a:r>
          <a:endParaRPr lang="es-PE" sz="2000" b="1" dirty="0">
            <a:latin typeface="Playfair Display" panose="020B0604020202020204" charset="0"/>
          </a:endParaRPr>
        </a:p>
      </dgm:t>
    </dgm:pt>
    <dgm:pt modelId="{3F00EDB1-F579-43B8-B1CB-9EF41ECDDC96}" type="parTrans" cxnId="{90A1E43D-F9A1-4502-B7A9-43A8CD8114BB}">
      <dgm:prSet/>
      <dgm:spPr/>
      <dgm:t>
        <a:bodyPr/>
        <a:lstStyle/>
        <a:p>
          <a:endParaRPr lang="es-PE" sz="1400"/>
        </a:p>
      </dgm:t>
    </dgm:pt>
    <dgm:pt modelId="{9BDF57F5-A02A-4690-916B-ADE3DA35E2E0}" type="sibTrans" cxnId="{90A1E43D-F9A1-4502-B7A9-43A8CD8114BB}">
      <dgm:prSet/>
      <dgm:spPr/>
      <dgm:t>
        <a:bodyPr/>
        <a:lstStyle/>
        <a:p>
          <a:endParaRPr lang="es-PE" sz="1400"/>
        </a:p>
      </dgm:t>
    </dgm:pt>
    <dgm:pt modelId="{FDDC6C56-DC35-40C9-A516-8E2B1918ED39}">
      <dgm:prSet phldrT="[Texto]" custT="1"/>
      <dgm:spPr/>
      <dgm:t>
        <a:bodyPr/>
        <a:lstStyle/>
        <a:p>
          <a:pPr algn="ctr"/>
          <a:r>
            <a:rPr lang="es-ES" sz="2000" b="1" dirty="0" smtClean="0">
              <a:latin typeface="Playfair Display" panose="020B0604020202020204" charset="0"/>
            </a:rPr>
            <a:t>Análisis de entrevistas</a:t>
          </a:r>
          <a:endParaRPr lang="es-PE" sz="2000" b="1" dirty="0">
            <a:latin typeface="Playfair Display" panose="020B0604020202020204" charset="0"/>
          </a:endParaRPr>
        </a:p>
      </dgm:t>
    </dgm:pt>
    <dgm:pt modelId="{94F19B63-752A-4800-83E4-948A263F9741}" type="parTrans" cxnId="{3312D2E4-775A-47B8-84AE-5FB690BD3C1C}">
      <dgm:prSet/>
      <dgm:spPr/>
      <dgm:t>
        <a:bodyPr/>
        <a:lstStyle/>
        <a:p>
          <a:endParaRPr lang="es-PE" sz="1400"/>
        </a:p>
      </dgm:t>
    </dgm:pt>
    <dgm:pt modelId="{E077C5CB-D8D6-4147-A930-31A3C5271311}" type="sibTrans" cxnId="{3312D2E4-775A-47B8-84AE-5FB690BD3C1C}">
      <dgm:prSet/>
      <dgm:spPr/>
      <dgm:t>
        <a:bodyPr/>
        <a:lstStyle/>
        <a:p>
          <a:endParaRPr lang="es-PE" sz="1400"/>
        </a:p>
      </dgm:t>
    </dgm:pt>
    <dgm:pt modelId="{01B5797F-CAF6-4C07-979E-0E8169C0E52E}">
      <dgm:prSet phldrT="[Texto]" custT="1"/>
      <dgm:spPr/>
      <dgm:t>
        <a:bodyPr/>
        <a:lstStyle/>
        <a:p>
          <a:r>
            <a:rPr lang="es-ES" sz="2000" b="1" dirty="0" smtClean="0">
              <a:latin typeface="Playfair Display" panose="020B0604020202020204" charset="0"/>
            </a:rPr>
            <a:t>Inventario jerarquización de lesiones articulares</a:t>
          </a:r>
          <a:endParaRPr lang="es-PE" sz="2000" dirty="0">
            <a:latin typeface="Playfair Display" panose="020B0604020202020204" charset="0"/>
          </a:endParaRPr>
        </a:p>
      </dgm:t>
    </dgm:pt>
    <dgm:pt modelId="{E112A727-5240-4FEB-8B4C-C3F981DEA3A3}" type="parTrans" cxnId="{5CCA2286-8BE9-4B12-BA54-2FD881E2A89D}">
      <dgm:prSet/>
      <dgm:spPr/>
      <dgm:t>
        <a:bodyPr/>
        <a:lstStyle/>
        <a:p>
          <a:endParaRPr lang="es-PE" sz="1400"/>
        </a:p>
      </dgm:t>
    </dgm:pt>
    <dgm:pt modelId="{BA07596B-CD82-48F2-BF24-439B1CAF9DDC}" type="sibTrans" cxnId="{5CCA2286-8BE9-4B12-BA54-2FD881E2A89D}">
      <dgm:prSet/>
      <dgm:spPr/>
      <dgm:t>
        <a:bodyPr/>
        <a:lstStyle/>
        <a:p>
          <a:endParaRPr lang="es-PE" sz="1400"/>
        </a:p>
      </dgm:t>
    </dgm:pt>
    <dgm:pt modelId="{A59BA709-D0F3-4580-86BD-FF14D8C8816D}">
      <dgm:prSet phldrT="[Texto]" custT="1"/>
      <dgm:spPr/>
      <dgm:t>
        <a:bodyPr/>
        <a:lstStyle/>
        <a:p>
          <a:pPr algn="ctr"/>
          <a:r>
            <a:rPr lang="es-PE" sz="2000" b="1" dirty="0" smtClean="0">
              <a:latin typeface="Playfair Display" panose="020B0604020202020204" charset="0"/>
            </a:rPr>
            <a:t>Registro de descanso médico y análisis de planificaciones</a:t>
          </a:r>
          <a:endParaRPr lang="es-PE" sz="2000" b="1" dirty="0">
            <a:latin typeface="Playfair Display" panose="020B0604020202020204" charset="0"/>
          </a:endParaRPr>
        </a:p>
      </dgm:t>
    </dgm:pt>
    <dgm:pt modelId="{29429339-57A5-42AF-BDA5-4C1E92BAA81B}" type="parTrans" cxnId="{CAC10751-235E-4BA5-99DE-5A8281EA15C6}">
      <dgm:prSet/>
      <dgm:spPr/>
      <dgm:t>
        <a:bodyPr/>
        <a:lstStyle/>
        <a:p>
          <a:endParaRPr lang="es-PE" sz="1400"/>
        </a:p>
      </dgm:t>
    </dgm:pt>
    <dgm:pt modelId="{BD6644D8-8932-4F68-BE38-CB8CD32DAD59}" type="sibTrans" cxnId="{CAC10751-235E-4BA5-99DE-5A8281EA15C6}">
      <dgm:prSet/>
      <dgm:spPr/>
      <dgm:t>
        <a:bodyPr/>
        <a:lstStyle/>
        <a:p>
          <a:endParaRPr lang="es-PE" sz="1400"/>
        </a:p>
      </dgm:t>
    </dgm:pt>
    <dgm:pt modelId="{A2C330B4-13B6-48B5-BD06-D6B998673153}" type="pres">
      <dgm:prSet presAssocID="{EE2CD338-AC28-4123-89F8-DD9DAD2A2A86}" presName="arrowDiagram" presStyleCnt="0">
        <dgm:presLayoutVars>
          <dgm:chMax val="5"/>
          <dgm:dir/>
          <dgm:resizeHandles val="exact"/>
        </dgm:presLayoutVars>
      </dgm:prSet>
      <dgm:spPr/>
    </dgm:pt>
    <dgm:pt modelId="{A7D2DE40-7B0D-4858-903B-EB18D02ADDE5}" type="pres">
      <dgm:prSet presAssocID="{EE2CD338-AC28-4123-89F8-DD9DAD2A2A86}" presName="arrow" presStyleLbl="bgShp" presStyleIdx="0" presStyleCnt="1" custScaleX="11334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</dgm:pt>
    <dgm:pt modelId="{93551A2C-86B4-4280-8FA2-F5F6243CF362}" type="pres">
      <dgm:prSet presAssocID="{EE2CD338-AC28-4123-89F8-DD9DAD2A2A86}" presName="arrowDiagram5" presStyleCnt="0"/>
      <dgm:spPr/>
    </dgm:pt>
    <dgm:pt modelId="{03C19467-7378-4D46-98BD-64FEA6164671}" type="pres">
      <dgm:prSet presAssocID="{84031395-6DE4-40F6-ADC8-31D3A85361BB}" presName="bullet5a" presStyleLbl="node1" presStyleIdx="0" presStyleCnt="5" custLinFactX="-400000" custLinFactY="100000" custLinFactNeighborX="-442283" custLinFactNeighborY="121653"/>
      <dgm:spPr/>
    </dgm:pt>
    <dgm:pt modelId="{2BEFC81A-EDF7-4507-9B21-C9CE7E7142D5}" type="pres">
      <dgm:prSet presAssocID="{84031395-6DE4-40F6-ADC8-31D3A85361BB}" presName="textBox5a" presStyleLbl="revTx" presStyleIdx="0" presStyleCnt="5" custScaleX="157766" custScaleY="81246" custLinFactNeighborX="-93399" custLinFactNeighborY="25299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53DD531-AFEC-4A98-AC69-52DA4C59DBF1}" type="pres">
      <dgm:prSet presAssocID="{01B5797F-CAF6-4C07-979E-0E8169C0E52E}" presName="bullet5b" presStyleLbl="node1" presStyleIdx="1" presStyleCnt="5" custLinFactX="-100000" custLinFactNeighborX="-154902" custLinFactNeighborY="28323"/>
      <dgm:spPr/>
    </dgm:pt>
    <dgm:pt modelId="{AB52AD95-D4CA-4557-B3D6-AAEFBF734ECA}" type="pres">
      <dgm:prSet presAssocID="{01B5797F-CAF6-4C07-979E-0E8169C0E52E}" presName="textBox5b" presStyleLbl="revTx" presStyleIdx="1" presStyleCnt="5" custScaleY="22924" custLinFactNeighborX="-49138" custLinFactNeighborY="-2180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E58D05F-BE69-489F-A4DD-406DCAE39F34}" type="pres">
      <dgm:prSet presAssocID="{A59BA709-D0F3-4580-86BD-FF14D8C8816D}" presName="bullet5c" presStyleLbl="node1" presStyleIdx="2" presStyleCnt="5" custLinFactX="-95424" custLinFactNeighborX="-100000" custLinFactNeighborY="55228"/>
      <dgm:spPr/>
    </dgm:pt>
    <dgm:pt modelId="{4E361078-A6DD-4AB2-B3C8-6918C86BC024}" type="pres">
      <dgm:prSet presAssocID="{A59BA709-D0F3-4580-86BD-FF14D8C8816D}" presName="textBox5c" presStyleLbl="revTx" presStyleIdx="2" presStyleCnt="5" custScaleX="103379" custScaleY="12754" custLinFactNeighborX="-47001" custLinFactNeighborY="-2920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3C3AB0A-04E4-4A36-90D9-8ACB38F5879C}" type="pres">
      <dgm:prSet presAssocID="{F9CE06FF-B4C6-4AB9-B995-9B38B190006E}" presName="bullet5d" presStyleLbl="node1" presStyleIdx="3" presStyleCnt="5" custLinFactX="-54585" custLinFactNeighborX="-100000" custLinFactNeighborY="59203"/>
      <dgm:spPr/>
    </dgm:pt>
    <dgm:pt modelId="{B1757292-5E9B-4E11-8C51-8AF59B80D2A5}" type="pres">
      <dgm:prSet presAssocID="{F9CE06FF-B4C6-4AB9-B995-9B38B190006E}" presName="textBox5d" presStyleLbl="revTx" presStyleIdx="3" presStyleCnt="5" custScaleY="13814" custLinFactNeighborX="-38745" custLinFactNeighborY="-2288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995C743-9E2F-42E6-89CF-FE53B7F98AC9}" type="pres">
      <dgm:prSet presAssocID="{FDDC6C56-DC35-40C9-A516-8E2B1918ED39}" presName="bullet5e" presStyleLbl="node1" presStyleIdx="4" presStyleCnt="5" custLinFactNeighborX="-85182" custLinFactNeighborY="36138"/>
      <dgm:spPr/>
    </dgm:pt>
    <dgm:pt modelId="{B0C5AD12-4F97-4371-A0F5-84058DDC8BD6}" type="pres">
      <dgm:prSet presAssocID="{FDDC6C56-DC35-40C9-A516-8E2B1918ED39}" presName="textBox5e" presStyleLbl="revTx" presStyleIdx="4" presStyleCnt="5" custScaleX="113881" custScaleY="28993" custLinFactNeighborX="-46290" custLinFactNeighborY="-1636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90A1E43D-F9A1-4502-B7A9-43A8CD8114BB}" srcId="{EE2CD338-AC28-4123-89F8-DD9DAD2A2A86}" destId="{F9CE06FF-B4C6-4AB9-B995-9B38B190006E}" srcOrd="3" destOrd="0" parTransId="{3F00EDB1-F579-43B8-B1CB-9EF41ECDDC96}" sibTransId="{9BDF57F5-A02A-4690-916B-ADE3DA35E2E0}"/>
    <dgm:cxn modelId="{FCCB002E-BECD-4370-8DB4-7B2833310592}" type="presOf" srcId="{84031395-6DE4-40F6-ADC8-31D3A85361BB}" destId="{2BEFC81A-EDF7-4507-9B21-C9CE7E7142D5}" srcOrd="0" destOrd="0" presId="urn:microsoft.com/office/officeart/2005/8/layout/arrow2"/>
    <dgm:cxn modelId="{5CCA2286-8BE9-4B12-BA54-2FD881E2A89D}" srcId="{EE2CD338-AC28-4123-89F8-DD9DAD2A2A86}" destId="{01B5797F-CAF6-4C07-979E-0E8169C0E52E}" srcOrd="1" destOrd="0" parTransId="{E112A727-5240-4FEB-8B4C-C3F981DEA3A3}" sibTransId="{BA07596B-CD82-48F2-BF24-439B1CAF9DDC}"/>
    <dgm:cxn modelId="{B339115D-CA3F-4F50-B9C9-D94E0643023F}" type="presOf" srcId="{A59BA709-D0F3-4580-86BD-FF14D8C8816D}" destId="{4E361078-A6DD-4AB2-B3C8-6918C86BC024}" srcOrd="0" destOrd="0" presId="urn:microsoft.com/office/officeart/2005/8/layout/arrow2"/>
    <dgm:cxn modelId="{60F90D76-C987-4B3D-9A42-FF340C55A581}" type="presOf" srcId="{EE2CD338-AC28-4123-89F8-DD9DAD2A2A86}" destId="{A2C330B4-13B6-48B5-BD06-D6B998673153}" srcOrd="0" destOrd="0" presId="urn:microsoft.com/office/officeart/2005/8/layout/arrow2"/>
    <dgm:cxn modelId="{CAFC1950-D2BE-411E-86F7-7A265C93753B}" type="presOf" srcId="{FDDC6C56-DC35-40C9-A516-8E2B1918ED39}" destId="{B0C5AD12-4F97-4371-A0F5-84058DDC8BD6}" srcOrd="0" destOrd="0" presId="urn:microsoft.com/office/officeart/2005/8/layout/arrow2"/>
    <dgm:cxn modelId="{DFE308BD-F828-4C30-833A-59BA8E3215CE}" type="presOf" srcId="{01B5797F-CAF6-4C07-979E-0E8169C0E52E}" destId="{AB52AD95-D4CA-4557-B3D6-AAEFBF734ECA}" srcOrd="0" destOrd="0" presId="urn:microsoft.com/office/officeart/2005/8/layout/arrow2"/>
    <dgm:cxn modelId="{3312D2E4-775A-47B8-84AE-5FB690BD3C1C}" srcId="{EE2CD338-AC28-4123-89F8-DD9DAD2A2A86}" destId="{FDDC6C56-DC35-40C9-A516-8E2B1918ED39}" srcOrd="4" destOrd="0" parTransId="{94F19B63-752A-4800-83E4-948A263F9741}" sibTransId="{E077C5CB-D8D6-4147-A930-31A3C5271311}"/>
    <dgm:cxn modelId="{D4D4831D-A032-45BD-A7AE-71443EC47B26}" type="presOf" srcId="{F9CE06FF-B4C6-4AB9-B995-9B38B190006E}" destId="{B1757292-5E9B-4E11-8C51-8AF59B80D2A5}" srcOrd="0" destOrd="0" presId="urn:microsoft.com/office/officeart/2005/8/layout/arrow2"/>
    <dgm:cxn modelId="{B9CF4082-B62A-4F2F-A294-4D18A74DFB01}" srcId="{EE2CD338-AC28-4123-89F8-DD9DAD2A2A86}" destId="{84031395-6DE4-40F6-ADC8-31D3A85361BB}" srcOrd="0" destOrd="0" parTransId="{7096E711-4733-42E0-BDB5-AFA1F8952A5C}" sibTransId="{D90A6235-4FAE-46FA-8B58-C0435AE6F081}"/>
    <dgm:cxn modelId="{CAC10751-235E-4BA5-99DE-5A8281EA15C6}" srcId="{EE2CD338-AC28-4123-89F8-DD9DAD2A2A86}" destId="{A59BA709-D0F3-4580-86BD-FF14D8C8816D}" srcOrd="2" destOrd="0" parTransId="{29429339-57A5-42AF-BDA5-4C1E92BAA81B}" sibTransId="{BD6644D8-8932-4F68-BE38-CB8CD32DAD59}"/>
    <dgm:cxn modelId="{B644502E-D4B8-44F0-8B23-BE5D2D0E0FAA}" type="presParOf" srcId="{A2C330B4-13B6-48B5-BD06-D6B998673153}" destId="{A7D2DE40-7B0D-4858-903B-EB18D02ADDE5}" srcOrd="0" destOrd="0" presId="urn:microsoft.com/office/officeart/2005/8/layout/arrow2"/>
    <dgm:cxn modelId="{6E7EE630-770C-4D24-8DAB-1366C4FA0DF5}" type="presParOf" srcId="{A2C330B4-13B6-48B5-BD06-D6B998673153}" destId="{93551A2C-86B4-4280-8FA2-F5F6243CF362}" srcOrd="1" destOrd="0" presId="urn:microsoft.com/office/officeart/2005/8/layout/arrow2"/>
    <dgm:cxn modelId="{019AA2DF-3A57-41CF-A9F0-A2EE2B17CD12}" type="presParOf" srcId="{93551A2C-86B4-4280-8FA2-F5F6243CF362}" destId="{03C19467-7378-4D46-98BD-64FEA6164671}" srcOrd="0" destOrd="0" presId="urn:microsoft.com/office/officeart/2005/8/layout/arrow2"/>
    <dgm:cxn modelId="{35B8D317-5116-4194-8D9E-5F8448069470}" type="presParOf" srcId="{93551A2C-86B4-4280-8FA2-F5F6243CF362}" destId="{2BEFC81A-EDF7-4507-9B21-C9CE7E7142D5}" srcOrd="1" destOrd="0" presId="urn:microsoft.com/office/officeart/2005/8/layout/arrow2"/>
    <dgm:cxn modelId="{AA7F76D3-0C64-4A4B-92AD-7E86CC79DA51}" type="presParOf" srcId="{93551A2C-86B4-4280-8FA2-F5F6243CF362}" destId="{853DD531-AFEC-4A98-AC69-52DA4C59DBF1}" srcOrd="2" destOrd="0" presId="urn:microsoft.com/office/officeart/2005/8/layout/arrow2"/>
    <dgm:cxn modelId="{6A99D03F-7F02-4AEE-BB18-833DB1F82DB0}" type="presParOf" srcId="{93551A2C-86B4-4280-8FA2-F5F6243CF362}" destId="{AB52AD95-D4CA-4557-B3D6-AAEFBF734ECA}" srcOrd="3" destOrd="0" presId="urn:microsoft.com/office/officeart/2005/8/layout/arrow2"/>
    <dgm:cxn modelId="{C8D5C23F-5309-45A8-9EEF-484EBDCBA283}" type="presParOf" srcId="{93551A2C-86B4-4280-8FA2-F5F6243CF362}" destId="{8E58D05F-BE69-489F-A4DD-406DCAE39F34}" srcOrd="4" destOrd="0" presId="urn:microsoft.com/office/officeart/2005/8/layout/arrow2"/>
    <dgm:cxn modelId="{21101642-0794-4B94-AC65-5F8FC60F1B85}" type="presParOf" srcId="{93551A2C-86B4-4280-8FA2-F5F6243CF362}" destId="{4E361078-A6DD-4AB2-B3C8-6918C86BC024}" srcOrd="5" destOrd="0" presId="urn:microsoft.com/office/officeart/2005/8/layout/arrow2"/>
    <dgm:cxn modelId="{27A2F504-B039-41E8-BBE4-6910D92EAA01}" type="presParOf" srcId="{93551A2C-86B4-4280-8FA2-F5F6243CF362}" destId="{23C3AB0A-04E4-4A36-90D9-8ACB38F5879C}" srcOrd="6" destOrd="0" presId="urn:microsoft.com/office/officeart/2005/8/layout/arrow2"/>
    <dgm:cxn modelId="{8D5313A0-5806-4997-A599-92F7DE4F87CC}" type="presParOf" srcId="{93551A2C-86B4-4280-8FA2-F5F6243CF362}" destId="{B1757292-5E9B-4E11-8C51-8AF59B80D2A5}" srcOrd="7" destOrd="0" presId="urn:microsoft.com/office/officeart/2005/8/layout/arrow2"/>
    <dgm:cxn modelId="{F1D2A4E8-D126-4DA0-AFC4-969FDF59A400}" type="presParOf" srcId="{93551A2C-86B4-4280-8FA2-F5F6243CF362}" destId="{1995C743-9E2F-42E6-89CF-FE53B7F98AC9}" srcOrd="8" destOrd="0" presId="urn:microsoft.com/office/officeart/2005/8/layout/arrow2"/>
    <dgm:cxn modelId="{86EF4B90-9204-4DD9-BFC0-9A3485E1F789}" type="presParOf" srcId="{93551A2C-86B4-4280-8FA2-F5F6243CF362}" destId="{B0C5AD12-4F97-4371-A0F5-84058DDC8BD6}" srcOrd="9" destOrd="0" presId="urn:microsoft.com/office/officeart/2005/8/layout/arrow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3E0B069-09F0-472B-9418-C3627407444B}" type="doc">
      <dgm:prSet loTypeId="urn:microsoft.com/office/officeart/2005/8/layout/hList9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PE"/>
        </a:p>
      </dgm:t>
    </dgm:pt>
    <dgm:pt modelId="{463FCC92-42F5-4806-B3F8-7667F1ED7641}">
      <dgm:prSet phldrT="[Texto]"/>
      <dgm:spPr/>
      <dgm:t>
        <a:bodyPr/>
        <a:lstStyle/>
        <a:p>
          <a:r>
            <a:rPr lang="es-PE" dirty="0" smtClean="0">
              <a:latin typeface="Playfair Display" panose="020B0604020202020204" charset="0"/>
            </a:rPr>
            <a:t>Enfoque</a:t>
          </a:r>
          <a:endParaRPr lang="es-PE" dirty="0">
            <a:latin typeface="Playfair Display" panose="020B0604020202020204" charset="0"/>
          </a:endParaRPr>
        </a:p>
      </dgm:t>
    </dgm:pt>
    <dgm:pt modelId="{673B30DA-E98A-487B-9727-F33D0B50484C}" type="parTrans" cxnId="{C335E291-3DCA-4C5A-9CDA-FA880D04429D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FD28C80D-F3A1-49DF-AB2D-F04AB4771E06}" type="sibTrans" cxnId="{C335E291-3DCA-4C5A-9CDA-FA880D04429D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A1526741-6EE2-4BBE-A160-32E187A051A4}">
      <dgm:prSet phldrT="[Texto]"/>
      <dgm:spPr/>
      <dgm:t>
        <a:bodyPr/>
        <a:lstStyle/>
        <a:p>
          <a:r>
            <a:rPr lang="es-PE" dirty="0" smtClean="0">
              <a:latin typeface="Playfair Display" panose="020B0604020202020204" charset="0"/>
            </a:rPr>
            <a:t>Mixto</a:t>
          </a:r>
          <a:endParaRPr lang="es-PE" dirty="0">
            <a:latin typeface="Playfair Display" panose="020B0604020202020204" charset="0"/>
          </a:endParaRPr>
        </a:p>
      </dgm:t>
    </dgm:pt>
    <dgm:pt modelId="{C15DA11C-4542-4E0D-A650-8CC3BCEB0D30}" type="parTrans" cxnId="{66C26B14-AA01-4531-A1A9-4790A3BD8C59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ED207EEB-B459-4116-A394-7B164483B040}" type="sibTrans" cxnId="{66C26B14-AA01-4531-A1A9-4790A3BD8C59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1A994C7F-349D-4895-83C5-21A3A9EBA521}">
      <dgm:prSet phldrT="[Texto]"/>
      <dgm:spPr/>
      <dgm:t>
        <a:bodyPr/>
        <a:lstStyle/>
        <a:p>
          <a:r>
            <a:rPr lang="es-PE" dirty="0" smtClean="0">
              <a:latin typeface="Playfair Display" panose="020B0604020202020204" charset="0"/>
            </a:rPr>
            <a:t>Alcance</a:t>
          </a:r>
          <a:endParaRPr lang="es-PE" dirty="0">
            <a:latin typeface="Playfair Display" panose="020B0604020202020204" charset="0"/>
          </a:endParaRPr>
        </a:p>
      </dgm:t>
    </dgm:pt>
    <dgm:pt modelId="{75EFCAA3-B35D-43F7-896B-9E39C51EEBE8}" type="parTrans" cxnId="{0C6C0E02-5755-4F91-94F3-2741F67E007C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FC97EB28-42C9-4B4D-A1C4-EB2CFB75A0C6}" type="sibTrans" cxnId="{0C6C0E02-5755-4F91-94F3-2741F67E007C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6CD8F749-A9A8-4F0A-85FF-57847AE38D0B}">
      <dgm:prSet phldrT="[Texto]"/>
      <dgm:spPr/>
      <dgm:t>
        <a:bodyPr/>
        <a:lstStyle/>
        <a:p>
          <a:r>
            <a:rPr lang="es-EC" dirty="0" smtClean="0">
              <a:latin typeface="Playfair Display" panose="020B0604020202020204" charset="0"/>
            </a:rPr>
            <a:t>Explicativo</a:t>
          </a:r>
          <a:endParaRPr lang="es-PE" dirty="0">
            <a:latin typeface="Playfair Display" panose="020B0604020202020204" charset="0"/>
          </a:endParaRPr>
        </a:p>
      </dgm:t>
    </dgm:pt>
    <dgm:pt modelId="{DD5949E6-C6A0-49B9-BE04-53C9C67FC014}" type="parTrans" cxnId="{8FE5F7FE-9C87-4313-A013-73516AC1BD80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012AC3FF-A623-487E-85D3-FF8FFF116E44}" type="sibTrans" cxnId="{8FE5F7FE-9C87-4313-A013-73516AC1BD80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7C82C96D-5661-4FEF-B908-F40C650AD95B}" type="pres">
      <dgm:prSet presAssocID="{A3E0B069-09F0-472B-9418-C3627407444B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BDEC28CD-5864-493A-B3D0-8AF0826B2A03}" type="pres">
      <dgm:prSet presAssocID="{463FCC92-42F5-4806-B3F8-7667F1ED7641}" presName="posSpace" presStyleCnt="0"/>
      <dgm:spPr/>
      <dgm:t>
        <a:bodyPr/>
        <a:lstStyle/>
        <a:p>
          <a:endParaRPr lang="es-ES"/>
        </a:p>
      </dgm:t>
    </dgm:pt>
    <dgm:pt modelId="{E5B30B97-207D-4D27-A8B4-ACB8323AB74F}" type="pres">
      <dgm:prSet presAssocID="{463FCC92-42F5-4806-B3F8-7667F1ED7641}" presName="vertFlow" presStyleCnt="0"/>
      <dgm:spPr/>
      <dgm:t>
        <a:bodyPr/>
        <a:lstStyle/>
        <a:p>
          <a:endParaRPr lang="es-ES"/>
        </a:p>
      </dgm:t>
    </dgm:pt>
    <dgm:pt modelId="{053338A2-D8C8-4C91-8626-0A8E013EE458}" type="pres">
      <dgm:prSet presAssocID="{463FCC92-42F5-4806-B3F8-7667F1ED7641}" presName="topSpace" presStyleCnt="0"/>
      <dgm:spPr/>
      <dgm:t>
        <a:bodyPr/>
        <a:lstStyle/>
        <a:p>
          <a:endParaRPr lang="es-ES"/>
        </a:p>
      </dgm:t>
    </dgm:pt>
    <dgm:pt modelId="{CFEC8293-F11C-448E-91B9-BA7ACA675357}" type="pres">
      <dgm:prSet presAssocID="{463FCC92-42F5-4806-B3F8-7667F1ED7641}" presName="firstComp" presStyleCnt="0"/>
      <dgm:spPr/>
      <dgm:t>
        <a:bodyPr/>
        <a:lstStyle/>
        <a:p>
          <a:endParaRPr lang="es-ES"/>
        </a:p>
      </dgm:t>
    </dgm:pt>
    <dgm:pt modelId="{8C8E00B5-75BA-4B24-8462-41176ABEDAF6}" type="pres">
      <dgm:prSet presAssocID="{463FCC92-42F5-4806-B3F8-7667F1ED7641}" presName="firstChild" presStyleLbl="bgAccFollowNode1" presStyleIdx="0" presStyleCnt="2"/>
      <dgm:spPr/>
      <dgm:t>
        <a:bodyPr/>
        <a:lstStyle/>
        <a:p>
          <a:endParaRPr lang="es-ES"/>
        </a:p>
      </dgm:t>
    </dgm:pt>
    <dgm:pt modelId="{239979D7-F43C-422C-A2F0-2D69C8B8F775}" type="pres">
      <dgm:prSet presAssocID="{463FCC92-42F5-4806-B3F8-7667F1ED7641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0FD89B-60FC-4099-9897-6E44CCD3DE36}" type="pres">
      <dgm:prSet presAssocID="{463FCC92-42F5-4806-B3F8-7667F1ED7641}" presName="negSpace" presStyleCnt="0"/>
      <dgm:spPr/>
      <dgm:t>
        <a:bodyPr/>
        <a:lstStyle/>
        <a:p>
          <a:endParaRPr lang="es-ES"/>
        </a:p>
      </dgm:t>
    </dgm:pt>
    <dgm:pt modelId="{89DE2CCF-106E-4ECF-ACCD-FFCDFE07ECDE}" type="pres">
      <dgm:prSet presAssocID="{463FCC92-42F5-4806-B3F8-7667F1ED7641}" presName="circle" presStyleLbl="node1" presStyleIdx="0" presStyleCnt="2"/>
      <dgm:spPr/>
      <dgm:t>
        <a:bodyPr/>
        <a:lstStyle/>
        <a:p>
          <a:endParaRPr lang="es-ES"/>
        </a:p>
      </dgm:t>
    </dgm:pt>
    <dgm:pt modelId="{6B474541-CFAE-413C-84F5-EA0AD85968C5}" type="pres">
      <dgm:prSet presAssocID="{FD28C80D-F3A1-49DF-AB2D-F04AB4771E06}" presName="transSpace" presStyleCnt="0"/>
      <dgm:spPr/>
      <dgm:t>
        <a:bodyPr/>
        <a:lstStyle/>
        <a:p>
          <a:endParaRPr lang="es-ES"/>
        </a:p>
      </dgm:t>
    </dgm:pt>
    <dgm:pt modelId="{F9F82D05-586D-4513-84EC-A715AB9B75DF}" type="pres">
      <dgm:prSet presAssocID="{1A994C7F-349D-4895-83C5-21A3A9EBA521}" presName="posSpace" presStyleCnt="0"/>
      <dgm:spPr/>
      <dgm:t>
        <a:bodyPr/>
        <a:lstStyle/>
        <a:p>
          <a:endParaRPr lang="es-ES"/>
        </a:p>
      </dgm:t>
    </dgm:pt>
    <dgm:pt modelId="{51B029C1-D540-4F13-94A8-788AA4141525}" type="pres">
      <dgm:prSet presAssocID="{1A994C7F-349D-4895-83C5-21A3A9EBA521}" presName="vertFlow" presStyleCnt="0"/>
      <dgm:spPr/>
      <dgm:t>
        <a:bodyPr/>
        <a:lstStyle/>
        <a:p>
          <a:endParaRPr lang="es-ES"/>
        </a:p>
      </dgm:t>
    </dgm:pt>
    <dgm:pt modelId="{E9CC15DB-0A0F-49D9-88ED-1E4F2A028108}" type="pres">
      <dgm:prSet presAssocID="{1A994C7F-349D-4895-83C5-21A3A9EBA521}" presName="topSpace" presStyleCnt="0"/>
      <dgm:spPr/>
      <dgm:t>
        <a:bodyPr/>
        <a:lstStyle/>
        <a:p>
          <a:endParaRPr lang="es-ES"/>
        </a:p>
      </dgm:t>
    </dgm:pt>
    <dgm:pt modelId="{D1B44822-D925-4961-A521-FAB0475324F8}" type="pres">
      <dgm:prSet presAssocID="{1A994C7F-349D-4895-83C5-21A3A9EBA521}" presName="firstComp" presStyleCnt="0"/>
      <dgm:spPr/>
      <dgm:t>
        <a:bodyPr/>
        <a:lstStyle/>
        <a:p>
          <a:endParaRPr lang="es-ES"/>
        </a:p>
      </dgm:t>
    </dgm:pt>
    <dgm:pt modelId="{2723F6BC-91B1-4FDA-B00F-222332A9C4AE}" type="pres">
      <dgm:prSet presAssocID="{1A994C7F-349D-4895-83C5-21A3A9EBA521}" presName="firstChild" presStyleLbl="bgAccFollowNode1" presStyleIdx="1" presStyleCnt="2"/>
      <dgm:spPr/>
      <dgm:t>
        <a:bodyPr/>
        <a:lstStyle/>
        <a:p>
          <a:endParaRPr lang="es-ES"/>
        </a:p>
      </dgm:t>
    </dgm:pt>
    <dgm:pt modelId="{889B16E0-9DF3-4AB9-BD27-269B48DFA0E2}" type="pres">
      <dgm:prSet presAssocID="{1A994C7F-349D-4895-83C5-21A3A9EBA521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3640C1-2752-4C46-9504-E14BFF97428B}" type="pres">
      <dgm:prSet presAssocID="{1A994C7F-349D-4895-83C5-21A3A9EBA521}" presName="negSpace" presStyleCnt="0"/>
      <dgm:spPr/>
      <dgm:t>
        <a:bodyPr/>
        <a:lstStyle/>
        <a:p>
          <a:endParaRPr lang="es-ES"/>
        </a:p>
      </dgm:t>
    </dgm:pt>
    <dgm:pt modelId="{B38A26BC-3D49-4B73-8789-C15B676F33AB}" type="pres">
      <dgm:prSet presAssocID="{1A994C7F-349D-4895-83C5-21A3A9EBA521}" presName="circle" presStyleLbl="node1" presStyleIdx="1" presStyleCnt="2"/>
      <dgm:spPr/>
      <dgm:t>
        <a:bodyPr/>
        <a:lstStyle/>
        <a:p>
          <a:endParaRPr lang="es-ES"/>
        </a:p>
      </dgm:t>
    </dgm:pt>
  </dgm:ptLst>
  <dgm:cxnLst>
    <dgm:cxn modelId="{C335E291-3DCA-4C5A-9CDA-FA880D04429D}" srcId="{A3E0B069-09F0-472B-9418-C3627407444B}" destId="{463FCC92-42F5-4806-B3F8-7667F1ED7641}" srcOrd="0" destOrd="0" parTransId="{673B30DA-E98A-487B-9727-F33D0B50484C}" sibTransId="{FD28C80D-F3A1-49DF-AB2D-F04AB4771E06}"/>
    <dgm:cxn modelId="{5A789DB4-52C6-431C-9026-69D6C0CBA059}" type="presOf" srcId="{A1526741-6EE2-4BBE-A160-32E187A051A4}" destId="{239979D7-F43C-422C-A2F0-2D69C8B8F775}" srcOrd="1" destOrd="0" presId="urn:microsoft.com/office/officeart/2005/8/layout/hList9"/>
    <dgm:cxn modelId="{A8CC0CED-CB8D-4E3E-8EA0-4FAE93E2A558}" type="presOf" srcId="{1A994C7F-349D-4895-83C5-21A3A9EBA521}" destId="{B38A26BC-3D49-4B73-8789-C15B676F33AB}" srcOrd="0" destOrd="0" presId="urn:microsoft.com/office/officeart/2005/8/layout/hList9"/>
    <dgm:cxn modelId="{8118B534-7612-40F4-AB73-279DF76D844F}" type="presOf" srcId="{463FCC92-42F5-4806-B3F8-7667F1ED7641}" destId="{89DE2CCF-106E-4ECF-ACCD-FFCDFE07ECDE}" srcOrd="0" destOrd="0" presId="urn:microsoft.com/office/officeart/2005/8/layout/hList9"/>
    <dgm:cxn modelId="{CB0B1BF3-4B46-4339-ACA6-D3326DB34B21}" type="presOf" srcId="{A1526741-6EE2-4BBE-A160-32E187A051A4}" destId="{8C8E00B5-75BA-4B24-8462-41176ABEDAF6}" srcOrd="0" destOrd="0" presId="urn:microsoft.com/office/officeart/2005/8/layout/hList9"/>
    <dgm:cxn modelId="{496AE378-E886-400D-8D7A-D7B8D2A0CD51}" type="presOf" srcId="{6CD8F749-A9A8-4F0A-85FF-57847AE38D0B}" destId="{2723F6BC-91B1-4FDA-B00F-222332A9C4AE}" srcOrd="0" destOrd="0" presId="urn:microsoft.com/office/officeart/2005/8/layout/hList9"/>
    <dgm:cxn modelId="{0C6C0E02-5755-4F91-94F3-2741F67E007C}" srcId="{A3E0B069-09F0-472B-9418-C3627407444B}" destId="{1A994C7F-349D-4895-83C5-21A3A9EBA521}" srcOrd="1" destOrd="0" parTransId="{75EFCAA3-B35D-43F7-896B-9E39C51EEBE8}" sibTransId="{FC97EB28-42C9-4B4D-A1C4-EB2CFB75A0C6}"/>
    <dgm:cxn modelId="{66C26B14-AA01-4531-A1A9-4790A3BD8C59}" srcId="{463FCC92-42F5-4806-B3F8-7667F1ED7641}" destId="{A1526741-6EE2-4BBE-A160-32E187A051A4}" srcOrd="0" destOrd="0" parTransId="{C15DA11C-4542-4E0D-A650-8CC3BCEB0D30}" sibTransId="{ED207EEB-B459-4116-A394-7B164483B040}"/>
    <dgm:cxn modelId="{7D12CEF1-736C-4985-915E-663421B495B7}" type="presOf" srcId="{A3E0B069-09F0-472B-9418-C3627407444B}" destId="{7C82C96D-5661-4FEF-B908-F40C650AD95B}" srcOrd="0" destOrd="0" presId="urn:microsoft.com/office/officeart/2005/8/layout/hList9"/>
    <dgm:cxn modelId="{8FE5F7FE-9C87-4313-A013-73516AC1BD80}" srcId="{1A994C7F-349D-4895-83C5-21A3A9EBA521}" destId="{6CD8F749-A9A8-4F0A-85FF-57847AE38D0B}" srcOrd="0" destOrd="0" parTransId="{DD5949E6-C6A0-49B9-BE04-53C9C67FC014}" sibTransId="{012AC3FF-A623-487E-85D3-FF8FFF116E44}"/>
    <dgm:cxn modelId="{D6343C71-31EB-472C-9BB3-1AFE51E1F603}" type="presOf" srcId="{6CD8F749-A9A8-4F0A-85FF-57847AE38D0B}" destId="{889B16E0-9DF3-4AB9-BD27-269B48DFA0E2}" srcOrd="1" destOrd="0" presId="urn:microsoft.com/office/officeart/2005/8/layout/hList9"/>
    <dgm:cxn modelId="{C4720CB7-ED93-4CBB-AAE4-1B73BD70FE12}" type="presParOf" srcId="{7C82C96D-5661-4FEF-B908-F40C650AD95B}" destId="{BDEC28CD-5864-493A-B3D0-8AF0826B2A03}" srcOrd="0" destOrd="0" presId="urn:microsoft.com/office/officeart/2005/8/layout/hList9"/>
    <dgm:cxn modelId="{FD44B3C5-C032-483F-8933-F93123DB6C93}" type="presParOf" srcId="{7C82C96D-5661-4FEF-B908-F40C650AD95B}" destId="{E5B30B97-207D-4D27-A8B4-ACB8323AB74F}" srcOrd="1" destOrd="0" presId="urn:microsoft.com/office/officeart/2005/8/layout/hList9"/>
    <dgm:cxn modelId="{8B10DD40-15F5-45DB-BA75-E2CE50418572}" type="presParOf" srcId="{E5B30B97-207D-4D27-A8B4-ACB8323AB74F}" destId="{053338A2-D8C8-4C91-8626-0A8E013EE458}" srcOrd="0" destOrd="0" presId="urn:microsoft.com/office/officeart/2005/8/layout/hList9"/>
    <dgm:cxn modelId="{90E9699E-22B0-4D82-B87E-2A90865D91AF}" type="presParOf" srcId="{E5B30B97-207D-4D27-A8B4-ACB8323AB74F}" destId="{CFEC8293-F11C-448E-91B9-BA7ACA675357}" srcOrd="1" destOrd="0" presId="urn:microsoft.com/office/officeart/2005/8/layout/hList9"/>
    <dgm:cxn modelId="{1993BBE2-022C-4288-8B51-86D22469DB74}" type="presParOf" srcId="{CFEC8293-F11C-448E-91B9-BA7ACA675357}" destId="{8C8E00B5-75BA-4B24-8462-41176ABEDAF6}" srcOrd="0" destOrd="0" presId="urn:microsoft.com/office/officeart/2005/8/layout/hList9"/>
    <dgm:cxn modelId="{C3FFAD68-4A70-4589-AE14-C3605895C356}" type="presParOf" srcId="{CFEC8293-F11C-448E-91B9-BA7ACA675357}" destId="{239979D7-F43C-422C-A2F0-2D69C8B8F775}" srcOrd="1" destOrd="0" presId="urn:microsoft.com/office/officeart/2005/8/layout/hList9"/>
    <dgm:cxn modelId="{363C163A-0C99-4859-B5E5-D37AB26C37A4}" type="presParOf" srcId="{7C82C96D-5661-4FEF-B908-F40C650AD95B}" destId="{A70FD89B-60FC-4099-9897-6E44CCD3DE36}" srcOrd="2" destOrd="0" presId="urn:microsoft.com/office/officeart/2005/8/layout/hList9"/>
    <dgm:cxn modelId="{0BB54180-9273-4981-8DA6-4ACB98483F03}" type="presParOf" srcId="{7C82C96D-5661-4FEF-B908-F40C650AD95B}" destId="{89DE2CCF-106E-4ECF-ACCD-FFCDFE07ECDE}" srcOrd="3" destOrd="0" presId="urn:microsoft.com/office/officeart/2005/8/layout/hList9"/>
    <dgm:cxn modelId="{7C1D2117-5727-4C7E-AB01-056FC468C770}" type="presParOf" srcId="{7C82C96D-5661-4FEF-B908-F40C650AD95B}" destId="{6B474541-CFAE-413C-84F5-EA0AD85968C5}" srcOrd="4" destOrd="0" presId="urn:microsoft.com/office/officeart/2005/8/layout/hList9"/>
    <dgm:cxn modelId="{AE8A0912-4959-463F-8FEC-0DE5284A5868}" type="presParOf" srcId="{7C82C96D-5661-4FEF-B908-F40C650AD95B}" destId="{F9F82D05-586D-4513-84EC-A715AB9B75DF}" srcOrd="5" destOrd="0" presId="urn:microsoft.com/office/officeart/2005/8/layout/hList9"/>
    <dgm:cxn modelId="{DF61079F-D715-4F35-811A-3B01FF95BB36}" type="presParOf" srcId="{7C82C96D-5661-4FEF-B908-F40C650AD95B}" destId="{51B029C1-D540-4F13-94A8-788AA4141525}" srcOrd="6" destOrd="0" presId="urn:microsoft.com/office/officeart/2005/8/layout/hList9"/>
    <dgm:cxn modelId="{1029300A-FD3A-4D33-9277-5DEE4E3AC104}" type="presParOf" srcId="{51B029C1-D540-4F13-94A8-788AA4141525}" destId="{E9CC15DB-0A0F-49D9-88ED-1E4F2A028108}" srcOrd="0" destOrd="0" presId="urn:microsoft.com/office/officeart/2005/8/layout/hList9"/>
    <dgm:cxn modelId="{B2B627AE-FFCE-422F-BC05-FF23D533134E}" type="presParOf" srcId="{51B029C1-D540-4F13-94A8-788AA4141525}" destId="{D1B44822-D925-4961-A521-FAB0475324F8}" srcOrd="1" destOrd="0" presId="urn:microsoft.com/office/officeart/2005/8/layout/hList9"/>
    <dgm:cxn modelId="{882BFBBE-A11D-458F-BA4C-637A8ADAAF23}" type="presParOf" srcId="{D1B44822-D925-4961-A521-FAB0475324F8}" destId="{2723F6BC-91B1-4FDA-B00F-222332A9C4AE}" srcOrd="0" destOrd="0" presId="urn:microsoft.com/office/officeart/2005/8/layout/hList9"/>
    <dgm:cxn modelId="{583AEB59-C822-4A6D-A185-412811A02154}" type="presParOf" srcId="{D1B44822-D925-4961-A521-FAB0475324F8}" destId="{889B16E0-9DF3-4AB9-BD27-269B48DFA0E2}" srcOrd="1" destOrd="0" presId="urn:microsoft.com/office/officeart/2005/8/layout/hList9"/>
    <dgm:cxn modelId="{5F011F2B-122C-4D1F-8090-FBBB54287FE8}" type="presParOf" srcId="{7C82C96D-5661-4FEF-B908-F40C650AD95B}" destId="{6C3640C1-2752-4C46-9504-E14BFF97428B}" srcOrd="7" destOrd="0" presId="urn:microsoft.com/office/officeart/2005/8/layout/hList9"/>
    <dgm:cxn modelId="{6C7B440A-3784-4C2C-A520-95F36D806C05}" type="presParOf" srcId="{7C82C96D-5661-4FEF-B908-F40C650AD95B}" destId="{B38A26BC-3D49-4B73-8789-C15B676F33AB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58E5FC5-7969-4957-8D75-B3446A1E7BE7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8E711E68-F05B-4548-80CC-258CFE568D50}">
      <dgm:prSet phldrT="[Texto]" custT="1"/>
      <dgm:spPr/>
      <dgm:t>
        <a:bodyPr/>
        <a:lstStyle/>
        <a:p>
          <a:r>
            <a:rPr lang="es-ES" sz="3600" dirty="0" smtClean="0">
              <a:solidFill>
                <a:schemeClr val="bg1"/>
              </a:solidFill>
              <a:latin typeface="Playfair Display" panose="020B0604020202020204" charset="0"/>
            </a:rPr>
            <a:t>Nivel articular</a:t>
          </a:r>
          <a:endParaRPr lang="es-ES" sz="3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9834DD4-D98A-4894-98DA-6DBE32F0B7C7}" type="parTrans" cxnId="{D3E345CF-3C38-4DE6-9FA5-466EFEFC5127}">
      <dgm:prSet/>
      <dgm:spPr/>
      <dgm:t>
        <a:bodyPr/>
        <a:lstStyle/>
        <a:p>
          <a:endParaRPr lang="es-ES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F4162533-3107-4846-AE11-B83CB56B55C2}" type="sibTrans" cxnId="{D3E345CF-3C38-4DE6-9FA5-466EFEFC5127}">
      <dgm:prSet/>
      <dgm:spPr/>
      <dgm:t>
        <a:bodyPr/>
        <a:lstStyle/>
        <a:p>
          <a:endParaRPr lang="es-ES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15D3C46-6E29-4716-BE6C-EA41A9A1DC37}">
      <dgm:prSet phldrT="[Texto]" custT="1"/>
      <dgm:spPr/>
      <dgm:t>
        <a:bodyPr/>
        <a:lstStyle/>
        <a:p>
          <a:pPr algn="ctr"/>
          <a:r>
            <a:rPr lang="es-ES" sz="4000" dirty="0" smtClean="0">
              <a:solidFill>
                <a:schemeClr val="bg1"/>
              </a:solidFill>
              <a:latin typeface="Playfair Display" panose="020B0604020202020204" charset="0"/>
            </a:rPr>
            <a:t>Nivel de tejidos blandos</a:t>
          </a:r>
          <a:endParaRPr lang="es-ES" sz="40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D5DCEB1E-1D05-468A-A742-55D2F366CC30}" type="parTrans" cxnId="{81B6D969-7B18-4348-A226-B19A04F8A62D}">
      <dgm:prSet/>
      <dgm:spPr/>
      <dgm:t>
        <a:bodyPr/>
        <a:lstStyle/>
        <a:p>
          <a:endParaRPr lang="es-ES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0457085-5E6F-4BA3-BA5C-673E5F6A6D09}" type="sibTrans" cxnId="{81B6D969-7B18-4348-A226-B19A04F8A62D}">
      <dgm:prSet/>
      <dgm:spPr/>
      <dgm:t>
        <a:bodyPr/>
        <a:lstStyle/>
        <a:p>
          <a:endParaRPr lang="es-ES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6AF83306-0E4C-4316-94EB-9B9071150AB5}" type="pres">
      <dgm:prSet presAssocID="{158E5FC5-7969-4957-8D75-B3446A1E7BE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4AFD2E48-9700-4C92-902A-92ED40E4A9A0}" type="pres">
      <dgm:prSet presAssocID="{8E711E68-F05B-4548-80CC-258CFE568D50}" presName="composite" presStyleCnt="0"/>
      <dgm:spPr/>
    </dgm:pt>
    <dgm:pt modelId="{C499C226-61E5-4FB6-8152-9F3DD547D762}" type="pres">
      <dgm:prSet presAssocID="{8E711E68-F05B-4548-80CC-258CFE568D50}" presName="LShape" presStyleLbl="alignNode1" presStyleIdx="0" presStyleCnt="3"/>
      <dgm:spPr/>
    </dgm:pt>
    <dgm:pt modelId="{DED7A156-D8F4-4250-B5C6-917B4A63E07C}" type="pres">
      <dgm:prSet presAssocID="{8E711E68-F05B-4548-80CC-258CFE568D50}" presName="Parent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C15937-39C9-497C-BC2F-E6102A49C07B}" type="pres">
      <dgm:prSet presAssocID="{8E711E68-F05B-4548-80CC-258CFE568D50}" presName="Triangle" presStyleLbl="alignNode1" presStyleIdx="1" presStyleCnt="3"/>
      <dgm:spPr/>
    </dgm:pt>
    <dgm:pt modelId="{84A77228-1787-42E9-9085-4572886D3B6E}" type="pres">
      <dgm:prSet presAssocID="{F4162533-3107-4846-AE11-B83CB56B55C2}" presName="sibTrans" presStyleCnt="0"/>
      <dgm:spPr/>
    </dgm:pt>
    <dgm:pt modelId="{8516BEDA-2FA1-484D-B494-184262B7E0FD}" type="pres">
      <dgm:prSet presAssocID="{F4162533-3107-4846-AE11-B83CB56B55C2}" presName="space" presStyleCnt="0"/>
      <dgm:spPr/>
    </dgm:pt>
    <dgm:pt modelId="{5C0DFA15-0A45-4483-81B9-5292EE11FFB5}" type="pres">
      <dgm:prSet presAssocID="{115D3C46-6E29-4716-BE6C-EA41A9A1DC37}" presName="composite" presStyleCnt="0"/>
      <dgm:spPr/>
    </dgm:pt>
    <dgm:pt modelId="{47B6CCD4-83D6-4541-9492-F72CA8D35B62}" type="pres">
      <dgm:prSet presAssocID="{115D3C46-6E29-4716-BE6C-EA41A9A1DC37}" presName="LShape" presStyleLbl="alignNode1" presStyleIdx="2" presStyleCnt="3"/>
      <dgm:spPr/>
    </dgm:pt>
    <dgm:pt modelId="{540CE626-0A02-4486-AE94-C11FEC7E4D23}" type="pres">
      <dgm:prSet presAssocID="{115D3C46-6E29-4716-BE6C-EA41A9A1DC37}" presName="Parent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1B6D969-7B18-4348-A226-B19A04F8A62D}" srcId="{158E5FC5-7969-4957-8D75-B3446A1E7BE7}" destId="{115D3C46-6E29-4716-BE6C-EA41A9A1DC37}" srcOrd="1" destOrd="0" parTransId="{D5DCEB1E-1D05-468A-A742-55D2F366CC30}" sibTransId="{10457085-5E6F-4BA3-BA5C-673E5F6A6D09}"/>
    <dgm:cxn modelId="{A186B4C3-8E6A-4576-A239-2C61AC2CFBE8}" type="presOf" srcId="{8E711E68-F05B-4548-80CC-258CFE568D50}" destId="{DED7A156-D8F4-4250-B5C6-917B4A63E07C}" srcOrd="0" destOrd="0" presId="urn:microsoft.com/office/officeart/2009/3/layout/StepUpProcess"/>
    <dgm:cxn modelId="{D3E345CF-3C38-4DE6-9FA5-466EFEFC5127}" srcId="{158E5FC5-7969-4957-8D75-B3446A1E7BE7}" destId="{8E711E68-F05B-4548-80CC-258CFE568D50}" srcOrd="0" destOrd="0" parTransId="{19834DD4-D98A-4894-98DA-6DBE32F0B7C7}" sibTransId="{F4162533-3107-4846-AE11-B83CB56B55C2}"/>
    <dgm:cxn modelId="{959740F8-C260-46E1-9510-24344D8856A5}" type="presOf" srcId="{115D3C46-6E29-4716-BE6C-EA41A9A1DC37}" destId="{540CE626-0A02-4486-AE94-C11FEC7E4D23}" srcOrd="0" destOrd="0" presId="urn:microsoft.com/office/officeart/2009/3/layout/StepUpProcess"/>
    <dgm:cxn modelId="{16BDEA05-0987-4DE5-86FE-637DBEE339F2}" type="presOf" srcId="{158E5FC5-7969-4957-8D75-B3446A1E7BE7}" destId="{6AF83306-0E4C-4316-94EB-9B9071150AB5}" srcOrd="0" destOrd="0" presId="urn:microsoft.com/office/officeart/2009/3/layout/StepUpProcess"/>
    <dgm:cxn modelId="{0E0A5D9F-7AE4-4788-A778-900D7D807151}" type="presParOf" srcId="{6AF83306-0E4C-4316-94EB-9B9071150AB5}" destId="{4AFD2E48-9700-4C92-902A-92ED40E4A9A0}" srcOrd="0" destOrd="0" presId="urn:microsoft.com/office/officeart/2009/3/layout/StepUpProcess"/>
    <dgm:cxn modelId="{DD2A5FCE-F746-4A47-B685-802397ADA511}" type="presParOf" srcId="{4AFD2E48-9700-4C92-902A-92ED40E4A9A0}" destId="{C499C226-61E5-4FB6-8152-9F3DD547D762}" srcOrd="0" destOrd="0" presId="urn:microsoft.com/office/officeart/2009/3/layout/StepUpProcess"/>
    <dgm:cxn modelId="{2DBEB5A5-A00B-4C9D-A455-1700FA53F910}" type="presParOf" srcId="{4AFD2E48-9700-4C92-902A-92ED40E4A9A0}" destId="{DED7A156-D8F4-4250-B5C6-917B4A63E07C}" srcOrd="1" destOrd="0" presId="urn:microsoft.com/office/officeart/2009/3/layout/StepUpProcess"/>
    <dgm:cxn modelId="{DEB4D6F6-4C3B-4726-B440-59F28AEB6742}" type="presParOf" srcId="{4AFD2E48-9700-4C92-902A-92ED40E4A9A0}" destId="{58C15937-39C9-497C-BC2F-E6102A49C07B}" srcOrd="2" destOrd="0" presId="urn:microsoft.com/office/officeart/2009/3/layout/StepUpProcess"/>
    <dgm:cxn modelId="{EE3FEC0D-8BD3-4AA0-924F-859454D8E52A}" type="presParOf" srcId="{6AF83306-0E4C-4316-94EB-9B9071150AB5}" destId="{84A77228-1787-42E9-9085-4572886D3B6E}" srcOrd="1" destOrd="0" presId="urn:microsoft.com/office/officeart/2009/3/layout/StepUpProcess"/>
    <dgm:cxn modelId="{BD7815FA-9D76-484D-9B96-81FE9A3184F9}" type="presParOf" srcId="{84A77228-1787-42E9-9085-4572886D3B6E}" destId="{8516BEDA-2FA1-484D-B494-184262B7E0FD}" srcOrd="0" destOrd="0" presId="urn:microsoft.com/office/officeart/2009/3/layout/StepUpProcess"/>
    <dgm:cxn modelId="{5EB486B9-BB4B-489F-B655-32473E675A1A}" type="presParOf" srcId="{6AF83306-0E4C-4316-94EB-9B9071150AB5}" destId="{5C0DFA15-0A45-4483-81B9-5292EE11FFB5}" srcOrd="2" destOrd="0" presId="urn:microsoft.com/office/officeart/2009/3/layout/StepUpProcess"/>
    <dgm:cxn modelId="{A0E559C6-9C72-4AA4-A2C7-DCAAEDCECBF4}" type="presParOf" srcId="{5C0DFA15-0A45-4483-81B9-5292EE11FFB5}" destId="{47B6CCD4-83D6-4541-9492-F72CA8D35B62}" srcOrd="0" destOrd="0" presId="urn:microsoft.com/office/officeart/2009/3/layout/StepUpProcess"/>
    <dgm:cxn modelId="{C776E972-4435-4BF6-9059-D9C6F6353DB4}" type="presParOf" srcId="{5C0DFA15-0A45-4483-81B9-5292EE11FFB5}" destId="{540CE626-0A02-4486-AE94-C11FEC7E4D2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A70F0-0DA5-4A05-8402-A5C0060892E4}">
      <dsp:nvSpPr>
        <dsp:cNvPr id="0" name=""/>
        <dsp:cNvSpPr/>
      </dsp:nvSpPr>
      <dsp:spPr>
        <a:xfrm>
          <a:off x="28203" y="2644"/>
          <a:ext cx="3125943" cy="2977334"/>
        </a:xfrm>
        <a:prstGeom prst="ellipse">
          <a:avLst/>
        </a:prstGeom>
        <a:solidFill>
          <a:srgbClr val="9CC9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La preparación física es el conjunto sistemático y organizado de procedimientos cuyo objetivo es el desarrollo y potencialización de las cualidades físicas</a:t>
          </a:r>
          <a:endParaRPr lang="es-PE" sz="1800" kern="1200" dirty="0" smtClean="0">
            <a:solidFill>
              <a:schemeClr val="tx1"/>
            </a:solidFill>
          </a:endParaRPr>
        </a:p>
      </dsp:txBody>
      <dsp:txXfrm>
        <a:off x="485987" y="438664"/>
        <a:ext cx="2210375" cy="2105294"/>
      </dsp:txXfrm>
    </dsp:sp>
    <dsp:sp modelId="{5BBD339B-FB5D-4185-875A-D3AC877D6F6D}">
      <dsp:nvSpPr>
        <dsp:cNvPr id="0" name=""/>
        <dsp:cNvSpPr/>
      </dsp:nvSpPr>
      <dsp:spPr>
        <a:xfrm>
          <a:off x="1202672" y="3088759"/>
          <a:ext cx="777004" cy="777004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1300" kern="1200"/>
        </a:p>
      </dsp:txBody>
      <dsp:txXfrm>
        <a:off x="1305664" y="3385885"/>
        <a:ext cx="571020" cy="182752"/>
      </dsp:txXfrm>
    </dsp:sp>
    <dsp:sp modelId="{400639D5-7A33-4672-9A28-B3933DE82D7D}">
      <dsp:nvSpPr>
        <dsp:cNvPr id="0" name=""/>
        <dsp:cNvSpPr/>
      </dsp:nvSpPr>
      <dsp:spPr>
        <a:xfrm>
          <a:off x="77918" y="3974545"/>
          <a:ext cx="3026513" cy="3001234"/>
        </a:xfrm>
        <a:prstGeom prst="ellipse">
          <a:avLst/>
        </a:prstGeom>
        <a:solidFill>
          <a:srgbClr val="5CB4D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Mientras más amplia y sólida sea la base física, la potencialidad de las cualidades motoras alcanzarán condiciones incalculables.</a:t>
          </a:r>
          <a:endParaRPr lang="es-PE" sz="1800" kern="1200" dirty="0" smtClean="0">
            <a:solidFill>
              <a:schemeClr val="tx1"/>
            </a:solidFill>
          </a:endParaRPr>
        </a:p>
      </dsp:txBody>
      <dsp:txXfrm>
        <a:off x="521141" y="4414066"/>
        <a:ext cx="2140067" cy="2122192"/>
      </dsp:txXfrm>
    </dsp:sp>
    <dsp:sp modelId="{E28A03EA-91B2-446B-832E-74846AD37F4D}">
      <dsp:nvSpPr>
        <dsp:cNvPr id="0" name=""/>
        <dsp:cNvSpPr/>
      </dsp:nvSpPr>
      <dsp:spPr>
        <a:xfrm>
          <a:off x="3355096" y="3240034"/>
          <a:ext cx="426012" cy="4983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1500" kern="1200"/>
        </a:p>
      </dsp:txBody>
      <dsp:txXfrm>
        <a:off x="3355096" y="3339705"/>
        <a:ext cx="298208" cy="299012"/>
      </dsp:txXfrm>
    </dsp:sp>
    <dsp:sp modelId="{3EEE34A1-1814-4060-A8D7-633AE9F59293}">
      <dsp:nvSpPr>
        <dsp:cNvPr id="0" name=""/>
        <dsp:cNvSpPr/>
      </dsp:nvSpPr>
      <dsp:spPr>
        <a:xfrm>
          <a:off x="3957945" y="1887845"/>
          <a:ext cx="3439103" cy="3202733"/>
        </a:xfrm>
        <a:prstGeom prst="ellipse">
          <a:avLst/>
        </a:prstGeom>
        <a:solidFill>
          <a:srgbClr val="2E51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solidFill>
                <a:schemeClr val="bg1"/>
              </a:solidFill>
            </a:rPr>
            <a:t>Ejercicios planificados y sistemáticos que posibiliten la adaptación del organismo a un trabajo específico y obtener el máximo rendimiento deportivo posible libre de lesiones.</a:t>
          </a:r>
          <a:endParaRPr lang="es-PE" sz="1800" b="0" kern="1200" dirty="0">
            <a:solidFill>
              <a:schemeClr val="bg1"/>
            </a:solidFill>
          </a:endParaRPr>
        </a:p>
      </dsp:txBody>
      <dsp:txXfrm>
        <a:off x="4461590" y="2356874"/>
        <a:ext cx="2431813" cy="22646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5F2ED-B17A-4311-80F8-B84080B2BC7B}">
      <dsp:nvSpPr>
        <dsp:cNvPr id="0" name=""/>
        <dsp:cNvSpPr/>
      </dsp:nvSpPr>
      <dsp:spPr>
        <a:xfrm>
          <a:off x="0" y="554219"/>
          <a:ext cx="7419978" cy="831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95117D-A495-45AC-B680-BF14E13D6F1F}">
      <dsp:nvSpPr>
        <dsp:cNvPr id="0" name=""/>
        <dsp:cNvSpPr/>
      </dsp:nvSpPr>
      <dsp:spPr>
        <a:xfrm>
          <a:off x="370998" y="67139"/>
          <a:ext cx="5193984" cy="974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320" tIns="0" rIns="19632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Fuerza y masa muscular disminuidos</a:t>
          </a:r>
          <a:endParaRPr lang="es-ES" sz="2800" kern="1200" dirty="0"/>
        </a:p>
      </dsp:txBody>
      <dsp:txXfrm>
        <a:off x="418553" y="114694"/>
        <a:ext cx="5098874" cy="879050"/>
      </dsp:txXfrm>
    </dsp:sp>
    <dsp:sp modelId="{2502D498-BAED-4720-886C-926FAC585F3D}">
      <dsp:nvSpPr>
        <dsp:cNvPr id="0" name=""/>
        <dsp:cNvSpPr/>
      </dsp:nvSpPr>
      <dsp:spPr>
        <a:xfrm>
          <a:off x="0" y="2051100"/>
          <a:ext cx="7419978" cy="831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D24959-6766-4C2C-AC39-B51476A4F3ED}">
      <dsp:nvSpPr>
        <dsp:cNvPr id="0" name=""/>
        <dsp:cNvSpPr/>
      </dsp:nvSpPr>
      <dsp:spPr>
        <a:xfrm>
          <a:off x="370998" y="1564020"/>
          <a:ext cx="5193984" cy="974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320" tIns="0" rIns="19632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Inadecuados niveles de flexibilidad</a:t>
          </a:r>
          <a:endParaRPr lang="es-ES" sz="2800" kern="1200" dirty="0"/>
        </a:p>
      </dsp:txBody>
      <dsp:txXfrm>
        <a:off x="418553" y="1611575"/>
        <a:ext cx="5098874" cy="879050"/>
      </dsp:txXfrm>
    </dsp:sp>
    <dsp:sp modelId="{5B0BB693-DD92-485D-BEF9-2F30508A5ED6}">
      <dsp:nvSpPr>
        <dsp:cNvPr id="0" name=""/>
        <dsp:cNvSpPr/>
      </dsp:nvSpPr>
      <dsp:spPr>
        <a:xfrm>
          <a:off x="0" y="3547980"/>
          <a:ext cx="7419978" cy="831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E2D57-2DFC-43C2-8E74-993A3B8E53AB}">
      <dsp:nvSpPr>
        <dsp:cNvPr id="0" name=""/>
        <dsp:cNvSpPr/>
      </dsp:nvSpPr>
      <dsp:spPr>
        <a:xfrm>
          <a:off x="370998" y="3060900"/>
          <a:ext cx="5193984" cy="974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320" tIns="0" rIns="19632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Bajos índices de propiocepción</a:t>
          </a:r>
          <a:endParaRPr lang="es-ES" sz="2800" kern="1200" dirty="0"/>
        </a:p>
      </dsp:txBody>
      <dsp:txXfrm>
        <a:off x="418553" y="3108455"/>
        <a:ext cx="5098874" cy="879050"/>
      </dsp:txXfrm>
    </dsp:sp>
    <dsp:sp modelId="{EAD12869-633F-47F8-9DC8-E48CC017F99D}">
      <dsp:nvSpPr>
        <dsp:cNvPr id="0" name=""/>
        <dsp:cNvSpPr/>
      </dsp:nvSpPr>
      <dsp:spPr>
        <a:xfrm>
          <a:off x="0" y="5044860"/>
          <a:ext cx="7419978" cy="831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B3B1F-556D-4DDA-BD03-65CDAD628A3F}">
      <dsp:nvSpPr>
        <dsp:cNvPr id="0" name=""/>
        <dsp:cNvSpPr/>
      </dsp:nvSpPr>
      <dsp:spPr>
        <a:xfrm>
          <a:off x="370998" y="4557780"/>
          <a:ext cx="5193984" cy="974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6320" tIns="0" rIns="19632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Mala higiene postural</a:t>
          </a:r>
          <a:endParaRPr lang="es-ES" sz="2800" kern="1200" dirty="0"/>
        </a:p>
      </dsp:txBody>
      <dsp:txXfrm>
        <a:off x="418553" y="4605335"/>
        <a:ext cx="5098874" cy="8790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1273F-5EBD-417B-A45F-015AC9C14CDD}">
      <dsp:nvSpPr>
        <dsp:cNvPr id="0" name=""/>
        <dsp:cNvSpPr/>
      </dsp:nvSpPr>
      <dsp:spPr>
        <a:xfrm>
          <a:off x="706287" y="2087"/>
          <a:ext cx="6386933" cy="580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latin typeface="Playfair Display" panose="020B0604020202020204" charset="0"/>
            </a:rPr>
            <a:t>Edad</a:t>
          </a:r>
          <a:endParaRPr lang="es-ES" sz="2500" kern="1200" dirty="0">
            <a:latin typeface="Playfair Display" panose="020B0604020202020204" charset="0"/>
          </a:endParaRPr>
        </a:p>
      </dsp:txBody>
      <dsp:txXfrm>
        <a:off x="706287" y="2087"/>
        <a:ext cx="6386933" cy="580630"/>
      </dsp:txXfrm>
    </dsp:sp>
    <dsp:sp modelId="{7DB5DD01-8CE1-46B6-A6E3-598453F32708}">
      <dsp:nvSpPr>
        <dsp:cNvPr id="0" name=""/>
        <dsp:cNvSpPr/>
      </dsp:nvSpPr>
      <dsp:spPr>
        <a:xfrm>
          <a:off x="706287" y="582718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104C76-BCF7-4496-AB16-76BCB2EF485D}">
      <dsp:nvSpPr>
        <dsp:cNvPr id="0" name=""/>
        <dsp:cNvSpPr/>
      </dsp:nvSpPr>
      <dsp:spPr>
        <a:xfrm>
          <a:off x="1604006" y="582718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562513"/>
            <a:satOff val="-844"/>
            <a:lumOff val="-137"/>
            <a:alphaOff val="0"/>
          </a:schemeClr>
        </a:solidFill>
        <a:ln w="25400" cap="flat" cmpd="sng" algn="ctr">
          <a:solidFill>
            <a:schemeClr val="accent3">
              <a:hueOff val="562513"/>
              <a:satOff val="-844"/>
              <a:lumOff val="-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638FFA-70D9-4F39-B844-FA1A91C2282C}">
      <dsp:nvSpPr>
        <dsp:cNvPr id="0" name=""/>
        <dsp:cNvSpPr/>
      </dsp:nvSpPr>
      <dsp:spPr>
        <a:xfrm>
          <a:off x="2502435" y="582718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1125026"/>
            <a:satOff val="-1688"/>
            <a:lumOff val="-275"/>
            <a:alphaOff val="0"/>
          </a:schemeClr>
        </a:solidFill>
        <a:ln w="25400" cap="flat" cmpd="sng" algn="ctr">
          <a:solidFill>
            <a:schemeClr val="accent3">
              <a:hueOff val="1125026"/>
              <a:satOff val="-1688"/>
              <a:lumOff val="-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32456E-F70D-4A82-9EE7-D335E83C4AAC}">
      <dsp:nvSpPr>
        <dsp:cNvPr id="0" name=""/>
        <dsp:cNvSpPr/>
      </dsp:nvSpPr>
      <dsp:spPr>
        <a:xfrm>
          <a:off x="3400153" y="582718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1687540"/>
            <a:satOff val="-2532"/>
            <a:lumOff val="-412"/>
            <a:alphaOff val="0"/>
          </a:schemeClr>
        </a:solidFill>
        <a:ln w="25400" cap="flat" cmpd="sng" algn="ctr">
          <a:solidFill>
            <a:schemeClr val="accent3">
              <a:hueOff val="1687540"/>
              <a:satOff val="-2532"/>
              <a:lumOff val="-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8C3CF4-BFCB-4D3F-84F6-BDFB5F591A35}">
      <dsp:nvSpPr>
        <dsp:cNvPr id="0" name=""/>
        <dsp:cNvSpPr/>
      </dsp:nvSpPr>
      <dsp:spPr>
        <a:xfrm>
          <a:off x="4298582" y="582718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720CF-9BDA-4C5C-BA10-429D4FC4511F}">
      <dsp:nvSpPr>
        <dsp:cNvPr id="0" name=""/>
        <dsp:cNvSpPr/>
      </dsp:nvSpPr>
      <dsp:spPr>
        <a:xfrm>
          <a:off x="5196301" y="582718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227A3-61A4-49A0-B71A-E27A9D38BEB0}">
      <dsp:nvSpPr>
        <dsp:cNvPr id="0" name=""/>
        <dsp:cNvSpPr/>
      </dsp:nvSpPr>
      <dsp:spPr>
        <a:xfrm>
          <a:off x="6094730" y="582718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3375079"/>
            <a:satOff val="-5064"/>
            <a:lumOff val="-824"/>
            <a:alphaOff val="0"/>
          </a:schemeClr>
        </a:solidFill>
        <a:ln w="25400" cap="flat" cmpd="sng" algn="ctr">
          <a:solidFill>
            <a:schemeClr val="accent3">
              <a:hueOff val="3375079"/>
              <a:satOff val="-5064"/>
              <a:lumOff val="-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83214-BAE2-4DA9-A9F9-A36F5620F343}">
      <dsp:nvSpPr>
        <dsp:cNvPr id="0" name=""/>
        <dsp:cNvSpPr/>
      </dsp:nvSpPr>
      <dsp:spPr>
        <a:xfrm>
          <a:off x="706287" y="700994"/>
          <a:ext cx="6469963" cy="9462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500" kern="1200" dirty="0" smtClean="0">
              <a:latin typeface="Playfair Display" panose="020B0604020202020204" charset="0"/>
              <a:ea typeface="Times New Roman" panose="02020603050405020304" pitchFamily="18" charset="0"/>
            </a:rPr>
            <a:t>Entre 18 a 20 años de edad </a:t>
          </a:r>
          <a:endParaRPr lang="es-ES" sz="2500" kern="1200" dirty="0">
            <a:latin typeface="Playfair Display" panose="020B0604020202020204" charset="0"/>
          </a:endParaRPr>
        </a:p>
      </dsp:txBody>
      <dsp:txXfrm>
        <a:off x="706287" y="700994"/>
        <a:ext cx="6469963" cy="946212"/>
      </dsp:txXfrm>
    </dsp:sp>
    <dsp:sp modelId="{48B0EC82-72D0-40D1-8712-9EBB0ABB67D1}">
      <dsp:nvSpPr>
        <dsp:cNvPr id="0" name=""/>
        <dsp:cNvSpPr/>
      </dsp:nvSpPr>
      <dsp:spPr>
        <a:xfrm>
          <a:off x="706287" y="1859276"/>
          <a:ext cx="6386933" cy="580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latin typeface="Playfair Display" panose="020B0604020202020204" charset="0"/>
            </a:rPr>
            <a:t>Estado de salud</a:t>
          </a:r>
          <a:endParaRPr lang="es-ES" sz="2500" kern="1200" dirty="0">
            <a:latin typeface="Playfair Display" panose="020B0604020202020204" charset="0"/>
          </a:endParaRPr>
        </a:p>
      </dsp:txBody>
      <dsp:txXfrm>
        <a:off x="706287" y="1859276"/>
        <a:ext cx="6386933" cy="580630"/>
      </dsp:txXfrm>
    </dsp:sp>
    <dsp:sp modelId="{8F0512A3-6AB0-43EF-8291-383F2F70FA78}">
      <dsp:nvSpPr>
        <dsp:cNvPr id="0" name=""/>
        <dsp:cNvSpPr/>
      </dsp:nvSpPr>
      <dsp:spPr>
        <a:xfrm>
          <a:off x="706287" y="2439906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3937592"/>
            <a:satOff val="-5908"/>
            <a:lumOff val="-961"/>
            <a:alphaOff val="0"/>
          </a:schemeClr>
        </a:solidFill>
        <a:ln w="25400" cap="flat" cmpd="sng" algn="ctr">
          <a:solidFill>
            <a:schemeClr val="accent3">
              <a:hueOff val="3937592"/>
              <a:satOff val="-5908"/>
              <a:lumOff val="-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3FAE03-872A-46F5-B0AD-5C85BE1AEA06}">
      <dsp:nvSpPr>
        <dsp:cNvPr id="0" name=""/>
        <dsp:cNvSpPr/>
      </dsp:nvSpPr>
      <dsp:spPr>
        <a:xfrm>
          <a:off x="1604006" y="2439906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9438F9-3F3E-4B33-A7C8-A44DF69C1559}">
      <dsp:nvSpPr>
        <dsp:cNvPr id="0" name=""/>
        <dsp:cNvSpPr/>
      </dsp:nvSpPr>
      <dsp:spPr>
        <a:xfrm>
          <a:off x="2502435" y="2439906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5062619"/>
            <a:satOff val="-7596"/>
            <a:lumOff val="-1235"/>
            <a:alphaOff val="0"/>
          </a:schemeClr>
        </a:solidFill>
        <a:ln w="25400" cap="flat" cmpd="sng" algn="ctr">
          <a:solidFill>
            <a:schemeClr val="accent3">
              <a:hueOff val="5062619"/>
              <a:satOff val="-7596"/>
              <a:lumOff val="-1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32D0F-A6AC-42C3-89C1-E878D64BA789}">
      <dsp:nvSpPr>
        <dsp:cNvPr id="0" name=""/>
        <dsp:cNvSpPr/>
      </dsp:nvSpPr>
      <dsp:spPr>
        <a:xfrm>
          <a:off x="3400153" y="2439906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8682B2-E744-4C86-B369-016AB6C9E505}">
      <dsp:nvSpPr>
        <dsp:cNvPr id="0" name=""/>
        <dsp:cNvSpPr/>
      </dsp:nvSpPr>
      <dsp:spPr>
        <a:xfrm>
          <a:off x="4298582" y="2439906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6187645"/>
            <a:satOff val="-9284"/>
            <a:lumOff val="-1510"/>
            <a:alphaOff val="0"/>
          </a:schemeClr>
        </a:solidFill>
        <a:ln w="25400" cap="flat" cmpd="sng" algn="ctr">
          <a:solidFill>
            <a:schemeClr val="accent3">
              <a:hueOff val="6187645"/>
              <a:satOff val="-9284"/>
              <a:lumOff val="-15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0B49CB-5326-4ED8-B9B9-9324F07451DA}">
      <dsp:nvSpPr>
        <dsp:cNvPr id="0" name=""/>
        <dsp:cNvSpPr/>
      </dsp:nvSpPr>
      <dsp:spPr>
        <a:xfrm>
          <a:off x="5196301" y="2439906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2633D-5A76-4385-ADB6-1DC66D6C93A5}">
      <dsp:nvSpPr>
        <dsp:cNvPr id="0" name=""/>
        <dsp:cNvSpPr/>
      </dsp:nvSpPr>
      <dsp:spPr>
        <a:xfrm>
          <a:off x="6094730" y="2439906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7312671"/>
            <a:satOff val="-10972"/>
            <a:lumOff val="-1784"/>
            <a:alphaOff val="0"/>
          </a:schemeClr>
        </a:solidFill>
        <a:ln w="25400" cap="flat" cmpd="sng" algn="ctr">
          <a:solidFill>
            <a:schemeClr val="accent3">
              <a:hueOff val="7312671"/>
              <a:satOff val="-10972"/>
              <a:lumOff val="-1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76B5E6-DA00-4408-BDD2-0897C839E8F3}">
      <dsp:nvSpPr>
        <dsp:cNvPr id="0" name=""/>
        <dsp:cNvSpPr/>
      </dsp:nvSpPr>
      <dsp:spPr>
        <a:xfrm>
          <a:off x="706287" y="2558182"/>
          <a:ext cx="6469963" cy="9462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latin typeface="Playfair Display" panose="020B0604020202020204" charset="0"/>
            </a:rPr>
            <a:t>Idóneo en base a las pruebas médicas</a:t>
          </a:r>
          <a:endParaRPr lang="es-ES" sz="2500" kern="1200" dirty="0">
            <a:latin typeface="Playfair Display" panose="020B0604020202020204" charset="0"/>
          </a:endParaRPr>
        </a:p>
      </dsp:txBody>
      <dsp:txXfrm>
        <a:off x="706287" y="2558182"/>
        <a:ext cx="6469963" cy="946212"/>
      </dsp:txXfrm>
    </dsp:sp>
    <dsp:sp modelId="{12F6A56B-C0B2-436E-BA55-49A02B5F6C00}">
      <dsp:nvSpPr>
        <dsp:cNvPr id="0" name=""/>
        <dsp:cNvSpPr/>
      </dsp:nvSpPr>
      <dsp:spPr>
        <a:xfrm>
          <a:off x="706287" y="3716464"/>
          <a:ext cx="6386933" cy="580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b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latin typeface="Playfair Display" panose="020B0604020202020204" charset="0"/>
            </a:rPr>
            <a:t>Nivel de instrucción</a:t>
          </a:r>
          <a:endParaRPr lang="es-ES" sz="2500" kern="1200" dirty="0">
            <a:latin typeface="Playfair Display" panose="020B0604020202020204" charset="0"/>
          </a:endParaRPr>
        </a:p>
      </dsp:txBody>
      <dsp:txXfrm>
        <a:off x="706287" y="3716464"/>
        <a:ext cx="6386933" cy="580630"/>
      </dsp:txXfrm>
    </dsp:sp>
    <dsp:sp modelId="{8C9ABA6B-4327-465A-91AC-1F6D5BDDA205}">
      <dsp:nvSpPr>
        <dsp:cNvPr id="0" name=""/>
        <dsp:cNvSpPr/>
      </dsp:nvSpPr>
      <dsp:spPr>
        <a:xfrm>
          <a:off x="706287" y="4297094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7875184"/>
            <a:satOff val="-11816"/>
            <a:lumOff val="-1922"/>
            <a:alphaOff val="0"/>
          </a:schemeClr>
        </a:solidFill>
        <a:ln w="25400" cap="flat" cmpd="sng" algn="ctr">
          <a:solidFill>
            <a:schemeClr val="accent3">
              <a:hueOff val="7875184"/>
              <a:satOff val="-11816"/>
              <a:lumOff val="-1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1A351-75BD-4B8F-BE51-DBCD6C88D0C6}">
      <dsp:nvSpPr>
        <dsp:cNvPr id="0" name=""/>
        <dsp:cNvSpPr/>
      </dsp:nvSpPr>
      <dsp:spPr>
        <a:xfrm>
          <a:off x="1604006" y="4297094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3F88B-3EC7-44D3-ADE9-4A521DB56BA6}">
      <dsp:nvSpPr>
        <dsp:cNvPr id="0" name=""/>
        <dsp:cNvSpPr/>
      </dsp:nvSpPr>
      <dsp:spPr>
        <a:xfrm>
          <a:off x="2502435" y="4297094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182E4E-E316-4D81-8E86-D1793BDECE4F}">
      <dsp:nvSpPr>
        <dsp:cNvPr id="0" name=""/>
        <dsp:cNvSpPr/>
      </dsp:nvSpPr>
      <dsp:spPr>
        <a:xfrm>
          <a:off x="3400153" y="4297094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9562724"/>
            <a:satOff val="-14348"/>
            <a:lumOff val="-2333"/>
            <a:alphaOff val="0"/>
          </a:schemeClr>
        </a:solidFill>
        <a:ln w="25400" cap="flat" cmpd="sng" algn="ctr">
          <a:solidFill>
            <a:schemeClr val="accent3">
              <a:hueOff val="9562724"/>
              <a:satOff val="-14348"/>
              <a:lumOff val="-2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D84C39-24D4-4360-81D3-9D7DA43C0B14}">
      <dsp:nvSpPr>
        <dsp:cNvPr id="0" name=""/>
        <dsp:cNvSpPr/>
      </dsp:nvSpPr>
      <dsp:spPr>
        <a:xfrm>
          <a:off x="4298582" y="4297094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10125237"/>
            <a:satOff val="-15192"/>
            <a:lumOff val="-2471"/>
            <a:alphaOff val="0"/>
          </a:schemeClr>
        </a:solidFill>
        <a:ln w="25400" cap="flat" cmpd="sng" algn="ctr">
          <a:solidFill>
            <a:schemeClr val="accent3">
              <a:hueOff val="10125237"/>
              <a:satOff val="-15192"/>
              <a:lumOff val="-2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270FE9-BAFD-47F5-9860-D15E245231E3}">
      <dsp:nvSpPr>
        <dsp:cNvPr id="0" name=""/>
        <dsp:cNvSpPr/>
      </dsp:nvSpPr>
      <dsp:spPr>
        <a:xfrm>
          <a:off x="5196301" y="4297094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10687750"/>
            <a:satOff val="-16036"/>
            <a:lumOff val="-2608"/>
            <a:alphaOff val="0"/>
          </a:schemeClr>
        </a:solidFill>
        <a:ln w="25400" cap="flat" cmpd="sng" algn="ctr">
          <a:solidFill>
            <a:schemeClr val="accent3">
              <a:hueOff val="10687750"/>
              <a:satOff val="-16036"/>
              <a:lumOff val="-2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DB620-614D-49B1-801F-A868A1373BA4}">
      <dsp:nvSpPr>
        <dsp:cNvPr id="0" name=""/>
        <dsp:cNvSpPr/>
      </dsp:nvSpPr>
      <dsp:spPr>
        <a:xfrm>
          <a:off x="6094730" y="4297094"/>
          <a:ext cx="1494542" cy="1182765"/>
        </a:xfrm>
        <a:prstGeom prst="chevron">
          <a:avLst>
            <a:gd name="adj" fmla="val 706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610F2-F0C3-49D2-BCF1-8C7A83E5E503}">
      <dsp:nvSpPr>
        <dsp:cNvPr id="0" name=""/>
        <dsp:cNvSpPr/>
      </dsp:nvSpPr>
      <dsp:spPr>
        <a:xfrm>
          <a:off x="706287" y="4415371"/>
          <a:ext cx="6469963" cy="9462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latin typeface="Playfair Display" panose="020B0604020202020204" charset="0"/>
            </a:rPr>
            <a:t>Nivel secundario</a:t>
          </a:r>
          <a:endParaRPr lang="es-ES" sz="2500" kern="1200" dirty="0">
            <a:latin typeface="Playfair Display" panose="020B0604020202020204" charset="0"/>
          </a:endParaRPr>
        </a:p>
      </dsp:txBody>
      <dsp:txXfrm>
        <a:off x="706287" y="4415371"/>
        <a:ext cx="6469963" cy="94621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DE8DC-B415-432D-B691-C990F8DE49D6}">
      <dsp:nvSpPr>
        <dsp:cNvPr id="0" name=""/>
        <dsp:cNvSpPr/>
      </dsp:nvSpPr>
      <dsp:spPr>
        <a:xfrm>
          <a:off x="-4770139" y="-794584"/>
          <a:ext cx="6177453" cy="6177453"/>
        </a:xfrm>
        <a:prstGeom prst="blockArc">
          <a:avLst>
            <a:gd name="adj1" fmla="val 18900000"/>
            <a:gd name="adj2" fmla="val 2700000"/>
            <a:gd name="adj3" fmla="val 350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620739-B0C3-427D-BAB2-04105B5573D5}">
      <dsp:nvSpPr>
        <dsp:cNvPr id="0" name=""/>
        <dsp:cNvSpPr/>
      </dsp:nvSpPr>
      <dsp:spPr>
        <a:xfrm>
          <a:off x="1367361" y="1200252"/>
          <a:ext cx="6862238" cy="218777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20975" tIns="60960" rIns="60960" bIns="6096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El 51% de la población que recibe un entrenamiento físico militar presenta lesiones durante su estadía en la escuela militar, el 25% de ellos presentan al menos una lesión y el 23% dos o más lesiones.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1367361" y="1200252"/>
        <a:ext cx="6862238" cy="2187778"/>
      </dsp:txXfrm>
    </dsp:sp>
    <dsp:sp modelId="{17BC6DF3-D184-42DC-8507-C4824429816E}">
      <dsp:nvSpPr>
        <dsp:cNvPr id="0" name=""/>
        <dsp:cNvSpPr/>
      </dsp:nvSpPr>
      <dsp:spPr>
        <a:xfrm>
          <a:off x="0" y="926780"/>
          <a:ext cx="2734723" cy="273472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E7047-62AB-49A6-9C29-DAEC774862CC}">
      <dsp:nvSpPr>
        <dsp:cNvPr id="0" name=""/>
        <dsp:cNvSpPr/>
      </dsp:nvSpPr>
      <dsp:spPr>
        <a:xfrm rot="1820735">
          <a:off x="3092963" y="4669009"/>
          <a:ext cx="1038295" cy="68466"/>
        </a:xfrm>
        <a:custGeom>
          <a:avLst/>
          <a:gdLst/>
          <a:ahLst/>
          <a:cxnLst/>
          <a:rect l="0" t="0" r="0" b="0"/>
          <a:pathLst>
            <a:path>
              <a:moveTo>
                <a:pt x="0" y="34233"/>
              </a:moveTo>
              <a:lnTo>
                <a:pt x="1038295" y="3423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7D8B0-B5B0-4F70-A3B7-55CB091C271E}">
      <dsp:nvSpPr>
        <dsp:cNvPr id="0" name=""/>
        <dsp:cNvSpPr/>
      </dsp:nvSpPr>
      <dsp:spPr>
        <a:xfrm rot="19844819">
          <a:off x="3094826" y="2575639"/>
          <a:ext cx="1086239" cy="68466"/>
        </a:xfrm>
        <a:custGeom>
          <a:avLst/>
          <a:gdLst/>
          <a:ahLst/>
          <a:cxnLst/>
          <a:rect l="0" t="0" r="0" b="0"/>
          <a:pathLst>
            <a:path>
              <a:moveTo>
                <a:pt x="0" y="34233"/>
              </a:moveTo>
              <a:lnTo>
                <a:pt x="1086239" y="3423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DCFFBE-D5ED-4C8F-ABB8-238A94732565}">
      <dsp:nvSpPr>
        <dsp:cNvPr id="0" name=""/>
        <dsp:cNvSpPr/>
      </dsp:nvSpPr>
      <dsp:spPr>
        <a:xfrm>
          <a:off x="157536" y="1927108"/>
          <a:ext cx="3279521" cy="342740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B180E5-03A3-481F-A27A-D853B6CB7DBF}">
      <dsp:nvSpPr>
        <dsp:cNvPr id="0" name=""/>
        <dsp:cNvSpPr/>
      </dsp:nvSpPr>
      <dsp:spPr>
        <a:xfrm>
          <a:off x="3962396" y="600440"/>
          <a:ext cx="2343073" cy="2343073"/>
        </a:xfrm>
        <a:prstGeom prst="ellips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Perfil de lesiones de la actividad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05531" y="943575"/>
        <a:ext cx="1656803" cy="1656803"/>
      </dsp:txXfrm>
    </dsp:sp>
    <dsp:sp modelId="{8256B4C7-5C63-4E52-A15D-FA806401ABEC}">
      <dsp:nvSpPr>
        <dsp:cNvPr id="0" name=""/>
        <dsp:cNvSpPr/>
      </dsp:nvSpPr>
      <dsp:spPr>
        <a:xfrm>
          <a:off x="6539776" y="600440"/>
          <a:ext cx="3514609" cy="2343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Tipo de esfuerzo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Intensidad del esfuerzo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Duración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39776" y="600440"/>
        <a:ext cx="3514609" cy="2343073"/>
      </dsp:txXfrm>
    </dsp:sp>
    <dsp:sp modelId="{26DC8400-43A3-4545-9EBD-9FBEB26332A6}">
      <dsp:nvSpPr>
        <dsp:cNvPr id="0" name=""/>
        <dsp:cNvSpPr/>
      </dsp:nvSpPr>
      <dsp:spPr>
        <a:xfrm>
          <a:off x="3899625" y="4385864"/>
          <a:ext cx="2343073" cy="2343073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Perfil de lesiones del personal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42760" y="4728999"/>
        <a:ext cx="1656803" cy="1656803"/>
      </dsp:txXfrm>
    </dsp:sp>
    <dsp:sp modelId="{8F68CCA3-4066-41A2-B779-BC9792AA6AA4}">
      <dsp:nvSpPr>
        <dsp:cNvPr id="0" name=""/>
        <dsp:cNvSpPr/>
      </dsp:nvSpPr>
      <dsp:spPr>
        <a:xfrm>
          <a:off x="6477005" y="4385864"/>
          <a:ext cx="3514609" cy="2343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Historial de lesiones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Tipo de recuperación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77005" y="4385864"/>
        <a:ext cx="3514609" cy="234307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08A878-8510-4C4F-9448-1ED977E37F9D}">
      <dsp:nvSpPr>
        <dsp:cNvPr id="0" name=""/>
        <dsp:cNvSpPr/>
      </dsp:nvSpPr>
      <dsp:spPr>
        <a:xfrm>
          <a:off x="0" y="0"/>
          <a:ext cx="6705600" cy="15067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  <a:latin typeface="Playfair Display" panose="020B0604020202020204" charset="0"/>
              <a:ea typeface="+mn-ea"/>
              <a:cs typeface="+mn-cs"/>
            </a:rPr>
            <a:t>Condición ambiental</a:t>
          </a:r>
          <a:endParaRPr lang="es-ES" sz="2400" kern="1200" dirty="0">
            <a:solidFill>
              <a:schemeClr val="tx1"/>
            </a:solidFill>
            <a:latin typeface="Playfair Display" panose="020B0604020202020204" charset="0"/>
            <a:ea typeface="+mn-ea"/>
            <a:cs typeface="+mn-cs"/>
          </a:endParaRPr>
        </a:p>
      </dsp:txBody>
      <dsp:txXfrm>
        <a:off x="1491792" y="0"/>
        <a:ext cx="5213807" cy="1506729"/>
      </dsp:txXfrm>
    </dsp:sp>
    <dsp:sp modelId="{D3660760-AEFD-46B8-8D54-A4BEE9D648BC}">
      <dsp:nvSpPr>
        <dsp:cNvPr id="0" name=""/>
        <dsp:cNvSpPr/>
      </dsp:nvSpPr>
      <dsp:spPr>
        <a:xfrm>
          <a:off x="150672" y="150672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B330B98-A6D2-4282-8892-275B15CE5B44}">
      <dsp:nvSpPr>
        <dsp:cNvPr id="0" name=""/>
        <dsp:cNvSpPr/>
      </dsp:nvSpPr>
      <dsp:spPr>
        <a:xfrm>
          <a:off x="0" y="1657402"/>
          <a:ext cx="6705600" cy="15067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  <a:latin typeface="Playfair Display" panose="020B0604020202020204" charset="0"/>
              <a:ea typeface="+mn-ea"/>
              <a:cs typeface="+mn-cs"/>
            </a:rPr>
            <a:t>Indumentaria</a:t>
          </a:r>
          <a:endParaRPr lang="es-ES" sz="2400" kern="1200" dirty="0">
            <a:solidFill>
              <a:schemeClr val="tx1"/>
            </a:solidFill>
            <a:latin typeface="Playfair Display" panose="020B0604020202020204" charset="0"/>
            <a:ea typeface="+mn-ea"/>
            <a:cs typeface="+mn-cs"/>
          </a:endParaRPr>
        </a:p>
      </dsp:txBody>
      <dsp:txXfrm>
        <a:off x="1491792" y="1657402"/>
        <a:ext cx="5213807" cy="1506729"/>
      </dsp:txXfrm>
    </dsp:sp>
    <dsp:sp modelId="{321D409E-2F16-41DA-80C3-213AA33E10DE}">
      <dsp:nvSpPr>
        <dsp:cNvPr id="0" name=""/>
        <dsp:cNvSpPr/>
      </dsp:nvSpPr>
      <dsp:spPr>
        <a:xfrm>
          <a:off x="150672" y="1808075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740B7A9-0C24-4E61-860E-6EA7018DE0F8}">
      <dsp:nvSpPr>
        <dsp:cNvPr id="0" name=""/>
        <dsp:cNvSpPr/>
      </dsp:nvSpPr>
      <dsp:spPr>
        <a:xfrm>
          <a:off x="0" y="3314805"/>
          <a:ext cx="6705600" cy="15067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  <a:latin typeface="Playfair Display" panose="020B0604020202020204" charset="0"/>
              <a:ea typeface="+mn-ea"/>
              <a:cs typeface="+mn-cs"/>
            </a:rPr>
            <a:t>Alimentación</a:t>
          </a:r>
          <a:endParaRPr lang="es-ES" sz="2400" kern="1200" dirty="0">
            <a:solidFill>
              <a:schemeClr val="tx1"/>
            </a:solidFill>
            <a:latin typeface="Playfair Display" panose="020B0604020202020204" charset="0"/>
            <a:ea typeface="+mn-ea"/>
            <a:cs typeface="+mn-cs"/>
          </a:endParaRPr>
        </a:p>
      </dsp:txBody>
      <dsp:txXfrm>
        <a:off x="1491792" y="3314805"/>
        <a:ext cx="5213807" cy="1506729"/>
      </dsp:txXfrm>
    </dsp:sp>
    <dsp:sp modelId="{AF885BE7-4114-4816-B301-D6E933519A43}">
      <dsp:nvSpPr>
        <dsp:cNvPr id="0" name=""/>
        <dsp:cNvSpPr/>
      </dsp:nvSpPr>
      <dsp:spPr>
        <a:xfrm>
          <a:off x="150672" y="3465478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9A2EA1-5C16-425F-815B-F60670C2AE16}">
      <dsp:nvSpPr>
        <dsp:cNvPr id="0" name=""/>
        <dsp:cNvSpPr/>
      </dsp:nvSpPr>
      <dsp:spPr>
        <a:xfrm>
          <a:off x="0" y="4972207"/>
          <a:ext cx="6705600" cy="15067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  <a:latin typeface="Playfair Display" panose="020B0604020202020204" charset="0"/>
              <a:ea typeface="+mn-ea"/>
              <a:cs typeface="+mn-cs"/>
            </a:rPr>
            <a:t>Hidratación</a:t>
          </a:r>
          <a:endParaRPr lang="es-ES" sz="2400" kern="1200" dirty="0">
            <a:solidFill>
              <a:schemeClr val="tx1"/>
            </a:solidFill>
            <a:latin typeface="Playfair Display" panose="020B0604020202020204" charset="0"/>
            <a:ea typeface="+mn-ea"/>
            <a:cs typeface="+mn-cs"/>
          </a:endParaRPr>
        </a:p>
      </dsp:txBody>
      <dsp:txXfrm>
        <a:off x="1491792" y="4972207"/>
        <a:ext cx="5213807" cy="1506729"/>
      </dsp:txXfrm>
    </dsp:sp>
    <dsp:sp modelId="{C8328AAE-19C5-4A31-9CA8-93830A4DE4B3}">
      <dsp:nvSpPr>
        <dsp:cNvPr id="0" name=""/>
        <dsp:cNvSpPr/>
      </dsp:nvSpPr>
      <dsp:spPr>
        <a:xfrm>
          <a:off x="150672" y="5122880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08A878-8510-4C4F-9448-1ED977E37F9D}">
      <dsp:nvSpPr>
        <dsp:cNvPr id="0" name=""/>
        <dsp:cNvSpPr/>
      </dsp:nvSpPr>
      <dsp:spPr>
        <a:xfrm>
          <a:off x="0" y="0"/>
          <a:ext cx="6705600" cy="150672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  <a:latin typeface="Playfair Display" panose="020B0604020202020204" charset="0"/>
              <a:ea typeface="+mn-ea"/>
              <a:cs typeface="+mn-cs"/>
            </a:rPr>
            <a:t>Equilibrio muscular</a:t>
          </a:r>
          <a:endParaRPr lang="es-ES" sz="2400" kern="1200" dirty="0">
            <a:solidFill>
              <a:schemeClr val="tx1"/>
            </a:solidFill>
            <a:latin typeface="Playfair Display" panose="020B0604020202020204" charset="0"/>
            <a:ea typeface="+mn-ea"/>
            <a:cs typeface="+mn-cs"/>
          </a:endParaRPr>
        </a:p>
      </dsp:txBody>
      <dsp:txXfrm>
        <a:off x="1535923" y="44131"/>
        <a:ext cx="5125545" cy="1418467"/>
      </dsp:txXfrm>
    </dsp:sp>
    <dsp:sp modelId="{D3660760-AEFD-46B8-8D54-A4BEE9D648BC}">
      <dsp:nvSpPr>
        <dsp:cNvPr id="0" name=""/>
        <dsp:cNvSpPr/>
      </dsp:nvSpPr>
      <dsp:spPr>
        <a:xfrm>
          <a:off x="150672" y="150672"/>
          <a:ext cx="1341120" cy="120538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B330B98-A6D2-4282-8892-275B15CE5B44}">
      <dsp:nvSpPr>
        <dsp:cNvPr id="0" name=""/>
        <dsp:cNvSpPr/>
      </dsp:nvSpPr>
      <dsp:spPr>
        <a:xfrm>
          <a:off x="0" y="1657402"/>
          <a:ext cx="6705600" cy="150672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3750088"/>
                <a:satOff val="-5627"/>
                <a:lumOff val="-915"/>
                <a:alphaOff val="0"/>
                <a:shade val="51000"/>
                <a:satMod val="130000"/>
              </a:srgbClr>
            </a:gs>
            <a:gs pos="80000">
              <a:srgbClr val="9BBB59">
                <a:hueOff val="3750088"/>
                <a:satOff val="-5627"/>
                <a:lumOff val="-915"/>
                <a:alphaOff val="0"/>
                <a:shade val="93000"/>
                <a:satMod val="130000"/>
              </a:srgbClr>
            </a:gs>
            <a:gs pos="100000">
              <a:srgbClr val="9BBB59">
                <a:hueOff val="3750088"/>
                <a:satOff val="-5627"/>
                <a:lumOff val="-91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  <a:latin typeface="Playfair Display" panose="020B0604020202020204" charset="0"/>
              <a:ea typeface="+mn-ea"/>
              <a:cs typeface="+mn-cs"/>
            </a:rPr>
            <a:t>Alineaciones articulares</a:t>
          </a:r>
          <a:endParaRPr lang="es-ES" sz="2400" kern="1200" dirty="0">
            <a:solidFill>
              <a:schemeClr val="tx1"/>
            </a:solidFill>
            <a:latin typeface="Playfair Display" panose="020B0604020202020204" charset="0"/>
            <a:ea typeface="+mn-ea"/>
            <a:cs typeface="+mn-cs"/>
          </a:endParaRPr>
        </a:p>
      </dsp:txBody>
      <dsp:txXfrm>
        <a:off x="1535923" y="1701533"/>
        <a:ext cx="5125545" cy="1418467"/>
      </dsp:txXfrm>
    </dsp:sp>
    <dsp:sp modelId="{321D409E-2F16-41DA-80C3-213AA33E10DE}">
      <dsp:nvSpPr>
        <dsp:cNvPr id="0" name=""/>
        <dsp:cNvSpPr/>
      </dsp:nvSpPr>
      <dsp:spPr>
        <a:xfrm>
          <a:off x="150672" y="1808075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740B7A9-0C24-4E61-860E-6EA7018DE0F8}">
      <dsp:nvSpPr>
        <dsp:cNvPr id="0" name=""/>
        <dsp:cNvSpPr/>
      </dsp:nvSpPr>
      <dsp:spPr>
        <a:xfrm>
          <a:off x="0" y="3314805"/>
          <a:ext cx="6705600" cy="150672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7500176"/>
                <a:satOff val="-11253"/>
                <a:lumOff val="-1830"/>
                <a:alphaOff val="0"/>
                <a:shade val="51000"/>
                <a:satMod val="130000"/>
              </a:srgbClr>
            </a:gs>
            <a:gs pos="80000">
              <a:srgbClr val="9BBB59">
                <a:hueOff val="7500176"/>
                <a:satOff val="-11253"/>
                <a:lumOff val="-1830"/>
                <a:alphaOff val="0"/>
                <a:shade val="93000"/>
                <a:satMod val="130000"/>
              </a:srgbClr>
            </a:gs>
            <a:gs pos="100000">
              <a:srgbClr val="9BBB59">
                <a:hueOff val="7500176"/>
                <a:satOff val="-11253"/>
                <a:lumOff val="-183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  <a:latin typeface="Playfair Display" panose="020B0604020202020204" charset="0"/>
              <a:ea typeface="+mn-ea"/>
              <a:cs typeface="+mn-cs"/>
            </a:rPr>
            <a:t>Laxitud ligamentosa</a:t>
          </a:r>
          <a:endParaRPr lang="es-ES" sz="2400" kern="1200" dirty="0">
            <a:solidFill>
              <a:schemeClr val="tx1"/>
            </a:solidFill>
            <a:latin typeface="Playfair Display" panose="020B0604020202020204" charset="0"/>
            <a:ea typeface="+mn-ea"/>
            <a:cs typeface="+mn-cs"/>
          </a:endParaRPr>
        </a:p>
      </dsp:txBody>
      <dsp:txXfrm>
        <a:off x="1535923" y="3358936"/>
        <a:ext cx="5125545" cy="1418467"/>
      </dsp:txXfrm>
    </dsp:sp>
    <dsp:sp modelId="{AF885BE7-4114-4816-B301-D6E933519A43}">
      <dsp:nvSpPr>
        <dsp:cNvPr id="0" name=""/>
        <dsp:cNvSpPr/>
      </dsp:nvSpPr>
      <dsp:spPr>
        <a:xfrm>
          <a:off x="150672" y="3465478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9A2EA1-5C16-425F-815B-F60670C2AE16}">
      <dsp:nvSpPr>
        <dsp:cNvPr id="0" name=""/>
        <dsp:cNvSpPr/>
      </dsp:nvSpPr>
      <dsp:spPr>
        <a:xfrm>
          <a:off x="0" y="4972207"/>
          <a:ext cx="6705600" cy="150672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11250264"/>
                <a:satOff val="-16880"/>
                <a:lumOff val="-2745"/>
                <a:alphaOff val="0"/>
                <a:shade val="51000"/>
                <a:satMod val="130000"/>
              </a:srgbClr>
            </a:gs>
            <a:gs pos="80000">
              <a:srgbClr val="9BBB59">
                <a:hueOff val="11250264"/>
                <a:satOff val="-16880"/>
                <a:lumOff val="-2745"/>
                <a:alphaOff val="0"/>
                <a:shade val="93000"/>
                <a:satMod val="130000"/>
              </a:srgbClr>
            </a:gs>
            <a:gs pos="100000">
              <a:srgbClr val="9BBB59">
                <a:hueOff val="11250264"/>
                <a:satOff val="-16880"/>
                <a:lumOff val="-274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  <a:latin typeface="Playfair Display" panose="020B0604020202020204" charset="0"/>
              <a:ea typeface="+mn-ea"/>
              <a:cs typeface="+mn-cs"/>
            </a:rPr>
            <a:t>Acortamientos musculares</a:t>
          </a:r>
          <a:endParaRPr lang="es-ES" sz="2400" kern="1200" dirty="0">
            <a:solidFill>
              <a:schemeClr val="tx1"/>
            </a:solidFill>
            <a:latin typeface="Playfair Display" panose="020B0604020202020204" charset="0"/>
            <a:ea typeface="+mn-ea"/>
            <a:cs typeface="+mn-cs"/>
          </a:endParaRPr>
        </a:p>
      </dsp:txBody>
      <dsp:txXfrm>
        <a:off x="1535923" y="5016338"/>
        <a:ext cx="5125545" cy="1418467"/>
      </dsp:txXfrm>
    </dsp:sp>
    <dsp:sp modelId="{C8328AAE-19C5-4A31-9CA8-93830A4DE4B3}">
      <dsp:nvSpPr>
        <dsp:cNvPr id="0" name=""/>
        <dsp:cNvSpPr/>
      </dsp:nvSpPr>
      <dsp:spPr>
        <a:xfrm>
          <a:off x="150672" y="5122880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08A878-8510-4C4F-9448-1ED977E37F9D}">
      <dsp:nvSpPr>
        <dsp:cNvPr id="0" name=""/>
        <dsp:cNvSpPr/>
      </dsp:nvSpPr>
      <dsp:spPr>
        <a:xfrm>
          <a:off x="0" y="0"/>
          <a:ext cx="6705600" cy="15067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latin typeface="Playfair Display" panose="020B0604020202020204" charset="0"/>
              <a:ea typeface="+mn-ea"/>
              <a:cs typeface="+mn-cs"/>
            </a:rPr>
            <a:t>Propiocepción</a:t>
          </a:r>
          <a:endParaRPr lang="es-ES" sz="2400" kern="1200" dirty="0">
            <a:latin typeface="Playfair Display" panose="020B0604020202020204" charset="0"/>
            <a:ea typeface="+mn-ea"/>
            <a:cs typeface="+mn-cs"/>
          </a:endParaRPr>
        </a:p>
      </dsp:txBody>
      <dsp:txXfrm>
        <a:off x="1491792" y="0"/>
        <a:ext cx="5213807" cy="1506729"/>
      </dsp:txXfrm>
    </dsp:sp>
    <dsp:sp modelId="{D3660760-AEFD-46B8-8D54-A4BEE9D648BC}">
      <dsp:nvSpPr>
        <dsp:cNvPr id="0" name=""/>
        <dsp:cNvSpPr/>
      </dsp:nvSpPr>
      <dsp:spPr>
        <a:xfrm>
          <a:off x="150672" y="150672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B330B98-A6D2-4282-8892-275B15CE5B44}">
      <dsp:nvSpPr>
        <dsp:cNvPr id="0" name=""/>
        <dsp:cNvSpPr/>
      </dsp:nvSpPr>
      <dsp:spPr>
        <a:xfrm>
          <a:off x="0" y="1657402"/>
          <a:ext cx="6705600" cy="15067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latin typeface="Playfair Display" panose="020B0604020202020204" charset="0"/>
              <a:ea typeface="+mn-ea"/>
              <a:cs typeface="+mn-cs"/>
            </a:rPr>
            <a:t>Fuerza</a:t>
          </a:r>
          <a:endParaRPr lang="es-ES" sz="2400" kern="1200" dirty="0">
            <a:latin typeface="Playfair Display" panose="020B0604020202020204" charset="0"/>
            <a:ea typeface="+mn-ea"/>
            <a:cs typeface="+mn-cs"/>
          </a:endParaRPr>
        </a:p>
      </dsp:txBody>
      <dsp:txXfrm>
        <a:off x="1491792" y="1657402"/>
        <a:ext cx="5213807" cy="1506729"/>
      </dsp:txXfrm>
    </dsp:sp>
    <dsp:sp modelId="{321D409E-2F16-41DA-80C3-213AA33E10DE}">
      <dsp:nvSpPr>
        <dsp:cNvPr id="0" name=""/>
        <dsp:cNvSpPr/>
      </dsp:nvSpPr>
      <dsp:spPr>
        <a:xfrm>
          <a:off x="150672" y="1808075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740B7A9-0C24-4E61-860E-6EA7018DE0F8}">
      <dsp:nvSpPr>
        <dsp:cNvPr id="0" name=""/>
        <dsp:cNvSpPr/>
      </dsp:nvSpPr>
      <dsp:spPr>
        <a:xfrm>
          <a:off x="0" y="3314805"/>
          <a:ext cx="6705600" cy="15067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latin typeface="Playfair Display" panose="020B0604020202020204" charset="0"/>
              <a:ea typeface="+mn-ea"/>
              <a:cs typeface="+mn-cs"/>
            </a:rPr>
            <a:t>Flexibilidad</a:t>
          </a:r>
          <a:endParaRPr lang="es-ES" sz="2400" kern="1200" dirty="0">
            <a:latin typeface="Playfair Display" panose="020B0604020202020204" charset="0"/>
            <a:ea typeface="+mn-ea"/>
            <a:cs typeface="+mn-cs"/>
          </a:endParaRPr>
        </a:p>
      </dsp:txBody>
      <dsp:txXfrm>
        <a:off x="1491792" y="3314805"/>
        <a:ext cx="5213807" cy="1506729"/>
      </dsp:txXfrm>
    </dsp:sp>
    <dsp:sp modelId="{AF885BE7-4114-4816-B301-D6E933519A43}">
      <dsp:nvSpPr>
        <dsp:cNvPr id="0" name=""/>
        <dsp:cNvSpPr/>
      </dsp:nvSpPr>
      <dsp:spPr>
        <a:xfrm>
          <a:off x="150672" y="3465478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E9A2EA1-5C16-425F-815B-F60670C2AE16}">
      <dsp:nvSpPr>
        <dsp:cNvPr id="0" name=""/>
        <dsp:cNvSpPr/>
      </dsp:nvSpPr>
      <dsp:spPr>
        <a:xfrm>
          <a:off x="0" y="4972207"/>
          <a:ext cx="6705600" cy="15067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latin typeface="Playfair Display" panose="020B0604020202020204" charset="0"/>
              <a:ea typeface="+mn-ea"/>
              <a:cs typeface="+mn-cs"/>
            </a:rPr>
            <a:t>Postura</a:t>
          </a:r>
          <a:endParaRPr lang="es-ES" sz="2400" kern="1200" dirty="0">
            <a:latin typeface="Playfair Display" panose="020B0604020202020204" charset="0"/>
            <a:ea typeface="+mn-ea"/>
            <a:cs typeface="+mn-cs"/>
          </a:endParaRPr>
        </a:p>
      </dsp:txBody>
      <dsp:txXfrm>
        <a:off x="1491792" y="4972207"/>
        <a:ext cx="5213807" cy="1506729"/>
      </dsp:txXfrm>
    </dsp:sp>
    <dsp:sp modelId="{C8328AAE-19C5-4A31-9CA8-93830A4DE4B3}">
      <dsp:nvSpPr>
        <dsp:cNvPr id="0" name=""/>
        <dsp:cNvSpPr/>
      </dsp:nvSpPr>
      <dsp:spPr>
        <a:xfrm>
          <a:off x="150672" y="5122880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08A878-8510-4C4F-9448-1ED977E37F9D}">
      <dsp:nvSpPr>
        <dsp:cNvPr id="0" name=""/>
        <dsp:cNvSpPr/>
      </dsp:nvSpPr>
      <dsp:spPr>
        <a:xfrm>
          <a:off x="0" y="0"/>
          <a:ext cx="6705600" cy="11996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latin typeface="Playfair Display" panose="020B0604020202020204" charset="0"/>
              <a:ea typeface="+mn-ea"/>
              <a:cs typeface="+mn-cs"/>
            </a:rPr>
            <a:t>Calentamiento</a:t>
          </a:r>
          <a:endParaRPr lang="es-ES" sz="2400" kern="1200" dirty="0">
            <a:latin typeface="Playfair Display" panose="020B0604020202020204" charset="0"/>
            <a:ea typeface="+mn-ea"/>
            <a:cs typeface="+mn-cs"/>
          </a:endParaRPr>
        </a:p>
      </dsp:txBody>
      <dsp:txXfrm>
        <a:off x="1496226" y="35138"/>
        <a:ext cx="5174235" cy="1129410"/>
      </dsp:txXfrm>
    </dsp:sp>
    <dsp:sp modelId="{D3660760-AEFD-46B8-8D54-A4BEE9D648BC}">
      <dsp:nvSpPr>
        <dsp:cNvPr id="0" name=""/>
        <dsp:cNvSpPr/>
      </dsp:nvSpPr>
      <dsp:spPr>
        <a:xfrm>
          <a:off x="119968" y="119968"/>
          <a:ext cx="1341120" cy="9597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B330B98-A6D2-4282-8892-275B15CE5B44}">
      <dsp:nvSpPr>
        <dsp:cNvPr id="0" name=""/>
        <dsp:cNvSpPr/>
      </dsp:nvSpPr>
      <dsp:spPr>
        <a:xfrm>
          <a:off x="0" y="1319654"/>
          <a:ext cx="6705600" cy="11996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latin typeface="Playfair Display" panose="020B0604020202020204" charset="0"/>
              <a:ea typeface="+mn-ea"/>
              <a:cs typeface="+mn-cs"/>
            </a:rPr>
            <a:t>Trabajo de flexibilidad</a:t>
          </a:r>
          <a:endParaRPr lang="es-ES" sz="2400" kern="1200" dirty="0">
            <a:latin typeface="Playfair Display" panose="020B0604020202020204" charset="0"/>
            <a:ea typeface="+mn-ea"/>
            <a:cs typeface="+mn-cs"/>
          </a:endParaRPr>
        </a:p>
      </dsp:txBody>
      <dsp:txXfrm>
        <a:off x="1496226" y="1354792"/>
        <a:ext cx="5174235" cy="1129410"/>
      </dsp:txXfrm>
    </dsp:sp>
    <dsp:sp modelId="{321D409E-2F16-41DA-80C3-213AA33E10DE}">
      <dsp:nvSpPr>
        <dsp:cNvPr id="0" name=""/>
        <dsp:cNvSpPr/>
      </dsp:nvSpPr>
      <dsp:spPr>
        <a:xfrm>
          <a:off x="119968" y="1439623"/>
          <a:ext cx="1341120" cy="9597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740B7A9-0C24-4E61-860E-6EA7018DE0F8}">
      <dsp:nvSpPr>
        <dsp:cNvPr id="0" name=""/>
        <dsp:cNvSpPr/>
      </dsp:nvSpPr>
      <dsp:spPr>
        <a:xfrm>
          <a:off x="0" y="2639309"/>
          <a:ext cx="6705600" cy="11996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latin typeface="Playfair Display" panose="020B0604020202020204" charset="0"/>
              <a:ea typeface="+mn-ea"/>
              <a:cs typeface="+mn-cs"/>
            </a:rPr>
            <a:t>Trabajo de propiocepción</a:t>
          </a:r>
          <a:endParaRPr lang="es-ES" sz="2400" kern="1200" dirty="0">
            <a:latin typeface="Playfair Display" panose="020B0604020202020204" charset="0"/>
            <a:ea typeface="+mn-ea"/>
            <a:cs typeface="+mn-cs"/>
          </a:endParaRPr>
        </a:p>
      </dsp:txBody>
      <dsp:txXfrm>
        <a:off x="1496226" y="2674447"/>
        <a:ext cx="5174235" cy="1129410"/>
      </dsp:txXfrm>
    </dsp:sp>
    <dsp:sp modelId="{AF885BE7-4114-4816-B301-D6E933519A43}">
      <dsp:nvSpPr>
        <dsp:cNvPr id="0" name=""/>
        <dsp:cNvSpPr/>
      </dsp:nvSpPr>
      <dsp:spPr>
        <a:xfrm>
          <a:off x="119968" y="2759277"/>
          <a:ext cx="1341120" cy="9597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E9A2EA1-5C16-425F-815B-F60670C2AE16}">
      <dsp:nvSpPr>
        <dsp:cNvPr id="0" name=""/>
        <dsp:cNvSpPr/>
      </dsp:nvSpPr>
      <dsp:spPr>
        <a:xfrm>
          <a:off x="0" y="3958963"/>
          <a:ext cx="6705600" cy="11996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Playfair Display" panose="020B0604020202020204" charset="0"/>
              <a:ea typeface="+mn-ea"/>
              <a:cs typeface="+mn-cs"/>
            </a:rPr>
            <a:t>Trabajo de fuerza</a:t>
          </a:r>
          <a:endParaRPr lang="es-ES" sz="2400" kern="1200" dirty="0">
            <a:latin typeface="Playfair Display" panose="020B0604020202020204" charset="0"/>
            <a:ea typeface="+mn-ea"/>
            <a:cs typeface="+mn-cs"/>
          </a:endParaRPr>
        </a:p>
      </dsp:txBody>
      <dsp:txXfrm>
        <a:off x="1496226" y="3994101"/>
        <a:ext cx="5174235" cy="1129410"/>
      </dsp:txXfrm>
    </dsp:sp>
    <dsp:sp modelId="{C8328AAE-19C5-4A31-9CA8-93830A4DE4B3}">
      <dsp:nvSpPr>
        <dsp:cNvPr id="0" name=""/>
        <dsp:cNvSpPr/>
      </dsp:nvSpPr>
      <dsp:spPr>
        <a:xfrm>
          <a:off x="119968" y="4078932"/>
          <a:ext cx="1341120" cy="9597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4CDB601-D039-44AF-AC19-60A1DB885B35}">
      <dsp:nvSpPr>
        <dsp:cNvPr id="0" name=""/>
        <dsp:cNvSpPr/>
      </dsp:nvSpPr>
      <dsp:spPr>
        <a:xfrm>
          <a:off x="0" y="5278618"/>
          <a:ext cx="6705600" cy="11996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>
              <a:latin typeface="Playfair Display" panose="020B0604020202020204" charset="0"/>
              <a:ea typeface="+mn-ea"/>
              <a:cs typeface="+mn-cs"/>
            </a:rPr>
            <a:t>Trabajo de postura</a:t>
          </a:r>
          <a:endParaRPr lang="es-ES" sz="2400" kern="1200" dirty="0">
            <a:latin typeface="Playfair Display" panose="020B0604020202020204" charset="0"/>
            <a:ea typeface="+mn-ea"/>
            <a:cs typeface="+mn-cs"/>
          </a:endParaRPr>
        </a:p>
      </dsp:txBody>
      <dsp:txXfrm>
        <a:off x="1461088" y="5278618"/>
        <a:ext cx="5244511" cy="1199686"/>
      </dsp:txXfrm>
    </dsp:sp>
    <dsp:sp modelId="{494E65B0-B21E-4B8E-A549-AE9C42437573}">
      <dsp:nvSpPr>
        <dsp:cNvPr id="0" name=""/>
        <dsp:cNvSpPr/>
      </dsp:nvSpPr>
      <dsp:spPr>
        <a:xfrm>
          <a:off x="119968" y="5398587"/>
          <a:ext cx="1341120" cy="9597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A7C127-4F56-415E-B7A1-0115ABCAE4B9}">
      <dsp:nvSpPr>
        <dsp:cNvPr id="0" name=""/>
        <dsp:cNvSpPr/>
      </dsp:nvSpPr>
      <dsp:spPr>
        <a:xfrm>
          <a:off x="2100394" y="1203237"/>
          <a:ext cx="2630276" cy="265496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Pueden estar conformadas por lesiones de estructuras tendinosas, ligamentosas o cápsulas de tejido que las rodean.</a:t>
          </a:r>
          <a:endParaRPr lang="es-ES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85589" y="1592048"/>
        <a:ext cx="1859886" cy="1877347"/>
      </dsp:txXfrm>
    </dsp:sp>
    <dsp:sp modelId="{78864116-8F8D-40DF-B012-60F97F652C16}">
      <dsp:nvSpPr>
        <dsp:cNvPr id="0" name=""/>
        <dsp:cNvSpPr/>
      </dsp:nvSpPr>
      <dsp:spPr>
        <a:xfrm rot="13109267">
          <a:off x="1102943" y="689240"/>
          <a:ext cx="1600798" cy="631170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4F08325-5838-4521-9309-8E0F7376C817}">
      <dsp:nvSpPr>
        <dsp:cNvPr id="0" name=""/>
        <dsp:cNvSpPr/>
      </dsp:nvSpPr>
      <dsp:spPr>
        <a:xfrm>
          <a:off x="-232032" y="0"/>
          <a:ext cx="2577006" cy="13101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Propiocepción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93660" y="38372"/>
        <a:ext cx="2500262" cy="1233381"/>
      </dsp:txXfrm>
    </dsp:sp>
    <dsp:sp modelId="{E004D2F3-EB30-463E-9473-10484383B11C}">
      <dsp:nvSpPr>
        <dsp:cNvPr id="0" name=""/>
        <dsp:cNvSpPr/>
      </dsp:nvSpPr>
      <dsp:spPr>
        <a:xfrm rot="19401033">
          <a:off x="4115661" y="747614"/>
          <a:ext cx="1661957" cy="631170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C51CA88-96F7-4048-BA64-D83A40A1547F}">
      <dsp:nvSpPr>
        <dsp:cNvPr id="0" name=""/>
        <dsp:cNvSpPr/>
      </dsp:nvSpPr>
      <dsp:spPr>
        <a:xfrm>
          <a:off x="4601249" y="31000"/>
          <a:ext cx="2567833" cy="1324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Higiene postural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40045" y="69796"/>
        <a:ext cx="2490241" cy="12470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95A6B-05DD-4BC0-8913-35CBF3AF95A9}">
      <dsp:nvSpPr>
        <dsp:cNvPr id="0" name=""/>
        <dsp:cNvSpPr/>
      </dsp:nvSpPr>
      <dsp:spPr>
        <a:xfrm>
          <a:off x="1703347" y="44415"/>
          <a:ext cx="2131921" cy="2131921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Acortamientos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87604" y="417501"/>
        <a:ext cx="1563408" cy="959364"/>
      </dsp:txXfrm>
    </dsp:sp>
    <dsp:sp modelId="{C4755563-942E-400F-B362-CAEA655E6ABC}">
      <dsp:nvSpPr>
        <dsp:cNvPr id="0" name=""/>
        <dsp:cNvSpPr/>
      </dsp:nvSpPr>
      <dsp:spPr>
        <a:xfrm>
          <a:off x="2472616" y="1376865"/>
          <a:ext cx="2131921" cy="2131921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Debilidad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24628" y="1927612"/>
        <a:ext cx="1279152" cy="1172556"/>
      </dsp:txXfrm>
    </dsp:sp>
    <dsp:sp modelId="{3373D48E-8DAA-4172-B71C-87E317C00BD0}">
      <dsp:nvSpPr>
        <dsp:cNvPr id="0" name=""/>
        <dsp:cNvSpPr/>
      </dsp:nvSpPr>
      <dsp:spPr>
        <a:xfrm>
          <a:off x="934079" y="1376865"/>
          <a:ext cx="2131921" cy="2131921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Asimetría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4835" y="1927612"/>
        <a:ext cx="1279152" cy="11725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25F15-C468-4F8F-B8C7-4D4C2AA8EE81}">
      <dsp:nvSpPr>
        <dsp:cNvPr id="0" name=""/>
        <dsp:cNvSpPr/>
      </dsp:nvSpPr>
      <dsp:spPr>
        <a:xfrm>
          <a:off x="3184120" y="6971982"/>
          <a:ext cx="3736238" cy="3207129"/>
        </a:xfrm>
        <a:prstGeom prst="hexagon">
          <a:avLst>
            <a:gd name="adj" fmla="val 25000"/>
            <a:gd name="vf" fmla="val 115470"/>
          </a:avLst>
        </a:prstGeom>
        <a:solidFill>
          <a:srgbClr val="5CB4D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b="1" kern="1200" dirty="0" smtClean="0">
              <a:solidFill>
                <a:schemeClr val="tx1"/>
              </a:solidFill>
            </a:rPr>
            <a:t>FUERZA</a:t>
          </a:r>
          <a:endParaRPr lang="es-PE" sz="2800" b="1" kern="1200" dirty="0">
            <a:solidFill>
              <a:schemeClr val="tx1"/>
            </a:solidFill>
          </a:endParaRPr>
        </a:p>
      </dsp:txBody>
      <dsp:txXfrm>
        <a:off x="3762734" y="7468655"/>
        <a:ext cx="2579010" cy="2213783"/>
      </dsp:txXfrm>
    </dsp:sp>
    <dsp:sp modelId="{6FC07B22-6D96-4B45-95FF-003A49CBF60C}">
      <dsp:nvSpPr>
        <dsp:cNvPr id="0" name=""/>
        <dsp:cNvSpPr/>
      </dsp:nvSpPr>
      <dsp:spPr>
        <a:xfrm>
          <a:off x="3300980" y="8389184"/>
          <a:ext cx="436168" cy="3761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513A38-859C-4A42-A106-811B71DC1CE8}">
      <dsp:nvSpPr>
        <dsp:cNvPr id="0" name=""/>
        <dsp:cNvSpPr/>
      </dsp:nvSpPr>
      <dsp:spPr>
        <a:xfrm>
          <a:off x="-12432" y="5228645"/>
          <a:ext cx="3785967" cy="320712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F814EE-307C-446C-B819-38FD45D62D19}">
      <dsp:nvSpPr>
        <dsp:cNvPr id="0" name=""/>
        <dsp:cNvSpPr/>
      </dsp:nvSpPr>
      <dsp:spPr>
        <a:xfrm>
          <a:off x="2542211" y="7991046"/>
          <a:ext cx="436168" cy="3761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E4856-6CE9-4981-9B2F-B4C9D48BD4A7}">
      <dsp:nvSpPr>
        <dsp:cNvPr id="0" name=""/>
        <dsp:cNvSpPr/>
      </dsp:nvSpPr>
      <dsp:spPr>
        <a:xfrm>
          <a:off x="6352516" y="5204079"/>
          <a:ext cx="3736238" cy="3207129"/>
        </a:xfrm>
        <a:prstGeom prst="hexagon">
          <a:avLst>
            <a:gd name="adj" fmla="val 25000"/>
            <a:gd name="vf" fmla="val 115470"/>
          </a:avLst>
        </a:prstGeom>
        <a:solidFill>
          <a:srgbClr val="66CAC5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b="1" kern="1200" dirty="0" smtClean="0">
              <a:solidFill>
                <a:schemeClr val="tx1"/>
              </a:solidFill>
            </a:rPr>
            <a:t>FLEXIBILIDAD</a:t>
          </a:r>
          <a:endParaRPr lang="es-PE" sz="2800" b="1" kern="1200" dirty="0">
            <a:solidFill>
              <a:schemeClr val="tx1"/>
            </a:solidFill>
          </a:endParaRPr>
        </a:p>
      </dsp:txBody>
      <dsp:txXfrm>
        <a:off x="6931130" y="5700752"/>
        <a:ext cx="2579010" cy="2213783"/>
      </dsp:txXfrm>
    </dsp:sp>
    <dsp:sp modelId="{572B09F8-0BF4-490B-85F4-0DB8EE91D13C}">
      <dsp:nvSpPr>
        <dsp:cNvPr id="0" name=""/>
        <dsp:cNvSpPr/>
      </dsp:nvSpPr>
      <dsp:spPr>
        <a:xfrm>
          <a:off x="8911921" y="7963092"/>
          <a:ext cx="436168" cy="3761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698860-8B06-4147-8CE5-7722E7F4340D}">
      <dsp:nvSpPr>
        <dsp:cNvPr id="0" name=""/>
        <dsp:cNvSpPr/>
      </dsp:nvSpPr>
      <dsp:spPr>
        <a:xfrm>
          <a:off x="9537371" y="6966899"/>
          <a:ext cx="3736238" cy="320712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C8DA8-4517-428D-AE02-B7E8CC55EC0F}">
      <dsp:nvSpPr>
        <dsp:cNvPr id="0" name=""/>
        <dsp:cNvSpPr/>
      </dsp:nvSpPr>
      <dsp:spPr>
        <a:xfrm>
          <a:off x="9622959" y="8403585"/>
          <a:ext cx="436168" cy="3761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75B24E-86F4-4F57-A49C-C9C634634B85}">
      <dsp:nvSpPr>
        <dsp:cNvPr id="0" name=""/>
        <dsp:cNvSpPr/>
      </dsp:nvSpPr>
      <dsp:spPr>
        <a:xfrm>
          <a:off x="3184120" y="3475990"/>
          <a:ext cx="3736238" cy="3207129"/>
        </a:xfrm>
        <a:prstGeom prst="hexagon">
          <a:avLst>
            <a:gd name="adj" fmla="val 25000"/>
            <a:gd name="vf" fmla="val 115470"/>
          </a:avLst>
        </a:prstGeom>
        <a:solidFill>
          <a:srgbClr val="2E517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b="1" kern="1200" dirty="0" smtClean="0">
              <a:solidFill>
                <a:schemeClr val="bg1"/>
              </a:solidFill>
            </a:rPr>
            <a:t>PROPIOCEPCIÓN</a:t>
          </a:r>
          <a:endParaRPr lang="es-PE" sz="2800" b="1" kern="1200" dirty="0">
            <a:solidFill>
              <a:schemeClr val="bg1"/>
            </a:solidFill>
          </a:endParaRPr>
        </a:p>
      </dsp:txBody>
      <dsp:txXfrm>
        <a:off x="3762734" y="3972663"/>
        <a:ext cx="2579010" cy="2213783"/>
      </dsp:txXfrm>
    </dsp:sp>
    <dsp:sp modelId="{2C2C7A75-58EF-4156-9F7B-88BBD8E3939A}">
      <dsp:nvSpPr>
        <dsp:cNvPr id="0" name=""/>
        <dsp:cNvSpPr/>
      </dsp:nvSpPr>
      <dsp:spPr>
        <a:xfrm>
          <a:off x="5727066" y="3542064"/>
          <a:ext cx="436168" cy="3761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F19975-707B-4C45-AB59-C5423C925B33}">
      <dsp:nvSpPr>
        <dsp:cNvPr id="0" name=""/>
        <dsp:cNvSpPr/>
      </dsp:nvSpPr>
      <dsp:spPr>
        <a:xfrm>
          <a:off x="6352516" y="1708087"/>
          <a:ext cx="3736238" cy="320712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C522B2-FF17-4BF0-BA37-B20B2BFEABA2}">
      <dsp:nvSpPr>
        <dsp:cNvPr id="0" name=""/>
        <dsp:cNvSpPr/>
      </dsp:nvSpPr>
      <dsp:spPr>
        <a:xfrm>
          <a:off x="6438104" y="3129525"/>
          <a:ext cx="436168" cy="3761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9E2CF-1EE9-4C7D-A0F5-351FAF1DE9C7}">
      <dsp:nvSpPr>
        <dsp:cNvPr id="0" name=""/>
        <dsp:cNvSpPr/>
      </dsp:nvSpPr>
      <dsp:spPr>
        <a:xfrm>
          <a:off x="9537371" y="3470908"/>
          <a:ext cx="3736238" cy="3207129"/>
        </a:xfrm>
        <a:prstGeom prst="hexagon">
          <a:avLst>
            <a:gd name="adj" fmla="val 25000"/>
            <a:gd name="vf" fmla="val 115470"/>
          </a:avLst>
        </a:prstGeom>
        <a:solidFill>
          <a:srgbClr val="8BC66A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800" b="1" kern="1200" dirty="0" smtClean="0">
              <a:solidFill>
                <a:schemeClr val="tx1"/>
              </a:solidFill>
            </a:rPr>
            <a:t>HIGIENE POSTURAL</a:t>
          </a:r>
          <a:endParaRPr lang="es-PE" sz="2800" b="1" kern="1200" dirty="0">
            <a:solidFill>
              <a:schemeClr val="tx1"/>
            </a:solidFill>
          </a:endParaRPr>
        </a:p>
      </dsp:txBody>
      <dsp:txXfrm>
        <a:off x="10115985" y="3967581"/>
        <a:ext cx="2579010" cy="2213783"/>
      </dsp:txXfrm>
    </dsp:sp>
    <dsp:sp modelId="{E05C2FA9-5C6E-4C61-BB5F-B9526BE2F93F}">
      <dsp:nvSpPr>
        <dsp:cNvPr id="0" name=""/>
        <dsp:cNvSpPr/>
      </dsp:nvSpPr>
      <dsp:spPr>
        <a:xfrm>
          <a:off x="12750207" y="4886416"/>
          <a:ext cx="436168" cy="3761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29370C-4198-412A-A346-2F7135F6A75F}">
      <dsp:nvSpPr>
        <dsp:cNvPr id="0" name=""/>
        <dsp:cNvSpPr/>
      </dsp:nvSpPr>
      <dsp:spPr>
        <a:xfrm>
          <a:off x="12735393" y="5233728"/>
          <a:ext cx="3736238" cy="3207129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FD3719-1E7C-4EB1-A48C-97A4EFA3C045}">
      <dsp:nvSpPr>
        <dsp:cNvPr id="0" name=""/>
        <dsp:cNvSpPr/>
      </dsp:nvSpPr>
      <dsp:spPr>
        <a:xfrm>
          <a:off x="13489225" y="5290484"/>
          <a:ext cx="436168" cy="37611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63FADC-ACBE-4F2F-81D3-7A6D8DC9290B}">
      <dsp:nvSpPr>
        <dsp:cNvPr id="0" name=""/>
        <dsp:cNvSpPr/>
      </dsp:nvSpPr>
      <dsp:spPr>
        <a:xfrm>
          <a:off x="0" y="0"/>
          <a:ext cx="10276203" cy="3322044"/>
        </a:xfrm>
        <a:prstGeom prst="roundRect">
          <a:avLst>
            <a:gd name="adj" fmla="val 10000"/>
          </a:avLst>
        </a:prstGeom>
        <a:solidFill>
          <a:srgbClr val="9BBB59">
            <a:tint val="40000"/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4ACD7-58FC-4C74-A517-674EF1D350DC}">
      <dsp:nvSpPr>
        <dsp:cNvPr id="0" name=""/>
        <dsp:cNvSpPr/>
      </dsp:nvSpPr>
      <dsp:spPr>
        <a:xfrm>
          <a:off x="308286" y="442939"/>
          <a:ext cx="3018634" cy="24361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490FAF-2657-4F5D-8825-5D5309BB1C1E}">
      <dsp:nvSpPr>
        <dsp:cNvPr id="0" name=""/>
        <dsp:cNvSpPr/>
      </dsp:nvSpPr>
      <dsp:spPr>
        <a:xfrm rot="10800000">
          <a:off x="308286" y="3322044"/>
          <a:ext cx="3018634" cy="4060276"/>
        </a:xfrm>
        <a:prstGeom prst="round2SameRect">
          <a:avLst>
            <a:gd name="adj1" fmla="val 10500"/>
            <a:gd name="adj2" fmla="val 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Lesiones derivadas del entrenamiento militar en los cadetes de 6° nivel de la Escuela Militar José María Córdova (2016), Colombia.</a:t>
          </a:r>
          <a:endParaRPr lang="es-ES" sz="2800" b="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401119" y="3322044"/>
        <a:ext cx="2832968" cy="3967443"/>
      </dsp:txXfrm>
    </dsp:sp>
    <dsp:sp modelId="{0DF91633-1ACE-4C4A-B7D2-1B6A6CECCE17}">
      <dsp:nvSpPr>
        <dsp:cNvPr id="0" name=""/>
        <dsp:cNvSpPr/>
      </dsp:nvSpPr>
      <dsp:spPr>
        <a:xfrm>
          <a:off x="3628784" y="442939"/>
          <a:ext cx="3018634" cy="24361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9F7C9C-31A7-4122-A2AF-34251897740E}">
      <dsp:nvSpPr>
        <dsp:cNvPr id="0" name=""/>
        <dsp:cNvSpPr/>
      </dsp:nvSpPr>
      <dsp:spPr>
        <a:xfrm rot="10800000">
          <a:off x="3628784" y="3322044"/>
          <a:ext cx="3018634" cy="4060276"/>
        </a:xfrm>
        <a:prstGeom prst="round2SameRect">
          <a:avLst>
            <a:gd name="adj1" fmla="val 10500"/>
            <a:gd name="adj2" fmla="val 0"/>
          </a:avLst>
        </a:prstGeom>
        <a:solidFill>
          <a:srgbClr val="9BBB59">
            <a:hueOff val="5625132"/>
            <a:satOff val="-8440"/>
            <a:lumOff val="-137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b="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Influencia de los ejercicios propioceptivos en la prevención de lesiones, ESPE.</a:t>
          </a:r>
          <a:endParaRPr lang="es-ES" sz="3100" b="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10800000">
        <a:off x="3721617" y="3322044"/>
        <a:ext cx="2832968" cy="3967443"/>
      </dsp:txXfrm>
    </dsp:sp>
    <dsp:sp modelId="{D5326972-681C-4B29-B229-67521C7356DA}">
      <dsp:nvSpPr>
        <dsp:cNvPr id="0" name=""/>
        <dsp:cNvSpPr/>
      </dsp:nvSpPr>
      <dsp:spPr>
        <a:xfrm>
          <a:off x="6949282" y="442939"/>
          <a:ext cx="3018634" cy="24361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31E517-0F7C-4673-891D-1D3BB08F004D}">
      <dsp:nvSpPr>
        <dsp:cNvPr id="0" name=""/>
        <dsp:cNvSpPr/>
      </dsp:nvSpPr>
      <dsp:spPr>
        <a:xfrm rot="10800000">
          <a:off x="6949282" y="3322044"/>
          <a:ext cx="3018634" cy="4060276"/>
        </a:xfrm>
        <a:prstGeom prst="round2SameRect">
          <a:avLst>
            <a:gd name="adj1" fmla="val 10500"/>
            <a:gd name="adj2" fmla="val 0"/>
          </a:avLst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100" b="0" kern="1200" dirty="0" smtClean="0">
              <a:solidFill>
                <a:sysClr val="windowText" lastClr="000000"/>
              </a:solidFill>
              <a:latin typeface="Calibri"/>
              <a:ea typeface="+mn-ea"/>
              <a:cs typeface="Times New Roman" panose="02020603050405020304" pitchFamily="18" charset="0"/>
            </a:rPr>
            <a:t>Modelo de prevención de lesiones de Van </a:t>
          </a:r>
          <a:r>
            <a:rPr lang="es-EC" sz="3100" b="0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Mechelen.</a:t>
          </a:r>
          <a:endParaRPr lang="es-ES" sz="3100" b="0" kern="1200" dirty="0">
            <a:solidFill>
              <a:sysClr val="windowText" lastClr="000000"/>
            </a:solidFill>
            <a:latin typeface="Calibri"/>
            <a:ea typeface="+mn-ea"/>
            <a:cs typeface="Times New Roman" panose="02020603050405020304" pitchFamily="18" charset="0"/>
          </a:endParaRPr>
        </a:p>
      </dsp:txBody>
      <dsp:txXfrm rot="10800000">
        <a:off x="7042115" y="3322044"/>
        <a:ext cx="2832968" cy="39674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0DA4AB-4381-4B6E-A056-7F2634169811}">
      <dsp:nvSpPr>
        <dsp:cNvPr id="0" name=""/>
        <dsp:cNvSpPr/>
      </dsp:nvSpPr>
      <dsp:spPr>
        <a:xfrm>
          <a:off x="3457758" y="3170175"/>
          <a:ext cx="3874658" cy="3874658"/>
        </a:xfrm>
        <a:prstGeom prst="gear9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Reglamento de Disciplina Militar de las FF. AA capítulo II </a:t>
          </a:r>
          <a:r>
            <a:rPr lang="es-EC" sz="2800" kern="1200" dirty="0" smtClean="0"/>
            <a:t>(Ponce, 2013)</a:t>
          </a:r>
          <a:r>
            <a:rPr lang="es-ES" sz="2800" kern="1200" dirty="0" smtClean="0"/>
            <a:t>.</a:t>
          </a:r>
          <a:endParaRPr lang="es-E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6737" y="4077795"/>
        <a:ext cx="2316700" cy="1991654"/>
      </dsp:txXfrm>
    </dsp:sp>
    <dsp:sp modelId="{3FA0131F-E70D-42A2-8D74-5BB37A3E8A19}">
      <dsp:nvSpPr>
        <dsp:cNvPr id="0" name=""/>
        <dsp:cNvSpPr/>
      </dsp:nvSpPr>
      <dsp:spPr>
        <a:xfrm>
          <a:off x="985190" y="2034393"/>
          <a:ext cx="3254375" cy="3257841"/>
        </a:xfrm>
        <a:prstGeom prst="gear6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</a:rPr>
            <a:t>Reglamento Disciplinario y de Recompensas de las/los Aspirantes en las Escuelas de Formación.</a:t>
          </a:r>
          <a:endParaRPr lang="es-ES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04489" y="2859155"/>
        <a:ext cx="1615777" cy="1608317"/>
      </dsp:txXfrm>
    </dsp:sp>
    <dsp:sp modelId="{FEDC2851-DD16-46C0-B566-B6E8361D203E}">
      <dsp:nvSpPr>
        <dsp:cNvPr id="0" name=""/>
        <dsp:cNvSpPr/>
      </dsp:nvSpPr>
      <dsp:spPr>
        <a:xfrm rot="20700000">
          <a:off x="3177142" y="310260"/>
          <a:ext cx="2760999" cy="2760999"/>
        </a:xfrm>
        <a:prstGeom prst="gear6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Reglamento de cultura física de las FFAA.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20700000">
        <a:off x="3782711" y="915828"/>
        <a:ext cx="1549863" cy="1549863"/>
      </dsp:txXfrm>
    </dsp:sp>
    <dsp:sp modelId="{0CE5B1C0-4587-4BB7-8364-BF9663D08375}">
      <dsp:nvSpPr>
        <dsp:cNvPr id="0" name=""/>
        <dsp:cNvSpPr/>
      </dsp:nvSpPr>
      <dsp:spPr>
        <a:xfrm>
          <a:off x="2895602" y="2618683"/>
          <a:ext cx="4959563" cy="4959563"/>
        </a:xfrm>
        <a:prstGeom prst="circularArrow">
          <a:avLst>
            <a:gd name="adj1" fmla="val 4687"/>
            <a:gd name="adj2" fmla="val 299029"/>
            <a:gd name="adj3" fmla="val 2558525"/>
            <a:gd name="adj4" fmla="val 15772869"/>
            <a:gd name="adj5" fmla="val 546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840B97-4573-4EA3-A933-2FDACAA6AA3B}">
      <dsp:nvSpPr>
        <dsp:cNvPr id="0" name=""/>
        <dsp:cNvSpPr/>
      </dsp:nvSpPr>
      <dsp:spPr>
        <a:xfrm>
          <a:off x="380988" y="1612593"/>
          <a:ext cx="3603432" cy="360343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EF2710-1357-4FBB-99CA-2BE73A10BFB2}">
      <dsp:nvSpPr>
        <dsp:cNvPr id="0" name=""/>
        <dsp:cNvSpPr/>
      </dsp:nvSpPr>
      <dsp:spPr>
        <a:xfrm>
          <a:off x="2590788" y="-306735"/>
          <a:ext cx="3885225" cy="388522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2DE40-7B0D-4858-903B-EB18D02ADDE5}">
      <dsp:nvSpPr>
        <dsp:cNvPr id="0" name=""/>
        <dsp:cNvSpPr/>
      </dsp:nvSpPr>
      <dsp:spPr>
        <a:xfrm>
          <a:off x="1340349" y="0"/>
          <a:ext cx="13311257" cy="7340335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03C19467-7378-4D46-98BD-64FEA6164671}">
      <dsp:nvSpPr>
        <dsp:cNvPr id="0" name=""/>
        <dsp:cNvSpPr/>
      </dsp:nvSpPr>
      <dsp:spPr>
        <a:xfrm>
          <a:off x="1005335" y="6057011"/>
          <a:ext cx="270124" cy="27012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EFC81A-EDF7-4507-9B21-C9CE7E7142D5}">
      <dsp:nvSpPr>
        <dsp:cNvPr id="0" name=""/>
        <dsp:cNvSpPr/>
      </dsp:nvSpPr>
      <dsp:spPr>
        <a:xfrm>
          <a:off x="1534258" y="5920967"/>
          <a:ext cx="2427283" cy="141936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133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Playfair Display" panose="020B0604020202020204" charset="0"/>
            </a:rPr>
            <a:t>Investigación en fuentes secundarias</a:t>
          </a:r>
          <a:endParaRPr lang="es-PE" sz="2000" kern="1200" dirty="0">
            <a:latin typeface="Playfair Display" panose="020B0604020202020204" charset="0"/>
          </a:endParaRPr>
        </a:p>
      </dsp:txBody>
      <dsp:txXfrm>
        <a:off x="1534258" y="5920967"/>
        <a:ext cx="2427283" cy="1419367"/>
      </dsp:txXfrm>
    </dsp:sp>
    <dsp:sp modelId="{853DD531-AFEC-4A98-AC69-52DA4C59DBF1}">
      <dsp:nvSpPr>
        <dsp:cNvPr id="0" name=""/>
        <dsp:cNvSpPr/>
      </dsp:nvSpPr>
      <dsp:spPr>
        <a:xfrm>
          <a:off x="3665007" y="4173083"/>
          <a:ext cx="422803" cy="42280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52AD95-D4CA-4557-B3D6-AAEFBF734ECA}">
      <dsp:nvSpPr>
        <dsp:cNvPr id="0" name=""/>
        <dsp:cNvSpPr/>
      </dsp:nvSpPr>
      <dsp:spPr>
        <a:xfrm>
          <a:off x="3996152" y="4779436"/>
          <a:ext cx="1949592" cy="70505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035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Playfair Display" panose="020B0604020202020204" charset="0"/>
            </a:rPr>
            <a:t>Inventario jerarquización de lesiones articulares</a:t>
          </a:r>
          <a:endParaRPr lang="es-PE" sz="2000" kern="1200" dirty="0">
            <a:latin typeface="Playfair Display" panose="020B0604020202020204" charset="0"/>
          </a:endParaRPr>
        </a:p>
      </dsp:txBody>
      <dsp:txXfrm>
        <a:off x="3996152" y="4779436"/>
        <a:ext cx="1949592" cy="705050"/>
      </dsp:txXfrm>
    </dsp:sp>
    <dsp:sp modelId="{8E58D05F-BE69-489F-A4DD-406DCAE39F34}">
      <dsp:nvSpPr>
        <dsp:cNvPr id="0" name=""/>
        <dsp:cNvSpPr/>
      </dsp:nvSpPr>
      <dsp:spPr>
        <a:xfrm>
          <a:off x="5520188" y="3244538"/>
          <a:ext cx="563737" cy="56373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361078-A6DD-4AB2-B3C8-6918C86BC024}">
      <dsp:nvSpPr>
        <dsp:cNvPr id="0" name=""/>
        <dsp:cNvSpPr/>
      </dsp:nvSpPr>
      <dsp:spPr>
        <a:xfrm>
          <a:off x="5800070" y="3810012"/>
          <a:ext cx="2343287" cy="52613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13" tIns="0" rIns="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b="1" kern="1200" dirty="0" smtClean="0">
              <a:latin typeface="Playfair Display" panose="020B0604020202020204" charset="0"/>
            </a:rPr>
            <a:t>Registro de descanso médico y análisis de planificaciones</a:t>
          </a:r>
          <a:endParaRPr lang="es-PE" sz="2000" b="1" kern="1200" dirty="0">
            <a:latin typeface="Playfair Display" panose="020B0604020202020204" charset="0"/>
          </a:endParaRPr>
        </a:p>
      </dsp:txBody>
      <dsp:txXfrm>
        <a:off x="5800070" y="3810012"/>
        <a:ext cx="2343287" cy="526136"/>
      </dsp:txXfrm>
    </dsp:sp>
    <dsp:sp modelId="{23C3AB0A-04E4-4A36-90D9-8ACB38F5879C}">
      <dsp:nvSpPr>
        <dsp:cNvPr id="0" name=""/>
        <dsp:cNvSpPr/>
      </dsp:nvSpPr>
      <dsp:spPr>
        <a:xfrm>
          <a:off x="7680722" y="2489323"/>
          <a:ext cx="728161" cy="72816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757292-5E9B-4E11-8C51-8AF59B80D2A5}">
      <dsp:nvSpPr>
        <dsp:cNvPr id="0" name=""/>
        <dsp:cNvSpPr/>
      </dsp:nvSpPr>
      <dsp:spPr>
        <a:xfrm>
          <a:off x="8260347" y="3415997"/>
          <a:ext cx="2348907" cy="67937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5838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b="1" kern="1200" dirty="0" smtClean="0">
              <a:latin typeface="Playfair Display" panose="020B0604020202020204" charset="0"/>
            </a:rPr>
            <a:t>Análisis estadístico de los resultados </a:t>
          </a:r>
          <a:endParaRPr lang="es-PE" sz="2000" b="1" kern="1200" dirty="0">
            <a:latin typeface="Playfair Display" panose="020B0604020202020204" charset="0"/>
          </a:endParaRPr>
        </a:p>
      </dsp:txBody>
      <dsp:txXfrm>
        <a:off x="8260347" y="3415997"/>
        <a:ext cx="2348907" cy="679375"/>
      </dsp:txXfrm>
    </dsp:sp>
    <dsp:sp modelId="{1995C743-9E2F-42E6-89CF-FE53B7F98AC9}">
      <dsp:nvSpPr>
        <dsp:cNvPr id="0" name=""/>
        <dsp:cNvSpPr/>
      </dsp:nvSpPr>
      <dsp:spPr>
        <a:xfrm>
          <a:off x="10265095" y="1809234"/>
          <a:ext cx="927818" cy="92781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C5AD12-4F97-4371-A0F5-84058DDC8BD6}">
      <dsp:nvSpPr>
        <dsp:cNvPr id="0" name=""/>
        <dsp:cNvSpPr/>
      </dsp:nvSpPr>
      <dsp:spPr>
        <a:xfrm>
          <a:off x="10269003" y="2971803"/>
          <a:ext cx="2674959" cy="156634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1632" tIns="0" rIns="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Playfair Display" panose="020B0604020202020204" charset="0"/>
            </a:rPr>
            <a:t>Análisis de entrevistas</a:t>
          </a:r>
          <a:endParaRPr lang="es-PE" sz="2000" b="1" kern="1200" dirty="0">
            <a:latin typeface="Playfair Display" panose="020B0604020202020204" charset="0"/>
          </a:endParaRPr>
        </a:p>
      </dsp:txBody>
      <dsp:txXfrm>
        <a:off x="10269003" y="2971803"/>
        <a:ext cx="2674959" cy="15663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E00B5-75BA-4B24-8462-41176ABEDAF6}">
      <dsp:nvSpPr>
        <dsp:cNvPr id="0" name=""/>
        <dsp:cNvSpPr/>
      </dsp:nvSpPr>
      <dsp:spPr>
        <a:xfrm>
          <a:off x="1105763" y="789689"/>
          <a:ext cx="2070878" cy="138127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400" kern="1200" dirty="0" smtClean="0">
              <a:latin typeface="Playfair Display" panose="020B0604020202020204" charset="0"/>
            </a:rPr>
            <a:t>Mixto</a:t>
          </a:r>
          <a:endParaRPr lang="es-PE" sz="2400" kern="1200" dirty="0">
            <a:latin typeface="Playfair Display" panose="020B0604020202020204" charset="0"/>
          </a:endParaRPr>
        </a:p>
      </dsp:txBody>
      <dsp:txXfrm>
        <a:off x="1437103" y="789689"/>
        <a:ext cx="1739537" cy="1381275"/>
      </dsp:txXfrm>
    </dsp:sp>
    <dsp:sp modelId="{89DE2CCF-106E-4ECF-ACCD-FFCDFE07ECDE}">
      <dsp:nvSpPr>
        <dsp:cNvPr id="0" name=""/>
        <dsp:cNvSpPr/>
      </dsp:nvSpPr>
      <dsp:spPr>
        <a:xfrm>
          <a:off x="1294" y="237455"/>
          <a:ext cx="1380585" cy="138058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kern="1200" dirty="0" smtClean="0">
              <a:latin typeface="Playfair Display" panose="020B0604020202020204" charset="0"/>
            </a:rPr>
            <a:t>Enfoque</a:t>
          </a:r>
          <a:endParaRPr lang="es-PE" sz="2000" kern="1200" dirty="0">
            <a:latin typeface="Playfair Display" panose="020B0604020202020204" charset="0"/>
          </a:endParaRPr>
        </a:p>
      </dsp:txBody>
      <dsp:txXfrm>
        <a:off x="203476" y="439637"/>
        <a:ext cx="976221" cy="976221"/>
      </dsp:txXfrm>
    </dsp:sp>
    <dsp:sp modelId="{2723F6BC-91B1-4FDA-B00F-222332A9C4AE}">
      <dsp:nvSpPr>
        <dsp:cNvPr id="0" name=""/>
        <dsp:cNvSpPr/>
      </dsp:nvSpPr>
      <dsp:spPr>
        <a:xfrm>
          <a:off x="4557227" y="789689"/>
          <a:ext cx="2070878" cy="1381275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Playfair Display" panose="020B0604020202020204" charset="0"/>
            </a:rPr>
            <a:t>Explicativo</a:t>
          </a:r>
          <a:endParaRPr lang="es-PE" sz="2400" kern="1200" dirty="0">
            <a:latin typeface="Playfair Display" panose="020B0604020202020204" charset="0"/>
          </a:endParaRPr>
        </a:p>
      </dsp:txBody>
      <dsp:txXfrm>
        <a:off x="4888568" y="789689"/>
        <a:ext cx="1739537" cy="1381275"/>
      </dsp:txXfrm>
    </dsp:sp>
    <dsp:sp modelId="{B38A26BC-3D49-4B73-8789-C15B676F33AB}">
      <dsp:nvSpPr>
        <dsp:cNvPr id="0" name=""/>
        <dsp:cNvSpPr/>
      </dsp:nvSpPr>
      <dsp:spPr>
        <a:xfrm>
          <a:off x="3452759" y="237455"/>
          <a:ext cx="1380585" cy="1380585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kern="1200" dirty="0" smtClean="0">
              <a:latin typeface="Playfair Display" panose="020B0604020202020204" charset="0"/>
            </a:rPr>
            <a:t>Alcance</a:t>
          </a:r>
          <a:endParaRPr lang="es-PE" sz="2000" kern="1200" dirty="0">
            <a:latin typeface="Playfair Display" panose="020B0604020202020204" charset="0"/>
          </a:endParaRPr>
        </a:p>
      </dsp:txBody>
      <dsp:txXfrm>
        <a:off x="3654941" y="439637"/>
        <a:ext cx="976221" cy="97622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9C226-61E5-4FB6-8152-9F3DD547D762}">
      <dsp:nvSpPr>
        <dsp:cNvPr id="0" name=""/>
        <dsp:cNvSpPr/>
      </dsp:nvSpPr>
      <dsp:spPr>
        <a:xfrm rot="5400000">
          <a:off x="846729" y="1401822"/>
          <a:ext cx="2544130" cy="423337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D7A156-D8F4-4250-B5C6-917B4A63E07C}">
      <dsp:nvSpPr>
        <dsp:cNvPr id="0" name=""/>
        <dsp:cNvSpPr/>
      </dsp:nvSpPr>
      <dsp:spPr>
        <a:xfrm>
          <a:off x="422050" y="2666690"/>
          <a:ext cx="3821916" cy="3350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chemeClr val="bg1"/>
              </a:solidFill>
              <a:latin typeface="Playfair Display" panose="020B0604020202020204" charset="0"/>
            </a:rPr>
            <a:t>Nivel articular</a:t>
          </a:r>
          <a:endParaRPr lang="es-ES" sz="3600" kern="1200" dirty="0">
            <a:solidFill>
              <a:schemeClr val="bg1"/>
            </a:solidFill>
            <a:latin typeface="Playfair Display" panose="020B0604020202020204" charset="0"/>
          </a:endParaRPr>
        </a:p>
      </dsp:txBody>
      <dsp:txXfrm>
        <a:off x="422050" y="2666690"/>
        <a:ext cx="3821916" cy="3350133"/>
      </dsp:txXfrm>
    </dsp:sp>
    <dsp:sp modelId="{58C15937-39C9-497C-BC2F-E6102A49C07B}">
      <dsp:nvSpPr>
        <dsp:cNvPr id="0" name=""/>
        <dsp:cNvSpPr/>
      </dsp:nvSpPr>
      <dsp:spPr>
        <a:xfrm>
          <a:off x="3522850" y="1090156"/>
          <a:ext cx="721116" cy="721116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7B6CCD4-83D6-4541-9492-F72CA8D35B62}">
      <dsp:nvSpPr>
        <dsp:cNvPr id="0" name=""/>
        <dsp:cNvSpPr/>
      </dsp:nvSpPr>
      <dsp:spPr>
        <a:xfrm rot="5400000">
          <a:off x="5525501" y="244056"/>
          <a:ext cx="2544130" cy="423337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40CE626-0A02-4486-AE94-C11FEC7E4D23}">
      <dsp:nvSpPr>
        <dsp:cNvPr id="0" name=""/>
        <dsp:cNvSpPr/>
      </dsp:nvSpPr>
      <dsp:spPr>
        <a:xfrm>
          <a:off x="5100822" y="1508923"/>
          <a:ext cx="3821916" cy="3350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 smtClean="0">
              <a:solidFill>
                <a:schemeClr val="bg1"/>
              </a:solidFill>
              <a:latin typeface="Playfair Display" panose="020B0604020202020204" charset="0"/>
            </a:rPr>
            <a:t>Nivel de tejidos blandos</a:t>
          </a:r>
          <a:endParaRPr lang="es-ES" sz="4000" kern="1200" dirty="0">
            <a:solidFill>
              <a:schemeClr val="bg1"/>
            </a:solidFill>
            <a:latin typeface="Playfair Display" panose="020B0604020202020204" charset="0"/>
          </a:endParaRPr>
        </a:p>
      </dsp:txBody>
      <dsp:txXfrm>
        <a:off x="5100822" y="1508923"/>
        <a:ext cx="3821916" cy="3350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EBD14-6387-4EAD-8590-BBC87080AF3F}" type="datetimeFigureOut">
              <a:rPr lang="es-EC" smtClean="0"/>
              <a:t>26/7/2019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52887-86E6-4FB7-A002-400D965B9BF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81077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52887-86E6-4FB7-A002-400D965B9BF8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8133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52887-86E6-4FB7-A002-400D965B9BF8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217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52887-86E6-4FB7-A002-400D965B9BF8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3438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diagramColors" Target="../diagrams/colors11.xml"/><Relationship Id="rId3" Type="http://schemas.openxmlformats.org/officeDocument/2006/relationships/image" Target="../media/image39.png"/><Relationship Id="rId7" Type="http://schemas.microsoft.com/office/2007/relationships/hdphoto" Target="../media/hdphoto2.wdp"/><Relationship Id="rId12" Type="http://schemas.openxmlformats.org/officeDocument/2006/relationships/diagramQuickStyle" Target="../diagrams/quickStyle11.xml"/><Relationship Id="rId2" Type="http://schemas.openxmlformats.org/officeDocument/2006/relationships/image" Target="../media/image1.jpe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diagramLayout" Target="../diagrams/layout11.xml"/><Relationship Id="rId5" Type="http://schemas.openxmlformats.org/officeDocument/2006/relationships/image" Target="../media/image2.png"/><Relationship Id="rId15" Type="http://schemas.openxmlformats.org/officeDocument/2006/relationships/image" Target="../media/image42.png"/><Relationship Id="rId10" Type="http://schemas.openxmlformats.org/officeDocument/2006/relationships/diagramData" Target="../diagrams/data11.xml"/><Relationship Id="rId4" Type="http://schemas.openxmlformats.org/officeDocument/2006/relationships/image" Target="../media/image40.png"/><Relationship Id="rId9" Type="http://schemas.openxmlformats.org/officeDocument/2006/relationships/image" Target="../media/image41.png"/><Relationship Id="rId14" Type="http://schemas.microsoft.com/office/2007/relationships/diagramDrawing" Target="../diagrams/drawin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2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chart" Target="../charts/char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5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openxmlformats.org/officeDocument/2006/relationships/chart" Target="../charts/chart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11" Type="http://schemas.openxmlformats.org/officeDocument/2006/relationships/chart" Target="../charts/chart7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12.xml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3.xml"/><Relationship Id="rId11" Type="http://schemas.openxmlformats.org/officeDocument/2006/relationships/image" Target="../media/image62.jpeg"/><Relationship Id="rId5" Type="http://schemas.microsoft.com/office/2007/relationships/hdphoto" Target="../media/hdphoto2.wdp"/><Relationship Id="rId10" Type="http://schemas.microsoft.com/office/2007/relationships/diagramDrawing" Target="../diagrams/drawing13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diagramColors" Target="../diagrams/colors15.xm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openxmlformats.org/officeDocument/2006/relationships/diagramQuickStyle" Target="../diagrams/quickStyle1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11" Type="http://schemas.openxmlformats.org/officeDocument/2006/relationships/diagramLayout" Target="../diagrams/layout15.xml"/><Relationship Id="rId5" Type="http://schemas.openxmlformats.org/officeDocument/2006/relationships/diagramQuickStyle" Target="../diagrams/quickStyle14.xml"/><Relationship Id="rId10" Type="http://schemas.openxmlformats.org/officeDocument/2006/relationships/diagramData" Target="../diagrams/data15.xml"/><Relationship Id="rId4" Type="http://schemas.openxmlformats.org/officeDocument/2006/relationships/diagramLayout" Target="../diagrams/layout14.xml"/><Relationship Id="rId9" Type="http://schemas.microsoft.com/office/2007/relationships/hdphoto" Target="../media/hdphoto2.wdp"/><Relationship Id="rId14" Type="http://schemas.microsoft.com/office/2007/relationships/diagramDrawing" Target="../diagrams/drawing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diagramColors" Target="../diagrams/colors17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openxmlformats.org/officeDocument/2006/relationships/diagramQuickStyle" Target="../diagrams/quickStyle1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11" Type="http://schemas.openxmlformats.org/officeDocument/2006/relationships/diagramLayout" Target="../diagrams/layout17.xml"/><Relationship Id="rId5" Type="http://schemas.openxmlformats.org/officeDocument/2006/relationships/diagramQuickStyle" Target="../diagrams/quickStyle16.xml"/><Relationship Id="rId10" Type="http://schemas.openxmlformats.org/officeDocument/2006/relationships/diagramData" Target="../diagrams/data17.xml"/><Relationship Id="rId4" Type="http://schemas.openxmlformats.org/officeDocument/2006/relationships/diagramLayout" Target="../diagrams/layout16.xml"/><Relationship Id="rId9" Type="http://schemas.microsoft.com/office/2007/relationships/hdphoto" Target="../media/hdphoto2.wdp"/><Relationship Id="rId14" Type="http://schemas.microsoft.com/office/2007/relationships/diagramDrawing" Target="../diagrams/drawing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Layout" Target="../diagrams/layout2.xml"/><Relationship Id="rId18" Type="http://schemas.openxmlformats.org/officeDocument/2006/relationships/diagramLayout" Target="../diagrams/layout3.xml"/><Relationship Id="rId3" Type="http://schemas.openxmlformats.org/officeDocument/2006/relationships/image" Target="../media/image1.jpeg"/><Relationship Id="rId21" Type="http://schemas.microsoft.com/office/2007/relationships/diagramDrawing" Target="../diagrams/drawing3.xml"/><Relationship Id="rId7" Type="http://schemas.openxmlformats.org/officeDocument/2006/relationships/diagramLayout" Target="../diagrams/layout1.xml"/><Relationship Id="rId12" Type="http://schemas.openxmlformats.org/officeDocument/2006/relationships/diagramData" Target="../diagrams/data2.xml"/><Relationship Id="rId17" Type="http://schemas.openxmlformats.org/officeDocument/2006/relationships/diagramData" Target="../diagrams/data3.xml"/><Relationship Id="rId2" Type="http://schemas.openxmlformats.org/officeDocument/2006/relationships/notesSlide" Target="../notesSlides/notesSlide2.xml"/><Relationship Id="rId16" Type="http://schemas.microsoft.com/office/2007/relationships/diagramDrawing" Target="../diagrams/drawing2.xml"/><Relationship Id="rId20" Type="http://schemas.openxmlformats.org/officeDocument/2006/relationships/diagramColors" Target="../diagrams/colors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openxmlformats.org/officeDocument/2006/relationships/diagramColors" Target="../diagrams/colors2.xml"/><Relationship Id="rId10" Type="http://schemas.microsoft.com/office/2007/relationships/diagramDrawing" Target="../diagrams/drawing1.xml"/><Relationship Id="rId19" Type="http://schemas.openxmlformats.org/officeDocument/2006/relationships/diagramQuickStyle" Target="../diagrams/quickStyle3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1.xml"/><Relationship Id="rId1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5" Type="http://schemas.openxmlformats.org/officeDocument/2006/relationships/diagramData" Target="../diagrams/data5.xml"/><Relationship Id="rId10" Type="http://schemas.openxmlformats.org/officeDocument/2006/relationships/diagramData" Target="../diagrams/data6.xml"/><Relationship Id="rId4" Type="http://schemas.microsoft.com/office/2007/relationships/hdphoto" Target="../media/hdphoto2.wdp"/><Relationship Id="rId9" Type="http://schemas.microsoft.com/office/2007/relationships/diagramDrawing" Target="../diagrams/drawing5.xml"/><Relationship Id="rId14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diagramColors" Target="../diagrams/colors8.xml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7.xml"/><Relationship Id="rId12" Type="http://schemas.openxmlformats.org/officeDocument/2006/relationships/diagramQuickStyle" Target="../diagrams/quickStyle8.xml"/><Relationship Id="rId17" Type="http://schemas.openxmlformats.org/officeDocument/2006/relationships/image" Target="../media/image27.png"/><Relationship Id="rId2" Type="http://schemas.openxmlformats.org/officeDocument/2006/relationships/image" Target="../media/image1.jpeg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7.xml"/><Relationship Id="rId11" Type="http://schemas.openxmlformats.org/officeDocument/2006/relationships/diagramLayout" Target="../diagrams/layout8.xml"/><Relationship Id="rId5" Type="http://schemas.openxmlformats.org/officeDocument/2006/relationships/diagramData" Target="../diagrams/data7.xml"/><Relationship Id="rId15" Type="http://schemas.openxmlformats.org/officeDocument/2006/relationships/image" Target="../media/image25.jpeg"/><Relationship Id="rId10" Type="http://schemas.openxmlformats.org/officeDocument/2006/relationships/diagramData" Target="../diagrams/data8.xml"/><Relationship Id="rId19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microsoft.com/office/2007/relationships/diagramDrawing" Target="../diagrams/drawing7.xml"/><Relationship Id="rId14" Type="http://schemas.microsoft.com/office/2007/relationships/diagramDrawing" Target="../diagrams/drawing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9.xml"/><Relationship Id="rId12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9.xml"/><Relationship Id="rId11" Type="http://schemas.openxmlformats.org/officeDocument/2006/relationships/image" Target="../media/image31.png"/><Relationship Id="rId5" Type="http://schemas.openxmlformats.org/officeDocument/2006/relationships/diagramData" Target="../diagrams/data9.xml"/><Relationship Id="rId10" Type="http://schemas.openxmlformats.org/officeDocument/2006/relationships/image" Target="../media/image30.gif"/><Relationship Id="rId4" Type="http://schemas.openxmlformats.org/officeDocument/2006/relationships/image" Target="../media/image2.png"/><Relationship Id="rId9" Type="http://schemas.microsoft.com/office/2007/relationships/diagramDrawing" Target="../diagrams/drawing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microsoft.com/office/2007/relationships/diagramDrawing" Target="../diagrams/drawing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diagramColors" Target="../diagrams/colors10.xml"/><Relationship Id="rId5" Type="http://schemas.openxmlformats.org/officeDocument/2006/relationships/image" Target="../media/image35.png"/><Relationship Id="rId10" Type="http://schemas.openxmlformats.org/officeDocument/2006/relationships/diagramQuickStyle" Target="../diagrams/quickStyle10.xml"/><Relationship Id="rId4" Type="http://schemas.openxmlformats.org/officeDocument/2006/relationships/image" Target="../media/image34.png"/><Relationship Id="rId9" Type="http://schemas.openxmlformats.org/officeDocument/2006/relationships/diagramLayout" Target="../diagrams/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035565" y="7020"/>
            <a:ext cx="10288211" cy="10271750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97000"/>
          </a:blip>
          <a:srcRect/>
          <a:stretch>
            <a:fillRect/>
          </a:stretch>
        </p:blipFill>
        <p:spPr>
          <a:xfrm>
            <a:off x="457200" y="-1211"/>
            <a:ext cx="3990421" cy="932971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532720" y="1928239"/>
            <a:ext cx="14239898" cy="490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600" b="1" dirty="0" smtClean="0">
                <a:solidFill>
                  <a:srgbClr val="000000"/>
                </a:solidFill>
                <a:latin typeface="Perpetua" panose="02020502060401020303" pitchFamily="18" charset="0"/>
              </a:rPr>
              <a:t>CIENCIAS DE LA ACTIVIDAD FÍSICA DEPORTES Y RECREACIÓN</a:t>
            </a:r>
            <a:endParaRPr lang="en-US" sz="3600" b="1" dirty="0">
              <a:solidFill>
                <a:srgbClr val="000000"/>
              </a:solidFill>
              <a:latin typeface="Perpetua" panose="02020502060401020303" pitchFamily="18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43794" y="449531"/>
            <a:ext cx="4495142" cy="115833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369891" y="2933700"/>
            <a:ext cx="13175159" cy="400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1"/>
              </a:lnSpc>
            </a:pPr>
            <a:r>
              <a:rPr lang="es-ES" sz="4000" b="1" dirty="0" smtClean="0">
                <a:latin typeface="Playfair Display" panose="020B0604020202020204" charset="0"/>
              </a:rPr>
              <a:t>EFECTOS </a:t>
            </a:r>
            <a:r>
              <a:rPr lang="es-ES" sz="4000" b="1" dirty="0" smtClean="0">
                <a:latin typeface="Playfair Display" panose="020B0604020202020204" charset="0"/>
              </a:rPr>
              <a:t>DE LA PREPARACIÓN </a:t>
            </a:r>
            <a:r>
              <a:rPr lang="es-ES" sz="4000" b="1" dirty="0">
                <a:latin typeface="Playfair Display" panose="020B0604020202020204" charset="0"/>
              </a:rPr>
              <a:t>FÍSICA MILITAR </a:t>
            </a:r>
            <a:r>
              <a:rPr lang="es-ES" sz="4000" b="1" dirty="0" smtClean="0">
                <a:latin typeface="Playfair Display" panose="020B0604020202020204" charset="0"/>
              </a:rPr>
              <a:t>Y SU INCIDENCIA SOBRE LAS LESIONES </a:t>
            </a:r>
            <a:r>
              <a:rPr lang="es-ES" sz="4000" b="1" dirty="0">
                <a:latin typeface="Playfair Display" panose="020B0604020202020204" charset="0"/>
              </a:rPr>
              <a:t>ARTICULARES EN MIEMBROS DE LAS ESCUELAS DE FORMACIÓN DE LA FUERZA AÉREA ECUATORIANA Y PROPUESTA ALTERNATIVA PARA EVITAR LOS DAÑOS ARTICULARES</a:t>
            </a:r>
            <a:endParaRPr lang="en-US" sz="4400" b="1" dirty="0">
              <a:solidFill>
                <a:srgbClr val="000000"/>
              </a:solidFill>
              <a:latin typeface="Playfair Display" panose="020B060402020202020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820763" y="7203072"/>
            <a:ext cx="6989875" cy="757043"/>
            <a:chOff x="0" y="0"/>
            <a:chExt cx="9319833" cy="1009390"/>
          </a:xfrm>
        </p:grpSpPr>
        <p:sp>
          <p:nvSpPr>
            <p:cNvPr id="9" name="TextBox 9"/>
            <p:cNvSpPr txBox="1"/>
            <p:nvPr/>
          </p:nvSpPr>
          <p:spPr>
            <a:xfrm>
              <a:off x="0" y="467150"/>
              <a:ext cx="3154336" cy="529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39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842927" y="76200"/>
              <a:ext cx="5476907" cy="933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5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486400" y="7761740"/>
            <a:ext cx="10963852" cy="1433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199" b="1" dirty="0">
                <a:solidFill>
                  <a:srgbClr val="000000"/>
                </a:solidFill>
                <a:latin typeface="Perpetua" panose="02020502060401020303" pitchFamily="18" charset="0"/>
              </a:rPr>
              <a:t>AUTORES:</a:t>
            </a:r>
          </a:p>
          <a:p>
            <a:pPr algn="ctr"/>
            <a:r>
              <a:rPr lang="es-ES" sz="3200" b="1" dirty="0">
                <a:latin typeface="Perpetua" panose="02020502060401020303" pitchFamily="18" charset="0"/>
              </a:rPr>
              <a:t>SUBT. TÉC. AVC ALTA ANDRANGO, CARLOS SANTIAGO</a:t>
            </a:r>
            <a:endParaRPr lang="es-EC" sz="3200" dirty="0">
              <a:latin typeface="Perpetua" panose="02020502060401020303" pitchFamily="18" charset="0"/>
            </a:endParaRPr>
          </a:p>
          <a:p>
            <a:pPr algn="ctr"/>
            <a:r>
              <a:rPr lang="en-US" sz="3200" b="1" dirty="0">
                <a:latin typeface="Perpetua" panose="02020502060401020303" pitchFamily="18" charset="0"/>
              </a:rPr>
              <a:t>SUBT. TÉC. AVC CORAL ANCHAPANTA, CHRISTIAN DANIEL</a:t>
            </a:r>
            <a:endParaRPr lang="es-EC" sz="3200" dirty="0">
              <a:latin typeface="Perpetua" panose="02020502060401020303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553587" y="9728555"/>
            <a:ext cx="2734413" cy="405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 b="1" dirty="0">
                <a:solidFill>
                  <a:srgbClr val="000000"/>
                </a:solidFill>
                <a:latin typeface="Perpetua" panose="02020502060401020303" pitchFamily="18" charset="0"/>
              </a:rPr>
              <a:t>JULIO,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10972800" y="0"/>
                <a:ext cx="7315200" cy="10287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>
                          <a:latin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lang="es-EC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0" y="0"/>
                <a:ext cx="7315200" cy="10287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9725619"/>
                  </p:ext>
                </p:extLst>
              </p:nvPr>
            </p:nvGraphicFramePr>
            <p:xfrm>
              <a:off x="11886487" y="1558325"/>
              <a:ext cx="6028878" cy="3276600"/>
            </p:xfrm>
            <a:graphic>
              <a:graphicData uri="http://schemas.openxmlformats.org/drawingml/2006/table">
                <a:tbl>
                  <a:tblPr firstRow="1" firstCol="1" bandRow="1">
                    <a:tableStyleId>{3B4B98B0-60AC-42C2-AFA5-B58CD77FA1E5}</a:tableStyleId>
                  </a:tblPr>
                  <a:tblGrid>
                    <a:gridCol w="1648587">
                      <a:extLst>
                        <a:ext uri="{9D8B030D-6E8A-4147-A177-3AD203B41FA5}">
                          <a16:colId xmlns:a16="http://schemas.microsoft.com/office/drawing/2014/main" val="3124692719"/>
                        </a:ext>
                      </a:extLst>
                    </a:gridCol>
                    <a:gridCol w="4380291">
                      <a:extLst>
                        <a:ext uri="{9D8B030D-6E8A-4147-A177-3AD203B41FA5}">
                          <a16:colId xmlns:a16="http://schemas.microsoft.com/office/drawing/2014/main" val="2826778080"/>
                        </a:ext>
                      </a:extLst>
                    </a:gridCol>
                  </a:tblGrid>
                  <a:tr h="143583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Fórmula</a:t>
                          </a:r>
                          <a:endParaRPr lang="es-EC" sz="160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s-EC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𝒁</m:t>
                                        </m:r>
                                      </m:e>
                                      <m:sub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𝒂</m:t>
                                        </m:r>
                                      </m:sub>
                                      <m:sup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bSup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EC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e>
                                      <m:sup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es-EC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𝑵</m:t>
                                        </m:r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e>
                                    </m:d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s-EC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𝒁</m:t>
                                        </m:r>
                                      </m:e>
                                      <m:sub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𝒂</m:t>
                                        </m:r>
                                      </m:sub>
                                      <m:sup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bSup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600" dirty="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02172602"/>
                      </a:ext>
                    </a:extLst>
                  </a:tr>
                  <a:tr h="12737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Reemplazo</a:t>
                          </a:r>
                          <a:endParaRPr lang="es-EC" sz="160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s-ES" sz="28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s-EC" sz="2600" b="0" i="1" kern="1200" dirty="0" smtClean="0">
                              <a:solidFill>
                                <a:schemeClr val="tx1"/>
                              </a:solidFill>
                              <a:effectLst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s-EC" sz="2600" kern="1200" dirty="0" smtClean="0">
                              <a:solidFill>
                                <a:schemeClr val="tx1"/>
                              </a:solidFill>
                              <a:effectLst/>
                              <a:ea typeface="+mn-ea"/>
                              <a:cs typeface="+mn-cs"/>
                            </a:rPr>
                            <a:t>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s-EC" sz="26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1,96</m:t>
                                      </m:r>
                                    </m:e>
                                    <m:sup>
                                      <m: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s-EC" sz="26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∗200∗15%∗15%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5%</m:t>
                                      </m:r>
                                    </m:e>
                                    <m:sup>
                                      <m: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s-EC" sz="26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∗</m:t>
                                  </m:r>
                                  <m:d>
                                    <m:dPr>
                                      <m:ctrlP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200−1</m:t>
                                      </m:r>
                                    </m:e>
                                  </m:d>
                                  <m:r>
                                    <a:rPr lang="es-EC" sz="26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+(</m:t>
                                  </m:r>
                                  <m:sSup>
                                    <m:sSupPr>
                                      <m:ctrlP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1,96</m:t>
                                      </m:r>
                                    </m:e>
                                    <m:sup>
                                      <m: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s-EC" sz="26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∗15%∗15%)</m:t>
                                  </m:r>
                                </m:den>
                              </m:f>
                            </m:oMath>
                          </a14:m>
                          <a:endParaRPr lang="es-EC" sz="26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70995744"/>
                      </a:ext>
                    </a:extLst>
                  </a:tr>
                  <a:tr h="5670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Resultado</a:t>
                          </a:r>
                          <a:endParaRPr lang="es-EC" sz="160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s-ES" sz="1800">
                                  <a:effectLst/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s-ES" sz="18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s-E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s-ES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  <a:r>
                            <a:rPr lang="es-ES" sz="180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cadetes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468332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9725619"/>
                  </p:ext>
                </p:extLst>
              </p:nvPr>
            </p:nvGraphicFramePr>
            <p:xfrm>
              <a:off x="11886487" y="1558325"/>
              <a:ext cx="6028878" cy="3276600"/>
            </p:xfrm>
            <a:graphic>
              <a:graphicData uri="http://schemas.openxmlformats.org/drawingml/2006/table">
                <a:tbl>
                  <a:tblPr firstRow="1" firstCol="1" bandRow="1">
                    <a:tableStyleId>{3B4B98B0-60AC-42C2-AFA5-B58CD77FA1E5}</a:tableStyleId>
                  </a:tblPr>
                  <a:tblGrid>
                    <a:gridCol w="1648587">
                      <a:extLst>
                        <a:ext uri="{9D8B030D-6E8A-4147-A177-3AD203B41FA5}">
                          <a16:colId xmlns:a16="http://schemas.microsoft.com/office/drawing/2014/main" val="3124692719"/>
                        </a:ext>
                      </a:extLst>
                    </a:gridCol>
                    <a:gridCol w="4380291">
                      <a:extLst>
                        <a:ext uri="{9D8B030D-6E8A-4147-A177-3AD203B41FA5}">
                          <a16:colId xmlns:a16="http://schemas.microsoft.com/office/drawing/2014/main" val="2826778080"/>
                        </a:ext>
                      </a:extLst>
                    </a:gridCol>
                  </a:tblGrid>
                  <a:tr h="143583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Fórmula</a:t>
                          </a:r>
                          <a:endParaRPr lang="es-EC" sz="160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7691" t="-424" r="-139" b="-1309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02172602"/>
                      </a:ext>
                    </a:extLst>
                  </a:tr>
                  <a:tr h="12737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Reemplazo</a:t>
                          </a:r>
                          <a:endParaRPr lang="es-EC" sz="160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7691" t="-112857" r="-139" b="-4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0995744"/>
                      </a:ext>
                    </a:extLst>
                  </a:tr>
                  <a:tr h="5670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Resultado</a:t>
                          </a:r>
                          <a:endParaRPr lang="es-EC" sz="160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37691" t="-480645" r="-139" b="-64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68332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ectángulo 3"/>
          <p:cNvSpPr/>
          <p:nvPr/>
        </p:nvSpPr>
        <p:spPr>
          <a:xfrm>
            <a:off x="11717042" y="484070"/>
            <a:ext cx="58267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S" sz="2800" i="1" dirty="0">
                <a:solidFill>
                  <a:srgbClr val="4F81BD"/>
                </a:solidFill>
                <a:latin typeface="Playfair Display" panose="020B0604020202020204" charset="0"/>
                <a:ea typeface="Arial" panose="020B0604020202020204" pitchFamily="34" charset="0"/>
              </a:rPr>
              <a:t>Tamaño de la muestra para la población finita y conocida</a:t>
            </a:r>
            <a:endParaRPr lang="es-EC" sz="2800" b="1" dirty="0">
              <a:solidFill>
                <a:srgbClr val="4F81BD"/>
              </a:solidFill>
              <a:effectLst/>
              <a:latin typeface="Playfair Display" panose="020B0604020202020204" charset="0"/>
              <a:ea typeface="Arial" panose="020B0604020202020204" pitchFamily="34" charset="0"/>
            </a:endParaRPr>
          </a:p>
        </p:txBody>
      </p:sp>
      <p:pic>
        <p:nvPicPr>
          <p:cNvPr id="11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1652056" y="-1289692"/>
            <a:ext cx="2492577" cy="579669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6060944" y="4651226"/>
            <a:ext cx="10287000" cy="984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744" y="886744"/>
            <a:ext cx="363605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C" sz="4400" b="1" i="1" spc="-114" dirty="0" smtClean="0">
                <a:solidFill>
                  <a:schemeClr val="bg1"/>
                </a:solidFill>
                <a:latin typeface="Playfair Display" panose="020B0604020202020204" charset="0"/>
              </a:rPr>
              <a:t>Características de la muestra</a:t>
            </a:r>
            <a:endParaRPr lang="es-EC" sz="4400" b="1" i="1" spc="-114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44" y="386057"/>
            <a:ext cx="1382990" cy="244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r="11319"/>
          <a:stretch/>
        </p:blipFill>
        <p:spPr bwMode="auto">
          <a:xfrm>
            <a:off x="8088107" y="422291"/>
            <a:ext cx="1946861" cy="243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1"/>
          <p:cNvGrpSpPr/>
          <p:nvPr/>
        </p:nvGrpSpPr>
        <p:grpSpPr>
          <a:xfrm>
            <a:off x="6902056" y="1788142"/>
            <a:ext cx="1365480" cy="1066800"/>
            <a:chOff x="14167" y="0"/>
            <a:chExt cx="6321667" cy="5229412"/>
          </a:xfrm>
        </p:grpSpPr>
        <p:sp>
          <p:nvSpPr>
            <p:cNvPr id="21" name="Freeform 12"/>
            <p:cNvSpPr/>
            <p:nvPr/>
          </p:nvSpPr>
          <p:spPr>
            <a:xfrm>
              <a:off x="14167" y="0"/>
              <a:ext cx="6321667" cy="5229412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7DD86"/>
            </a:solidFill>
          </p:spPr>
          <p:txBody>
            <a:bodyPr/>
            <a:lstStyle/>
            <a:p>
              <a:pPr algn="ctr"/>
              <a:endParaRPr lang="es-EC" dirty="0"/>
            </a:p>
            <a:p>
              <a:pPr algn="ctr"/>
              <a:r>
                <a:rPr lang="es-EC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  <a:endParaRPr lang="es-EC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11"/>
          <p:cNvGrpSpPr/>
          <p:nvPr/>
        </p:nvGrpSpPr>
        <p:grpSpPr>
          <a:xfrm>
            <a:off x="9477005" y="1718146"/>
            <a:ext cx="1365480" cy="1066800"/>
            <a:chOff x="14167" y="0"/>
            <a:chExt cx="6321667" cy="5229412"/>
          </a:xfrm>
        </p:grpSpPr>
        <p:sp>
          <p:nvSpPr>
            <p:cNvPr id="23" name="Freeform 12"/>
            <p:cNvSpPr/>
            <p:nvPr/>
          </p:nvSpPr>
          <p:spPr>
            <a:xfrm>
              <a:off x="14167" y="0"/>
              <a:ext cx="6321667" cy="5229412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7DD86"/>
            </a:solidFill>
          </p:spPr>
          <p:txBody>
            <a:bodyPr/>
            <a:lstStyle/>
            <a:p>
              <a:pPr algn="ctr"/>
              <a:endParaRPr lang="es-EC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s-EC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154</a:t>
              </a:r>
              <a:endParaRPr lang="es-EC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ángulo 11"/>
          <p:cNvSpPr/>
          <p:nvPr/>
        </p:nvSpPr>
        <p:spPr>
          <a:xfrm>
            <a:off x="3169196" y="3399492"/>
            <a:ext cx="5400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i="1" dirty="0" smtClean="0">
                <a:latin typeface="Playfair Display" panose="020B0604020202020204" charset="0"/>
                <a:ea typeface="Arial" panose="020B0604020202020204" pitchFamily="34" charset="0"/>
              </a:rPr>
              <a:t>Perfil </a:t>
            </a:r>
            <a:r>
              <a:rPr lang="es-ES" sz="3600" b="1" i="1" dirty="0">
                <a:latin typeface="Playfair Display" panose="020B0604020202020204" charset="0"/>
                <a:ea typeface="Arial" panose="020B0604020202020204" pitchFamily="34" charset="0"/>
              </a:rPr>
              <a:t>sociodemográfico </a:t>
            </a:r>
            <a:endParaRPr lang="es-EC" sz="3600" b="1" i="1" dirty="0">
              <a:latin typeface="Playfair Display" panose="020B0604020202020204" charset="0"/>
            </a:endParaRPr>
          </a:p>
        </p:txBody>
      </p:sp>
      <p:graphicFrame>
        <p:nvGraphicFramePr>
          <p:cNvPr id="24" name="Diagrama 23"/>
          <p:cNvGraphicFramePr/>
          <p:nvPr>
            <p:extLst>
              <p:ext uri="{D42A27DB-BD31-4B8C-83A1-F6EECF244321}">
                <p14:modId xmlns:p14="http://schemas.microsoft.com/office/powerpoint/2010/main" val="2984870310"/>
              </p:ext>
            </p:extLst>
          </p:nvPr>
        </p:nvGraphicFramePr>
        <p:xfrm>
          <a:off x="-41130" y="4234798"/>
          <a:ext cx="8295560" cy="5481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032" name="Picture 8" descr="Resultado de imagen para sociodemografico icono 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527" y="5694184"/>
            <a:ext cx="3183116" cy="31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la 2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8256086"/>
                  </p:ext>
                </p:extLst>
              </p:nvPr>
            </p:nvGraphicFramePr>
            <p:xfrm>
              <a:off x="11811000" y="5801951"/>
              <a:ext cx="6028878" cy="3276600"/>
            </p:xfrm>
            <a:graphic>
              <a:graphicData uri="http://schemas.openxmlformats.org/drawingml/2006/table">
                <a:tbl>
                  <a:tblPr firstRow="1" firstCol="1" bandRow="1">
                    <a:tableStyleId>{3B4B98B0-60AC-42C2-AFA5-B58CD77FA1E5}</a:tableStyleId>
                  </a:tblPr>
                  <a:tblGrid>
                    <a:gridCol w="1648587">
                      <a:extLst>
                        <a:ext uri="{9D8B030D-6E8A-4147-A177-3AD203B41FA5}">
                          <a16:colId xmlns:a16="http://schemas.microsoft.com/office/drawing/2014/main" val="3124692719"/>
                        </a:ext>
                      </a:extLst>
                    </a:gridCol>
                    <a:gridCol w="4380291">
                      <a:extLst>
                        <a:ext uri="{9D8B030D-6E8A-4147-A177-3AD203B41FA5}">
                          <a16:colId xmlns:a16="http://schemas.microsoft.com/office/drawing/2014/main" val="2826778080"/>
                        </a:ext>
                      </a:extLst>
                    </a:gridCol>
                  </a:tblGrid>
                  <a:tr h="143583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Fórmula</a:t>
                          </a:r>
                          <a:endParaRPr lang="es-EC" sz="160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s-EC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𝒁</m:t>
                                        </m:r>
                                      </m:e>
                                      <m:sub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𝒂</m:t>
                                        </m:r>
                                      </m:sub>
                                      <m:sup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bSup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EC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e>
                                      <m:sup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es-EC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𝑵</m:t>
                                        </m:r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e>
                                    </m:d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s-EC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𝒁</m:t>
                                        </m:r>
                                      </m:e>
                                      <m:sub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𝒂</m:t>
                                        </m:r>
                                      </m:sub>
                                      <m:sup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bSup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600" dirty="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02172602"/>
                      </a:ext>
                    </a:extLst>
                  </a:tr>
                  <a:tr h="12737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Reemplazo</a:t>
                          </a:r>
                          <a:endParaRPr lang="es-EC" sz="160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s-ES" sz="28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s-EC" sz="2600" b="0" i="1" kern="1200" dirty="0" smtClean="0">
                              <a:solidFill>
                                <a:schemeClr val="tx1"/>
                              </a:solidFill>
                              <a:effectLst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s-EC" sz="2600" kern="1200" dirty="0" smtClean="0">
                              <a:solidFill>
                                <a:schemeClr val="tx1"/>
                              </a:solidFill>
                              <a:effectLst/>
                              <a:ea typeface="+mn-ea"/>
                              <a:cs typeface="+mn-cs"/>
                            </a:rPr>
                            <a:t>=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s-EC" sz="260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1,96</m:t>
                                      </m:r>
                                    </m:e>
                                    <m:sup>
                                      <m: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s-EC" sz="26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∗300∗45%∗45%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5%</m:t>
                                      </m:r>
                                    </m:e>
                                    <m:sup>
                                      <m: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s-EC" sz="26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∗</m:t>
                                  </m:r>
                                  <m:d>
                                    <m:dPr>
                                      <m:ctrlP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300−1</m:t>
                                      </m:r>
                                    </m:e>
                                  </m:d>
                                  <m:r>
                                    <a:rPr lang="es-EC" sz="26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+(</m:t>
                                  </m:r>
                                  <m:sSup>
                                    <m:sSupPr>
                                      <m:ctrlP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1,96</m:t>
                                      </m:r>
                                    </m:e>
                                    <m:sup>
                                      <m:r>
                                        <a:rPr lang="es-EC" sz="2600" i="1" kern="12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s-EC" sz="26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∗45%∗45%)</m:t>
                                  </m:r>
                                </m:den>
                              </m:f>
                            </m:oMath>
                          </a14:m>
                          <a:endParaRPr lang="es-EC" sz="26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70995744"/>
                      </a:ext>
                    </a:extLst>
                  </a:tr>
                  <a:tr h="5670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Resultado</a:t>
                          </a:r>
                          <a:endParaRPr lang="es-EC" sz="160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s-ES" sz="1800" smtClean="0">
                                  <a:effectLst/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s-ES" sz="1800" smtClean="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s-E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s-ES" sz="180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150</a:t>
                          </a:r>
                          <a:r>
                            <a:rPr lang="es-ES" sz="1800" baseline="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alumnos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468332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la 2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8256086"/>
                  </p:ext>
                </p:extLst>
              </p:nvPr>
            </p:nvGraphicFramePr>
            <p:xfrm>
              <a:off x="11811000" y="5801951"/>
              <a:ext cx="6028878" cy="3276600"/>
            </p:xfrm>
            <a:graphic>
              <a:graphicData uri="http://schemas.openxmlformats.org/drawingml/2006/table">
                <a:tbl>
                  <a:tblPr firstRow="1" firstCol="1" bandRow="1">
                    <a:tableStyleId>{3B4B98B0-60AC-42C2-AFA5-B58CD77FA1E5}</a:tableStyleId>
                  </a:tblPr>
                  <a:tblGrid>
                    <a:gridCol w="1648587">
                      <a:extLst>
                        <a:ext uri="{9D8B030D-6E8A-4147-A177-3AD203B41FA5}">
                          <a16:colId xmlns:a16="http://schemas.microsoft.com/office/drawing/2014/main" val="3124692719"/>
                        </a:ext>
                      </a:extLst>
                    </a:gridCol>
                    <a:gridCol w="4380291">
                      <a:extLst>
                        <a:ext uri="{9D8B030D-6E8A-4147-A177-3AD203B41FA5}">
                          <a16:colId xmlns:a16="http://schemas.microsoft.com/office/drawing/2014/main" val="2826778080"/>
                        </a:ext>
                      </a:extLst>
                    </a:gridCol>
                  </a:tblGrid>
                  <a:tr h="143583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Fórmula</a:t>
                          </a:r>
                          <a:endParaRPr lang="es-EC" sz="160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16"/>
                          <a:stretch>
                            <a:fillRect l="-37691" t="-424" r="-139" b="-1313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02172602"/>
                      </a:ext>
                    </a:extLst>
                  </a:tr>
                  <a:tr h="12737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Reemplazo</a:t>
                          </a:r>
                          <a:endParaRPr lang="es-EC" sz="160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16"/>
                          <a:stretch>
                            <a:fillRect l="-37691" t="-112857" r="-139" b="-476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0995744"/>
                      </a:ext>
                    </a:extLst>
                  </a:tr>
                  <a:tr h="5670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Resultado</a:t>
                          </a:r>
                          <a:endParaRPr lang="es-EC" sz="160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16"/>
                          <a:stretch>
                            <a:fillRect l="-37691" t="-480645" r="-139" b="-75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68332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6" name="Rectángulo 25"/>
          <p:cNvSpPr/>
          <p:nvPr/>
        </p:nvSpPr>
        <p:spPr>
          <a:xfrm>
            <a:off x="16705516" y="9791700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(Bernal, 2006)</a:t>
            </a:r>
            <a:endParaRPr lang="es-EC" b="1" dirty="0"/>
          </a:p>
        </p:txBody>
      </p:sp>
      <p:sp>
        <p:nvSpPr>
          <p:cNvPr id="10" name="Elipse 9"/>
          <p:cNvSpPr/>
          <p:nvPr/>
        </p:nvSpPr>
        <p:spPr>
          <a:xfrm>
            <a:off x="13335000" y="4234798"/>
            <a:ext cx="1981200" cy="60012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Elipse 26"/>
          <p:cNvSpPr/>
          <p:nvPr/>
        </p:nvSpPr>
        <p:spPr>
          <a:xfrm>
            <a:off x="13254130" y="8534935"/>
            <a:ext cx="1981200" cy="60012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6431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1"/>
          <p:cNvSpPr/>
          <p:nvPr/>
        </p:nvSpPr>
        <p:spPr>
          <a:xfrm>
            <a:off x="76200" y="-190500"/>
            <a:ext cx="18288000" cy="10477500"/>
          </a:xfrm>
          <a:prstGeom prst="rect">
            <a:avLst/>
          </a:prstGeom>
          <a:solidFill>
            <a:srgbClr val="2F5972"/>
          </a:solidFill>
        </p:spPr>
      </p:sp>
      <p:grpSp>
        <p:nvGrpSpPr>
          <p:cNvPr id="4" name="Group 2"/>
          <p:cNvGrpSpPr/>
          <p:nvPr/>
        </p:nvGrpSpPr>
        <p:grpSpPr>
          <a:xfrm rot="-5400000">
            <a:off x="7867649" y="-209550"/>
            <a:ext cx="10477502" cy="10515600"/>
            <a:chOff x="0" y="0"/>
            <a:chExt cx="6350000" cy="6339840"/>
          </a:xfrm>
        </p:grpSpPr>
        <p:sp>
          <p:nvSpPr>
            <p:cNvPr id="5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sp>
        <p:nvSpPr>
          <p:cNvPr id="7" name="TextBox 2"/>
          <p:cNvSpPr txBox="1"/>
          <p:nvPr/>
        </p:nvSpPr>
        <p:spPr>
          <a:xfrm>
            <a:off x="2646220" y="194568"/>
            <a:ext cx="12974780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50"/>
              </a:lnSpc>
            </a:pPr>
            <a:r>
              <a:rPr lang="es-EC" sz="7200" b="1" spc="-114" dirty="0" smtClean="0">
                <a:solidFill>
                  <a:schemeClr val="bg1"/>
                </a:solidFill>
                <a:latin typeface="Luthier"/>
              </a:rPr>
              <a:t>Inventario y Jerarquización de Lesiones articulares </a:t>
            </a:r>
            <a:endParaRPr lang="es-EC" sz="7200" b="1" spc="-114" dirty="0">
              <a:solidFill>
                <a:schemeClr val="bg1"/>
              </a:solidFill>
              <a:latin typeface="Luthier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009928"/>
            <a:ext cx="10036064" cy="6639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Flecha derecha 1"/>
          <p:cNvSpPr/>
          <p:nvPr/>
        </p:nvSpPr>
        <p:spPr>
          <a:xfrm>
            <a:off x="11582400" y="5829300"/>
            <a:ext cx="1523999" cy="1138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redondeado 11"/>
          <p:cNvSpPr/>
          <p:nvPr/>
        </p:nvSpPr>
        <p:spPr>
          <a:xfrm>
            <a:off x="13585935" y="5903008"/>
            <a:ext cx="3657600" cy="990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4000" b="1" dirty="0" smtClean="0"/>
              <a:t>CADETES</a:t>
            </a:r>
            <a:endParaRPr lang="es-EC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1"/>
          <p:cNvSpPr/>
          <p:nvPr/>
        </p:nvSpPr>
        <p:spPr>
          <a:xfrm>
            <a:off x="0" y="-190500"/>
            <a:ext cx="18288000" cy="10477500"/>
          </a:xfrm>
          <a:prstGeom prst="rect">
            <a:avLst/>
          </a:prstGeom>
          <a:solidFill>
            <a:srgbClr val="2F5972"/>
          </a:solidFill>
        </p:spPr>
      </p:sp>
      <p:grpSp>
        <p:nvGrpSpPr>
          <p:cNvPr id="4" name="Group 2"/>
          <p:cNvGrpSpPr/>
          <p:nvPr/>
        </p:nvGrpSpPr>
        <p:grpSpPr>
          <a:xfrm rot="-5400000">
            <a:off x="7824273" y="-166175"/>
            <a:ext cx="10515601" cy="10466947"/>
            <a:chOff x="0" y="0"/>
            <a:chExt cx="6350000" cy="6339840"/>
          </a:xfrm>
        </p:grpSpPr>
        <p:sp>
          <p:nvSpPr>
            <p:cNvPr id="5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03" y="2238327"/>
            <a:ext cx="7058797" cy="4030762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C5E8ED32-4CFA-43E8-A3C3-67F4F1E071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2313149"/>
              </p:ext>
            </p:extLst>
          </p:nvPr>
        </p:nvGraphicFramePr>
        <p:xfrm>
          <a:off x="9829799" y="2238327"/>
          <a:ext cx="6811721" cy="4030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38D5825-1DBF-4B41-88D2-B458F7DDCE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1293407"/>
              </p:ext>
            </p:extLst>
          </p:nvPr>
        </p:nvGraphicFramePr>
        <p:xfrm>
          <a:off x="1479614" y="6442854"/>
          <a:ext cx="7054786" cy="3501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B2BF686C-591E-4121-924A-966AF185D3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1076943"/>
              </p:ext>
            </p:extLst>
          </p:nvPr>
        </p:nvGraphicFramePr>
        <p:xfrm>
          <a:off x="9829799" y="6442854"/>
          <a:ext cx="6811720" cy="3501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1646479" y="266700"/>
            <a:ext cx="14995042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C" sz="3200" dirty="0"/>
              <a:t>L</a:t>
            </a:r>
            <a:r>
              <a:rPr lang="es-EC" sz="3200" dirty="0" smtClean="0"/>
              <a:t>a </a:t>
            </a:r>
            <a:r>
              <a:rPr lang="es-EC" sz="3200" dirty="0"/>
              <a:t>lesión más frecuente es la tendinitis de rodilla con un total de 10 casos la cual equivale al 37%, seguida por la periostitis tibial y la tendinitis aquilina con 5 y 4 casos respectivamente, equivalentes al 18% y 14</a:t>
            </a:r>
            <a:r>
              <a:rPr lang="es-EC" sz="3200" dirty="0" smtClean="0"/>
              <a:t>%.</a:t>
            </a:r>
            <a:endParaRPr lang="es-EC" sz="3200" dirty="0"/>
          </a:p>
        </p:txBody>
      </p:sp>
    </p:spTree>
    <p:extLst>
      <p:ext uri="{BB962C8B-B14F-4D97-AF65-F5344CB8AC3E}">
        <p14:creationId xmlns:p14="http://schemas.microsoft.com/office/powerpoint/2010/main" val="25153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1"/>
          <p:cNvSpPr/>
          <p:nvPr/>
        </p:nvSpPr>
        <p:spPr>
          <a:xfrm>
            <a:off x="76200" y="-190500"/>
            <a:ext cx="18288000" cy="10477500"/>
          </a:xfrm>
          <a:prstGeom prst="rect">
            <a:avLst/>
          </a:prstGeom>
          <a:solidFill>
            <a:srgbClr val="2F5972"/>
          </a:solidFill>
        </p:spPr>
      </p:sp>
      <p:grpSp>
        <p:nvGrpSpPr>
          <p:cNvPr id="4" name="Group 2"/>
          <p:cNvGrpSpPr/>
          <p:nvPr/>
        </p:nvGrpSpPr>
        <p:grpSpPr>
          <a:xfrm rot="-5400000">
            <a:off x="7867649" y="-209551"/>
            <a:ext cx="10477502" cy="10515600"/>
            <a:chOff x="0" y="0"/>
            <a:chExt cx="6350000" cy="6339840"/>
          </a:xfrm>
        </p:grpSpPr>
        <p:sp>
          <p:nvSpPr>
            <p:cNvPr id="5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sp>
        <p:nvSpPr>
          <p:cNvPr id="7" name="TextBox 2"/>
          <p:cNvSpPr txBox="1"/>
          <p:nvPr/>
        </p:nvSpPr>
        <p:spPr>
          <a:xfrm>
            <a:off x="2646220" y="-38100"/>
            <a:ext cx="12974780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50"/>
              </a:lnSpc>
            </a:pPr>
            <a:r>
              <a:rPr lang="es-EC" sz="7200" b="1" spc="-114" dirty="0" smtClean="0">
                <a:solidFill>
                  <a:schemeClr val="bg1"/>
                </a:solidFill>
                <a:latin typeface="Luthier"/>
              </a:rPr>
              <a:t>Inventario y Jerarquización de Lesiones articulares </a:t>
            </a:r>
            <a:endParaRPr lang="es-EC" sz="7200" b="1" spc="-114" dirty="0">
              <a:solidFill>
                <a:schemeClr val="bg1"/>
              </a:solidFill>
              <a:latin typeface="Luthier"/>
            </a:endParaRPr>
          </a:p>
        </p:txBody>
      </p:sp>
      <p:sp>
        <p:nvSpPr>
          <p:cNvPr id="2" name="Flecha derecha 1"/>
          <p:cNvSpPr/>
          <p:nvPr/>
        </p:nvSpPr>
        <p:spPr>
          <a:xfrm>
            <a:off x="10744200" y="5529484"/>
            <a:ext cx="1523999" cy="1138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redondeado 11"/>
          <p:cNvSpPr/>
          <p:nvPr/>
        </p:nvSpPr>
        <p:spPr>
          <a:xfrm>
            <a:off x="12801600" y="5603192"/>
            <a:ext cx="3657600" cy="990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4000" b="1" dirty="0" smtClean="0"/>
              <a:t>ALUMNOS</a:t>
            </a:r>
            <a:endParaRPr lang="es-EC" sz="40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752" y="2171700"/>
            <a:ext cx="8635248" cy="7855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55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1"/>
          <p:cNvSpPr/>
          <p:nvPr/>
        </p:nvSpPr>
        <p:spPr>
          <a:xfrm>
            <a:off x="0" y="-190500"/>
            <a:ext cx="18288000" cy="10477500"/>
          </a:xfrm>
          <a:prstGeom prst="rect">
            <a:avLst/>
          </a:prstGeom>
          <a:solidFill>
            <a:srgbClr val="2F5972"/>
          </a:solidFill>
        </p:spPr>
      </p:sp>
      <p:grpSp>
        <p:nvGrpSpPr>
          <p:cNvPr id="4" name="Group 2"/>
          <p:cNvGrpSpPr/>
          <p:nvPr/>
        </p:nvGrpSpPr>
        <p:grpSpPr>
          <a:xfrm rot="-5400000">
            <a:off x="7824273" y="-166175"/>
            <a:ext cx="10515601" cy="10466947"/>
            <a:chOff x="0" y="0"/>
            <a:chExt cx="6350000" cy="6339840"/>
          </a:xfrm>
        </p:grpSpPr>
        <p:sp>
          <p:nvSpPr>
            <p:cNvPr id="5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sp>
        <p:nvSpPr>
          <p:cNvPr id="12" name="CuadroTexto 11"/>
          <p:cNvSpPr txBox="1"/>
          <p:nvPr/>
        </p:nvSpPr>
        <p:spPr>
          <a:xfrm>
            <a:off x="1692758" y="266699"/>
            <a:ext cx="14995042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EC" sz="3200" dirty="0" smtClean="0"/>
              <a:t>La </a:t>
            </a:r>
            <a:r>
              <a:rPr lang="es-EC" sz="3200" dirty="0"/>
              <a:t>lesión más frecuente es la periostitis tibial con un total de 15 casos equivalente al 23% de las lesiones, seguida por la pubalgia y la lumbalgia con 10 y 7 casos respectivamente, equivalente a 15% y 10%.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73D4B92E-C97C-49E4-954F-DC830D733C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9950367"/>
              </p:ext>
            </p:extLst>
          </p:nvPr>
        </p:nvGraphicFramePr>
        <p:xfrm>
          <a:off x="9677399" y="2293560"/>
          <a:ext cx="7467601" cy="6964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B589868C-C13D-47A4-8EE7-EEA278C4FB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073639"/>
              </p:ext>
            </p:extLst>
          </p:nvPr>
        </p:nvGraphicFramePr>
        <p:xfrm>
          <a:off x="1219200" y="2293560"/>
          <a:ext cx="7772400" cy="6964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0326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2086015" y="4838700"/>
            <a:ext cx="15163800" cy="12801600"/>
          </a:xfrm>
          <a:prstGeom prst="rect">
            <a:avLst/>
          </a:prstGeom>
        </p:spPr>
      </p:pic>
      <p:pic>
        <p:nvPicPr>
          <p:cNvPr id="20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545344" y="-1212526"/>
            <a:ext cx="2391920" cy="5562604"/>
          </a:xfrm>
          <a:prstGeom prst="rect">
            <a:avLst/>
          </a:prstGeom>
        </p:spPr>
      </p:pic>
      <p:sp>
        <p:nvSpPr>
          <p:cNvPr id="21" name="TextBox 2"/>
          <p:cNvSpPr txBox="1"/>
          <p:nvPr/>
        </p:nvSpPr>
        <p:spPr>
          <a:xfrm>
            <a:off x="76200" y="521375"/>
            <a:ext cx="401963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C" sz="4400" b="1" i="1" spc="-114" dirty="0">
                <a:solidFill>
                  <a:schemeClr val="bg1"/>
                </a:solidFill>
                <a:latin typeface="Playfair Display" panose="020B0604020202020204" charset="0"/>
              </a:rPr>
              <a:t>R</a:t>
            </a:r>
            <a:r>
              <a:rPr lang="es-EC" sz="4400" b="1" i="1" spc="-114" dirty="0" smtClean="0">
                <a:solidFill>
                  <a:schemeClr val="bg1"/>
                </a:solidFill>
                <a:latin typeface="Playfair Display" panose="020B0604020202020204" charset="0"/>
              </a:rPr>
              <a:t>egistro de descansos médicos</a:t>
            </a:r>
            <a:endParaRPr lang="es-EC" sz="4400" b="1" i="1" spc="-114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/>
          <a:srcRect r="66894"/>
          <a:stretch/>
        </p:blipFill>
        <p:spPr>
          <a:xfrm>
            <a:off x="609600" y="5143500"/>
            <a:ext cx="6559013" cy="4153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5143500"/>
            <a:ext cx="9296050" cy="4153653"/>
          </a:xfrm>
          <a:prstGeom prst="rect">
            <a:avLst/>
          </a:prstGeom>
        </p:spPr>
      </p:pic>
      <p:pic>
        <p:nvPicPr>
          <p:cNvPr id="2050" name="Picture 2" descr="Resultado de imagen para escuela superior militar de aviaciÃ³n cosme rennella barbatt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837" y="22980"/>
            <a:ext cx="12637163" cy="428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7924800" y="1794108"/>
            <a:ext cx="15163800" cy="12801600"/>
          </a:xfrm>
          <a:prstGeom prst="rect">
            <a:avLst/>
          </a:prstGeom>
        </p:spPr>
      </p:pic>
      <p:pic>
        <p:nvPicPr>
          <p:cNvPr id="2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585343" y="-1623442"/>
            <a:ext cx="2391920" cy="5562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199" y="110459"/>
            <a:ext cx="401963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EC" sz="4400" b="1" i="1" spc="-114" dirty="0">
                <a:solidFill>
                  <a:schemeClr val="bg1"/>
                </a:solidFill>
                <a:latin typeface="Playfair Display" panose="020B0604020202020204" charset="0"/>
              </a:rPr>
              <a:t>R</a:t>
            </a:r>
            <a:r>
              <a:rPr lang="es-EC" sz="4400" b="1" i="1" spc="-114" dirty="0" smtClean="0">
                <a:solidFill>
                  <a:schemeClr val="bg1"/>
                </a:solidFill>
                <a:latin typeface="Playfair Display" panose="020B0604020202020204" charset="0"/>
              </a:rPr>
              <a:t>egistro de descansos médicos</a:t>
            </a:r>
            <a:endParaRPr lang="es-EC" sz="4400" b="1" i="1" spc="-114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730989752"/>
              </p:ext>
            </p:extLst>
          </p:nvPr>
        </p:nvGraphicFramePr>
        <p:xfrm>
          <a:off x="10744200" y="4229100"/>
          <a:ext cx="5715000" cy="5104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8804" y="-1"/>
            <a:ext cx="12609196" cy="25624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l="27345" t="17242" r="21077"/>
          <a:stretch/>
        </p:blipFill>
        <p:spPr>
          <a:xfrm>
            <a:off x="914400" y="5476451"/>
            <a:ext cx="8534400" cy="249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0972800" y="0"/>
            <a:ext cx="73152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1652056" y="-1690156"/>
            <a:ext cx="2492577" cy="579669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6022825" y="4613126"/>
            <a:ext cx="10287000" cy="984549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7744" y="342900"/>
            <a:ext cx="363605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4400" b="1" i="1" u="none" strike="noStrike" kern="1200" cap="none" spc="-114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anose="020B0604020202020204" charset="0"/>
                <a:ea typeface="+mn-ea"/>
                <a:cs typeface="+mn-cs"/>
              </a:rPr>
              <a:t>Análisis de planificaciones</a:t>
            </a:r>
            <a:endParaRPr kumimoji="0" lang="es-EC" sz="4400" b="1" i="1" u="none" strike="noStrike" kern="1200" cap="none" spc="-114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fair Display" panose="020B0604020202020204" charset="0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91" y="2628900"/>
            <a:ext cx="10530409" cy="7261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/>
          <a:srcRect t="10144" b="2174"/>
          <a:stretch/>
        </p:blipFill>
        <p:spPr>
          <a:xfrm>
            <a:off x="11353800" y="38100"/>
            <a:ext cx="6868052" cy="10172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0" y="244678"/>
            <a:ext cx="2030411" cy="207942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1000" y="244679"/>
            <a:ext cx="2744589" cy="207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9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003434922"/>
              </p:ext>
            </p:extLst>
          </p:nvPr>
        </p:nvGraphicFramePr>
        <p:xfrm>
          <a:off x="9178786" y="5603876"/>
          <a:ext cx="8229600" cy="4588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7" name="Picture 2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839200" y="5054825"/>
            <a:ext cx="8623234" cy="72079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200000">
            <a:off x="3118851" y="4897950"/>
            <a:ext cx="10458414" cy="874188"/>
          </a:xfrm>
          <a:prstGeom prst="rect">
            <a:avLst/>
          </a:prstGeom>
        </p:spPr>
      </p:pic>
      <p:pic>
        <p:nvPicPr>
          <p:cNvPr id="35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400000">
            <a:off x="1722766" y="-1591934"/>
            <a:ext cx="2492577" cy="5796690"/>
          </a:xfrm>
          <a:prstGeom prst="rect">
            <a:avLst/>
          </a:prstGeom>
        </p:spPr>
      </p:pic>
      <p:sp>
        <p:nvSpPr>
          <p:cNvPr id="36" name="TextBox 2"/>
          <p:cNvSpPr txBox="1"/>
          <p:nvPr/>
        </p:nvSpPr>
        <p:spPr>
          <a:xfrm>
            <a:off x="173944" y="190500"/>
            <a:ext cx="3636056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4400" b="1" i="1" u="none" strike="noStrike" kern="1200" cap="none" spc="-114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anose="020B0604020202020204" charset="0"/>
                <a:ea typeface="+mn-ea"/>
                <a:cs typeface="+mn-cs"/>
              </a:rPr>
              <a:t>Análisis estadístico</a:t>
            </a:r>
            <a:r>
              <a:rPr kumimoji="0" lang="es-EC" sz="4400" b="1" i="1" u="none" strike="noStrike" kern="1200" cap="none" spc="-114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anose="020B0604020202020204" charset="0"/>
                <a:ea typeface="+mn-ea"/>
                <a:cs typeface="+mn-cs"/>
              </a:rPr>
              <a:t> de resultados</a:t>
            </a:r>
            <a:endParaRPr kumimoji="0" lang="es-EC" sz="4400" b="1" i="1" u="none" strike="noStrike" kern="1200" cap="none" spc="-114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fair Display" panose="020B0604020202020204" charset="0"/>
              <a:ea typeface="+mn-ea"/>
              <a:cs typeface="+mn-cs"/>
            </a:endParaRPr>
          </a:p>
        </p:txBody>
      </p:sp>
      <p:graphicFrame>
        <p:nvGraphicFramePr>
          <p:cNvPr id="37" name="Tabla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50705"/>
              </p:ext>
            </p:extLst>
          </p:nvPr>
        </p:nvGraphicFramePr>
        <p:xfrm>
          <a:off x="8707041" y="156411"/>
          <a:ext cx="9428559" cy="1452420"/>
        </p:xfrm>
        <a:graphic>
          <a:graphicData uri="http://schemas.openxmlformats.org/drawingml/2006/table">
            <a:tbl>
              <a:tblPr firstRow="1" firstCol="1" bandRow="1"/>
              <a:tblGrid>
                <a:gridCol w="1571427">
                  <a:extLst>
                    <a:ext uri="{9D8B030D-6E8A-4147-A177-3AD203B41FA5}">
                      <a16:colId xmlns:a16="http://schemas.microsoft.com/office/drawing/2014/main" val="3460938821"/>
                    </a:ext>
                  </a:extLst>
                </a:gridCol>
                <a:gridCol w="1762348">
                  <a:extLst>
                    <a:ext uri="{9D8B030D-6E8A-4147-A177-3AD203B41FA5}">
                      <a16:colId xmlns:a16="http://schemas.microsoft.com/office/drawing/2014/main" val="3963483149"/>
                    </a:ext>
                  </a:extLst>
                </a:gridCol>
                <a:gridCol w="1777035">
                  <a:extLst>
                    <a:ext uri="{9D8B030D-6E8A-4147-A177-3AD203B41FA5}">
                      <a16:colId xmlns:a16="http://schemas.microsoft.com/office/drawing/2014/main" val="1682093028"/>
                    </a:ext>
                  </a:extLst>
                </a:gridCol>
                <a:gridCol w="1527368">
                  <a:extLst>
                    <a:ext uri="{9D8B030D-6E8A-4147-A177-3AD203B41FA5}">
                      <a16:colId xmlns:a16="http://schemas.microsoft.com/office/drawing/2014/main" val="1802073034"/>
                    </a:ext>
                  </a:extLst>
                </a:gridCol>
                <a:gridCol w="1409878">
                  <a:extLst>
                    <a:ext uri="{9D8B030D-6E8A-4147-A177-3AD203B41FA5}">
                      <a16:colId xmlns:a16="http://schemas.microsoft.com/office/drawing/2014/main" val="305690738"/>
                    </a:ext>
                  </a:extLst>
                </a:gridCol>
                <a:gridCol w="1380503">
                  <a:extLst>
                    <a:ext uri="{9D8B030D-6E8A-4147-A177-3AD203B41FA5}">
                      <a16:colId xmlns:a16="http://schemas.microsoft.com/office/drawing/2014/main" val="2295748119"/>
                    </a:ext>
                  </a:extLst>
                </a:gridCol>
              </a:tblGrid>
              <a:tr h="703315"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Condición</a:t>
                      </a:r>
                    </a:p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52095" indent="-69215" algn="ctr">
                        <a:spcAft>
                          <a:spcPts val="0"/>
                        </a:spcAft>
                      </a:pPr>
                      <a:r>
                        <a:rPr lang="es-EC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Población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Lesionados Masculino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Lesionados Femenino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lesionados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 lesionados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población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165330"/>
                  </a:ext>
                </a:extLst>
              </a:tr>
              <a:tr h="359626"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Cadetes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17= 54%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1465748"/>
                  </a:ext>
                </a:extLst>
              </a:tr>
              <a:tr h="361274"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Alumnos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87= 58%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031837"/>
                  </a:ext>
                </a:extLst>
              </a:tr>
            </a:tbl>
          </a:graphicData>
        </a:graphic>
      </p:graphicFrame>
      <p:graphicFrame>
        <p:nvGraphicFramePr>
          <p:cNvPr id="38" name="Gráfico 37"/>
          <p:cNvGraphicFramePr/>
          <p:nvPr>
            <p:extLst>
              <p:ext uri="{D42A27DB-BD31-4B8C-83A1-F6EECF244321}">
                <p14:modId xmlns:p14="http://schemas.microsoft.com/office/powerpoint/2010/main" val="302515122"/>
              </p:ext>
            </p:extLst>
          </p:nvPr>
        </p:nvGraphicFramePr>
        <p:xfrm>
          <a:off x="10231768" y="1858811"/>
          <a:ext cx="6017207" cy="3335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9" name="Tabla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998923"/>
              </p:ext>
            </p:extLst>
          </p:nvPr>
        </p:nvGraphicFramePr>
        <p:xfrm>
          <a:off x="0" y="3220660"/>
          <a:ext cx="8158892" cy="1768192"/>
        </p:xfrm>
        <a:graphic>
          <a:graphicData uri="http://schemas.openxmlformats.org/drawingml/2006/table">
            <a:tbl>
              <a:tblPr firstRow="1" firstCol="1" bandRow="1"/>
              <a:tblGrid>
                <a:gridCol w="1931556">
                  <a:extLst>
                    <a:ext uri="{9D8B030D-6E8A-4147-A177-3AD203B41FA5}">
                      <a16:colId xmlns:a16="http://schemas.microsoft.com/office/drawing/2014/main" val="2582529330"/>
                    </a:ext>
                  </a:extLst>
                </a:gridCol>
                <a:gridCol w="1699770">
                  <a:extLst>
                    <a:ext uri="{9D8B030D-6E8A-4147-A177-3AD203B41FA5}">
                      <a16:colId xmlns:a16="http://schemas.microsoft.com/office/drawing/2014/main" val="1218348360"/>
                    </a:ext>
                  </a:extLst>
                </a:gridCol>
                <a:gridCol w="1576149">
                  <a:extLst>
                    <a:ext uri="{9D8B030D-6E8A-4147-A177-3AD203B41FA5}">
                      <a16:colId xmlns:a16="http://schemas.microsoft.com/office/drawing/2014/main" val="57148906"/>
                    </a:ext>
                  </a:extLst>
                </a:gridCol>
                <a:gridCol w="1622506">
                  <a:extLst>
                    <a:ext uri="{9D8B030D-6E8A-4147-A177-3AD203B41FA5}">
                      <a16:colId xmlns:a16="http://schemas.microsoft.com/office/drawing/2014/main" val="801031781"/>
                    </a:ext>
                  </a:extLst>
                </a:gridCol>
                <a:gridCol w="1328911">
                  <a:extLst>
                    <a:ext uri="{9D8B030D-6E8A-4147-A177-3AD203B41FA5}">
                      <a16:colId xmlns:a16="http://schemas.microsoft.com/office/drawing/2014/main" val="2413208742"/>
                    </a:ext>
                  </a:extLst>
                </a:gridCol>
              </a:tblGrid>
              <a:tr h="677649"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2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s-EC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° lesiones</a:t>
                      </a:r>
                      <a:endParaRPr lang="es-EC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Población</a:t>
                      </a:r>
                      <a:endParaRPr lang="es-EC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Una</a:t>
                      </a:r>
                      <a:endParaRPr lang="es-EC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Dos</a:t>
                      </a:r>
                      <a:endParaRPr lang="es-EC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 Dos</a:t>
                      </a:r>
                      <a:endParaRPr lang="es-EC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296235"/>
                  </a:ext>
                </a:extLst>
              </a:tr>
              <a:tr h="381176"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Cadetes</a:t>
                      </a:r>
                      <a:endParaRPr lang="es-EC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7= 41%</a:t>
                      </a:r>
                      <a:endParaRPr lang="es-EC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2= 12%</a:t>
                      </a:r>
                      <a:endParaRPr lang="es-EC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8= 47%</a:t>
                      </a:r>
                      <a:endParaRPr lang="es-EC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EC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997671"/>
                  </a:ext>
                </a:extLst>
              </a:tr>
              <a:tr h="381176"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Alumnos</a:t>
                      </a:r>
                      <a:endParaRPr lang="es-EC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75= 86%</a:t>
                      </a:r>
                      <a:endParaRPr lang="es-EC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8= 9%</a:t>
                      </a:r>
                      <a:endParaRPr lang="es-EC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4= 5%</a:t>
                      </a:r>
                      <a:endParaRPr lang="es-EC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252095" indent="252095" algn="ctr">
                        <a:spcAft>
                          <a:spcPts val="0"/>
                        </a:spcAft>
                      </a:pPr>
                      <a:r>
                        <a:rPr lang="es-EC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es-EC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425370"/>
                  </a:ext>
                </a:extLst>
              </a:tr>
            </a:tbl>
          </a:graphicData>
        </a:graphic>
      </p:graphicFrame>
      <p:graphicFrame>
        <p:nvGraphicFramePr>
          <p:cNvPr id="40" name="Gráfico 39"/>
          <p:cNvGraphicFramePr/>
          <p:nvPr>
            <p:extLst>
              <p:ext uri="{D42A27DB-BD31-4B8C-83A1-F6EECF244321}">
                <p14:modId xmlns:p14="http://schemas.microsoft.com/office/powerpoint/2010/main" val="2002566266"/>
              </p:ext>
            </p:extLst>
          </p:nvPr>
        </p:nvGraphicFramePr>
        <p:xfrm>
          <a:off x="631142" y="5336649"/>
          <a:ext cx="6607858" cy="4683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" name="Rectángulo 1"/>
          <p:cNvSpPr/>
          <p:nvPr/>
        </p:nvSpPr>
        <p:spPr>
          <a:xfrm>
            <a:off x="14855457" y="9772590"/>
            <a:ext cx="3432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(Ríos , Castro, &amp; Melo, 2016)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268869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1722766" y="-1591934"/>
            <a:ext cx="2492577" cy="5796690"/>
          </a:xfrm>
          <a:prstGeom prst="rect">
            <a:avLst/>
          </a:prstGeom>
        </p:spPr>
      </p:pic>
      <p:sp>
        <p:nvSpPr>
          <p:cNvPr id="36" name="TextBox 2"/>
          <p:cNvSpPr txBox="1"/>
          <p:nvPr/>
        </p:nvSpPr>
        <p:spPr>
          <a:xfrm>
            <a:off x="173944" y="436483"/>
            <a:ext cx="363605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4400" b="1" i="1" u="none" strike="noStrike" kern="1200" cap="none" spc="-114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anose="020B0604020202020204" charset="0"/>
                <a:ea typeface="+mn-ea"/>
                <a:cs typeface="+mn-cs"/>
              </a:rPr>
              <a:t>Análisis de entrevistas</a:t>
            </a:r>
            <a:endParaRPr kumimoji="0" lang="es-EC" sz="4400" b="1" i="1" u="none" strike="noStrike" kern="1200" cap="none" spc="-114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fair Display" panose="020B0604020202020204" charset="0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010400" y="510957"/>
            <a:ext cx="4724400" cy="990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Mayo. Esp. </a:t>
            </a:r>
            <a:r>
              <a:rPr lang="es-EC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Avc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Pinos Tacle Mónica</a:t>
            </a:r>
          </a:p>
          <a:p>
            <a:pPr algn="ctr"/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JEFE DEL HOSPITAL BÁSICO ESMA SUBROGANTE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2649200" y="510957"/>
            <a:ext cx="4724400" cy="990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Tcrn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Esp. </a:t>
            </a:r>
            <a:r>
              <a:rPr lang="es-EC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Avc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Méndez </a:t>
            </a:r>
            <a:r>
              <a:rPr lang="es-EC" sz="2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EC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aula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Luis</a:t>
            </a:r>
          </a:p>
          <a:p>
            <a:pPr algn="ctr"/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JEFE DEL HOSPITAL BÁSICO DE LA BACO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010400" y="2111157"/>
            <a:ext cx="10363200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 presencia del personal en formación, especialmente durante el primer año es constante debido al esfuerzo físico que se realiza en ésta fase.</a:t>
            </a:r>
          </a:p>
          <a:p>
            <a:pPr algn="just"/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 importante adaptar la planificación deportiva a la prevención de lesiones debido a que las escuelas de formación no cuenta con ello.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051040" y="5797879"/>
            <a:ext cx="4724400" cy="99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SP. Gladys Semblantes </a:t>
            </a:r>
            <a:r>
              <a:rPr lang="es-EC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Aguillon</a:t>
            </a:r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FISIOTERAPISTA DEL HOSPITAL BÁSICO DE LA ESMA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2689840" y="5797879"/>
            <a:ext cx="4724400" cy="990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SP. </a:t>
            </a:r>
            <a:r>
              <a:rPr lang="es-EC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Anibal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Boada </a:t>
            </a:r>
            <a:r>
              <a:rPr lang="es-EC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Boada</a:t>
            </a:r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FISIOTERAPISTA </a:t>
            </a:r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DEL HOSPITAL BÁSICO DE LA BACO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7040880" y="7413736"/>
            <a:ext cx="1036320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Los desequilibrios musculares son una de las principales causas de lesión articular.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Los ejercicios de fuerza y propiocepción son importantes para prevenir las lesiones que comúnmente se registran en los centros médicos de las escuelas de formación.</a:t>
            </a:r>
          </a:p>
        </p:txBody>
      </p:sp>
      <p:pic>
        <p:nvPicPr>
          <p:cNvPr id="18" name="Picture 6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127" y="7242803"/>
            <a:ext cx="1924697" cy="229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222" r="98667">
                        <a14:foregroundMark x1="71556" y1="31556" x2="71556" y2="31556"/>
                        <a14:foregroundMark x1="50667" y1="45778" x2="50667" y2="45778"/>
                        <a14:foregroundMark x1="45778" y1="47556" x2="45778" y2="47556"/>
                        <a14:foregroundMark x1="54222" y1="48889" x2="54222" y2="48889"/>
                        <a14:foregroundMark x1="56000" y1="47556" x2="56000" y2="47556"/>
                        <a14:foregroundMark x1="52444" y1="52444" x2="52444" y2="52444"/>
                        <a14:foregroundMark x1="52889" y1="54222" x2="52889" y2="54222"/>
                        <a14:foregroundMark x1="47111" y1="53333" x2="47111" y2="53333"/>
                        <a14:foregroundMark x1="66222" y1="47556" x2="66222" y2="47556"/>
                        <a14:foregroundMark x1="52889" y1="67111" x2="52889" y2="67111"/>
                        <a14:foregroundMark x1="53333" y1="62667" x2="53333" y2="62667"/>
                        <a14:foregroundMark x1="49333" y1="59111" x2="49333" y2="59111"/>
                        <a14:foregroundMark x1="50222" y1="77333" x2="50222" y2="77333"/>
                        <a14:foregroundMark x1="57778" y1="72889" x2="57778" y2="72889"/>
                        <a14:foregroundMark x1="59111" y1="65333" x2="59111" y2="65333"/>
                        <a14:foregroundMark x1="43556" y1="64889" x2="43556" y2="64889"/>
                        <a14:foregroundMark x1="41333" y1="63111" x2="41333" y2="63111"/>
                        <a14:foregroundMark x1="44889" y1="62667" x2="44889" y2="62667"/>
                        <a14:foregroundMark x1="47111" y1="64444" x2="47111" y2="64444"/>
                        <a14:foregroundMark x1="49333" y1="64444" x2="49333" y2="64444"/>
                        <a14:foregroundMark x1="38222" y1="64000" x2="38222" y2="64000"/>
                        <a14:foregroundMark x1="37333" y1="65778" x2="37333" y2="65778"/>
                        <a14:foregroundMark x1="61333" y1="64889" x2="61333" y2="64889"/>
                        <a14:foregroundMark x1="43111" y1="72889" x2="43111" y2="72889"/>
                        <a14:foregroundMark x1="49778" y1="38222" x2="49778" y2="38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5879" y="3462685"/>
            <a:ext cx="2335194" cy="233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9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46752" y="0"/>
            <a:ext cx="4761568" cy="10287000"/>
          </a:xfrm>
          <a:prstGeom prst="rect">
            <a:avLst/>
          </a:prstGeom>
          <a:solidFill>
            <a:srgbClr val="8CB67D">
              <a:alpha val="66666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14173200" y="663491"/>
            <a:ext cx="3595766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4800" b="1" i="1" spc="190" dirty="0" smtClean="0">
                <a:latin typeface="Playfair Display" panose="020B0604020202020204" charset="0"/>
              </a:rPr>
              <a:t>ESMA</a:t>
            </a:r>
            <a:endParaRPr lang="en-US" sz="4800" b="1" i="1" spc="190" dirty="0">
              <a:latin typeface="Playfair Display" panose="020B060402020202020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01778" y="5141460"/>
            <a:ext cx="4161219" cy="979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8"/>
              </a:lnSpc>
            </a:pPr>
            <a:r>
              <a:rPr lang="es-EC" sz="6600" b="1" i="1" spc="68" dirty="0" smtClean="0">
                <a:solidFill>
                  <a:schemeClr val="tx2"/>
                </a:solidFill>
                <a:latin typeface="Playfair Display" panose="020B0604020202020204" charset="0"/>
              </a:rPr>
              <a:t>Problema</a:t>
            </a:r>
            <a:endParaRPr lang="es-EC" sz="6600" b="1" i="1" spc="68" dirty="0">
              <a:solidFill>
                <a:schemeClr val="tx2"/>
              </a:solidFill>
              <a:latin typeface="Playfair Display" panose="020B060402020202020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7647" r="7647"/>
          <a:stretch>
            <a:fillRect/>
          </a:stretch>
        </p:blipFill>
        <p:spPr>
          <a:xfrm rot="-5400000">
            <a:off x="3088386" y="3325597"/>
            <a:ext cx="3538728" cy="97155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6885444"/>
            <a:ext cx="480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¿</a:t>
            </a:r>
            <a:r>
              <a:rPr lang="es-E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personal en proceso de formación de la Fuerza Aérea Ecuatoriana presenta lesiones articulares debido a la inadecuada planificación de la preparación física</a:t>
            </a:r>
            <a:r>
              <a:rPr lang="es-E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C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s-EC" sz="2800" dirty="0">
              <a:solidFill>
                <a:schemeClr val="bg1"/>
              </a:solidFill>
            </a:endParaRPr>
          </a:p>
        </p:txBody>
      </p:sp>
      <p:pic>
        <p:nvPicPr>
          <p:cNvPr id="6" name="Picture 2" descr="Resultado de imagen para escuela superior militar de aviac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87008" cy="298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sultado de imagen para escuela superior militar de aviac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0"/>
          <a:stretch/>
        </p:blipFill>
        <p:spPr bwMode="auto">
          <a:xfrm>
            <a:off x="9898170" y="8418594"/>
            <a:ext cx="3041861" cy="183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l="8690" b="27778"/>
          <a:stretch/>
        </p:blipFill>
        <p:spPr>
          <a:xfrm>
            <a:off x="5105400" y="3162300"/>
            <a:ext cx="3853579" cy="3048000"/>
          </a:xfrm>
          <a:prstGeom prst="rect">
            <a:avLst/>
          </a:prstGeom>
        </p:spPr>
      </p:pic>
      <p:sp>
        <p:nvSpPr>
          <p:cNvPr id="19" name="TextBox 4"/>
          <p:cNvSpPr txBox="1"/>
          <p:nvPr/>
        </p:nvSpPr>
        <p:spPr>
          <a:xfrm>
            <a:off x="14097000" y="8953500"/>
            <a:ext cx="3595766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4800" b="1" i="1" spc="190" dirty="0" smtClean="0">
                <a:latin typeface="Playfair Display" panose="020B0604020202020204" charset="0"/>
              </a:rPr>
              <a:t>ETFA</a:t>
            </a:r>
            <a:endParaRPr lang="en-US" sz="4800" b="1" i="1" spc="190" dirty="0">
              <a:latin typeface="Playfair Display" panose="020B060402020202020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1694" y="-10245"/>
            <a:ext cx="6728114" cy="299177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4604" y="3162300"/>
            <a:ext cx="4288996" cy="3048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8171" y="6408846"/>
            <a:ext cx="3041861" cy="1856605"/>
          </a:xfrm>
          <a:prstGeom prst="rect">
            <a:avLst/>
          </a:prstGeom>
        </p:spPr>
      </p:pic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2534" y="6090045"/>
            <a:ext cx="1924697" cy="229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222" r="98667">
                        <a14:foregroundMark x1="71556" y1="31556" x2="71556" y2="31556"/>
                        <a14:foregroundMark x1="50667" y1="45778" x2="50667" y2="45778"/>
                        <a14:foregroundMark x1="45778" y1="47556" x2="45778" y2="47556"/>
                        <a14:foregroundMark x1="54222" y1="48889" x2="54222" y2="48889"/>
                        <a14:foregroundMark x1="56000" y1="47556" x2="56000" y2="47556"/>
                        <a14:foregroundMark x1="52444" y1="52444" x2="52444" y2="52444"/>
                        <a14:foregroundMark x1="52889" y1="54222" x2="52889" y2="54222"/>
                        <a14:foregroundMark x1="47111" y1="53333" x2="47111" y2="53333"/>
                        <a14:foregroundMark x1="66222" y1="47556" x2="66222" y2="47556"/>
                        <a14:foregroundMark x1="52889" y1="67111" x2="52889" y2="67111"/>
                        <a14:foregroundMark x1="53333" y1="62667" x2="53333" y2="62667"/>
                        <a14:foregroundMark x1="49333" y1="59111" x2="49333" y2="59111"/>
                        <a14:foregroundMark x1="50222" y1="77333" x2="50222" y2="77333"/>
                        <a14:foregroundMark x1="57778" y1="72889" x2="57778" y2="72889"/>
                        <a14:foregroundMark x1="59111" y1="65333" x2="59111" y2="65333"/>
                        <a14:foregroundMark x1="43556" y1="64889" x2="43556" y2="64889"/>
                        <a14:foregroundMark x1="41333" y1="63111" x2="41333" y2="63111"/>
                        <a14:foregroundMark x1="44889" y1="62667" x2="44889" y2="62667"/>
                        <a14:foregroundMark x1="47111" y1="64444" x2="47111" y2="64444"/>
                        <a14:foregroundMark x1="49333" y1="64444" x2="49333" y2="64444"/>
                        <a14:foregroundMark x1="38222" y1="64000" x2="38222" y2="64000"/>
                        <a14:foregroundMark x1="37333" y1="65778" x2="37333" y2="65778"/>
                        <a14:foregroundMark x1="61333" y1="64889" x2="61333" y2="64889"/>
                        <a14:foregroundMark x1="43111" y1="72889" x2="43111" y2="72889"/>
                        <a14:foregroundMark x1="49778" y1="38222" x2="49778" y2="38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33606" y="1693262"/>
            <a:ext cx="2335194" cy="2335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2086015" y="4838700"/>
            <a:ext cx="15163800" cy="12801600"/>
          </a:xfrm>
          <a:prstGeom prst="rect">
            <a:avLst/>
          </a:prstGeom>
        </p:spPr>
      </p:pic>
      <p:pic>
        <p:nvPicPr>
          <p:cNvPr id="20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545344" y="-1212526"/>
            <a:ext cx="2391920" cy="5562604"/>
          </a:xfrm>
          <a:prstGeom prst="rect">
            <a:avLst/>
          </a:prstGeom>
        </p:spPr>
      </p:pic>
      <p:sp>
        <p:nvSpPr>
          <p:cNvPr id="21" name="TextBox 2"/>
          <p:cNvSpPr txBox="1"/>
          <p:nvPr/>
        </p:nvSpPr>
        <p:spPr>
          <a:xfrm>
            <a:off x="76200" y="521375"/>
            <a:ext cx="401963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4400" b="1" i="1" u="none" strike="noStrike" kern="1200" cap="none" spc="-114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anose="020B0604020202020204" charset="0"/>
                <a:ea typeface="+mn-ea"/>
                <a:cs typeface="+mn-cs"/>
              </a:rPr>
              <a:t>Causa de lesiones</a:t>
            </a:r>
            <a:endParaRPr kumimoji="0" lang="es-EC" sz="4400" b="1" i="1" u="none" strike="noStrike" kern="1200" cap="none" spc="-114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fair Display" panose="020B0604020202020204" charset="0"/>
              <a:ea typeface="+mn-ea"/>
              <a:cs typeface="+mn-cs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409577"/>
              </p:ext>
            </p:extLst>
          </p:nvPr>
        </p:nvGraphicFramePr>
        <p:xfrm>
          <a:off x="3429000" y="372816"/>
          <a:ext cx="13662474" cy="9569132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3573925">
                  <a:extLst>
                    <a:ext uri="{9D8B030D-6E8A-4147-A177-3AD203B41FA5}">
                      <a16:colId xmlns:a16="http://schemas.microsoft.com/office/drawing/2014/main" val="3030554733"/>
                    </a:ext>
                  </a:extLst>
                </a:gridCol>
                <a:gridCol w="3993601">
                  <a:extLst>
                    <a:ext uri="{9D8B030D-6E8A-4147-A177-3AD203B41FA5}">
                      <a16:colId xmlns:a16="http://schemas.microsoft.com/office/drawing/2014/main" val="2240400383"/>
                    </a:ext>
                  </a:extLst>
                </a:gridCol>
                <a:gridCol w="2882770">
                  <a:extLst>
                    <a:ext uri="{9D8B030D-6E8A-4147-A177-3AD203B41FA5}">
                      <a16:colId xmlns:a16="http://schemas.microsoft.com/office/drawing/2014/main" val="3381809334"/>
                    </a:ext>
                  </a:extLst>
                </a:gridCol>
                <a:gridCol w="3212178">
                  <a:extLst>
                    <a:ext uri="{9D8B030D-6E8A-4147-A177-3AD203B41FA5}">
                      <a16:colId xmlns:a16="http://schemas.microsoft.com/office/drawing/2014/main" val="3406919445"/>
                    </a:ext>
                  </a:extLst>
                </a:gridCol>
              </a:tblGrid>
              <a:tr h="984497">
                <a:tc>
                  <a:txBody>
                    <a:bodyPr/>
                    <a:lstStyle/>
                    <a:p>
                      <a:pPr marL="252095"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solidFill>
                            <a:schemeClr val="tx1"/>
                          </a:solidFill>
                          <a:effectLst/>
                        </a:rPr>
                        <a:t>Lesiones más frecuentes</a:t>
                      </a:r>
                      <a:endParaRPr lang="es-EC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tc>
                  <a:txBody>
                    <a:bodyPr/>
                    <a:lstStyle/>
                    <a:p>
                      <a:pPr marL="252095"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>
                          <a:solidFill>
                            <a:schemeClr val="tx1"/>
                          </a:solidFill>
                          <a:effectLst/>
                        </a:rPr>
                        <a:t>Causa</a:t>
                      </a:r>
                      <a:endParaRPr lang="es-EC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tc>
                  <a:txBody>
                    <a:bodyPr/>
                    <a:lstStyle/>
                    <a:p>
                      <a:pPr marL="252095"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 dirty="0">
                          <a:solidFill>
                            <a:schemeClr val="tx1"/>
                          </a:solidFill>
                          <a:effectLst/>
                        </a:rPr>
                        <a:t>Factor a mejorar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tc>
                  <a:txBody>
                    <a:bodyPr/>
                    <a:lstStyle/>
                    <a:p>
                      <a:pPr marL="252095"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800" dirty="0">
                          <a:solidFill>
                            <a:schemeClr val="tx1"/>
                          </a:solidFill>
                          <a:effectLst/>
                        </a:rPr>
                        <a:t>Bibliografía</a:t>
                      </a:r>
                      <a:endParaRPr lang="es-EC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extLst>
                  <a:ext uri="{0D108BD9-81ED-4DB2-BD59-A6C34878D82A}">
                    <a16:rowId xmlns:a16="http://schemas.microsoft.com/office/drawing/2014/main" val="96840899"/>
                  </a:ext>
                </a:extLst>
              </a:tr>
              <a:tr h="1895567">
                <a:tc>
                  <a:txBody>
                    <a:bodyPr/>
                    <a:lstStyle/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Tendinitis rotuliana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tc>
                  <a:txBody>
                    <a:bodyPr/>
                    <a:lstStyle/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-Acortamientos o asimetrías musculares.</a:t>
                      </a:r>
                    </a:p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-Coordinación </a:t>
                      </a:r>
                      <a:r>
                        <a:rPr lang="es-EC" sz="2400" dirty="0" smtClean="0">
                          <a:effectLst/>
                        </a:rPr>
                        <a:t>   intermuscular</a:t>
                      </a:r>
                      <a:r>
                        <a:rPr lang="es-EC" sz="2400" dirty="0">
                          <a:effectLst/>
                        </a:rPr>
                        <a:t>.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tc>
                  <a:txBody>
                    <a:bodyPr/>
                    <a:lstStyle/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-Fuerza</a:t>
                      </a:r>
                    </a:p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-Flexibilidad</a:t>
                      </a:r>
                    </a:p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 smtClean="0">
                          <a:effectLst/>
                        </a:rPr>
                        <a:t>-Propiocepción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tc>
                  <a:txBody>
                    <a:bodyPr/>
                    <a:lstStyle/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Villanueva, M. citado en  (</a:t>
                      </a:r>
                      <a:r>
                        <a:rPr lang="es-EC" sz="2400" dirty="0" err="1">
                          <a:effectLst/>
                        </a:rPr>
                        <a:t>Matey</a:t>
                      </a:r>
                      <a:r>
                        <a:rPr lang="es-EC" sz="2400" dirty="0">
                          <a:effectLst/>
                        </a:rPr>
                        <a:t>, 2015)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extLst>
                  <a:ext uri="{0D108BD9-81ED-4DB2-BD59-A6C34878D82A}">
                    <a16:rowId xmlns:a16="http://schemas.microsoft.com/office/drawing/2014/main" val="2031618390"/>
                  </a:ext>
                </a:extLst>
              </a:tr>
              <a:tr h="1070690">
                <a:tc>
                  <a:txBody>
                    <a:bodyPr/>
                    <a:lstStyle/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Periostitis tibial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tc>
                  <a:txBody>
                    <a:bodyPr/>
                    <a:lstStyle/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Inapropiados índices de flexibilidad en tobillos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tc>
                  <a:txBody>
                    <a:bodyPr/>
                    <a:lstStyle/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-Flexibilidad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tc>
                  <a:txBody>
                    <a:bodyPr/>
                    <a:lstStyle/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(Loudon, Jenkins, &amp; &amp; Loudon, 1996).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extLst>
                  <a:ext uri="{0D108BD9-81ED-4DB2-BD59-A6C34878D82A}">
                    <a16:rowId xmlns:a16="http://schemas.microsoft.com/office/drawing/2014/main" val="1694789388"/>
                  </a:ext>
                </a:extLst>
              </a:tr>
              <a:tr h="2809189">
                <a:tc>
                  <a:txBody>
                    <a:bodyPr/>
                    <a:lstStyle/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Pubalgia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tc>
                  <a:txBody>
                    <a:bodyPr/>
                    <a:lstStyle/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-Fuerza y masa muscular disminuida en</a:t>
                      </a:r>
                      <a:r>
                        <a:rPr lang="es-ES" sz="2400">
                          <a:effectLst/>
                        </a:rPr>
                        <a:t> aductores, flexores de cadera y abdominales.</a:t>
                      </a:r>
                      <a:endParaRPr lang="es-EC" sz="2400">
                        <a:effectLst/>
                      </a:endParaRPr>
                    </a:p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-Disminución en la movilidad de la cadera.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tc>
                  <a:txBody>
                    <a:bodyPr/>
                    <a:lstStyle/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-Fuerza</a:t>
                      </a:r>
                    </a:p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-Flexibilidad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tc>
                  <a:txBody>
                    <a:bodyPr/>
                    <a:lstStyle/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(</a:t>
                      </a:r>
                      <a:r>
                        <a:rPr lang="es-EC" sz="2400" dirty="0" err="1">
                          <a:effectLst/>
                        </a:rPr>
                        <a:t>Zuil</a:t>
                      </a:r>
                      <a:r>
                        <a:rPr lang="es-EC" sz="2400" dirty="0">
                          <a:effectLst/>
                        </a:rPr>
                        <a:t> &amp; Martínez, 2008).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extLst>
                  <a:ext uri="{0D108BD9-81ED-4DB2-BD59-A6C34878D82A}">
                    <a16:rowId xmlns:a16="http://schemas.microsoft.com/office/drawing/2014/main" val="4116961653"/>
                  </a:ext>
                </a:extLst>
              </a:tr>
              <a:tr h="2809189">
                <a:tc>
                  <a:txBody>
                    <a:bodyPr/>
                    <a:lstStyle/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Tendinitis aquiliana 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tc>
                  <a:txBody>
                    <a:bodyPr/>
                    <a:lstStyle/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-Pronación excesiva (pie plano).</a:t>
                      </a:r>
                      <a:endParaRPr lang="es-EC" sz="2400">
                        <a:effectLst/>
                      </a:endParaRPr>
                    </a:p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-Inadecuados índices de fuerza y flexibilidad en músculos de la pantorrilla.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tc>
                  <a:txBody>
                    <a:bodyPr/>
                    <a:lstStyle/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-Postura</a:t>
                      </a:r>
                    </a:p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-Fuerza</a:t>
                      </a:r>
                    </a:p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</a:rPr>
                        <a:t>-Flexibilidad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tc>
                  <a:txBody>
                    <a:bodyPr/>
                    <a:lstStyle/>
                    <a:p>
                      <a:pPr marL="252095" indent="25209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</a:rPr>
                        <a:t>(Comité de Educación Pública, </a:t>
                      </a:r>
                      <a:r>
                        <a:rPr lang="es-EC" sz="2400" dirty="0" err="1">
                          <a:effectLst/>
                        </a:rPr>
                        <a:t>s.f</a:t>
                      </a:r>
                      <a:r>
                        <a:rPr lang="es-EC" sz="2400" dirty="0">
                          <a:effectLst/>
                        </a:rPr>
                        <a:t>).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552" marR="52552" marT="0" marB="0" anchor="ctr"/>
                </a:tc>
                <a:extLst>
                  <a:ext uri="{0D108BD9-81ED-4DB2-BD59-A6C34878D82A}">
                    <a16:rowId xmlns:a16="http://schemas.microsoft.com/office/drawing/2014/main" val="2215909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77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3377609" y="-342900"/>
            <a:ext cx="112776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layfair Display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Esquema del planteamiento de acciones para </a:t>
            </a:r>
            <a:r>
              <a:rPr kumimoji="0" lang="es-EC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contrarrestar el alto índice</a:t>
            </a:r>
            <a:r>
              <a:rPr kumimoji="0" lang="es-EC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de lesiones</a:t>
            </a:r>
            <a:endParaRPr kumimoji="0" lang="es-E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layfair Display" panose="020B06040202020202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layfair Display" panose="020B0604020202020204" charset="0"/>
            </a:endParaRPr>
          </a:p>
        </p:txBody>
      </p:sp>
      <p:grpSp>
        <p:nvGrpSpPr>
          <p:cNvPr id="32" name="Group 2"/>
          <p:cNvGrpSpPr/>
          <p:nvPr/>
        </p:nvGrpSpPr>
        <p:grpSpPr>
          <a:xfrm rot="-5400000">
            <a:off x="8042658" y="3555"/>
            <a:ext cx="10288211" cy="10271750"/>
            <a:chOff x="0" y="0"/>
            <a:chExt cx="6350000" cy="6339840"/>
          </a:xfrm>
        </p:grpSpPr>
        <p:sp>
          <p:nvSpPr>
            <p:cNvPr id="3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sp>
        <p:nvSpPr>
          <p:cNvPr id="38" name="Rectángulo redondeado 8"/>
          <p:cNvSpPr>
            <a:spLocks noChangeArrowheads="1"/>
          </p:cNvSpPr>
          <p:nvPr/>
        </p:nvSpPr>
        <p:spPr bwMode="auto">
          <a:xfrm>
            <a:off x="6934200" y="3179979"/>
            <a:ext cx="2953801" cy="1276723"/>
          </a:xfrm>
          <a:prstGeom prst="roundRect">
            <a:avLst>
              <a:gd name="adj" fmla="val 16667"/>
            </a:avLst>
          </a:prstGeom>
          <a:solidFill>
            <a:srgbClr val="205867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Asimetría</a:t>
            </a:r>
            <a:r>
              <a:rPr kumimoji="0" lang="es-EC" altLang="es-EC" sz="2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muscular</a:t>
            </a:r>
            <a:endParaRPr kumimoji="0" lang="es-EC" altLang="es-EC" sz="5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ángulo redondeado 11"/>
          <p:cNvSpPr>
            <a:spLocks noChangeArrowheads="1"/>
          </p:cNvSpPr>
          <p:nvPr/>
        </p:nvSpPr>
        <p:spPr bwMode="auto">
          <a:xfrm>
            <a:off x="13506463" y="3205065"/>
            <a:ext cx="3028937" cy="1251637"/>
          </a:xfrm>
          <a:prstGeom prst="roundRect">
            <a:avLst>
              <a:gd name="adj" fmla="val 16667"/>
            </a:avLst>
          </a:prstGeom>
          <a:solidFill>
            <a:srgbClr val="205867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altLang="es-EC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Flexibilidad</a:t>
            </a:r>
            <a:endParaRPr kumimoji="0" lang="es-EC" altLang="es-EC" sz="5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ángulo redondeado 14"/>
          <p:cNvSpPr>
            <a:spLocks noChangeArrowheads="1"/>
          </p:cNvSpPr>
          <p:nvPr/>
        </p:nvSpPr>
        <p:spPr bwMode="auto">
          <a:xfrm>
            <a:off x="3579091" y="3144103"/>
            <a:ext cx="2955045" cy="1312599"/>
          </a:xfrm>
          <a:prstGeom prst="roundRect">
            <a:avLst>
              <a:gd name="adj" fmla="val 16667"/>
            </a:avLst>
          </a:prstGeom>
          <a:solidFill>
            <a:srgbClr val="205867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altLang="es-EC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Acortamiento muscular</a:t>
            </a:r>
            <a:endParaRPr kumimoji="0" lang="es-EC" altLang="es-EC" sz="6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ángulo redondeado 239"/>
          <p:cNvSpPr>
            <a:spLocks noChangeArrowheads="1"/>
          </p:cNvSpPr>
          <p:nvPr/>
        </p:nvSpPr>
        <p:spPr bwMode="auto">
          <a:xfrm>
            <a:off x="10288064" y="3188451"/>
            <a:ext cx="2818336" cy="1268251"/>
          </a:xfrm>
          <a:prstGeom prst="roundRect">
            <a:avLst>
              <a:gd name="adj" fmla="val 16667"/>
            </a:avLst>
          </a:prstGeom>
          <a:solidFill>
            <a:srgbClr val="205867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altLang="es-EC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Coordinación intermuscular</a:t>
            </a:r>
            <a:endParaRPr kumimoji="0" lang="es-EC" altLang="es-EC" sz="5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Pentágono 244"/>
          <p:cNvSpPr>
            <a:spLocks noChangeArrowheads="1"/>
          </p:cNvSpPr>
          <p:nvPr/>
        </p:nvSpPr>
        <p:spPr bwMode="auto">
          <a:xfrm>
            <a:off x="1813516" y="3156285"/>
            <a:ext cx="1691684" cy="1300418"/>
          </a:xfrm>
          <a:prstGeom prst="homePlate">
            <a:avLst>
              <a:gd name="adj" fmla="val 49999"/>
            </a:avLst>
          </a:prstGeom>
          <a:solidFill>
            <a:srgbClr val="205867"/>
          </a:solidFill>
          <a:ln w="25400">
            <a:solidFill>
              <a:srgbClr val="20586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Problemas</a:t>
            </a:r>
            <a:endParaRPr kumimoji="0" lang="es-EC" altLang="es-EC" sz="5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ángulo redondeado 245"/>
          <p:cNvSpPr>
            <a:spLocks noChangeArrowheads="1"/>
          </p:cNvSpPr>
          <p:nvPr/>
        </p:nvSpPr>
        <p:spPr bwMode="auto">
          <a:xfrm>
            <a:off x="6934200" y="5820562"/>
            <a:ext cx="2953801" cy="1390408"/>
          </a:xfrm>
          <a:prstGeom prst="roundRect">
            <a:avLst>
              <a:gd name="adj" fmla="val 16667"/>
            </a:avLst>
          </a:prstGeom>
          <a:solidFill>
            <a:srgbClr val="B6DDE8"/>
          </a:solidFill>
          <a:ln w="25400">
            <a:solidFill>
              <a:srgbClr val="B6DDE8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Fuerza</a:t>
            </a:r>
            <a:endParaRPr kumimoji="0" lang="es-EC" altLang="es-EC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Pentágono 246"/>
          <p:cNvSpPr>
            <a:spLocks noChangeArrowheads="1"/>
          </p:cNvSpPr>
          <p:nvPr/>
        </p:nvSpPr>
        <p:spPr bwMode="auto">
          <a:xfrm>
            <a:off x="1803753" y="5882922"/>
            <a:ext cx="1701447" cy="1408465"/>
          </a:xfrm>
          <a:prstGeom prst="homePlate">
            <a:avLst>
              <a:gd name="adj" fmla="val 49997"/>
            </a:avLst>
          </a:prstGeom>
          <a:solidFill>
            <a:srgbClr val="B6DDE8"/>
          </a:solidFill>
          <a:ln w="25400">
            <a:solidFill>
              <a:srgbClr val="B6DDE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Objetivos Específicos</a:t>
            </a:r>
            <a:endParaRPr kumimoji="0" lang="es-EC" altLang="es-EC" sz="4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Pentágono 249"/>
          <p:cNvSpPr>
            <a:spLocks noChangeArrowheads="1"/>
          </p:cNvSpPr>
          <p:nvPr/>
        </p:nvSpPr>
        <p:spPr bwMode="auto">
          <a:xfrm>
            <a:off x="1813516" y="7468117"/>
            <a:ext cx="1691684" cy="1068246"/>
          </a:xfrm>
          <a:prstGeom prst="homePlate">
            <a:avLst>
              <a:gd name="adj" fmla="val 49997"/>
            </a:avLst>
          </a:prstGeom>
          <a:solidFill>
            <a:srgbClr val="DAEEF3"/>
          </a:solidFill>
          <a:ln w="25400">
            <a:solidFill>
              <a:srgbClr val="DAEEF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Acciones</a:t>
            </a:r>
            <a:endParaRPr kumimoji="0" lang="es-EC" altLang="es-EC" sz="5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ángulo redondeado 33"/>
          <p:cNvSpPr>
            <a:spLocks noChangeArrowheads="1"/>
          </p:cNvSpPr>
          <p:nvPr/>
        </p:nvSpPr>
        <p:spPr bwMode="auto">
          <a:xfrm>
            <a:off x="10288064" y="5825775"/>
            <a:ext cx="2818336" cy="1385195"/>
          </a:xfrm>
          <a:prstGeom prst="roundRect">
            <a:avLst>
              <a:gd name="adj" fmla="val 16667"/>
            </a:avLst>
          </a:prstGeom>
          <a:solidFill>
            <a:srgbClr val="B6DDE8"/>
          </a:solidFill>
          <a:ln w="25400">
            <a:solidFill>
              <a:srgbClr val="B6DDE8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Flexibilidad</a:t>
            </a:r>
            <a:endParaRPr kumimoji="0" lang="es-EC" altLang="es-EC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ángulo redondeado 41"/>
          <p:cNvSpPr>
            <a:spLocks noChangeArrowheads="1"/>
          </p:cNvSpPr>
          <p:nvPr/>
        </p:nvSpPr>
        <p:spPr bwMode="auto">
          <a:xfrm>
            <a:off x="13506463" y="5814736"/>
            <a:ext cx="3037279" cy="1396234"/>
          </a:xfrm>
          <a:prstGeom prst="roundRect">
            <a:avLst>
              <a:gd name="adj" fmla="val 16667"/>
            </a:avLst>
          </a:prstGeom>
          <a:solidFill>
            <a:srgbClr val="B6DDE8"/>
          </a:solidFill>
          <a:ln w="25400">
            <a:solidFill>
              <a:srgbClr val="B6DDE8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Higiene postural</a:t>
            </a:r>
            <a:endParaRPr kumimoji="0" lang="es-EC" altLang="es-EC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ángulo redondeado 43"/>
          <p:cNvSpPr>
            <a:spLocks noChangeArrowheads="1"/>
          </p:cNvSpPr>
          <p:nvPr/>
        </p:nvSpPr>
        <p:spPr bwMode="auto">
          <a:xfrm>
            <a:off x="3627678" y="5816363"/>
            <a:ext cx="2909798" cy="1394607"/>
          </a:xfrm>
          <a:prstGeom prst="roundRect">
            <a:avLst>
              <a:gd name="adj" fmla="val 16667"/>
            </a:avLst>
          </a:prstGeom>
          <a:solidFill>
            <a:srgbClr val="B6DDE8"/>
          </a:solidFill>
          <a:ln w="25400">
            <a:solidFill>
              <a:srgbClr val="B6DDE8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altLang="es-EC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Propiocepción</a:t>
            </a:r>
            <a:endParaRPr kumimoji="0" lang="es-EC" altLang="es-EC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ángulo redondeado 49"/>
          <p:cNvSpPr>
            <a:spLocks noChangeArrowheads="1"/>
          </p:cNvSpPr>
          <p:nvPr/>
        </p:nvSpPr>
        <p:spPr bwMode="auto">
          <a:xfrm>
            <a:off x="10288063" y="7468117"/>
            <a:ext cx="6247335" cy="1028700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 w="25400">
            <a:solidFill>
              <a:srgbClr val="B6DDE8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s-EC" altLang="es-EC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Plantear ejercicios enfocados a propiocepción, fuerza, flexibilidad, postura.</a:t>
            </a:r>
            <a:endParaRPr kumimoji="0" lang="es-EC" altLang="es-EC" sz="6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ángulo redondeado 51"/>
          <p:cNvSpPr>
            <a:spLocks noChangeArrowheads="1"/>
          </p:cNvSpPr>
          <p:nvPr/>
        </p:nvSpPr>
        <p:spPr bwMode="auto">
          <a:xfrm>
            <a:off x="3627677" y="7445027"/>
            <a:ext cx="6260323" cy="1114425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 w="25400">
            <a:solidFill>
              <a:srgbClr val="B6DDE8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-Adaptar el </a:t>
            </a:r>
            <a:r>
              <a:rPr lang="es-EC" altLang="es-EC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modelo de prevención de lesiones de Van </a:t>
            </a:r>
            <a:r>
              <a:rPr lang="es-EC" altLang="es-EC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Michelen</a:t>
            </a:r>
            <a:r>
              <a:rPr lang="es-EC" altLang="es-EC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es-EC" altLang="es-EC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7" name="Rectángulo 54"/>
          <p:cNvSpPr>
            <a:spLocks noChangeArrowheads="1"/>
          </p:cNvSpPr>
          <p:nvPr/>
        </p:nvSpPr>
        <p:spPr bwMode="auto">
          <a:xfrm>
            <a:off x="1043750" y="1643025"/>
            <a:ext cx="15499993" cy="1336530"/>
          </a:xfrm>
          <a:prstGeom prst="rect">
            <a:avLst/>
          </a:prstGeom>
          <a:solidFill>
            <a:srgbClr val="76923C"/>
          </a:solidFill>
          <a:ln w="25400">
            <a:solidFill>
              <a:srgbClr val="76923C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altLang="es-EC" sz="3600" b="1" dirty="0" smtClean="0">
                <a:solidFill>
                  <a:schemeClr val="bg1"/>
                </a:solidFill>
                <a:latin typeface="Playfair Display" panose="020B0604020202020204" charset="0"/>
                <a:cs typeface="Times New Roman" panose="02020603050405020304" pitchFamily="18" charset="0"/>
              </a:rPr>
              <a:t>Lesiones Articulares</a:t>
            </a:r>
            <a:endParaRPr kumimoji="0" lang="es-EC" altLang="es-EC" sz="4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Playfair Display" panose="020B0604020202020204" charset="0"/>
            </a:endParaRPr>
          </a:p>
        </p:txBody>
      </p:sp>
      <p:sp>
        <p:nvSpPr>
          <p:cNvPr id="58" name="Flecha izquierda 57"/>
          <p:cNvSpPr/>
          <p:nvPr/>
        </p:nvSpPr>
        <p:spPr>
          <a:xfrm rot="16200000">
            <a:off x="-1311941" y="5660359"/>
            <a:ext cx="5572634" cy="556448"/>
          </a:xfrm>
          <a:prstGeom prst="lef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59" name="Rectángulo redondeado 13"/>
          <p:cNvSpPr>
            <a:spLocks noChangeArrowheads="1"/>
          </p:cNvSpPr>
          <p:nvPr/>
        </p:nvSpPr>
        <p:spPr bwMode="auto">
          <a:xfrm>
            <a:off x="3620387" y="4665598"/>
            <a:ext cx="12923355" cy="1000130"/>
          </a:xfrm>
          <a:prstGeom prst="roundRect">
            <a:avLst>
              <a:gd name="adj" fmla="val 16667"/>
            </a:avLst>
          </a:prstGeom>
          <a:solidFill>
            <a:srgbClr val="31849B"/>
          </a:solidFill>
          <a:ln w="25400">
            <a:solidFill>
              <a:srgbClr val="31849B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Plantear una propuesta alternativa</a:t>
            </a:r>
            <a:r>
              <a:rPr kumimoji="0" lang="es-ES" altLang="es-EC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mediante un modelo de acciones preventivas con el fin de reducir los índices de lesiones</a:t>
            </a:r>
            <a:endParaRPr kumimoji="0" lang="es-ES" altLang="es-EC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Pentágono 241"/>
          <p:cNvSpPr>
            <a:spLocks noChangeArrowheads="1"/>
          </p:cNvSpPr>
          <p:nvPr/>
        </p:nvSpPr>
        <p:spPr bwMode="auto">
          <a:xfrm>
            <a:off x="1828967" y="4673897"/>
            <a:ext cx="1676233" cy="991831"/>
          </a:xfrm>
          <a:prstGeom prst="homePlate">
            <a:avLst>
              <a:gd name="adj" fmla="val 49997"/>
            </a:avLst>
          </a:prstGeom>
          <a:solidFill>
            <a:srgbClr val="31849B"/>
          </a:solidFill>
          <a:ln w="25400">
            <a:solidFill>
              <a:srgbClr val="31849B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Objetivo General</a:t>
            </a:r>
            <a:endParaRPr kumimoji="0" lang="es-EC" altLang="es-EC" sz="5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678" y="8732669"/>
            <a:ext cx="2906458" cy="14400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900" y="8732669"/>
            <a:ext cx="2438400" cy="1440032"/>
          </a:xfrm>
          <a:prstGeom prst="rect">
            <a:avLst/>
          </a:prstGeom>
        </p:spPr>
      </p:pic>
      <p:pic>
        <p:nvPicPr>
          <p:cNvPr id="3074" name="Picture 2" descr="Resultado de imagen para flexibilid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063" y="8735439"/>
            <a:ext cx="2818337" cy="143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ejercicios para mejorar la postur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931" y="8732669"/>
            <a:ext cx="2286000" cy="144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28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"/>
          <p:cNvGrpSpPr/>
          <p:nvPr/>
        </p:nvGrpSpPr>
        <p:grpSpPr>
          <a:xfrm rot="-5400000">
            <a:off x="8084220" y="3555"/>
            <a:ext cx="10288211" cy="10271750"/>
            <a:chOff x="0" y="0"/>
            <a:chExt cx="6350000" cy="6339840"/>
          </a:xfrm>
        </p:grpSpPr>
        <p:sp>
          <p:nvSpPr>
            <p:cNvPr id="21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sp>
        <p:nvSpPr>
          <p:cNvPr id="4" name="Rectángulo 3"/>
          <p:cNvSpPr/>
          <p:nvPr/>
        </p:nvSpPr>
        <p:spPr>
          <a:xfrm>
            <a:off x="1218613" y="266700"/>
            <a:ext cx="72395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sz="2800" b="1" dirty="0" smtClean="0">
                <a:latin typeface="Playfair Display" panose="020B0604020202020204" charset="0"/>
              </a:rPr>
              <a:t>Enfoque </a:t>
            </a:r>
            <a:r>
              <a:rPr lang="es-EC" sz="2800" b="1" dirty="0">
                <a:latin typeface="Playfair Display" panose="020B0604020202020204" charset="0"/>
              </a:rPr>
              <a:t>sistemático para la prevención de lesiones deportivas. El modelo original de cuatro pasos era descrito por Van Mechelen</a:t>
            </a:r>
            <a:endParaRPr lang="es-EC" altLang="es-EC" sz="13800" b="1" i="1" dirty="0">
              <a:latin typeface="Playfair Display" panose="020B0604020202020204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200000">
            <a:off x="3079951" y="4730550"/>
            <a:ext cx="11238710" cy="93941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949940" y="306169"/>
            <a:ext cx="92618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i="1" dirty="0" smtClean="0">
                <a:latin typeface="Playfair Display" panose="020B0604020202020204" charset="0"/>
              </a:rPr>
              <a:t>1° PASO: Establecer la extensión del problema</a:t>
            </a:r>
            <a:endParaRPr lang="es-EC" sz="3600" b="1" i="1" dirty="0">
              <a:latin typeface="Playfair Display" panose="020B0604020202020204" charset="0"/>
            </a:endParaRPr>
          </a:p>
        </p:txBody>
      </p:sp>
      <p:sp>
        <p:nvSpPr>
          <p:cNvPr id="3" name="Elipse 2"/>
          <p:cNvSpPr/>
          <p:nvPr/>
        </p:nvSpPr>
        <p:spPr>
          <a:xfrm>
            <a:off x="223228" y="261303"/>
            <a:ext cx="838200" cy="91504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1</a:t>
            </a:r>
            <a:endParaRPr lang="es-EC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768801982"/>
              </p:ext>
            </p:extLst>
          </p:nvPr>
        </p:nvGraphicFramePr>
        <p:xfrm>
          <a:off x="8534400" y="2199997"/>
          <a:ext cx="10266610" cy="7281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CuadroTexto 14"/>
          <p:cNvSpPr txBox="1"/>
          <p:nvPr/>
        </p:nvSpPr>
        <p:spPr>
          <a:xfrm>
            <a:off x="9306162" y="55245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1° PASO</a:t>
            </a:r>
            <a:endParaRPr lang="es-E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Imagen 22" descr="Resultado de imagen para sequence of injury prevention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50428"/>
            <a:ext cx="7920789" cy="6355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80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"/>
          <p:cNvGrpSpPr/>
          <p:nvPr/>
        </p:nvGrpSpPr>
        <p:grpSpPr>
          <a:xfrm rot="-5400000">
            <a:off x="8042656" y="3555"/>
            <a:ext cx="10288211" cy="10271750"/>
            <a:chOff x="0" y="0"/>
            <a:chExt cx="6350000" cy="6339840"/>
          </a:xfrm>
        </p:grpSpPr>
        <p:sp>
          <p:nvSpPr>
            <p:cNvPr id="19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sp>
        <p:nvSpPr>
          <p:cNvPr id="8" name="Rectángulo 7"/>
          <p:cNvSpPr/>
          <p:nvPr/>
        </p:nvSpPr>
        <p:spPr>
          <a:xfrm>
            <a:off x="1676400" y="320814"/>
            <a:ext cx="1516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sz="4000" b="1" i="1" dirty="0" smtClean="0">
                <a:solidFill>
                  <a:srgbClr val="000000"/>
                </a:solidFill>
                <a:latin typeface="Playfair Display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2° PASO: Determinar factores de riesgo de una lesión</a:t>
            </a:r>
            <a:endParaRPr lang="es-EC" altLang="es-EC" sz="8800" b="1" i="1" dirty="0">
              <a:latin typeface="Playfair Display" panose="020B060402020202020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313495021"/>
              </p:ext>
            </p:extLst>
          </p:nvPr>
        </p:nvGraphicFramePr>
        <p:xfrm>
          <a:off x="1224838" y="3009900"/>
          <a:ext cx="6705600" cy="648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2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200000">
            <a:off x="4582524" y="5510780"/>
            <a:ext cx="8815572" cy="736868"/>
          </a:xfrm>
          <a:prstGeom prst="rect">
            <a:avLst/>
          </a:prstGeom>
        </p:spPr>
      </p:pic>
      <p:grpSp>
        <p:nvGrpSpPr>
          <p:cNvPr id="13" name="Group 21"/>
          <p:cNvGrpSpPr/>
          <p:nvPr/>
        </p:nvGrpSpPr>
        <p:grpSpPr>
          <a:xfrm>
            <a:off x="1415338" y="1697321"/>
            <a:ext cx="6324600" cy="1011243"/>
            <a:chOff x="176477" y="1696"/>
            <a:chExt cx="2228111" cy="495136"/>
          </a:xfrm>
        </p:grpSpPr>
        <p:sp>
          <p:nvSpPr>
            <p:cNvPr id="14" name="Freeform 22"/>
            <p:cNvSpPr/>
            <p:nvPr/>
          </p:nvSpPr>
          <p:spPr>
            <a:xfrm>
              <a:off x="176477" y="1696"/>
              <a:ext cx="2228111" cy="495136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 anchor="ctr"/>
            <a:lstStyle/>
            <a:p>
              <a:pPr algn="ctr"/>
              <a:r>
                <a:rPr lang="es-EC" sz="3600" b="1" dirty="0" smtClean="0">
                  <a:solidFill>
                    <a:schemeClr val="bg1"/>
                  </a:solidFill>
                  <a:latin typeface="Playfair Display" panose="020B0604020202020204" charset="0"/>
                  <a:ea typeface="Arial" panose="020B0604020202020204" pitchFamily="34" charset="0"/>
                </a:rPr>
                <a:t>Factores Extrínsecos</a:t>
              </a:r>
              <a:endParaRPr lang="es-EC" sz="3600" dirty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grpSp>
        <p:nvGrpSpPr>
          <p:cNvPr id="15" name="Group 21"/>
          <p:cNvGrpSpPr/>
          <p:nvPr/>
        </p:nvGrpSpPr>
        <p:grpSpPr>
          <a:xfrm>
            <a:off x="10591799" y="1693857"/>
            <a:ext cx="5334001" cy="1011243"/>
            <a:chOff x="466864" y="66072"/>
            <a:chExt cx="1701721" cy="252622"/>
          </a:xfrm>
        </p:grpSpPr>
        <p:sp>
          <p:nvSpPr>
            <p:cNvPr id="16" name="Freeform 22"/>
            <p:cNvSpPr/>
            <p:nvPr/>
          </p:nvSpPr>
          <p:spPr>
            <a:xfrm>
              <a:off x="466864" y="66072"/>
              <a:ext cx="1701721" cy="252622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 anchor="ctr"/>
            <a:lstStyle/>
            <a:p>
              <a:pPr algn="ctr"/>
              <a:r>
                <a:rPr lang="es-EC" sz="3600" b="1" dirty="0" smtClean="0">
                  <a:solidFill>
                    <a:schemeClr val="bg1"/>
                  </a:solidFill>
                  <a:latin typeface="Playfair Display" panose="020B0604020202020204" charset="0"/>
                  <a:ea typeface="Arial" panose="020B0604020202020204" pitchFamily="34" charset="0"/>
                </a:rPr>
                <a:t>Factores Intrínsecos</a:t>
              </a:r>
              <a:endParaRPr lang="es-EC" sz="3600" dirty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2829721365"/>
              </p:ext>
            </p:extLst>
          </p:nvPr>
        </p:nvGraphicFramePr>
        <p:xfrm>
          <a:off x="9829800" y="3009900"/>
          <a:ext cx="6705600" cy="648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58583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"/>
          <p:cNvGrpSpPr/>
          <p:nvPr/>
        </p:nvGrpSpPr>
        <p:grpSpPr>
          <a:xfrm rot="-5400000">
            <a:off x="8042656" y="3555"/>
            <a:ext cx="10288211" cy="10271750"/>
            <a:chOff x="0" y="0"/>
            <a:chExt cx="6350000" cy="6339840"/>
          </a:xfrm>
        </p:grpSpPr>
        <p:sp>
          <p:nvSpPr>
            <p:cNvPr id="19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sp>
        <p:nvSpPr>
          <p:cNvPr id="8" name="Rectángulo 7"/>
          <p:cNvSpPr/>
          <p:nvPr/>
        </p:nvSpPr>
        <p:spPr>
          <a:xfrm>
            <a:off x="1676400" y="320814"/>
            <a:ext cx="1516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C" altLang="es-EC" sz="4000" b="1" i="1" dirty="0">
                <a:solidFill>
                  <a:srgbClr val="000000"/>
                </a:solidFill>
                <a:latin typeface="Playfair Display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3° PASO: Desarrollar estrategias de prevención</a:t>
            </a:r>
            <a:endParaRPr lang="es-EC" altLang="es-EC" sz="8800" b="1" i="1" dirty="0">
              <a:solidFill>
                <a:prstClr val="black"/>
              </a:solidFill>
              <a:latin typeface="Playfair Display" panose="020B060402020202020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342633985"/>
              </p:ext>
            </p:extLst>
          </p:nvPr>
        </p:nvGraphicFramePr>
        <p:xfrm>
          <a:off x="1224838" y="3009900"/>
          <a:ext cx="6705600" cy="648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2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200000">
            <a:off x="4582524" y="5510780"/>
            <a:ext cx="8815572" cy="736868"/>
          </a:xfrm>
          <a:prstGeom prst="rect">
            <a:avLst/>
          </a:prstGeom>
        </p:spPr>
      </p:pic>
      <p:grpSp>
        <p:nvGrpSpPr>
          <p:cNvPr id="13" name="Group 21"/>
          <p:cNvGrpSpPr/>
          <p:nvPr/>
        </p:nvGrpSpPr>
        <p:grpSpPr>
          <a:xfrm>
            <a:off x="1415338" y="1697321"/>
            <a:ext cx="6324600" cy="1011243"/>
            <a:chOff x="176477" y="1696"/>
            <a:chExt cx="2228111" cy="495136"/>
          </a:xfrm>
        </p:grpSpPr>
        <p:sp>
          <p:nvSpPr>
            <p:cNvPr id="14" name="Freeform 22"/>
            <p:cNvSpPr/>
            <p:nvPr/>
          </p:nvSpPr>
          <p:spPr>
            <a:xfrm>
              <a:off x="176477" y="1696"/>
              <a:ext cx="2228111" cy="495136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C" sz="3600" b="1" dirty="0" smtClean="0">
                  <a:solidFill>
                    <a:prstClr val="white"/>
                  </a:solidFill>
                  <a:latin typeface="Playfair Display" panose="020B0604020202020204" charset="0"/>
                </a:rPr>
                <a:t>Valoración inicial</a:t>
              </a:r>
              <a:endParaRPr kumimoji="0" lang="es-EC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anose="020B0604020202020204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21"/>
          <p:cNvGrpSpPr/>
          <p:nvPr/>
        </p:nvGrpSpPr>
        <p:grpSpPr>
          <a:xfrm>
            <a:off x="10591799" y="1693857"/>
            <a:ext cx="5334001" cy="1011243"/>
            <a:chOff x="466864" y="66072"/>
            <a:chExt cx="1701721" cy="252622"/>
          </a:xfrm>
        </p:grpSpPr>
        <p:sp>
          <p:nvSpPr>
            <p:cNvPr id="16" name="Freeform 22"/>
            <p:cNvSpPr/>
            <p:nvPr/>
          </p:nvSpPr>
          <p:spPr>
            <a:xfrm>
              <a:off x="466864" y="66072"/>
              <a:ext cx="1701721" cy="252622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C" sz="3200" b="1" dirty="0" smtClean="0">
                  <a:solidFill>
                    <a:prstClr val="white"/>
                  </a:solidFill>
                  <a:latin typeface="Playfair Display" panose="020B0604020202020204" charset="0"/>
                </a:rPr>
                <a:t>Directrices de entrenamiento</a:t>
              </a:r>
              <a:endParaRPr kumimoji="0" lang="es-EC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anose="020B0604020202020204" charset="0"/>
              </a:endParaRPr>
            </a:p>
          </p:txBody>
        </p:sp>
      </p:grpSp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521143936"/>
              </p:ext>
            </p:extLst>
          </p:nvPr>
        </p:nvGraphicFramePr>
        <p:xfrm>
          <a:off x="9829800" y="3009900"/>
          <a:ext cx="6705600" cy="648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58367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"/>
          <p:cNvGrpSpPr/>
          <p:nvPr/>
        </p:nvGrpSpPr>
        <p:grpSpPr>
          <a:xfrm rot="-5400000">
            <a:off x="8042656" y="3555"/>
            <a:ext cx="10288211" cy="10271750"/>
            <a:chOff x="0" y="0"/>
            <a:chExt cx="6350000" cy="6339840"/>
          </a:xfrm>
        </p:grpSpPr>
        <p:sp>
          <p:nvSpPr>
            <p:cNvPr id="29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sp>
        <p:nvSpPr>
          <p:cNvPr id="2" name="Rectángulo 1"/>
          <p:cNvSpPr/>
          <p:nvPr/>
        </p:nvSpPr>
        <p:spPr>
          <a:xfrm>
            <a:off x="6521822" y="190500"/>
            <a:ext cx="47724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C" altLang="es-EC" sz="4400" b="1" i="1" dirty="0" smtClean="0">
                <a:solidFill>
                  <a:srgbClr val="000000"/>
                </a:solidFill>
                <a:latin typeface="Playfair Display" panose="020B0604020202020204" charset="0"/>
                <a:cs typeface="Times New Roman" panose="02020603050405020304" pitchFamily="18" charset="0"/>
              </a:rPr>
              <a:t>Valoración inicial</a:t>
            </a:r>
            <a:endParaRPr lang="es-EC" altLang="es-EC" sz="9600" b="1" i="1" dirty="0">
              <a:solidFill>
                <a:prstClr val="black"/>
              </a:solidFill>
              <a:latin typeface="Playfair Display" panose="020B0604020202020204" charset="0"/>
            </a:endParaRPr>
          </a:p>
        </p:txBody>
      </p:sp>
      <p:grpSp>
        <p:nvGrpSpPr>
          <p:cNvPr id="6" name="Group 21"/>
          <p:cNvGrpSpPr/>
          <p:nvPr/>
        </p:nvGrpSpPr>
        <p:grpSpPr>
          <a:xfrm>
            <a:off x="304800" y="1188542"/>
            <a:ext cx="3733800" cy="1288201"/>
            <a:chOff x="0" y="0"/>
            <a:chExt cx="2228111" cy="495136"/>
          </a:xfrm>
        </p:grpSpPr>
        <p:sp>
          <p:nvSpPr>
            <p:cNvPr id="7" name="Freeform 22"/>
            <p:cNvSpPr/>
            <p:nvPr/>
          </p:nvSpPr>
          <p:spPr>
            <a:xfrm>
              <a:off x="0" y="0"/>
              <a:ext cx="2228111" cy="495136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 anchor="ctr"/>
            <a:lstStyle/>
            <a:p>
              <a:pPr algn="ctr"/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Flexibilidad</a:t>
              </a:r>
              <a:endParaRPr lang="es-EC" sz="2800" dirty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grpSp>
        <p:nvGrpSpPr>
          <p:cNvPr id="8" name="Group 21"/>
          <p:cNvGrpSpPr/>
          <p:nvPr/>
        </p:nvGrpSpPr>
        <p:grpSpPr>
          <a:xfrm>
            <a:off x="4430152" y="1188542"/>
            <a:ext cx="4137071" cy="1288201"/>
            <a:chOff x="0" y="0"/>
            <a:chExt cx="2228111" cy="495136"/>
          </a:xfrm>
        </p:grpSpPr>
        <p:sp>
          <p:nvSpPr>
            <p:cNvPr id="9" name="Freeform 22"/>
            <p:cNvSpPr/>
            <p:nvPr/>
          </p:nvSpPr>
          <p:spPr>
            <a:xfrm>
              <a:off x="0" y="0"/>
              <a:ext cx="2228111" cy="495136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 anchor="ctr"/>
            <a:lstStyle/>
            <a:p>
              <a:pPr algn="ctr"/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Fuerza </a:t>
              </a:r>
              <a:endParaRPr lang="es-EC" sz="2800" dirty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grpSp>
        <p:nvGrpSpPr>
          <p:cNvPr id="12" name="Group 21"/>
          <p:cNvGrpSpPr/>
          <p:nvPr/>
        </p:nvGrpSpPr>
        <p:grpSpPr>
          <a:xfrm>
            <a:off x="8958777" y="1188541"/>
            <a:ext cx="4300023" cy="1288201"/>
            <a:chOff x="0" y="0"/>
            <a:chExt cx="2228111" cy="495136"/>
          </a:xfrm>
        </p:grpSpPr>
        <p:sp>
          <p:nvSpPr>
            <p:cNvPr id="13" name="Freeform 22"/>
            <p:cNvSpPr/>
            <p:nvPr/>
          </p:nvSpPr>
          <p:spPr>
            <a:xfrm>
              <a:off x="0" y="0"/>
              <a:ext cx="2228111" cy="495136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/>
            <a:lstStyle/>
            <a:p>
              <a:pPr algn="ctr"/>
              <a:endParaRPr lang="es-EC" sz="2800" dirty="0" smtClean="0">
                <a:solidFill>
                  <a:schemeClr val="bg1"/>
                </a:solidFill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Propiocepción </a:t>
              </a:r>
              <a:endParaRPr lang="es-EC" sz="2800" dirty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grpSp>
        <p:nvGrpSpPr>
          <p:cNvPr id="14" name="Group 21"/>
          <p:cNvGrpSpPr/>
          <p:nvPr/>
        </p:nvGrpSpPr>
        <p:grpSpPr>
          <a:xfrm>
            <a:off x="13639800" y="1188542"/>
            <a:ext cx="4267200" cy="1288201"/>
            <a:chOff x="-891244" y="0"/>
            <a:chExt cx="3119355" cy="495136"/>
          </a:xfrm>
        </p:grpSpPr>
        <p:sp>
          <p:nvSpPr>
            <p:cNvPr id="15" name="Freeform 22"/>
            <p:cNvSpPr/>
            <p:nvPr/>
          </p:nvSpPr>
          <p:spPr>
            <a:xfrm>
              <a:off x="-891244" y="0"/>
              <a:ext cx="3119355" cy="495136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/>
            <a:lstStyle/>
            <a:p>
              <a:pPr algn="ctr"/>
              <a:endParaRPr lang="es-EC" sz="2800" dirty="0" smtClean="0">
                <a:solidFill>
                  <a:schemeClr val="bg1"/>
                </a:solidFill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Postura </a:t>
              </a:r>
              <a:endParaRPr lang="es-EC" sz="2800" dirty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grpSp>
        <p:nvGrpSpPr>
          <p:cNvPr id="16" name="Group 23"/>
          <p:cNvGrpSpPr/>
          <p:nvPr/>
        </p:nvGrpSpPr>
        <p:grpSpPr>
          <a:xfrm>
            <a:off x="304800" y="2941142"/>
            <a:ext cx="3733800" cy="1447800"/>
            <a:chOff x="0" y="0"/>
            <a:chExt cx="2228111" cy="523701"/>
          </a:xfrm>
        </p:grpSpPr>
        <p:sp>
          <p:nvSpPr>
            <p:cNvPr id="17" name="Freeform 24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7EADC8">
                <a:alpha val="77647"/>
              </a:srgbClr>
            </a:solidFill>
          </p:spPr>
          <p:txBody>
            <a:bodyPr anchor="ctr"/>
            <a:lstStyle/>
            <a:p>
              <a:pPr algn="ctr"/>
              <a:r>
                <a:rPr lang="es-EC" sz="2400" dirty="0" smtClean="0">
                  <a:latin typeface="Playfair Display" panose="020B0604020202020204" charset="0"/>
                </a:rPr>
                <a:t>-Dorsiflexión: goniómetro</a:t>
              </a:r>
            </a:p>
            <a:p>
              <a:pPr algn="ctr"/>
              <a:r>
                <a:rPr lang="es-E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</a:t>
              </a:r>
              <a:r>
                <a:rPr lang="es-E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41.1</a:t>
              </a:r>
              <a:r>
                <a:rPr lang="es-E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°</a:t>
              </a:r>
              <a:endParaRPr lang="es-EC" sz="28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23"/>
          <p:cNvGrpSpPr/>
          <p:nvPr/>
        </p:nvGrpSpPr>
        <p:grpSpPr>
          <a:xfrm>
            <a:off x="4397330" y="2941141"/>
            <a:ext cx="4137070" cy="1600202"/>
            <a:chOff x="0" y="0"/>
            <a:chExt cx="2228111" cy="554197"/>
          </a:xfrm>
        </p:grpSpPr>
        <p:sp>
          <p:nvSpPr>
            <p:cNvPr id="20" name="Freeform 24"/>
            <p:cNvSpPr/>
            <p:nvPr/>
          </p:nvSpPr>
          <p:spPr>
            <a:xfrm>
              <a:off x="0" y="0"/>
              <a:ext cx="2228111" cy="554197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7EADC8">
                <a:alpha val="77647"/>
              </a:srgbClr>
            </a:solidFill>
          </p:spPr>
          <p:txBody>
            <a:bodyPr anchor="ctr"/>
            <a:lstStyle/>
            <a:p>
              <a:pPr marL="342900" lvl="0" indent="-342900">
                <a:spcAft>
                  <a:spcPts val="0"/>
                </a:spcAft>
                <a:buFont typeface="Times New Roman" panose="02020603050405020304" pitchFamily="18" charset="0"/>
                <a:buChar char="-"/>
              </a:pPr>
              <a:r>
                <a:rPr lang="es-EC" sz="2400" dirty="0" smtClean="0">
                  <a:latin typeface="Playfair Display" panose="020B0604020202020204" charset="0"/>
                </a:rPr>
                <a:t> Hop test: S</a:t>
              </a:r>
              <a:r>
                <a:rPr lang="es-ES" sz="2400" dirty="0" smtClean="0">
                  <a:latin typeface="Playfair Display" panose="020B0604020202020204" charset="0"/>
                </a:rPr>
                <a:t>alto y </a:t>
              </a:r>
              <a:r>
                <a:rPr lang="es-ES" sz="2400" dirty="0">
                  <a:latin typeface="Playfair Display" panose="020B0604020202020204" charset="0"/>
                </a:rPr>
                <a:t>aterriza con el mismo </a:t>
              </a:r>
              <a:r>
                <a:rPr lang="es-ES" sz="2400" dirty="0" smtClean="0">
                  <a:latin typeface="Playfair Display" panose="020B0604020202020204" charset="0"/>
                </a:rPr>
                <a:t>pie.</a:t>
              </a:r>
            </a:p>
            <a:p>
              <a:pPr marL="342900" lvl="0" indent="-342900">
                <a:spcAft>
                  <a:spcPts val="0"/>
                </a:spcAft>
                <a:buFont typeface="Times New Roman" panose="02020603050405020304" pitchFamily="18" charset="0"/>
                <a:buChar char="-"/>
              </a:pPr>
              <a:r>
                <a:rPr lang="es-ES" sz="2400" dirty="0">
                  <a:latin typeface="Playfair Display" panose="020B0604020202020204" charset="0"/>
                </a:rPr>
                <a:t>Asimetría </a:t>
              </a:r>
              <a:r>
                <a:rPr lang="es-ES" sz="2400" dirty="0" smtClean="0">
                  <a:latin typeface="Playfair Display" panose="020B0604020202020204" charset="0"/>
                </a:rPr>
                <a:t>&gt;15%; valgo &gt;9° </a:t>
              </a:r>
              <a:r>
                <a:rPr lang="es-ES" sz="2400" dirty="0">
                  <a:latin typeface="Playfair Display" panose="020B0604020202020204" charset="0"/>
                </a:rPr>
                <a:t>el </a:t>
              </a:r>
              <a:r>
                <a:rPr lang="es-ES" sz="2400" dirty="0" smtClean="0">
                  <a:latin typeface="Playfair Display" panose="020B0604020202020204" charset="0"/>
                </a:rPr>
                <a:t>aterrizaje.</a:t>
              </a:r>
              <a:endParaRPr lang="es-EC" sz="2400" dirty="0">
                <a:latin typeface="Playfair Display" panose="020B0604020202020204" charset="0"/>
              </a:endParaRPr>
            </a:p>
          </p:txBody>
        </p:sp>
      </p:grpSp>
      <p:grpSp>
        <p:nvGrpSpPr>
          <p:cNvPr id="22" name="Group 23"/>
          <p:cNvGrpSpPr/>
          <p:nvPr/>
        </p:nvGrpSpPr>
        <p:grpSpPr>
          <a:xfrm>
            <a:off x="8958777" y="2941141"/>
            <a:ext cx="4300023" cy="1447802"/>
            <a:chOff x="0" y="0"/>
            <a:chExt cx="2228111" cy="317742"/>
          </a:xfrm>
        </p:grpSpPr>
        <p:sp>
          <p:nvSpPr>
            <p:cNvPr id="23" name="Freeform 24"/>
            <p:cNvSpPr/>
            <p:nvPr/>
          </p:nvSpPr>
          <p:spPr>
            <a:xfrm>
              <a:off x="0" y="0"/>
              <a:ext cx="2228111" cy="317742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7EADC8">
                <a:alpha val="77647"/>
              </a:srgbClr>
            </a:solidFill>
          </p:spPr>
          <p:txBody>
            <a:bodyPr/>
            <a:lstStyle/>
            <a:p>
              <a:pPr algn="ctr"/>
              <a:r>
                <a:rPr lang="es-EC" sz="2400" dirty="0" smtClean="0">
                  <a:latin typeface="Playfair Display" panose="020B0604020202020204" charset="0"/>
                </a:rPr>
                <a:t>- Y balance test: </a:t>
              </a:r>
              <a:r>
                <a:rPr lang="es-ES" sz="2400" dirty="0">
                  <a:latin typeface="Playfair Display" panose="020B0604020202020204" charset="0"/>
                </a:rPr>
                <a:t>Asimetría mayor de 4 cm en alcance anterior</a:t>
              </a:r>
              <a:endParaRPr lang="es-EC" sz="2400" dirty="0" smtClean="0">
                <a:latin typeface="Playfair Display" panose="020B0604020202020204" charset="0"/>
              </a:endParaRPr>
            </a:p>
          </p:txBody>
        </p:sp>
      </p:grpSp>
      <p:grpSp>
        <p:nvGrpSpPr>
          <p:cNvPr id="25" name="Group 23"/>
          <p:cNvGrpSpPr/>
          <p:nvPr/>
        </p:nvGrpSpPr>
        <p:grpSpPr>
          <a:xfrm>
            <a:off x="13639800" y="2941141"/>
            <a:ext cx="4267201" cy="1447801"/>
            <a:chOff x="318301" y="0"/>
            <a:chExt cx="1909810" cy="523701"/>
          </a:xfrm>
        </p:grpSpPr>
        <p:sp>
          <p:nvSpPr>
            <p:cNvPr id="26" name="Freeform 24"/>
            <p:cNvSpPr/>
            <p:nvPr/>
          </p:nvSpPr>
          <p:spPr>
            <a:xfrm>
              <a:off x="318301" y="0"/>
              <a:ext cx="1909810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7EADC8">
                <a:alpha val="77647"/>
              </a:srgbClr>
            </a:solidFill>
          </p:spPr>
          <p:txBody>
            <a:bodyPr anchor="ctr"/>
            <a:lstStyle/>
            <a:p>
              <a:pPr marL="342900" lvl="0" indent="-342900" algn="ctr">
                <a:spcAft>
                  <a:spcPts val="0"/>
                </a:spcAft>
                <a:buFont typeface="Times New Roman" panose="02020603050405020304" pitchFamily="18" charset="0"/>
                <a:buChar char="-"/>
              </a:pPr>
              <a:r>
                <a:rPr lang="es-ES" sz="2400" dirty="0" err="1" smtClean="0">
                  <a:latin typeface="Playfair Display" panose="020B0604020202020204" charset="0"/>
                </a:rPr>
                <a:t>Hurle</a:t>
              </a:r>
              <a:r>
                <a:rPr lang="es-ES" sz="2400" dirty="0" smtClean="0">
                  <a:latin typeface="Playfair Display" panose="020B0604020202020204" charset="0"/>
                </a:rPr>
                <a:t> </a:t>
              </a:r>
              <a:r>
                <a:rPr lang="es-ES" sz="2400" dirty="0" err="1" smtClean="0">
                  <a:latin typeface="Playfair Display" panose="020B0604020202020204" charset="0"/>
                </a:rPr>
                <a:t>Step</a:t>
              </a:r>
              <a:r>
                <a:rPr lang="es-ES" sz="2400" dirty="0" smtClean="0">
                  <a:latin typeface="Playfair Display" panose="020B0604020202020204" charset="0"/>
                </a:rPr>
                <a:t>: Superar el obstáculo</a:t>
              </a:r>
            </a:p>
            <a:p>
              <a:pPr marL="342900" lvl="0" indent="-342900" algn="ctr">
                <a:spcAft>
                  <a:spcPts val="0"/>
                </a:spcAft>
                <a:buFont typeface="Times New Roman" panose="02020603050405020304" pitchFamily="18" charset="0"/>
                <a:buChar char="-"/>
              </a:pPr>
              <a:r>
                <a:rPr lang="es-ES" sz="2400" dirty="0">
                  <a:latin typeface="Playfair Display" panose="020B0604020202020204" charset="0"/>
                </a:rPr>
                <a:t>0 </a:t>
              </a:r>
              <a:r>
                <a:rPr lang="es-ES" sz="2400" dirty="0" smtClean="0">
                  <a:latin typeface="Playfair Display" panose="020B0604020202020204" charset="0"/>
                </a:rPr>
                <a:t>- </a:t>
              </a:r>
              <a:r>
                <a:rPr lang="es-ES" sz="2400" dirty="0">
                  <a:latin typeface="Playfair Display" panose="020B0604020202020204" charset="0"/>
                </a:rPr>
                <a:t>1, o asimetría entre lados</a:t>
              </a:r>
            </a:p>
          </p:txBody>
        </p:sp>
      </p:grpSp>
      <p:grpSp>
        <p:nvGrpSpPr>
          <p:cNvPr id="30" name="Group 23"/>
          <p:cNvGrpSpPr/>
          <p:nvPr/>
        </p:nvGrpSpPr>
        <p:grpSpPr>
          <a:xfrm>
            <a:off x="304800" y="4541342"/>
            <a:ext cx="3733800" cy="1447800"/>
            <a:chOff x="0" y="0"/>
            <a:chExt cx="2228111" cy="523701"/>
          </a:xfrm>
        </p:grpSpPr>
        <p:sp>
          <p:nvSpPr>
            <p:cNvPr id="31" name="Freeform 24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7EADC8">
                <a:alpha val="77647"/>
              </a:srgbClr>
            </a:solidFill>
          </p:spPr>
          <p:txBody>
            <a:bodyPr anchor="ctr"/>
            <a:lstStyle/>
            <a:p>
              <a:pPr marL="457200" indent="252095"/>
              <a:r>
                <a:rPr lang="es-EC" sz="2400" dirty="0" smtClean="0">
                  <a:latin typeface="Playfair Display" panose="020B0604020202020204" charset="0"/>
                </a:rPr>
                <a:t>-</a:t>
              </a:r>
              <a:r>
                <a:rPr lang="es-ES" sz="2400" dirty="0">
                  <a:latin typeface="Playfair Display" panose="020B0604020202020204" charset="0"/>
                  <a:ea typeface="Times New Roman" panose="02020603050405020304" pitchFamily="18" charset="0"/>
                </a:rPr>
                <a:t>Thomas </a:t>
              </a:r>
              <a:r>
                <a:rPr lang="es-ES" sz="2400" dirty="0" smtClean="0">
                  <a:latin typeface="Playfair Display" panose="020B0604020202020204" charset="0"/>
                  <a:ea typeface="Times New Roman" panose="02020603050405020304" pitchFamily="18" charset="0"/>
                </a:rPr>
                <a:t>Test</a:t>
              </a:r>
            </a:p>
            <a:p>
              <a:pPr marL="457200" indent="252095"/>
              <a:r>
                <a:rPr lang="es-ES" sz="2400" dirty="0" smtClean="0">
                  <a:latin typeface="Playfair Display" panose="020B0604020202020204" charset="0"/>
                  <a:ea typeface="Times New Roman" panose="02020603050405020304" pitchFamily="18" charset="0"/>
                </a:rPr>
                <a:t>  Cadera &gt;15°;</a:t>
              </a:r>
            </a:p>
            <a:p>
              <a:pPr marL="457200" indent="252095"/>
              <a:r>
                <a:rPr lang="es-ES" sz="2400" dirty="0" smtClean="0">
                  <a:latin typeface="Playfair Display" panose="020B0604020202020204" charset="0"/>
                  <a:ea typeface="Times New Roman" panose="02020603050405020304" pitchFamily="18" charset="0"/>
                </a:rPr>
                <a:t>  Rodilla &lt;80°</a:t>
              </a:r>
              <a:endParaRPr lang="es-EC" sz="2400" dirty="0">
                <a:latin typeface="Playfair Display" panose="020B060402020202020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6382396"/>
            <a:ext cx="2147446" cy="193793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7" y="8320335"/>
            <a:ext cx="2612193" cy="1963201"/>
          </a:xfrm>
          <a:prstGeom prst="rect">
            <a:avLst/>
          </a:prstGeom>
        </p:spPr>
      </p:pic>
      <p:sp>
        <p:nvSpPr>
          <p:cNvPr id="32" name="Freeform 24"/>
          <p:cNvSpPr/>
          <p:nvPr/>
        </p:nvSpPr>
        <p:spPr>
          <a:xfrm>
            <a:off x="4397330" y="4686300"/>
            <a:ext cx="4137070" cy="1447801"/>
          </a:xfrm>
          <a:custGeom>
            <a:avLst/>
            <a:gdLst/>
            <a:ahLst/>
            <a:cxnLst/>
            <a:rect l="l" t="t" r="r" b="b"/>
            <a:pathLst>
              <a:path w="2228111" h="523701">
                <a:moveTo>
                  <a:pt x="0" y="0"/>
                </a:moveTo>
                <a:lnTo>
                  <a:pt x="2228111" y="0"/>
                </a:lnTo>
                <a:lnTo>
                  <a:pt x="2228111" y="523701"/>
                </a:lnTo>
                <a:lnTo>
                  <a:pt x="0" y="523701"/>
                </a:lnTo>
                <a:close/>
              </a:path>
            </a:pathLst>
          </a:custGeom>
          <a:solidFill>
            <a:srgbClr val="7EADC8">
              <a:alpha val="77647"/>
            </a:srgbClr>
          </a:solidFill>
        </p:spPr>
        <p:txBody>
          <a:bodyPr/>
          <a:lstStyle/>
          <a:p>
            <a:pPr algn="ctr"/>
            <a:endParaRPr lang="es-EC" sz="2400" dirty="0" smtClean="0">
              <a:latin typeface="Playfair Display" panose="020B0604020202020204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s-EC" sz="2400" dirty="0" smtClean="0">
                <a:latin typeface="Playfair Display" panose="020B0604020202020204" charset="0"/>
              </a:rPr>
              <a:t> Lateral Hop test: S</a:t>
            </a:r>
            <a:r>
              <a:rPr lang="es-ES" sz="2400" dirty="0" smtClean="0">
                <a:latin typeface="Playfair Display" panose="020B0604020202020204" charset="0"/>
              </a:rPr>
              <a:t>altos laterales</a:t>
            </a:r>
            <a:endParaRPr lang="es-EC" sz="2400" dirty="0">
              <a:latin typeface="Playfair Display" panose="020B0604020202020204" charset="0"/>
            </a:endParaRPr>
          </a:p>
        </p:txBody>
      </p:sp>
      <p:sp>
        <p:nvSpPr>
          <p:cNvPr id="33" name="Freeform 24"/>
          <p:cNvSpPr/>
          <p:nvPr/>
        </p:nvSpPr>
        <p:spPr>
          <a:xfrm>
            <a:off x="4397330" y="6316798"/>
            <a:ext cx="4137070" cy="1447801"/>
          </a:xfrm>
          <a:custGeom>
            <a:avLst/>
            <a:gdLst/>
            <a:ahLst/>
            <a:cxnLst/>
            <a:rect l="l" t="t" r="r" b="b"/>
            <a:pathLst>
              <a:path w="2228111" h="523701">
                <a:moveTo>
                  <a:pt x="0" y="0"/>
                </a:moveTo>
                <a:lnTo>
                  <a:pt x="2228111" y="0"/>
                </a:lnTo>
                <a:lnTo>
                  <a:pt x="2228111" y="523701"/>
                </a:lnTo>
                <a:lnTo>
                  <a:pt x="0" y="523701"/>
                </a:lnTo>
                <a:close/>
              </a:path>
            </a:pathLst>
          </a:custGeom>
          <a:solidFill>
            <a:srgbClr val="7EADC8">
              <a:alpha val="77647"/>
            </a:srgbClr>
          </a:solidFill>
        </p:spPr>
        <p:txBody>
          <a:bodyPr/>
          <a:lstStyle/>
          <a:p>
            <a:pPr algn="ctr"/>
            <a:endParaRPr lang="es-EC" sz="2400" dirty="0" smtClean="0">
              <a:latin typeface="Playfair Display" panose="020B0604020202020204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s-EC" sz="2400" dirty="0" smtClean="0">
                <a:latin typeface="Playfair Display" panose="020B0604020202020204" charset="0"/>
              </a:rPr>
              <a:t> CMJ unilateral: salto vertical monopodal</a:t>
            </a:r>
            <a:endParaRPr lang="es-EC" sz="2400" dirty="0">
              <a:latin typeface="Playfair Display" panose="020B0604020202020204" charset="0"/>
            </a:endParaRPr>
          </a:p>
        </p:txBody>
      </p:sp>
      <p:pic>
        <p:nvPicPr>
          <p:cNvPr id="35" name="Imagen 34" descr="Resultado de imagen para hop test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2"/>
          <a:stretch/>
        </p:blipFill>
        <p:spPr bwMode="auto">
          <a:xfrm>
            <a:off x="4576188" y="7947296"/>
            <a:ext cx="1443612" cy="12702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8751" y="7947296"/>
            <a:ext cx="1183249" cy="127025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8461" y="8358248"/>
            <a:ext cx="1204791" cy="1718599"/>
          </a:xfrm>
          <a:prstGeom prst="rect">
            <a:avLst/>
          </a:prstGeom>
        </p:spPr>
      </p:pic>
      <p:grpSp>
        <p:nvGrpSpPr>
          <p:cNvPr id="36" name="Group 23"/>
          <p:cNvGrpSpPr/>
          <p:nvPr/>
        </p:nvGrpSpPr>
        <p:grpSpPr>
          <a:xfrm>
            <a:off x="8937088" y="4541340"/>
            <a:ext cx="4300023" cy="1447802"/>
            <a:chOff x="0" y="0"/>
            <a:chExt cx="2228111" cy="317742"/>
          </a:xfrm>
        </p:grpSpPr>
        <p:sp>
          <p:nvSpPr>
            <p:cNvPr id="37" name="Freeform 24"/>
            <p:cNvSpPr/>
            <p:nvPr/>
          </p:nvSpPr>
          <p:spPr>
            <a:xfrm>
              <a:off x="0" y="0"/>
              <a:ext cx="2228111" cy="317742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7EADC8">
                <a:alpha val="77647"/>
              </a:srgbClr>
            </a:solidFill>
          </p:spPr>
          <p:txBody>
            <a:bodyPr/>
            <a:lstStyle/>
            <a:p>
              <a:pPr algn="ctr"/>
              <a:r>
                <a:rPr lang="es-EC" sz="2400" dirty="0" smtClean="0">
                  <a:latin typeface="Playfair Display" panose="020B0604020202020204" charset="0"/>
                </a:rPr>
                <a:t>- </a:t>
              </a:r>
              <a:r>
                <a:rPr lang="es-EC" sz="2400" dirty="0" err="1" smtClean="0">
                  <a:latin typeface="Playfair Display" panose="020B0604020202020204" charset="0"/>
                </a:rPr>
                <a:t>Star</a:t>
              </a:r>
              <a:r>
                <a:rPr lang="es-EC" sz="2400" dirty="0" smtClean="0">
                  <a:latin typeface="Playfair Display" panose="020B0604020202020204" charset="0"/>
                </a:rPr>
                <a:t> balance test: </a:t>
              </a:r>
              <a:r>
                <a:rPr lang="es-ES" sz="2400" dirty="0">
                  <a:latin typeface="Playfair Display" panose="020B0604020202020204" charset="0"/>
                </a:rPr>
                <a:t>Asimetría mayor de 4 cm en alcance anterior</a:t>
              </a:r>
              <a:endParaRPr lang="es-EC" sz="2400" dirty="0" smtClean="0">
                <a:latin typeface="Playfair Display" panose="020B0604020202020204" charset="0"/>
              </a:endParaRPr>
            </a:p>
          </p:txBody>
        </p:sp>
      </p:grpSp>
      <p:pic>
        <p:nvPicPr>
          <p:cNvPr id="21" name="Imagen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8777" y="6130860"/>
            <a:ext cx="4278334" cy="2213040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4342" y="8438850"/>
            <a:ext cx="1245514" cy="1669247"/>
          </a:xfrm>
          <a:prstGeom prst="rect">
            <a:avLst/>
          </a:prstGeom>
        </p:spPr>
      </p:pic>
      <p:grpSp>
        <p:nvGrpSpPr>
          <p:cNvPr id="39" name="Group 23"/>
          <p:cNvGrpSpPr/>
          <p:nvPr/>
        </p:nvGrpSpPr>
        <p:grpSpPr>
          <a:xfrm>
            <a:off x="13639799" y="4541341"/>
            <a:ext cx="4267201" cy="1447801"/>
            <a:chOff x="318301" y="0"/>
            <a:chExt cx="1909810" cy="523701"/>
          </a:xfrm>
        </p:grpSpPr>
        <p:sp>
          <p:nvSpPr>
            <p:cNvPr id="40" name="Freeform 24"/>
            <p:cNvSpPr/>
            <p:nvPr/>
          </p:nvSpPr>
          <p:spPr>
            <a:xfrm>
              <a:off x="318301" y="0"/>
              <a:ext cx="1909810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7EADC8">
                <a:alpha val="77647"/>
              </a:srgbClr>
            </a:solidFill>
          </p:spPr>
          <p:txBody>
            <a:bodyPr anchor="ctr"/>
            <a:lstStyle/>
            <a:p>
              <a:pPr marL="342900" lvl="0" indent="-342900" algn="ctr">
                <a:spcAft>
                  <a:spcPts val="0"/>
                </a:spcAft>
                <a:buFont typeface="Times New Roman" panose="02020603050405020304" pitchFamily="18" charset="0"/>
                <a:buChar char="-"/>
              </a:pPr>
              <a:r>
                <a:rPr lang="es-ES" sz="2400" dirty="0" smtClean="0">
                  <a:latin typeface="Playfair Display" panose="020B0604020202020204" charset="0"/>
                </a:rPr>
                <a:t>Navicular </a:t>
              </a:r>
              <a:r>
                <a:rPr lang="es-ES" sz="2400" dirty="0" err="1" smtClean="0">
                  <a:latin typeface="Playfair Display" panose="020B0604020202020204" charset="0"/>
                </a:rPr>
                <a:t>Drop</a:t>
              </a:r>
              <a:r>
                <a:rPr lang="es-ES" sz="2400" dirty="0" smtClean="0">
                  <a:latin typeface="Playfair Display" panose="020B0604020202020204" charset="0"/>
                </a:rPr>
                <a:t>: Medición con y sin esfuerzo.</a:t>
              </a:r>
            </a:p>
            <a:p>
              <a:pPr marL="342900" lvl="0" indent="-342900" algn="ctr">
                <a:spcAft>
                  <a:spcPts val="0"/>
                </a:spcAft>
                <a:buFont typeface="Times New Roman" panose="02020603050405020304" pitchFamily="18" charset="0"/>
                <a:buChar char="-"/>
              </a:pPr>
              <a:r>
                <a:rPr lang="es-ES" sz="2400" dirty="0" smtClean="0">
                  <a:latin typeface="Playfair Display" panose="020B0604020202020204" charset="0"/>
                </a:rPr>
                <a:t>&gt; o = 1 cm</a:t>
              </a:r>
              <a:endParaRPr lang="es-ES" sz="2400" dirty="0">
                <a:latin typeface="Playfair Display" panose="020B0604020202020204" charset="0"/>
              </a:endParaRPr>
            </a:p>
          </p:txBody>
        </p:sp>
      </p:grpSp>
      <p:pic>
        <p:nvPicPr>
          <p:cNvPr id="41" name="Imagen 40" descr="Resultado de imagen para navicular drop test espaÃ±ol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5015" y="8358248"/>
            <a:ext cx="2341985" cy="144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Imagen 41" descr="Resultado de imagen para Hurdle Step test"/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043" r="89894">
                        <a14:foregroundMark x1="54787" y1="63830" x2="54787" y2="63830"/>
                        <a14:foregroundMark x1="40426" y1="79255" x2="40426" y2="79255"/>
                        <a14:foregroundMark x1="43617" y1="69149" x2="43617" y2="69149"/>
                        <a14:foregroundMark x1="50532" y1="64362" x2="50532" y2="64362"/>
                        <a14:backgroundMark x1="54787" y1="52660" x2="54787" y2="52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306" y="6221512"/>
            <a:ext cx="2237998" cy="2259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75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"/>
          <p:cNvGrpSpPr/>
          <p:nvPr/>
        </p:nvGrpSpPr>
        <p:grpSpPr>
          <a:xfrm rot="-5400000">
            <a:off x="8042658" y="3555"/>
            <a:ext cx="10288211" cy="10271750"/>
            <a:chOff x="0" y="0"/>
            <a:chExt cx="6350000" cy="6339840"/>
          </a:xfrm>
        </p:grpSpPr>
        <p:sp>
          <p:nvSpPr>
            <p:cNvPr id="29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sp>
        <p:nvSpPr>
          <p:cNvPr id="2" name="Rectángulo 1"/>
          <p:cNvSpPr/>
          <p:nvPr/>
        </p:nvSpPr>
        <p:spPr>
          <a:xfrm>
            <a:off x="5093547" y="-38100"/>
            <a:ext cx="76290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altLang="es-EC" sz="4400" b="1" i="1" dirty="0" smtClean="0">
                <a:solidFill>
                  <a:srgbClr val="000000"/>
                </a:solidFill>
                <a:latin typeface="Playfair Display" panose="020B0604020202020204" charset="0"/>
                <a:cs typeface="Times New Roman" panose="02020603050405020304" pitchFamily="18" charset="0"/>
              </a:rPr>
              <a:t>Directrices de entrenamiento</a:t>
            </a:r>
            <a:endParaRPr kumimoji="0" lang="es-EC" altLang="es-EC" sz="9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ayfair Display" panose="020B0604020202020204" charset="0"/>
              <a:ea typeface="+mn-ea"/>
              <a:cs typeface="+mn-cs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10367361" y="2274004"/>
            <a:ext cx="6853839" cy="17748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52095" algn="ctr">
              <a:spcBef>
                <a:spcPts val="830"/>
              </a:spcBef>
              <a:spcAft>
                <a:spcPts val="830"/>
              </a:spcAft>
            </a:pPr>
            <a:r>
              <a:rPr lang="es-EC" sz="2400" b="1" dirty="0" smtClean="0">
                <a:latin typeface="Playfair Display" panose="020B0604020202020204" charset="0"/>
                <a:cs typeface="Times New Roman" panose="02020603050405020304" pitchFamily="18" charset="0"/>
              </a:rPr>
              <a:t>Técnica</a:t>
            </a:r>
          </a:p>
          <a:p>
            <a:pPr indent="252095" algn="just">
              <a:spcBef>
                <a:spcPts val="830"/>
              </a:spcBef>
              <a:spcAft>
                <a:spcPts val="830"/>
              </a:spcAft>
            </a:pPr>
            <a:r>
              <a:rPr lang="es-EC" sz="2400" dirty="0" smtClean="0">
                <a:latin typeface="Playfair Display" panose="020B0604020202020204" charset="0"/>
                <a:cs typeface="Times New Roman" panose="02020603050405020304" pitchFamily="18" charset="0"/>
              </a:rPr>
              <a:t>(Un </a:t>
            </a:r>
            <a:r>
              <a:rPr lang="es-EC" sz="2400" dirty="0">
                <a:latin typeface="Playfair Display" panose="020B0604020202020204" charset="0"/>
                <a:cs typeface="Times New Roman" panose="02020603050405020304" pitchFamily="18" charset="0"/>
              </a:rPr>
              <a:t>ejercicio “en dependencia del deporte” durante cada </a:t>
            </a:r>
            <a:r>
              <a:rPr lang="es-EC" sz="2400" dirty="0" smtClean="0">
                <a:latin typeface="Playfair Display" panose="020B0604020202020204" charset="0"/>
                <a:cs typeface="Times New Roman" panose="02020603050405020304" pitchFamily="18" charset="0"/>
              </a:rPr>
              <a:t>sesión </a:t>
            </a:r>
            <a:r>
              <a:rPr lang="es-EC" sz="2400" dirty="0">
                <a:latin typeface="Playfair Display" panose="020B0604020202020204" charset="0"/>
                <a:cs typeface="Times New Roman" panose="02020603050405020304" pitchFamily="18" charset="0"/>
              </a:rPr>
              <a:t>de entrenamiento; 4 minutos y 5 × 30 segundos cada uno)</a:t>
            </a:r>
          </a:p>
        </p:txBody>
      </p:sp>
      <p:sp>
        <p:nvSpPr>
          <p:cNvPr id="44" name="Rectángulo 43"/>
          <p:cNvSpPr/>
          <p:nvPr/>
        </p:nvSpPr>
        <p:spPr>
          <a:xfrm>
            <a:off x="990600" y="6362700"/>
            <a:ext cx="7326095" cy="33547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252095" algn="ctr">
              <a:spcBef>
                <a:spcPts val="830"/>
              </a:spcBef>
              <a:spcAft>
                <a:spcPts val="830"/>
              </a:spcAft>
            </a:pPr>
            <a:r>
              <a:rPr lang="es-EC" sz="2400" b="1" dirty="0" smtClean="0">
                <a:latin typeface="Playfair Display" panose="020B0604020202020204" charset="0"/>
                <a:cs typeface="Times New Roman" panose="02020603050405020304" pitchFamily="18" charset="0"/>
              </a:rPr>
              <a:t>Equilibrio</a:t>
            </a:r>
            <a:endParaRPr lang="es-EC" sz="2400" b="1" dirty="0">
              <a:latin typeface="Playfair Display" panose="020B0604020202020204" charset="0"/>
              <a:cs typeface="Times New Roman" panose="02020603050405020304" pitchFamily="18" charset="0"/>
            </a:endParaRPr>
          </a:p>
          <a:p>
            <a:pPr indent="252095" algn="just">
              <a:spcBef>
                <a:spcPts val="830"/>
              </a:spcBef>
              <a:spcAft>
                <a:spcPts val="830"/>
              </a:spcAft>
            </a:pPr>
            <a:r>
              <a:rPr lang="es-EC" sz="2400" dirty="0">
                <a:latin typeface="Playfair Display" panose="020B0604020202020204" charset="0"/>
                <a:cs typeface="Times New Roman" panose="02020603050405020304" pitchFamily="18" charset="0"/>
              </a:rPr>
              <a:t>(En una colchoneta de equilibrio, un ejercicio durante cada sesión de entrenamiento; 4 minutos y 2 × 90 segundos cada uno)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Playfair Display" panose="020B0604020202020204" charset="0"/>
                <a:cs typeface="Times New Roman" panose="02020603050405020304" pitchFamily="18" charset="0"/>
              </a:rPr>
              <a:t>Sentadillas isométrica (posición de una o dos piernas)</a:t>
            </a:r>
            <a:endParaRPr lang="es-EC" sz="2400" dirty="0">
              <a:latin typeface="Playfair Display" panose="020B060402020202020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Playfair Display" panose="020B0604020202020204" charset="0"/>
                <a:cs typeface="Times New Roman" panose="02020603050405020304" pitchFamily="18" charset="0"/>
              </a:rPr>
              <a:t>Posición </a:t>
            </a:r>
            <a:r>
              <a:rPr lang="es-ES" sz="2400" dirty="0" err="1">
                <a:latin typeface="Playfair Display" panose="020B0604020202020204" charset="0"/>
                <a:cs typeface="Times New Roman" panose="02020603050405020304" pitchFamily="18" charset="0"/>
              </a:rPr>
              <a:t>monopodal</a:t>
            </a:r>
            <a:endParaRPr lang="es-EC" sz="2400" dirty="0">
              <a:latin typeface="Playfair Display" panose="020B060402020202020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Playfair Display" panose="020B0604020202020204" charset="0"/>
                <a:cs typeface="Times New Roman" panose="02020603050405020304" pitchFamily="18" charset="0"/>
              </a:rPr>
              <a:t>Empujándose mutuamente fuera de balance</a:t>
            </a:r>
            <a:endParaRPr lang="es-EC" sz="2400" dirty="0">
              <a:latin typeface="Playfair Display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10367362" y="5668982"/>
            <a:ext cx="6853838" cy="39703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52095" indent="252095" algn="ctr">
              <a:spcAft>
                <a:spcPts val="1200"/>
              </a:spcAft>
            </a:pPr>
            <a:r>
              <a:rPr lang="es-EC" sz="2400" b="1" dirty="0">
                <a:latin typeface="Playfair Display" panose="020B0604020202020204" charset="0"/>
                <a:cs typeface="Times New Roman" panose="02020603050405020304" pitchFamily="18" charset="0"/>
              </a:rPr>
              <a:t>Fuerza</a:t>
            </a: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sz="2400" dirty="0">
                <a:latin typeface="Playfair Display" panose="020B0604020202020204" charset="0"/>
                <a:cs typeface="Times New Roman" panose="02020603050405020304" pitchFamily="18" charset="0"/>
              </a:rPr>
              <a:t>(2 min y </a:t>
            </a:r>
            <a:r>
              <a:rPr lang="es-EC" sz="2400" dirty="0" smtClean="0">
                <a:latin typeface="Playfair Display" panose="020B0604020202020204" charset="0"/>
                <a:cs typeface="Times New Roman" panose="02020603050405020304" pitchFamily="18" charset="0"/>
              </a:rPr>
              <a:t>3; </a:t>
            </a:r>
            <a:r>
              <a:rPr lang="es-EC" sz="2400" dirty="0">
                <a:latin typeface="Playfair Display" panose="020B0604020202020204" charset="0"/>
                <a:cs typeface="Times New Roman" panose="02020603050405020304" pitchFamily="18" charset="0"/>
              </a:rPr>
              <a:t>10 repeticiones cada ejercicio):</a:t>
            </a: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sz="2400" dirty="0">
                <a:latin typeface="Playfair Display" panose="020B0604020202020204" charset="0"/>
                <a:cs typeface="Times New Roman" panose="02020603050405020304" pitchFamily="18" charset="0"/>
              </a:rPr>
              <a:t>Sentadillas hasta 80° de flexión de rodillas</a:t>
            </a: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sz="2400" dirty="0">
                <a:latin typeface="Playfair Display" panose="020B0604020202020204" charset="0"/>
                <a:cs typeface="Times New Roman" panose="02020603050405020304" pitchFamily="18" charset="0"/>
              </a:rPr>
              <a:t>Rebotes (</a:t>
            </a:r>
            <a:r>
              <a:rPr lang="es-EC" sz="2400" dirty="0" err="1">
                <a:latin typeface="Playfair Display" panose="020B0604020202020204" charset="0"/>
                <a:cs typeface="Times New Roman" panose="02020603050405020304" pitchFamily="18" charset="0"/>
              </a:rPr>
              <a:t>multisaltos</a:t>
            </a:r>
            <a:r>
              <a:rPr lang="es-EC" sz="2400" dirty="0">
                <a:latin typeface="Playfair Display" panose="020B0604020202020204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sz="2400" dirty="0">
                <a:latin typeface="Playfair Display" panose="020B0604020202020204" charset="0"/>
                <a:cs typeface="Times New Roman" panose="02020603050405020304" pitchFamily="18" charset="0"/>
              </a:rPr>
              <a:t>Saltos horizontales (zancadas)</a:t>
            </a: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sz="2400" dirty="0">
                <a:latin typeface="Playfair Display" panose="020B0604020202020204" charset="0"/>
                <a:cs typeface="Times New Roman" panose="02020603050405020304" pitchFamily="18" charset="0"/>
              </a:rPr>
              <a:t>Saltos horizontales con pies juntos</a:t>
            </a: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sz="2400" dirty="0">
                <a:latin typeface="Playfair Display" panose="020B0604020202020204" charset="0"/>
                <a:cs typeface="Times New Roman" panose="02020603050405020304" pitchFamily="18" charset="0"/>
              </a:rPr>
              <a:t>Flexión y extensión de tronco y cadera, en posición de rodillas (ejercicio “nórdico”)</a:t>
            </a:r>
            <a:endParaRPr lang="es-EC" sz="2400" dirty="0">
              <a:latin typeface="Playfair Display" panose="020B0604020202020204" charset="0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990601" y="910322"/>
            <a:ext cx="7326095" cy="45243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s-ES" sz="2400" b="1" dirty="0" smtClean="0">
                <a:latin typeface="Playfair Display" panose="020B0604020202020204" charset="0"/>
                <a:cs typeface="Times New Roman" panose="02020603050405020304" pitchFamily="18" charset="0"/>
              </a:rPr>
              <a:t>(</a:t>
            </a:r>
            <a:r>
              <a:rPr lang="es-ES" sz="2400" b="1" dirty="0">
                <a:latin typeface="Playfair Display" panose="020B0604020202020204" charset="0"/>
                <a:cs typeface="Times New Roman" panose="02020603050405020304" pitchFamily="18" charset="0"/>
              </a:rPr>
              <a:t>30 segundos y una repetición cada uno</a:t>
            </a:r>
            <a:r>
              <a:rPr lang="es-ES" sz="2400" b="1" dirty="0" smtClean="0">
                <a:latin typeface="Playfair Display" panose="020B0604020202020204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spcAft>
                <a:spcPts val="0"/>
              </a:spcAft>
            </a:pPr>
            <a:endParaRPr lang="es-EC" sz="2400" b="1" dirty="0">
              <a:latin typeface="Playfair Display" panose="020B060402020202020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Playfair Display" panose="020B0604020202020204" charset="0"/>
                <a:cs typeface="Times New Roman" panose="02020603050405020304" pitchFamily="18" charset="0"/>
              </a:rPr>
              <a:t>Correr de punta a punta</a:t>
            </a:r>
            <a:endParaRPr lang="es-EC" sz="2400" dirty="0">
              <a:latin typeface="Playfair Display" panose="020B060402020202020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Playfair Display" panose="020B0604020202020204" charset="0"/>
                <a:cs typeface="Times New Roman" panose="02020603050405020304" pitchFamily="18" charset="0"/>
              </a:rPr>
              <a:t>Corriendo hacia atrás con pasos laterales.</a:t>
            </a:r>
            <a:endParaRPr lang="es-EC" sz="2400" dirty="0">
              <a:latin typeface="Playfair Display" panose="020B060402020202020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Playfair Display" panose="020B0604020202020204" charset="0"/>
                <a:cs typeface="Times New Roman" panose="02020603050405020304" pitchFamily="18" charset="0"/>
              </a:rPr>
              <a:t>Adelante corriendo con elevaciones de rodilla y patadas en el talón.</a:t>
            </a:r>
            <a:endParaRPr lang="es-EC" sz="2400" dirty="0">
              <a:latin typeface="Playfair Display" panose="020B060402020202020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Playfair Display" panose="020B0604020202020204" charset="0"/>
                <a:cs typeface="Times New Roman" panose="02020603050405020304" pitchFamily="18" charset="0"/>
              </a:rPr>
              <a:t>De lado corriendo con crossovers (“carioca”)</a:t>
            </a:r>
            <a:endParaRPr lang="es-EC" sz="2400" dirty="0">
              <a:latin typeface="Playfair Display" panose="020B060402020202020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Playfair Display" panose="020B0604020202020204" charset="0"/>
                <a:cs typeface="Times New Roman" panose="02020603050405020304" pitchFamily="18" charset="0"/>
              </a:rPr>
              <a:t>Corriendo lateralmente con los brazos levantados ("desfile")</a:t>
            </a:r>
            <a:endParaRPr lang="es-EC" sz="2400" dirty="0">
              <a:latin typeface="Playfair Display" panose="020B060402020202020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Playfair Display" panose="020B0604020202020204" charset="0"/>
                <a:cs typeface="Times New Roman" panose="02020603050405020304" pitchFamily="18" charset="0"/>
              </a:rPr>
              <a:t>Adelante corriendo con rotaciones de tronco.</a:t>
            </a:r>
            <a:endParaRPr lang="es-EC" sz="2400" dirty="0">
              <a:latin typeface="Playfair Display" panose="020B060402020202020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Playfair Display" panose="020B0604020202020204" charset="0"/>
                <a:cs typeface="Times New Roman" panose="02020603050405020304" pitchFamily="18" charset="0"/>
              </a:rPr>
              <a:t>Adelante corriendo con paradas intermitentes</a:t>
            </a:r>
            <a:endParaRPr lang="es-EC" sz="2400" dirty="0">
              <a:latin typeface="Playfair Display" panose="020B060402020202020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2400" dirty="0">
                <a:latin typeface="Playfair Display" panose="020B0604020202020204" charset="0"/>
                <a:cs typeface="Times New Roman" panose="02020603050405020304" pitchFamily="18" charset="0"/>
              </a:rPr>
              <a:t>Carrera de velocidad</a:t>
            </a:r>
            <a:endParaRPr lang="es-EC" sz="2400" dirty="0">
              <a:latin typeface="Playfair Display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3" name="Flecha abajo 2"/>
          <p:cNvSpPr/>
          <p:nvPr/>
        </p:nvSpPr>
        <p:spPr>
          <a:xfrm>
            <a:off x="4202853" y="5524500"/>
            <a:ext cx="902547" cy="699463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Flecha derecha 4"/>
          <p:cNvSpPr/>
          <p:nvPr/>
        </p:nvSpPr>
        <p:spPr>
          <a:xfrm>
            <a:off x="8915400" y="7581900"/>
            <a:ext cx="914400" cy="9906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Flecha abajo 23"/>
          <p:cNvSpPr/>
          <p:nvPr/>
        </p:nvSpPr>
        <p:spPr>
          <a:xfrm rot="10800000">
            <a:off x="13335000" y="4381500"/>
            <a:ext cx="990600" cy="900737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7" name="Rectángulo 46"/>
          <p:cNvSpPr/>
          <p:nvPr/>
        </p:nvSpPr>
        <p:spPr>
          <a:xfrm>
            <a:off x="-474627" y="9863435"/>
            <a:ext cx="9847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95" indent="252095" algn="just">
              <a:spcAft>
                <a:spcPts val="0"/>
              </a:spcAft>
            </a:pPr>
            <a:r>
              <a:rPr lang="en-US" sz="2400" b="1" dirty="0"/>
              <a:t>Fuente: Olsen O, </a:t>
            </a:r>
            <a:r>
              <a:rPr lang="en-US" sz="2400" b="1" dirty="0" err="1"/>
              <a:t>Myklebust</a:t>
            </a:r>
            <a:r>
              <a:rPr lang="en-US" sz="2400" b="1" dirty="0"/>
              <a:t> G, </a:t>
            </a:r>
            <a:r>
              <a:rPr lang="en-US" sz="2400" b="1" dirty="0" err="1"/>
              <a:t>Engebretsen</a:t>
            </a:r>
            <a:r>
              <a:rPr lang="en-US" sz="2400" b="1" dirty="0"/>
              <a:t> L, </a:t>
            </a:r>
            <a:r>
              <a:rPr lang="en-US" sz="2400" b="1" dirty="0" err="1"/>
              <a:t>Holme</a:t>
            </a:r>
            <a:r>
              <a:rPr lang="en-US" sz="2400" b="1" dirty="0"/>
              <a:t> I, Bahr R. (2005)</a:t>
            </a:r>
            <a:endParaRPr lang="es-EC" sz="2400" b="1" dirty="0"/>
          </a:p>
        </p:txBody>
      </p:sp>
      <p:pic>
        <p:nvPicPr>
          <p:cNvPr id="4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5257321" y="-1960421"/>
            <a:ext cx="1143000" cy="4987642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15468600" y="42178"/>
            <a:ext cx="2895600" cy="910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Playfair Display" panose="020B0604020202020204" charset="0"/>
              </a:rPr>
              <a:t>Calentamiento</a:t>
            </a:r>
            <a:endParaRPr lang="es-EC" sz="3200" dirty="0">
              <a:latin typeface="Playfair Displ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64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-2" y="8953500"/>
            <a:ext cx="18288002" cy="133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4038600" y="-4076702"/>
            <a:ext cx="1295399" cy="937260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38100"/>
            <a:ext cx="586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i="1" dirty="0" smtClean="0">
                <a:solidFill>
                  <a:schemeClr val="bg1"/>
                </a:solidFill>
                <a:latin typeface="Playfair Display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Trabajo de fuerza con aparatos</a:t>
            </a:r>
            <a:endParaRPr lang="es-EC" sz="3600" b="1" i="1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333500"/>
            <a:ext cx="13182600" cy="8140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CuadroTexto 20"/>
          <p:cNvSpPr txBox="1"/>
          <p:nvPr/>
        </p:nvSpPr>
        <p:spPr>
          <a:xfrm>
            <a:off x="3343416" y="9649581"/>
            <a:ext cx="12439367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ysClr val="windowText" lastClr="000000"/>
                </a:solidFill>
              </a:rPr>
              <a:t>Fuente: </a:t>
            </a:r>
            <a:r>
              <a:rPr lang="es-EC" sz="2400" b="1" dirty="0">
                <a:solidFill>
                  <a:sysClr val="windowText" lastClr="000000"/>
                </a:solidFill>
              </a:rPr>
              <a:t>Ejemplos de medios de prevención de lesiones desde la actividad física. Cosáis, L. (2008</a:t>
            </a:r>
            <a:r>
              <a:rPr lang="es-EC" sz="2400" b="1" dirty="0" smtClean="0">
                <a:solidFill>
                  <a:sysClr val="windowText" lastClr="000000"/>
                </a:solidFill>
              </a:rPr>
              <a:t>)</a:t>
            </a:r>
            <a:endParaRPr lang="es-EC" sz="24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 rot="-5400000">
            <a:off x="8042656" y="3555"/>
            <a:ext cx="10288211" cy="10271750"/>
            <a:chOff x="0" y="0"/>
            <a:chExt cx="6350000" cy="6339840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pic>
        <p:nvPicPr>
          <p:cNvPr id="9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2800350" y="-2800350"/>
            <a:ext cx="1257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38100"/>
            <a:ext cx="446895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s-PE" sz="3600" b="1" i="1" dirty="0" smtClean="0">
                <a:solidFill>
                  <a:schemeClr val="bg1"/>
                </a:solidFill>
                <a:latin typeface="Playfair Display" panose="020B0604020202020204" charset="0"/>
              </a:rPr>
              <a:t>Trabajo de fuerza excéntrica</a:t>
            </a:r>
            <a:endParaRPr lang="es-EC" sz="3600" i="1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b="6110"/>
          <a:stretch/>
        </p:blipFill>
        <p:spPr>
          <a:xfrm>
            <a:off x="6095143" y="136043"/>
            <a:ext cx="12040457" cy="9960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ángulo redondeado 1"/>
          <p:cNvSpPr/>
          <p:nvPr/>
        </p:nvSpPr>
        <p:spPr>
          <a:xfrm>
            <a:off x="533400" y="4000500"/>
            <a:ext cx="4876800" cy="2819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600" b="1" dirty="0" smtClean="0">
                <a:latin typeface="Playfair Display" panose="020B0604020202020204" charset="0"/>
              </a:rPr>
              <a:t>Fuentes: </a:t>
            </a:r>
          </a:p>
          <a:p>
            <a:pPr algn="ctr"/>
            <a:r>
              <a:rPr lang="es-EC" sz="2600" b="1" dirty="0">
                <a:latin typeface="Playfair Display" panose="020B0604020202020204" charset="0"/>
              </a:rPr>
              <a:t>-</a:t>
            </a:r>
            <a:r>
              <a:rPr lang="es-EC" sz="2600" b="1" dirty="0" smtClean="0">
                <a:latin typeface="Playfair Display" panose="020B0604020202020204" charset="0"/>
              </a:rPr>
              <a:t>Ejercicios</a:t>
            </a:r>
            <a:r>
              <a:rPr lang="es-EC" sz="2600" dirty="0" smtClean="0">
                <a:latin typeface="Playfair Display" panose="020B0604020202020204" charset="0"/>
              </a:rPr>
              <a:t>: Cosáis (2008)</a:t>
            </a:r>
          </a:p>
          <a:p>
            <a:pPr algn="ctr"/>
            <a:endParaRPr lang="es-EC" sz="2600" dirty="0" smtClean="0">
              <a:latin typeface="Playfair Display" panose="020B0604020202020204" charset="0"/>
            </a:endParaRPr>
          </a:p>
          <a:p>
            <a:pPr algn="ctr"/>
            <a:r>
              <a:rPr lang="es-EC" sz="2600" b="1" dirty="0" smtClean="0">
                <a:latin typeface="Playfair Display" panose="020B0604020202020204" charset="0"/>
              </a:rPr>
              <a:t>-Dosificación: </a:t>
            </a:r>
            <a:r>
              <a:rPr lang="es-EC" sz="2600" dirty="0" smtClean="0">
                <a:latin typeface="Playfair Display" panose="020B0604020202020204" charset="0"/>
              </a:rPr>
              <a:t>Manual de prevención de lesiones Ruiz, M. (2013)</a:t>
            </a:r>
            <a:endParaRPr lang="es-EC" sz="2600" dirty="0">
              <a:latin typeface="Playfair Displ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5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 rot="-5400000">
            <a:off x="8042656" y="3555"/>
            <a:ext cx="10288211" cy="10271750"/>
            <a:chOff x="0" y="0"/>
            <a:chExt cx="6350000" cy="6339840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pic>
        <p:nvPicPr>
          <p:cNvPr id="9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2800350" y="-2800350"/>
            <a:ext cx="1257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38100"/>
            <a:ext cx="446895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anose="020B0604020202020204" charset="0"/>
                <a:ea typeface="+mn-ea"/>
                <a:cs typeface="+mn-cs"/>
              </a:rPr>
              <a:t>Trabajo de Propiocepción</a:t>
            </a:r>
            <a:endParaRPr kumimoji="0" lang="es-EC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fair Display" panose="020B0604020202020204" charset="0"/>
              <a:ea typeface="+mn-ea"/>
              <a:cs typeface="+mn-cs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100879" y="4415530"/>
            <a:ext cx="4876800" cy="1447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20B0604020202020204" charset="0"/>
                <a:ea typeface="+mn-ea"/>
                <a:cs typeface="+mn-cs"/>
              </a:rPr>
              <a:t>Fuentes: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6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20B0604020202020204" charset="0"/>
                <a:ea typeface="+mn-ea"/>
                <a:cs typeface="+mn-cs"/>
              </a:rPr>
              <a:t>-</a:t>
            </a:r>
            <a:r>
              <a:rPr kumimoji="0" lang="es-EC" sz="26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20B0604020202020204" charset="0"/>
                <a:ea typeface="+mn-ea"/>
                <a:cs typeface="+mn-cs"/>
              </a:rPr>
              <a:t>Bikkesbakker</a:t>
            </a:r>
            <a:r>
              <a:rPr kumimoji="0" lang="es-EC" sz="26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20B0604020202020204" charset="0"/>
                <a:ea typeface="+mn-ea"/>
                <a:cs typeface="+mn-cs"/>
              </a:rPr>
              <a:t>, C. (2016</a:t>
            </a:r>
            <a:r>
              <a:rPr kumimoji="0" lang="es-EC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 panose="020B0604020202020204" charset="0"/>
                <a:ea typeface="+mn-ea"/>
                <a:cs typeface="+mn-cs"/>
              </a:rPr>
              <a:t>)</a:t>
            </a:r>
            <a:endParaRPr kumimoji="0" lang="es-EC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ayfair Display" panose="020B0604020202020204" charset="0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t="3824"/>
          <a:stretch/>
        </p:blipFill>
        <p:spPr>
          <a:xfrm>
            <a:off x="5410200" y="38100"/>
            <a:ext cx="12818342" cy="1005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318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" y="0"/>
            <a:ext cx="6706312" cy="10287000"/>
          </a:xfrm>
          <a:prstGeom prst="rect">
            <a:avLst/>
          </a:prstGeom>
          <a:solidFill>
            <a:srgbClr val="38B6FF">
              <a:alpha val="7764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5715000" y="1057666"/>
            <a:ext cx="2226872" cy="222687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791200" y="4024190"/>
            <a:ext cx="2226872" cy="222687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019800" y="4024190"/>
            <a:ext cx="2226872" cy="222687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ADC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5715000" y="7107628"/>
            <a:ext cx="2226872" cy="222687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943600" y="7107628"/>
            <a:ext cx="2226872" cy="222687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7DD86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5943600" y="1028700"/>
            <a:ext cx="2226872" cy="222687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A1354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48400" y="7399894"/>
            <a:ext cx="1614510" cy="15660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585341" y="-975665"/>
            <a:ext cx="2391920" cy="5562604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04800" y="4369117"/>
            <a:ext cx="5145016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s-EC" sz="32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Analizar la incidencia de la preparación física militar en las lesiones articulares de los cadetes y alumnos en formación de la Fuerza Aérea Ecuatoriana con el fin de determinar una propuesta alternativa para mitigar las lesiones producidas.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2401" y="1402548"/>
            <a:ext cx="29718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5400" i="1" dirty="0" smtClean="0">
                <a:solidFill>
                  <a:srgbClr val="FFFFFF"/>
                </a:solidFill>
                <a:latin typeface="Playfair Display" panose="020B0604020202020204" charset="0"/>
              </a:rPr>
              <a:t>O</a:t>
            </a:r>
            <a:r>
              <a:rPr lang="es-EC" sz="5400" b="0" i="1" dirty="0" smtClean="0">
                <a:solidFill>
                  <a:srgbClr val="FFFFFF"/>
                </a:solidFill>
                <a:latin typeface="Playfair Display" panose="020B0604020202020204" charset="0"/>
              </a:rPr>
              <a:t>bjetivos</a:t>
            </a:r>
            <a:endParaRPr lang="es-EC" sz="5400" b="0" i="1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8382000" y="1617657"/>
            <a:ext cx="2688106" cy="1288201"/>
            <a:chOff x="0" y="0"/>
            <a:chExt cx="2228111" cy="49513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28111" cy="495136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/>
            <a:lstStyle/>
            <a:p>
              <a:pPr algn="ctr"/>
              <a:endParaRPr lang="es-EC" sz="2800" dirty="0" smtClean="0">
                <a:solidFill>
                  <a:schemeClr val="bg1"/>
                </a:solidFill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Determinar</a:t>
              </a:r>
              <a:endParaRPr lang="es-EC" sz="2800" dirty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458200" y="4554582"/>
            <a:ext cx="2535706" cy="1180850"/>
            <a:chOff x="0" y="0"/>
            <a:chExt cx="2228111" cy="52370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endParaRPr lang="es-EC" sz="2400" dirty="0" smtClean="0">
                <a:solidFill>
                  <a:sysClr val="windowText" lastClr="000000"/>
                </a:solidFill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solidFill>
                    <a:sysClr val="windowText" lastClr="000000"/>
                  </a:solidFill>
                  <a:latin typeface="Playfair Display" panose="020B0604020202020204" charset="0"/>
                </a:rPr>
                <a:t>Analizar</a:t>
              </a:r>
              <a:r>
                <a:rPr lang="es-EC" dirty="0" smtClean="0">
                  <a:solidFill>
                    <a:sysClr val="windowText" lastClr="000000"/>
                  </a:solidFill>
                </a:rPr>
                <a:t> </a:t>
              </a:r>
              <a:endParaRPr lang="es-EC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366760" y="7576161"/>
            <a:ext cx="2301240" cy="1224939"/>
            <a:chOff x="0" y="0"/>
            <a:chExt cx="2228111" cy="52370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B7DD86">
                <a:alpha val="77647"/>
              </a:srgbClr>
            </a:solidFill>
          </p:spPr>
          <p:txBody>
            <a:bodyPr/>
            <a:lstStyle/>
            <a:p>
              <a:endParaRPr lang="es-EC" sz="2400" dirty="0" smtClean="0"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latin typeface="Playfair Display" panose="020B0604020202020204" charset="0"/>
                </a:rPr>
                <a:t>Plantear</a:t>
              </a:r>
              <a:r>
                <a:rPr lang="es-EC" sz="2000" dirty="0" smtClean="0"/>
                <a:t> </a:t>
              </a:r>
              <a:endParaRPr lang="es-EC" sz="2000" dirty="0"/>
            </a:p>
          </p:txBody>
        </p:sp>
      </p:grpSp>
      <p:pic>
        <p:nvPicPr>
          <p:cNvPr id="1026" name="Picture 2" descr="Resultado de imagen para documentos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47972"/>
            <a:ext cx="1671763" cy="165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diagnostico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394395"/>
            <a:ext cx="1189751" cy="146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1"/>
          <p:cNvGrpSpPr/>
          <p:nvPr/>
        </p:nvGrpSpPr>
        <p:grpSpPr>
          <a:xfrm>
            <a:off x="11582400" y="1426772"/>
            <a:ext cx="3451555" cy="1828800"/>
            <a:chOff x="0" y="0"/>
            <a:chExt cx="2228111" cy="702922"/>
          </a:xfrm>
        </p:grpSpPr>
        <p:sp>
          <p:nvSpPr>
            <p:cNvPr id="31" name="Freeform 22"/>
            <p:cNvSpPr/>
            <p:nvPr/>
          </p:nvSpPr>
          <p:spPr>
            <a:xfrm>
              <a:off x="0" y="0"/>
              <a:ext cx="2228111" cy="702922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 anchor="ctr"/>
            <a:lstStyle/>
            <a:p>
              <a:pPr algn="ctr"/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-Tipo de lesiones</a:t>
              </a:r>
            </a:p>
            <a:p>
              <a:pPr algn="ctr"/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-Causas de lesiones</a:t>
              </a:r>
              <a:endParaRPr lang="es-EC" sz="2800" dirty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grpSp>
        <p:nvGrpSpPr>
          <p:cNvPr id="32" name="Group 21"/>
          <p:cNvGrpSpPr/>
          <p:nvPr/>
        </p:nvGrpSpPr>
        <p:grpSpPr>
          <a:xfrm>
            <a:off x="15510226" y="1057665"/>
            <a:ext cx="2549174" cy="2492786"/>
            <a:chOff x="-11489" y="-327247"/>
            <a:chExt cx="2044590" cy="734662"/>
          </a:xfrm>
        </p:grpSpPr>
        <p:sp>
          <p:nvSpPr>
            <p:cNvPr id="33" name="Freeform 22"/>
            <p:cNvSpPr/>
            <p:nvPr/>
          </p:nvSpPr>
          <p:spPr>
            <a:xfrm>
              <a:off x="-11489" y="-327247"/>
              <a:ext cx="2044590" cy="734662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 anchor="ctr"/>
            <a:lstStyle/>
            <a:p>
              <a:r>
                <a:rPr lang="es-EC" sz="24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-Historias clínicas</a:t>
              </a:r>
            </a:p>
            <a:p>
              <a:r>
                <a:rPr lang="es-EC" sz="24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-Fichas médicas</a:t>
              </a:r>
            </a:p>
            <a:p>
              <a:r>
                <a:rPr lang="es-EC" sz="24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-Registro de descansos médicos</a:t>
              </a:r>
              <a:endParaRPr lang="es-EC" sz="2400" dirty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grpSp>
        <p:nvGrpSpPr>
          <p:cNvPr id="36" name="Group 23"/>
          <p:cNvGrpSpPr/>
          <p:nvPr/>
        </p:nvGrpSpPr>
        <p:grpSpPr>
          <a:xfrm>
            <a:off x="11547826" y="4525005"/>
            <a:ext cx="2777774" cy="1210428"/>
            <a:chOff x="0" y="0"/>
            <a:chExt cx="2228111" cy="523701"/>
          </a:xfrm>
        </p:grpSpPr>
        <p:sp>
          <p:nvSpPr>
            <p:cNvPr id="37" name="Freeform 24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s-EC" sz="2800" dirty="0" smtClean="0">
                  <a:solidFill>
                    <a:sysClr val="windowText" lastClr="000000"/>
                  </a:solidFill>
                  <a:latin typeface="Playfair Display" panose="020B0604020202020204" charset="0"/>
                </a:rPr>
                <a:t>Preparación física</a:t>
              </a:r>
              <a:r>
                <a:rPr lang="es-EC" dirty="0" smtClean="0">
                  <a:solidFill>
                    <a:sysClr val="windowText" lastClr="000000"/>
                  </a:solidFill>
                </a:rPr>
                <a:t> </a:t>
              </a:r>
              <a:endParaRPr lang="es-EC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8" name="Group 23"/>
          <p:cNvGrpSpPr/>
          <p:nvPr/>
        </p:nvGrpSpPr>
        <p:grpSpPr>
          <a:xfrm>
            <a:off x="14850503" y="4525005"/>
            <a:ext cx="2980297" cy="1210428"/>
            <a:chOff x="51682" y="-21874"/>
            <a:chExt cx="2021381" cy="523701"/>
          </a:xfrm>
        </p:grpSpPr>
        <p:sp>
          <p:nvSpPr>
            <p:cNvPr id="39" name="Freeform 24"/>
            <p:cNvSpPr/>
            <p:nvPr/>
          </p:nvSpPr>
          <p:spPr>
            <a:xfrm>
              <a:off x="51682" y="-21874"/>
              <a:ext cx="202138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s-EC" sz="2800" dirty="0" smtClean="0">
                  <a:solidFill>
                    <a:sysClr val="windowText" lastClr="000000"/>
                  </a:solidFill>
                  <a:latin typeface="Playfair Display" panose="020B0604020202020204" charset="0"/>
                </a:rPr>
                <a:t>Planes de entrenamiento</a:t>
              </a:r>
            </a:p>
          </p:txBody>
        </p:sp>
      </p:grpSp>
      <p:sp>
        <p:nvSpPr>
          <p:cNvPr id="28" name="Flecha derecha 27"/>
          <p:cNvSpPr/>
          <p:nvPr/>
        </p:nvSpPr>
        <p:spPr>
          <a:xfrm>
            <a:off x="11125200" y="2095500"/>
            <a:ext cx="422626" cy="457200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Flecha derecha 40"/>
          <p:cNvSpPr/>
          <p:nvPr/>
        </p:nvSpPr>
        <p:spPr>
          <a:xfrm>
            <a:off x="15087600" y="2095500"/>
            <a:ext cx="422626" cy="457200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Flecha derecha 41"/>
          <p:cNvSpPr/>
          <p:nvPr/>
        </p:nvSpPr>
        <p:spPr>
          <a:xfrm>
            <a:off x="11083574" y="4941954"/>
            <a:ext cx="422626" cy="457200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Flecha derecha 42"/>
          <p:cNvSpPr/>
          <p:nvPr/>
        </p:nvSpPr>
        <p:spPr>
          <a:xfrm>
            <a:off x="14389697" y="4909026"/>
            <a:ext cx="422626" cy="457200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44" name="Group 25"/>
          <p:cNvGrpSpPr/>
          <p:nvPr/>
        </p:nvGrpSpPr>
        <p:grpSpPr>
          <a:xfrm>
            <a:off x="11275660" y="7608594"/>
            <a:ext cx="2301240" cy="1224939"/>
            <a:chOff x="0" y="0"/>
            <a:chExt cx="2228111" cy="523701"/>
          </a:xfrm>
        </p:grpSpPr>
        <p:sp>
          <p:nvSpPr>
            <p:cNvPr id="45" name="Freeform 26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B7DD86">
                <a:alpha val="77647"/>
              </a:srgbClr>
            </a:solidFill>
          </p:spPr>
          <p:txBody>
            <a:bodyPr anchor="ctr"/>
            <a:lstStyle/>
            <a:p>
              <a:pPr algn="ctr"/>
              <a:r>
                <a:rPr lang="es-EC" sz="2800" dirty="0" smtClean="0">
                  <a:latin typeface="Playfair Display" panose="020B0604020202020204" charset="0"/>
                </a:rPr>
                <a:t>Propuesta alternativa</a:t>
              </a:r>
              <a:r>
                <a:rPr lang="es-EC" dirty="0" smtClean="0"/>
                <a:t> </a:t>
              </a:r>
              <a:endParaRPr lang="es-EC" dirty="0"/>
            </a:p>
          </p:txBody>
        </p:sp>
      </p:grpSp>
      <p:sp>
        <p:nvSpPr>
          <p:cNvPr id="46" name="Flecha derecha 45"/>
          <p:cNvSpPr/>
          <p:nvPr/>
        </p:nvSpPr>
        <p:spPr>
          <a:xfrm>
            <a:off x="10760517" y="7954331"/>
            <a:ext cx="422626" cy="457200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7" name="Freeform 26"/>
          <p:cNvSpPr/>
          <p:nvPr/>
        </p:nvSpPr>
        <p:spPr>
          <a:xfrm>
            <a:off x="14171490" y="7429500"/>
            <a:ext cx="3354510" cy="1577082"/>
          </a:xfrm>
          <a:custGeom>
            <a:avLst/>
            <a:gdLst/>
            <a:ahLst/>
            <a:cxnLst/>
            <a:rect l="l" t="t" r="r" b="b"/>
            <a:pathLst>
              <a:path w="2228111" h="523701">
                <a:moveTo>
                  <a:pt x="0" y="0"/>
                </a:moveTo>
                <a:lnTo>
                  <a:pt x="2228111" y="0"/>
                </a:lnTo>
                <a:lnTo>
                  <a:pt x="2228111" y="523701"/>
                </a:lnTo>
                <a:lnTo>
                  <a:pt x="0" y="523701"/>
                </a:lnTo>
                <a:close/>
              </a:path>
            </a:pathLst>
          </a:custGeom>
          <a:solidFill>
            <a:srgbClr val="B7DD86">
              <a:alpha val="77647"/>
            </a:srgbClr>
          </a:solidFill>
        </p:spPr>
        <p:txBody>
          <a:bodyPr anchor="ctr"/>
          <a:lstStyle/>
          <a:p>
            <a:pPr algn="ctr"/>
            <a:r>
              <a:rPr lang="es-EC" sz="2800" dirty="0" smtClean="0">
                <a:latin typeface="Playfair Display" panose="020B0604020202020204" charset="0"/>
              </a:rPr>
              <a:t>Modelo de prevención de lesiones</a:t>
            </a:r>
            <a:r>
              <a:rPr lang="es-EC" sz="2000" dirty="0" smtClean="0"/>
              <a:t> </a:t>
            </a:r>
            <a:endParaRPr lang="es-EC" sz="2000" dirty="0"/>
          </a:p>
        </p:txBody>
      </p:sp>
      <p:sp>
        <p:nvSpPr>
          <p:cNvPr id="48" name="Flecha derecha 47"/>
          <p:cNvSpPr/>
          <p:nvPr/>
        </p:nvSpPr>
        <p:spPr>
          <a:xfrm>
            <a:off x="13672664" y="7992462"/>
            <a:ext cx="422626" cy="457200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 rot="-5400000">
            <a:off x="8042656" y="3555"/>
            <a:ext cx="10288211" cy="10271750"/>
            <a:chOff x="0" y="0"/>
            <a:chExt cx="6350000" cy="6339840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pic>
        <p:nvPicPr>
          <p:cNvPr id="9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2800350" y="-2800350"/>
            <a:ext cx="1257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242" y="38100"/>
            <a:ext cx="446895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anose="020B0604020202020204" charset="0"/>
                <a:ea typeface="+mn-ea"/>
                <a:cs typeface="+mn-cs"/>
              </a:rPr>
              <a:t>Trabajo 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anose="020B0604020202020204" charset="0"/>
                <a:ea typeface="+mn-ea"/>
                <a:cs typeface="+mn-cs"/>
              </a:rPr>
              <a:t>Postura</a:t>
            </a:r>
            <a:endParaRPr kumimoji="0" lang="es-EC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fair Display" panose="020B0604020202020204" charset="0"/>
              <a:ea typeface="+mn-ea"/>
              <a:cs typeface="+mn-cs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1333500"/>
            <a:ext cx="13754418" cy="8202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ángulo 12"/>
          <p:cNvSpPr/>
          <p:nvPr/>
        </p:nvSpPr>
        <p:spPr>
          <a:xfrm>
            <a:off x="-185204" y="9639300"/>
            <a:ext cx="74142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2095" indent="-90170" algn="just">
              <a:spcAft>
                <a:spcPts val="0"/>
              </a:spcAft>
            </a:pPr>
            <a:r>
              <a:rPr lang="es-ES" sz="2800" b="1" dirty="0">
                <a:latin typeface="Playfair Display" panose="020B0604020202020204" charset="0"/>
                <a:ea typeface="Times New Roman" panose="02020603050405020304" pitchFamily="18" charset="0"/>
              </a:rPr>
              <a:t>Fuente: </a:t>
            </a:r>
            <a:r>
              <a:rPr lang="es-ES" sz="2800" b="1" dirty="0" err="1">
                <a:latin typeface="Playfair Display" panose="020B0604020202020204" charset="0"/>
                <a:ea typeface="Times New Roman" panose="02020603050405020304" pitchFamily="18" charset="0"/>
              </a:rPr>
              <a:t>Limonta</a:t>
            </a:r>
            <a:r>
              <a:rPr lang="es-ES" sz="2800" b="1" dirty="0">
                <a:latin typeface="Playfair Display" panose="020B0604020202020204" charset="0"/>
                <a:ea typeface="Times New Roman" panose="02020603050405020304" pitchFamily="18" charset="0"/>
              </a:rPr>
              <a:t>, W. &amp; </a:t>
            </a:r>
            <a:r>
              <a:rPr lang="es-ES" sz="2800" b="1" dirty="0" err="1">
                <a:latin typeface="Playfair Display" panose="020B0604020202020204" charset="0"/>
                <a:ea typeface="Times New Roman" panose="02020603050405020304" pitchFamily="18" charset="0"/>
              </a:rPr>
              <a:t>Cortegaza</a:t>
            </a:r>
            <a:r>
              <a:rPr lang="es-ES" sz="2800" b="1" dirty="0">
                <a:latin typeface="Playfair Display" panose="020B0604020202020204" charset="0"/>
                <a:ea typeface="Times New Roman" panose="02020603050405020304" pitchFamily="18" charset="0"/>
              </a:rPr>
              <a:t>, L. (2014)</a:t>
            </a:r>
            <a:endParaRPr lang="es-EC" sz="4000" b="1" dirty="0">
              <a:effectLst/>
              <a:latin typeface="Playfair Display" panose="020B060402020202020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53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 rot="-5400000">
            <a:off x="8042656" y="3555"/>
            <a:ext cx="10288211" cy="10271750"/>
            <a:chOff x="0" y="0"/>
            <a:chExt cx="6350000" cy="6339840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pic>
        <p:nvPicPr>
          <p:cNvPr id="9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2800350" y="-2800350"/>
            <a:ext cx="1257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242" y="38100"/>
            <a:ext cx="446895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layfair Display" panose="020B0604020202020204" charset="0"/>
                <a:ea typeface="+mn-ea"/>
                <a:cs typeface="+mn-cs"/>
              </a:rPr>
              <a:t>Trabajo 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3600" b="1" i="1" dirty="0" smtClean="0">
                <a:solidFill>
                  <a:prstClr val="white"/>
                </a:solidFill>
                <a:latin typeface="Playfair Display" panose="020B0604020202020204" charset="0"/>
              </a:rPr>
              <a:t>flexibilidad</a:t>
            </a:r>
            <a:endParaRPr kumimoji="0" lang="es-EC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fair Display" panose="020B0604020202020204" charset="0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48460" r="22642" b="3289"/>
          <a:stretch/>
        </p:blipFill>
        <p:spPr>
          <a:xfrm>
            <a:off x="76201" y="1409700"/>
            <a:ext cx="7162800" cy="6735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t="2855" b="54807"/>
          <a:stretch/>
        </p:blipFill>
        <p:spPr>
          <a:xfrm>
            <a:off x="7463271" y="1379658"/>
            <a:ext cx="10672329" cy="6811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ángulo redondeado 14"/>
          <p:cNvSpPr/>
          <p:nvPr/>
        </p:nvSpPr>
        <p:spPr>
          <a:xfrm>
            <a:off x="4038600" y="8586354"/>
            <a:ext cx="10058400" cy="151014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600" b="1" dirty="0" smtClean="0">
                <a:latin typeface="Playfair Display" panose="020B0604020202020204" charset="0"/>
              </a:rPr>
              <a:t>Fuentes: </a:t>
            </a:r>
          </a:p>
          <a:p>
            <a:pPr algn="ctr"/>
            <a:r>
              <a:rPr lang="es-EC" sz="2600" b="1" dirty="0">
                <a:latin typeface="Playfair Display" panose="020B0604020202020204" charset="0"/>
              </a:rPr>
              <a:t>-</a:t>
            </a:r>
            <a:r>
              <a:rPr lang="es-EC" sz="2600" b="1" dirty="0" smtClean="0">
                <a:latin typeface="Playfair Display" panose="020B0604020202020204" charset="0"/>
              </a:rPr>
              <a:t>Ejercicios: </a:t>
            </a:r>
            <a:r>
              <a:rPr lang="es-ES" sz="2600" dirty="0" err="1">
                <a:latin typeface="Playfair Display" panose="020B0604020202020204" charset="0"/>
                <a:ea typeface="Times New Roman" panose="02020603050405020304" pitchFamily="18" charset="0"/>
              </a:rPr>
              <a:t>Limonta</a:t>
            </a:r>
            <a:r>
              <a:rPr lang="es-ES" sz="2600" dirty="0">
                <a:latin typeface="Playfair Display" panose="020B0604020202020204" charset="0"/>
                <a:ea typeface="Times New Roman" panose="02020603050405020304" pitchFamily="18" charset="0"/>
              </a:rPr>
              <a:t>, W. &amp; </a:t>
            </a:r>
            <a:r>
              <a:rPr lang="es-ES" sz="2600" dirty="0" err="1">
                <a:latin typeface="Playfair Display" panose="020B0604020202020204" charset="0"/>
                <a:ea typeface="Times New Roman" panose="02020603050405020304" pitchFamily="18" charset="0"/>
              </a:rPr>
              <a:t>Cortegaza</a:t>
            </a:r>
            <a:r>
              <a:rPr lang="es-ES" sz="2600" dirty="0">
                <a:latin typeface="Playfair Display" panose="020B0604020202020204" charset="0"/>
                <a:ea typeface="Times New Roman" panose="02020603050405020304" pitchFamily="18" charset="0"/>
              </a:rPr>
              <a:t>, L. (2014)</a:t>
            </a:r>
            <a:endParaRPr lang="es-EC" sz="2600" dirty="0">
              <a:latin typeface="Playfair Display" panose="020B0604020202020204" charset="0"/>
              <a:ea typeface="Times New Roman" panose="02020603050405020304" pitchFamily="18" charset="0"/>
            </a:endParaRPr>
          </a:p>
          <a:p>
            <a:pPr algn="ctr"/>
            <a:r>
              <a:rPr lang="es-EC" sz="2600" dirty="0" smtClean="0">
                <a:latin typeface="Playfair Display" panose="020B0604020202020204" charset="0"/>
              </a:rPr>
              <a:t>-</a:t>
            </a:r>
            <a:r>
              <a:rPr lang="es-EC" sz="2600" b="1" dirty="0" smtClean="0">
                <a:latin typeface="Playfair Display" panose="020B0604020202020204" charset="0"/>
              </a:rPr>
              <a:t>Dosificación: </a:t>
            </a:r>
            <a:r>
              <a:rPr lang="es-ES" sz="2600" dirty="0" err="1" smtClean="0">
                <a:latin typeface="Playfair Display" panose="020B0604020202020204" charset="0"/>
              </a:rPr>
              <a:t>Magnusson</a:t>
            </a:r>
            <a:r>
              <a:rPr lang="es-ES" sz="2600" dirty="0" smtClean="0">
                <a:latin typeface="Playfair Display" panose="020B0604020202020204" charset="0"/>
              </a:rPr>
              <a:t> </a:t>
            </a:r>
            <a:r>
              <a:rPr lang="es-ES" sz="2600" dirty="0">
                <a:latin typeface="Playfair Display" panose="020B0604020202020204" charset="0"/>
              </a:rPr>
              <a:t>SP., </a:t>
            </a:r>
            <a:r>
              <a:rPr lang="es-ES" sz="2600" dirty="0" err="1">
                <a:latin typeface="Playfair Display" panose="020B0604020202020204" charset="0"/>
              </a:rPr>
              <a:t>Simonsen</a:t>
            </a:r>
            <a:r>
              <a:rPr lang="es-ES" sz="2600" dirty="0">
                <a:latin typeface="Playfair Display" panose="020B0604020202020204" charset="0"/>
              </a:rPr>
              <a:t> EB. &amp;</a:t>
            </a:r>
            <a:r>
              <a:rPr lang="es-ES" sz="2600" dirty="0" err="1">
                <a:latin typeface="Playfair Display" panose="020B0604020202020204" charset="0"/>
              </a:rPr>
              <a:t>Aagaard</a:t>
            </a:r>
            <a:r>
              <a:rPr lang="es-ES" sz="2600" dirty="0">
                <a:latin typeface="Playfair Display" panose="020B0604020202020204" charset="0"/>
              </a:rPr>
              <a:t> P. </a:t>
            </a:r>
            <a:r>
              <a:rPr lang="es-ES" sz="2600" dirty="0" smtClean="0">
                <a:latin typeface="Playfair Display" panose="020B0604020202020204" charset="0"/>
              </a:rPr>
              <a:t>(2008)</a:t>
            </a:r>
            <a:r>
              <a:rPr lang="es-EC" sz="2600" dirty="0" smtClean="0">
                <a:latin typeface="Playfair Display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789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 rot="-5400000">
            <a:off x="8042656" y="3555"/>
            <a:ext cx="10288211" cy="10271750"/>
            <a:chOff x="0" y="0"/>
            <a:chExt cx="6350000" cy="6339840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pic>
        <p:nvPicPr>
          <p:cNvPr id="9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2724150" y="-2724150"/>
            <a:ext cx="14097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242" y="38100"/>
            <a:ext cx="446895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4000" b="1" i="1" dirty="0" smtClean="0">
                <a:solidFill>
                  <a:prstClr val="white"/>
                </a:solidFill>
                <a:latin typeface="Playfair Display" panose="020B0604020202020204" charset="0"/>
              </a:rPr>
              <a:t>Niveles de progresión</a:t>
            </a:r>
            <a:endParaRPr kumimoji="0" lang="es-PE" sz="4000" b="1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layfair Display" panose="020B0604020202020204" charset="0"/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670076"/>
              </p:ext>
            </p:extLst>
          </p:nvPr>
        </p:nvGraphicFramePr>
        <p:xfrm>
          <a:off x="4114800" y="332411"/>
          <a:ext cx="6731913" cy="28997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31913">
                  <a:extLst>
                    <a:ext uri="{9D8B030D-6E8A-4147-A177-3AD203B41FA5}">
                      <a16:colId xmlns:a16="http://schemas.microsoft.com/office/drawing/2014/main" val="520896325"/>
                    </a:ext>
                  </a:extLst>
                </a:gridCol>
              </a:tblGrid>
              <a:tr h="2899797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Higiene postural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Ejercicios muy repetitivos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Intensidad leve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Apoyo bipodal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Superficies y plataformas estables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Acondicionamiento a la fuerza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Estímulos auditivos</a:t>
                      </a:r>
                      <a:endParaRPr lang="es-EC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820949"/>
                  </a:ext>
                </a:extLst>
              </a:tr>
            </a:tbl>
          </a:graphicData>
        </a:graphic>
      </p:graphicFrame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670096"/>
              </p:ext>
            </p:extLst>
          </p:nvPr>
        </p:nvGraphicFramePr>
        <p:xfrm>
          <a:off x="10952922" y="332411"/>
          <a:ext cx="7302830" cy="2899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02830">
                  <a:extLst>
                    <a:ext uri="{9D8B030D-6E8A-4147-A177-3AD203B41FA5}">
                      <a16:colId xmlns:a16="http://schemas.microsoft.com/office/drawing/2014/main" val="2279836834"/>
                    </a:ext>
                  </a:extLst>
                </a:gridCol>
              </a:tblGrid>
              <a:tr h="2899798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Autocargas</a:t>
                      </a:r>
                      <a:endParaRPr lang="es-EC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Ejercicios muy repetitivos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Intensidad leve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Apoyo bipodal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Superficies y plataformas estables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Fuerza con ejercicios isométricos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Fuerza compensatoria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Estímulos auditivos</a:t>
                      </a:r>
                      <a:endParaRPr lang="es-EC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531442"/>
                  </a:ext>
                </a:extLst>
              </a:tr>
            </a:tbl>
          </a:graphicData>
        </a:graphic>
      </p:graphicFrame>
      <p:sp>
        <p:nvSpPr>
          <p:cNvPr id="16" name="Rectángulo 15"/>
          <p:cNvSpPr/>
          <p:nvPr/>
        </p:nvSpPr>
        <p:spPr>
          <a:xfrm>
            <a:off x="4122821" y="3345180"/>
            <a:ext cx="6723892" cy="3477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C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Introducción de carga externa</a:t>
            </a:r>
            <a:endParaRPr lang="es-EC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C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Ejercicios repetitivos</a:t>
            </a:r>
            <a:endParaRPr lang="es-EC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C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Carga moderada</a:t>
            </a:r>
            <a:endParaRPr lang="es-EC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C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Intensidad media</a:t>
            </a:r>
            <a:endParaRPr lang="es-EC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C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Apoyo bipodal y monopodal</a:t>
            </a:r>
            <a:endParaRPr lang="es-EC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C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Superficies y plataformas estables</a:t>
            </a:r>
            <a:endParaRPr lang="es-EC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C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Fuerza con más incidencia en concéntricos</a:t>
            </a:r>
            <a:endParaRPr lang="es-EC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C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Fuerza compensatoria, objetivo equilibrios musculares</a:t>
            </a:r>
            <a:endParaRPr lang="es-EC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C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Estímulos auditivos e inicio de estímulos visuales</a:t>
            </a:r>
            <a:endParaRPr lang="es-EC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C" sz="2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Estabilidad </a:t>
            </a:r>
            <a:r>
              <a:rPr lang="es-EC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lumbo</a:t>
            </a:r>
            <a:r>
              <a:rPr lang="es-EC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-pélvica</a:t>
            </a:r>
            <a:endParaRPr lang="es-EC" sz="2200" dirty="0"/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601075"/>
              </p:ext>
            </p:extLst>
          </p:nvPr>
        </p:nvGraphicFramePr>
        <p:xfrm>
          <a:off x="10952921" y="3345180"/>
          <a:ext cx="7302830" cy="34778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02830">
                  <a:extLst>
                    <a:ext uri="{9D8B030D-6E8A-4147-A177-3AD203B41FA5}">
                      <a16:colId xmlns:a16="http://schemas.microsoft.com/office/drawing/2014/main" val="2394626222"/>
                    </a:ext>
                  </a:extLst>
                </a:gridCol>
              </a:tblGrid>
              <a:tr h="3477875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Carga externa con el compañero o con material externo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Ejercicios con menos repeticiones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Intensidad moderada – alta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Apoyo bipodal y monopodal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Superficies inestables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Presencia de desequilibrios por diferentes estímulos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Fuerza con más incidencia en excéntricos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Fuerza compensatoria, objetivo equilibrios musculares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Estímulos visuales externos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Estabilidad </a:t>
                      </a:r>
                      <a:r>
                        <a:rPr lang="es-EC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lumbo</a:t>
                      </a: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-pélvica en plataformas inestables</a:t>
                      </a:r>
                      <a:endParaRPr lang="es-EC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563005"/>
                  </a:ext>
                </a:extLst>
              </a:tr>
            </a:tbl>
          </a:graphicData>
        </a:graphic>
      </p:graphicFrame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599294"/>
              </p:ext>
            </p:extLst>
          </p:nvPr>
        </p:nvGraphicFramePr>
        <p:xfrm>
          <a:off x="7391400" y="7002780"/>
          <a:ext cx="7391400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91400">
                  <a:extLst>
                    <a:ext uri="{9D8B030D-6E8A-4147-A177-3AD203B41FA5}">
                      <a16:colId xmlns:a16="http://schemas.microsoft.com/office/drawing/2014/main" val="2587019754"/>
                    </a:ext>
                  </a:extLst>
                </a:gridCol>
              </a:tblGrid>
              <a:tr h="1972239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Ejercicios limitados en cuanto a repeticiones se refiere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Intensidad alta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Apoyo monopodal y bipodal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Superficies y cargas inestables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Desequilibrios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Presencia de estímulos externos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Fuerza compensatoria, objetivo equilibrios musculares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Estímulos propios de la actividad fundamental</a:t>
                      </a: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Estabilidad </a:t>
                      </a:r>
                      <a:r>
                        <a:rPr lang="es-EC" sz="2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lumbo</a:t>
                      </a:r>
                      <a:r>
                        <a:rPr lang="es-EC" sz="2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-pélvica con plataformas inestables</a:t>
                      </a:r>
                      <a:endParaRPr lang="es-EC" sz="2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125421"/>
                  </a:ext>
                </a:extLst>
              </a:tr>
            </a:tbl>
          </a:graphicData>
        </a:graphic>
      </p:graphicFrame>
      <p:sp>
        <p:nvSpPr>
          <p:cNvPr id="4" name="Dodecágono 3"/>
          <p:cNvSpPr/>
          <p:nvPr/>
        </p:nvSpPr>
        <p:spPr>
          <a:xfrm>
            <a:off x="10052973" y="332411"/>
            <a:ext cx="762000" cy="697706"/>
          </a:xfrm>
          <a:prstGeom prst="dodec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b="1" dirty="0" smtClean="0"/>
              <a:t>1</a:t>
            </a:r>
            <a:endParaRPr lang="es-EC" sz="2800" b="1" dirty="0"/>
          </a:p>
        </p:txBody>
      </p:sp>
      <p:sp>
        <p:nvSpPr>
          <p:cNvPr id="19" name="Dodecágono 18"/>
          <p:cNvSpPr/>
          <p:nvPr/>
        </p:nvSpPr>
        <p:spPr>
          <a:xfrm>
            <a:off x="17493751" y="332411"/>
            <a:ext cx="762000" cy="697706"/>
          </a:xfrm>
          <a:prstGeom prst="dodec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b="1" dirty="0"/>
              <a:t>2</a:t>
            </a:r>
          </a:p>
        </p:txBody>
      </p:sp>
      <p:sp>
        <p:nvSpPr>
          <p:cNvPr id="20" name="Dodecágono 19"/>
          <p:cNvSpPr/>
          <p:nvPr/>
        </p:nvSpPr>
        <p:spPr>
          <a:xfrm>
            <a:off x="10052973" y="3340899"/>
            <a:ext cx="762000" cy="697706"/>
          </a:xfrm>
          <a:prstGeom prst="dodec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b="1" dirty="0"/>
              <a:t>3</a:t>
            </a:r>
          </a:p>
        </p:txBody>
      </p:sp>
      <p:sp>
        <p:nvSpPr>
          <p:cNvPr id="21" name="Dodecágono 20"/>
          <p:cNvSpPr/>
          <p:nvPr/>
        </p:nvSpPr>
        <p:spPr>
          <a:xfrm>
            <a:off x="17493751" y="3329577"/>
            <a:ext cx="762000" cy="697706"/>
          </a:xfrm>
          <a:prstGeom prst="dodec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b="1" dirty="0"/>
              <a:t>4</a:t>
            </a:r>
          </a:p>
        </p:txBody>
      </p:sp>
      <p:sp>
        <p:nvSpPr>
          <p:cNvPr id="22" name="Dodecágono 21"/>
          <p:cNvSpPr/>
          <p:nvPr/>
        </p:nvSpPr>
        <p:spPr>
          <a:xfrm>
            <a:off x="14020800" y="7002780"/>
            <a:ext cx="762000" cy="697706"/>
          </a:xfrm>
          <a:prstGeom prst="dodecag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b="1" dirty="0" smtClean="0"/>
              <a:t>5</a:t>
            </a:r>
            <a:endParaRPr lang="es-EC" sz="2800" b="1" dirty="0"/>
          </a:p>
        </p:txBody>
      </p:sp>
      <p:sp>
        <p:nvSpPr>
          <p:cNvPr id="5" name="Rectángulo redondeado 4"/>
          <p:cNvSpPr/>
          <p:nvPr/>
        </p:nvSpPr>
        <p:spPr>
          <a:xfrm>
            <a:off x="0" y="7269480"/>
            <a:ext cx="3530704" cy="3017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>
                <a:latin typeface="Playfair Display" panose="020B0604020202020204" charset="0"/>
                <a:cs typeface="Times New Roman" panose="02020603050405020304" pitchFamily="18" charset="0"/>
              </a:rPr>
              <a:t>P</a:t>
            </a:r>
            <a:r>
              <a:rPr lang="es-EC" sz="2000" dirty="0" smtClean="0">
                <a:latin typeface="Playfair Display" panose="020B0604020202020204" charset="0"/>
                <a:cs typeface="Times New Roman" panose="02020603050405020304" pitchFamily="18" charset="0"/>
              </a:rPr>
              <a:t>ermitirán </a:t>
            </a:r>
            <a:r>
              <a:rPr lang="es-EC" sz="2000" dirty="0">
                <a:latin typeface="Playfair Display" panose="020B0604020202020204" charset="0"/>
                <a:cs typeface="Times New Roman" panose="02020603050405020304" pitchFamily="18" charset="0"/>
              </a:rPr>
              <a:t>alcanzar una adaptación muscular conjuntamente con una adaptación al esfuerzo lo que permitirá asimilar mejor las cargas de </a:t>
            </a:r>
            <a:r>
              <a:rPr lang="es-EC" sz="2000" dirty="0" smtClean="0">
                <a:latin typeface="Playfair Display" panose="020B0604020202020204" charset="0"/>
                <a:cs typeface="Times New Roman" panose="02020603050405020304" pitchFamily="18" charset="0"/>
              </a:rPr>
              <a:t>trabajo. Adalid </a:t>
            </a:r>
            <a:r>
              <a:rPr lang="es-EC" sz="2000" dirty="0">
                <a:latin typeface="Playfair Display" panose="020B0604020202020204" charset="0"/>
                <a:cs typeface="Times New Roman" panose="02020603050405020304" pitchFamily="18" charset="0"/>
              </a:rPr>
              <a:t>(2014) basado en </a:t>
            </a:r>
            <a:r>
              <a:rPr lang="es-EC" sz="2000" dirty="0" err="1">
                <a:latin typeface="Playfair Display" panose="020B0604020202020204" charset="0"/>
                <a:cs typeface="Times New Roman" panose="02020603050405020304" pitchFamily="18" charset="0"/>
              </a:rPr>
              <a:t>Frisch</a:t>
            </a:r>
            <a:r>
              <a:rPr lang="es-EC" sz="2000" dirty="0">
                <a:latin typeface="Playfair Display" panose="020B0604020202020204" charset="0"/>
                <a:cs typeface="Times New Roman" panose="02020603050405020304" pitchFamily="18" charset="0"/>
              </a:rPr>
              <a:t>, A., et al (2009)</a:t>
            </a:r>
          </a:p>
        </p:txBody>
      </p:sp>
      <p:sp>
        <p:nvSpPr>
          <p:cNvPr id="8" name="Flecha doblada 7"/>
          <p:cNvSpPr/>
          <p:nvPr/>
        </p:nvSpPr>
        <p:spPr>
          <a:xfrm>
            <a:off x="1473709" y="4838700"/>
            <a:ext cx="1498091" cy="2095495"/>
          </a:xfrm>
          <a:prstGeom prst="bentArrow">
            <a:avLst>
              <a:gd name="adj1" fmla="val 31425"/>
              <a:gd name="adj2" fmla="val 36244"/>
              <a:gd name="adj3" fmla="val 25000"/>
              <a:gd name="adj4" fmla="val 4375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4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1571253" y="4863044"/>
            <a:ext cx="2492577" cy="57966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0804" y="7124700"/>
            <a:ext cx="3433604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50"/>
              </a:lnSpc>
            </a:pPr>
            <a:r>
              <a:rPr lang="es-EC" sz="4400" b="1" i="1" spc="-114" dirty="0" smtClean="0">
                <a:solidFill>
                  <a:schemeClr val="bg1"/>
                </a:solidFill>
                <a:latin typeface="Playfair Display" panose="020B0604020202020204" charset="0"/>
              </a:rPr>
              <a:t>Conclusiones</a:t>
            </a:r>
            <a:endParaRPr lang="es-EC" sz="4400" b="1" i="1" spc="-114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  <p:sp>
        <p:nvSpPr>
          <p:cNvPr id="4" name="AutoShape 4" descr="Resultado de imagen para catacocha"/>
          <p:cNvSpPr>
            <a:spLocks noChangeAspect="1" noChangeArrowheads="1"/>
          </p:cNvSpPr>
          <p:nvPr/>
        </p:nvSpPr>
        <p:spPr bwMode="auto">
          <a:xfrm>
            <a:off x="155575" y="-1233488"/>
            <a:ext cx="45529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" name="9 Rectángulo"/>
          <p:cNvSpPr/>
          <p:nvPr/>
        </p:nvSpPr>
        <p:spPr>
          <a:xfrm>
            <a:off x="1164239" y="736112"/>
            <a:ext cx="4114807" cy="1083600"/>
          </a:xfrm>
          <a:prstGeom prst="rect">
            <a:avLst/>
          </a:prstGeom>
          <a:ln>
            <a:solidFill>
              <a:srgbClr val="0A5888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10 Grupo"/>
          <p:cNvGrpSpPr/>
          <p:nvPr/>
        </p:nvGrpSpPr>
        <p:grpSpPr>
          <a:xfrm>
            <a:off x="1552855" y="233515"/>
            <a:ext cx="3337576" cy="1269360"/>
            <a:chOff x="0" y="0"/>
            <a:chExt cx="3337576" cy="1269360"/>
          </a:xfrm>
          <a:solidFill>
            <a:srgbClr val="0A5888"/>
          </a:solidFill>
        </p:grpSpPr>
        <p:sp>
          <p:nvSpPr>
            <p:cNvPr id="12" name="11 Rectángulo redondeado"/>
            <p:cNvSpPr/>
            <p:nvPr/>
          </p:nvSpPr>
          <p:spPr>
            <a:xfrm>
              <a:off x="0" y="0"/>
              <a:ext cx="3337576" cy="126936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61965" y="61965"/>
              <a:ext cx="3213646" cy="1145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0483" tIns="0" rIns="310483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6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Primer año de formación militar</a:t>
              </a:r>
              <a:endParaRPr lang="es-ES" sz="2600" kern="1200" dirty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sp>
        <p:nvSpPr>
          <p:cNvPr id="14" name="13 Rectángulo"/>
          <p:cNvSpPr/>
          <p:nvPr/>
        </p:nvSpPr>
        <p:spPr>
          <a:xfrm>
            <a:off x="6553193" y="736112"/>
            <a:ext cx="4114807" cy="1083600"/>
          </a:xfrm>
          <a:prstGeom prst="rect">
            <a:avLst/>
          </a:prstGeom>
          <a:ln>
            <a:solidFill>
              <a:srgbClr val="09ACCD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14 Grupo"/>
          <p:cNvGrpSpPr/>
          <p:nvPr/>
        </p:nvGrpSpPr>
        <p:grpSpPr>
          <a:xfrm>
            <a:off x="7096748" y="233515"/>
            <a:ext cx="3368791" cy="1303449"/>
            <a:chOff x="586740" y="18418"/>
            <a:chExt cx="3368791" cy="1623600"/>
          </a:xfrm>
          <a:solidFill>
            <a:srgbClr val="09ACCD"/>
          </a:solidFill>
        </p:grpSpPr>
        <p:sp>
          <p:nvSpPr>
            <p:cNvPr id="16" name="15 Rectángulo redondeado"/>
            <p:cNvSpPr/>
            <p:nvPr/>
          </p:nvSpPr>
          <p:spPr>
            <a:xfrm flipH="1">
              <a:off x="586740" y="18418"/>
              <a:ext cx="3368791" cy="162360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16 Rectángulo"/>
            <p:cNvSpPr/>
            <p:nvPr/>
          </p:nvSpPr>
          <p:spPr>
            <a:xfrm>
              <a:off x="665998" y="97676"/>
              <a:ext cx="3210275" cy="14650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0483" tIns="0" rIns="310483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600" dirty="0" smtClean="0">
                  <a:solidFill>
                    <a:schemeClr val="tx1"/>
                  </a:solidFill>
                  <a:latin typeface="Playfair Display" panose="020B0604020202020204" charset="0"/>
                </a:rPr>
                <a:t>Acentos, medios y contenidos</a:t>
              </a:r>
              <a:endParaRPr lang="es-ES" sz="2600" kern="1200" dirty="0">
                <a:solidFill>
                  <a:schemeClr val="tx1"/>
                </a:solidFill>
                <a:latin typeface="Playfair Display" panose="020B0604020202020204" charset="0"/>
              </a:endParaRPr>
            </a:p>
          </p:txBody>
        </p:sp>
      </p:grpSp>
      <p:sp>
        <p:nvSpPr>
          <p:cNvPr id="22" name="21 Rectángulo"/>
          <p:cNvSpPr/>
          <p:nvPr/>
        </p:nvSpPr>
        <p:spPr>
          <a:xfrm>
            <a:off x="12268193" y="736112"/>
            <a:ext cx="4114807" cy="1070851"/>
          </a:xfrm>
          <a:prstGeom prst="rect">
            <a:avLst/>
          </a:prstGeom>
          <a:ln>
            <a:solidFill>
              <a:srgbClr val="DBE7F5"/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22 Grupo"/>
          <p:cNvGrpSpPr/>
          <p:nvPr/>
        </p:nvGrpSpPr>
        <p:grpSpPr>
          <a:xfrm>
            <a:off x="12858960" y="295479"/>
            <a:ext cx="3337576" cy="1241485"/>
            <a:chOff x="586740" y="14939"/>
            <a:chExt cx="3337576" cy="1594080"/>
          </a:xfrm>
          <a:solidFill>
            <a:srgbClr val="C7D9EF"/>
          </a:solidFill>
        </p:grpSpPr>
        <p:sp>
          <p:nvSpPr>
            <p:cNvPr id="24" name="23 Rectángulo redondeado"/>
            <p:cNvSpPr/>
            <p:nvPr/>
          </p:nvSpPr>
          <p:spPr>
            <a:xfrm>
              <a:off x="586740" y="14939"/>
              <a:ext cx="3337576" cy="159408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24 Rectángulo"/>
            <p:cNvSpPr/>
            <p:nvPr/>
          </p:nvSpPr>
          <p:spPr>
            <a:xfrm>
              <a:off x="664557" y="92756"/>
              <a:ext cx="3181942" cy="143844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0483" tIns="0" rIns="310483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600" dirty="0" smtClean="0">
                  <a:solidFill>
                    <a:schemeClr val="tx1"/>
                  </a:solidFill>
                  <a:latin typeface="Playfair Display" panose="020B0604020202020204" charset="0"/>
                </a:rPr>
                <a:t>Valoración inicial</a:t>
              </a:r>
              <a:endParaRPr lang="es-ES" sz="2600" kern="1200" dirty="0">
                <a:solidFill>
                  <a:schemeClr val="tx1"/>
                </a:solidFill>
                <a:latin typeface="Playfair Display" panose="020B0604020202020204" charset="0"/>
              </a:endParaRPr>
            </a:p>
          </p:txBody>
        </p:sp>
      </p:grpSp>
      <p:sp>
        <p:nvSpPr>
          <p:cNvPr id="27" name="26 Rectángulo"/>
          <p:cNvSpPr/>
          <p:nvPr/>
        </p:nvSpPr>
        <p:spPr>
          <a:xfrm>
            <a:off x="9127469" y="5676900"/>
            <a:ext cx="4664731" cy="1166687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8" name="27 Grupo"/>
          <p:cNvGrpSpPr/>
          <p:nvPr/>
        </p:nvGrpSpPr>
        <p:grpSpPr>
          <a:xfrm>
            <a:off x="9395524" y="5295900"/>
            <a:ext cx="4077992" cy="1202590"/>
            <a:chOff x="586740" y="770399"/>
            <a:chExt cx="3337576" cy="1918800"/>
          </a:xfrm>
          <a:solidFill>
            <a:schemeClr val="accent3">
              <a:lumMod val="75000"/>
            </a:schemeClr>
          </a:solidFill>
        </p:grpSpPr>
        <p:sp>
          <p:nvSpPr>
            <p:cNvPr id="29" name="28 Rectángulo redondeado"/>
            <p:cNvSpPr/>
            <p:nvPr/>
          </p:nvSpPr>
          <p:spPr>
            <a:xfrm>
              <a:off x="586740" y="770399"/>
              <a:ext cx="3337576" cy="191880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29 Rectángulo"/>
            <p:cNvSpPr/>
            <p:nvPr/>
          </p:nvSpPr>
          <p:spPr>
            <a:xfrm>
              <a:off x="680408" y="864067"/>
              <a:ext cx="3150240" cy="1731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0483" tIns="0" rIns="310483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600" dirty="0" smtClean="0">
                  <a:solidFill>
                    <a:schemeClr val="tx1"/>
                  </a:solidFill>
                  <a:latin typeface="Playfair Display" panose="020B0604020202020204" charset="0"/>
                </a:rPr>
                <a:t>Fuerza, propiocepción, postura y flexibilidad</a:t>
              </a:r>
              <a:endParaRPr lang="es-ES" sz="2600" kern="1200" dirty="0">
                <a:solidFill>
                  <a:schemeClr val="tx1"/>
                </a:solidFill>
                <a:latin typeface="Playfair Display" panose="020B0604020202020204" charset="0"/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239" y="1943100"/>
            <a:ext cx="4114807" cy="31944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193" y="1943099"/>
            <a:ext cx="4114807" cy="3194437"/>
          </a:xfrm>
          <a:prstGeom prst="rect">
            <a:avLst/>
          </a:prstGeom>
        </p:spPr>
      </p:pic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75" y="1943098"/>
            <a:ext cx="4111625" cy="319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l="5016" t="1893" r="9651" b="7248"/>
          <a:stretch/>
        </p:blipFill>
        <p:spPr>
          <a:xfrm>
            <a:off x="9127469" y="7048500"/>
            <a:ext cx="466473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1734067" y="4645745"/>
            <a:ext cx="2623260" cy="61006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04800" y="7012434"/>
            <a:ext cx="408247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50"/>
              </a:lnSpc>
            </a:pPr>
            <a:r>
              <a:rPr lang="es-EC" sz="3600" b="1" i="1" spc="-114" dirty="0" smtClean="0">
                <a:solidFill>
                  <a:schemeClr val="bg1"/>
                </a:solidFill>
                <a:latin typeface="Playfair Display" panose="020B0604020202020204" charset="0"/>
              </a:rPr>
              <a:t>Recomendaciones</a:t>
            </a:r>
            <a:endParaRPr lang="es-EC" sz="3600" b="1" i="1" spc="-114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524000" y="876300"/>
            <a:ext cx="4267200" cy="680400"/>
          </a:xfrm>
          <a:prstGeom prst="rect">
            <a:avLst/>
          </a:prstGeom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9 Grupo"/>
          <p:cNvGrpSpPr/>
          <p:nvPr/>
        </p:nvGrpSpPr>
        <p:grpSpPr>
          <a:xfrm>
            <a:off x="1786142" y="172619"/>
            <a:ext cx="4059057" cy="1046224"/>
            <a:chOff x="297031" y="118331"/>
            <a:chExt cx="3680460" cy="797040"/>
          </a:xfrm>
        </p:grpSpPr>
        <p:sp>
          <p:nvSpPr>
            <p:cNvPr id="11" name="10 Rectángulo redondeado"/>
            <p:cNvSpPr/>
            <p:nvPr/>
          </p:nvSpPr>
          <p:spPr>
            <a:xfrm>
              <a:off x="297031" y="118331"/>
              <a:ext cx="3680460" cy="79704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11 Rectángulo"/>
            <p:cNvSpPr/>
            <p:nvPr/>
          </p:nvSpPr>
          <p:spPr>
            <a:xfrm>
              <a:off x="335939" y="157239"/>
              <a:ext cx="3602644" cy="719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113" tIns="0" rIns="139113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kern="1200" dirty="0" smtClean="0">
                  <a:solidFill>
                    <a:schemeClr val="tx1"/>
                  </a:solidFill>
                  <a:latin typeface="Playfair Display" panose="020B0604020202020204" charset="0"/>
                </a:rPr>
                <a:t>Acondicionamiento físico</a:t>
              </a:r>
              <a:endParaRPr lang="es-ES" sz="2400" kern="1200" dirty="0">
                <a:solidFill>
                  <a:schemeClr val="tx1"/>
                </a:solidFill>
                <a:latin typeface="Playfair Display" panose="020B0604020202020204" charset="0"/>
              </a:endParaRPr>
            </a:p>
          </p:txBody>
        </p:sp>
      </p:grpSp>
      <p:sp>
        <p:nvSpPr>
          <p:cNvPr id="13" name="12 Rectángulo"/>
          <p:cNvSpPr/>
          <p:nvPr/>
        </p:nvSpPr>
        <p:spPr>
          <a:xfrm>
            <a:off x="7022186" y="876300"/>
            <a:ext cx="4407814" cy="680400"/>
          </a:xfrm>
          <a:prstGeom prst="rect">
            <a:avLst/>
          </a:prstGeom>
        </p:spPr>
        <p:style>
          <a:lnRef idx="1">
            <a:schemeClr val="accent3">
              <a:hueOff val="2812566"/>
              <a:satOff val="-4220"/>
              <a:lumOff val="-686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13 Grupo"/>
          <p:cNvGrpSpPr/>
          <p:nvPr/>
        </p:nvGrpSpPr>
        <p:grpSpPr>
          <a:xfrm>
            <a:off x="7250187" y="172615"/>
            <a:ext cx="4059057" cy="1046224"/>
            <a:chOff x="262890" y="1274234"/>
            <a:chExt cx="3680460" cy="797040"/>
          </a:xfrm>
        </p:grpSpPr>
        <p:sp>
          <p:nvSpPr>
            <p:cNvPr id="15" name="14 Rectángulo redondeado"/>
            <p:cNvSpPr/>
            <p:nvPr/>
          </p:nvSpPr>
          <p:spPr>
            <a:xfrm>
              <a:off x="262890" y="1274234"/>
              <a:ext cx="3680460" cy="79704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812566"/>
                <a:satOff val="-4220"/>
                <a:lumOff val="-686"/>
                <a:alphaOff val="0"/>
              </a:schemeClr>
            </a:fillRef>
            <a:effectRef idx="2">
              <a:schemeClr val="accent3">
                <a:hueOff val="2812566"/>
                <a:satOff val="-4220"/>
                <a:lumOff val="-6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15 Rectángulo"/>
            <p:cNvSpPr/>
            <p:nvPr/>
          </p:nvSpPr>
          <p:spPr>
            <a:xfrm>
              <a:off x="301798" y="1313142"/>
              <a:ext cx="3602644" cy="719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113" tIns="0" rIns="139113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 smtClean="0">
                  <a:solidFill>
                    <a:schemeClr val="tx1"/>
                  </a:solidFill>
                  <a:latin typeface="Playfair Display" panose="020B0604020202020204" charset="0"/>
                </a:rPr>
                <a:t>Acentos, medios y contenidos</a:t>
              </a:r>
              <a:endParaRPr lang="es-ES" sz="2400" kern="1200" dirty="0">
                <a:solidFill>
                  <a:schemeClr val="tx1"/>
                </a:solidFill>
                <a:latin typeface="Playfair Display" panose="020B0604020202020204" charset="0"/>
              </a:endParaRPr>
            </a:p>
          </p:txBody>
        </p:sp>
      </p:grpSp>
      <p:sp>
        <p:nvSpPr>
          <p:cNvPr id="17" name="16 Rectángulo"/>
          <p:cNvSpPr/>
          <p:nvPr/>
        </p:nvSpPr>
        <p:spPr>
          <a:xfrm>
            <a:off x="12781742" y="893820"/>
            <a:ext cx="4591858" cy="680400"/>
          </a:xfrm>
          <a:prstGeom prst="rect">
            <a:avLst/>
          </a:prstGeom>
        </p:spPr>
        <p:style>
          <a:lnRef idx="1">
            <a:schemeClr val="accent3">
              <a:hueOff val="5625132"/>
              <a:satOff val="-8440"/>
              <a:lumOff val="-137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" name="17 Grupo"/>
          <p:cNvGrpSpPr/>
          <p:nvPr/>
        </p:nvGrpSpPr>
        <p:grpSpPr>
          <a:xfrm>
            <a:off x="13009743" y="190135"/>
            <a:ext cx="4059057" cy="1046224"/>
            <a:chOff x="262890" y="2498954"/>
            <a:chExt cx="3680460" cy="797040"/>
          </a:xfrm>
        </p:grpSpPr>
        <p:sp>
          <p:nvSpPr>
            <p:cNvPr id="19" name="18 Rectángulo redondeado"/>
            <p:cNvSpPr/>
            <p:nvPr/>
          </p:nvSpPr>
          <p:spPr>
            <a:xfrm>
              <a:off x="262890" y="2498954"/>
              <a:ext cx="3680460" cy="79704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19 Rectángulo"/>
            <p:cNvSpPr/>
            <p:nvPr/>
          </p:nvSpPr>
          <p:spPr>
            <a:xfrm>
              <a:off x="301798" y="2537862"/>
              <a:ext cx="3602644" cy="719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113" tIns="0" rIns="139113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 smtClean="0">
                  <a:solidFill>
                    <a:schemeClr val="tx1"/>
                  </a:solidFill>
                  <a:latin typeface="Playfair Display" panose="020B0604020202020204" charset="0"/>
                </a:rPr>
                <a:t>Valoración inicial</a:t>
              </a:r>
              <a:endParaRPr lang="es-ES" sz="2400" kern="1200" dirty="0">
                <a:solidFill>
                  <a:schemeClr val="tx1"/>
                </a:solidFill>
                <a:latin typeface="Playfair Display" panose="020B0604020202020204" charset="0"/>
              </a:endParaRPr>
            </a:p>
          </p:txBody>
        </p:sp>
      </p:grpSp>
      <p:sp>
        <p:nvSpPr>
          <p:cNvPr id="21" name="20 Rectángulo"/>
          <p:cNvSpPr/>
          <p:nvPr/>
        </p:nvSpPr>
        <p:spPr>
          <a:xfrm>
            <a:off x="9753600" y="5987100"/>
            <a:ext cx="4381500" cy="680400"/>
          </a:xfrm>
          <a:prstGeom prst="rect">
            <a:avLst/>
          </a:prstGeom>
        </p:spPr>
        <p:style>
          <a:lnRef idx="1">
            <a:schemeClr val="accent3">
              <a:hueOff val="8437698"/>
              <a:satOff val="-12660"/>
              <a:lumOff val="-2059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2" name="21 Grupo"/>
          <p:cNvGrpSpPr/>
          <p:nvPr/>
        </p:nvGrpSpPr>
        <p:grpSpPr>
          <a:xfrm>
            <a:off x="10041154" y="5285091"/>
            <a:ext cx="4059057" cy="1077609"/>
            <a:chOff x="262890" y="3723674"/>
            <a:chExt cx="3680460" cy="968610"/>
          </a:xfrm>
        </p:grpSpPr>
        <p:sp>
          <p:nvSpPr>
            <p:cNvPr id="23" name="22 Rectángulo redondeado"/>
            <p:cNvSpPr/>
            <p:nvPr/>
          </p:nvSpPr>
          <p:spPr>
            <a:xfrm>
              <a:off x="262890" y="3723674"/>
              <a:ext cx="3680460" cy="96861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8437698"/>
                <a:satOff val="-12660"/>
                <a:lumOff val="-2059"/>
                <a:alphaOff val="0"/>
              </a:schemeClr>
            </a:fillRef>
            <a:effectRef idx="2">
              <a:schemeClr val="accent3">
                <a:hueOff val="8437698"/>
                <a:satOff val="-12660"/>
                <a:lumOff val="-20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23 Rectángulo"/>
            <p:cNvSpPr/>
            <p:nvPr/>
          </p:nvSpPr>
          <p:spPr>
            <a:xfrm>
              <a:off x="310174" y="3770958"/>
              <a:ext cx="3585892" cy="8740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113" tIns="0" rIns="139113" bIns="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kern="12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Propiocepción, fuerza, flexibilidad y postura</a:t>
              </a:r>
              <a:endParaRPr lang="es-ES" sz="2400" kern="1200" dirty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sp>
        <p:nvSpPr>
          <p:cNvPr id="2" name="AutoShape 10" descr="Resultado de imagen para turista png"/>
          <p:cNvSpPr>
            <a:spLocks noChangeAspect="1" noChangeArrowheads="1"/>
          </p:cNvSpPr>
          <p:nvPr/>
        </p:nvSpPr>
        <p:spPr bwMode="auto">
          <a:xfrm>
            <a:off x="155575" y="-1516063"/>
            <a:ext cx="2476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" name="AutoShape 12" descr="Resultado de imagen para turista png"/>
          <p:cNvSpPr>
            <a:spLocks noChangeAspect="1" noChangeArrowheads="1"/>
          </p:cNvSpPr>
          <p:nvPr/>
        </p:nvSpPr>
        <p:spPr bwMode="auto">
          <a:xfrm>
            <a:off x="307975" y="-1363663"/>
            <a:ext cx="2476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9" name="AutoShape 14" descr="Resultado de imagen para turista png"/>
          <p:cNvSpPr>
            <a:spLocks noChangeAspect="1" noChangeArrowheads="1"/>
          </p:cNvSpPr>
          <p:nvPr/>
        </p:nvSpPr>
        <p:spPr bwMode="auto">
          <a:xfrm>
            <a:off x="460375" y="-1211263"/>
            <a:ext cx="2476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0" name="AutoShape 16" descr="Imagen relacionada"/>
          <p:cNvSpPr>
            <a:spLocks noChangeAspect="1" noChangeArrowheads="1"/>
          </p:cNvSpPr>
          <p:nvPr/>
        </p:nvSpPr>
        <p:spPr bwMode="auto">
          <a:xfrm>
            <a:off x="155575" y="-1608138"/>
            <a:ext cx="244792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9" y="1790700"/>
            <a:ext cx="4273953" cy="29114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186" y="1802287"/>
            <a:ext cx="4407814" cy="28998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87400" y="1790700"/>
            <a:ext cx="3239527" cy="2911474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7012104"/>
            <a:ext cx="5565057" cy="272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6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97000"/>
          </a:blip>
          <a:srcRect/>
          <a:stretch>
            <a:fillRect/>
          </a:stretch>
        </p:blipFill>
        <p:spPr>
          <a:xfrm>
            <a:off x="0" y="-38100"/>
            <a:ext cx="3990421" cy="932971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111641" y="7320280"/>
            <a:ext cx="9982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600" b="1" dirty="0" smtClean="0">
                <a:latin typeface="Playfair Display" panose="020B0604020202020204" charset="0"/>
              </a:rPr>
              <a:t>GRACIAS</a:t>
            </a:r>
            <a:endParaRPr lang="es-EC" sz="16600" b="1" dirty="0">
              <a:latin typeface="Playfair Display" panose="020B060402020202020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0833" r="12084" b="32222"/>
          <a:stretch/>
        </p:blipFill>
        <p:spPr>
          <a:xfrm>
            <a:off x="3962400" y="0"/>
            <a:ext cx="14313621" cy="73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echa abajo 23"/>
          <p:cNvSpPr/>
          <p:nvPr/>
        </p:nvSpPr>
        <p:spPr>
          <a:xfrm rot="19056063">
            <a:off x="14567909" y="5592268"/>
            <a:ext cx="685800" cy="532673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4026975" y="5307525"/>
            <a:ext cx="9551136" cy="8410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15000" y="349522"/>
            <a:ext cx="6181348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s-EC" sz="6600" b="1" spc="-100" dirty="0" smtClean="0">
                <a:solidFill>
                  <a:srgbClr val="000000"/>
                </a:solidFill>
                <a:latin typeface="Luthier"/>
              </a:rPr>
              <a:t>Marco Teórico</a:t>
            </a:r>
            <a:endParaRPr lang="es-EC" sz="6600" b="1" spc="-100" dirty="0">
              <a:solidFill>
                <a:srgbClr val="000000"/>
              </a:solidFill>
              <a:latin typeface="Luthier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391025452"/>
              </p:ext>
            </p:extLst>
          </p:nvPr>
        </p:nvGraphicFramePr>
        <p:xfrm>
          <a:off x="461658" y="2660876"/>
          <a:ext cx="7425252" cy="6978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Picture 6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211092" y="377462"/>
            <a:ext cx="5134186" cy="2361726"/>
          </a:xfrm>
          <a:prstGeom prst="rect">
            <a:avLst/>
          </a:prstGeom>
        </p:spPr>
      </p:pic>
      <p:sp>
        <p:nvSpPr>
          <p:cNvPr id="7" name="7 CuadroTexto"/>
          <p:cNvSpPr txBox="1"/>
          <p:nvPr/>
        </p:nvSpPr>
        <p:spPr>
          <a:xfrm>
            <a:off x="273912" y="349522"/>
            <a:ext cx="4883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200" b="1" i="1" dirty="0" smtClean="0">
                <a:latin typeface="Playfair Display" panose="020B0604020202020204" charset="0"/>
              </a:rPr>
              <a:t>Fundamentación de la variable independiente: </a:t>
            </a:r>
            <a:endParaRPr lang="es-PE" sz="3200" b="1" i="1" dirty="0">
              <a:latin typeface="Playfair Display" panose="020B0604020202020204" charset="0"/>
            </a:endParaRP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13030200" y="267174"/>
            <a:ext cx="5134186" cy="2361726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110075130"/>
              </p:ext>
            </p:extLst>
          </p:nvPr>
        </p:nvGraphicFramePr>
        <p:xfrm>
          <a:off x="10356938" y="2340089"/>
          <a:ext cx="7016662" cy="4098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Flecha arriba y abajo 11"/>
          <p:cNvSpPr/>
          <p:nvPr/>
        </p:nvSpPr>
        <p:spPr>
          <a:xfrm>
            <a:off x="10711033" y="3723915"/>
            <a:ext cx="571500" cy="838200"/>
          </a:xfrm>
          <a:prstGeom prst="upDown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Flecha abajo 12"/>
          <p:cNvSpPr/>
          <p:nvPr/>
        </p:nvSpPr>
        <p:spPr>
          <a:xfrm>
            <a:off x="13411200" y="6211027"/>
            <a:ext cx="685800" cy="532673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redondeado 13"/>
          <p:cNvSpPr/>
          <p:nvPr/>
        </p:nvSpPr>
        <p:spPr>
          <a:xfrm>
            <a:off x="9601200" y="4765534"/>
            <a:ext cx="2740986" cy="1139966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Coordinación intermuscular</a:t>
            </a:r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4152368048"/>
              </p:ext>
            </p:extLst>
          </p:nvPr>
        </p:nvGraphicFramePr>
        <p:xfrm>
          <a:off x="10996783" y="6682761"/>
          <a:ext cx="5538617" cy="3553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6" name="CuadroTexto 15"/>
          <p:cNvSpPr txBox="1"/>
          <p:nvPr/>
        </p:nvSpPr>
        <p:spPr>
          <a:xfrm>
            <a:off x="13030200" y="8169414"/>
            <a:ext cx="158042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Fuerza</a:t>
            </a:r>
            <a:endParaRPr lang="es-EC" sz="32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7 CuadroTexto"/>
          <p:cNvSpPr txBox="1"/>
          <p:nvPr/>
        </p:nvSpPr>
        <p:spPr>
          <a:xfrm>
            <a:off x="367621" y="1689517"/>
            <a:ext cx="4883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b="1" i="1" dirty="0" smtClean="0">
                <a:latin typeface="Playfair Display" panose="020B0604020202020204" charset="0"/>
              </a:rPr>
              <a:t>Preparación física </a:t>
            </a:r>
            <a:endParaRPr lang="es-PE" sz="2800" b="1" i="1" dirty="0">
              <a:latin typeface="Playfair Display" panose="020B0604020202020204" charset="0"/>
            </a:endParaRPr>
          </a:p>
        </p:txBody>
      </p:sp>
      <p:sp>
        <p:nvSpPr>
          <p:cNvPr id="19" name="7 CuadroTexto"/>
          <p:cNvSpPr txBox="1"/>
          <p:nvPr/>
        </p:nvSpPr>
        <p:spPr>
          <a:xfrm>
            <a:off x="13106400" y="495300"/>
            <a:ext cx="4883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200" b="1" i="1" dirty="0" smtClean="0">
                <a:latin typeface="Playfair Display" panose="020B0604020202020204" charset="0"/>
              </a:rPr>
              <a:t>Fundamentación de la variable dependiente: </a:t>
            </a:r>
            <a:endParaRPr lang="es-PE" sz="3200" b="1" i="1" dirty="0">
              <a:latin typeface="Playfair Display" panose="020B0604020202020204" charset="0"/>
            </a:endParaRPr>
          </a:p>
        </p:txBody>
      </p:sp>
      <p:sp>
        <p:nvSpPr>
          <p:cNvPr id="20" name="7 CuadroTexto"/>
          <p:cNvSpPr txBox="1"/>
          <p:nvPr/>
        </p:nvSpPr>
        <p:spPr>
          <a:xfrm>
            <a:off x="13200109" y="1800880"/>
            <a:ext cx="4883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b="1" i="1" dirty="0" smtClean="0">
                <a:latin typeface="Playfair Display" panose="020B0604020202020204" charset="0"/>
              </a:rPr>
              <a:t>Lesiones articulares </a:t>
            </a:r>
            <a:endParaRPr lang="es-PE" sz="2800" b="1" i="1" dirty="0">
              <a:latin typeface="Playfair Display" panose="020B060402020202020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056286" y="2644146"/>
            <a:ext cx="22359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2095" indent="252095" algn="just">
              <a:lnSpc>
                <a:spcPct val="200000"/>
              </a:lnSpc>
              <a:spcAft>
                <a:spcPts val="0"/>
              </a:spcAft>
            </a:pPr>
            <a:r>
              <a:rPr lang="es-EC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(Arcos, 2011). 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966130" y="9471364"/>
            <a:ext cx="32292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(Universidad del Sur, 2010).</a:t>
            </a:r>
            <a:endParaRPr lang="es-EC" sz="2000" b="1" dirty="0"/>
          </a:p>
        </p:txBody>
      </p:sp>
      <p:sp>
        <p:nvSpPr>
          <p:cNvPr id="22" name="Rectángulo 21"/>
          <p:cNvSpPr/>
          <p:nvPr/>
        </p:nvSpPr>
        <p:spPr>
          <a:xfrm>
            <a:off x="6551589" y="7800082"/>
            <a:ext cx="1843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s-EC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Bompa</a:t>
            </a:r>
            <a:r>
              <a:rPr lang="es-EC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2007).</a:t>
            </a:r>
            <a:endParaRPr lang="es-EC" sz="2000" b="1" dirty="0"/>
          </a:p>
        </p:txBody>
      </p:sp>
      <p:sp>
        <p:nvSpPr>
          <p:cNvPr id="23" name="Rectángulo 22"/>
          <p:cNvSpPr/>
          <p:nvPr/>
        </p:nvSpPr>
        <p:spPr>
          <a:xfrm>
            <a:off x="14963737" y="4457700"/>
            <a:ext cx="2105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s-EC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Sick</a:t>
            </a:r>
            <a:r>
              <a:rPr lang="es-EC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C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Kids</a:t>
            </a:r>
            <a:r>
              <a:rPr lang="es-EC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2009)</a:t>
            </a:r>
            <a:endParaRPr lang="es-EC" sz="2000" b="1" dirty="0"/>
          </a:p>
        </p:txBody>
      </p:sp>
      <p:sp>
        <p:nvSpPr>
          <p:cNvPr id="25" name="Rectángulo redondeado 24"/>
          <p:cNvSpPr/>
          <p:nvPr/>
        </p:nvSpPr>
        <p:spPr>
          <a:xfrm>
            <a:off x="15087600" y="5981700"/>
            <a:ext cx="2522467" cy="125192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Flexibilidad</a:t>
            </a:r>
            <a:endParaRPr lang="es-EC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6180645" y="9861477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Cosáis, L. (2008) </a:t>
            </a:r>
            <a:endParaRPr lang="es-EC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/>
          <p:nvPr/>
        </p:nvGrpSpPr>
        <p:grpSpPr>
          <a:xfrm rot="-5400000">
            <a:off x="8035565" y="7020"/>
            <a:ext cx="10288211" cy="10271750"/>
            <a:chOff x="0" y="0"/>
            <a:chExt cx="6350000" cy="6339840"/>
          </a:xfrm>
        </p:grpSpPr>
        <p:sp>
          <p:nvSpPr>
            <p:cNvPr id="6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graphicFrame>
        <p:nvGraphicFramePr>
          <p:cNvPr id="8" name="3 Diagrama"/>
          <p:cNvGraphicFramePr/>
          <p:nvPr>
            <p:extLst>
              <p:ext uri="{D42A27DB-BD31-4B8C-83A1-F6EECF244321}">
                <p14:modId xmlns:p14="http://schemas.microsoft.com/office/powerpoint/2010/main" val="2394031179"/>
              </p:ext>
            </p:extLst>
          </p:nvPr>
        </p:nvGraphicFramePr>
        <p:xfrm>
          <a:off x="762000" y="-876300"/>
          <a:ext cx="16459200" cy="1188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10820400" y="2095500"/>
            <a:ext cx="251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(</a:t>
            </a:r>
            <a:r>
              <a:rPr lang="es-EC" b="1" dirty="0" err="1"/>
              <a:t>Deepika</a:t>
            </a:r>
            <a:r>
              <a:rPr lang="es-EC" b="1" dirty="0"/>
              <a:t> &amp; Zubia, 2014</a:t>
            </a:r>
            <a:r>
              <a:rPr lang="es-EC" b="1" dirty="0" smtClean="0"/>
              <a:t>)</a:t>
            </a:r>
            <a:endParaRPr lang="es-EC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4583293" y="2095500"/>
            <a:ext cx="251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/>
              <a:t>(Ruiz, 2009)</a:t>
            </a:r>
            <a:endParaRPr lang="es-EC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848600" y="7581900"/>
            <a:ext cx="251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 (Solar, 2010</a:t>
            </a:r>
            <a:r>
              <a:rPr lang="es-EC" b="1" dirty="0" smtClean="0"/>
              <a:t>)</a:t>
            </a:r>
            <a:endParaRPr lang="es-EC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572000" y="9346168"/>
            <a:ext cx="251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 (Solar, 2010</a:t>
            </a:r>
            <a:r>
              <a:rPr lang="es-EC" b="1" dirty="0" smtClean="0"/>
              <a:t>)</a:t>
            </a:r>
            <a:endParaRPr lang="es-EC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5681337" y="4683504"/>
            <a:ext cx="11079843" cy="975706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004154" y="647700"/>
            <a:ext cx="7961861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s-EC" sz="6600" b="1" spc="-100" dirty="0" smtClean="0">
                <a:solidFill>
                  <a:srgbClr val="000000"/>
                </a:solidFill>
                <a:latin typeface="Luthier"/>
              </a:rPr>
              <a:t>Marco Referencial</a:t>
            </a:r>
            <a:endParaRPr lang="es-EC" sz="6600" b="1" spc="-100" dirty="0">
              <a:solidFill>
                <a:srgbClr val="000000"/>
              </a:solidFill>
              <a:latin typeface="Luthier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063290226"/>
              </p:ext>
            </p:extLst>
          </p:nvPr>
        </p:nvGraphicFramePr>
        <p:xfrm>
          <a:off x="457201" y="1986613"/>
          <a:ext cx="10276204" cy="7382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AutoShape 2"/>
          <p:cNvSpPr/>
          <p:nvPr/>
        </p:nvSpPr>
        <p:spPr>
          <a:xfrm>
            <a:off x="11430000" y="0"/>
            <a:ext cx="6878320" cy="10287000"/>
          </a:xfrm>
          <a:prstGeom prst="rect">
            <a:avLst/>
          </a:prstGeom>
          <a:solidFill>
            <a:srgbClr val="8CB67D">
              <a:alpha val="66666"/>
            </a:srgbClr>
          </a:solidFill>
        </p:spPr>
      </p:sp>
      <p:sp>
        <p:nvSpPr>
          <p:cNvPr id="9" name="TextBox 2"/>
          <p:cNvSpPr txBox="1"/>
          <p:nvPr/>
        </p:nvSpPr>
        <p:spPr>
          <a:xfrm>
            <a:off x="11963400" y="647700"/>
            <a:ext cx="6090632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s-EC" sz="6600" b="1" spc="-100" dirty="0" smtClean="0">
                <a:solidFill>
                  <a:srgbClr val="000000"/>
                </a:solidFill>
                <a:latin typeface="Luthier"/>
              </a:rPr>
              <a:t>Marco Legal</a:t>
            </a:r>
            <a:endParaRPr lang="es-EC" sz="6600" b="1" spc="-100" dirty="0">
              <a:solidFill>
                <a:srgbClr val="000000"/>
              </a:solidFill>
              <a:latin typeface="Luthier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423530204"/>
              </p:ext>
            </p:extLst>
          </p:nvPr>
        </p:nvGraphicFramePr>
        <p:xfrm>
          <a:off x="10515600" y="1527666"/>
          <a:ext cx="7620000" cy="7044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9" name="CuadroTexto 18"/>
          <p:cNvSpPr txBox="1"/>
          <p:nvPr/>
        </p:nvSpPr>
        <p:spPr>
          <a:xfrm>
            <a:off x="13323860" y="9791700"/>
            <a:ext cx="4964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b="1" dirty="0" smtClean="0"/>
              <a:t>(Comando Conjunto de las FFAA)</a:t>
            </a:r>
            <a:endParaRPr lang="es-EC" b="1" dirty="0"/>
          </a:p>
        </p:txBody>
      </p:sp>
      <p:sp>
        <p:nvSpPr>
          <p:cNvPr id="5" name="Rectángulo 4"/>
          <p:cNvSpPr/>
          <p:nvPr/>
        </p:nvSpPr>
        <p:spPr>
          <a:xfrm>
            <a:off x="7803786" y="9548555"/>
            <a:ext cx="2215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Van </a:t>
            </a:r>
            <a:r>
              <a:rPr lang="es-ES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Michelen</a:t>
            </a:r>
            <a:r>
              <a:rPr lang="es-E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(1992)</a:t>
            </a:r>
            <a:endParaRPr lang="es-EC" b="1" dirty="0"/>
          </a:p>
        </p:txBody>
      </p:sp>
      <p:sp>
        <p:nvSpPr>
          <p:cNvPr id="6" name="Rectángulo 5"/>
          <p:cNvSpPr/>
          <p:nvPr/>
        </p:nvSpPr>
        <p:spPr>
          <a:xfrm>
            <a:off x="762000" y="9548555"/>
            <a:ext cx="3110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(Ríos , Castro, &amp; Melo, 2016).</a:t>
            </a:r>
            <a:endParaRPr lang="es-EC" b="1" dirty="0"/>
          </a:p>
        </p:txBody>
      </p:sp>
      <p:sp>
        <p:nvSpPr>
          <p:cNvPr id="8" name="Rectángulo 7"/>
          <p:cNvSpPr/>
          <p:nvPr/>
        </p:nvSpPr>
        <p:spPr>
          <a:xfrm>
            <a:off x="4602082" y="9548555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s-EC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Cambisaca</a:t>
            </a:r>
            <a:r>
              <a:rPr lang="es-EC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2008).</a:t>
            </a:r>
            <a:endParaRPr lang="es-EC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1824227" y="-1214552"/>
            <a:ext cx="2752346" cy="640080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1044" y="1838194"/>
            <a:ext cx="336128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s-EC" sz="4200" b="1" i="1" spc="-58" dirty="0" smtClean="0">
                <a:solidFill>
                  <a:srgbClr val="FFFFFF"/>
                </a:solidFill>
                <a:latin typeface="Playfair Display" panose="020B0604020202020204" charset="0"/>
              </a:rPr>
              <a:t>Metodología</a:t>
            </a:r>
            <a:endParaRPr lang="es-EC" sz="4200" b="1" i="1" spc="-58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4">
            <a:alphaModFix amt="86000"/>
          </a:blip>
          <a:srcRect/>
          <a:stretch>
            <a:fillRect/>
          </a:stretch>
        </p:blipFill>
        <p:spPr>
          <a:xfrm>
            <a:off x="13144500" y="0"/>
            <a:ext cx="10287000" cy="10287000"/>
          </a:xfrm>
          <a:prstGeom prst="rect">
            <a:avLst/>
          </a:prstGeom>
        </p:spPr>
      </p:pic>
      <p:graphicFrame>
        <p:nvGraphicFramePr>
          <p:cNvPr id="5" name="3 Diagrama"/>
          <p:cNvGraphicFramePr/>
          <p:nvPr>
            <p:extLst>
              <p:ext uri="{D42A27DB-BD31-4B8C-83A1-F6EECF244321}">
                <p14:modId xmlns:p14="http://schemas.microsoft.com/office/powerpoint/2010/main" val="148991971"/>
              </p:ext>
            </p:extLst>
          </p:nvPr>
        </p:nvGraphicFramePr>
        <p:xfrm>
          <a:off x="391044" y="2781300"/>
          <a:ext cx="15991956" cy="7340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546801227"/>
              </p:ext>
            </p:extLst>
          </p:nvPr>
        </p:nvGraphicFramePr>
        <p:xfrm>
          <a:off x="7239000" y="7795896"/>
          <a:ext cx="6629401" cy="2408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15011400" y="2705100"/>
            <a:ext cx="29635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solidFill>
                  <a:schemeClr val="bg1"/>
                </a:solidFill>
                <a:latin typeface="Playfair Display" panose="020B0604020202020204" charset="0"/>
              </a:rPr>
              <a:t>Descripción de situación del personal y determinación de causas</a:t>
            </a:r>
            <a:endParaRPr lang="es-EC" sz="3200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  <p:pic>
        <p:nvPicPr>
          <p:cNvPr id="14" name="Picture 2" descr="https://scontent.fuio1-1.fna.fbcdn.net/v/t1.15752-9/64562813_397732327498535_3130109523226787840_n.jpg?_nc_cat=103&amp;_nc_ht=scontent.fuio1-1.fna&amp;oh=24a36909c4dbbb7f6f58141ed12067f2&amp;oe=5D890AF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t="3528" r="9981" b="3138"/>
          <a:stretch/>
        </p:blipFill>
        <p:spPr bwMode="auto">
          <a:xfrm>
            <a:off x="152400" y="7778351"/>
            <a:ext cx="1189395" cy="177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8374" y="5676900"/>
            <a:ext cx="2583026" cy="1708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43230" y="3719050"/>
            <a:ext cx="2281370" cy="19578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15046" y="2961563"/>
            <a:ext cx="2862354" cy="140881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95715" y="1491071"/>
            <a:ext cx="2913755" cy="1822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alphaModFix amt="86000"/>
          </a:blip>
          <a:srcRect/>
          <a:stretch>
            <a:fillRect/>
          </a:stretch>
        </p:blipFill>
        <p:spPr>
          <a:xfrm>
            <a:off x="-5557283" y="-800100"/>
            <a:ext cx="15163800" cy="128016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932815" y="-1337076"/>
            <a:ext cx="2916174" cy="678180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1044" y="1485900"/>
            <a:ext cx="3361286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s-EC" sz="4200" b="1" i="1" spc="-58" dirty="0" smtClean="0">
                <a:solidFill>
                  <a:srgbClr val="FFFFFF"/>
                </a:solidFill>
                <a:latin typeface="Playfair Display" panose="020B0604020202020204" charset="0"/>
              </a:rPr>
              <a:t>Formación militar</a:t>
            </a:r>
            <a:endParaRPr lang="es-EC" sz="4200" b="1" i="1" spc="-58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2793511073"/>
              </p:ext>
            </p:extLst>
          </p:nvPr>
        </p:nvGraphicFramePr>
        <p:xfrm>
          <a:off x="228600" y="4514997"/>
          <a:ext cx="8924846" cy="7105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9" name="Imagen 18" descr="Resultado de imagen para factores relacionados con la aparicion de lesiones deportivas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091" y="196591"/>
            <a:ext cx="8169310" cy="76901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9296400" y="8178105"/>
            <a:ext cx="9144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2095" indent="252095" algn="ctr">
              <a:spcAft>
                <a:spcPts val="0"/>
              </a:spcAft>
            </a:pPr>
            <a:r>
              <a:rPr lang="es-EC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Factores </a:t>
            </a:r>
            <a:r>
              <a:rPr lang="es-EC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relacionados con la aparición de lesiones deportivas</a:t>
            </a:r>
          </a:p>
          <a:p>
            <a:pPr algn="ctr"/>
            <a:r>
              <a:rPr lang="es-EC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Fuente: Cosáis (2008)</a:t>
            </a:r>
            <a:endParaRPr lang="es-EC" sz="2800" b="1" dirty="0"/>
          </a:p>
        </p:txBody>
      </p:sp>
      <p:sp>
        <p:nvSpPr>
          <p:cNvPr id="6" name="Rectángulo 5"/>
          <p:cNvSpPr/>
          <p:nvPr/>
        </p:nvSpPr>
        <p:spPr>
          <a:xfrm>
            <a:off x="886045" y="8267700"/>
            <a:ext cx="8720472" cy="18669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2800" dirty="0" smtClean="0"/>
              <a:t>El </a:t>
            </a:r>
            <a:r>
              <a:rPr lang="es-ES" sz="2800" dirty="0"/>
              <a:t>51% de la población que recibe un entrenamiento físico militar presenta lesiones mientras que el 48% no; es decir, la mitad de la población se lesiona durante su estadía en la escuela </a:t>
            </a:r>
            <a:r>
              <a:rPr lang="es-ES" sz="2800" dirty="0" smtClean="0"/>
              <a:t>militar. </a:t>
            </a:r>
            <a:r>
              <a:rPr lang="es-EC" sz="2800" dirty="0"/>
              <a:t>(Ríos , Castro, &amp; Melo, 2016</a:t>
            </a:r>
            <a:r>
              <a:rPr lang="es-EC" sz="2800" dirty="0" smtClean="0"/>
              <a:t>).</a:t>
            </a:r>
            <a:endParaRPr lang="es-EC" sz="28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" y="4000500"/>
            <a:ext cx="3523730" cy="238758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5954" y="3029731"/>
            <a:ext cx="1838846" cy="245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8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46752" y="0"/>
            <a:ext cx="4761568" cy="10287000"/>
          </a:xfrm>
          <a:prstGeom prst="rect">
            <a:avLst/>
          </a:prstGeom>
          <a:solidFill>
            <a:srgbClr val="8CB67D">
              <a:alpha val="66666"/>
            </a:srgbClr>
          </a:solidFill>
        </p:spPr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933" y="8547"/>
            <a:ext cx="3504013" cy="2988895"/>
          </a:xfrm>
          <a:prstGeom prst="ellipse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407" y="3110420"/>
            <a:ext cx="3810419" cy="3259681"/>
          </a:xfrm>
          <a:prstGeom prst="ellipse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33" y="168650"/>
            <a:ext cx="3532708" cy="3163145"/>
          </a:xfrm>
          <a:prstGeom prst="ellipse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05500"/>
            <a:ext cx="3679540" cy="2527527"/>
          </a:xfrm>
          <a:prstGeom prst="ellipse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903" y="5800292"/>
            <a:ext cx="3223817" cy="2737942"/>
          </a:xfrm>
          <a:prstGeom prst="ellipse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7804906" y="9323814"/>
            <a:ext cx="332278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s-E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Cosáis, L. (2008) </a:t>
            </a:r>
            <a:endParaRPr lang="es-EC" sz="3200" b="1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491550989"/>
              </p:ext>
            </p:extLst>
          </p:nvPr>
        </p:nvGraphicFramePr>
        <p:xfrm>
          <a:off x="10152537" y="1849718"/>
          <a:ext cx="7419978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30052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3072</TotalTime>
  <Words>2112</Words>
  <Application>Microsoft Office PowerPoint</Application>
  <PresentationFormat>Personalizado</PresentationFormat>
  <Paragraphs>415</Paragraphs>
  <Slides>35</Slides>
  <Notes>3</Notes>
  <HiddenSlides>1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5" baseType="lpstr">
      <vt:lpstr>Calibri</vt:lpstr>
      <vt:lpstr>Times New Roman</vt:lpstr>
      <vt:lpstr>Segoe UI Semilight</vt:lpstr>
      <vt:lpstr>Symbol</vt:lpstr>
      <vt:lpstr>Perpetua</vt:lpstr>
      <vt:lpstr>Luthier</vt:lpstr>
      <vt:lpstr>Arial</vt:lpstr>
      <vt:lpstr>Playfair Display</vt:lpstr>
      <vt:lpstr>Cambria Math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CARRERA DE INGENIERÍA EN ADMINISTRACIÓN TURÍSTICA Y HOTELERA</dc:title>
  <dc:creator>Usuario</dc:creator>
  <cp:lastModifiedBy>Carlos Santiago Alta Andrango</cp:lastModifiedBy>
  <cp:revision>259</cp:revision>
  <dcterms:created xsi:type="dcterms:W3CDTF">2006-08-16T00:00:00Z</dcterms:created>
  <dcterms:modified xsi:type="dcterms:W3CDTF">2019-07-26T13:17:36Z</dcterms:modified>
  <dc:identifier>DADdnie70og</dc:identifier>
</cp:coreProperties>
</file>