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rts/chart2.xml" ContentType="application/vnd.openxmlformats-officedocument.drawingml.chart+xml"/>
  <Override PartName="/ppt/charts/chart3.xml" ContentType="application/vnd.openxmlformats-officedocument.drawingml.chart+xml"/>
  <Override PartName="/ppt/notesSlides/notesSlide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diagrams/data5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61" r:id="rId1"/>
  </p:sldMasterIdLst>
  <p:notesMasterIdLst>
    <p:notesMasterId r:id="rId43"/>
  </p:notesMasterIdLst>
  <p:sldIdLst>
    <p:sldId id="288" r:id="rId2"/>
    <p:sldId id="260" r:id="rId3"/>
    <p:sldId id="261" r:id="rId4"/>
    <p:sldId id="331" r:id="rId5"/>
    <p:sldId id="339" r:id="rId6"/>
    <p:sldId id="340" r:id="rId7"/>
    <p:sldId id="262" r:id="rId8"/>
    <p:sldId id="264" r:id="rId9"/>
    <p:sldId id="263" r:id="rId10"/>
    <p:sldId id="265" r:id="rId11"/>
    <p:sldId id="266" r:id="rId12"/>
    <p:sldId id="338" r:id="rId13"/>
    <p:sldId id="342" r:id="rId14"/>
    <p:sldId id="343" r:id="rId15"/>
    <p:sldId id="345" r:id="rId16"/>
    <p:sldId id="267" r:id="rId17"/>
    <p:sldId id="268" r:id="rId18"/>
    <p:sldId id="269" r:id="rId19"/>
    <p:sldId id="272" r:id="rId20"/>
    <p:sldId id="270" r:id="rId21"/>
    <p:sldId id="271" r:id="rId22"/>
    <p:sldId id="346" r:id="rId23"/>
    <p:sldId id="347" r:id="rId24"/>
    <p:sldId id="349" r:id="rId25"/>
    <p:sldId id="351" r:id="rId26"/>
    <p:sldId id="341" r:id="rId27"/>
    <p:sldId id="333" r:id="rId28"/>
    <p:sldId id="280" r:id="rId29"/>
    <p:sldId id="273" r:id="rId30"/>
    <p:sldId id="274" r:id="rId31"/>
    <p:sldId id="275" r:id="rId32"/>
    <p:sldId id="276" r:id="rId33"/>
    <p:sldId id="277" r:id="rId34"/>
    <p:sldId id="334" r:id="rId35"/>
    <p:sldId id="335" r:id="rId36"/>
    <p:sldId id="336" r:id="rId37"/>
    <p:sldId id="337" r:id="rId38"/>
    <p:sldId id="279" r:id="rId39"/>
    <p:sldId id="352" r:id="rId40"/>
    <p:sldId id="353" r:id="rId41"/>
    <p:sldId id="354" r:id="rId42"/>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stavo Adolfo Naranjo Meneses" initials="GANM" lastIdx="1" clrIdx="0">
    <p:extLst/>
  </p:cmAuthor>
  <p:cmAuthor id="2" name="Fabricio Quispe" initials="FQ" lastIdx="1" clrIdx="1">
    <p:extLst/>
  </p:cmAuthor>
  <p:cmAuthor id="3" name="katherine Tufiño" initials="kT" lastIdx="2"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CC"/>
    <a:srgbClr val="99FFCC"/>
    <a:srgbClr val="CC0000"/>
    <a:srgbClr val="D2B37C"/>
    <a:srgbClr val="C471F7"/>
    <a:srgbClr val="9B48E0"/>
    <a:srgbClr val="FFFF66"/>
    <a:srgbClr val="99FF99"/>
    <a:srgbClr val="66FF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94" autoAdjust="0"/>
    <p:restoredTop sz="94679"/>
  </p:normalViewPr>
  <p:slideViewPr>
    <p:cSldViewPr snapToGrid="0" snapToObjects="1">
      <p:cViewPr>
        <p:scale>
          <a:sx n="80" d="100"/>
          <a:sy n="80" d="100"/>
        </p:scale>
        <p:origin x="-300" y="-3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Libro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Windows\Desktop\Proc%20datos%20(2).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Usuario\Desktop\Datos%20del%20se&#241;or\Proc%20datos%20(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Usuario\Desktop\Datos%20del%20se&#241;or\Proc%20datos%20(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Windows\Desktop\Proc%20datos%20(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Usuario\Desktop\Datos%20del%20se&#241;or\Proc%20datos%20(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Usuario\Desktop\Datos%20del%20se&#241;or\Proc%20datos%20(2).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Usuario\Desktop\Datos%20del%20se&#241;or\Proc%20datos%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800" b="1" i="0" u="none" strike="noStrike" kern="1200" baseline="0">
                <a:solidFill>
                  <a:schemeClr val="dk1">
                    <a:lumMod val="75000"/>
                    <a:lumOff val="25000"/>
                  </a:schemeClr>
                </a:solidFill>
                <a:latin typeface="+mn-lt"/>
                <a:ea typeface="+mn-ea"/>
                <a:cs typeface="+mn-cs"/>
              </a:defRPr>
            </a:pPr>
            <a:r>
              <a:rPr lang="es-EC"/>
              <a:t>AVES CRIADAS EN PLANTELES</a:t>
            </a:r>
          </a:p>
        </c:rich>
      </c:tx>
      <c:layout/>
      <c:overlay val="0"/>
      <c:spPr>
        <a:noFill/>
        <a:ln>
          <a:noFill/>
        </a:ln>
        <a:effectLst/>
      </c:sp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Hoja1!$C$4</c:f>
              <c:strCache>
                <c:ptCount val="1"/>
                <c:pt idx="0">
                  <c:v>Gallinas Ponedoras</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0"/>
              <c:layout>
                <c:manualLayout>
                  <c:x val="-9.8219766728054048E-3"/>
                  <c:y val="0.2488262910798121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111E-4446-A8D5-432849E5CC0C}"/>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es-ES" sz="9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Hoja1!$C$5</c:f>
              <c:numCache>
                <c:formatCode>_(* #,##0_);_(* \(#,##0\);_(* "-"??_);_(@_)</c:formatCode>
                <c:ptCount val="1"/>
                <c:pt idx="0">
                  <c:v>9344354.6559360567</c:v>
                </c:pt>
              </c:numCache>
            </c:numRef>
          </c:val>
          <c:extLst xmlns:c16r2="http://schemas.microsoft.com/office/drawing/2015/06/chart">
            <c:ext xmlns:c16="http://schemas.microsoft.com/office/drawing/2014/chart" uri="{C3380CC4-5D6E-409C-BE32-E72D297353CC}">
              <c16:uniqueId val="{00000000-6151-43F7-89D9-1AF06B2E14E9}"/>
            </c:ext>
          </c:extLst>
        </c:ser>
        <c:ser>
          <c:idx val="1"/>
          <c:order val="1"/>
          <c:tx>
            <c:strRef>
              <c:f>Hoja1!$D$4</c:f>
              <c:strCache>
                <c:ptCount val="1"/>
                <c:pt idx="0">
                  <c:v>Gallinas Reproductoras</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0"/>
              <c:layout>
                <c:manualLayout>
                  <c:x val="-4.9109883364027006E-3"/>
                  <c:y val="0.145539906103286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11E-4446-A8D5-432849E5CC0C}"/>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es-ES" sz="9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Hoja1!$D$5</c:f>
              <c:numCache>
                <c:formatCode>_(* #,##0_);_(* \(#,##0\);_(* "-"??_);_(@_)</c:formatCode>
                <c:ptCount val="1"/>
                <c:pt idx="0">
                  <c:v>1483925</c:v>
                </c:pt>
              </c:numCache>
            </c:numRef>
          </c:val>
          <c:extLst xmlns:c16r2="http://schemas.microsoft.com/office/drawing/2015/06/chart">
            <c:ext xmlns:c16="http://schemas.microsoft.com/office/drawing/2014/chart" uri="{C3380CC4-5D6E-409C-BE32-E72D297353CC}">
              <c16:uniqueId val="{00000001-6151-43F7-89D9-1AF06B2E14E9}"/>
            </c:ext>
          </c:extLst>
        </c:ser>
        <c:ser>
          <c:idx val="2"/>
          <c:order val="2"/>
          <c:tx>
            <c:strRef>
              <c:f>Hoja1!$E$4</c:f>
              <c:strCache>
                <c:ptCount val="1"/>
                <c:pt idx="0">
                  <c:v>Pollitos, Pollitas, Pollos, Pollas</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dLbl>
              <c:idx val="0"/>
              <c:layout>
                <c:manualLayout>
                  <c:x val="7.3664825046039642E-3"/>
                  <c:y val="0.549295774647887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111E-4446-A8D5-432849E5CC0C}"/>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es-ES" sz="9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Hoja1!$E$5</c:f>
              <c:numCache>
                <c:formatCode>_(* #,##0_);_(* \(#,##0\);_(* "-"??_);_(@_)</c:formatCode>
                <c:ptCount val="1"/>
                <c:pt idx="0">
                  <c:v>31241373.369466096</c:v>
                </c:pt>
              </c:numCache>
            </c:numRef>
          </c:val>
          <c:extLst xmlns:c16r2="http://schemas.microsoft.com/office/drawing/2015/06/chart">
            <c:ext xmlns:c16="http://schemas.microsoft.com/office/drawing/2014/chart" uri="{C3380CC4-5D6E-409C-BE32-E72D297353CC}">
              <c16:uniqueId val="{00000002-6151-43F7-89D9-1AF06B2E14E9}"/>
            </c:ext>
          </c:extLst>
        </c:ser>
        <c:ser>
          <c:idx val="3"/>
          <c:order val="3"/>
          <c:tx>
            <c:strRef>
              <c:f>Hoja1!$F$4</c:f>
              <c:strCache>
                <c:ptCount val="1"/>
                <c:pt idx="0">
                  <c:v>Avestruces</c:v>
                </c:pt>
              </c:strCache>
            </c:strRef>
          </c:tx>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dLbls>
            <c:dLbl>
              <c:idx val="0"/>
              <c:layout>
                <c:manualLayout>
                  <c:x val="0"/>
                  <c:y val="0.1173708920187793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11E-4446-A8D5-432849E5CC0C}"/>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es-ES" sz="9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Hoja1!$F$5</c:f>
              <c:numCache>
                <c:formatCode>_(* #,##0_);_(* \(#,##0\);_(* "-"??_);_(@_)</c:formatCode>
                <c:ptCount val="1"/>
                <c:pt idx="0">
                  <c:v>250</c:v>
                </c:pt>
              </c:numCache>
            </c:numRef>
          </c:val>
          <c:extLst xmlns:c16r2="http://schemas.microsoft.com/office/drawing/2015/06/chart">
            <c:ext xmlns:c16="http://schemas.microsoft.com/office/drawing/2014/chart" uri="{C3380CC4-5D6E-409C-BE32-E72D297353CC}">
              <c16:uniqueId val="{00000003-6151-43F7-89D9-1AF06B2E14E9}"/>
            </c:ext>
          </c:extLst>
        </c:ser>
        <c:ser>
          <c:idx val="4"/>
          <c:order val="4"/>
          <c:tx>
            <c:strRef>
              <c:f>Hoja1!$G$4</c:f>
              <c:strCache>
                <c:ptCount val="1"/>
                <c:pt idx="0">
                  <c:v>Pavos</c:v>
                </c:pt>
              </c:strCache>
            </c:strRef>
          </c:tx>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dLbl>
              <c:idx val="0"/>
              <c:layout>
                <c:manualLayout>
                  <c:x val="-3.6720271844472487E-3"/>
                  <c:y val="0.1220657276995304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111E-4446-A8D5-432849E5CC0C}"/>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es-ES" sz="9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Hoja1!$G$5</c:f>
              <c:numCache>
                <c:formatCode>_(* #,##0_);_(* \(#,##0\);_(* "-"??_);_(@_)</c:formatCode>
                <c:ptCount val="1"/>
                <c:pt idx="0">
                  <c:v>229360.00000000003</c:v>
                </c:pt>
              </c:numCache>
            </c:numRef>
          </c:val>
          <c:extLst xmlns:c16r2="http://schemas.microsoft.com/office/drawing/2015/06/chart">
            <c:ext xmlns:c16="http://schemas.microsoft.com/office/drawing/2014/chart" uri="{C3380CC4-5D6E-409C-BE32-E72D297353CC}">
              <c16:uniqueId val="{00000004-6151-43F7-89D9-1AF06B2E14E9}"/>
            </c:ext>
          </c:extLst>
        </c:ser>
        <c:ser>
          <c:idx val="5"/>
          <c:order val="5"/>
          <c:tx>
            <c:strRef>
              <c:f>Hoja1!$H$4</c:f>
              <c:strCache>
                <c:ptCount val="1"/>
                <c:pt idx="0">
                  <c:v>Codornices</c:v>
                </c:pt>
              </c:strCache>
            </c:strRef>
          </c:tx>
          <c:spPr>
            <a:solidFill>
              <a:schemeClr val="accent6">
                <a:alpha val="85000"/>
              </a:schemeClr>
            </a:solidFill>
            <a:ln w="9525" cap="flat" cmpd="sng" algn="ctr">
              <a:solidFill>
                <a:schemeClr val="accent6">
                  <a:lumMod val="75000"/>
                </a:schemeClr>
              </a:solidFill>
              <a:round/>
            </a:ln>
            <a:effectLst/>
            <a:sp3d contourW="9525">
              <a:contourClr>
                <a:schemeClr val="accent6">
                  <a:lumMod val="75000"/>
                </a:schemeClr>
              </a:contourClr>
            </a:sp3d>
          </c:spPr>
          <c:invertIfNegative val="0"/>
          <c:dLbls>
            <c:dLbl>
              <c:idx val="0"/>
              <c:layout>
                <c:manualLayout>
                  <c:x val="-2.432872686494298E-3"/>
                  <c:y val="0.1220657276995304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11E-4446-A8D5-432849E5CC0C}"/>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es-ES" sz="9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Hoja1!$H$5</c:f>
              <c:numCache>
                <c:formatCode>_(* #,##0_);_(* \(#,##0\);_(* "-"??_);_(@_)</c:formatCode>
                <c:ptCount val="1"/>
                <c:pt idx="0">
                  <c:v>115716.5795516356</c:v>
                </c:pt>
              </c:numCache>
            </c:numRef>
          </c:val>
          <c:extLst xmlns:c16r2="http://schemas.microsoft.com/office/drawing/2015/06/chart">
            <c:ext xmlns:c16="http://schemas.microsoft.com/office/drawing/2014/chart" uri="{C3380CC4-5D6E-409C-BE32-E72D297353CC}">
              <c16:uniqueId val="{00000005-6151-43F7-89D9-1AF06B2E14E9}"/>
            </c:ext>
          </c:extLst>
        </c:ser>
        <c:dLbls>
          <c:showLegendKey val="0"/>
          <c:showVal val="1"/>
          <c:showCatName val="0"/>
          <c:showSerName val="0"/>
          <c:showPercent val="0"/>
          <c:showBubbleSize val="0"/>
        </c:dLbls>
        <c:gapWidth val="65"/>
        <c:shape val="box"/>
        <c:axId val="38518144"/>
        <c:axId val="38536320"/>
        <c:axId val="0"/>
      </c:bar3DChart>
      <c:catAx>
        <c:axId val="38518144"/>
        <c:scaling>
          <c:orientation val="minMax"/>
        </c:scaling>
        <c:delete val="1"/>
        <c:axPos val="b"/>
        <c:numFmt formatCode="General" sourceLinked="1"/>
        <c:majorTickMark val="none"/>
        <c:minorTickMark val="none"/>
        <c:tickLblPos val="nextTo"/>
        <c:crossAx val="38536320"/>
        <c:crosses val="autoZero"/>
        <c:auto val="1"/>
        <c:lblAlgn val="ctr"/>
        <c:lblOffset val="100"/>
        <c:noMultiLvlLbl val="0"/>
      </c:catAx>
      <c:valAx>
        <c:axId val="38536320"/>
        <c:scaling>
          <c:orientation val="minMax"/>
        </c:scaling>
        <c:delete val="0"/>
        <c:axPos val="l"/>
        <c:majorGridlines>
          <c:spPr>
            <a:ln w="9525" cap="flat" cmpd="sng" algn="ctr">
              <a:solidFill>
                <a:schemeClr val="dk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lang="es-ES" sz="900" b="0" i="0" u="none" strike="noStrike" kern="1200" baseline="0">
                <a:solidFill>
                  <a:schemeClr val="dk1">
                    <a:lumMod val="75000"/>
                    <a:lumOff val="25000"/>
                  </a:schemeClr>
                </a:solidFill>
                <a:latin typeface="+mn-lt"/>
                <a:ea typeface="+mn-ea"/>
                <a:cs typeface="+mn-cs"/>
              </a:defRPr>
            </a:pPr>
            <a:endParaRPr lang="es-EC"/>
          </a:p>
        </c:txPr>
        <c:crossAx val="38518144"/>
        <c:crosses val="autoZero"/>
        <c:crossBetween val="between"/>
      </c:valAx>
      <c:spPr>
        <a:noFill/>
        <a:ln>
          <a:noFill/>
        </a:ln>
        <a:effectLst/>
      </c:spPr>
    </c:plotArea>
    <c:legend>
      <c:legendPos val="b"/>
      <c:layout>
        <c:manualLayout>
          <c:xMode val="edge"/>
          <c:yMode val="edge"/>
          <c:x val="6.1040491485525671E-2"/>
          <c:y val="0.83920076891796946"/>
          <c:w val="0.89510728286036056"/>
          <c:h val="0.1514095597205279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lang="es-ES" sz="90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solidFill>
            <a:schemeClr val="tx1"/>
          </a:solidFill>
        </a:ln>
        <a:effectLst/>
        <a:sp3d>
          <a:contourClr>
            <a:schemeClr val="tx1"/>
          </a:contourClr>
        </a:sp3d>
      </c:spPr>
    </c:floor>
    <c:sideWall>
      <c:thickness val="0"/>
      <c:spPr>
        <a:noFill/>
        <a:ln>
          <a:solidFill>
            <a:schemeClr val="tx1"/>
          </a:solidFill>
        </a:ln>
        <a:effectLst/>
        <a:sp3d>
          <a:contourClr>
            <a:schemeClr val="tx1"/>
          </a:contourClr>
        </a:sp3d>
      </c:spPr>
    </c:sideWall>
    <c:backWall>
      <c:thickness val="0"/>
      <c:spPr>
        <a:noFill/>
        <a:ln>
          <a:solidFill>
            <a:schemeClr val="tx1"/>
          </a:solidFill>
        </a:ln>
        <a:effectLst/>
        <a:sp3d>
          <a:contourClr>
            <a:schemeClr val="tx1"/>
          </a:contourClr>
        </a:sp3d>
      </c:spPr>
    </c:backWall>
    <c:plotArea>
      <c:layout/>
      <c:bar3DChart>
        <c:barDir val="col"/>
        <c:grouping val="clustered"/>
        <c:varyColors val="0"/>
        <c:ser>
          <c:idx val="0"/>
          <c:order val="0"/>
          <c:spPr>
            <a:solidFill>
              <a:schemeClr val="accent1"/>
            </a:solidFill>
            <a:ln>
              <a:noFill/>
            </a:ln>
            <a:effectLst/>
            <a:sp3d/>
          </c:spPr>
          <c:invertIfNegative val="0"/>
          <c:dLbls>
            <c:dLbl>
              <c:idx val="0"/>
              <c:layout>
                <c:manualLayout>
                  <c:x val="-8.3333333333333332E-3"/>
                  <c:y val="0.18055555555555555"/>
                </c:manualLayout>
              </c:layout>
              <c:tx>
                <c:rich>
                  <a:bodyPr/>
                  <a:lstStyle/>
                  <a:p>
                    <a:fld id="{C4519166-D597-40B8-8F34-C0B5BC9494F4}" type="VALUE">
                      <a:rPr lang="en-US">
                        <a:solidFill>
                          <a:schemeClr val="bg1"/>
                        </a:solidFill>
                      </a:rPr>
                      <a:pPr/>
                      <a:t>[VALOR]</a:t>
                    </a:fld>
                    <a:endParaRPr lang="es-EC"/>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E75-438C-8CE7-C4249E26C290}"/>
                </c:ext>
                <c:ext xmlns:c15="http://schemas.microsoft.com/office/drawing/2012/chart" uri="{CE6537A1-D6FC-4f65-9D91-7224C49458BB}">
                  <c15:layout/>
                  <c15:dlblFieldTable/>
                  <c15:showDataLabelsRange val="0"/>
                </c:ext>
              </c:extLst>
            </c:dLbl>
            <c:dLbl>
              <c:idx val="1"/>
              <c:layout>
                <c:manualLayout>
                  <c:x val="-2.7777777777777267E-3"/>
                  <c:y val="0.17129629629629631"/>
                </c:manualLayout>
              </c:layout>
              <c:tx>
                <c:rich>
                  <a:bodyPr/>
                  <a:lstStyle/>
                  <a:p>
                    <a:fld id="{C0FB83FB-A14F-4FD2-A64E-BD3BD5A77DA8}" type="VALUE">
                      <a:rPr lang="en-US">
                        <a:solidFill>
                          <a:schemeClr val="bg1"/>
                        </a:solidFill>
                      </a:rPr>
                      <a:pPr/>
                      <a:t>[VALOR]</a:t>
                    </a:fld>
                    <a:endParaRPr lang="es-EC"/>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E75-438C-8CE7-C4249E26C290}"/>
                </c:ext>
                <c:ext xmlns:c15="http://schemas.microsoft.com/office/drawing/2012/chart" uri="{CE6537A1-D6FC-4f65-9D91-7224C49458BB}">
                  <c15:layout/>
                  <c15:dlblFieldTable/>
                  <c15:showDataLabelsRange val="0"/>
                </c:ext>
              </c:extLst>
            </c:dLbl>
            <c:dLbl>
              <c:idx val="2"/>
              <c:layout>
                <c:manualLayout>
                  <c:x val="0"/>
                  <c:y val="0.18518518518518517"/>
                </c:manualLayout>
              </c:layout>
              <c:tx>
                <c:rich>
                  <a:bodyPr/>
                  <a:lstStyle/>
                  <a:p>
                    <a:fld id="{3D5A556E-2E2A-43F9-A578-76050B703338}" type="VALUE">
                      <a:rPr lang="en-US">
                        <a:solidFill>
                          <a:schemeClr val="bg1"/>
                        </a:solidFill>
                      </a:rPr>
                      <a:pPr/>
                      <a:t>[VALOR]</a:t>
                    </a:fld>
                    <a:endParaRPr lang="es-EC"/>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4E75-438C-8CE7-C4249E26C290}"/>
                </c:ext>
                <c:ext xmlns:c15="http://schemas.microsoft.com/office/drawing/2012/chart" uri="{CE6537A1-D6FC-4f65-9D91-7224C49458BB}">
                  <c15:layout/>
                  <c15:dlblFieldTable/>
                  <c15:showDataLabelsRange val="0"/>
                </c:ext>
              </c:extLst>
            </c:dLbl>
            <c:dLbl>
              <c:idx val="3"/>
              <c:layout>
                <c:manualLayout>
                  <c:x val="-5.5555555555555558E-3"/>
                  <c:y val="0.18518518518518517"/>
                </c:manualLayout>
              </c:layout>
              <c:tx>
                <c:rich>
                  <a:bodyPr/>
                  <a:lstStyle/>
                  <a:p>
                    <a:r>
                      <a:rPr lang="en-US">
                        <a:solidFill>
                          <a:schemeClr val="bg1"/>
                        </a:solidFill>
                      </a:rPr>
                      <a:t>119.795</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4E75-438C-8CE7-C4249E26C290}"/>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'11'!$A$36:$A$39</c:f>
              <c:strCache>
                <c:ptCount val="4"/>
                <c:pt idx="0">
                  <c:v>T0</c:v>
                </c:pt>
                <c:pt idx="1">
                  <c:v>T1</c:v>
                </c:pt>
                <c:pt idx="2">
                  <c:v>T2</c:v>
                </c:pt>
                <c:pt idx="3">
                  <c:v>T3</c:v>
                </c:pt>
              </c:strCache>
            </c:strRef>
          </c:cat>
          <c:val>
            <c:numRef>
              <c:f>'11'!$B$36:$B$39</c:f>
              <c:numCache>
                <c:formatCode>0.000</c:formatCode>
                <c:ptCount val="4"/>
                <c:pt idx="0">
                  <c:v>119.02249999999999</c:v>
                </c:pt>
                <c:pt idx="1">
                  <c:v>117.819</c:v>
                </c:pt>
                <c:pt idx="2">
                  <c:v>119.179</c:v>
                </c:pt>
                <c:pt idx="3">
                  <c:v>119.79483333333333</c:v>
                </c:pt>
              </c:numCache>
            </c:numRef>
          </c:val>
          <c:extLst xmlns:c16r2="http://schemas.microsoft.com/office/drawing/2015/06/chart">
            <c:ext xmlns:c16="http://schemas.microsoft.com/office/drawing/2014/chart" uri="{C3380CC4-5D6E-409C-BE32-E72D297353CC}">
              <c16:uniqueId val="{00000004-4E75-438C-8CE7-C4249E26C290}"/>
            </c:ext>
          </c:extLst>
        </c:ser>
        <c:dLbls>
          <c:showLegendKey val="0"/>
          <c:showVal val="0"/>
          <c:showCatName val="0"/>
          <c:showSerName val="0"/>
          <c:showPercent val="0"/>
          <c:showBubbleSize val="0"/>
        </c:dLbls>
        <c:gapWidth val="36"/>
        <c:gapDepth val="92"/>
        <c:shape val="box"/>
        <c:axId val="42181760"/>
        <c:axId val="42183680"/>
        <c:axId val="0"/>
      </c:bar3DChart>
      <c:catAx>
        <c:axId val="421817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Tratamientos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C"/>
          </a:p>
        </c:txPr>
        <c:crossAx val="42183680"/>
        <c:crosses val="autoZero"/>
        <c:auto val="1"/>
        <c:lblAlgn val="ctr"/>
        <c:lblOffset val="100"/>
        <c:noMultiLvlLbl val="0"/>
      </c:catAx>
      <c:valAx>
        <c:axId val="4218368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Consumo de alimento diario (g/día)</a:t>
                </a:r>
              </a:p>
            </c:rich>
          </c:tx>
          <c:overlay val="0"/>
          <c:spPr>
            <a:noFill/>
            <a:ln>
              <a:noFill/>
            </a:ln>
            <a:effectLst/>
          </c:spPr>
        </c:title>
        <c:numFmt formatCode="0.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C"/>
          </a:p>
        </c:txPr>
        <c:crossAx val="4218176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solidFill>
            <a:schemeClr val="tx1"/>
          </a:solidFill>
        </a:ln>
        <a:effectLst/>
        <a:sp3d>
          <a:contourClr>
            <a:schemeClr val="tx1"/>
          </a:contourClr>
        </a:sp3d>
      </c:spPr>
    </c:floor>
    <c:sideWall>
      <c:thickness val="0"/>
      <c:spPr>
        <a:noFill/>
        <a:ln>
          <a:solidFill>
            <a:schemeClr val="tx1"/>
          </a:solidFill>
        </a:ln>
        <a:effectLst/>
        <a:sp3d>
          <a:contourClr>
            <a:schemeClr val="tx1"/>
          </a:contourClr>
        </a:sp3d>
      </c:spPr>
    </c:sideWall>
    <c:backWall>
      <c:thickness val="0"/>
      <c:spPr>
        <a:noFill/>
        <a:ln>
          <a:solidFill>
            <a:schemeClr val="tx1"/>
          </a:solidFill>
        </a:ln>
        <a:effectLst/>
        <a:sp3d>
          <a:contourClr>
            <a:schemeClr val="tx1"/>
          </a:contourClr>
        </a:sp3d>
      </c:spPr>
    </c:backWall>
    <c:plotArea>
      <c:layout/>
      <c:bar3DChart>
        <c:barDir val="col"/>
        <c:grouping val="clustered"/>
        <c:varyColors val="0"/>
        <c:ser>
          <c:idx val="0"/>
          <c:order val="0"/>
          <c:spPr>
            <a:solidFill>
              <a:schemeClr val="accent1"/>
            </a:solidFill>
            <a:ln>
              <a:noFill/>
            </a:ln>
            <a:effectLst/>
            <a:sp3d/>
          </c:spPr>
          <c:invertIfNegative val="0"/>
          <c:dLbls>
            <c:dLbl>
              <c:idx val="0"/>
              <c:layout>
                <c:manualLayout>
                  <c:x val="0"/>
                  <c:y val="0.14351851851851852"/>
                </c:manualLayout>
              </c:layout>
              <c:tx>
                <c:rich>
                  <a:bodyPr/>
                  <a:lstStyle/>
                  <a:p>
                    <a:fld id="{523B5556-11FB-47F1-80E9-DDD0C60F4368}" type="VALUE">
                      <a:rPr lang="en-US">
                        <a:solidFill>
                          <a:schemeClr val="bg1"/>
                        </a:solidFill>
                      </a:rPr>
                      <a:pPr/>
                      <a:t>[VALOR]</a:t>
                    </a:fld>
                    <a:endParaRPr lang="es-EC"/>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C7B-4585-8178-75F10B987EFF}"/>
                </c:ext>
                <c:ext xmlns:c15="http://schemas.microsoft.com/office/drawing/2012/chart" uri="{CE6537A1-D6FC-4f65-9D91-7224C49458BB}">
                  <c15:dlblFieldTable/>
                  <c15:showDataLabelsRange val="0"/>
                </c:ext>
              </c:extLst>
            </c:dLbl>
            <c:dLbl>
              <c:idx val="1"/>
              <c:layout>
                <c:manualLayout>
                  <c:x val="0"/>
                  <c:y val="0.14814814814814806"/>
                </c:manualLayout>
              </c:layout>
              <c:tx>
                <c:rich>
                  <a:bodyPr/>
                  <a:lstStyle/>
                  <a:p>
                    <a:fld id="{49BA4A2C-3B93-4C57-80CE-FA5F54B67BD1}" type="VALUE">
                      <a:rPr lang="en-US">
                        <a:solidFill>
                          <a:schemeClr val="bg1"/>
                        </a:solidFill>
                      </a:rPr>
                      <a:pPr/>
                      <a:t>[VALOR]</a:t>
                    </a:fld>
                    <a:endParaRPr lang="es-EC"/>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C7B-4585-8178-75F10B987EFF}"/>
                </c:ext>
                <c:ext xmlns:c15="http://schemas.microsoft.com/office/drawing/2012/chart" uri="{CE6537A1-D6FC-4f65-9D91-7224C49458BB}">
                  <c15:dlblFieldTable/>
                  <c15:showDataLabelsRange val="0"/>
                </c:ext>
              </c:extLst>
            </c:dLbl>
            <c:dLbl>
              <c:idx val="2"/>
              <c:layout>
                <c:manualLayout>
                  <c:x val="0"/>
                  <c:y val="0.14351851851851843"/>
                </c:manualLayout>
              </c:layout>
              <c:tx>
                <c:rich>
                  <a:bodyPr/>
                  <a:lstStyle/>
                  <a:p>
                    <a:fld id="{0145FF22-90FB-4961-80A6-3D298302723A}" type="VALUE">
                      <a:rPr lang="en-US">
                        <a:solidFill>
                          <a:schemeClr val="bg1"/>
                        </a:solidFill>
                      </a:rPr>
                      <a:pPr/>
                      <a:t>[VALOR]</a:t>
                    </a:fld>
                    <a:endParaRPr lang="es-EC"/>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BC7B-4585-8178-75F10B987EFF}"/>
                </c:ext>
                <c:ext xmlns:c15="http://schemas.microsoft.com/office/drawing/2012/chart" uri="{CE6537A1-D6FC-4f65-9D91-7224C49458BB}">
                  <c15:dlblFieldTable/>
                  <c15:showDataLabelsRange val="0"/>
                </c:ext>
              </c:extLst>
            </c:dLbl>
            <c:dLbl>
              <c:idx val="3"/>
              <c:layout>
                <c:manualLayout>
                  <c:x val="-1.0185067526415994E-16"/>
                  <c:y val="0.1388888888888889"/>
                </c:manualLayout>
              </c:layout>
              <c:tx>
                <c:rich>
                  <a:bodyPr/>
                  <a:lstStyle/>
                  <a:p>
                    <a:fld id="{A7F51F7F-17A9-4262-8CF9-3ABA5938D26A}" type="VALUE">
                      <a:rPr lang="en-US" sz="1600">
                        <a:solidFill>
                          <a:schemeClr val="bg1"/>
                        </a:solidFill>
                      </a:rPr>
                      <a:pPr/>
                      <a:t>[VALOR]</a:t>
                    </a:fld>
                    <a:endParaRPr lang="es-EC"/>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C7B-4585-8178-75F10B987EFF}"/>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'1'!$A$36:$A$39</c:f>
              <c:strCache>
                <c:ptCount val="4"/>
                <c:pt idx="0">
                  <c:v>T0</c:v>
                </c:pt>
                <c:pt idx="1">
                  <c:v>T1</c:v>
                </c:pt>
                <c:pt idx="2">
                  <c:v>T2</c:v>
                </c:pt>
                <c:pt idx="3">
                  <c:v>T3</c:v>
                </c:pt>
              </c:strCache>
            </c:strRef>
          </c:cat>
          <c:val>
            <c:numRef>
              <c:f>'1'!$B$36:$B$39</c:f>
              <c:numCache>
                <c:formatCode>0.00</c:formatCode>
                <c:ptCount val="4"/>
                <c:pt idx="0">
                  <c:v>72.049999999999983</c:v>
                </c:pt>
                <c:pt idx="1">
                  <c:v>70.700000000000017</c:v>
                </c:pt>
                <c:pt idx="2">
                  <c:v>71.57083333333334</c:v>
                </c:pt>
                <c:pt idx="3">
                  <c:v>75.921666666666667</c:v>
                </c:pt>
              </c:numCache>
            </c:numRef>
          </c:val>
          <c:extLst xmlns:c16r2="http://schemas.microsoft.com/office/drawing/2015/06/chart">
            <c:ext xmlns:c16="http://schemas.microsoft.com/office/drawing/2014/chart" uri="{C3380CC4-5D6E-409C-BE32-E72D297353CC}">
              <c16:uniqueId val="{00000004-BC7B-4585-8178-75F10B987EFF}"/>
            </c:ext>
          </c:extLst>
        </c:ser>
        <c:dLbls>
          <c:showLegendKey val="0"/>
          <c:showVal val="0"/>
          <c:showCatName val="0"/>
          <c:showSerName val="0"/>
          <c:showPercent val="0"/>
          <c:showBubbleSize val="0"/>
        </c:dLbls>
        <c:gapWidth val="50"/>
        <c:gapDepth val="50"/>
        <c:shape val="box"/>
        <c:axId val="77866496"/>
        <c:axId val="77868416"/>
        <c:axId val="0"/>
      </c:bar3DChart>
      <c:catAx>
        <c:axId val="778664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Tratamientos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C"/>
          </a:p>
        </c:txPr>
        <c:crossAx val="77868416"/>
        <c:crosses val="autoZero"/>
        <c:auto val="1"/>
        <c:lblAlgn val="ctr"/>
        <c:lblOffset val="100"/>
        <c:noMultiLvlLbl val="0"/>
      </c:catAx>
      <c:valAx>
        <c:axId val="7786841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Postura (%)</a:t>
                </a:r>
              </a:p>
            </c:rich>
          </c:tx>
          <c:overlay val="0"/>
          <c:spPr>
            <a:noFill/>
            <a:ln>
              <a:noFill/>
            </a:ln>
            <a:effectLst/>
          </c:sp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C"/>
          </a:p>
        </c:txPr>
        <c:crossAx val="7786649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solidFill>
            <a:schemeClr val="tx1"/>
          </a:solidFill>
        </a:ln>
        <a:effectLst/>
        <a:sp3d>
          <a:contourClr>
            <a:schemeClr val="tx1"/>
          </a:contourClr>
        </a:sp3d>
      </c:spPr>
    </c:floor>
    <c:sideWall>
      <c:thickness val="0"/>
      <c:spPr>
        <a:noFill/>
        <a:ln>
          <a:solidFill>
            <a:schemeClr val="tx1"/>
          </a:solidFill>
        </a:ln>
        <a:effectLst/>
        <a:sp3d>
          <a:contourClr>
            <a:schemeClr val="tx1"/>
          </a:contourClr>
        </a:sp3d>
      </c:spPr>
    </c:sideWall>
    <c:backWall>
      <c:thickness val="0"/>
      <c:spPr>
        <a:noFill/>
        <a:ln>
          <a:solidFill>
            <a:schemeClr val="tx1"/>
          </a:solidFill>
        </a:ln>
        <a:effectLst/>
        <a:sp3d>
          <a:contourClr>
            <a:schemeClr val="tx1"/>
          </a:contourClr>
        </a:sp3d>
      </c:spPr>
    </c:backWall>
    <c:plotArea>
      <c:layout/>
      <c:bar3DChart>
        <c:barDir val="col"/>
        <c:grouping val="clustered"/>
        <c:varyColors val="0"/>
        <c:ser>
          <c:idx val="0"/>
          <c:order val="0"/>
          <c:spPr>
            <a:solidFill>
              <a:schemeClr val="accent1"/>
            </a:solidFill>
            <a:ln>
              <a:noFill/>
            </a:ln>
            <a:effectLst/>
            <a:sp3d/>
          </c:spPr>
          <c:invertIfNegative val="0"/>
          <c:dLbls>
            <c:dLbl>
              <c:idx val="0"/>
              <c:layout>
                <c:manualLayout>
                  <c:x val="0"/>
                  <c:y val="0.14351851851851852"/>
                </c:manualLayout>
              </c:layout>
              <c:tx>
                <c:rich>
                  <a:bodyPr/>
                  <a:lstStyle/>
                  <a:p>
                    <a:fld id="{2B47D96F-732D-45BF-8E56-A0E729C886DC}" type="VALUE">
                      <a:rPr lang="en-US">
                        <a:solidFill>
                          <a:schemeClr val="bg1"/>
                        </a:solidFill>
                      </a:rPr>
                      <a:pPr/>
                      <a:t>[VALOR]</a:t>
                    </a:fld>
                    <a:endParaRPr lang="es-EC"/>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A24-42FB-A586-3C0D4089308C}"/>
                </c:ext>
                <c:ext xmlns:c15="http://schemas.microsoft.com/office/drawing/2012/chart" uri="{CE6537A1-D6FC-4f65-9D91-7224C49458BB}">
                  <c15:layout/>
                  <c15:dlblFieldTable/>
                  <c15:showDataLabelsRange val="0"/>
                </c:ext>
              </c:extLst>
            </c:dLbl>
            <c:dLbl>
              <c:idx val="1"/>
              <c:layout>
                <c:manualLayout>
                  <c:x val="0"/>
                  <c:y val="0.14814814814814806"/>
                </c:manualLayout>
              </c:layout>
              <c:tx>
                <c:rich>
                  <a:bodyPr/>
                  <a:lstStyle/>
                  <a:p>
                    <a:fld id="{B3D3399A-CE24-43EE-8DB8-B1794BEF0861}" type="VALUE">
                      <a:rPr lang="en-US">
                        <a:solidFill>
                          <a:schemeClr val="bg1"/>
                        </a:solidFill>
                      </a:rPr>
                      <a:pPr/>
                      <a:t>[VALOR]</a:t>
                    </a:fld>
                    <a:endParaRPr lang="es-EC"/>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A24-42FB-A586-3C0D4089308C}"/>
                </c:ext>
                <c:ext xmlns:c15="http://schemas.microsoft.com/office/drawing/2012/chart" uri="{CE6537A1-D6FC-4f65-9D91-7224C49458BB}">
                  <c15:layout/>
                  <c15:dlblFieldTable/>
                  <c15:showDataLabelsRange val="0"/>
                </c:ext>
              </c:extLst>
            </c:dLbl>
            <c:dLbl>
              <c:idx val="2"/>
              <c:layout>
                <c:manualLayout>
                  <c:x val="0"/>
                  <c:y val="0.14351851851851843"/>
                </c:manualLayout>
              </c:layout>
              <c:tx>
                <c:rich>
                  <a:bodyPr/>
                  <a:lstStyle/>
                  <a:p>
                    <a:fld id="{9F3218FE-B2A5-4E58-A254-D3AB00846BAC}" type="VALUE">
                      <a:rPr lang="en-US">
                        <a:solidFill>
                          <a:schemeClr val="bg1"/>
                        </a:solidFill>
                      </a:rPr>
                      <a:pPr/>
                      <a:t>[VALOR]</a:t>
                    </a:fld>
                    <a:endParaRPr lang="es-EC"/>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8A24-42FB-A586-3C0D4089308C}"/>
                </c:ext>
                <c:ext xmlns:c15="http://schemas.microsoft.com/office/drawing/2012/chart" uri="{CE6537A1-D6FC-4f65-9D91-7224C49458BB}">
                  <c15:layout/>
                  <c15:dlblFieldTable/>
                  <c15:showDataLabelsRange val="0"/>
                </c:ext>
              </c:extLst>
            </c:dLbl>
            <c:dLbl>
              <c:idx val="3"/>
              <c:layout>
                <c:manualLayout>
                  <c:x val="-1.0185067526415994E-16"/>
                  <c:y val="0.1388888888888889"/>
                </c:manualLayout>
              </c:layout>
              <c:tx>
                <c:rich>
                  <a:bodyPr/>
                  <a:lstStyle/>
                  <a:p>
                    <a:fld id="{56FB1A4B-90A2-4BC8-8160-FC9E5170C684}" type="VALUE">
                      <a:rPr lang="en-US">
                        <a:solidFill>
                          <a:schemeClr val="bg1"/>
                        </a:solidFill>
                      </a:rPr>
                      <a:pPr/>
                      <a:t>[VALOR]</a:t>
                    </a:fld>
                    <a:endParaRPr lang="es-EC"/>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A24-42FB-A586-3C0D4089308C}"/>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'5'!$A$36:$A$39</c:f>
              <c:strCache>
                <c:ptCount val="4"/>
                <c:pt idx="0">
                  <c:v>T0</c:v>
                </c:pt>
                <c:pt idx="1">
                  <c:v>T1</c:v>
                </c:pt>
                <c:pt idx="2">
                  <c:v>T2</c:v>
                </c:pt>
                <c:pt idx="3">
                  <c:v>T3</c:v>
                </c:pt>
              </c:strCache>
            </c:strRef>
          </c:cat>
          <c:val>
            <c:numRef>
              <c:f>'5'!$B$36:$B$39</c:f>
              <c:numCache>
                <c:formatCode>0.00</c:formatCode>
                <c:ptCount val="4"/>
                <c:pt idx="0">
                  <c:v>68.397999999999996</c:v>
                </c:pt>
                <c:pt idx="1">
                  <c:v>70.055000000000007</c:v>
                </c:pt>
                <c:pt idx="2">
                  <c:v>69.144999999999996</c:v>
                </c:pt>
                <c:pt idx="3">
                  <c:v>67.734999999999999</c:v>
                </c:pt>
              </c:numCache>
            </c:numRef>
          </c:val>
          <c:extLst xmlns:c16r2="http://schemas.microsoft.com/office/drawing/2015/06/chart">
            <c:ext xmlns:c16="http://schemas.microsoft.com/office/drawing/2014/chart" uri="{C3380CC4-5D6E-409C-BE32-E72D297353CC}">
              <c16:uniqueId val="{00000004-8A24-42FB-A586-3C0D4089308C}"/>
            </c:ext>
          </c:extLst>
        </c:ser>
        <c:dLbls>
          <c:showLegendKey val="0"/>
          <c:showVal val="0"/>
          <c:showCatName val="0"/>
          <c:showSerName val="0"/>
          <c:showPercent val="0"/>
          <c:showBubbleSize val="0"/>
        </c:dLbls>
        <c:gapWidth val="50"/>
        <c:gapDepth val="50"/>
        <c:shape val="box"/>
        <c:axId val="79015936"/>
        <c:axId val="79017856"/>
        <c:axId val="0"/>
      </c:bar3DChart>
      <c:catAx>
        <c:axId val="790159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Tratamientos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9017856"/>
        <c:crosses val="autoZero"/>
        <c:auto val="1"/>
        <c:lblAlgn val="ctr"/>
        <c:lblOffset val="100"/>
        <c:noMultiLvlLbl val="0"/>
      </c:catAx>
      <c:valAx>
        <c:axId val="7901785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Peso del hueevo</a:t>
                </a:r>
              </a:p>
            </c:rich>
          </c:tx>
          <c:overlay val="0"/>
          <c:spPr>
            <a:noFill/>
            <a:ln>
              <a:noFill/>
            </a:ln>
            <a:effectLst/>
          </c:sp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901593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solidFill>
            <a:schemeClr val="tx1"/>
          </a:solidFill>
        </a:ln>
        <a:effectLst/>
        <a:sp3d>
          <a:contourClr>
            <a:schemeClr val="tx1"/>
          </a:contourClr>
        </a:sp3d>
      </c:spPr>
    </c:floor>
    <c:sideWall>
      <c:thickness val="0"/>
      <c:spPr>
        <a:noFill/>
        <a:ln>
          <a:solidFill>
            <a:schemeClr val="tx1"/>
          </a:solidFill>
        </a:ln>
        <a:effectLst/>
        <a:sp3d>
          <a:contourClr>
            <a:schemeClr val="tx1"/>
          </a:contourClr>
        </a:sp3d>
      </c:spPr>
    </c:sideWall>
    <c:backWall>
      <c:thickness val="0"/>
      <c:spPr>
        <a:noFill/>
        <a:ln>
          <a:solidFill>
            <a:schemeClr val="tx1"/>
          </a:solidFill>
        </a:ln>
        <a:effectLst/>
        <a:sp3d>
          <a:contourClr>
            <a:schemeClr val="tx1"/>
          </a:contourClr>
        </a:sp3d>
      </c:spPr>
    </c:backWall>
    <c:plotArea>
      <c:layout/>
      <c:bar3DChart>
        <c:barDir val="col"/>
        <c:grouping val="clustered"/>
        <c:varyColors val="0"/>
        <c:ser>
          <c:idx val="0"/>
          <c:order val="0"/>
          <c:spPr>
            <a:solidFill>
              <a:schemeClr val="accent1"/>
            </a:solidFill>
            <a:ln>
              <a:noFill/>
            </a:ln>
            <a:effectLst/>
            <a:sp3d/>
          </c:spPr>
          <c:invertIfNegative val="0"/>
          <c:dLbls>
            <c:dLbl>
              <c:idx val="0"/>
              <c:layout>
                <c:manualLayout>
                  <c:x val="6.6518847006651893E-3"/>
                  <c:y val="0.15438808373590981"/>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tx1">
                            <a:lumMod val="75000"/>
                            <a:lumOff val="25000"/>
                          </a:schemeClr>
                        </a:solidFill>
                        <a:latin typeface="+mn-lt"/>
                        <a:ea typeface="+mn-ea"/>
                        <a:cs typeface="+mn-cs"/>
                      </a:defRPr>
                    </a:pPr>
                    <a:fld id="{1D685437-DD33-4DD5-AD6D-D420502708A0}" type="VALUE">
                      <a:rPr lang="en-US" sz="1100">
                        <a:solidFill>
                          <a:schemeClr val="bg1"/>
                        </a:solidFill>
                      </a:rPr>
                      <a:pPr>
                        <a:defRPr sz="1100" b="0" i="0" u="none" strike="noStrike" kern="1200" baseline="0">
                          <a:solidFill>
                            <a:schemeClr val="tx1">
                              <a:lumMod val="75000"/>
                              <a:lumOff val="25000"/>
                            </a:schemeClr>
                          </a:solidFill>
                          <a:latin typeface="+mn-lt"/>
                          <a:ea typeface="+mn-ea"/>
                          <a:cs typeface="+mn-cs"/>
                        </a:defRPr>
                      </a:pPr>
                      <a:t>[VALOR]</a:t>
                    </a:fld>
                    <a:endParaRPr lang="es-EC"/>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71DF-4C72-84FB-083A7A48753F}"/>
                </c:ext>
                <c:ext xmlns:c15="http://schemas.microsoft.com/office/drawing/2012/chart" uri="{CE6537A1-D6FC-4f65-9D91-7224C49458BB}">
                  <c15:layout>
                    <c:manualLayout>
                      <c:w val="6.1917872793616983E-2"/>
                      <c:h val="7.2409562935067895E-2"/>
                    </c:manualLayout>
                  </c15:layout>
                  <c15:dlblFieldTable/>
                  <c15:showDataLabelsRange val="0"/>
                </c:ext>
              </c:extLst>
            </c:dLbl>
            <c:dLbl>
              <c:idx val="1"/>
              <c:layout>
                <c:manualLayout>
                  <c:x val="1.5521064301552107E-2"/>
                  <c:y val="0.16082930756843791"/>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tx1">
                            <a:lumMod val="75000"/>
                            <a:lumOff val="25000"/>
                          </a:schemeClr>
                        </a:solidFill>
                        <a:latin typeface="+mn-lt"/>
                        <a:ea typeface="+mn-ea"/>
                        <a:cs typeface="+mn-cs"/>
                      </a:defRPr>
                    </a:pPr>
                    <a:fld id="{661BFAB8-96DC-432A-9D1F-C429F7442647}" type="VALUE">
                      <a:rPr lang="en-US" sz="1100">
                        <a:solidFill>
                          <a:schemeClr val="bg1"/>
                        </a:solidFill>
                      </a:rPr>
                      <a:pPr>
                        <a:defRPr sz="1100" b="0" i="0" u="none" strike="noStrike" kern="1200" baseline="0">
                          <a:solidFill>
                            <a:schemeClr val="tx1">
                              <a:lumMod val="75000"/>
                              <a:lumOff val="25000"/>
                            </a:schemeClr>
                          </a:solidFill>
                          <a:latin typeface="+mn-lt"/>
                          <a:ea typeface="+mn-ea"/>
                          <a:cs typeface="+mn-cs"/>
                        </a:defRPr>
                      </a:pPr>
                      <a:t>[VALOR]</a:t>
                    </a:fld>
                    <a:endParaRPr lang="es-EC"/>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1DF-4C72-84FB-083A7A48753F}"/>
                </c:ext>
                <c:ext xmlns:c15="http://schemas.microsoft.com/office/drawing/2012/chart" uri="{CE6537A1-D6FC-4f65-9D91-7224C49458BB}">
                  <c15:layout>
                    <c:manualLayout>
                      <c:w val="7.9656231995390819E-2"/>
                      <c:h val="7.6032751340864985E-2"/>
                    </c:manualLayout>
                  </c15:layout>
                  <c15:dlblFieldTable/>
                  <c15:showDataLabelsRange val="0"/>
                </c:ext>
              </c:extLst>
            </c:dLbl>
            <c:dLbl>
              <c:idx val="2"/>
              <c:layout>
                <c:manualLayout>
                  <c:x val="1.4412416851441245E-2"/>
                  <c:y val="0.1471417069243155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tx1">
                            <a:lumMod val="75000"/>
                            <a:lumOff val="25000"/>
                          </a:schemeClr>
                        </a:solidFill>
                        <a:latin typeface="+mn-lt"/>
                        <a:ea typeface="+mn-ea"/>
                        <a:cs typeface="+mn-cs"/>
                      </a:defRPr>
                    </a:pPr>
                    <a:fld id="{C676753D-0AC2-4238-B6C3-57D78CE887B8}" type="VALUE">
                      <a:rPr lang="en-US" sz="1100">
                        <a:solidFill>
                          <a:schemeClr val="bg1"/>
                        </a:solidFill>
                      </a:rPr>
                      <a:pPr>
                        <a:defRPr sz="1100" b="0" i="0" u="none" strike="noStrike" kern="1200" baseline="0">
                          <a:solidFill>
                            <a:schemeClr val="tx1">
                              <a:lumMod val="75000"/>
                              <a:lumOff val="25000"/>
                            </a:schemeClr>
                          </a:solidFill>
                          <a:latin typeface="+mn-lt"/>
                          <a:ea typeface="+mn-ea"/>
                          <a:cs typeface="+mn-cs"/>
                        </a:defRPr>
                      </a:pPr>
                      <a:t>[VALOR]</a:t>
                    </a:fld>
                    <a:endParaRPr lang="es-EC"/>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C8F-4D42-AD38-AE6C1D357751}"/>
                </c:ext>
                <c:ext xmlns:c15="http://schemas.microsoft.com/office/drawing/2012/chart" uri="{CE6537A1-D6FC-4f65-9D91-7224C49458BB}">
                  <c15:layout>
                    <c:manualLayout>
                      <c:w val="7.7438937095169094E-2"/>
                      <c:h val="5.7916809311879494E-2"/>
                    </c:manualLayout>
                  </c15:layout>
                  <c15:dlblFieldTable/>
                  <c15:showDataLabelsRange val="0"/>
                </c:ext>
              </c:extLst>
            </c:dLbl>
            <c:dLbl>
              <c:idx val="3"/>
              <c:layout>
                <c:manualLayout>
                  <c:x val="1.7738359201773732E-2"/>
                  <c:y val="0.1479468599033816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tx1">
                            <a:lumMod val="75000"/>
                            <a:lumOff val="25000"/>
                          </a:schemeClr>
                        </a:solidFill>
                        <a:latin typeface="+mn-lt"/>
                        <a:ea typeface="+mn-ea"/>
                        <a:cs typeface="+mn-cs"/>
                      </a:defRPr>
                    </a:pPr>
                    <a:fld id="{BF266719-2017-41E2-BD6C-6ED3DF0140F7}" type="VALUE">
                      <a:rPr lang="en-US" sz="1100">
                        <a:solidFill>
                          <a:schemeClr val="bg1"/>
                        </a:solidFill>
                      </a:rPr>
                      <a:pPr>
                        <a:defRPr sz="1100" b="0" i="0" u="none" strike="noStrike" kern="1200" baseline="0">
                          <a:solidFill>
                            <a:schemeClr val="tx1">
                              <a:lumMod val="75000"/>
                              <a:lumOff val="25000"/>
                            </a:schemeClr>
                          </a:solidFill>
                          <a:latin typeface="+mn-lt"/>
                          <a:ea typeface="+mn-ea"/>
                          <a:cs typeface="+mn-cs"/>
                        </a:defRPr>
                      </a:pPr>
                      <a:t>[VALOR]</a:t>
                    </a:fld>
                    <a:endParaRPr lang="es-EC"/>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1DF-4C72-84FB-083A7A48753F}"/>
                </c:ext>
                <c:ext xmlns:c15="http://schemas.microsoft.com/office/drawing/2012/chart" uri="{CE6537A1-D6FC-4f65-9D91-7224C49458BB}">
                  <c15:layout>
                    <c:manualLayout>
                      <c:w val="8.409082179583427E-2"/>
                      <c:h val="6.8786374529270791E-2"/>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'7'!$A$36:$A$39</c:f>
              <c:strCache>
                <c:ptCount val="4"/>
                <c:pt idx="0">
                  <c:v>T0</c:v>
                </c:pt>
                <c:pt idx="1">
                  <c:v>T1</c:v>
                </c:pt>
                <c:pt idx="2">
                  <c:v>T2</c:v>
                </c:pt>
                <c:pt idx="3">
                  <c:v>T3</c:v>
                </c:pt>
              </c:strCache>
            </c:strRef>
          </c:cat>
          <c:val>
            <c:numRef>
              <c:f>'7'!$B$36:$B$39</c:f>
              <c:numCache>
                <c:formatCode>0.00</c:formatCode>
                <c:ptCount val="4"/>
                <c:pt idx="0">
                  <c:v>7.7650000000000006</c:v>
                </c:pt>
                <c:pt idx="1">
                  <c:v>7.9260000000000002</c:v>
                </c:pt>
                <c:pt idx="2">
                  <c:v>8.9700000000000006</c:v>
                </c:pt>
                <c:pt idx="3">
                  <c:v>9.3000000000000007</c:v>
                </c:pt>
              </c:numCache>
            </c:numRef>
          </c:val>
          <c:extLst xmlns:c16r2="http://schemas.microsoft.com/office/drawing/2015/06/chart">
            <c:ext xmlns:c16="http://schemas.microsoft.com/office/drawing/2014/chart" uri="{C3380CC4-5D6E-409C-BE32-E72D297353CC}">
              <c16:uniqueId val="{00000004-71DF-4C72-84FB-083A7A48753F}"/>
            </c:ext>
          </c:extLst>
        </c:ser>
        <c:dLbls>
          <c:showLegendKey val="0"/>
          <c:showVal val="0"/>
          <c:showCatName val="0"/>
          <c:showSerName val="0"/>
          <c:showPercent val="0"/>
          <c:showBubbleSize val="0"/>
        </c:dLbls>
        <c:gapWidth val="50"/>
        <c:gapDepth val="50"/>
        <c:shape val="box"/>
        <c:axId val="79198080"/>
        <c:axId val="79216640"/>
        <c:axId val="0"/>
      </c:bar3DChart>
      <c:catAx>
        <c:axId val="791980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Tratamientos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9216640"/>
        <c:crosses val="autoZero"/>
        <c:auto val="1"/>
        <c:lblAlgn val="ctr"/>
        <c:lblOffset val="100"/>
        <c:noMultiLvlLbl val="0"/>
      </c:catAx>
      <c:valAx>
        <c:axId val="7921664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YF</a:t>
                </a:r>
              </a:p>
            </c:rich>
          </c:tx>
          <c:overlay val="0"/>
          <c:spPr>
            <a:noFill/>
            <a:ln>
              <a:noFill/>
            </a:ln>
            <a:effectLst/>
          </c:sp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919808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EC"/>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solidFill>
            <a:schemeClr val="tx1"/>
          </a:solidFill>
        </a:ln>
        <a:effectLst/>
        <a:sp3d>
          <a:contourClr>
            <a:schemeClr val="tx1"/>
          </a:contourClr>
        </a:sp3d>
      </c:spPr>
    </c:floor>
    <c:sideWall>
      <c:thickness val="0"/>
      <c:spPr>
        <a:noFill/>
        <a:ln>
          <a:solidFill>
            <a:schemeClr val="tx1"/>
          </a:solidFill>
        </a:ln>
        <a:effectLst/>
        <a:sp3d>
          <a:contourClr>
            <a:schemeClr val="tx1"/>
          </a:contourClr>
        </a:sp3d>
      </c:spPr>
    </c:sideWall>
    <c:backWall>
      <c:thickness val="0"/>
      <c:spPr>
        <a:noFill/>
        <a:ln>
          <a:solidFill>
            <a:schemeClr val="tx1"/>
          </a:solidFill>
        </a:ln>
        <a:effectLst/>
        <a:sp3d>
          <a:contourClr>
            <a:schemeClr val="tx1"/>
          </a:contourClr>
        </a:sp3d>
      </c:spPr>
    </c:backWall>
    <c:plotArea>
      <c:layout/>
      <c:bar3DChart>
        <c:barDir val="col"/>
        <c:grouping val="clustered"/>
        <c:varyColors val="0"/>
        <c:ser>
          <c:idx val="0"/>
          <c:order val="0"/>
          <c:spPr>
            <a:solidFill>
              <a:schemeClr val="accent1"/>
            </a:solidFill>
            <a:ln>
              <a:noFill/>
            </a:ln>
            <a:effectLst/>
            <a:sp3d/>
          </c:spPr>
          <c:invertIfNegative val="0"/>
          <c:dLbls>
            <c:dLbl>
              <c:idx val="0"/>
              <c:layout>
                <c:manualLayout>
                  <c:x val="0"/>
                  <c:y val="0.14351851851851852"/>
                </c:manualLayout>
              </c:layout>
              <c:tx>
                <c:rich>
                  <a:bodyPr/>
                  <a:lstStyle/>
                  <a:p>
                    <a:fld id="{92A5024A-27EA-4AB1-B17B-2FDD7409AAD1}" type="VALUE">
                      <a:rPr lang="en-US">
                        <a:solidFill>
                          <a:schemeClr val="bg1"/>
                        </a:solidFill>
                      </a:rPr>
                      <a:pPr/>
                      <a:t>[VALOR]</a:t>
                    </a:fld>
                    <a:endParaRPr lang="es-EC"/>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A1F-4CD6-8834-87C6B6A7353B}"/>
                </c:ext>
                <c:ext xmlns:c15="http://schemas.microsoft.com/office/drawing/2012/chart" uri="{CE6537A1-D6FC-4f65-9D91-7224C49458BB}">
                  <c15:layout/>
                  <c15:dlblFieldTable/>
                  <c15:showDataLabelsRange val="0"/>
                </c:ext>
              </c:extLst>
            </c:dLbl>
            <c:dLbl>
              <c:idx val="1"/>
              <c:layout>
                <c:manualLayout>
                  <c:x val="0"/>
                  <c:y val="0.14814814814814806"/>
                </c:manualLayout>
              </c:layout>
              <c:tx>
                <c:rich>
                  <a:bodyPr/>
                  <a:lstStyle/>
                  <a:p>
                    <a:fld id="{DFAE9218-A68D-4596-B2EC-31B6248D3FEA}" type="VALUE">
                      <a:rPr lang="en-US">
                        <a:solidFill>
                          <a:schemeClr val="bg1"/>
                        </a:solidFill>
                      </a:rPr>
                      <a:pPr/>
                      <a:t>[VALOR]</a:t>
                    </a:fld>
                    <a:endParaRPr lang="es-EC"/>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A1F-4CD6-8834-87C6B6A7353B}"/>
                </c:ext>
                <c:ext xmlns:c15="http://schemas.microsoft.com/office/drawing/2012/chart" uri="{CE6537A1-D6FC-4f65-9D91-7224C49458BB}">
                  <c15:layout/>
                  <c15:dlblFieldTable/>
                  <c15:showDataLabelsRange val="0"/>
                </c:ext>
              </c:extLst>
            </c:dLbl>
            <c:dLbl>
              <c:idx val="2"/>
              <c:layout>
                <c:manualLayout>
                  <c:x val="0"/>
                  <c:y val="0.14351851851851843"/>
                </c:manualLayout>
              </c:layout>
              <c:tx>
                <c:rich>
                  <a:bodyPr/>
                  <a:lstStyle/>
                  <a:p>
                    <a:fld id="{F4015BFA-05CF-45C7-832A-A144DCF67621}" type="VALUE">
                      <a:rPr lang="en-US">
                        <a:solidFill>
                          <a:schemeClr val="bg1"/>
                        </a:solidFill>
                      </a:rPr>
                      <a:pPr/>
                      <a:t>[VALOR]</a:t>
                    </a:fld>
                    <a:endParaRPr lang="es-EC"/>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A1F-4CD6-8834-87C6B6A7353B}"/>
                </c:ext>
                <c:ext xmlns:c15="http://schemas.microsoft.com/office/drawing/2012/chart" uri="{CE6537A1-D6FC-4f65-9D91-7224C49458BB}">
                  <c15:layout/>
                  <c15:dlblFieldTable/>
                  <c15:showDataLabelsRange val="0"/>
                </c:ext>
              </c:extLst>
            </c:dLbl>
            <c:dLbl>
              <c:idx val="3"/>
              <c:layout>
                <c:manualLayout>
                  <c:x val="-1.0185067526415994E-16"/>
                  <c:y val="0.1388888888888889"/>
                </c:manualLayout>
              </c:layout>
              <c:tx>
                <c:rich>
                  <a:bodyPr/>
                  <a:lstStyle/>
                  <a:p>
                    <a:fld id="{719FBE44-30CF-4807-922E-08E9457640A5}" type="VALUE">
                      <a:rPr lang="en-US">
                        <a:solidFill>
                          <a:schemeClr val="bg1"/>
                        </a:solidFill>
                      </a:rPr>
                      <a:pPr/>
                      <a:t>[VALOR]</a:t>
                    </a:fld>
                    <a:endParaRPr lang="es-EC"/>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A1F-4CD6-8834-87C6B6A7353B}"/>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'3'!$A$36:$A$39</c:f>
              <c:strCache>
                <c:ptCount val="4"/>
                <c:pt idx="0">
                  <c:v>T0</c:v>
                </c:pt>
                <c:pt idx="1">
                  <c:v>T1</c:v>
                </c:pt>
                <c:pt idx="2">
                  <c:v>T2</c:v>
                </c:pt>
                <c:pt idx="3">
                  <c:v>T3</c:v>
                </c:pt>
              </c:strCache>
            </c:strRef>
          </c:cat>
          <c:val>
            <c:numRef>
              <c:f>'3'!$B$36:$B$39</c:f>
              <c:numCache>
                <c:formatCode>0.00</c:formatCode>
                <c:ptCount val="4"/>
                <c:pt idx="0">
                  <c:v>196.10729999999998</c:v>
                </c:pt>
                <c:pt idx="1">
                  <c:v>120.0962</c:v>
                </c:pt>
                <c:pt idx="2">
                  <c:v>156.30940000000001</c:v>
                </c:pt>
                <c:pt idx="3">
                  <c:v>156.48740000000004</c:v>
                </c:pt>
              </c:numCache>
            </c:numRef>
          </c:val>
          <c:extLst xmlns:c16r2="http://schemas.microsoft.com/office/drawing/2015/06/chart">
            <c:ext xmlns:c16="http://schemas.microsoft.com/office/drawing/2014/chart" uri="{C3380CC4-5D6E-409C-BE32-E72D297353CC}">
              <c16:uniqueId val="{00000004-5A1F-4CD6-8834-87C6B6A7353B}"/>
            </c:ext>
          </c:extLst>
        </c:ser>
        <c:dLbls>
          <c:showLegendKey val="0"/>
          <c:showVal val="0"/>
          <c:showCatName val="0"/>
          <c:showSerName val="0"/>
          <c:showPercent val="0"/>
          <c:showBubbleSize val="0"/>
        </c:dLbls>
        <c:gapWidth val="50"/>
        <c:gapDepth val="50"/>
        <c:shape val="box"/>
        <c:axId val="79574528"/>
        <c:axId val="79576448"/>
        <c:axId val="0"/>
      </c:bar3DChart>
      <c:catAx>
        <c:axId val="7957452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Tratamientos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C"/>
          </a:p>
        </c:txPr>
        <c:crossAx val="79576448"/>
        <c:crosses val="autoZero"/>
        <c:auto val="1"/>
        <c:lblAlgn val="ctr"/>
        <c:lblOffset val="100"/>
        <c:noMultiLvlLbl val="0"/>
      </c:catAx>
      <c:valAx>
        <c:axId val="7957644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Colesterol</a:t>
                </a:r>
              </a:p>
            </c:rich>
          </c:tx>
          <c:overlay val="0"/>
          <c:spPr>
            <a:noFill/>
            <a:ln>
              <a:noFill/>
            </a:ln>
            <a:effectLst/>
          </c:sp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7957452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EC"/>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solidFill>
            <a:schemeClr val="tx1"/>
          </a:solidFill>
        </a:ln>
        <a:effectLst/>
        <a:sp3d>
          <a:contourClr>
            <a:schemeClr val="tx1"/>
          </a:contourClr>
        </a:sp3d>
      </c:spPr>
    </c:floor>
    <c:sideWall>
      <c:thickness val="0"/>
      <c:spPr>
        <a:noFill/>
        <a:ln>
          <a:solidFill>
            <a:schemeClr val="tx1"/>
          </a:solidFill>
        </a:ln>
        <a:effectLst/>
        <a:sp3d>
          <a:contourClr>
            <a:schemeClr val="tx1"/>
          </a:contourClr>
        </a:sp3d>
      </c:spPr>
    </c:sideWall>
    <c:backWall>
      <c:thickness val="0"/>
      <c:spPr>
        <a:noFill/>
        <a:ln>
          <a:solidFill>
            <a:schemeClr val="tx1"/>
          </a:solidFill>
        </a:ln>
        <a:effectLst/>
        <a:sp3d>
          <a:contourClr>
            <a:schemeClr val="tx1"/>
          </a:contourClr>
        </a:sp3d>
      </c:spPr>
    </c:backWall>
    <c:plotArea>
      <c:layout/>
      <c:bar3DChart>
        <c:barDir val="col"/>
        <c:grouping val="clustered"/>
        <c:varyColors val="0"/>
        <c:ser>
          <c:idx val="0"/>
          <c:order val="0"/>
          <c:spPr>
            <a:solidFill>
              <a:schemeClr val="accent1"/>
            </a:solidFill>
            <a:ln>
              <a:noFill/>
            </a:ln>
            <a:effectLst/>
            <a:sp3d/>
          </c:spPr>
          <c:invertIfNegative val="0"/>
          <c:dLbls>
            <c:dLbl>
              <c:idx val="0"/>
              <c:delete val="1"/>
              <c:extLst xmlns:c16r2="http://schemas.microsoft.com/office/drawing/2015/06/chart">
                <c:ext xmlns:c16="http://schemas.microsoft.com/office/drawing/2014/chart" uri="{C3380CC4-5D6E-409C-BE32-E72D297353CC}">
                  <c16:uniqueId val="{00000000-31B8-4CEB-9407-317EC3846BFE}"/>
                </c:ext>
                <c:ext xmlns:c15="http://schemas.microsoft.com/office/drawing/2012/chart" uri="{CE6537A1-D6FC-4f65-9D91-7224C49458BB}"/>
              </c:extLst>
            </c:dLbl>
            <c:dLbl>
              <c:idx val="1"/>
              <c:layout>
                <c:manualLayout>
                  <c:x val="0"/>
                  <c:y val="0.14814814814814806"/>
                </c:manualLayout>
              </c:layout>
              <c:tx>
                <c:rich>
                  <a:bodyPr/>
                  <a:lstStyle/>
                  <a:p>
                    <a:fld id="{20405E81-BF7D-4DEF-AC31-E02DB8A3203F}" type="VALUE">
                      <a:rPr lang="en-US">
                        <a:solidFill>
                          <a:schemeClr val="bg1"/>
                        </a:solidFill>
                      </a:rPr>
                      <a:pPr/>
                      <a:t>[VALOR]</a:t>
                    </a:fld>
                    <a:endParaRPr lang="es-EC"/>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1B8-4CEB-9407-317EC3846BFE}"/>
                </c:ext>
                <c:ext xmlns:c15="http://schemas.microsoft.com/office/drawing/2012/chart" uri="{CE6537A1-D6FC-4f65-9D91-7224C49458BB}">
                  <c15:layout/>
                  <c15:dlblFieldTable/>
                  <c15:showDataLabelsRange val="0"/>
                </c:ext>
              </c:extLst>
            </c:dLbl>
            <c:dLbl>
              <c:idx val="2"/>
              <c:layout>
                <c:manualLayout>
                  <c:x val="0"/>
                  <c:y val="0.14351851851851843"/>
                </c:manualLayout>
              </c:layout>
              <c:tx>
                <c:rich>
                  <a:bodyPr/>
                  <a:lstStyle/>
                  <a:p>
                    <a:fld id="{60BDE85A-60FF-4487-8819-5095B32B151F}" type="VALUE">
                      <a:rPr lang="en-US">
                        <a:solidFill>
                          <a:schemeClr val="bg1"/>
                        </a:solidFill>
                      </a:rPr>
                      <a:pPr/>
                      <a:t>[VALOR]</a:t>
                    </a:fld>
                    <a:endParaRPr lang="es-EC"/>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31B8-4CEB-9407-317EC3846BFE}"/>
                </c:ext>
                <c:ext xmlns:c15="http://schemas.microsoft.com/office/drawing/2012/chart" uri="{CE6537A1-D6FC-4f65-9D91-7224C49458BB}">
                  <c15:layout/>
                  <c15:dlblFieldTable/>
                  <c15:showDataLabelsRange val="0"/>
                </c:ext>
              </c:extLst>
            </c:dLbl>
            <c:dLbl>
              <c:idx val="3"/>
              <c:layout>
                <c:manualLayout>
                  <c:x val="-1.0185067526415994E-16"/>
                  <c:y val="0.1388888888888889"/>
                </c:manualLayout>
              </c:layout>
              <c:tx>
                <c:rich>
                  <a:bodyPr/>
                  <a:lstStyle/>
                  <a:p>
                    <a:fld id="{21C3E2BA-4184-4ED6-9D29-6C6A5F44E58B}" type="VALUE">
                      <a:rPr lang="en-US">
                        <a:solidFill>
                          <a:schemeClr val="bg1"/>
                        </a:solidFill>
                      </a:rPr>
                      <a:pPr/>
                      <a:t>[VALOR]</a:t>
                    </a:fld>
                    <a:endParaRPr lang="es-EC"/>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31B8-4CEB-9407-317EC3846BFE}"/>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'2'!$A$36:$A$39</c:f>
              <c:strCache>
                <c:ptCount val="4"/>
                <c:pt idx="0">
                  <c:v>T0</c:v>
                </c:pt>
                <c:pt idx="1">
                  <c:v>T1</c:v>
                </c:pt>
                <c:pt idx="2">
                  <c:v>T2</c:v>
                </c:pt>
                <c:pt idx="3">
                  <c:v>T3</c:v>
                </c:pt>
              </c:strCache>
            </c:strRef>
          </c:cat>
          <c:val>
            <c:numRef>
              <c:f>'2'!$B$36:$B$39</c:f>
              <c:numCache>
                <c:formatCode>0.00</c:formatCode>
                <c:ptCount val="4"/>
                <c:pt idx="0">
                  <c:v>3.5553342108071888</c:v>
                </c:pt>
                <c:pt idx="1">
                  <c:v>5.4676000000000009</c:v>
                </c:pt>
                <c:pt idx="2">
                  <c:v>5.3449000000000009</c:v>
                </c:pt>
                <c:pt idx="3">
                  <c:v>5.4185999999999996</c:v>
                </c:pt>
              </c:numCache>
            </c:numRef>
          </c:val>
          <c:extLst xmlns:c16r2="http://schemas.microsoft.com/office/drawing/2015/06/chart">
            <c:ext xmlns:c16="http://schemas.microsoft.com/office/drawing/2014/chart" uri="{C3380CC4-5D6E-409C-BE32-E72D297353CC}">
              <c16:uniqueId val="{00000004-31B8-4CEB-9407-317EC3846BFE}"/>
            </c:ext>
          </c:extLst>
        </c:ser>
        <c:dLbls>
          <c:showLegendKey val="0"/>
          <c:showVal val="0"/>
          <c:showCatName val="0"/>
          <c:showSerName val="0"/>
          <c:showPercent val="0"/>
          <c:showBubbleSize val="0"/>
        </c:dLbls>
        <c:gapWidth val="50"/>
        <c:gapDepth val="50"/>
        <c:shape val="box"/>
        <c:axId val="80007168"/>
        <c:axId val="80009088"/>
        <c:axId val="0"/>
      </c:bar3DChart>
      <c:catAx>
        <c:axId val="800071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Tratamientos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C"/>
          </a:p>
        </c:txPr>
        <c:crossAx val="80009088"/>
        <c:crosses val="autoZero"/>
        <c:auto val="1"/>
        <c:lblAlgn val="ctr"/>
        <c:lblOffset val="100"/>
        <c:noMultiLvlLbl val="0"/>
      </c:catAx>
      <c:valAx>
        <c:axId val="8000908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Calcio Sèrico</a:t>
                </a:r>
              </a:p>
            </c:rich>
          </c:tx>
          <c:overlay val="0"/>
          <c:spPr>
            <a:noFill/>
            <a:ln>
              <a:noFill/>
            </a:ln>
            <a:effectLst/>
          </c:sp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C"/>
          </a:p>
        </c:txPr>
        <c:crossAx val="8000716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EC"/>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solidFill>
            <a:schemeClr val="tx1"/>
          </a:solidFill>
        </a:ln>
        <a:effectLst/>
        <a:sp3d>
          <a:contourClr>
            <a:schemeClr val="tx1"/>
          </a:contourClr>
        </a:sp3d>
      </c:spPr>
    </c:floor>
    <c:sideWall>
      <c:thickness val="0"/>
      <c:spPr>
        <a:noFill/>
        <a:ln>
          <a:solidFill>
            <a:schemeClr val="tx1"/>
          </a:solidFill>
        </a:ln>
        <a:effectLst/>
        <a:sp3d>
          <a:contourClr>
            <a:schemeClr val="tx1"/>
          </a:contourClr>
        </a:sp3d>
      </c:spPr>
    </c:sideWall>
    <c:backWall>
      <c:thickness val="0"/>
      <c:spPr>
        <a:noFill/>
        <a:ln>
          <a:solidFill>
            <a:schemeClr val="tx1"/>
          </a:solidFill>
        </a:ln>
        <a:effectLst/>
        <a:sp3d>
          <a:contourClr>
            <a:schemeClr val="tx1"/>
          </a:contourClr>
        </a:sp3d>
      </c:spPr>
    </c:backWall>
    <c:plotArea>
      <c:layout/>
      <c:bar3DChart>
        <c:barDir val="col"/>
        <c:grouping val="clustered"/>
        <c:varyColors val="0"/>
        <c:ser>
          <c:idx val="0"/>
          <c:order val="0"/>
          <c:spPr>
            <a:solidFill>
              <a:schemeClr val="accent1"/>
            </a:solidFill>
            <a:ln>
              <a:noFill/>
            </a:ln>
            <a:effectLst/>
            <a:sp3d/>
          </c:spPr>
          <c:invertIfNegative val="0"/>
          <c:dLbls>
            <c:dLbl>
              <c:idx val="0"/>
              <c:layout>
                <c:manualLayout>
                  <c:x val="0"/>
                  <c:y val="0.14351851851851852"/>
                </c:manualLayout>
              </c:layout>
              <c:tx>
                <c:rich>
                  <a:bodyPr/>
                  <a:lstStyle/>
                  <a:p>
                    <a:fld id="{E06CE984-441D-4AFB-B230-77C5B8C0CFE6}" type="VALUE">
                      <a:rPr lang="en-US">
                        <a:solidFill>
                          <a:schemeClr val="bg1"/>
                        </a:solidFill>
                      </a:rPr>
                      <a:pPr/>
                      <a:t>[VALOR]</a:t>
                    </a:fld>
                    <a:endParaRPr lang="es-EC"/>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356-488B-B52E-5B5777AF5FBB}"/>
                </c:ext>
                <c:ext xmlns:c15="http://schemas.microsoft.com/office/drawing/2012/chart" uri="{CE6537A1-D6FC-4f65-9D91-7224C49458BB}">
                  <c15:dlblFieldTable/>
                  <c15:showDataLabelsRange val="0"/>
                </c:ext>
              </c:extLst>
            </c:dLbl>
            <c:dLbl>
              <c:idx val="1"/>
              <c:layout>
                <c:manualLayout>
                  <c:x val="1.9630838222880497E-3"/>
                  <c:y val="0.14756110837353748"/>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fld id="{FB2DA833-0463-4BF3-963E-9E47A5788344}" type="VALUE">
                      <a:rPr lang="en-US" sz="1600">
                        <a:solidFill>
                          <a:schemeClr val="bg1"/>
                        </a:solidFill>
                      </a:rPr>
                      <a:pPr>
                        <a:defRPr sz="1600" b="0" i="0" u="none" strike="noStrike" kern="1200" baseline="0">
                          <a:solidFill>
                            <a:schemeClr val="tx1">
                              <a:lumMod val="75000"/>
                              <a:lumOff val="25000"/>
                            </a:schemeClr>
                          </a:solidFill>
                          <a:latin typeface="+mn-lt"/>
                          <a:ea typeface="+mn-ea"/>
                          <a:cs typeface="+mn-cs"/>
                        </a:defRPr>
                      </a:pPr>
                      <a:t>[VALOR]</a:t>
                    </a:fld>
                    <a:endParaRPr lang="es-EC"/>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356-488B-B52E-5B5777AF5FBB}"/>
                </c:ext>
                <c:ext xmlns:c15="http://schemas.microsoft.com/office/drawing/2012/chart" uri="{CE6537A1-D6FC-4f65-9D91-7224C49458BB}">
                  <c15:layout>
                    <c:manualLayout>
                      <c:w val="0.10586679193305483"/>
                      <c:h val="7.9742337022054646E-2"/>
                    </c:manualLayout>
                  </c15:layout>
                  <c15:dlblFieldTable/>
                  <c15:showDataLabelsRange val="0"/>
                </c:ext>
              </c:extLst>
            </c:dLbl>
            <c:dLbl>
              <c:idx val="2"/>
              <c:layout>
                <c:manualLayout>
                  <c:x val="0"/>
                  <c:y val="0.14351851851851843"/>
                </c:manualLayout>
              </c:layout>
              <c:tx>
                <c:rich>
                  <a:bodyPr/>
                  <a:lstStyle/>
                  <a:p>
                    <a:fld id="{47C3F557-1183-4AAC-AEAE-8E39DE86580F}" type="VALUE">
                      <a:rPr lang="en-US">
                        <a:solidFill>
                          <a:schemeClr val="bg1"/>
                        </a:solidFill>
                      </a:rPr>
                      <a:pPr/>
                      <a:t>[VALOR]</a:t>
                    </a:fld>
                    <a:endParaRPr lang="es-EC"/>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F356-488B-B52E-5B5777AF5FBB}"/>
                </c:ext>
                <c:ext xmlns:c15="http://schemas.microsoft.com/office/drawing/2012/chart" uri="{CE6537A1-D6FC-4f65-9D91-7224C49458BB}">
                  <c15:dlblFieldTable/>
                  <c15:showDataLabelsRange val="0"/>
                </c:ext>
              </c:extLst>
            </c:dLbl>
            <c:dLbl>
              <c:idx val="3"/>
              <c:layout>
                <c:manualLayout>
                  <c:x val="-1.0185067526415994E-16"/>
                  <c:y val="0.1388888888888889"/>
                </c:manualLayout>
              </c:layout>
              <c:tx>
                <c:rich>
                  <a:bodyPr/>
                  <a:lstStyle/>
                  <a:p>
                    <a:fld id="{C7BAD7D3-646E-447C-8DA4-00BD8FBB009C}" type="VALUE">
                      <a:rPr lang="en-US">
                        <a:solidFill>
                          <a:schemeClr val="bg1"/>
                        </a:solidFill>
                      </a:rPr>
                      <a:pPr/>
                      <a:t>[VALOR]</a:t>
                    </a:fld>
                    <a:endParaRPr lang="es-EC"/>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F356-488B-B52E-5B5777AF5FBB}"/>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'4'!$A$36:$A$39</c:f>
              <c:strCache>
                <c:ptCount val="4"/>
                <c:pt idx="0">
                  <c:v>T0</c:v>
                </c:pt>
                <c:pt idx="1">
                  <c:v>T1</c:v>
                </c:pt>
                <c:pt idx="2">
                  <c:v>T2</c:v>
                </c:pt>
                <c:pt idx="3">
                  <c:v>T3</c:v>
                </c:pt>
              </c:strCache>
            </c:strRef>
          </c:cat>
          <c:val>
            <c:numRef>
              <c:f>'4'!$B$36:$B$39</c:f>
              <c:numCache>
                <c:formatCode>0.00</c:formatCode>
                <c:ptCount val="4"/>
                <c:pt idx="0">
                  <c:v>412.38500000000005</c:v>
                </c:pt>
                <c:pt idx="1">
                  <c:v>416.58127999999999</c:v>
                </c:pt>
                <c:pt idx="2">
                  <c:v>421.90359999999998</c:v>
                </c:pt>
                <c:pt idx="3">
                  <c:v>417.75999999999993</c:v>
                </c:pt>
              </c:numCache>
            </c:numRef>
          </c:val>
          <c:extLst xmlns:c16r2="http://schemas.microsoft.com/office/drawing/2015/06/chart">
            <c:ext xmlns:c16="http://schemas.microsoft.com/office/drawing/2014/chart" uri="{C3380CC4-5D6E-409C-BE32-E72D297353CC}">
              <c16:uniqueId val="{00000004-F356-488B-B52E-5B5777AF5FBB}"/>
            </c:ext>
          </c:extLst>
        </c:ser>
        <c:dLbls>
          <c:showLegendKey val="0"/>
          <c:showVal val="0"/>
          <c:showCatName val="0"/>
          <c:showSerName val="0"/>
          <c:showPercent val="0"/>
          <c:showBubbleSize val="0"/>
        </c:dLbls>
        <c:gapWidth val="50"/>
        <c:gapDepth val="50"/>
        <c:shape val="box"/>
        <c:axId val="80638336"/>
        <c:axId val="80640256"/>
        <c:axId val="0"/>
      </c:bar3DChart>
      <c:catAx>
        <c:axId val="806383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Tratamientos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C"/>
          </a:p>
        </c:txPr>
        <c:crossAx val="80640256"/>
        <c:crosses val="autoZero"/>
        <c:auto val="1"/>
        <c:lblAlgn val="ctr"/>
        <c:lblOffset val="100"/>
        <c:noMultiLvlLbl val="0"/>
      </c:catAx>
      <c:valAx>
        <c:axId val="8064025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Fosfatasa</a:t>
                </a:r>
                <a:r>
                  <a:rPr lang="es-EC" baseline="0"/>
                  <a:t> alcalina</a:t>
                </a:r>
                <a:endParaRPr lang="es-EC"/>
              </a:p>
            </c:rich>
          </c:tx>
          <c:overlay val="0"/>
          <c:spPr>
            <a:noFill/>
            <a:ln>
              <a:noFill/>
            </a:ln>
            <a:effectLst/>
          </c:sp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C"/>
          </a:p>
        </c:txPr>
        <c:crossAx val="8063833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EC"/>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image" Target="../media/image16.jpg"/></Relationships>
</file>

<file path=ppt/diagrams/_rels/data50.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image" Target="../media/image3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image" Target="../media/image1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F29511-DA8A-43EE-85B9-237C713ECF2C}"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C"/>
        </a:p>
      </dgm:t>
    </dgm:pt>
    <dgm:pt modelId="{8CCC38A7-B10D-4E2C-8D9F-2B98D33DC3FD}">
      <dgm:prSet phldrT="[Texto]"/>
      <dgm:spPr/>
      <dgm:t>
        <a:bodyPr/>
        <a:lstStyle/>
        <a:p>
          <a:r>
            <a:rPr lang="es-EC" dirty="0"/>
            <a:t>Alfalfa (</a:t>
          </a:r>
          <a:r>
            <a:rPr lang="es-EC" i="1" dirty="0" err="1"/>
            <a:t>Medicago</a:t>
          </a:r>
          <a:r>
            <a:rPr lang="es-EC" i="1" dirty="0"/>
            <a:t> sativa</a:t>
          </a:r>
          <a:r>
            <a:rPr lang="es-EC" dirty="0"/>
            <a:t>)</a:t>
          </a:r>
        </a:p>
      </dgm:t>
    </dgm:pt>
    <dgm:pt modelId="{2C91426F-850C-4A91-82D9-EE750742AAF7}" type="parTrans" cxnId="{8BCA4DF3-5A2E-4656-9017-FB43D465E64F}">
      <dgm:prSet/>
      <dgm:spPr/>
      <dgm:t>
        <a:bodyPr/>
        <a:lstStyle/>
        <a:p>
          <a:endParaRPr lang="es-EC"/>
        </a:p>
      </dgm:t>
    </dgm:pt>
    <dgm:pt modelId="{C7387035-A41F-4F2C-ACD6-5CAEB550FD5A}" type="sibTrans" cxnId="{8BCA4DF3-5A2E-4656-9017-FB43D465E64F}">
      <dgm:prSet/>
      <dgm:spPr/>
      <dgm:t>
        <a:bodyPr/>
        <a:lstStyle/>
        <a:p>
          <a:endParaRPr lang="es-EC"/>
        </a:p>
      </dgm:t>
    </dgm:pt>
    <dgm:pt modelId="{9ECAF8A7-F34E-419D-BC76-79FEA0B449AC}">
      <dgm:prSet phldrT="[Texto]"/>
      <dgm:spPr/>
      <dgm:t>
        <a:bodyPr/>
        <a:lstStyle/>
        <a:p>
          <a:r>
            <a:rPr lang="es-EC" dirty="0"/>
            <a:t>La adición de esteroides vegetales, consiguen una disminución de colesterol en el huevo (Cuevas et al, 2003)</a:t>
          </a:r>
        </a:p>
      </dgm:t>
    </dgm:pt>
    <dgm:pt modelId="{9797E2C8-36E5-4AE0-9041-63C35E0679DE}" type="parTrans" cxnId="{EEF7FDB3-9CD7-436D-945D-F778CE1BA727}">
      <dgm:prSet/>
      <dgm:spPr/>
      <dgm:t>
        <a:bodyPr/>
        <a:lstStyle/>
        <a:p>
          <a:endParaRPr lang="es-EC"/>
        </a:p>
      </dgm:t>
    </dgm:pt>
    <dgm:pt modelId="{4EC7BEDA-C3FB-4ABA-9BF5-421F7C55D1A8}" type="sibTrans" cxnId="{EEF7FDB3-9CD7-436D-945D-F778CE1BA727}">
      <dgm:prSet/>
      <dgm:spPr/>
      <dgm:t>
        <a:bodyPr/>
        <a:lstStyle/>
        <a:p>
          <a:endParaRPr lang="es-EC"/>
        </a:p>
      </dgm:t>
    </dgm:pt>
    <dgm:pt modelId="{70FA0A19-37C3-4E98-A427-7BF00B25E997}">
      <dgm:prSet phldrT="[Texto]"/>
      <dgm:spPr/>
      <dgm:t>
        <a:bodyPr/>
        <a:lstStyle/>
        <a:p>
          <a:r>
            <a:rPr lang="es-EC" dirty="0"/>
            <a:t>Es fuente de vitamina y su componente principal utilizado en la avicultura es la </a:t>
          </a:r>
          <a:r>
            <a:rPr lang="es-EC" dirty="0" smtClean="0"/>
            <a:t>betaína, </a:t>
          </a:r>
          <a:r>
            <a:rPr lang="es-EC" dirty="0"/>
            <a:t>que mejora el rendimiento de los animales  (</a:t>
          </a:r>
          <a:r>
            <a:rPr lang="es-EC" dirty="0" err="1"/>
            <a:t>Kidd</a:t>
          </a:r>
          <a:r>
            <a:rPr lang="es-EC" dirty="0"/>
            <a:t>, </a:t>
          </a:r>
          <a:r>
            <a:rPr lang="es-EC" dirty="0" err="1"/>
            <a:t>Ferket</a:t>
          </a:r>
          <a:r>
            <a:rPr lang="es-EC" dirty="0"/>
            <a:t> </a:t>
          </a:r>
          <a:r>
            <a:rPr lang="es-ES" dirty="0"/>
            <a:t>&amp; </a:t>
          </a:r>
          <a:r>
            <a:rPr lang="es-ES" dirty="0" err="1"/>
            <a:t>Garlich</a:t>
          </a:r>
          <a:r>
            <a:rPr lang="es-ES" dirty="0"/>
            <a:t>, 1997</a:t>
          </a:r>
          <a:r>
            <a:rPr lang="es-EC" dirty="0"/>
            <a:t>)</a:t>
          </a:r>
        </a:p>
      </dgm:t>
    </dgm:pt>
    <dgm:pt modelId="{6088AECC-C622-41ED-B674-EAD6DC8E995C}" type="parTrans" cxnId="{DC343BDA-EADB-4023-A166-BB19FE12B329}">
      <dgm:prSet/>
      <dgm:spPr/>
      <dgm:t>
        <a:bodyPr/>
        <a:lstStyle/>
        <a:p>
          <a:endParaRPr lang="es-EC"/>
        </a:p>
      </dgm:t>
    </dgm:pt>
    <dgm:pt modelId="{4D2FD7B6-A77B-4E69-9046-2222D0201319}" type="sibTrans" cxnId="{DC343BDA-EADB-4023-A166-BB19FE12B329}">
      <dgm:prSet/>
      <dgm:spPr/>
      <dgm:t>
        <a:bodyPr/>
        <a:lstStyle/>
        <a:p>
          <a:endParaRPr lang="es-EC"/>
        </a:p>
      </dgm:t>
    </dgm:pt>
    <dgm:pt modelId="{EA862B1E-213C-4787-96E7-1CFF30947D3C}">
      <dgm:prSet phldrT="[Texto]"/>
      <dgm:spPr/>
      <dgm:t>
        <a:bodyPr/>
        <a:lstStyle/>
        <a:p>
          <a:r>
            <a:rPr lang="es-EC" dirty="0"/>
            <a:t>Contiene </a:t>
          </a:r>
          <a:r>
            <a:rPr lang="es-EC" dirty="0" smtClean="0"/>
            <a:t>xantófilas</a:t>
          </a:r>
          <a:endParaRPr lang="es-EC" dirty="0"/>
        </a:p>
      </dgm:t>
    </dgm:pt>
    <dgm:pt modelId="{E0B6354E-CCF9-4175-B174-519682432BBB}" type="parTrans" cxnId="{140CDA55-DCC5-42F0-90A4-71A5FFFB4A97}">
      <dgm:prSet/>
      <dgm:spPr/>
      <dgm:t>
        <a:bodyPr/>
        <a:lstStyle/>
        <a:p>
          <a:endParaRPr lang="es-EC"/>
        </a:p>
      </dgm:t>
    </dgm:pt>
    <dgm:pt modelId="{E91C33A0-ACC3-4E99-8B05-DE12E0399DAB}" type="sibTrans" cxnId="{140CDA55-DCC5-42F0-90A4-71A5FFFB4A97}">
      <dgm:prSet/>
      <dgm:spPr/>
      <dgm:t>
        <a:bodyPr/>
        <a:lstStyle/>
        <a:p>
          <a:endParaRPr lang="es-EC"/>
        </a:p>
      </dgm:t>
    </dgm:pt>
    <dgm:pt modelId="{055E8478-B65D-4F4E-BF1A-C23850D62873}">
      <dgm:prSet phldrT="[Texto]"/>
      <dgm:spPr/>
      <dgm:t>
        <a:bodyPr/>
        <a:lstStyle/>
        <a:p>
          <a:r>
            <a:rPr lang="es-EC" dirty="0"/>
            <a:t>Remolacha (</a:t>
          </a:r>
          <a:r>
            <a:rPr lang="es-EC" i="1" dirty="0"/>
            <a:t>Beta </a:t>
          </a:r>
          <a:r>
            <a:rPr lang="es-EC" i="1" dirty="0" err="1"/>
            <a:t>vulgaris</a:t>
          </a:r>
          <a:r>
            <a:rPr lang="es-EC" dirty="0"/>
            <a:t>)</a:t>
          </a:r>
        </a:p>
      </dgm:t>
    </dgm:pt>
    <dgm:pt modelId="{AEC95FD8-1CAF-468F-B673-0CA12C506166}" type="sibTrans" cxnId="{BC629514-0E09-44E7-B586-906D5DEBCDC5}">
      <dgm:prSet/>
      <dgm:spPr/>
      <dgm:t>
        <a:bodyPr/>
        <a:lstStyle/>
        <a:p>
          <a:endParaRPr lang="es-EC"/>
        </a:p>
      </dgm:t>
    </dgm:pt>
    <dgm:pt modelId="{FDE43CB7-F472-4069-BE6F-DFB2B62CDFF1}" type="parTrans" cxnId="{BC629514-0E09-44E7-B586-906D5DEBCDC5}">
      <dgm:prSet/>
      <dgm:spPr/>
      <dgm:t>
        <a:bodyPr/>
        <a:lstStyle/>
        <a:p>
          <a:endParaRPr lang="es-EC"/>
        </a:p>
      </dgm:t>
    </dgm:pt>
    <dgm:pt modelId="{095CE674-EDF1-49A8-9016-839A637F8C9E}">
      <dgm:prSet phldrT="[Texto]"/>
      <dgm:spPr/>
      <dgm:t>
        <a:bodyPr/>
        <a:lstStyle/>
        <a:p>
          <a:r>
            <a:rPr lang="es-EC" dirty="0"/>
            <a:t>Contiene beta-carotenos</a:t>
          </a:r>
        </a:p>
      </dgm:t>
    </dgm:pt>
    <dgm:pt modelId="{A1579F0D-B6D2-4C3F-BFCA-0EB365A20A8D}" type="parTrans" cxnId="{C523ABBD-9257-4D4D-BD1D-CFE202FAEEA4}">
      <dgm:prSet/>
      <dgm:spPr/>
      <dgm:t>
        <a:bodyPr/>
        <a:lstStyle/>
        <a:p>
          <a:endParaRPr lang="es-EC"/>
        </a:p>
      </dgm:t>
    </dgm:pt>
    <dgm:pt modelId="{1554DA3B-D02B-41CD-98E0-996ED248B1B1}" type="sibTrans" cxnId="{C523ABBD-9257-4D4D-BD1D-CFE202FAEEA4}">
      <dgm:prSet/>
      <dgm:spPr/>
      <dgm:t>
        <a:bodyPr/>
        <a:lstStyle/>
        <a:p>
          <a:endParaRPr lang="es-EC"/>
        </a:p>
      </dgm:t>
    </dgm:pt>
    <dgm:pt modelId="{88E06A23-3F5B-4BB1-AFD7-59F8F2625568}">
      <dgm:prSet phldrT="[Texto]"/>
      <dgm:spPr/>
      <dgm:t>
        <a:bodyPr/>
        <a:lstStyle/>
        <a:p>
          <a:r>
            <a:rPr lang="es-EC" dirty="0"/>
            <a:t>Zanahoria (</a:t>
          </a:r>
          <a:r>
            <a:rPr lang="es-EC" i="1" dirty="0" err="1"/>
            <a:t>Daucus</a:t>
          </a:r>
          <a:r>
            <a:rPr lang="es-EC" i="1" dirty="0"/>
            <a:t> carota</a:t>
          </a:r>
          <a:r>
            <a:rPr lang="es-EC" dirty="0"/>
            <a:t>)</a:t>
          </a:r>
        </a:p>
      </dgm:t>
    </dgm:pt>
    <dgm:pt modelId="{7B04241B-0106-4ED1-B6A0-284E72406028}" type="sibTrans" cxnId="{305AC502-6CC6-4566-848A-13DE0EBDBF66}">
      <dgm:prSet/>
      <dgm:spPr/>
      <dgm:t>
        <a:bodyPr/>
        <a:lstStyle/>
        <a:p>
          <a:endParaRPr lang="es-EC"/>
        </a:p>
      </dgm:t>
    </dgm:pt>
    <dgm:pt modelId="{25EC9FC9-15E5-4883-98B7-6FCA4CE1A493}" type="parTrans" cxnId="{305AC502-6CC6-4566-848A-13DE0EBDBF66}">
      <dgm:prSet/>
      <dgm:spPr/>
      <dgm:t>
        <a:bodyPr/>
        <a:lstStyle/>
        <a:p>
          <a:endParaRPr lang="es-EC"/>
        </a:p>
      </dgm:t>
    </dgm:pt>
    <dgm:pt modelId="{C51696AB-FA4D-4980-891B-F5BC85304B14}">
      <dgm:prSet phldrT="[Texto]"/>
      <dgm:spPr/>
      <dgm:t>
        <a:bodyPr/>
        <a:lstStyle/>
        <a:p>
          <a:r>
            <a:rPr lang="es-EC" dirty="0"/>
            <a:t>Contiene altos niveles de vitaminas importantes para la mantención y producción normal de las gallinas</a:t>
          </a:r>
        </a:p>
      </dgm:t>
    </dgm:pt>
    <dgm:pt modelId="{92949B80-8675-4998-8B45-537CD7808EB7}" type="parTrans" cxnId="{9277F698-1359-491E-9221-8A2CA1DF69F6}">
      <dgm:prSet/>
      <dgm:spPr/>
      <dgm:t>
        <a:bodyPr/>
        <a:lstStyle/>
        <a:p>
          <a:endParaRPr lang="es-EC"/>
        </a:p>
      </dgm:t>
    </dgm:pt>
    <dgm:pt modelId="{4C35D90E-C131-43F1-8FA3-7036CAFE9236}" type="sibTrans" cxnId="{9277F698-1359-491E-9221-8A2CA1DF69F6}">
      <dgm:prSet/>
      <dgm:spPr/>
      <dgm:t>
        <a:bodyPr/>
        <a:lstStyle/>
        <a:p>
          <a:endParaRPr lang="es-EC"/>
        </a:p>
      </dgm:t>
    </dgm:pt>
    <dgm:pt modelId="{935030F0-504C-43A6-8518-ADF1AF620024}" type="pres">
      <dgm:prSet presAssocID="{C0F29511-DA8A-43EE-85B9-237C713ECF2C}" presName="linear" presStyleCnt="0">
        <dgm:presLayoutVars>
          <dgm:dir/>
          <dgm:resizeHandles val="exact"/>
        </dgm:presLayoutVars>
      </dgm:prSet>
      <dgm:spPr/>
      <dgm:t>
        <a:bodyPr/>
        <a:lstStyle/>
        <a:p>
          <a:endParaRPr lang="es-EC"/>
        </a:p>
      </dgm:t>
    </dgm:pt>
    <dgm:pt modelId="{E1AD6BE1-397E-4783-9D1C-CA3A2394B320}" type="pres">
      <dgm:prSet presAssocID="{8CCC38A7-B10D-4E2C-8D9F-2B98D33DC3FD}" presName="comp" presStyleCnt="0"/>
      <dgm:spPr/>
    </dgm:pt>
    <dgm:pt modelId="{D554D720-1B54-4228-BE22-00568BA7CA77}" type="pres">
      <dgm:prSet presAssocID="{8CCC38A7-B10D-4E2C-8D9F-2B98D33DC3FD}" presName="box" presStyleLbl="node1" presStyleIdx="0" presStyleCnt="3"/>
      <dgm:spPr/>
      <dgm:t>
        <a:bodyPr/>
        <a:lstStyle/>
        <a:p>
          <a:endParaRPr lang="es-EC"/>
        </a:p>
      </dgm:t>
    </dgm:pt>
    <dgm:pt modelId="{0F14E1B5-23E8-4D86-8733-7CED0B013481}" type="pres">
      <dgm:prSet presAssocID="{8CCC38A7-B10D-4E2C-8D9F-2B98D33DC3FD}"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9000" r="-29000"/>
          </a:stretch>
        </a:blipFill>
      </dgm:spPr>
    </dgm:pt>
    <dgm:pt modelId="{3A52C882-610F-4E04-8B32-E424FC9EED72}" type="pres">
      <dgm:prSet presAssocID="{8CCC38A7-B10D-4E2C-8D9F-2B98D33DC3FD}" presName="text" presStyleLbl="node1" presStyleIdx="0" presStyleCnt="3">
        <dgm:presLayoutVars>
          <dgm:bulletEnabled val="1"/>
        </dgm:presLayoutVars>
      </dgm:prSet>
      <dgm:spPr/>
      <dgm:t>
        <a:bodyPr/>
        <a:lstStyle/>
        <a:p>
          <a:endParaRPr lang="es-EC"/>
        </a:p>
      </dgm:t>
    </dgm:pt>
    <dgm:pt modelId="{19BC4DDC-8FA8-4927-8E1B-C1B78B47C02D}" type="pres">
      <dgm:prSet presAssocID="{C7387035-A41F-4F2C-ACD6-5CAEB550FD5A}" presName="spacer" presStyleCnt="0"/>
      <dgm:spPr/>
    </dgm:pt>
    <dgm:pt modelId="{5E72AC14-BBDE-4BE4-9D08-C41B26A2E94A}" type="pres">
      <dgm:prSet presAssocID="{88E06A23-3F5B-4BB1-AFD7-59F8F2625568}" presName="comp" presStyleCnt="0"/>
      <dgm:spPr/>
    </dgm:pt>
    <dgm:pt modelId="{91614A24-D755-4853-AD93-DB9ED2CF7F48}" type="pres">
      <dgm:prSet presAssocID="{88E06A23-3F5B-4BB1-AFD7-59F8F2625568}" presName="box" presStyleLbl="node1" presStyleIdx="1" presStyleCnt="3"/>
      <dgm:spPr/>
      <dgm:t>
        <a:bodyPr/>
        <a:lstStyle/>
        <a:p>
          <a:endParaRPr lang="es-EC"/>
        </a:p>
      </dgm:t>
    </dgm:pt>
    <dgm:pt modelId="{42873ACB-661B-4C79-A38C-C3B9976F4774}" type="pres">
      <dgm:prSet presAssocID="{88E06A23-3F5B-4BB1-AFD7-59F8F2625568}"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45137AD8-1E01-45D1-98B4-958D31B5AA04}" type="pres">
      <dgm:prSet presAssocID="{88E06A23-3F5B-4BB1-AFD7-59F8F2625568}" presName="text" presStyleLbl="node1" presStyleIdx="1" presStyleCnt="3">
        <dgm:presLayoutVars>
          <dgm:bulletEnabled val="1"/>
        </dgm:presLayoutVars>
      </dgm:prSet>
      <dgm:spPr/>
      <dgm:t>
        <a:bodyPr/>
        <a:lstStyle/>
        <a:p>
          <a:endParaRPr lang="es-EC"/>
        </a:p>
      </dgm:t>
    </dgm:pt>
    <dgm:pt modelId="{0787E1CB-21CC-4252-B0DA-35571FB64C08}" type="pres">
      <dgm:prSet presAssocID="{7B04241B-0106-4ED1-B6A0-284E72406028}" presName="spacer" presStyleCnt="0"/>
      <dgm:spPr/>
    </dgm:pt>
    <dgm:pt modelId="{6C025634-2397-486B-AAEA-FB8B94D39F2B}" type="pres">
      <dgm:prSet presAssocID="{055E8478-B65D-4F4E-BF1A-C23850D62873}" presName="comp" presStyleCnt="0"/>
      <dgm:spPr/>
    </dgm:pt>
    <dgm:pt modelId="{A15E23AE-368A-4CE8-AFF0-AAD931D4E88A}" type="pres">
      <dgm:prSet presAssocID="{055E8478-B65D-4F4E-BF1A-C23850D62873}" presName="box" presStyleLbl="node1" presStyleIdx="2" presStyleCnt="3"/>
      <dgm:spPr/>
      <dgm:t>
        <a:bodyPr/>
        <a:lstStyle/>
        <a:p>
          <a:endParaRPr lang="es-EC"/>
        </a:p>
      </dgm:t>
    </dgm:pt>
    <dgm:pt modelId="{A3A0884C-AD83-421B-B6DF-E53FD417D012}" type="pres">
      <dgm:prSet presAssocID="{055E8478-B65D-4F4E-BF1A-C23850D62873}"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dgm:spPr>
    </dgm:pt>
    <dgm:pt modelId="{F5149A2E-6AA9-4FAD-B98B-5E6CC25738EA}" type="pres">
      <dgm:prSet presAssocID="{055E8478-B65D-4F4E-BF1A-C23850D62873}" presName="text" presStyleLbl="node1" presStyleIdx="2" presStyleCnt="3">
        <dgm:presLayoutVars>
          <dgm:bulletEnabled val="1"/>
        </dgm:presLayoutVars>
      </dgm:prSet>
      <dgm:spPr/>
      <dgm:t>
        <a:bodyPr/>
        <a:lstStyle/>
        <a:p>
          <a:endParaRPr lang="es-EC"/>
        </a:p>
      </dgm:t>
    </dgm:pt>
  </dgm:ptLst>
  <dgm:cxnLst>
    <dgm:cxn modelId="{9277F698-1359-491E-9221-8A2CA1DF69F6}" srcId="{88E06A23-3F5B-4BB1-AFD7-59F8F2625568}" destId="{C51696AB-FA4D-4980-891B-F5BC85304B14}" srcOrd="1" destOrd="0" parTransId="{92949B80-8675-4998-8B45-537CD7808EB7}" sibTransId="{4C35D90E-C131-43F1-8FA3-7036CAFE9236}"/>
    <dgm:cxn modelId="{8BCA4DF3-5A2E-4656-9017-FB43D465E64F}" srcId="{C0F29511-DA8A-43EE-85B9-237C713ECF2C}" destId="{8CCC38A7-B10D-4E2C-8D9F-2B98D33DC3FD}" srcOrd="0" destOrd="0" parTransId="{2C91426F-850C-4A91-82D9-EE750742AAF7}" sibTransId="{C7387035-A41F-4F2C-ACD6-5CAEB550FD5A}"/>
    <dgm:cxn modelId="{115CADC9-AC43-43E1-BE35-6BEAB8AF1E0F}" type="presOf" srcId="{88E06A23-3F5B-4BB1-AFD7-59F8F2625568}" destId="{45137AD8-1E01-45D1-98B4-958D31B5AA04}" srcOrd="1" destOrd="0" presId="urn:microsoft.com/office/officeart/2005/8/layout/vList4"/>
    <dgm:cxn modelId="{C523ABBD-9257-4D4D-BD1D-CFE202FAEEA4}" srcId="{88E06A23-3F5B-4BB1-AFD7-59F8F2625568}" destId="{095CE674-EDF1-49A8-9016-839A637F8C9E}" srcOrd="0" destOrd="0" parTransId="{A1579F0D-B6D2-4C3F-BFCA-0EB365A20A8D}" sibTransId="{1554DA3B-D02B-41CD-98E0-996ED248B1B1}"/>
    <dgm:cxn modelId="{CF652CE0-0394-46A8-BBE7-1BDB23905A57}" type="presOf" srcId="{9ECAF8A7-F34E-419D-BC76-79FEA0B449AC}" destId="{3A52C882-610F-4E04-8B32-E424FC9EED72}" srcOrd="1" destOrd="2" presId="urn:microsoft.com/office/officeart/2005/8/layout/vList4"/>
    <dgm:cxn modelId="{EEF7FDB3-9CD7-436D-945D-F778CE1BA727}" srcId="{8CCC38A7-B10D-4E2C-8D9F-2B98D33DC3FD}" destId="{9ECAF8A7-F34E-419D-BC76-79FEA0B449AC}" srcOrd="1" destOrd="0" parTransId="{9797E2C8-36E5-4AE0-9041-63C35E0679DE}" sibTransId="{4EC7BEDA-C3FB-4ABA-9BF5-421F7C55D1A8}"/>
    <dgm:cxn modelId="{BF29A43E-F68B-4C70-9FAA-4765F363EFB4}" type="presOf" srcId="{095CE674-EDF1-49A8-9016-839A637F8C9E}" destId="{91614A24-D755-4853-AD93-DB9ED2CF7F48}" srcOrd="0" destOrd="1" presId="urn:microsoft.com/office/officeart/2005/8/layout/vList4"/>
    <dgm:cxn modelId="{140CDA55-DCC5-42F0-90A4-71A5FFFB4A97}" srcId="{8CCC38A7-B10D-4E2C-8D9F-2B98D33DC3FD}" destId="{EA862B1E-213C-4787-96E7-1CFF30947D3C}" srcOrd="0" destOrd="0" parTransId="{E0B6354E-CCF9-4175-B174-519682432BBB}" sibTransId="{E91C33A0-ACC3-4E99-8B05-DE12E0399DAB}"/>
    <dgm:cxn modelId="{DC343BDA-EADB-4023-A166-BB19FE12B329}" srcId="{055E8478-B65D-4F4E-BF1A-C23850D62873}" destId="{70FA0A19-37C3-4E98-A427-7BF00B25E997}" srcOrd="0" destOrd="0" parTransId="{6088AECC-C622-41ED-B674-EAD6DC8E995C}" sibTransId="{4D2FD7B6-A77B-4E69-9046-2222D0201319}"/>
    <dgm:cxn modelId="{EF77788B-F658-473A-8F66-39284D540C64}" type="presOf" srcId="{C51696AB-FA4D-4980-891B-F5BC85304B14}" destId="{45137AD8-1E01-45D1-98B4-958D31B5AA04}" srcOrd="1" destOrd="2" presId="urn:microsoft.com/office/officeart/2005/8/layout/vList4"/>
    <dgm:cxn modelId="{CD873C9E-C51D-44A9-BFD6-78A0308EECF5}" type="presOf" srcId="{70FA0A19-37C3-4E98-A427-7BF00B25E997}" destId="{A15E23AE-368A-4CE8-AFF0-AAD931D4E88A}" srcOrd="0" destOrd="1" presId="urn:microsoft.com/office/officeart/2005/8/layout/vList4"/>
    <dgm:cxn modelId="{305AC502-6CC6-4566-848A-13DE0EBDBF66}" srcId="{C0F29511-DA8A-43EE-85B9-237C713ECF2C}" destId="{88E06A23-3F5B-4BB1-AFD7-59F8F2625568}" srcOrd="1" destOrd="0" parTransId="{25EC9FC9-15E5-4883-98B7-6FCA4CE1A493}" sibTransId="{7B04241B-0106-4ED1-B6A0-284E72406028}"/>
    <dgm:cxn modelId="{AC0C84E8-6CC6-424D-B0C0-437E6B5970E5}" type="presOf" srcId="{C0F29511-DA8A-43EE-85B9-237C713ECF2C}" destId="{935030F0-504C-43A6-8518-ADF1AF620024}" srcOrd="0" destOrd="0" presId="urn:microsoft.com/office/officeart/2005/8/layout/vList4"/>
    <dgm:cxn modelId="{0B6397E3-3A31-4A57-8A07-496B876D2FAD}" type="presOf" srcId="{095CE674-EDF1-49A8-9016-839A637F8C9E}" destId="{45137AD8-1E01-45D1-98B4-958D31B5AA04}" srcOrd="1" destOrd="1" presId="urn:microsoft.com/office/officeart/2005/8/layout/vList4"/>
    <dgm:cxn modelId="{0AA33214-9835-4ACE-8D8F-BD7597E007DB}" type="presOf" srcId="{8CCC38A7-B10D-4E2C-8D9F-2B98D33DC3FD}" destId="{3A52C882-610F-4E04-8B32-E424FC9EED72}" srcOrd="1" destOrd="0" presId="urn:microsoft.com/office/officeart/2005/8/layout/vList4"/>
    <dgm:cxn modelId="{E72C46C5-DC3F-459E-BAFA-0A8FCDD5C8EC}" type="presOf" srcId="{9ECAF8A7-F34E-419D-BC76-79FEA0B449AC}" destId="{D554D720-1B54-4228-BE22-00568BA7CA77}" srcOrd="0" destOrd="2" presId="urn:microsoft.com/office/officeart/2005/8/layout/vList4"/>
    <dgm:cxn modelId="{2B1D8078-126D-4D3A-999B-7E5A51CFD94F}" type="presOf" srcId="{88E06A23-3F5B-4BB1-AFD7-59F8F2625568}" destId="{91614A24-D755-4853-AD93-DB9ED2CF7F48}" srcOrd="0" destOrd="0" presId="urn:microsoft.com/office/officeart/2005/8/layout/vList4"/>
    <dgm:cxn modelId="{BC629514-0E09-44E7-B586-906D5DEBCDC5}" srcId="{C0F29511-DA8A-43EE-85B9-237C713ECF2C}" destId="{055E8478-B65D-4F4E-BF1A-C23850D62873}" srcOrd="2" destOrd="0" parTransId="{FDE43CB7-F472-4069-BE6F-DFB2B62CDFF1}" sibTransId="{AEC95FD8-1CAF-468F-B673-0CA12C506166}"/>
    <dgm:cxn modelId="{76EE324E-DCD0-40C1-876D-0E27AC2CDC80}" type="presOf" srcId="{70FA0A19-37C3-4E98-A427-7BF00B25E997}" destId="{F5149A2E-6AA9-4FAD-B98B-5E6CC25738EA}" srcOrd="1" destOrd="1" presId="urn:microsoft.com/office/officeart/2005/8/layout/vList4"/>
    <dgm:cxn modelId="{47455569-FA44-4886-A995-EE610A00DA1A}" type="presOf" srcId="{C51696AB-FA4D-4980-891B-F5BC85304B14}" destId="{91614A24-D755-4853-AD93-DB9ED2CF7F48}" srcOrd="0" destOrd="2" presId="urn:microsoft.com/office/officeart/2005/8/layout/vList4"/>
    <dgm:cxn modelId="{B798C5F9-48A6-42DD-9286-6BF42A498B9D}" type="presOf" srcId="{055E8478-B65D-4F4E-BF1A-C23850D62873}" destId="{A15E23AE-368A-4CE8-AFF0-AAD931D4E88A}" srcOrd="0" destOrd="0" presId="urn:microsoft.com/office/officeart/2005/8/layout/vList4"/>
    <dgm:cxn modelId="{59D2BC44-0B1D-4814-AE3B-67058791F1BA}" type="presOf" srcId="{055E8478-B65D-4F4E-BF1A-C23850D62873}" destId="{F5149A2E-6AA9-4FAD-B98B-5E6CC25738EA}" srcOrd="1" destOrd="0" presId="urn:microsoft.com/office/officeart/2005/8/layout/vList4"/>
    <dgm:cxn modelId="{8EC963B5-B89B-4787-937E-CB38CB59EC5A}" type="presOf" srcId="{EA862B1E-213C-4787-96E7-1CFF30947D3C}" destId="{D554D720-1B54-4228-BE22-00568BA7CA77}" srcOrd="0" destOrd="1" presId="urn:microsoft.com/office/officeart/2005/8/layout/vList4"/>
    <dgm:cxn modelId="{22EAF54F-3827-4D35-9417-121BAFE86C23}" type="presOf" srcId="{8CCC38A7-B10D-4E2C-8D9F-2B98D33DC3FD}" destId="{D554D720-1B54-4228-BE22-00568BA7CA77}" srcOrd="0" destOrd="0" presId="urn:microsoft.com/office/officeart/2005/8/layout/vList4"/>
    <dgm:cxn modelId="{F8C8BF11-D476-4091-BD44-3EA522B51E1B}" type="presOf" srcId="{EA862B1E-213C-4787-96E7-1CFF30947D3C}" destId="{3A52C882-610F-4E04-8B32-E424FC9EED72}" srcOrd="1" destOrd="1" presId="urn:microsoft.com/office/officeart/2005/8/layout/vList4"/>
    <dgm:cxn modelId="{38D3323D-75A2-4DC6-AF30-DCCDA76552B6}" type="presParOf" srcId="{935030F0-504C-43A6-8518-ADF1AF620024}" destId="{E1AD6BE1-397E-4783-9D1C-CA3A2394B320}" srcOrd="0" destOrd="0" presId="urn:microsoft.com/office/officeart/2005/8/layout/vList4"/>
    <dgm:cxn modelId="{277927CB-F5BC-4CC1-B91F-F30746045276}" type="presParOf" srcId="{E1AD6BE1-397E-4783-9D1C-CA3A2394B320}" destId="{D554D720-1B54-4228-BE22-00568BA7CA77}" srcOrd="0" destOrd="0" presId="urn:microsoft.com/office/officeart/2005/8/layout/vList4"/>
    <dgm:cxn modelId="{F3F5F91F-08DB-4D6C-B457-F48F841372A0}" type="presParOf" srcId="{E1AD6BE1-397E-4783-9D1C-CA3A2394B320}" destId="{0F14E1B5-23E8-4D86-8733-7CED0B013481}" srcOrd="1" destOrd="0" presId="urn:microsoft.com/office/officeart/2005/8/layout/vList4"/>
    <dgm:cxn modelId="{40AD6C0D-7F50-48CD-983B-77E732984E4E}" type="presParOf" srcId="{E1AD6BE1-397E-4783-9D1C-CA3A2394B320}" destId="{3A52C882-610F-4E04-8B32-E424FC9EED72}" srcOrd="2" destOrd="0" presId="urn:microsoft.com/office/officeart/2005/8/layout/vList4"/>
    <dgm:cxn modelId="{65930180-A6F6-46E5-80F3-BDD5CADB89E4}" type="presParOf" srcId="{935030F0-504C-43A6-8518-ADF1AF620024}" destId="{19BC4DDC-8FA8-4927-8E1B-C1B78B47C02D}" srcOrd="1" destOrd="0" presId="urn:microsoft.com/office/officeart/2005/8/layout/vList4"/>
    <dgm:cxn modelId="{64AE82BD-4BF4-4A4B-8472-3A70A31011A1}" type="presParOf" srcId="{935030F0-504C-43A6-8518-ADF1AF620024}" destId="{5E72AC14-BBDE-4BE4-9D08-C41B26A2E94A}" srcOrd="2" destOrd="0" presId="urn:microsoft.com/office/officeart/2005/8/layout/vList4"/>
    <dgm:cxn modelId="{C449B2BB-2D52-4346-B01C-5D66C7FD1075}" type="presParOf" srcId="{5E72AC14-BBDE-4BE4-9D08-C41B26A2E94A}" destId="{91614A24-D755-4853-AD93-DB9ED2CF7F48}" srcOrd="0" destOrd="0" presId="urn:microsoft.com/office/officeart/2005/8/layout/vList4"/>
    <dgm:cxn modelId="{747E985E-529A-49B8-B4E9-AF8A31DC410D}" type="presParOf" srcId="{5E72AC14-BBDE-4BE4-9D08-C41B26A2E94A}" destId="{42873ACB-661B-4C79-A38C-C3B9976F4774}" srcOrd="1" destOrd="0" presId="urn:microsoft.com/office/officeart/2005/8/layout/vList4"/>
    <dgm:cxn modelId="{BC5927D7-7978-4539-89E8-188D2224D16B}" type="presParOf" srcId="{5E72AC14-BBDE-4BE4-9D08-C41B26A2E94A}" destId="{45137AD8-1E01-45D1-98B4-958D31B5AA04}" srcOrd="2" destOrd="0" presId="urn:microsoft.com/office/officeart/2005/8/layout/vList4"/>
    <dgm:cxn modelId="{54BB1776-9D6D-4B70-A62F-60BAB4CAA2F4}" type="presParOf" srcId="{935030F0-504C-43A6-8518-ADF1AF620024}" destId="{0787E1CB-21CC-4252-B0DA-35571FB64C08}" srcOrd="3" destOrd="0" presId="urn:microsoft.com/office/officeart/2005/8/layout/vList4"/>
    <dgm:cxn modelId="{30EEFA0D-DE83-41C6-A84D-7F757A5D7A86}" type="presParOf" srcId="{935030F0-504C-43A6-8518-ADF1AF620024}" destId="{6C025634-2397-486B-AAEA-FB8B94D39F2B}" srcOrd="4" destOrd="0" presId="urn:microsoft.com/office/officeart/2005/8/layout/vList4"/>
    <dgm:cxn modelId="{17659AB2-2DB0-44FD-B47F-738501B48BE5}" type="presParOf" srcId="{6C025634-2397-486B-AAEA-FB8B94D39F2B}" destId="{A15E23AE-368A-4CE8-AFF0-AAD931D4E88A}" srcOrd="0" destOrd="0" presId="urn:microsoft.com/office/officeart/2005/8/layout/vList4"/>
    <dgm:cxn modelId="{EE026B4C-DCD3-4599-B2AC-0CCF0B60DECE}" type="presParOf" srcId="{6C025634-2397-486B-AAEA-FB8B94D39F2B}" destId="{A3A0884C-AD83-421B-B6DF-E53FD417D012}" srcOrd="1" destOrd="0" presId="urn:microsoft.com/office/officeart/2005/8/layout/vList4"/>
    <dgm:cxn modelId="{CF170DB7-161B-492C-940D-D8F976453666}" type="presParOf" srcId="{6C025634-2397-486B-AAEA-FB8B94D39F2B}" destId="{F5149A2E-6AA9-4FAD-B98B-5E6CC25738EA}"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C08505E-1C63-4605-BB4F-4A7F48D0336A}" type="doc">
      <dgm:prSet loTypeId="urn:microsoft.com/office/officeart/2005/8/layout/orgChart1" loCatId="hierarchy" qsTypeId="urn:microsoft.com/office/officeart/2005/8/quickstyle/simple3" qsCatId="simple" csTypeId="urn:microsoft.com/office/officeart/2005/8/colors/colorful3" csCatId="colorful" phldr="1"/>
      <dgm:spPr/>
      <dgm:t>
        <a:bodyPr/>
        <a:lstStyle/>
        <a:p>
          <a:endParaRPr lang="es-EC"/>
        </a:p>
      </dgm:t>
    </dgm:pt>
    <dgm:pt modelId="{E4A715A1-8C21-4710-A5D2-E709931CC771}">
      <dgm:prSet phldrT="[Texto]" custT="1"/>
      <dgm:spPr/>
      <dgm:t>
        <a:bodyPr/>
        <a:lstStyle/>
        <a:p>
          <a:r>
            <a:rPr lang="es-EC" sz="2800" b="1" dirty="0"/>
            <a:t>Pigmentos</a:t>
          </a:r>
          <a:r>
            <a:rPr lang="es-EC" sz="2000" dirty="0"/>
            <a:t> </a:t>
          </a:r>
        </a:p>
      </dgm:t>
    </dgm:pt>
    <dgm:pt modelId="{1BF9E91F-3882-423E-95A4-1F1AA1C8E106}" type="parTrans" cxnId="{3347A55F-2A6C-4002-90C9-350F40D8459C}">
      <dgm:prSet/>
      <dgm:spPr/>
      <dgm:t>
        <a:bodyPr/>
        <a:lstStyle/>
        <a:p>
          <a:endParaRPr lang="es-EC" sz="5400"/>
        </a:p>
      </dgm:t>
    </dgm:pt>
    <dgm:pt modelId="{37A54A4D-DC79-4F12-A9AB-C6DC40CB5B31}" type="sibTrans" cxnId="{3347A55F-2A6C-4002-90C9-350F40D8459C}">
      <dgm:prSet/>
      <dgm:spPr/>
      <dgm:t>
        <a:bodyPr/>
        <a:lstStyle/>
        <a:p>
          <a:endParaRPr lang="es-EC" sz="5400"/>
        </a:p>
      </dgm:t>
    </dgm:pt>
    <dgm:pt modelId="{B5B44031-3AEF-4211-83F3-F6BBF041F3AB}">
      <dgm:prSet phldrT="[Texto]" custT="1"/>
      <dgm:spPr/>
      <dgm:t>
        <a:bodyPr/>
        <a:lstStyle/>
        <a:p>
          <a:r>
            <a:rPr lang="es-EC" sz="2400" b="1" dirty="0"/>
            <a:t>Solubles en agua</a:t>
          </a:r>
        </a:p>
      </dgm:t>
    </dgm:pt>
    <dgm:pt modelId="{C9CB4314-FBBC-4DEC-8F96-9F811D91EB72}" type="parTrans" cxnId="{4B23557E-2D05-4B08-BB59-2DA705D3163E}">
      <dgm:prSet/>
      <dgm:spPr/>
      <dgm:t>
        <a:bodyPr/>
        <a:lstStyle/>
        <a:p>
          <a:endParaRPr lang="es-EC" sz="5400"/>
        </a:p>
      </dgm:t>
    </dgm:pt>
    <dgm:pt modelId="{9059DD41-26F8-4EE6-AAF2-18BD2CB2B659}" type="sibTrans" cxnId="{4B23557E-2D05-4B08-BB59-2DA705D3163E}">
      <dgm:prSet/>
      <dgm:spPr/>
      <dgm:t>
        <a:bodyPr/>
        <a:lstStyle/>
        <a:p>
          <a:endParaRPr lang="es-EC" sz="5400"/>
        </a:p>
      </dgm:t>
    </dgm:pt>
    <dgm:pt modelId="{A1F8A3ED-871E-4E6F-9BF6-4C694D9847BD}">
      <dgm:prSet phldrT="[Texto]" custT="1"/>
      <dgm:spPr/>
      <dgm:t>
        <a:bodyPr/>
        <a:lstStyle/>
        <a:p>
          <a:r>
            <a:rPr lang="es-EC" sz="2400" b="1" dirty="0"/>
            <a:t>Solubles en solventes orgánicos</a:t>
          </a:r>
        </a:p>
      </dgm:t>
    </dgm:pt>
    <dgm:pt modelId="{C09F7506-C2BD-46AF-9695-12CFDF2B8DD9}" type="parTrans" cxnId="{137B4107-01EE-4CF3-9364-F318D35A45E9}">
      <dgm:prSet/>
      <dgm:spPr/>
      <dgm:t>
        <a:bodyPr/>
        <a:lstStyle/>
        <a:p>
          <a:endParaRPr lang="es-EC" sz="5400"/>
        </a:p>
      </dgm:t>
    </dgm:pt>
    <dgm:pt modelId="{E0340A23-5EC9-494C-BE7E-4EDD9F7A3802}" type="sibTrans" cxnId="{137B4107-01EE-4CF3-9364-F318D35A45E9}">
      <dgm:prSet/>
      <dgm:spPr/>
      <dgm:t>
        <a:bodyPr/>
        <a:lstStyle/>
        <a:p>
          <a:endParaRPr lang="es-EC" sz="5400"/>
        </a:p>
      </dgm:t>
    </dgm:pt>
    <dgm:pt modelId="{C59E3D47-6735-47BD-9897-6A3033596F41}">
      <dgm:prSet custT="1"/>
      <dgm:spPr/>
      <dgm:t>
        <a:bodyPr/>
        <a:lstStyle/>
        <a:p>
          <a:r>
            <a:rPr lang="es-EC" sz="2400" b="1" dirty="0"/>
            <a:t>Carotenoides</a:t>
          </a:r>
          <a:r>
            <a:rPr lang="es-EC" sz="2000" dirty="0"/>
            <a:t> </a:t>
          </a:r>
        </a:p>
      </dgm:t>
    </dgm:pt>
    <dgm:pt modelId="{77261C33-8BA6-42A2-A5BC-808F5DC72291}" type="parTrans" cxnId="{D54E5CD9-CE68-4EAA-9857-722AE9B5FBBC}">
      <dgm:prSet/>
      <dgm:spPr/>
      <dgm:t>
        <a:bodyPr/>
        <a:lstStyle/>
        <a:p>
          <a:endParaRPr lang="es-EC" sz="5400"/>
        </a:p>
      </dgm:t>
    </dgm:pt>
    <dgm:pt modelId="{904184E3-59B8-4BDF-8CEF-BE3D09195161}" type="sibTrans" cxnId="{D54E5CD9-CE68-4EAA-9857-722AE9B5FBBC}">
      <dgm:prSet/>
      <dgm:spPr/>
      <dgm:t>
        <a:bodyPr/>
        <a:lstStyle/>
        <a:p>
          <a:endParaRPr lang="es-EC" sz="5400"/>
        </a:p>
      </dgm:t>
    </dgm:pt>
    <dgm:pt modelId="{164D72A5-2A4C-43A1-83F8-03D7567A2BB3}">
      <dgm:prSet custT="1"/>
      <dgm:spPr/>
      <dgm:t>
        <a:bodyPr/>
        <a:lstStyle/>
        <a:p>
          <a:r>
            <a:rPr lang="es-EC" sz="2400" b="1" dirty="0"/>
            <a:t>Antocianinas y Antoxantinas</a:t>
          </a:r>
        </a:p>
      </dgm:t>
    </dgm:pt>
    <dgm:pt modelId="{DCAE1C40-6DBF-4A8F-A05C-4F864DA3DAC7}" type="parTrans" cxnId="{6CC126D9-F078-4DFA-87A4-C4CB741AD2ED}">
      <dgm:prSet/>
      <dgm:spPr/>
      <dgm:t>
        <a:bodyPr/>
        <a:lstStyle/>
        <a:p>
          <a:endParaRPr lang="es-EC" sz="5400"/>
        </a:p>
      </dgm:t>
    </dgm:pt>
    <dgm:pt modelId="{3811651A-EBA3-4DA3-8D41-2BD4A96AC8FC}" type="sibTrans" cxnId="{6CC126D9-F078-4DFA-87A4-C4CB741AD2ED}">
      <dgm:prSet/>
      <dgm:spPr/>
      <dgm:t>
        <a:bodyPr/>
        <a:lstStyle/>
        <a:p>
          <a:endParaRPr lang="es-EC" sz="5400"/>
        </a:p>
      </dgm:t>
    </dgm:pt>
    <dgm:pt modelId="{53AFC0E8-DF84-46B4-B647-34F96B042C1E}">
      <dgm:prSet custT="1"/>
      <dgm:spPr/>
      <dgm:t>
        <a:bodyPr/>
        <a:lstStyle/>
        <a:p>
          <a:r>
            <a:rPr lang="es-EC" sz="2000" b="0" dirty="0"/>
            <a:t>Los carotenos (rojo) y xantófilas (naranja) tienen la propiedad de ser antioxidantes</a:t>
          </a:r>
          <a:r>
            <a:rPr lang="es-EC" sz="2000" dirty="0"/>
            <a:t>.</a:t>
          </a:r>
        </a:p>
      </dgm:t>
    </dgm:pt>
    <dgm:pt modelId="{A9A6E385-1811-44F1-8BEB-A238EE55FF94}" type="parTrans" cxnId="{DEE2E196-204B-4295-9301-B1F233538478}">
      <dgm:prSet/>
      <dgm:spPr/>
      <dgm:t>
        <a:bodyPr/>
        <a:lstStyle/>
        <a:p>
          <a:endParaRPr lang="es-EC" sz="5400"/>
        </a:p>
      </dgm:t>
    </dgm:pt>
    <dgm:pt modelId="{3ABF703F-F349-44B3-B89F-631AE813624E}" type="sibTrans" cxnId="{DEE2E196-204B-4295-9301-B1F233538478}">
      <dgm:prSet/>
      <dgm:spPr/>
      <dgm:t>
        <a:bodyPr/>
        <a:lstStyle/>
        <a:p>
          <a:endParaRPr lang="es-EC" sz="5400"/>
        </a:p>
      </dgm:t>
    </dgm:pt>
    <dgm:pt modelId="{878C9DEC-D1FF-40E7-9381-99413AFAE922}">
      <dgm:prSet custT="1"/>
      <dgm:spPr/>
      <dgm:t>
        <a:bodyPr/>
        <a:lstStyle/>
        <a:p>
          <a:r>
            <a:rPr lang="es-EC" sz="2000" b="0" dirty="0"/>
            <a:t>Alfa y Beta caroteno An</a:t>
          </a:r>
          <a:r>
            <a:rPr lang="es-EC" sz="2000" dirty="0"/>
            <a:t>tioxidante y precursor de la vitamina A.</a:t>
          </a:r>
        </a:p>
      </dgm:t>
    </dgm:pt>
    <dgm:pt modelId="{5A4DFB54-C4D6-4B7E-AAB9-1D76580F1B43}" type="parTrans" cxnId="{A18454F9-6F4D-4BC1-B6CB-F8A4BB5D190C}">
      <dgm:prSet/>
      <dgm:spPr/>
      <dgm:t>
        <a:bodyPr/>
        <a:lstStyle/>
        <a:p>
          <a:endParaRPr lang="es-EC" sz="5400"/>
        </a:p>
      </dgm:t>
    </dgm:pt>
    <dgm:pt modelId="{4A126B13-F6FD-4C01-AAB7-43E6F5CAD52B}" type="sibTrans" cxnId="{A18454F9-6F4D-4BC1-B6CB-F8A4BB5D190C}">
      <dgm:prSet/>
      <dgm:spPr/>
      <dgm:t>
        <a:bodyPr/>
        <a:lstStyle/>
        <a:p>
          <a:endParaRPr lang="es-EC" sz="5400"/>
        </a:p>
      </dgm:t>
    </dgm:pt>
    <dgm:pt modelId="{E5C2555F-88FC-4620-857C-BF700E9CFDDC}">
      <dgm:prSet custT="1"/>
      <dgm:spPr/>
      <dgm:t>
        <a:bodyPr/>
        <a:lstStyle/>
        <a:p>
          <a:r>
            <a:rPr lang="es-EC" sz="2000" b="0" dirty="0"/>
            <a:t>La betaína aditivo mejora digestión</a:t>
          </a:r>
        </a:p>
      </dgm:t>
    </dgm:pt>
    <dgm:pt modelId="{778D65FD-86E1-4C8E-9918-F43740E6EEEF}" type="parTrans" cxnId="{A4E6A10C-5221-497B-9722-C3759FCD6F18}">
      <dgm:prSet/>
      <dgm:spPr/>
      <dgm:t>
        <a:bodyPr/>
        <a:lstStyle/>
        <a:p>
          <a:endParaRPr lang="es-EC" sz="5400"/>
        </a:p>
      </dgm:t>
    </dgm:pt>
    <dgm:pt modelId="{27DE8F23-1603-45E9-909A-8188C3567B92}" type="sibTrans" cxnId="{A4E6A10C-5221-497B-9722-C3759FCD6F18}">
      <dgm:prSet/>
      <dgm:spPr/>
      <dgm:t>
        <a:bodyPr/>
        <a:lstStyle/>
        <a:p>
          <a:endParaRPr lang="es-EC" sz="5400"/>
        </a:p>
      </dgm:t>
    </dgm:pt>
    <dgm:pt modelId="{7AB5FF0B-B06D-4DF3-AD1A-00D59B5BDE40}" type="pres">
      <dgm:prSet presAssocID="{5C08505E-1C63-4605-BB4F-4A7F48D0336A}" presName="hierChild1" presStyleCnt="0">
        <dgm:presLayoutVars>
          <dgm:orgChart val="1"/>
          <dgm:chPref val="1"/>
          <dgm:dir/>
          <dgm:animOne val="branch"/>
          <dgm:animLvl val="lvl"/>
          <dgm:resizeHandles/>
        </dgm:presLayoutVars>
      </dgm:prSet>
      <dgm:spPr/>
      <dgm:t>
        <a:bodyPr/>
        <a:lstStyle/>
        <a:p>
          <a:endParaRPr lang="es-EC"/>
        </a:p>
      </dgm:t>
    </dgm:pt>
    <dgm:pt modelId="{EFE31CF6-B540-40AF-9DBE-5CE552F4DA49}" type="pres">
      <dgm:prSet presAssocID="{E4A715A1-8C21-4710-A5D2-E709931CC771}" presName="hierRoot1" presStyleCnt="0">
        <dgm:presLayoutVars>
          <dgm:hierBranch val="init"/>
        </dgm:presLayoutVars>
      </dgm:prSet>
      <dgm:spPr/>
    </dgm:pt>
    <dgm:pt modelId="{0368392C-8CD1-4304-A906-BA82C4B3E3F4}" type="pres">
      <dgm:prSet presAssocID="{E4A715A1-8C21-4710-A5D2-E709931CC771}" presName="rootComposite1" presStyleCnt="0"/>
      <dgm:spPr/>
    </dgm:pt>
    <dgm:pt modelId="{326471FB-4A8F-4F30-8324-E27B6FA40B4F}" type="pres">
      <dgm:prSet presAssocID="{E4A715A1-8C21-4710-A5D2-E709931CC771}" presName="rootText1" presStyleLbl="node0" presStyleIdx="0" presStyleCnt="1" custScaleX="190475">
        <dgm:presLayoutVars>
          <dgm:chPref val="3"/>
        </dgm:presLayoutVars>
      </dgm:prSet>
      <dgm:spPr/>
      <dgm:t>
        <a:bodyPr/>
        <a:lstStyle/>
        <a:p>
          <a:endParaRPr lang="es-EC"/>
        </a:p>
      </dgm:t>
    </dgm:pt>
    <dgm:pt modelId="{316188EE-2B9B-4168-A69D-3C2C1461DFC8}" type="pres">
      <dgm:prSet presAssocID="{E4A715A1-8C21-4710-A5D2-E709931CC771}" presName="rootConnector1" presStyleLbl="node1" presStyleIdx="0" presStyleCnt="0"/>
      <dgm:spPr/>
      <dgm:t>
        <a:bodyPr/>
        <a:lstStyle/>
        <a:p>
          <a:endParaRPr lang="es-EC"/>
        </a:p>
      </dgm:t>
    </dgm:pt>
    <dgm:pt modelId="{8B8D705F-F79B-455B-AFBF-ACE13CCD0A43}" type="pres">
      <dgm:prSet presAssocID="{E4A715A1-8C21-4710-A5D2-E709931CC771}" presName="hierChild2" presStyleCnt="0"/>
      <dgm:spPr/>
    </dgm:pt>
    <dgm:pt modelId="{114B716B-5A73-412D-9CCD-128B0EC80557}" type="pres">
      <dgm:prSet presAssocID="{C9CB4314-FBBC-4DEC-8F96-9F811D91EB72}" presName="Name37" presStyleLbl="parChTrans1D2" presStyleIdx="0" presStyleCnt="2"/>
      <dgm:spPr/>
      <dgm:t>
        <a:bodyPr/>
        <a:lstStyle/>
        <a:p>
          <a:endParaRPr lang="es-EC"/>
        </a:p>
      </dgm:t>
    </dgm:pt>
    <dgm:pt modelId="{EFCD04C5-AFE3-4BE6-9F61-6C8D26B802E1}" type="pres">
      <dgm:prSet presAssocID="{B5B44031-3AEF-4211-83F3-F6BBF041F3AB}" presName="hierRoot2" presStyleCnt="0">
        <dgm:presLayoutVars>
          <dgm:hierBranch val="init"/>
        </dgm:presLayoutVars>
      </dgm:prSet>
      <dgm:spPr/>
    </dgm:pt>
    <dgm:pt modelId="{8C15FB11-0597-4D1E-B047-A37F26B16420}" type="pres">
      <dgm:prSet presAssocID="{B5B44031-3AEF-4211-83F3-F6BBF041F3AB}" presName="rootComposite" presStyleCnt="0"/>
      <dgm:spPr/>
    </dgm:pt>
    <dgm:pt modelId="{252CD47C-C32D-473C-B6A5-729AFC97AEDD}" type="pres">
      <dgm:prSet presAssocID="{B5B44031-3AEF-4211-83F3-F6BBF041F3AB}" presName="rootText" presStyleLbl="node2" presStyleIdx="0" presStyleCnt="2" custScaleX="195023" custScaleY="162835" custLinFactX="-46672" custLinFactNeighborX="-100000" custLinFactNeighborY="-6718">
        <dgm:presLayoutVars>
          <dgm:chPref val="3"/>
        </dgm:presLayoutVars>
      </dgm:prSet>
      <dgm:spPr/>
      <dgm:t>
        <a:bodyPr/>
        <a:lstStyle/>
        <a:p>
          <a:endParaRPr lang="es-EC"/>
        </a:p>
      </dgm:t>
    </dgm:pt>
    <dgm:pt modelId="{DF671BED-53F2-4574-94CD-39C8B287C7EB}" type="pres">
      <dgm:prSet presAssocID="{B5B44031-3AEF-4211-83F3-F6BBF041F3AB}" presName="rootConnector" presStyleLbl="node2" presStyleIdx="0" presStyleCnt="2"/>
      <dgm:spPr/>
      <dgm:t>
        <a:bodyPr/>
        <a:lstStyle/>
        <a:p>
          <a:endParaRPr lang="es-EC"/>
        </a:p>
      </dgm:t>
    </dgm:pt>
    <dgm:pt modelId="{383DF1E6-193B-4B05-88D3-A01B42C182CE}" type="pres">
      <dgm:prSet presAssocID="{B5B44031-3AEF-4211-83F3-F6BBF041F3AB}" presName="hierChild4" presStyleCnt="0"/>
      <dgm:spPr/>
    </dgm:pt>
    <dgm:pt modelId="{25678506-9F7D-4B6C-B43C-65082807B3F8}" type="pres">
      <dgm:prSet presAssocID="{DCAE1C40-6DBF-4A8F-A05C-4F864DA3DAC7}" presName="Name37" presStyleLbl="parChTrans1D3" presStyleIdx="0" presStyleCnt="2"/>
      <dgm:spPr/>
      <dgm:t>
        <a:bodyPr/>
        <a:lstStyle/>
        <a:p>
          <a:endParaRPr lang="es-EC"/>
        </a:p>
      </dgm:t>
    </dgm:pt>
    <dgm:pt modelId="{B857E278-74F4-4E40-9994-BE2858ECE0DE}" type="pres">
      <dgm:prSet presAssocID="{164D72A5-2A4C-43A1-83F8-03D7567A2BB3}" presName="hierRoot2" presStyleCnt="0">
        <dgm:presLayoutVars>
          <dgm:hierBranch val="init"/>
        </dgm:presLayoutVars>
      </dgm:prSet>
      <dgm:spPr/>
    </dgm:pt>
    <dgm:pt modelId="{13466A0F-447D-41AA-BCEB-FA6370DA978D}" type="pres">
      <dgm:prSet presAssocID="{164D72A5-2A4C-43A1-83F8-03D7567A2BB3}" presName="rootComposite" presStyleCnt="0"/>
      <dgm:spPr/>
    </dgm:pt>
    <dgm:pt modelId="{68358FDB-CF13-4B04-AD70-641CA6FA5F05}" type="pres">
      <dgm:prSet presAssocID="{164D72A5-2A4C-43A1-83F8-03D7567A2BB3}" presName="rootText" presStyleLbl="node3" presStyleIdx="0" presStyleCnt="2" custScaleX="245940" custScaleY="143862" custLinFactX="-54072" custLinFactNeighborX="-100000" custLinFactNeighborY="3030">
        <dgm:presLayoutVars>
          <dgm:chPref val="3"/>
        </dgm:presLayoutVars>
      </dgm:prSet>
      <dgm:spPr/>
      <dgm:t>
        <a:bodyPr/>
        <a:lstStyle/>
        <a:p>
          <a:endParaRPr lang="es-EC"/>
        </a:p>
      </dgm:t>
    </dgm:pt>
    <dgm:pt modelId="{5E5A9878-2F42-440D-90A9-5D67B5680240}" type="pres">
      <dgm:prSet presAssocID="{164D72A5-2A4C-43A1-83F8-03D7567A2BB3}" presName="rootConnector" presStyleLbl="node3" presStyleIdx="0" presStyleCnt="2"/>
      <dgm:spPr/>
      <dgm:t>
        <a:bodyPr/>
        <a:lstStyle/>
        <a:p>
          <a:endParaRPr lang="es-EC"/>
        </a:p>
      </dgm:t>
    </dgm:pt>
    <dgm:pt modelId="{8AC71439-226C-42F0-8929-D6772CADC40F}" type="pres">
      <dgm:prSet presAssocID="{164D72A5-2A4C-43A1-83F8-03D7567A2BB3}" presName="hierChild4" presStyleCnt="0"/>
      <dgm:spPr/>
    </dgm:pt>
    <dgm:pt modelId="{1B4DE698-9CF7-430A-ADB5-5E3A14B58E80}" type="pres">
      <dgm:prSet presAssocID="{164D72A5-2A4C-43A1-83F8-03D7567A2BB3}" presName="hierChild5" presStyleCnt="0"/>
      <dgm:spPr/>
    </dgm:pt>
    <dgm:pt modelId="{ADEA163B-DE9B-4E0A-A96A-FD6E90EBEC9E}" type="pres">
      <dgm:prSet presAssocID="{B5B44031-3AEF-4211-83F3-F6BBF041F3AB}" presName="hierChild5" presStyleCnt="0"/>
      <dgm:spPr/>
    </dgm:pt>
    <dgm:pt modelId="{D2A9CDA2-89E4-41EB-9528-FE4BA832C4FD}" type="pres">
      <dgm:prSet presAssocID="{C09F7506-C2BD-46AF-9695-12CFDF2B8DD9}" presName="Name37" presStyleLbl="parChTrans1D2" presStyleIdx="1" presStyleCnt="2"/>
      <dgm:spPr/>
      <dgm:t>
        <a:bodyPr/>
        <a:lstStyle/>
        <a:p>
          <a:endParaRPr lang="es-EC"/>
        </a:p>
      </dgm:t>
    </dgm:pt>
    <dgm:pt modelId="{74637B1D-EC8D-40C5-A90D-9F4CBB3BA304}" type="pres">
      <dgm:prSet presAssocID="{A1F8A3ED-871E-4E6F-9BF6-4C694D9847BD}" presName="hierRoot2" presStyleCnt="0">
        <dgm:presLayoutVars>
          <dgm:hierBranch val="init"/>
        </dgm:presLayoutVars>
      </dgm:prSet>
      <dgm:spPr/>
    </dgm:pt>
    <dgm:pt modelId="{E5A0375E-CCD9-45EB-9522-59A70F9952C6}" type="pres">
      <dgm:prSet presAssocID="{A1F8A3ED-871E-4E6F-9BF6-4C694D9847BD}" presName="rootComposite" presStyleCnt="0"/>
      <dgm:spPr/>
    </dgm:pt>
    <dgm:pt modelId="{00E0E9E2-4014-4A32-B420-52BEAB87B586}" type="pres">
      <dgm:prSet presAssocID="{A1F8A3ED-871E-4E6F-9BF6-4C694D9847BD}" presName="rootText" presStyleLbl="node2" presStyleIdx="1" presStyleCnt="2" custScaleX="317431" custScaleY="156894" custLinFactNeighborX="68297" custLinFactNeighborY="-6718">
        <dgm:presLayoutVars>
          <dgm:chPref val="3"/>
        </dgm:presLayoutVars>
      </dgm:prSet>
      <dgm:spPr/>
      <dgm:t>
        <a:bodyPr/>
        <a:lstStyle/>
        <a:p>
          <a:endParaRPr lang="es-EC"/>
        </a:p>
      </dgm:t>
    </dgm:pt>
    <dgm:pt modelId="{4893B82D-EB10-458C-A715-6C9BAAA62AA0}" type="pres">
      <dgm:prSet presAssocID="{A1F8A3ED-871E-4E6F-9BF6-4C694D9847BD}" presName="rootConnector" presStyleLbl="node2" presStyleIdx="1" presStyleCnt="2"/>
      <dgm:spPr/>
      <dgm:t>
        <a:bodyPr/>
        <a:lstStyle/>
        <a:p>
          <a:endParaRPr lang="es-EC"/>
        </a:p>
      </dgm:t>
    </dgm:pt>
    <dgm:pt modelId="{E565EA25-6063-4105-AC67-4BE78BB194FC}" type="pres">
      <dgm:prSet presAssocID="{A1F8A3ED-871E-4E6F-9BF6-4C694D9847BD}" presName="hierChild4" presStyleCnt="0"/>
      <dgm:spPr/>
    </dgm:pt>
    <dgm:pt modelId="{96E32AA4-9537-46AE-A18E-EA81EBB33134}" type="pres">
      <dgm:prSet presAssocID="{77261C33-8BA6-42A2-A5BC-808F5DC72291}" presName="Name37" presStyleLbl="parChTrans1D3" presStyleIdx="1" presStyleCnt="2"/>
      <dgm:spPr/>
      <dgm:t>
        <a:bodyPr/>
        <a:lstStyle/>
        <a:p>
          <a:endParaRPr lang="es-EC"/>
        </a:p>
      </dgm:t>
    </dgm:pt>
    <dgm:pt modelId="{66FAB95C-9AF0-49FA-AF20-1AFF6BEE2A68}" type="pres">
      <dgm:prSet presAssocID="{C59E3D47-6735-47BD-9897-6A3033596F41}" presName="hierRoot2" presStyleCnt="0">
        <dgm:presLayoutVars>
          <dgm:hierBranch val="init"/>
        </dgm:presLayoutVars>
      </dgm:prSet>
      <dgm:spPr/>
    </dgm:pt>
    <dgm:pt modelId="{1DCEA9A6-5053-4F84-9D62-28C74ABD05A8}" type="pres">
      <dgm:prSet presAssocID="{C59E3D47-6735-47BD-9897-6A3033596F41}" presName="rootComposite" presStyleCnt="0"/>
      <dgm:spPr/>
    </dgm:pt>
    <dgm:pt modelId="{C1C666FE-B3BA-4C50-842E-483F0EC7E16C}" type="pres">
      <dgm:prSet presAssocID="{C59E3D47-6735-47BD-9897-6A3033596F41}" presName="rootText" presStyleLbl="node3" presStyleIdx="1" presStyleCnt="2" custScaleX="213357" custScaleY="113609" custLinFactX="-25945" custLinFactNeighborX="-100000" custLinFactNeighborY="4478">
        <dgm:presLayoutVars>
          <dgm:chPref val="3"/>
        </dgm:presLayoutVars>
      </dgm:prSet>
      <dgm:spPr/>
      <dgm:t>
        <a:bodyPr/>
        <a:lstStyle/>
        <a:p>
          <a:endParaRPr lang="es-EC"/>
        </a:p>
      </dgm:t>
    </dgm:pt>
    <dgm:pt modelId="{10D3D0A8-2538-4477-84C6-D6E20F52C912}" type="pres">
      <dgm:prSet presAssocID="{C59E3D47-6735-47BD-9897-6A3033596F41}" presName="rootConnector" presStyleLbl="node3" presStyleIdx="1" presStyleCnt="2"/>
      <dgm:spPr/>
      <dgm:t>
        <a:bodyPr/>
        <a:lstStyle/>
        <a:p>
          <a:endParaRPr lang="es-EC"/>
        </a:p>
      </dgm:t>
    </dgm:pt>
    <dgm:pt modelId="{136DF0B0-2F9F-4BF3-8C40-3FB1161421B9}" type="pres">
      <dgm:prSet presAssocID="{C59E3D47-6735-47BD-9897-6A3033596F41}" presName="hierChild4" presStyleCnt="0"/>
      <dgm:spPr/>
    </dgm:pt>
    <dgm:pt modelId="{FAF50B44-F4AF-47AE-A2DD-F87712C85A5D}" type="pres">
      <dgm:prSet presAssocID="{A9A6E385-1811-44F1-8BEB-A238EE55FF94}" presName="Name37" presStyleLbl="parChTrans1D4" presStyleIdx="0" presStyleCnt="3"/>
      <dgm:spPr/>
      <dgm:t>
        <a:bodyPr/>
        <a:lstStyle/>
        <a:p>
          <a:endParaRPr lang="es-EC"/>
        </a:p>
      </dgm:t>
    </dgm:pt>
    <dgm:pt modelId="{4ECB1278-AD97-499F-8492-D611C01E193B}" type="pres">
      <dgm:prSet presAssocID="{53AFC0E8-DF84-46B4-B647-34F96B042C1E}" presName="hierRoot2" presStyleCnt="0">
        <dgm:presLayoutVars>
          <dgm:hierBranch val="init"/>
        </dgm:presLayoutVars>
      </dgm:prSet>
      <dgm:spPr/>
    </dgm:pt>
    <dgm:pt modelId="{4BD9B556-490F-4A3E-9100-B14D5D353239}" type="pres">
      <dgm:prSet presAssocID="{53AFC0E8-DF84-46B4-B647-34F96B042C1E}" presName="rootComposite" presStyleCnt="0"/>
      <dgm:spPr/>
    </dgm:pt>
    <dgm:pt modelId="{F23A8D36-74FF-4879-881A-8493B84D3680}" type="pres">
      <dgm:prSet presAssocID="{53AFC0E8-DF84-46B4-B647-34F96B042C1E}" presName="rootText" presStyleLbl="node4" presStyleIdx="0" presStyleCnt="3" custScaleX="403938" custScaleY="180416" custLinFactX="1650" custLinFactY="70838" custLinFactNeighborX="100000" custLinFactNeighborY="100000">
        <dgm:presLayoutVars>
          <dgm:chPref val="3"/>
        </dgm:presLayoutVars>
      </dgm:prSet>
      <dgm:spPr/>
      <dgm:t>
        <a:bodyPr/>
        <a:lstStyle/>
        <a:p>
          <a:endParaRPr lang="es-EC"/>
        </a:p>
      </dgm:t>
    </dgm:pt>
    <dgm:pt modelId="{B3FC155A-38D9-4FDE-90C3-92851278E1FE}" type="pres">
      <dgm:prSet presAssocID="{53AFC0E8-DF84-46B4-B647-34F96B042C1E}" presName="rootConnector" presStyleLbl="node4" presStyleIdx="0" presStyleCnt="3"/>
      <dgm:spPr/>
      <dgm:t>
        <a:bodyPr/>
        <a:lstStyle/>
        <a:p>
          <a:endParaRPr lang="es-EC"/>
        </a:p>
      </dgm:t>
    </dgm:pt>
    <dgm:pt modelId="{51F0D396-6A99-412B-B907-048316FB893B}" type="pres">
      <dgm:prSet presAssocID="{53AFC0E8-DF84-46B4-B647-34F96B042C1E}" presName="hierChild4" presStyleCnt="0"/>
      <dgm:spPr/>
    </dgm:pt>
    <dgm:pt modelId="{113CF4F8-1B50-4D2D-B38F-C3FC619D61A6}" type="pres">
      <dgm:prSet presAssocID="{53AFC0E8-DF84-46B4-B647-34F96B042C1E}" presName="hierChild5" presStyleCnt="0"/>
      <dgm:spPr/>
    </dgm:pt>
    <dgm:pt modelId="{07D2D38C-6433-4B6C-9EA0-E0E0134451AE}" type="pres">
      <dgm:prSet presAssocID="{5A4DFB54-C4D6-4B7E-AAB9-1D76580F1B43}" presName="Name37" presStyleLbl="parChTrans1D4" presStyleIdx="1" presStyleCnt="3"/>
      <dgm:spPr/>
      <dgm:t>
        <a:bodyPr/>
        <a:lstStyle/>
        <a:p>
          <a:endParaRPr lang="es-EC"/>
        </a:p>
      </dgm:t>
    </dgm:pt>
    <dgm:pt modelId="{B81C4FA9-6D6B-4380-9FAC-266AD9473EF7}" type="pres">
      <dgm:prSet presAssocID="{878C9DEC-D1FF-40E7-9381-99413AFAE922}" presName="hierRoot2" presStyleCnt="0">
        <dgm:presLayoutVars>
          <dgm:hierBranch val="init"/>
        </dgm:presLayoutVars>
      </dgm:prSet>
      <dgm:spPr/>
    </dgm:pt>
    <dgm:pt modelId="{17CE5F69-7D87-48D6-BC4F-6D196CBCACA5}" type="pres">
      <dgm:prSet presAssocID="{878C9DEC-D1FF-40E7-9381-99413AFAE922}" presName="rootComposite" presStyleCnt="0"/>
      <dgm:spPr/>
    </dgm:pt>
    <dgm:pt modelId="{A752D296-D261-4F11-93F2-7A2D0CF2B8A1}" type="pres">
      <dgm:prSet presAssocID="{878C9DEC-D1FF-40E7-9381-99413AFAE922}" presName="rootText" presStyleLbl="node4" presStyleIdx="1" presStyleCnt="3" custScaleX="305754" custScaleY="198861" custLinFactX="2205" custLinFactY="-105366" custLinFactNeighborX="100000" custLinFactNeighborY="-200000">
        <dgm:presLayoutVars>
          <dgm:chPref val="3"/>
        </dgm:presLayoutVars>
      </dgm:prSet>
      <dgm:spPr/>
      <dgm:t>
        <a:bodyPr/>
        <a:lstStyle/>
        <a:p>
          <a:endParaRPr lang="es-EC"/>
        </a:p>
      </dgm:t>
    </dgm:pt>
    <dgm:pt modelId="{323CFC3E-770F-416E-8078-59B0067CFC6C}" type="pres">
      <dgm:prSet presAssocID="{878C9DEC-D1FF-40E7-9381-99413AFAE922}" presName="rootConnector" presStyleLbl="node4" presStyleIdx="1" presStyleCnt="3"/>
      <dgm:spPr/>
      <dgm:t>
        <a:bodyPr/>
        <a:lstStyle/>
        <a:p>
          <a:endParaRPr lang="es-EC"/>
        </a:p>
      </dgm:t>
    </dgm:pt>
    <dgm:pt modelId="{291B1680-B0D0-4A0D-BAA7-158A0556836F}" type="pres">
      <dgm:prSet presAssocID="{878C9DEC-D1FF-40E7-9381-99413AFAE922}" presName="hierChild4" presStyleCnt="0"/>
      <dgm:spPr/>
    </dgm:pt>
    <dgm:pt modelId="{E6768901-848E-4453-896E-EE75F2C61DDD}" type="pres">
      <dgm:prSet presAssocID="{878C9DEC-D1FF-40E7-9381-99413AFAE922}" presName="hierChild5" presStyleCnt="0"/>
      <dgm:spPr/>
    </dgm:pt>
    <dgm:pt modelId="{E79C1CEE-A4DF-435E-A637-A4826BFD270B}" type="pres">
      <dgm:prSet presAssocID="{778D65FD-86E1-4C8E-9918-F43740E6EEEF}" presName="Name37" presStyleLbl="parChTrans1D4" presStyleIdx="2" presStyleCnt="3"/>
      <dgm:spPr/>
      <dgm:t>
        <a:bodyPr/>
        <a:lstStyle/>
        <a:p>
          <a:endParaRPr lang="es-EC"/>
        </a:p>
      </dgm:t>
    </dgm:pt>
    <dgm:pt modelId="{9AF93BB6-8455-4E5C-BB85-FCB54ABAE7BE}" type="pres">
      <dgm:prSet presAssocID="{E5C2555F-88FC-4620-857C-BF700E9CFDDC}" presName="hierRoot2" presStyleCnt="0">
        <dgm:presLayoutVars>
          <dgm:hierBranch val="init"/>
        </dgm:presLayoutVars>
      </dgm:prSet>
      <dgm:spPr/>
    </dgm:pt>
    <dgm:pt modelId="{C416349D-02C0-43E6-A16D-AC1D8B8D4088}" type="pres">
      <dgm:prSet presAssocID="{E5C2555F-88FC-4620-857C-BF700E9CFDDC}" presName="rootComposite" presStyleCnt="0"/>
      <dgm:spPr/>
    </dgm:pt>
    <dgm:pt modelId="{EA841BDF-B488-4FA2-9D6D-E52E8A01A598}" type="pres">
      <dgm:prSet presAssocID="{E5C2555F-88FC-4620-857C-BF700E9CFDDC}" presName="rootText" presStyleLbl="node4" presStyleIdx="2" presStyleCnt="3" custScaleX="221341" custScaleY="175745" custLinFactX="32197" custLinFactNeighborX="100000" custLinFactNeighborY="-33331">
        <dgm:presLayoutVars>
          <dgm:chPref val="3"/>
        </dgm:presLayoutVars>
      </dgm:prSet>
      <dgm:spPr/>
      <dgm:t>
        <a:bodyPr/>
        <a:lstStyle/>
        <a:p>
          <a:endParaRPr lang="es-EC"/>
        </a:p>
      </dgm:t>
    </dgm:pt>
    <dgm:pt modelId="{E3F15066-5581-4B0C-8E80-1AB43BB74B36}" type="pres">
      <dgm:prSet presAssocID="{E5C2555F-88FC-4620-857C-BF700E9CFDDC}" presName="rootConnector" presStyleLbl="node4" presStyleIdx="2" presStyleCnt="3"/>
      <dgm:spPr/>
      <dgm:t>
        <a:bodyPr/>
        <a:lstStyle/>
        <a:p>
          <a:endParaRPr lang="es-EC"/>
        </a:p>
      </dgm:t>
    </dgm:pt>
    <dgm:pt modelId="{26F2ACAB-C8A2-410D-A2E8-876753495F96}" type="pres">
      <dgm:prSet presAssocID="{E5C2555F-88FC-4620-857C-BF700E9CFDDC}" presName="hierChild4" presStyleCnt="0"/>
      <dgm:spPr/>
    </dgm:pt>
    <dgm:pt modelId="{55DE1A40-D375-4A0F-9430-7198F1A13AAB}" type="pres">
      <dgm:prSet presAssocID="{E5C2555F-88FC-4620-857C-BF700E9CFDDC}" presName="hierChild5" presStyleCnt="0"/>
      <dgm:spPr/>
    </dgm:pt>
    <dgm:pt modelId="{5B696D7D-7D02-4CAF-AF88-CD6B4F3CD6DA}" type="pres">
      <dgm:prSet presAssocID="{C59E3D47-6735-47BD-9897-6A3033596F41}" presName="hierChild5" presStyleCnt="0"/>
      <dgm:spPr/>
    </dgm:pt>
    <dgm:pt modelId="{74D72E7B-C98A-4D94-981B-5AE982B5866C}" type="pres">
      <dgm:prSet presAssocID="{A1F8A3ED-871E-4E6F-9BF6-4C694D9847BD}" presName="hierChild5" presStyleCnt="0"/>
      <dgm:spPr/>
    </dgm:pt>
    <dgm:pt modelId="{29F6CE4F-5AA1-462A-8783-CBC051059E55}" type="pres">
      <dgm:prSet presAssocID="{E4A715A1-8C21-4710-A5D2-E709931CC771}" presName="hierChild3" presStyleCnt="0"/>
      <dgm:spPr/>
    </dgm:pt>
  </dgm:ptLst>
  <dgm:cxnLst>
    <dgm:cxn modelId="{390CE70D-459C-4492-8EDD-85D865B13102}" type="presOf" srcId="{77261C33-8BA6-42A2-A5BC-808F5DC72291}" destId="{96E32AA4-9537-46AE-A18E-EA81EBB33134}" srcOrd="0" destOrd="0" presId="urn:microsoft.com/office/officeart/2005/8/layout/orgChart1"/>
    <dgm:cxn modelId="{BD5093C3-706E-4AF4-9AB9-CB6F9C056A32}" type="presOf" srcId="{5C08505E-1C63-4605-BB4F-4A7F48D0336A}" destId="{7AB5FF0B-B06D-4DF3-AD1A-00D59B5BDE40}" srcOrd="0" destOrd="0" presId="urn:microsoft.com/office/officeart/2005/8/layout/orgChart1"/>
    <dgm:cxn modelId="{47823BAA-2694-4AB1-BCA9-A5B600A76918}" type="presOf" srcId="{53AFC0E8-DF84-46B4-B647-34F96B042C1E}" destId="{B3FC155A-38D9-4FDE-90C3-92851278E1FE}" srcOrd="1" destOrd="0" presId="urn:microsoft.com/office/officeart/2005/8/layout/orgChart1"/>
    <dgm:cxn modelId="{3347A55F-2A6C-4002-90C9-350F40D8459C}" srcId="{5C08505E-1C63-4605-BB4F-4A7F48D0336A}" destId="{E4A715A1-8C21-4710-A5D2-E709931CC771}" srcOrd="0" destOrd="0" parTransId="{1BF9E91F-3882-423E-95A4-1F1AA1C8E106}" sibTransId="{37A54A4D-DC79-4F12-A9AB-C6DC40CB5B31}"/>
    <dgm:cxn modelId="{F1F123E9-0810-4F0D-B8B4-A4893C890640}" type="presOf" srcId="{C59E3D47-6735-47BD-9897-6A3033596F41}" destId="{10D3D0A8-2538-4477-84C6-D6E20F52C912}" srcOrd="1" destOrd="0" presId="urn:microsoft.com/office/officeart/2005/8/layout/orgChart1"/>
    <dgm:cxn modelId="{6CC126D9-F078-4DFA-87A4-C4CB741AD2ED}" srcId="{B5B44031-3AEF-4211-83F3-F6BBF041F3AB}" destId="{164D72A5-2A4C-43A1-83F8-03D7567A2BB3}" srcOrd="0" destOrd="0" parTransId="{DCAE1C40-6DBF-4A8F-A05C-4F864DA3DAC7}" sibTransId="{3811651A-EBA3-4DA3-8D41-2BD4A96AC8FC}"/>
    <dgm:cxn modelId="{B5D52474-F4B9-4C65-87E7-9485C896AD57}" type="presOf" srcId="{E4A715A1-8C21-4710-A5D2-E709931CC771}" destId="{326471FB-4A8F-4F30-8324-E27B6FA40B4F}" srcOrd="0" destOrd="0" presId="urn:microsoft.com/office/officeart/2005/8/layout/orgChart1"/>
    <dgm:cxn modelId="{A0410DB3-E24A-40E0-8C5A-A721D6915B5C}" type="presOf" srcId="{E5C2555F-88FC-4620-857C-BF700E9CFDDC}" destId="{EA841BDF-B488-4FA2-9D6D-E52E8A01A598}" srcOrd="0" destOrd="0" presId="urn:microsoft.com/office/officeart/2005/8/layout/orgChart1"/>
    <dgm:cxn modelId="{137B4107-01EE-4CF3-9364-F318D35A45E9}" srcId="{E4A715A1-8C21-4710-A5D2-E709931CC771}" destId="{A1F8A3ED-871E-4E6F-9BF6-4C694D9847BD}" srcOrd="1" destOrd="0" parTransId="{C09F7506-C2BD-46AF-9695-12CFDF2B8DD9}" sibTransId="{E0340A23-5EC9-494C-BE7E-4EDD9F7A3802}"/>
    <dgm:cxn modelId="{3F799CF2-97E7-44A0-A0C9-A977EC7944ED}" type="presOf" srcId="{C09F7506-C2BD-46AF-9695-12CFDF2B8DD9}" destId="{D2A9CDA2-89E4-41EB-9528-FE4BA832C4FD}" srcOrd="0" destOrd="0" presId="urn:microsoft.com/office/officeart/2005/8/layout/orgChart1"/>
    <dgm:cxn modelId="{70EC9C1F-961F-4679-95B0-BFE8AEF86629}" type="presOf" srcId="{A9A6E385-1811-44F1-8BEB-A238EE55FF94}" destId="{FAF50B44-F4AF-47AE-A2DD-F87712C85A5D}" srcOrd="0" destOrd="0" presId="urn:microsoft.com/office/officeart/2005/8/layout/orgChart1"/>
    <dgm:cxn modelId="{4553D2E6-335B-40C7-95A0-2FCAF4886501}" type="presOf" srcId="{C9CB4314-FBBC-4DEC-8F96-9F811D91EB72}" destId="{114B716B-5A73-412D-9CCD-128B0EC80557}" srcOrd="0" destOrd="0" presId="urn:microsoft.com/office/officeart/2005/8/layout/orgChart1"/>
    <dgm:cxn modelId="{401A45F5-73A9-4F75-885C-70BBD2DD1C63}" type="presOf" srcId="{5A4DFB54-C4D6-4B7E-AAB9-1D76580F1B43}" destId="{07D2D38C-6433-4B6C-9EA0-E0E0134451AE}" srcOrd="0" destOrd="0" presId="urn:microsoft.com/office/officeart/2005/8/layout/orgChart1"/>
    <dgm:cxn modelId="{7833842C-1EC5-4596-ADE2-9040182D9038}" type="presOf" srcId="{B5B44031-3AEF-4211-83F3-F6BBF041F3AB}" destId="{252CD47C-C32D-473C-B6A5-729AFC97AEDD}" srcOrd="0" destOrd="0" presId="urn:microsoft.com/office/officeart/2005/8/layout/orgChart1"/>
    <dgm:cxn modelId="{7C0C7B1B-0329-41B5-A022-A0D0A72D3163}" type="presOf" srcId="{C59E3D47-6735-47BD-9897-6A3033596F41}" destId="{C1C666FE-B3BA-4C50-842E-483F0EC7E16C}" srcOrd="0" destOrd="0" presId="urn:microsoft.com/office/officeart/2005/8/layout/orgChart1"/>
    <dgm:cxn modelId="{4B23557E-2D05-4B08-BB59-2DA705D3163E}" srcId="{E4A715A1-8C21-4710-A5D2-E709931CC771}" destId="{B5B44031-3AEF-4211-83F3-F6BBF041F3AB}" srcOrd="0" destOrd="0" parTransId="{C9CB4314-FBBC-4DEC-8F96-9F811D91EB72}" sibTransId="{9059DD41-26F8-4EE6-AAF2-18BD2CB2B659}"/>
    <dgm:cxn modelId="{EBDDDE18-86ED-4A13-BF8F-546EB76CF018}" type="presOf" srcId="{53AFC0E8-DF84-46B4-B647-34F96B042C1E}" destId="{F23A8D36-74FF-4879-881A-8493B84D3680}" srcOrd="0" destOrd="0" presId="urn:microsoft.com/office/officeart/2005/8/layout/orgChart1"/>
    <dgm:cxn modelId="{818CA900-DF18-4C8B-95AB-B883521B6786}" type="presOf" srcId="{A1F8A3ED-871E-4E6F-9BF6-4C694D9847BD}" destId="{00E0E9E2-4014-4A32-B420-52BEAB87B586}" srcOrd="0" destOrd="0" presId="urn:microsoft.com/office/officeart/2005/8/layout/orgChart1"/>
    <dgm:cxn modelId="{33E99CDD-CE3F-4CAF-8490-12ABB0F6BA64}" type="presOf" srcId="{778D65FD-86E1-4C8E-9918-F43740E6EEEF}" destId="{E79C1CEE-A4DF-435E-A637-A4826BFD270B}" srcOrd="0" destOrd="0" presId="urn:microsoft.com/office/officeart/2005/8/layout/orgChart1"/>
    <dgm:cxn modelId="{1AE40E37-647F-4707-A4F2-4BB2DD9C0844}" type="presOf" srcId="{E4A715A1-8C21-4710-A5D2-E709931CC771}" destId="{316188EE-2B9B-4168-A69D-3C2C1461DFC8}" srcOrd="1" destOrd="0" presId="urn:microsoft.com/office/officeart/2005/8/layout/orgChart1"/>
    <dgm:cxn modelId="{A4E6A10C-5221-497B-9722-C3759FCD6F18}" srcId="{C59E3D47-6735-47BD-9897-6A3033596F41}" destId="{E5C2555F-88FC-4620-857C-BF700E9CFDDC}" srcOrd="2" destOrd="0" parTransId="{778D65FD-86E1-4C8E-9918-F43740E6EEEF}" sibTransId="{27DE8F23-1603-45E9-909A-8188C3567B92}"/>
    <dgm:cxn modelId="{93447E42-DE9F-431B-BD08-815DAB417B77}" type="presOf" srcId="{A1F8A3ED-871E-4E6F-9BF6-4C694D9847BD}" destId="{4893B82D-EB10-458C-A715-6C9BAAA62AA0}" srcOrd="1" destOrd="0" presId="urn:microsoft.com/office/officeart/2005/8/layout/orgChart1"/>
    <dgm:cxn modelId="{D54E5CD9-CE68-4EAA-9857-722AE9B5FBBC}" srcId="{A1F8A3ED-871E-4E6F-9BF6-4C694D9847BD}" destId="{C59E3D47-6735-47BD-9897-6A3033596F41}" srcOrd="0" destOrd="0" parTransId="{77261C33-8BA6-42A2-A5BC-808F5DC72291}" sibTransId="{904184E3-59B8-4BDF-8CEF-BE3D09195161}"/>
    <dgm:cxn modelId="{A18454F9-6F4D-4BC1-B6CB-F8A4BB5D190C}" srcId="{C59E3D47-6735-47BD-9897-6A3033596F41}" destId="{878C9DEC-D1FF-40E7-9381-99413AFAE922}" srcOrd="1" destOrd="0" parTransId="{5A4DFB54-C4D6-4B7E-AAB9-1D76580F1B43}" sibTransId="{4A126B13-F6FD-4C01-AAB7-43E6F5CAD52B}"/>
    <dgm:cxn modelId="{B03B6CF8-2F6C-4F31-AC62-B383AFA1AAAC}" type="presOf" srcId="{878C9DEC-D1FF-40E7-9381-99413AFAE922}" destId="{A752D296-D261-4F11-93F2-7A2D0CF2B8A1}" srcOrd="0" destOrd="0" presId="urn:microsoft.com/office/officeart/2005/8/layout/orgChart1"/>
    <dgm:cxn modelId="{EDF6D4A6-B358-4C64-9915-21A79575A258}" type="presOf" srcId="{DCAE1C40-6DBF-4A8F-A05C-4F864DA3DAC7}" destId="{25678506-9F7D-4B6C-B43C-65082807B3F8}" srcOrd="0" destOrd="0" presId="urn:microsoft.com/office/officeart/2005/8/layout/orgChart1"/>
    <dgm:cxn modelId="{04438A9C-537C-4BB2-9841-123A94974E55}" type="presOf" srcId="{164D72A5-2A4C-43A1-83F8-03D7567A2BB3}" destId="{5E5A9878-2F42-440D-90A9-5D67B5680240}" srcOrd="1" destOrd="0" presId="urn:microsoft.com/office/officeart/2005/8/layout/orgChart1"/>
    <dgm:cxn modelId="{DEE2E196-204B-4295-9301-B1F233538478}" srcId="{C59E3D47-6735-47BD-9897-6A3033596F41}" destId="{53AFC0E8-DF84-46B4-B647-34F96B042C1E}" srcOrd="0" destOrd="0" parTransId="{A9A6E385-1811-44F1-8BEB-A238EE55FF94}" sibTransId="{3ABF703F-F349-44B3-B89F-631AE813624E}"/>
    <dgm:cxn modelId="{04380930-B13B-4C2F-8802-8BE1F093502D}" type="presOf" srcId="{878C9DEC-D1FF-40E7-9381-99413AFAE922}" destId="{323CFC3E-770F-416E-8078-59B0067CFC6C}" srcOrd="1" destOrd="0" presId="urn:microsoft.com/office/officeart/2005/8/layout/orgChart1"/>
    <dgm:cxn modelId="{E843364C-432F-459E-9722-0A77BCA9A3CF}" type="presOf" srcId="{E5C2555F-88FC-4620-857C-BF700E9CFDDC}" destId="{E3F15066-5581-4B0C-8E80-1AB43BB74B36}" srcOrd="1" destOrd="0" presId="urn:microsoft.com/office/officeart/2005/8/layout/orgChart1"/>
    <dgm:cxn modelId="{7F599568-2CDC-4358-8237-2D8B85F4EAAD}" type="presOf" srcId="{164D72A5-2A4C-43A1-83F8-03D7567A2BB3}" destId="{68358FDB-CF13-4B04-AD70-641CA6FA5F05}" srcOrd="0" destOrd="0" presId="urn:microsoft.com/office/officeart/2005/8/layout/orgChart1"/>
    <dgm:cxn modelId="{1BA410C8-F82A-46E0-AC53-809E2E82F6FA}" type="presOf" srcId="{B5B44031-3AEF-4211-83F3-F6BBF041F3AB}" destId="{DF671BED-53F2-4574-94CD-39C8B287C7EB}" srcOrd="1" destOrd="0" presId="urn:microsoft.com/office/officeart/2005/8/layout/orgChart1"/>
    <dgm:cxn modelId="{0999AFC4-CB43-4066-B569-72A84CD8ADE5}" type="presParOf" srcId="{7AB5FF0B-B06D-4DF3-AD1A-00D59B5BDE40}" destId="{EFE31CF6-B540-40AF-9DBE-5CE552F4DA49}" srcOrd="0" destOrd="0" presId="urn:microsoft.com/office/officeart/2005/8/layout/orgChart1"/>
    <dgm:cxn modelId="{BF3AFA37-1937-4FBC-A9C8-41944110F8B6}" type="presParOf" srcId="{EFE31CF6-B540-40AF-9DBE-5CE552F4DA49}" destId="{0368392C-8CD1-4304-A906-BA82C4B3E3F4}" srcOrd="0" destOrd="0" presId="urn:microsoft.com/office/officeart/2005/8/layout/orgChart1"/>
    <dgm:cxn modelId="{CA7F8979-6772-407D-AC4D-B31D3F167EDC}" type="presParOf" srcId="{0368392C-8CD1-4304-A906-BA82C4B3E3F4}" destId="{326471FB-4A8F-4F30-8324-E27B6FA40B4F}" srcOrd="0" destOrd="0" presId="urn:microsoft.com/office/officeart/2005/8/layout/orgChart1"/>
    <dgm:cxn modelId="{EAA37D1B-2D20-424F-B637-8E4A951B91D0}" type="presParOf" srcId="{0368392C-8CD1-4304-A906-BA82C4B3E3F4}" destId="{316188EE-2B9B-4168-A69D-3C2C1461DFC8}" srcOrd="1" destOrd="0" presId="urn:microsoft.com/office/officeart/2005/8/layout/orgChart1"/>
    <dgm:cxn modelId="{366BAFE2-8C97-4CD4-B245-CE31A65F0290}" type="presParOf" srcId="{EFE31CF6-B540-40AF-9DBE-5CE552F4DA49}" destId="{8B8D705F-F79B-455B-AFBF-ACE13CCD0A43}" srcOrd="1" destOrd="0" presId="urn:microsoft.com/office/officeart/2005/8/layout/orgChart1"/>
    <dgm:cxn modelId="{720B204F-3CF3-47EC-BCC2-2C80601A4460}" type="presParOf" srcId="{8B8D705F-F79B-455B-AFBF-ACE13CCD0A43}" destId="{114B716B-5A73-412D-9CCD-128B0EC80557}" srcOrd="0" destOrd="0" presId="urn:microsoft.com/office/officeart/2005/8/layout/orgChart1"/>
    <dgm:cxn modelId="{BB780893-2D7B-40D9-BE89-40257FF1FE36}" type="presParOf" srcId="{8B8D705F-F79B-455B-AFBF-ACE13CCD0A43}" destId="{EFCD04C5-AFE3-4BE6-9F61-6C8D26B802E1}" srcOrd="1" destOrd="0" presId="urn:microsoft.com/office/officeart/2005/8/layout/orgChart1"/>
    <dgm:cxn modelId="{87A283F6-8DCA-4A45-BD02-13F969617D10}" type="presParOf" srcId="{EFCD04C5-AFE3-4BE6-9F61-6C8D26B802E1}" destId="{8C15FB11-0597-4D1E-B047-A37F26B16420}" srcOrd="0" destOrd="0" presId="urn:microsoft.com/office/officeart/2005/8/layout/orgChart1"/>
    <dgm:cxn modelId="{F3FA7091-38A4-4A5F-B4C9-FC9449D6EB3F}" type="presParOf" srcId="{8C15FB11-0597-4D1E-B047-A37F26B16420}" destId="{252CD47C-C32D-473C-B6A5-729AFC97AEDD}" srcOrd="0" destOrd="0" presId="urn:microsoft.com/office/officeart/2005/8/layout/orgChart1"/>
    <dgm:cxn modelId="{E3D16F41-450C-4CBD-8043-BC7AE549D130}" type="presParOf" srcId="{8C15FB11-0597-4D1E-B047-A37F26B16420}" destId="{DF671BED-53F2-4574-94CD-39C8B287C7EB}" srcOrd="1" destOrd="0" presId="urn:microsoft.com/office/officeart/2005/8/layout/orgChart1"/>
    <dgm:cxn modelId="{58427018-E8C3-4E0C-82EE-82E5768A0DDE}" type="presParOf" srcId="{EFCD04C5-AFE3-4BE6-9F61-6C8D26B802E1}" destId="{383DF1E6-193B-4B05-88D3-A01B42C182CE}" srcOrd="1" destOrd="0" presId="urn:microsoft.com/office/officeart/2005/8/layout/orgChart1"/>
    <dgm:cxn modelId="{9E6D80EF-FC9D-4492-861C-0FE97718BF3A}" type="presParOf" srcId="{383DF1E6-193B-4B05-88D3-A01B42C182CE}" destId="{25678506-9F7D-4B6C-B43C-65082807B3F8}" srcOrd="0" destOrd="0" presId="urn:microsoft.com/office/officeart/2005/8/layout/orgChart1"/>
    <dgm:cxn modelId="{F331F6F1-ACE7-495D-9599-5D75082FAE89}" type="presParOf" srcId="{383DF1E6-193B-4B05-88D3-A01B42C182CE}" destId="{B857E278-74F4-4E40-9994-BE2858ECE0DE}" srcOrd="1" destOrd="0" presId="urn:microsoft.com/office/officeart/2005/8/layout/orgChart1"/>
    <dgm:cxn modelId="{3EB33A77-E0AB-4368-AAAE-3E5A6DF62CC3}" type="presParOf" srcId="{B857E278-74F4-4E40-9994-BE2858ECE0DE}" destId="{13466A0F-447D-41AA-BCEB-FA6370DA978D}" srcOrd="0" destOrd="0" presId="urn:microsoft.com/office/officeart/2005/8/layout/orgChart1"/>
    <dgm:cxn modelId="{7CE43DAD-E5CA-42EE-AF0A-CA9F7FB57B6F}" type="presParOf" srcId="{13466A0F-447D-41AA-BCEB-FA6370DA978D}" destId="{68358FDB-CF13-4B04-AD70-641CA6FA5F05}" srcOrd="0" destOrd="0" presId="urn:microsoft.com/office/officeart/2005/8/layout/orgChart1"/>
    <dgm:cxn modelId="{AFB11E73-E901-4E33-8240-2BB7DD02F0D9}" type="presParOf" srcId="{13466A0F-447D-41AA-BCEB-FA6370DA978D}" destId="{5E5A9878-2F42-440D-90A9-5D67B5680240}" srcOrd="1" destOrd="0" presId="urn:microsoft.com/office/officeart/2005/8/layout/orgChart1"/>
    <dgm:cxn modelId="{849A56E7-D919-423D-80ED-AABDD9069A94}" type="presParOf" srcId="{B857E278-74F4-4E40-9994-BE2858ECE0DE}" destId="{8AC71439-226C-42F0-8929-D6772CADC40F}" srcOrd="1" destOrd="0" presId="urn:microsoft.com/office/officeart/2005/8/layout/orgChart1"/>
    <dgm:cxn modelId="{972B579D-5930-413B-9345-3441A0518234}" type="presParOf" srcId="{B857E278-74F4-4E40-9994-BE2858ECE0DE}" destId="{1B4DE698-9CF7-430A-ADB5-5E3A14B58E80}" srcOrd="2" destOrd="0" presId="urn:microsoft.com/office/officeart/2005/8/layout/orgChart1"/>
    <dgm:cxn modelId="{2B4FA900-8567-431F-952F-64E0EE7E9D4B}" type="presParOf" srcId="{EFCD04C5-AFE3-4BE6-9F61-6C8D26B802E1}" destId="{ADEA163B-DE9B-4E0A-A96A-FD6E90EBEC9E}" srcOrd="2" destOrd="0" presId="urn:microsoft.com/office/officeart/2005/8/layout/orgChart1"/>
    <dgm:cxn modelId="{7EF88535-0543-4BD7-AF4A-1D6C92AC549A}" type="presParOf" srcId="{8B8D705F-F79B-455B-AFBF-ACE13CCD0A43}" destId="{D2A9CDA2-89E4-41EB-9528-FE4BA832C4FD}" srcOrd="2" destOrd="0" presId="urn:microsoft.com/office/officeart/2005/8/layout/orgChart1"/>
    <dgm:cxn modelId="{9918FD2A-D2E1-46BA-8E80-880193CA14AA}" type="presParOf" srcId="{8B8D705F-F79B-455B-AFBF-ACE13CCD0A43}" destId="{74637B1D-EC8D-40C5-A90D-9F4CBB3BA304}" srcOrd="3" destOrd="0" presId="urn:microsoft.com/office/officeart/2005/8/layout/orgChart1"/>
    <dgm:cxn modelId="{0C545E2E-B087-4353-A2BC-0AD0A25AB687}" type="presParOf" srcId="{74637B1D-EC8D-40C5-A90D-9F4CBB3BA304}" destId="{E5A0375E-CCD9-45EB-9522-59A70F9952C6}" srcOrd="0" destOrd="0" presId="urn:microsoft.com/office/officeart/2005/8/layout/orgChart1"/>
    <dgm:cxn modelId="{5430B814-43E4-466C-8E5F-68E5818409E5}" type="presParOf" srcId="{E5A0375E-CCD9-45EB-9522-59A70F9952C6}" destId="{00E0E9E2-4014-4A32-B420-52BEAB87B586}" srcOrd="0" destOrd="0" presId="urn:microsoft.com/office/officeart/2005/8/layout/orgChart1"/>
    <dgm:cxn modelId="{1D1AED1B-317C-4CC0-A9A0-FFEC9BAA4FFD}" type="presParOf" srcId="{E5A0375E-CCD9-45EB-9522-59A70F9952C6}" destId="{4893B82D-EB10-458C-A715-6C9BAAA62AA0}" srcOrd="1" destOrd="0" presId="urn:microsoft.com/office/officeart/2005/8/layout/orgChart1"/>
    <dgm:cxn modelId="{6E6733AC-1037-418C-ABC7-1320A656379B}" type="presParOf" srcId="{74637B1D-EC8D-40C5-A90D-9F4CBB3BA304}" destId="{E565EA25-6063-4105-AC67-4BE78BB194FC}" srcOrd="1" destOrd="0" presId="urn:microsoft.com/office/officeart/2005/8/layout/orgChart1"/>
    <dgm:cxn modelId="{8731B571-4B37-470C-A791-6B8BAD3A6E85}" type="presParOf" srcId="{E565EA25-6063-4105-AC67-4BE78BB194FC}" destId="{96E32AA4-9537-46AE-A18E-EA81EBB33134}" srcOrd="0" destOrd="0" presId="urn:microsoft.com/office/officeart/2005/8/layout/orgChart1"/>
    <dgm:cxn modelId="{D5629A2A-B065-49F9-A866-D649A35906DE}" type="presParOf" srcId="{E565EA25-6063-4105-AC67-4BE78BB194FC}" destId="{66FAB95C-9AF0-49FA-AF20-1AFF6BEE2A68}" srcOrd="1" destOrd="0" presId="urn:microsoft.com/office/officeart/2005/8/layout/orgChart1"/>
    <dgm:cxn modelId="{588908A7-BA01-457B-934C-4460474AE619}" type="presParOf" srcId="{66FAB95C-9AF0-49FA-AF20-1AFF6BEE2A68}" destId="{1DCEA9A6-5053-4F84-9D62-28C74ABD05A8}" srcOrd="0" destOrd="0" presId="urn:microsoft.com/office/officeart/2005/8/layout/orgChart1"/>
    <dgm:cxn modelId="{906C0FED-AEF3-494C-B360-195D88C4631A}" type="presParOf" srcId="{1DCEA9A6-5053-4F84-9D62-28C74ABD05A8}" destId="{C1C666FE-B3BA-4C50-842E-483F0EC7E16C}" srcOrd="0" destOrd="0" presId="urn:microsoft.com/office/officeart/2005/8/layout/orgChart1"/>
    <dgm:cxn modelId="{87C099F9-A77D-48CE-8460-922F4CF7678A}" type="presParOf" srcId="{1DCEA9A6-5053-4F84-9D62-28C74ABD05A8}" destId="{10D3D0A8-2538-4477-84C6-D6E20F52C912}" srcOrd="1" destOrd="0" presId="urn:microsoft.com/office/officeart/2005/8/layout/orgChart1"/>
    <dgm:cxn modelId="{16F282FD-4CBD-4114-A1CD-E62E220A3A08}" type="presParOf" srcId="{66FAB95C-9AF0-49FA-AF20-1AFF6BEE2A68}" destId="{136DF0B0-2F9F-4BF3-8C40-3FB1161421B9}" srcOrd="1" destOrd="0" presId="urn:microsoft.com/office/officeart/2005/8/layout/orgChart1"/>
    <dgm:cxn modelId="{97B8E306-4520-46EB-A8A3-6332D3BD946F}" type="presParOf" srcId="{136DF0B0-2F9F-4BF3-8C40-3FB1161421B9}" destId="{FAF50B44-F4AF-47AE-A2DD-F87712C85A5D}" srcOrd="0" destOrd="0" presId="urn:microsoft.com/office/officeart/2005/8/layout/orgChart1"/>
    <dgm:cxn modelId="{7904E0AE-B205-4901-BE72-DC0FB95BDA07}" type="presParOf" srcId="{136DF0B0-2F9F-4BF3-8C40-3FB1161421B9}" destId="{4ECB1278-AD97-499F-8492-D611C01E193B}" srcOrd="1" destOrd="0" presId="urn:microsoft.com/office/officeart/2005/8/layout/orgChart1"/>
    <dgm:cxn modelId="{CC3865D6-556C-4795-9C93-BF40DCDA88D2}" type="presParOf" srcId="{4ECB1278-AD97-499F-8492-D611C01E193B}" destId="{4BD9B556-490F-4A3E-9100-B14D5D353239}" srcOrd="0" destOrd="0" presId="urn:microsoft.com/office/officeart/2005/8/layout/orgChart1"/>
    <dgm:cxn modelId="{95DCD3A7-2B72-483A-A771-186FC69EB82F}" type="presParOf" srcId="{4BD9B556-490F-4A3E-9100-B14D5D353239}" destId="{F23A8D36-74FF-4879-881A-8493B84D3680}" srcOrd="0" destOrd="0" presId="urn:microsoft.com/office/officeart/2005/8/layout/orgChart1"/>
    <dgm:cxn modelId="{0CB150F0-548B-4E4A-A737-77704FE61C98}" type="presParOf" srcId="{4BD9B556-490F-4A3E-9100-B14D5D353239}" destId="{B3FC155A-38D9-4FDE-90C3-92851278E1FE}" srcOrd="1" destOrd="0" presId="urn:microsoft.com/office/officeart/2005/8/layout/orgChart1"/>
    <dgm:cxn modelId="{55CEDC65-E6C5-4350-AC12-D89939E60B0A}" type="presParOf" srcId="{4ECB1278-AD97-499F-8492-D611C01E193B}" destId="{51F0D396-6A99-412B-B907-048316FB893B}" srcOrd="1" destOrd="0" presId="urn:microsoft.com/office/officeart/2005/8/layout/orgChart1"/>
    <dgm:cxn modelId="{6E824EBC-F423-4631-8EFB-0EB03CE74D45}" type="presParOf" srcId="{4ECB1278-AD97-499F-8492-D611C01E193B}" destId="{113CF4F8-1B50-4D2D-B38F-C3FC619D61A6}" srcOrd="2" destOrd="0" presId="urn:microsoft.com/office/officeart/2005/8/layout/orgChart1"/>
    <dgm:cxn modelId="{AAE81227-3C3C-4614-84C6-65EBDA61DE17}" type="presParOf" srcId="{136DF0B0-2F9F-4BF3-8C40-3FB1161421B9}" destId="{07D2D38C-6433-4B6C-9EA0-E0E0134451AE}" srcOrd="2" destOrd="0" presId="urn:microsoft.com/office/officeart/2005/8/layout/orgChart1"/>
    <dgm:cxn modelId="{725388F2-759F-4D91-9E14-4846AF0D1A9E}" type="presParOf" srcId="{136DF0B0-2F9F-4BF3-8C40-3FB1161421B9}" destId="{B81C4FA9-6D6B-4380-9FAC-266AD9473EF7}" srcOrd="3" destOrd="0" presId="urn:microsoft.com/office/officeart/2005/8/layout/orgChart1"/>
    <dgm:cxn modelId="{DA732E62-98E3-4991-A7FD-27FC6A0733CF}" type="presParOf" srcId="{B81C4FA9-6D6B-4380-9FAC-266AD9473EF7}" destId="{17CE5F69-7D87-48D6-BC4F-6D196CBCACA5}" srcOrd="0" destOrd="0" presId="urn:microsoft.com/office/officeart/2005/8/layout/orgChart1"/>
    <dgm:cxn modelId="{3FF5FEC3-48BB-4DEA-BD5E-38313045EFFC}" type="presParOf" srcId="{17CE5F69-7D87-48D6-BC4F-6D196CBCACA5}" destId="{A752D296-D261-4F11-93F2-7A2D0CF2B8A1}" srcOrd="0" destOrd="0" presId="urn:microsoft.com/office/officeart/2005/8/layout/orgChart1"/>
    <dgm:cxn modelId="{F03FF80F-FAB5-4EDC-8932-EC29BB3F72D5}" type="presParOf" srcId="{17CE5F69-7D87-48D6-BC4F-6D196CBCACA5}" destId="{323CFC3E-770F-416E-8078-59B0067CFC6C}" srcOrd="1" destOrd="0" presId="urn:microsoft.com/office/officeart/2005/8/layout/orgChart1"/>
    <dgm:cxn modelId="{BD687186-B78F-407B-A1C4-A0F8B084CAA7}" type="presParOf" srcId="{B81C4FA9-6D6B-4380-9FAC-266AD9473EF7}" destId="{291B1680-B0D0-4A0D-BAA7-158A0556836F}" srcOrd="1" destOrd="0" presId="urn:microsoft.com/office/officeart/2005/8/layout/orgChart1"/>
    <dgm:cxn modelId="{9B8BB128-332C-4399-AEB3-01627D64C2B0}" type="presParOf" srcId="{B81C4FA9-6D6B-4380-9FAC-266AD9473EF7}" destId="{E6768901-848E-4453-896E-EE75F2C61DDD}" srcOrd="2" destOrd="0" presId="urn:microsoft.com/office/officeart/2005/8/layout/orgChart1"/>
    <dgm:cxn modelId="{03E13351-4442-421D-9ACD-F56501669E92}" type="presParOf" srcId="{136DF0B0-2F9F-4BF3-8C40-3FB1161421B9}" destId="{E79C1CEE-A4DF-435E-A637-A4826BFD270B}" srcOrd="4" destOrd="0" presId="urn:microsoft.com/office/officeart/2005/8/layout/orgChart1"/>
    <dgm:cxn modelId="{75BD7969-8E24-4830-BF61-DEB177B0CDF6}" type="presParOf" srcId="{136DF0B0-2F9F-4BF3-8C40-3FB1161421B9}" destId="{9AF93BB6-8455-4E5C-BB85-FCB54ABAE7BE}" srcOrd="5" destOrd="0" presId="urn:microsoft.com/office/officeart/2005/8/layout/orgChart1"/>
    <dgm:cxn modelId="{A9712680-CF7C-4C33-8F77-972187E94A02}" type="presParOf" srcId="{9AF93BB6-8455-4E5C-BB85-FCB54ABAE7BE}" destId="{C416349D-02C0-43E6-A16D-AC1D8B8D4088}" srcOrd="0" destOrd="0" presId="urn:microsoft.com/office/officeart/2005/8/layout/orgChart1"/>
    <dgm:cxn modelId="{885C222E-907D-46F7-91AD-DA217F6A110E}" type="presParOf" srcId="{C416349D-02C0-43E6-A16D-AC1D8B8D4088}" destId="{EA841BDF-B488-4FA2-9D6D-E52E8A01A598}" srcOrd="0" destOrd="0" presId="urn:microsoft.com/office/officeart/2005/8/layout/orgChart1"/>
    <dgm:cxn modelId="{6EDBEA3A-6D53-4AB8-827D-C60F311C9F4B}" type="presParOf" srcId="{C416349D-02C0-43E6-A16D-AC1D8B8D4088}" destId="{E3F15066-5581-4B0C-8E80-1AB43BB74B36}" srcOrd="1" destOrd="0" presId="urn:microsoft.com/office/officeart/2005/8/layout/orgChart1"/>
    <dgm:cxn modelId="{208D08FD-31B5-4ACF-A8C8-EBE6E6DDC937}" type="presParOf" srcId="{9AF93BB6-8455-4E5C-BB85-FCB54ABAE7BE}" destId="{26F2ACAB-C8A2-410D-A2E8-876753495F96}" srcOrd="1" destOrd="0" presId="urn:microsoft.com/office/officeart/2005/8/layout/orgChart1"/>
    <dgm:cxn modelId="{3C0C9CAB-65B0-4CF2-8418-22C15AEB9BEA}" type="presParOf" srcId="{9AF93BB6-8455-4E5C-BB85-FCB54ABAE7BE}" destId="{55DE1A40-D375-4A0F-9430-7198F1A13AAB}" srcOrd="2" destOrd="0" presId="urn:microsoft.com/office/officeart/2005/8/layout/orgChart1"/>
    <dgm:cxn modelId="{67518463-9A77-47AD-A4BE-03151DAC0E9A}" type="presParOf" srcId="{66FAB95C-9AF0-49FA-AF20-1AFF6BEE2A68}" destId="{5B696D7D-7D02-4CAF-AF88-CD6B4F3CD6DA}" srcOrd="2" destOrd="0" presId="urn:microsoft.com/office/officeart/2005/8/layout/orgChart1"/>
    <dgm:cxn modelId="{5C13FAA2-68D4-4F7C-BAEF-ED178B6E0B1B}" type="presParOf" srcId="{74637B1D-EC8D-40C5-A90D-9F4CBB3BA304}" destId="{74D72E7B-C98A-4D94-981B-5AE982B5866C}" srcOrd="2" destOrd="0" presId="urn:microsoft.com/office/officeart/2005/8/layout/orgChart1"/>
    <dgm:cxn modelId="{3D8E67BC-9208-490A-A549-E0222A4AA2CF}" type="presParOf" srcId="{EFE31CF6-B540-40AF-9DBE-5CE552F4DA49}" destId="{29F6CE4F-5AA1-462A-8783-CBC051059E5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1DACDB-32E5-4A8E-B252-1AAD4C41C28C}"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s-EC"/>
        </a:p>
      </dgm:t>
    </dgm:pt>
    <dgm:pt modelId="{58AE2DEF-E20A-49EF-B780-E47EF9ABE298}">
      <dgm:prSet phldrT="[Texto]"/>
      <dgm:spPr/>
      <dgm:t>
        <a:bodyPr/>
        <a:lstStyle/>
        <a:p>
          <a:r>
            <a:rPr lang="es-EC" dirty="0"/>
            <a:t>200 gallinas </a:t>
          </a:r>
        </a:p>
        <a:p>
          <a:r>
            <a:rPr lang="es-EC" dirty="0" err="1"/>
            <a:t>Lohman</a:t>
          </a:r>
          <a:r>
            <a:rPr lang="es-EC" dirty="0"/>
            <a:t> Brown</a:t>
          </a:r>
        </a:p>
      </dgm:t>
    </dgm:pt>
    <dgm:pt modelId="{FCF66F70-9A55-4343-86BB-D8857F025EE7}" type="parTrans" cxnId="{062C8032-E2A3-47C2-8A2A-08ECF8CEAF60}">
      <dgm:prSet/>
      <dgm:spPr/>
      <dgm:t>
        <a:bodyPr/>
        <a:lstStyle/>
        <a:p>
          <a:endParaRPr lang="es-EC"/>
        </a:p>
      </dgm:t>
    </dgm:pt>
    <dgm:pt modelId="{201B5CD9-39A5-4F87-AC80-307748A19656}" type="sibTrans" cxnId="{062C8032-E2A3-47C2-8A2A-08ECF8CEAF60}">
      <dgm:prSet/>
      <dgm:spPr/>
      <dgm:t>
        <a:bodyPr/>
        <a:lstStyle/>
        <a:p>
          <a:endParaRPr lang="es-EC"/>
        </a:p>
      </dgm:t>
    </dgm:pt>
    <dgm:pt modelId="{FD128F95-2EA1-4625-8AD8-81DA706740B0}">
      <dgm:prSet phldrT="[Texto]"/>
      <dgm:spPr/>
      <dgm:t>
        <a:bodyPr/>
        <a:lstStyle/>
        <a:p>
          <a:r>
            <a:rPr lang="es-EC" dirty="0"/>
            <a:t>A partir de la semana 100 (fase 3 de producción).</a:t>
          </a:r>
        </a:p>
      </dgm:t>
    </dgm:pt>
    <dgm:pt modelId="{29BD9AF8-A624-4E16-9738-5CAA7A803D46}" type="parTrans" cxnId="{8B3E03ED-2CB4-4A16-91E9-8B3016B89F9F}">
      <dgm:prSet/>
      <dgm:spPr/>
      <dgm:t>
        <a:bodyPr/>
        <a:lstStyle/>
        <a:p>
          <a:endParaRPr lang="es-EC"/>
        </a:p>
      </dgm:t>
    </dgm:pt>
    <dgm:pt modelId="{276FA9B8-D614-4D56-9494-B9958411DE6B}" type="sibTrans" cxnId="{8B3E03ED-2CB4-4A16-91E9-8B3016B89F9F}">
      <dgm:prSet/>
      <dgm:spPr/>
      <dgm:t>
        <a:bodyPr/>
        <a:lstStyle/>
        <a:p>
          <a:endParaRPr lang="es-EC"/>
        </a:p>
      </dgm:t>
    </dgm:pt>
    <dgm:pt modelId="{A94DF9C5-3839-4FB4-AAD9-A680881AC0FA}">
      <dgm:prSet phldrT="[Texto]"/>
      <dgm:spPr/>
      <dgm:t>
        <a:bodyPr/>
        <a:lstStyle/>
        <a:p>
          <a:r>
            <a:rPr lang="es-EC" dirty="0"/>
            <a:t>Peso: 1,9 Kg</a:t>
          </a:r>
        </a:p>
      </dgm:t>
    </dgm:pt>
    <dgm:pt modelId="{B7D2F38F-7945-415B-95FB-3D6E2E165752}" type="parTrans" cxnId="{A4B4C1D1-32E7-49F6-AA60-90E78D11ADF4}">
      <dgm:prSet/>
      <dgm:spPr/>
      <dgm:t>
        <a:bodyPr/>
        <a:lstStyle/>
        <a:p>
          <a:endParaRPr lang="es-EC"/>
        </a:p>
      </dgm:t>
    </dgm:pt>
    <dgm:pt modelId="{7F3BE5A3-4D1E-4052-9408-B8C28F079ECB}" type="sibTrans" cxnId="{A4B4C1D1-32E7-49F6-AA60-90E78D11ADF4}">
      <dgm:prSet/>
      <dgm:spPr/>
      <dgm:t>
        <a:bodyPr/>
        <a:lstStyle/>
        <a:p>
          <a:endParaRPr lang="es-EC"/>
        </a:p>
      </dgm:t>
    </dgm:pt>
    <dgm:pt modelId="{620AFEF4-51E1-4394-8C85-E1C11A50347D}">
      <dgm:prSet phldrT="[Texto]"/>
      <dgm:spPr/>
      <dgm:t>
        <a:bodyPr/>
        <a:lstStyle/>
        <a:p>
          <a:r>
            <a:rPr lang="es-EC" dirty="0"/>
            <a:t>Distribuidas en 4 tratamientos, con 10 repeticiones</a:t>
          </a:r>
        </a:p>
      </dgm:t>
    </dgm:pt>
    <dgm:pt modelId="{79D6C797-04BA-4B42-AB40-B076B04260BF}" type="parTrans" cxnId="{4B1BBBA0-4191-4E01-9250-6C82CEB5D1AD}">
      <dgm:prSet/>
      <dgm:spPr/>
      <dgm:t>
        <a:bodyPr/>
        <a:lstStyle/>
        <a:p>
          <a:endParaRPr lang="es-EC"/>
        </a:p>
      </dgm:t>
    </dgm:pt>
    <dgm:pt modelId="{771C3429-623D-4008-8832-813C8C9EE94D}" type="sibTrans" cxnId="{4B1BBBA0-4191-4E01-9250-6C82CEB5D1AD}">
      <dgm:prSet/>
      <dgm:spPr/>
      <dgm:t>
        <a:bodyPr/>
        <a:lstStyle/>
        <a:p>
          <a:endParaRPr lang="es-EC"/>
        </a:p>
      </dgm:t>
    </dgm:pt>
    <dgm:pt modelId="{3389DD8F-51F1-47C8-BB3C-F0BB4256263A}">
      <dgm:prSet phldrT="[Texto]"/>
      <dgm:spPr/>
      <dgm:t>
        <a:bodyPr/>
        <a:lstStyle/>
        <a:p>
          <a:r>
            <a:rPr lang="es-EC" dirty="0"/>
            <a:t>Unidad experimental: Una jaula (5 gallinas) </a:t>
          </a:r>
        </a:p>
      </dgm:t>
    </dgm:pt>
    <dgm:pt modelId="{149169F1-B181-4D03-9920-C54950F55404}" type="parTrans" cxnId="{A59B4C6D-2F27-498F-A657-06B73D12687F}">
      <dgm:prSet/>
      <dgm:spPr/>
      <dgm:t>
        <a:bodyPr/>
        <a:lstStyle/>
        <a:p>
          <a:endParaRPr lang="es-EC"/>
        </a:p>
      </dgm:t>
    </dgm:pt>
    <dgm:pt modelId="{52225015-0C34-48C5-95BD-804709A51A8A}" type="sibTrans" cxnId="{A59B4C6D-2F27-498F-A657-06B73D12687F}">
      <dgm:prSet/>
      <dgm:spPr/>
      <dgm:t>
        <a:bodyPr/>
        <a:lstStyle/>
        <a:p>
          <a:endParaRPr lang="es-EC"/>
        </a:p>
      </dgm:t>
    </dgm:pt>
    <dgm:pt modelId="{40D6EA14-E3A5-41E0-816D-6D5AA43468AC}" type="pres">
      <dgm:prSet presAssocID="{4F1DACDB-32E5-4A8E-B252-1AAD4C41C28C}" presName="diagram" presStyleCnt="0">
        <dgm:presLayoutVars>
          <dgm:dir/>
          <dgm:resizeHandles val="exact"/>
        </dgm:presLayoutVars>
      </dgm:prSet>
      <dgm:spPr/>
      <dgm:t>
        <a:bodyPr/>
        <a:lstStyle/>
        <a:p>
          <a:endParaRPr lang="es-EC"/>
        </a:p>
      </dgm:t>
    </dgm:pt>
    <dgm:pt modelId="{3172B3F5-EBE4-4465-BD80-6A04BC97B130}" type="pres">
      <dgm:prSet presAssocID="{58AE2DEF-E20A-49EF-B780-E47EF9ABE298}" presName="node" presStyleLbl="node1" presStyleIdx="0" presStyleCnt="5">
        <dgm:presLayoutVars>
          <dgm:bulletEnabled val="1"/>
        </dgm:presLayoutVars>
      </dgm:prSet>
      <dgm:spPr/>
      <dgm:t>
        <a:bodyPr/>
        <a:lstStyle/>
        <a:p>
          <a:endParaRPr lang="es-EC"/>
        </a:p>
      </dgm:t>
    </dgm:pt>
    <dgm:pt modelId="{9C40A164-7D0C-4179-8F81-3974073B7DAF}" type="pres">
      <dgm:prSet presAssocID="{201B5CD9-39A5-4F87-AC80-307748A19656}" presName="sibTrans" presStyleCnt="0"/>
      <dgm:spPr/>
    </dgm:pt>
    <dgm:pt modelId="{32A2FACA-8567-4E65-BE3D-26F371218924}" type="pres">
      <dgm:prSet presAssocID="{FD128F95-2EA1-4625-8AD8-81DA706740B0}" presName="node" presStyleLbl="node1" presStyleIdx="1" presStyleCnt="5">
        <dgm:presLayoutVars>
          <dgm:bulletEnabled val="1"/>
        </dgm:presLayoutVars>
      </dgm:prSet>
      <dgm:spPr/>
      <dgm:t>
        <a:bodyPr/>
        <a:lstStyle/>
        <a:p>
          <a:endParaRPr lang="es-EC"/>
        </a:p>
      </dgm:t>
    </dgm:pt>
    <dgm:pt modelId="{678B27DE-78E5-4C30-94D6-5267EBC92C0B}" type="pres">
      <dgm:prSet presAssocID="{276FA9B8-D614-4D56-9494-B9958411DE6B}" presName="sibTrans" presStyleCnt="0"/>
      <dgm:spPr/>
    </dgm:pt>
    <dgm:pt modelId="{673AF453-3AF1-4E77-833B-D4B0CE7D8568}" type="pres">
      <dgm:prSet presAssocID="{A94DF9C5-3839-4FB4-AAD9-A680881AC0FA}" presName="node" presStyleLbl="node1" presStyleIdx="2" presStyleCnt="5">
        <dgm:presLayoutVars>
          <dgm:bulletEnabled val="1"/>
        </dgm:presLayoutVars>
      </dgm:prSet>
      <dgm:spPr/>
      <dgm:t>
        <a:bodyPr/>
        <a:lstStyle/>
        <a:p>
          <a:endParaRPr lang="es-EC"/>
        </a:p>
      </dgm:t>
    </dgm:pt>
    <dgm:pt modelId="{5BC5F0B9-5CA6-4CA6-ABD3-203A9E076EA6}" type="pres">
      <dgm:prSet presAssocID="{7F3BE5A3-4D1E-4052-9408-B8C28F079ECB}" presName="sibTrans" presStyleCnt="0"/>
      <dgm:spPr/>
    </dgm:pt>
    <dgm:pt modelId="{493C4E4D-B006-4911-8DEA-A3C8B8A64514}" type="pres">
      <dgm:prSet presAssocID="{620AFEF4-51E1-4394-8C85-E1C11A50347D}" presName="node" presStyleLbl="node1" presStyleIdx="3" presStyleCnt="5">
        <dgm:presLayoutVars>
          <dgm:bulletEnabled val="1"/>
        </dgm:presLayoutVars>
      </dgm:prSet>
      <dgm:spPr/>
      <dgm:t>
        <a:bodyPr/>
        <a:lstStyle/>
        <a:p>
          <a:endParaRPr lang="es-EC"/>
        </a:p>
      </dgm:t>
    </dgm:pt>
    <dgm:pt modelId="{3FBE249D-B3DC-4CF8-A042-83336ABFCCFB}" type="pres">
      <dgm:prSet presAssocID="{771C3429-623D-4008-8832-813C8C9EE94D}" presName="sibTrans" presStyleCnt="0"/>
      <dgm:spPr/>
    </dgm:pt>
    <dgm:pt modelId="{799889D8-C2AE-4E20-88EF-F648EB81A66C}" type="pres">
      <dgm:prSet presAssocID="{3389DD8F-51F1-47C8-BB3C-F0BB4256263A}" presName="node" presStyleLbl="node1" presStyleIdx="4" presStyleCnt="5">
        <dgm:presLayoutVars>
          <dgm:bulletEnabled val="1"/>
        </dgm:presLayoutVars>
      </dgm:prSet>
      <dgm:spPr/>
      <dgm:t>
        <a:bodyPr/>
        <a:lstStyle/>
        <a:p>
          <a:endParaRPr lang="es-EC"/>
        </a:p>
      </dgm:t>
    </dgm:pt>
  </dgm:ptLst>
  <dgm:cxnLst>
    <dgm:cxn modelId="{558BF038-6B20-4914-AF8C-4B62D9E636F4}" type="presOf" srcId="{3389DD8F-51F1-47C8-BB3C-F0BB4256263A}" destId="{799889D8-C2AE-4E20-88EF-F648EB81A66C}" srcOrd="0" destOrd="0" presId="urn:microsoft.com/office/officeart/2005/8/layout/default"/>
    <dgm:cxn modelId="{7F182594-CBFB-465D-A034-3631EA1D3234}" type="presOf" srcId="{A94DF9C5-3839-4FB4-AAD9-A680881AC0FA}" destId="{673AF453-3AF1-4E77-833B-D4B0CE7D8568}" srcOrd="0" destOrd="0" presId="urn:microsoft.com/office/officeart/2005/8/layout/default"/>
    <dgm:cxn modelId="{A59B4C6D-2F27-498F-A657-06B73D12687F}" srcId="{4F1DACDB-32E5-4A8E-B252-1AAD4C41C28C}" destId="{3389DD8F-51F1-47C8-BB3C-F0BB4256263A}" srcOrd="4" destOrd="0" parTransId="{149169F1-B181-4D03-9920-C54950F55404}" sibTransId="{52225015-0C34-48C5-95BD-804709A51A8A}"/>
    <dgm:cxn modelId="{A4B4C1D1-32E7-49F6-AA60-90E78D11ADF4}" srcId="{4F1DACDB-32E5-4A8E-B252-1AAD4C41C28C}" destId="{A94DF9C5-3839-4FB4-AAD9-A680881AC0FA}" srcOrd="2" destOrd="0" parTransId="{B7D2F38F-7945-415B-95FB-3D6E2E165752}" sibTransId="{7F3BE5A3-4D1E-4052-9408-B8C28F079ECB}"/>
    <dgm:cxn modelId="{4B1BBBA0-4191-4E01-9250-6C82CEB5D1AD}" srcId="{4F1DACDB-32E5-4A8E-B252-1AAD4C41C28C}" destId="{620AFEF4-51E1-4394-8C85-E1C11A50347D}" srcOrd="3" destOrd="0" parTransId="{79D6C797-04BA-4B42-AB40-B076B04260BF}" sibTransId="{771C3429-623D-4008-8832-813C8C9EE94D}"/>
    <dgm:cxn modelId="{DDE2E341-FE08-484B-B624-0922D446234A}" type="presOf" srcId="{4F1DACDB-32E5-4A8E-B252-1AAD4C41C28C}" destId="{40D6EA14-E3A5-41E0-816D-6D5AA43468AC}" srcOrd="0" destOrd="0" presId="urn:microsoft.com/office/officeart/2005/8/layout/default"/>
    <dgm:cxn modelId="{D0AFA051-B8DA-4303-A008-D28E97257D72}" type="presOf" srcId="{58AE2DEF-E20A-49EF-B780-E47EF9ABE298}" destId="{3172B3F5-EBE4-4465-BD80-6A04BC97B130}" srcOrd="0" destOrd="0" presId="urn:microsoft.com/office/officeart/2005/8/layout/default"/>
    <dgm:cxn modelId="{062C8032-E2A3-47C2-8A2A-08ECF8CEAF60}" srcId="{4F1DACDB-32E5-4A8E-B252-1AAD4C41C28C}" destId="{58AE2DEF-E20A-49EF-B780-E47EF9ABE298}" srcOrd="0" destOrd="0" parTransId="{FCF66F70-9A55-4343-86BB-D8857F025EE7}" sibTransId="{201B5CD9-39A5-4F87-AC80-307748A19656}"/>
    <dgm:cxn modelId="{6F8DECF6-B805-4686-BC08-9D69F9A2803E}" type="presOf" srcId="{620AFEF4-51E1-4394-8C85-E1C11A50347D}" destId="{493C4E4D-B006-4911-8DEA-A3C8B8A64514}" srcOrd="0" destOrd="0" presId="urn:microsoft.com/office/officeart/2005/8/layout/default"/>
    <dgm:cxn modelId="{4C9A499A-974E-48EB-AA52-54CFB626B70B}" type="presOf" srcId="{FD128F95-2EA1-4625-8AD8-81DA706740B0}" destId="{32A2FACA-8567-4E65-BE3D-26F371218924}" srcOrd="0" destOrd="0" presId="urn:microsoft.com/office/officeart/2005/8/layout/default"/>
    <dgm:cxn modelId="{8B3E03ED-2CB4-4A16-91E9-8B3016B89F9F}" srcId="{4F1DACDB-32E5-4A8E-B252-1AAD4C41C28C}" destId="{FD128F95-2EA1-4625-8AD8-81DA706740B0}" srcOrd="1" destOrd="0" parTransId="{29BD9AF8-A624-4E16-9738-5CAA7A803D46}" sibTransId="{276FA9B8-D614-4D56-9494-B9958411DE6B}"/>
    <dgm:cxn modelId="{51BB66AE-6272-4FD5-A834-79A2F0E27CC5}" type="presParOf" srcId="{40D6EA14-E3A5-41E0-816D-6D5AA43468AC}" destId="{3172B3F5-EBE4-4465-BD80-6A04BC97B130}" srcOrd="0" destOrd="0" presId="urn:microsoft.com/office/officeart/2005/8/layout/default"/>
    <dgm:cxn modelId="{B4E593BE-97AD-4366-B086-9822DD79B20F}" type="presParOf" srcId="{40D6EA14-E3A5-41E0-816D-6D5AA43468AC}" destId="{9C40A164-7D0C-4179-8F81-3974073B7DAF}" srcOrd="1" destOrd="0" presId="urn:microsoft.com/office/officeart/2005/8/layout/default"/>
    <dgm:cxn modelId="{CAEB4CD8-7615-4630-9F90-A4B793A13C1D}" type="presParOf" srcId="{40D6EA14-E3A5-41E0-816D-6D5AA43468AC}" destId="{32A2FACA-8567-4E65-BE3D-26F371218924}" srcOrd="2" destOrd="0" presId="urn:microsoft.com/office/officeart/2005/8/layout/default"/>
    <dgm:cxn modelId="{3C0DD986-FB2F-4997-AD84-6513AB272897}" type="presParOf" srcId="{40D6EA14-E3A5-41E0-816D-6D5AA43468AC}" destId="{678B27DE-78E5-4C30-94D6-5267EBC92C0B}" srcOrd="3" destOrd="0" presId="urn:microsoft.com/office/officeart/2005/8/layout/default"/>
    <dgm:cxn modelId="{7C34264B-FDE3-4EFC-9B5D-03B2B42ACF0C}" type="presParOf" srcId="{40D6EA14-E3A5-41E0-816D-6D5AA43468AC}" destId="{673AF453-3AF1-4E77-833B-D4B0CE7D8568}" srcOrd="4" destOrd="0" presId="urn:microsoft.com/office/officeart/2005/8/layout/default"/>
    <dgm:cxn modelId="{385DB6A7-9D2E-4E2E-B567-F2B5168CAFB5}" type="presParOf" srcId="{40D6EA14-E3A5-41E0-816D-6D5AA43468AC}" destId="{5BC5F0B9-5CA6-4CA6-ABD3-203A9E076EA6}" srcOrd="5" destOrd="0" presId="urn:microsoft.com/office/officeart/2005/8/layout/default"/>
    <dgm:cxn modelId="{1A7318C4-3437-48F2-89EE-B5AD9E01FC5A}" type="presParOf" srcId="{40D6EA14-E3A5-41E0-816D-6D5AA43468AC}" destId="{493C4E4D-B006-4911-8DEA-A3C8B8A64514}" srcOrd="6" destOrd="0" presId="urn:microsoft.com/office/officeart/2005/8/layout/default"/>
    <dgm:cxn modelId="{A753F463-F029-4C3E-B398-1B29E002B568}" type="presParOf" srcId="{40D6EA14-E3A5-41E0-816D-6D5AA43468AC}" destId="{3FBE249D-B3DC-4CF8-A042-83336ABFCCFB}" srcOrd="7" destOrd="0" presId="urn:microsoft.com/office/officeart/2005/8/layout/default"/>
    <dgm:cxn modelId="{C1C59A1F-7267-4F6D-BC05-A71237D9AB3D}" type="presParOf" srcId="{40D6EA14-E3A5-41E0-816D-6D5AA43468AC}" destId="{799889D8-C2AE-4E20-88EF-F648EB81A66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7B918C-7871-46A1-8E0D-4D47A148B73E}"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EC"/>
        </a:p>
      </dgm:t>
    </dgm:pt>
    <dgm:pt modelId="{7E63D5EF-CC47-4CF4-8DC2-82DF13863F04}">
      <dgm:prSet phldrT="[Texto]"/>
      <dgm:spPr/>
      <dgm:t>
        <a:bodyPr/>
        <a:lstStyle/>
        <a:p>
          <a:r>
            <a:rPr lang="es-EC" dirty="0"/>
            <a:t>La nave tiene 3 bloques, con 3 pisos.</a:t>
          </a:r>
        </a:p>
      </dgm:t>
    </dgm:pt>
    <dgm:pt modelId="{3D6DBF86-25CB-4FD4-A1B6-F3D3269FDDE8}" type="parTrans" cxnId="{A6E14790-16D9-4A17-B1DB-5CD9DF025A52}">
      <dgm:prSet/>
      <dgm:spPr/>
      <dgm:t>
        <a:bodyPr/>
        <a:lstStyle/>
        <a:p>
          <a:endParaRPr lang="es-EC"/>
        </a:p>
      </dgm:t>
    </dgm:pt>
    <dgm:pt modelId="{DB0368B4-FA7E-43F1-99F6-293496648163}" type="sibTrans" cxnId="{A6E14790-16D9-4A17-B1DB-5CD9DF025A52}">
      <dgm:prSet/>
      <dgm:spPr/>
      <dgm:t>
        <a:bodyPr/>
        <a:lstStyle/>
        <a:p>
          <a:endParaRPr lang="es-EC"/>
        </a:p>
      </dgm:t>
    </dgm:pt>
    <dgm:pt modelId="{9F8C1193-0A35-4B4F-86F4-5DD54B8F766F}">
      <dgm:prSet phldrT="[Texto]"/>
      <dgm:spPr/>
      <dgm:t>
        <a:bodyPr/>
        <a:lstStyle/>
        <a:p>
          <a:r>
            <a:rPr lang="es-EC" dirty="0"/>
            <a:t>Las dimensiones de la jaula: 61 cm de longitud, 46 cm de ancho y 50 cm de alto</a:t>
          </a:r>
        </a:p>
      </dgm:t>
    </dgm:pt>
    <dgm:pt modelId="{2077C094-4306-4872-AD04-810710CAD291}" type="parTrans" cxnId="{883C4AEF-AEA1-4582-9316-30816B2E3B45}">
      <dgm:prSet/>
      <dgm:spPr/>
      <dgm:t>
        <a:bodyPr/>
        <a:lstStyle/>
        <a:p>
          <a:endParaRPr lang="es-EC"/>
        </a:p>
      </dgm:t>
    </dgm:pt>
    <dgm:pt modelId="{9419A9AC-E4AE-4483-AF87-6D3DB6BC40B9}" type="sibTrans" cxnId="{883C4AEF-AEA1-4582-9316-30816B2E3B45}">
      <dgm:prSet/>
      <dgm:spPr/>
      <dgm:t>
        <a:bodyPr/>
        <a:lstStyle/>
        <a:p>
          <a:endParaRPr lang="es-EC"/>
        </a:p>
      </dgm:t>
    </dgm:pt>
    <mc:AlternateContent xmlns:mc="http://schemas.openxmlformats.org/markup-compatibility/2006" xmlns:a14="http://schemas.microsoft.com/office/drawing/2010/main">
      <mc:Choice Requires="a14">
        <dgm:pt modelId="{F4E24E3C-EFCC-4EB8-99FE-7B1854AE8F6B}">
          <dgm:prSet/>
          <dgm:spPr/>
          <dgm:t>
            <a:bodyPr/>
            <a:lstStyle/>
            <a:p>
              <a:r>
                <a:rPr lang="es-EC" dirty="0"/>
                <a:t>Superficie: 2806 </a:t>
              </a:r>
              <a14:m>
                <m:oMath xmlns:m="http://schemas.openxmlformats.org/officeDocument/2006/math">
                  <m:sSup>
                    <m:sSupPr>
                      <m:ctrlPr>
                        <a:rPr lang="es-EC" i="1" smtClean="0">
                          <a:latin typeface="Cambria Math"/>
                        </a:rPr>
                      </m:ctrlPr>
                    </m:sSupPr>
                    <m:e>
                      <m:r>
                        <a:rPr lang="es-EC" b="0" i="1" smtClean="0">
                          <a:latin typeface="Cambria Math" panose="02040503050406030204" pitchFamily="18" charset="0"/>
                        </a:rPr>
                        <m:t>𝑐𝑚</m:t>
                      </m:r>
                    </m:e>
                    <m:sup>
                      <m:r>
                        <a:rPr lang="es-EC" b="0" i="1" smtClean="0">
                          <a:latin typeface="Cambria Math" panose="02040503050406030204" pitchFamily="18" charset="0"/>
                        </a:rPr>
                        <m:t>2 </m:t>
                      </m:r>
                    </m:sup>
                  </m:sSup>
                </m:oMath>
              </a14:m>
              <a:r>
                <a:rPr lang="es-EC" dirty="0"/>
                <a:t> </a:t>
              </a:r>
            </a:p>
          </dgm:t>
        </dgm:pt>
      </mc:Choice>
      <mc:Fallback xmlns="">
        <dgm:pt modelId="{F4E24E3C-EFCC-4EB8-99FE-7B1854AE8F6B}">
          <dgm:prSet/>
          <dgm:spPr/>
          <dgm:t>
            <a:bodyPr/>
            <a:lstStyle/>
            <a:p>
              <a:r>
                <a:rPr lang="es-EC" dirty="0" smtClean="0"/>
                <a:t>Superficie: 2806 </a:t>
              </a:r>
              <a:r>
                <a:rPr lang="es-EC" i="0" smtClean="0">
                  <a:latin typeface="Cambria Math" panose="02040503050406030204" pitchFamily="18" charset="0"/>
                </a:rPr>
                <a:t>〖</a:t>
              </a:r>
              <a:r>
                <a:rPr lang="es-EC" b="0" i="0" smtClean="0">
                  <a:latin typeface="Cambria Math" panose="02040503050406030204" pitchFamily="18" charset="0"/>
                </a:rPr>
                <a:t>𝑐𝑚</a:t>
              </a:r>
              <a:r>
                <a:rPr lang="es-EC" b="0" i="0" smtClean="0">
                  <a:latin typeface="Cambria Math" panose="02040503050406030204" pitchFamily="18" charset="0"/>
                </a:rPr>
                <a:t>〗^(</a:t>
              </a:r>
              <a:r>
                <a:rPr lang="es-EC" b="0" i="0" smtClean="0">
                  <a:latin typeface="Cambria Math" panose="02040503050406030204" pitchFamily="18" charset="0"/>
                </a:rPr>
                <a:t>2 </a:t>
              </a:r>
              <a:r>
                <a:rPr lang="es-EC" b="0" i="0" smtClean="0">
                  <a:latin typeface="Cambria Math" panose="02040503050406030204" pitchFamily="18" charset="0"/>
                </a:rPr>
                <a:t>)</a:t>
              </a:r>
              <a:r>
                <a:rPr lang="es-EC" dirty="0" smtClean="0"/>
                <a:t> </a:t>
              </a:r>
            </a:p>
          </dgm:t>
        </dgm:pt>
      </mc:Fallback>
    </mc:AlternateContent>
    <dgm:pt modelId="{B37CA23A-23BE-49B1-AF7B-B88B6269B59F}" type="parTrans" cxnId="{20B3716F-BB8C-4565-9BD3-24AAB2AE57FD}">
      <dgm:prSet/>
      <dgm:spPr/>
      <dgm:t>
        <a:bodyPr/>
        <a:lstStyle/>
        <a:p>
          <a:endParaRPr lang="es-EC"/>
        </a:p>
      </dgm:t>
    </dgm:pt>
    <dgm:pt modelId="{F4870B1A-8C3C-4268-B2D4-CD98DB8C1BB4}" type="sibTrans" cxnId="{20B3716F-BB8C-4565-9BD3-24AAB2AE57FD}">
      <dgm:prSet/>
      <dgm:spPr/>
      <dgm:t>
        <a:bodyPr/>
        <a:lstStyle/>
        <a:p>
          <a:endParaRPr lang="es-EC"/>
        </a:p>
      </dgm:t>
    </dgm:pt>
    <mc:AlternateContent xmlns:mc="http://schemas.openxmlformats.org/markup-compatibility/2006" xmlns:a14="http://schemas.microsoft.com/office/drawing/2010/main">
      <mc:Choice Requires="a14">
        <dgm:pt modelId="{26F66D34-0930-4720-BD1C-E557D3585875}">
          <dgm:prSet/>
          <dgm:spPr/>
          <dgm:t>
            <a:bodyPr/>
            <a:lstStyle/>
            <a:p>
              <a:r>
                <a:rPr lang="es-EC" dirty="0"/>
                <a:t>Densidad: 562,1 </a:t>
              </a:r>
              <a14:m>
                <m:oMath xmlns:m="http://schemas.openxmlformats.org/officeDocument/2006/math">
                  <m:sSup>
                    <m:sSupPr>
                      <m:ctrlPr>
                        <a:rPr lang="es-EC" i="1" smtClean="0">
                          <a:latin typeface="Cambria Math"/>
                        </a:rPr>
                      </m:ctrlPr>
                    </m:sSupPr>
                    <m:e>
                      <m:r>
                        <a:rPr lang="es-EC" b="0" i="1" smtClean="0">
                          <a:latin typeface="Cambria Math" panose="02040503050406030204" pitchFamily="18" charset="0"/>
                        </a:rPr>
                        <m:t>𝑐𝑚</m:t>
                      </m:r>
                    </m:e>
                    <m:sup>
                      <m:r>
                        <a:rPr lang="es-EC" b="0" i="1" smtClean="0">
                          <a:latin typeface="Cambria Math" panose="02040503050406030204" pitchFamily="18" charset="0"/>
                        </a:rPr>
                        <m:t>2 </m:t>
                      </m:r>
                    </m:sup>
                  </m:sSup>
                  <m:r>
                    <a:rPr lang="es-EC" b="0" i="1" smtClean="0">
                      <a:latin typeface="Cambria Math" panose="02040503050406030204" pitchFamily="18" charset="0"/>
                    </a:rPr>
                    <m:t> </m:t>
                  </m:r>
                  <m:r>
                    <m:rPr>
                      <m:sty m:val="p"/>
                    </m:rPr>
                    <a:rPr lang="es-EC" b="0" i="0" smtClean="0">
                      <a:latin typeface="Cambria Math" panose="02040503050406030204" pitchFamily="18" charset="0"/>
                    </a:rPr>
                    <m:t>por</m:t>
                  </m:r>
                  <m:r>
                    <a:rPr lang="es-EC" b="0" i="0" smtClean="0">
                      <a:latin typeface="Cambria Math" panose="02040503050406030204" pitchFamily="18" charset="0"/>
                    </a:rPr>
                    <m:t> </m:t>
                  </m:r>
                  <m:r>
                    <m:rPr>
                      <m:sty m:val="p"/>
                    </m:rPr>
                    <a:rPr lang="es-EC" b="0" i="0" smtClean="0">
                      <a:latin typeface="Cambria Math" panose="02040503050406030204" pitchFamily="18" charset="0"/>
                    </a:rPr>
                    <m:t>ave</m:t>
                  </m:r>
                </m:oMath>
              </a14:m>
              <a:endParaRPr lang="es-EC" i="0" dirty="0"/>
            </a:p>
          </dgm:t>
        </dgm:pt>
      </mc:Choice>
      <mc:Fallback xmlns="">
        <dgm:pt modelId="{26F66D34-0930-4720-BD1C-E557D3585875}">
          <dgm:prSet/>
          <dgm:spPr/>
          <dgm:t>
            <a:bodyPr/>
            <a:lstStyle/>
            <a:p>
              <a:r>
                <a:rPr lang="es-EC" dirty="0" smtClean="0"/>
                <a:t>Densidad: 562,1 </a:t>
              </a:r>
              <a:r>
                <a:rPr lang="es-EC" i="0" smtClean="0">
                  <a:latin typeface="Cambria Math" panose="02040503050406030204" pitchFamily="18" charset="0"/>
                </a:rPr>
                <a:t>〖</a:t>
              </a:r>
              <a:r>
                <a:rPr lang="es-EC" b="0" i="0" smtClean="0">
                  <a:latin typeface="Cambria Math" panose="02040503050406030204" pitchFamily="18" charset="0"/>
                </a:rPr>
                <a:t>𝑐𝑚〗^(2 )  por ave</a:t>
              </a:r>
              <a:endParaRPr lang="es-EC" i="0" dirty="0"/>
            </a:p>
          </dgm:t>
        </dgm:pt>
      </mc:Fallback>
    </mc:AlternateContent>
    <dgm:pt modelId="{1C99FB4C-7806-4269-B4A7-90BD57ED6FC9}" type="parTrans" cxnId="{7EC1037F-B582-4A69-94F8-A53024ECD5E0}">
      <dgm:prSet/>
      <dgm:spPr/>
      <dgm:t>
        <a:bodyPr/>
        <a:lstStyle/>
        <a:p>
          <a:endParaRPr lang="es-EC"/>
        </a:p>
      </dgm:t>
    </dgm:pt>
    <dgm:pt modelId="{77E1D439-38E6-4106-89FF-7100B8C666D2}" type="sibTrans" cxnId="{7EC1037F-B582-4A69-94F8-A53024ECD5E0}">
      <dgm:prSet/>
      <dgm:spPr/>
      <dgm:t>
        <a:bodyPr/>
        <a:lstStyle/>
        <a:p>
          <a:endParaRPr lang="es-EC"/>
        </a:p>
      </dgm:t>
    </dgm:pt>
    <dgm:pt modelId="{B4DC8605-3C68-43ED-A778-9D1102BC1E8A}" type="pres">
      <dgm:prSet presAssocID="{F87B918C-7871-46A1-8E0D-4D47A148B73E}" presName="diagram" presStyleCnt="0">
        <dgm:presLayoutVars>
          <dgm:dir/>
          <dgm:resizeHandles val="exact"/>
        </dgm:presLayoutVars>
      </dgm:prSet>
      <dgm:spPr/>
      <dgm:t>
        <a:bodyPr/>
        <a:lstStyle/>
        <a:p>
          <a:endParaRPr lang="es-EC"/>
        </a:p>
      </dgm:t>
    </dgm:pt>
    <dgm:pt modelId="{FFB0874E-83EE-44E3-B7E4-0BF23613F5D5}" type="pres">
      <dgm:prSet presAssocID="{7E63D5EF-CC47-4CF4-8DC2-82DF13863F04}" presName="node" presStyleLbl="node1" presStyleIdx="0" presStyleCnt="4">
        <dgm:presLayoutVars>
          <dgm:bulletEnabled val="1"/>
        </dgm:presLayoutVars>
      </dgm:prSet>
      <dgm:spPr/>
      <dgm:t>
        <a:bodyPr/>
        <a:lstStyle/>
        <a:p>
          <a:endParaRPr lang="es-EC"/>
        </a:p>
      </dgm:t>
    </dgm:pt>
    <dgm:pt modelId="{FFE4E9FB-51F3-4C4C-BC71-F81853EC4500}" type="pres">
      <dgm:prSet presAssocID="{DB0368B4-FA7E-43F1-99F6-293496648163}" presName="sibTrans" presStyleCnt="0"/>
      <dgm:spPr/>
    </dgm:pt>
    <dgm:pt modelId="{4775BEC0-383F-4F0C-B9EE-32A77536F3FE}" type="pres">
      <dgm:prSet presAssocID="{9F8C1193-0A35-4B4F-86F4-5DD54B8F766F}" presName="node" presStyleLbl="node1" presStyleIdx="1" presStyleCnt="4">
        <dgm:presLayoutVars>
          <dgm:bulletEnabled val="1"/>
        </dgm:presLayoutVars>
      </dgm:prSet>
      <dgm:spPr/>
      <dgm:t>
        <a:bodyPr/>
        <a:lstStyle/>
        <a:p>
          <a:endParaRPr lang="es-EC"/>
        </a:p>
      </dgm:t>
    </dgm:pt>
    <dgm:pt modelId="{7AC4690C-0784-4FD4-9369-C38BEEDBE74C}" type="pres">
      <dgm:prSet presAssocID="{9419A9AC-E4AE-4483-AF87-6D3DB6BC40B9}" presName="sibTrans" presStyleCnt="0"/>
      <dgm:spPr/>
    </dgm:pt>
    <dgm:pt modelId="{25FE26D7-1977-4CB6-B530-3E479CC1ADE5}" type="pres">
      <dgm:prSet presAssocID="{F4E24E3C-EFCC-4EB8-99FE-7B1854AE8F6B}" presName="node" presStyleLbl="node1" presStyleIdx="2" presStyleCnt="4">
        <dgm:presLayoutVars>
          <dgm:bulletEnabled val="1"/>
        </dgm:presLayoutVars>
      </dgm:prSet>
      <dgm:spPr/>
      <dgm:t>
        <a:bodyPr/>
        <a:lstStyle/>
        <a:p>
          <a:endParaRPr lang="es-EC"/>
        </a:p>
      </dgm:t>
    </dgm:pt>
    <dgm:pt modelId="{F361C5D0-7E57-487E-A6DC-73E885756848}" type="pres">
      <dgm:prSet presAssocID="{F4870B1A-8C3C-4268-B2D4-CD98DB8C1BB4}" presName="sibTrans" presStyleCnt="0"/>
      <dgm:spPr/>
    </dgm:pt>
    <dgm:pt modelId="{52DBA261-488D-433A-AA3F-0FCA586044E5}" type="pres">
      <dgm:prSet presAssocID="{26F66D34-0930-4720-BD1C-E557D3585875}" presName="node" presStyleLbl="node1" presStyleIdx="3" presStyleCnt="4">
        <dgm:presLayoutVars>
          <dgm:bulletEnabled val="1"/>
        </dgm:presLayoutVars>
      </dgm:prSet>
      <dgm:spPr/>
      <dgm:t>
        <a:bodyPr/>
        <a:lstStyle/>
        <a:p>
          <a:endParaRPr lang="es-EC"/>
        </a:p>
      </dgm:t>
    </dgm:pt>
  </dgm:ptLst>
  <dgm:cxnLst>
    <dgm:cxn modelId="{20B3716F-BB8C-4565-9BD3-24AAB2AE57FD}" srcId="{F87B918C-7871-46A1-8E0D-4D47A148B73E}" destId="{F4E24E3C-EFCC-4EB8-99FE-7B1854AE8F6B}" srcOrd="2" destOrd="0" parTransId="{B37CA23A-23BE-49B1-AF7B-B88B6269B59F}" sibTransId="{F4870B1A-8C3C-4268-B2D4-CD98DB8C1BB4}"/>
    <dgm:cxn modelId="{A6E14790-16D9-4A17-B1DB-5CD9DF025A52}" srcId="{F87B918C-7871-46A1-8E0D-4D47A148B73E}" destId="{7E63D5EF-CC47-4CF4-8DC2-82DF13863F04}" srcOrd="0" destOrd="0" parTransId="{3D6DBF86-25CB-4FD4-A1B6-F3D3269FDDE8}" sibTransId="{DB0368B4-FA7E-43F1-99F6-293496648163}"/>
    <dgm:cxn modelId="{9FD2FDD5-B25D-46C9-8A82-3D563DCBC4B6}" type="presOf" srcId="{F4E24E3C-EFCC-4EB8-99FE-7B1854AE8F6B}" destId="{25FE26D7-1977-4CB6-B530-3E479CC1ADE5}" srcOrd="0" destOrd="0" presId="urn:microsoft.com/office/officeart/2005/8/layout/default"/>
    <dgm:cxn modelId="{298716B7-B09F-4A4C-BDF4-E2B3AED21BCA}" type="presOf" srcId="{9F8C1193-0A35-4B4F-86F4-5DD54B8F766F}" destId="{4775BEC0-383F-4F0C-B9EE-32A77536F3FE}" srcOrd="0" destOrd="0" presId="urn:microsoft.com/office/officeart/2005/8/layout/default"/>
    <dgm:cxn modelId="{7EC1037F-B582-4A69-94F8-A53024ECD5E0}" srcId="{F87B918C-7871-46A1-8E0D-4D47A148B73E}" destId="{26F66D34-0930-4720-BD1C-E557D3585875}" srcOrd="3" destOrd="0" parTransId="{1C99FB4C-7806-4269-B4A7-90BD57ED6FC9}" sibTransId="{77E1D439-38E6-4106-89FF-7100B8C666D2}"/>
    <dgm:cxn modelId="{883C4AEF-AEA1-4582-9316-30816B2E3B45}" srcId="{F87B918C-7871-46A1-8E0D-4D47A148B73E}" destId="{9F8C1193-0A35-4B4F-86F4-5DD54B8F766F}" srcOrd="1" destOrd="0" parTransId="{2077C094-4306-4872-AD04-810710CAD291}" sibTransId="{9419A9AC-E4AE-4483-AF87-6D3DB6BC40B9}"/>
    <dgm:cxn modelId="{4200E8EE-E209-4674-B278-283C76C67D90}" type="presOf" srcId="{26F66D34-0930-4720-BD1C-E557D3585875}" destId="{52DBA261-488D-433A-AA3F-0FCA586044E5}" srcOrd="0" destOrd="0" presId="urn:microsoft.com/office/officeart/2005/8/layout/default"/>
    <dgm:cxn modelId="{3BE97ECC-FECE-4483-9DFC-41C7806273EF}" type="presOf" srcId="{F87B918C-7871-46A1-8E0D-4D47A148B73E}" destId="{B4DC8605-3C68-43ED-A778-9D1102BC1E8A}" srcOrd="0" destOrd="0" presId="urn:microsoft.com/office/officeart/2005/8/layout/default"/>
    <dgm:cxn modelId="{A183225D-7BF2-4C84-970F-CDBB55E757A4}" type="presOf" srcId="{7E63D5EF-CC47-4CF4-8DC2-82DF13863F04}" destId="{FFB0874E-83EE-44E3-B7E4-0BF23613F5D5}" srcOrd="0" destOrd="0" presId="urn:microsoft.com/office/officeart/2005/8/layout/default"/>
    <dgm:cxn modelId="{72B9360E-5C32-4B6B-8D40-A7BD52705E54}" type="presParOf" srcId="{B4DC8605-3C68-43ED-A778-9D1102BC1E8A}" destId="{FFB0874E-83EE-44E3-B7E4-0BF23613F5D5}" srcOrd="0" destOrd="0" presId="urn:microsoft.com/office/officeart/2005/8/layout/default"/>
    <dgm:cxn modelId="{BA17B07F-E03D-4895-8C08-70E46B0AA0F5}" type="presParOf" srcId="{B4DC8605-3C68-43ED-A778-9D1102BC1E8A}" destId="{FFE4E9FB-51F3-4C4C-BC71-F81853EC4500}" srcOrd="1" destOrd="0" presId="urn:microsoft.com/office/officeart/2005/8/layout/default"/>
    <dgm:cxn modelId="{100BCF12-0609-4ACE-BB35-4A97AD0595E9}" type="presParOf" srcId="{B4DC8605-3C68-43ED-A778-9D1102BC1E8A}" destId="{4775BEC0-383F-4F0C-B9EE-32A77536F3FE}" srcOrd="2" destOrd="0" presId="urn:microsoft.com/office/officeart/2005/8/layout/default"/>
    <dgm:cxn modelId="{17E5FD36-9815-4DFA-8432-F0C8F0701A45}" type="presParOf" srcId="{B4DC8605-3C68-43ED-A778-9D1102BC1E8A}" destId="{7AC4690C-0784-4FD4-9369-C38BEEDBE74C}" srcOrd="3" destOrd="0" presId="urn:microsoft.com/office/officeart/2005/8/layout/default"/>
    <dgm:cxn modelId="{36A9DB95-212E-40FC-8A54-BB889EB304CE}" type="presParOf" srcId="{B4DC8605-3C68-43ED-A778-9D1102BC1E8A}" destId="{25FE26D7-1977-4CB6-B530-3E479CC1ADE5}" srcOrd="4" destOrd="0" presId="urn:microsoft.com/office/officeart/2005/8/layout/default"/>
    <dgm:cxn modelId="{F6228610-4120-4014-9C21-6EB9A595FB11}" type="presParOf" srcId="{B4DC8605-3C68-43ED-A778-9D1102BC1E8A}" destId="{F361C5D0-7E57-487E-A6DC-73E885756848}" srcOrd="5" destOrd="0" presId="urn:microsoft.com/office/officeart/2005/8/layout/default"/>
    <dgm:cxn modelId="{0129822D-45A7-44AC-ACCB-8257C62C7893}" type="presParOf" srcId="{B4DC8605-3C68-43ED-A778-9D1102BC1E8A}" destId="{52DBA261-488D-433A-AA3F-0FCA586044E5}"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546E364-14D0-4071-988B-89814156C5F7}"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s-EC"/>
        </a:p>
      </dgm:t>
    </dgm:pt>
    <dgm:pt modelId="{A2C7C704-3602-4819-8B0B-E24089BEC003}">
      <dgm:prSet phldrT="[Texto]" custT="1"/>
      <dgm:spPr/>
      <dgm:t>
        <a:bodyPr/>
        <a:lstStyle/>
        <a:p>
          <a:r>
            <a:rPr lang="es-EC" sz="1800" dirty="0">
              <a:latin typeface="+mn-lt"/>
            </a:rPr>
            <a:t>Extender el ala, limpiar la zona</a:t>
          </a:r>
        </a:p>
      </dgm:t>
    </dgm:pt>
    <dgm:pt modelId="{0FD7F7D2-BBDC-4D67-9FE3-C413FE33FEDC}" type="parTrans" cxnId="{E44585F1-7D97-4CBD-B7C1-A77B1FB42244}">
      <dgm:prSet/>
      <dgm:spPr/>
      <dgm:t>
        <a:bodyPr/>
        <a:lstStyle/>
        <a:p>
          <a:endParaRPr lang="es-EC" sz="2400">
            <a:latin typeface="+mn-lt"/>
          </a:endParaRPr>
        </a:p>
      </dgm:t>
    </dgm:pt>
    <dgm:pt modelId="{438051D4-6898-4D43-9899-91C8F6A62A5A}" type="sibTrans" cxnId="{E44585F1-7D97-4CBD-B7C1-A77B1FB42244}">
      <dgm:prSet/>
      <dgm:spPr/>
      <dgm:t>
        <a:bodyPr/>
        <a:lstStyle/>
        <a:p>
          <a:endParaRPr lang="es-EC" sz="2400">
            <a:latin typeface="+mn-lt"/>
          </a:endParaRPr>
        </a:p>
      </dgm:t>
    </dgm:pt>
    <dgm:pt modelId="{FB26AA3F-0743-42CB-89DF-198ABB615AF1}">
      <dgm:prSet phldrT="[Texto]" custT="1"/>
      <dgm:spPr/>
      <dgm:t>
        <a:bodyPr/>
        <a:lstStyle/>
        <a:p>
          <a:r>
            <a:rPr lang="es-EC" sz="1800" dirty="0">
              <a:latin typeface="+mn-lt"/>
            </a:rPr>
            <a:t>Jeringa de 1 ml con aguja </a:t>
          </a:r>
          <a:r>
            <a:rPr lang="es-EC" sz="1800" dirty="0">
              <a:latin typeface="+mn-lt"/>
              <a:ea typeface="Calibri" panose="020F0502020204030204" pitchFamily="34" charset="0"/>
              <a:cs typeface="Times New Roman" panose="02020603050405020304" pitchFamily="18" charset="0"/>
            </a:rPr>
            <a:t># 27 </a:t>
          </a:r>
          <a:r>
            <a:rPr lang="es-EC" sz="1800" dirty="0">
              <a:latin typeface="+mn-lt"/>
            </a:rPr>
            <a:t>estéril </a:t>
          </a:r>
        </a:p>
      </dgm:t>
    </dgm:pt>
    <dgm:pt modelId="{A0139E6F-FFF6-49D2-9E65-27D3F087FA0D}" type="parTrans" cxnId="{318ED355-F489-4E5D-A502-F9A39BDF3802}">
      <dgm:prSet/>
      <dgm:spPr/>
      <dgm:t>
        <a:bodyPr/>
        <a:lstStyle/>
        <a:p>
          <a:endParaRPr lang="es-EC" sz="2400">
            <a:latin typeface="+mn-lt"/>
          </a:endParaRPr>
        </a:p>
      </dgm:t>
    </dgm:pt>
    <dgm:pt modelId="{A2A47F7E-56F3-4225-BE84-B1F0F1F2D7E5}" type="sibTrans" cxnId="{318ED355-F489-4E5D-A502-F9A39BDF3802}">
      <dgm:prSet/>
      <dgm:spPr/>
      <dgm:t>
        <a:bodyPr/>
        <a:lstStyle/>
        <a:p>
          <a:endParaRPr lang="es-EC" sz="2400">
            <a:latin typeface="+mn-lt"/>
          </a:endParaRPr>
        </a:p>
      </dgm:t>
    </dgm:pt>
    <dgm:pt modelId="{BE43DAE8-C0BE-4FC2-95F2-1B44348A7D05}">
      <dgm:prSet phldrT="[Texto]" custT="1"/>
      <dgm:spPr/>
      <dgm:t>
        <a:bodyPr/>
        <a:lstStyle/>
        <a:p>
          <a:r>
            <a:rPr lang="es-EC" sz="1800" dirty="0">
              <a:latin typeface="+mn-lt"/>
              <a:ea typeface="Calibri" panose="020F0502020204030204" pitchFamily="34" charset="0"/>
              <a:cs typeface="Times New Roman" panose="02020603050405020304" pitchFamily="18" charset="0"/>
            </a:rPr>
            <a:t>Coloca en tubos con anticoagulante y sin anticoagulante</a:t>
          </a:r>
          <a:endParaRPr lang="es-EC" sz="1800" dirty="0">
            <a:latin typeface="+mn-lt"/>
          </a:endParaRPr>
        </a:p>
      </dgm:t>
    </dgm:pt>
    <dgm:pt modelId="{28E989B9-52C7-4FF1-B030-CFAC5581F65F}" type="parTrans" cxnId="{17806048-6AC9-440E-A8C3-1ACB88527A15}">
      <dgm:prSet/>
      <dgm:spPr/>
      <dgm:t>
        <a:bodyPr/>
        <a:lstStyle/>
        <a:p>
          <a:endParaRPr lang="es-EC" sz="2400">
            <a:latin typeface="+mn-lt"/>
          </a:endParaRPr>
        </a:p>
      </dgm:t>
    </dgm:pt>
    <dgm:pt modelId="{4BA74471-3BB9-45A4-ACB7-73FC8BAC29EE}" type="sibTrans" cxnId="{17806048-6AC9-440E-A8C3-1ACB88527A15}">
      <dgm:prSet/>
      <dgm:spPr/>
      <dgm:t>
        <a:bodyPr/>
        <a:lstStyle/>
        <a:p>
          <a:endParaRPr lang="es-EC" sz="2400">
            <a:latin typeface="+mn-lt"/>
          </a:endParaRPr>
        </a:p>
      </dgm:t>
    </dgm:pt>
    <dgm:pt modelId="{C3B39648-6805-41FF-AAA9-581CF3D66FB3}">
      <dgm:prSet phldrT="[Texto]" custT="1"/>
      <dgm:spPr/>
      <dgm:t>
        <a:bodyPr/>
        <a:lstStyle/>
        <a:p>
          <a:r>
            <a:rPr lang="es-EC" sz="1800" dirty="0">
              <a:latin typeface="+mn-lt"/>
            </a:rPr>
            <a:t>Tubos que contengan la muestra sin anticoagulante</a:t>
          </a:r>
        </a:p>
      </dgm:t>
    </dgm:pt>
    <dgm:pt modelId="{B01E1600-431A-4E10-B176-F445657B5B54}" type="parTrans" cxnId="{4421428C-1408-40CF-9499-1FA73E347B20}">
      <dgm:prSet/>
      <dgm:spPr/>
      <dgm:t>
        <a:bodyPr/>
        <a:lstStyle/>
        <a:p>
          <a:endParaRPr lang="es-EC" sz="2400">
            <a:latin typeface="+mn-lt"/>
          </a:endParaRPr>
        </a:p>
      </dgm:t>
    </dgm:pt>
    <dgm:pt modelId="{9D05D5A6-74BD-4A40-BB41-5F6952CFA57F}" type="sibTrans" cxnId="{4421428C-1408-40CF-9499-1FA73E347B20}">
      <dgm:prSet/>
      <dgm:spPr/>
      <dgm:t>
        <a:bodyPr/>
        <a:lstStyle/>
        <a:p>
          <a:endParaRPr lang="es-EC" sz="2400">
            <a:latin typeface="+mn-lt"/>
          </a:endParaRPr>
        </a:p>
      </dgm:t>
    </dgm:pt>
    <dgm:pt modelId="{1D057236-D9AE-4E78-82BC-D9413144835F}">
      <dgm:prSet phldrT="[Texto]" custT="1"/>
      <dgm:spPr/>
      <dgm:t>
        <a:bodyPr/>
        <a:lstStyle/>
        <a:p>
          <a:r>
            <a:rPr lang="es-EC" sz="1800" dirty="0">
              <a:latin typeface="+mn-lt"/>
            </a:rPr>
            <a:t>Centrifugadora a 5000 RPM – 5 minutos</a:t>
          </a:r>
        </a:p>
      </dgm:t>
    </dgm:pt>
    <dgm:pt modelId="{139711AB-1BCC-441C-92F3-80E32F25301E}" type="parTrans" cxnId="{C7F36816-60BC-494A-9EA5-AB608D43CBB8}">
      <dgm:prSet/>
      <dgm:spPr/>
      <dgm:t>
        <a:bodyPr/>
        <a:lstStyle/>
        <a:p>
          <a:endParaRPr lang="es-EC" sz="2400">
            <a:latin typeface="+mn-lt"/>
          </a:endParaRPr>
        </a:p>
      </dgm:t>
    </dgm:pt>
    <dgm:pt modelId="{07647798-6860-4FF8-A225-09C66B986421}" type="sibTrans" cxnId="{C7F36816-60BC-494A-9EA5-AB608D43CBB8}">
      <dgm:prSet/>
      <dgm:spPr/>
      <dgm:t>
        <a:bodyPr/>
        <a:lstStyle/>
        <a:p>
          <a:endParaRPr lang="es-EC" sz="2400">
            <a:latin typeface="+mn-lt"/>
          </a:endParaRPr>
        </a:p>
      </dgm:t>
    </dgm:pt>
    <dgm:pt modelId="{172AC856-1FD7-4D97-9251-2C455EF6BA4C}">
      <dgm:prSet phldrT="[Texto]" custT="1"/>
      <dgm:spPr/>
      <dgm:t>
        <a:bodyPr/>
        <a:lstStyle/>
        <a:p>
          <a:r>
            <a:rPr lang="es-EC" sz="1800" dirty="0">
              <a:latin typeface="+mn-lt"/>
            </a:rPr>
            <a:t>Se extrae con gotero el suero y se coloca en tubos Eppendorf</a:t>
          </a:r>
        </a:p>
      </dgm:t>
    </dgm:pt>
    <dgm:pt modelId="{DDB199B3-A5D5-4E1F-949D-CB8AB0800D1E}" type="parTrans" cxnId="{B18D7C5D-EAEC-4B0F-9AE9-67C68B37A7CF}">
      <dgm:prSet/>
      <dgm:spPr/>
      <dgm:t>
        <a:bodyPr/>
        <a:lstStyle/>
        <a:p>
          <a:endParaRPr lang="es-EC" sz="2400">
            <a:latin typeface="+mn-lt"/>
          </a:endParaRPr>
        </a:p>
      </dgm:t>
    </dgm:pt>
    <dgm:pt modelId="{F495F723-1ABA-4BAF-9E88-490B0131E668}" type="sibTrans" cxnId="{B18D7C5D-EAEC-4B0F-9AE9-67C68B37A7CF}">
      <dgm:prSet/>
      <dgm:spPr/>
      <dgm:t>
        <a:bodyPr/>
        <a:lstStyle/>
        <a:p>
          <a:endParaRPr lang="es-EC" sz="2400">
            <a:latin typeface="+mn-lt"/>
          </a:endParaRPr>
        </a:p>
      </dgm:t>
    </dgm:pt>
    <dgm:pt modelId="{05F41939-C4A3-494D-8E2A-D04B9012EE10}">
      <dgm:prSet custT="1"/>
      <dgm:spPr/>
      <dgm:t>
        <a:bodyPr/>
        <a:lstStyle/>
        <a:p>
          <a:r>
            <a:rPr lang="es-EC" sz="1800" dirty="0">
              <a:latin typeface="+mn-lt"/>
              <a:ea typeface="Calibri" panose="020F0502020204030204" pitchFamily="34" charset="0"/>
              <a:cs typeface="Times New Roman" panose="02020603050405020304" pitchFamily="18" charset="0"/>
            </a:rPr>
            <a:t>Método de Punción alar</a:t>
          </a:r>
        </a:p>
      </dgm:t>
    </dgm:pt>
    <dgm:pt modelId="{6D2F87AB-09D4-4010-B597-505A75609802}" type="parTrans" cxnId="{6CBBDDEC-D344-46A6-93A0-90C41928F1F8}">
      <dgm:prSet/>
      <dgm:spPr/>
      <dgm:t>
        <a:bodyPr/>
        <a:lstStyle/>
        <a:p>
          <a:endParaRPr lang="es-EC" sz="2400">
            <a:latin typeface="+mn-lt"/>
          </a:endParaRPr>
        </a:p>
      </dgm:t>
    </dgm:pt>
    <dgm:pt modelId="{5AA95EEE-406B-4535-A339-25BC15A61EB1}" type="sibTrans" cxnId="{6CBBDDEC-D344-46A6-93A0-90C41928F1F8}">
      <dgm:prSet/>
      <dgm:spPr/>
      <dgm:t>
        <a:bodyPr/>
        <a:lstStyle/>
        <a:p>
          <a:endParaRPr lang="es-EC" sz="2400">
            <a:latin typeface="+mn-lt"/>
          </a:endParaRPr>
        </a:p>
      </dgm:t>
    </dgm:pt>
    <dgm:pt modelId="{1C8B5828-95AB-4400-83DA-CAE788000CDD}" type="pres">
      <dgm:prSet presAssocID="{3546E364-14D0-4071-988B-89814156C5F7}" presName="Name0" presStyleCnt="0">
        <dgm:presLayoutVars>
          <dgm:dir/>
          <dgm:resizeHandles val="exact"/>
        </dgm:presLayoutVars>
      </dgm:prSet>
      <dgm:spPr/>
      <dgm:t>
        <a:bodyPr/>
        <a:lstStyle/>
        <a:p>
          <a:endParaRPr lang="es-EC"/>
        </a:p>
      </dgm:t>
    </dgm:pt>
    <dgm:pt modelId="{29E2D131-BE0A-48D8-8E8E-4B4AED12A66A}" type="pres">
      <dgm:prSet presAssocID="{3546E364-14D0-4071-988B-89814156C5F7}" presName="cycle" presStyleCnt="0"/>
      <dgm:spPr/>
    </dgm:pt>
    <dgm:pt modelId="{A98503E3-2B9C-4073-BC1B-48400E4BE1C4}" type="pres">
      <dgm:prSet presAssocID="{A2C7C704-3602-4819-8B0B-E24089BEC003}" presName="nodeFirstNode" presStyleLbl="node1" presStyleIdx="0" presStyleCnt="7">
        <dgm:presLayoutVars>
          <dgm:bulletEnabled val="1"/>
        </dgm:presLayoutVars>
      </dgm:prSet>
      <dgm:spPr/>
      <dgm:t>
        <a:bodyPr/>
        <a:lstStyle/>
        <a:p>
          <a:endParaRPr lang="es-EC"/>
        </a:p>
      </dgm:t>
    </dgm:pt>
    <dgm:pt modelId="{C9E2F320-A14F-4D15-8E84-6E517FB8143D}" type="pres">
      <dgm:prSet presAssocID="{438051D4-6898-4D43-9899-91C8F6A62A5A}" presName="sibTransFirstNode" presStyleLbl="bgShp" presStyleIdx="0" presStyleCnt="1"/>
      <dgm:spPr/>
      <dgm:t>
        <a:bodyPr/>
        <a:lstStyle/>
        <a:p>
          <a:endParaRPr lang="es-EC"/>
        </a:p>
      </dgm:t>
    </dgm:pt>
    <dgm:pt modelId="{60368CA9-9683-43F3-807D-AC5ED0287204}" type="pres">
      <dgm:prSet presAssocID="{FB26AA3F-0743-42CB-89DF-198ABB615AF1}" presName="nodeFollowingNodes" presStyleLbl="node1" presStyleIdx="1" presStyleCnt="7" custRadScaleRad="99189" custRadScaleInc="2812">
        <dgm:presLayoutVars>
          <dgm:bulletEnabled val="1"/>
        </dgm:presLayoutVars>
      </dgm:prSet>
      <dgm:spPr/>
      <dgm:t>
        <a:bodyPr/>
        <a:lstStyle/>
        <a:p>
          <a:endParaRPr lang="es-EC"/>
        </a:p>
      </dgm:t>
    </dgm:pt>
    <dgm:pt modelId="{2DB0AD10-F788-4E63-A212-0451F8E292F2}" type="pres">
      <dgm:prSet presAssocID="{BE43DAE8-C0BE-4FC2-95F2-1B44348A7D05}" presName="nodeFollowingNodes" presStyleLbl="node1" presStyleIdx="2" presStyleCnt="7" custScaleY="153794">
        <dgm:presLayoutVars>
          <dgm:bulletEnabled val="1"/>
        </dgm:presLayoutVars>
      </dgm:prSet>
      <dgm:spPr/>
      <dgm:t>
        <a:bodyPr/>
        <a:lstStyle/>
        <a:p>
          <a:endParaRPr lang="es-EC"/>
        </a:p>
      </dgm:t>
    </dgm:pt>
    <dgm:pt modelId="{0D6098FE-9255-49ED-A6BE-9D7A2CEE88AC}" type="pres">
      <dgm:prSet presAssocID="{C3B39648-6805-41FF-AAA9-581CF3D66FB3}" presName="nodeFollowingNodes" presStyleLbl="node1" presStyleIdx="3" presStyleCnt="7" custScaleX="101693" custScaleY="140629">
        <dgm:presLayoutVars>
          <dgm:bulletEnabled val="1"/>
        </dgm:presLayoutVars>
      </dgm:prSet>
      <dgm:spPr/>
      <dgm:t>
        <a:bodyPr/>
        <a:lstStyle/>
        <a:p>
          <a:endParaRPr lang="es-EC"/>
        </a:p>
      </dgm:t>
    </dgm:pt>
    <dgm:pt modelId="{E1D5226C-D28C-4C17-AC83-3B46909DE38F}" type="pres">
      <dgm:prSet presAssocID="{1D057236-D9AE-4E78-82BC-D9413144835F}" presName="nodeFollowingNodes" presStyleLbl="node1" presStyleIdx="4" presStyleCnt="7">
        <dgm:presLayoutVars>
          <dgm:bulletEnabled val="1"/>
        </dgm:presLayoutVars>
      </dgm:prSet>
      <dgm:spPr/>
      <dgm:t>
        <a:bodyPr/>
        <a:lstStyle/>
        <a:p>
          <a:endParaRPr lang="es-EC"/>
        </a:p>
      </dgm:t>
    </dgm:pt>
    <dgm:pt modelId="{9D5E0E22-EA5B-49FF-AAFC-4D61D911ADE6}" type="pres">
      <dgm:prSet presAssocID="{172AC856-1FD7-4D97-9251-2C455EF6BA4C}" presName="nodeFollowingNodes" presStyleLbl="node1" presStyleIdx="5" presStyleCnt="7" custScaleY="153794">
        <dgm:presLayoutVars>
          <dgm:bulletEnabled val="1"/>
        </dgm:presLayoutVars>
      </dgm:prSet>
      <dgm:spPr/>
      <dgm:t>
        <a:bodyPr/>
        <a:lstStyle/>
        <a:p>
          <a:endParaRPr lang="es-EC"/>
        </a:p>
      </dgm:t>
    </dgm:pt>
    <dgm:pt modelId="{29BB3A52-D35D-401C-A134-43AAD6F69F93}" type="pres">
      <dgm:prSet presAssocID="{05F41939-C4A3-494D-8E2A-D04B9012EE10}" presName="nodeFollowingNodes" presStyleLbl="node1" presStyleIdx="6" presStyleCnt="7">
        <dgm:presLayoutVars>
          <dgm:bulletEnabled val="1"/>
        </dgm:presLayoutVars>
      </dgm:prSet>
      <dgm:spPr/>
      <dgm:t>
        <a:bodyPr/>
        <a:lstStyle/>
        <a:p>
          <a:endParaRPr lang="es-EC"/>
        </a:p>
      </dgm:t>
    </dgm:pt>
  </dgm:ptLst>
  <dgm:cxnLst>
    <dgm:cxn modelId="{787E2290-B66B-4438-94C3-5A793FF9F86B}" type="presOf" srcId="{05F41939-C4A3-494D-8E2A-D04B9012EE10}" destId="{29BB3A52-D35D-401C-A134-43AAD6F69F93}" srcOrd="0" destOrd="0" presId="urn:microsoft.com/office/officeart/2005/8/layout/cycle3"/>
    <dgm:cxn modelId="{09C2E18D-C87D-462C-A617-D0051BE6A753}" type="presOf" srcId="{FB26AA3F-0743-42CB-89DF-198ABB615AF1}" destId="{60368CA9-9683-43F3-807D-AC5ED0287204}" srcOrd="0" destOrd="0" presId="urn:microsoft.com/office/officeart/2005/8/layout/cycle3"/>
    <dgm:cxn modelId="{C7F36816-60BC-494A-9EA5-AB608D43CBB8}" srcId="{3546E364-14D0-4071-988B-89814156C5F7}" destId="{1D057236-D9AE-4E78-82BC-D9413144835F}" srcOrd="4" destOrd="0" parTransId="{139711AB-1BCC-441C-92F3-80E32F25301E}" sibTransId="{07647798-6860-4FF8-A225-09C66B986421}"/>
    <dgm:cxn modelId="{318ED355-F489-4E5D-A502-F9A39BDF3802}" srcId="{3546E364-14D0-4071-988B-89814156C5F7}" destId="{FB26AA3F-0743-42CB-89DF-198ABB615AF1}" srcOrd="1" destOrd="0" parTransId="{A0139E6F-FFF6-49D2-9E65-27D3F087FA0D}" sibTransId="{A2A47F7E-56F3-4225-BE84-B1F0F1F2D7E5}"/>
    <dgm:cxn modelId="{C29EE567-41A0-4BCB-B401-3672AEA153EB}" type="presOf" srcId="{172AC856-1FD7-4D97-9251-2C455EF6BA4C}" destId="{9D5E0E22-EA5B-49FF-AAFC-4D61D911ADE6}" srcOrd="0" destOrd="0" presId="urn:microsoft.com/office/officeart/2005/8/layout/cycle3"/>
    <dgm:cxn modelId="{62F3391B-A717-4F63-9568-39565C0C4696}" type="presOf" srcId="{1D057236-D9AE-4E78-82BC-D9413144835F}" destId="{E1D5226C-D28C-4C17-AC83-3B46909DE38F}" srcOrd="0" destOrd="0" presId="urn:microsoft.com/office/officeart/2005/8/layout/cycle3"/>
    <dgm:cxn modelId="{E44585F1-7D97-4CBD-B7C1-A77B1FB42244}" srcId="{3546E364-14D0-4071-988B-89814156C5F7}" destId="{A2C7C704-3602-4819-8B0B-E24089BEC003}" srcOrd="0" destOrd="0" parTransId="{0FD7F7D2-BBDC-4D67-9FE3-C413FE33FEDC}" sibTransId="{438051D4-6898-4D43-9899-91C8F6A62A5A}"/>
    <dgm:cxn modelId="{A7C636C5-CF87-463A-B960-9433DA512C5A}" type="presOf" srcId="{3546E364-14D0-4071-988B-89814156C5F7}" destId="{1C8B5828-95AB-4400-83DA-CAE788000CDD}" srcOrd="0" destOrd="0" presId="urn:microsoft.com/office/officeart/2005/8/layout/cycle3"/>
    <dgm:cxn modelId="{6CBBDDEC-D344-46A6-93A0-90C41928F1F8}" srcId="{3546E364-14D0-4071-988B-89814156C5F7}" destId="{05F41939-C4A3-494D-8E2A-D04B9012EE10}" srcOrd="6" destOrd="0" parTransId="{6D2F87AB-09D4-4010-B597-505A75609802}" sibTransId="{5AA95EEE-406B-4535-A339-25BC15A61EB1}"/>
    <dgm:cxn modelId="{9302276D-0857-4047-846B-9C0C615B15BA}" type="presOf" srcId="{C3B39648-6805-41FF-AAA9-581CF3D66FB3}" destId="{0D6098FE-9255-49ED-A6BE-9D7A2CEE88AC}" srcOrd="0" destOrd="0" presId="urn:microsoft.com/office/officeart/2005/8/layout/cycle3"/>
    <dgm:cxn modelId="{BED4E881-DE24-4A68-950D-5FC990336473}" type="presOf" srcId="{438051D4-6898-4D43-9899-91C8F6A62A5A}" destId="{C9E2F320-A14F-4D15-8E84-6E517FB8143D}" srcOrd="0" destOrd="0" presId="urn:microsoft.com/office/officeart/2005/8/layout/cycle3"/>
    <dgm:cxn modelId="{B18D7C5D-EAEC-4B0F-9AE9-67C68B37A7CF}" srcId="{3546E364-14D0-4071-988B-89814156C5F7}" destId="{172AC856-1FD7-4D97-9251-2C455EF6BA4C}" srcOrd="5" destOrd="0" parTransId="{DDB199B3-A5D5-4E1F-949D-CB8AB0800D1E}" sibTransId="{F495F723-1ABA-4BAF-9E88-490B0131E668}"/>
    <dgm:cxn modelId="{4421428C-1408-40CF-9499-1FA73E347B20}" srcId="{3546E364-14D0-4071-988B-89814156C5F7}" destId="{C3B39648-6805-41FF-AAA9-581CF3D66FB3}" srcOrd="3" destOrd="0" parTransId="{B01E1600-431A-4E10-B176-F445657B5B54}" sibTransId="{9D05D5A6-74BD-4A40-BB41-5F6952CFA57F}"/>
    <dgm:cxn modelId="{A8DCE22A-E97B-4173-814A-8432E2ECB2A7}" type="presOf" srcId="{BE43DAE8-C0BE-4FC2-95F2-1B44348A7D05}" destId="{2DB0AD10-F788-4E63-A212-0451F8E292F2}" srcOrd="0" destOrd="0" presId="urn:microsoft.com/office/officeart/2005/8/layout/cycle3"/>
    <dgm:cxn modelId="{FEF38CD2-E372-400F-B813-38475268E390}" type="presOf" srcId="{A2C7C704-3602-4819-8B0B-E24089BEC003}" destId="{A98503E3-2B9C-4073-BC1B-48400E4BE1C4}" srcOrd="0" destOrd="0" presId="urn:microsoft.com/office/officeart/2005/8/layout/cycle3"/>
    <dgm:cxn modelId="{17806048-6AC9-440E-A8C3-1ACB88527A15}" srcId="{3546E364-14D0-4071-988B-89814156C5F7}" destId="{BE43DAE8-C0BE-4FC2-95F2-1B44348A7D05}" srcOrd="2" destOrd="0" parTransId="{28E989B9-52C7-4FF1-B030-CFAC5581F65F}" sibTransId="{4BA74471-3BB9-45A4-ACB7-73FC8BAC29EE}"/>
    <dgm:cxn modelId="{C6232C5A-12C2-496D-8FBD-D701B0BF808C}" type="presParOf" srcId="{1C8B5828-95AB-4400-83DA-CAE788000CDD}" destId="{29E2D131-BE0A-48D8-8E8E-4B4AED12A66A}" srcOrd="0" destOrd="0" presId="urn:microsoft.com/office/officeart/2005/8/layout/cycle3"/>
    <dgm:cxn modelId="{40A98220-0F6F-4F85-835E-57D84E9EEF9C}" type="presParOf" srcId="{29E2D131-BE0A-48D8-8E8E-4B4AED12A66A}" destId="{A98503E3-2B9C-4073-BC1B-48400E4BE1C4}" srcOrd="0" destOrd="0" presId="urn:microsoft.com/office/officeart/2005/8/layout/cycle3"/>
    <dgm:cxn modelId="{830F9A03-81EC-4B87-83FB-4FE0BC7B5706}" type="presParOf" srcId="{29E2D131-BE0A-48D8-8E8E-4B4AED12A66A}" destId="{C9E2F320-A14F-4D15-8E84-6E517FB8143D}" srcOrd="1" destOrd="0" presId="urn:microsoft.com/office/officeart/2005/8/layout/cycle3"/>
    <dgm:cxn modelId="{B3E64465-4FA2-456F-A38A-F51E5109CA56}" type="presParOf" srcId="{29E2D131-BE0A-48D8-8E8E-4B4AED12A66A}" destId="{60368CA9-9683-43F3-807D-AC5ED0287204}" srcOrd="2" destOrd="0" presId="urn:microsoft.com/office/officeart/2005/8/layout/cycle3"/>
    <dgm:cxn modelId="{B74E8F51-55DD-4C3F-9674-7FA585A9FF68}" type="presParOf" srcId="{29E2D131-BE0A-48D8-8E8E-4B4AED12A66A}" destId="{2DB0AD10-F788-4E63-A212-0451F8E292F2}" srcOrd="3" destOrd="0" presId="urn:microsoft.com/office/officeart/2005/8/layout/cycle3"/>
    <dgm:cxn modelId="{55C14485-196F-443C-ABE7-FB5B6E8B4F89}" type="presParOf" srcId="{29E2D131-BE0A-48D8-8E8E-4B4AED12A66A}" destId="{0D6098FE-9255-49ED-A6BE-9D7A2CEE88AC}" srcOrd="4" destOrd="0" presId="urn:microsoft.com/office/officeart/2005/8/layout/cycle3"/>
    <dgm:cxn modelId="{2EBCEDCA-06F0-4D8D-B59C-D2B716B44309}" type="presParOf" srcId="{29E2D131-BE0A-48D8-8E8E-4B4AED12A66A}" destId="{E1D5226C-D28C-4C17-AC83-3B46909DE38F}" srcOrd="5" destOrd="0" presId="urn:microsoft.com/office/officeart/2005/8/layout/cycle3"/>
    <dgm:cxn modelId="{13D42C25-443F-42AB-B22C-E60FF64E2AF9}" type="presParOf" srcId="{29E2D131-BE0A-48D8-8E8E-4B4AED12A66A}" destId="{9D5E0E22-EA5B-49FF-AAFC-4D61D911ADE6}" srcOrd="6" destOrd="0" presId="urn:microsoft.com/office/officeart/2005/8/layout/cycle3"/>
    <dgm:cxn modelId="{DAAFD01C-1470-4138-8EDC-6C17B6E8EA77}" type="presParOf" srcId="{29E2D131-BE0A-48D8-8E8E-4B4AED12A66A}" destId="{29BB3A52-D35D-401C-A134-43AAD6F69F93}"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33BBC60-5712-409D-BDC4-2B91497320A6}"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s-EC"/>
        </a:p>
      </dgm:t>
    </dgm:pt>
    <dgm:pt modelId="{3F34F3F1-CDC3-44AF-9ABD-59CEA3943709}">
      <dgm:prSet phldrT="[Texto]" custT="1"/>
      <dgm:spPr/>
      <dgm:t>
        <a:bodyPr/>
        <a:lstStyle/>
        <a:p>
          <a:r>
            <a:rPr lang="es-EC" sz="2800" b="0" dirty="0">
              <a:latin typeface="+mn-lt"/>
              <a:ea typeface="Calibri" panose="020F0502020204030204" pitchFamily="34" charset="0"/>
              <a:cs typeface="Times New Roman" panose="02020603050405020304" pitchFamily="18" charset="0"/>
            </a:rPr>
            <a:t>Kits especializados </a:t>
          </a:r>
        </a:p>
        <a:p>
          <a:r>
            <a:rPr lang="es-EC" sz="2800" b="0" dirty="0">
              <a:latin typeface="+mn-lt"/>
              <a:ea typeface="Calibri" panose="020F0502020204030204" pitchFamily="34" charset="0"/>
              <a:cs typeface="Times New Roman" panose="02020603050405020304" pitchFamily="18" charset="0"/>
            </a:rPr>
            <a:t>(HUMAN </a:t>
          </a:r>
          <a:r>
            <a:rPr lang="es-EC" sz="2800" b="0" dirty="0" err="1">
              <a:latin typeface="+mn-lt"/>
              <a:ea typeface="Calibri" panose="020F0502020204030204" pitchFamily="34" charset="0"/>
              <a:cs typeface="Times New Roman" panose="02020603050405020304" pitchFamily="18" charset="0"/>
            </a:rPr>
            <a:t>Diagnostics</a:t>
          </a:r>
          <a:r>
            <a:rPr lang="es-EC" sz="2800" b="0" dirty="0">
              <a:latin typeface="+mn-lt"/>
              <a:ea typeface="Calibri" panose="020F0502020204030204" pitchFamily="34" charset="0"/>
              <a:cs typeface="Times New Roman" panose="02020603050405020304" pitchFamily="18" charset="0"/>
            </a:rPr>
            <a:t> </a:t>
          </a:r>
          <a:r>
            <a:rPr lang="es-EC" sz="2800" b="0" dirty="0" err="1">
              <a:latin typeface="+mn-lt"/>
              <a:ea typeface="Calibri" panose="020F0502020204030204" pitchFamily="34" charset="0"/>
              <a:cs typeface="Times New Roman" panose="02020603050405020304" pitchFamily="18" charset="0"/>
            </a:rPr>
            <a:t>Worldwide</a:t>
          </a:r>
          <a:r>
            <a:rPr lang="es-EC" sz="2800" b="0" dirty="0">
              <a:latin typeface="+mn-lt"/>
              <a:ea typeface="Calibri" panose="020F0502020204030204" pitchFamily="34" charset="0"/>
              <a:cs typeface="Times New Roman" panose="02020603050405020304" pitchFamily="18" charset="0"/>
            </a:rPr>
            <a:t>) </a:t>
          </a:r>
          <a:endParaRPr lang="es-EC" sz="2800" b="0" dirty="0">
            <a:latin typeface="+mn-lt"/>
          </a:endParaRPr>
        </a:p>
      </dgm:t>
    </dgm:pt>
    <dgm:pt modelId="{853B249D-2D6D-4B96-91B8-B4D6AE51C6E6}" type="parTrans" cxnId="{490ED671-4F1F-4811-A636-E4CF3263798C}">
      <dgm:prSet/>
      <dgm:spPr/>
      <dgm:t>
        <a:bodyPr/>
        <a:lstStyle/>
        <a:p>
          <a:endParaRPr lang="es-EC" sz="1600" b="0">
            <a:latin typeface="+mn-lt"/>
          </a:endParaRPr>
        </a:p>
      </dgm:t>
    </dgm:pt>
    <dgm:pt modelId="{1D47AA6C-40D1-4552-A9F8-ACBCB5994DF5}" type="sibTrans" cxnId="{490ED671-4F1F-4811-A636-E4CF3263798C}">
      <dgm:prSet/>
      <dgm:spPr/>
      <dgm:t>
        <a:bodyPr/>
        <a:lstStyle/>
        <a:p>
          <a:endParaRPr lang="es-EC" sz="1600" b="0">
            <a:latin typeface="+mn-lt"/>
          </a:endParaRPr>
        </a:p>
      </dgm:t>
    </dgm:pt>
    <dgm:pt modelId="{6EF19C39-E75E-4592-A8DA-DC8FF3A9B401}" type="asst">
      <dgm:prSet phldrT="[Texto]" custT="1"/>
      <dgm:spPr/>
      <dgm:t>
        <a:bodyPr/>
        <a:lstStyle/>
        <a:p>
          <a:r>
            <a:rPr lang="es-EC" sz="2800" b="0" dirty="0">
              <a:latin typeface="+mn-lt"/>
              <a:ea typeface="Calibri" panose="020F0502020204030204" pitchFamily="34" charset="0"/>
              <a:cs typeface="Times New Roman" panose="02020603050405020304" pitchFamily="18" charset="0"/>
            </a:rPr>
            <a:t>Espectrofotómetro (BOECO Modelo MP-44)</a:t>
          </a:r>
          <a:endParaRPr lang="es-EC" sz="2800" b="0" dirty="0">
            <a:latin typeface="+mn-lt"/>
          </a:endParaRPr>
        </a:p>
      </dgm:t>
    </dgm:pt>
    <dgm:pt modelId="{494ECFD1-80FD-4E9A-8F94-676957162ABA}" type="parTrans" cxnId="{EB9FEB27-74DF-4EBE-AFB0-7C68336C281A}">
      <dgm:prSet/>
      <dgm:spPr/>
      <dgm:t>
        <a:bodyPr/>
        <a:lstStyle/>
        <a:p>
          <a:endParaRPr lang="es-EC" sz="1600" b="0">
            <a:latin typeface="+mn-lt"/>
          </a:endParaRPr>
        </a:p>
      </dgm:t>
    </dgm:pt>
    <dgm:pt modelId="{49B0D137-14C5-4487-AF84-15B52F979DAE}" type="sibTrans" cxnId="{EB9FEB27-74DF-4EBE-AFB0-7C68336C281A}">
      <dgm:prSet/>
      <dgm:spPr/>
      <dgm:t>
        <a:bodyPr/>
        <a:lstStyle/>
        <a:p>
          <a:endParaRPr lang="es-EC" sz="1600" b="0">
            <a:latin typeface="+mn-lt"/>
          </a:endParaRPr>
        </a:p>
      </dgm:t>
    </dgm:pt>
    <dgm:pt modelId="{603921FE-95F6-4BA2-B2CB-3E3AA05FF04B}">
      <dgm:prSet phldrT="[Texto]" custT="1"/>
      <dgm:spPr/>
      <dgm:t>
        <a:bodyPr/>
        <a:lstStyle/>
        <a:p>
          <a:r>
            <a:rPr lang="es-EC" sz="2800" b="0" dirty="0">
              <a:latin typeface="+mn-lt"/>
            </a:rPr>
            <a:t>CA COLOR</a:t>
          </a:r>
        </a:p>
      </dgm:t>
    </dgm:pt>
    <dgm:pt modelId="{497063F9-904E-4F2F-BB28-E15E1A44012B}" type="parTrans" cxnId="{880DBB74-9F3A-46C9-83B8-313FD2C0DD55}">
      <dgm:prSet/>
      <dgm:spPr/>
      <dgm:t>
        <a:bodyPr/>
        <a:lstStyle/>
        <a:p>
          <a:endParaRPr lang="es-EC" sz="1600" b="0">
            <a:latin typeface="+mn-lt"/>
          </a:endParaRPr>
        </a:p>
      </dgm:t>
    </dgm:pt>
    <dgm:pt modelId="{17EDCA46-7F59-4DBB-802E-74AAE612CF1B}" type="sibTrans" cxnId="{880DBB74-9F3A-46C9-83B8-313FD2C0DD55}">
      <dgm:prSet/>
      <dgm:spPr/>
      <dgm:t>
        <a:bodyPr/>
        <a:lstStyle/>
        <a:p>
          <a:endParaRPr lang="es-EC" sz="1600" b="0">
            <a:latin typeface="+mn-lt"/>
          </a:endParaRPr>
        </a:p>
      </dgm:t>
    </dgm:pt>
    <dgm:pt modelId="{BF0D2884-DEF7-4585-98BC-51F8D75BB7A2}">
      <dgm:prSet phldrT="[Texto]" custT="1"/>
      <dgm:spPr/>
      <dgm:t>
        <a:bodyPr/>
        <a:lstStyle/>
        <a:p>
          <a:r>
            <a:rPr lang="es-EC" sz="2800" b="0" dirty="0">
              <a:latin typeface="+mn-lt"/>
            </a:rPr>
            <a:t>CHOLESTEROL LIQUICOLOR</a:t>
          </a:r>
        </a:p>
      </dgm:t>
    </dgm:pt>
    <dgm:pt modelId="{23354B38-FD70-4A1F-BE27-11F914797AE0}" type="parTrans" cxnId="{878B8377-FE99-4D0D-9359-C41F5E074763}">
      <dgm:prSet/>
      <dgm:spPr/>
      <dgm:t>
        <a:bodyPr/>
        <a:lstStyle/>
        <a:p>
          <a:endParaRPr lang="es-EC" sz="1600" b="0">
            <a:latin typeface="+mn-lt"/>
          </a:endParaRPr>
        </a:p>
      </dgm:t>
    </dgm:pt>
    <dgm:pt modelId="{95A3A0B4-81D1-460B-AF8C-0E03E8E52DB5}" type="sibTrans" cxnId="{878B8377-FE99-4D0D-9359-C41F5E074763}">
      <dgm:prSet/>
      <dgm:spPr/>
      <dgm:t>
        <a:bodyPr/>
        <a:lstStyle/>
        <a:p>
          <a:endParaRPr lang="es-EC" sz="1600" b="0">
            <a:latin typeface="+mn-lt"/>
          </a:endParaRPr>
        </a:p>
      </dgm:t>
    </dgm:pt>
    <dgm:pt modelId="{0052A316-94E3-49B4-A681-9A1764E3F55B}">
      <dgm:prSet phldrT="[Texto]" custT="1"/>
      <dgm:spPr/>
      <dgm:t>
        <a:bodyPr/>
        <a:lstStyle/>
        <a:p>
          <a:r>
            <a:rPr lang="es-EC" sz="2800" b="0" dirty="0">
              <a:latin typeface="+mn-lt"/>
            </a:rPr>
            <a:t>ALP 405</a:t>
          </a:r>
        </a:p>
      </dgm:t>
    </dgm:pt>
    <dgm:pt modelId="{96D5F1B0-F15F-414D-94D0-6415EFC1C305}" type="parTrans" cxnId="{83526206-6641-4FB0-A260-80742CF9EC8C}">
      <dgm:prSet/>
      <dgm:spPr/>
      <dgm:t>
        <a:bodyPr/>
        <a:lstStyle/>
        <a:p>
          <a:endParaRPr lang="es-EC" sz="1600" b="0">
            <a:latin typeface="+mn-lt"/>
          </a:endParaRPr>
        </a:p>
      </dgm:t>
    </dgm:pt>
    <dgm:pt modelId="{75518196-FD20-4960-A989-4B75AF498EA4}" type="sibTrans" cxnId="{83526206-6641-4FB0-A260-80742CF9EC8C}">
      <dgm:prSet/>
      <dgm:spPr/>
      <dgm:t>
        <a:bodyPr/>
        <a:lstStyle/>
        <a:p>
          <a:endParaRPr lang="es-EC" sz="1600" b="0">
            <a:latin typeface="+mn-lt"/>
          </a:endParaRPr>
        </a:p>
      </dgm:t>
    </dgm:pt>
    <dgm:pt modelId="{503429DC-A190-4D26-A176-C1F0A9F51081}" type="pres">
      <dgm:prSet presAssocID="{333BBC60-5712-409D-BDC4-2B91497320A6}" presName="hierChild1" presStyleCnt="0">
        <dgm:presLayoutVars>
          <dgm:orgChart val="1"/>
          <dgm:chPref val="1"/>
          <dgm:dir/>
          <dgm:animOne val="branch"/>
          <dgm:animLvl val="lvl"/>
          <dgm:resizeHandles/>
        </dgm:presLayoutVars>
      </dgm:prSet>
      <dgm:spPr/>
      <dgm:t>
        <a:bodyPr/>
        <a:lstStyle/>
        <a:p>
          <a:endParaRPr lang="es-EC"/>
        </a:p>
      </dgm:t>
    </dgm:pt>
    <dgm:pt modelId="{EF0F2FEC-0BCB-4373-B602-85DD9FDC6528}" type="pres">
      <dgm:prSet presAssocID="{3F34F3F1-CDC3-44AF-9ABD-59CEA3943709}" presName="hierRoot1" presStyleCnt="0">
        <dgm:presLayoutVars>
          <dgm:hierBranch val="init"/>
        </dgm:presLayoutVars>
      </dgm:prSet>
      <dgm:spPr/>
    </dgm:pt>
    <dgm:pt modelId="{22C80AF5-2658-4475-BAA3-F917CFA95A90}" type="pres">
      <dgm:prSet presAssocID="{3F34F3F1-CDC3-44AF-9ABD-59CEA3943709}" presName="rootComposite1" presStyleCnt="0"/>
      <dgm:spPr/>
    </dgm:pt>
    <dgm:pt modelId="{2AA63014-15BB-4D1A-9E73-62EFF40B3D6F}" type="pres">
      <dgm:prSet presAssocID="{3F34F3F1-CDC3-44AF-9ABD-59CEA3943709}" presName="rootText1" presStyleLbl="node0" presStyleIdx="0" presStyleCnt="1" custScaleX="205922" custScaleY="73437">
        <dgm:presLayoutVars>
          <dgm:chPref val="3"/>
        </dgm:presLayoutVars>
      </dgm:prSet>
      <dgm:spPr/>
      <dgm:t>
        <a:bodyPr/>
        <a:lstStyle/>
        <a:p>
          <a:endParaRPr lang="es-EC"/>
        </a:p>
      </dgm:t>
    </dgm:pt>
    <dgm:pt modelId="{0BA220F8-7BA9-4273-AAC6-9C295963B1B7}" type="pres">
      <dgm:prSet presAssocID="{3F34F3F1-CDC3-44AF-9ABD-59CEA3943709}" presName="rootConnector1" presStyleLbl="node1" presStyleIdx="0" presStyleCnt="0"/>
      <dgm:spPr/>
      <dgm:t>
        <a:bodyPr/>
        <a:lstStyle/>
        <a:p>
          <a:endParaRPr lang="es-EC"/>
        </a:p>
      </dgm:t>
    </dgm:pt>
    <dgm:pt modelId="{F3593D0F-5CFE-4BF3-A2B4-2FDD086F4186}" type="pres">
      <dgm:prSet presAssocID="{3F34F3F1-CDC3-44AF-9ABD-59CEA3943709}" presName="hierChild2" presStyleCnt="0"/>
      <dgm:spPr/>
    </dgm:pt>
    <dgm:pt modelId="{ABD06FF3-5DEF-492A-BF08-7B905F100671}" type="pres">
      <dgm:prSet presAssocID="{497063F9-904E-4F2F-BB28-E15E1A44012B}" presName="Name37" presStyleLbl="parChTrans1D2" presStyleIdx="0" presStyleCnt="4"/>
      <dgm:spPr/>
      <dgm:t>
        <a:bodyPr/>
        <a:lstStyle/>
        <a:p>
          <a:endParaRPr lang="es-EC"/>
        </a:p>
      </dgm:t>
    </dgm:pt>
    <dgm:pt modelId="{FDFBF8C7-6882-48FA-A31A-12128E06914F}" type="pres">
      <dgm:prSet presAssocID="{603921FE-95F6-4BA2-B2CB-3E3AA05FF04B}" presName="hierRoot2" presStyleCnt="0">
        <dgm:presLayoutVars>
          <dgm:hierBranch val="init"/>
        </dgm:presLayoutVars>
      </dgm:prSet>
      <dgm:spPr/>
    </dgm:pt>
    <dgm:pt modelId="{E6045276-2CE8-4858-9429-5B77300D5362}" type="pres">
      <dgm:prSet presAssocID="{603921FE-95F6-4BA2-B2CB-3E3AA05FF04B}" presName="rootComposite" presStyleCnt="0"/>
      <dgm:spPr/>
    </dgm:pt>
    <dgm:pt modelId="{2C68435D-C692-42AF-9E32-DDEB53BBE6C7}" type="pres">
      <dgm:prSet presAssocID="{603921FE-95F6-4BA2-B2CB-3E3AA05FF04B}" presName="rootText" presStyleLbl="node2" presStyleIdx="0" presStyleCnt="3" custScaleX="63388" custScaleY="47443">
        <dgm:presLayoutVars>
          <dgm:chPref val="3"/>
        </dgm:presLayoutVars>
      </dgm:prSet>
      <dgm:spPr/>
      <dgm:t>
        <a:bodyPr/>
        <a:lstStyle/>
        <a:p>
          <a:endParaRPr lang="es-EC"/>
        </a:p>
      </dgm:t>
    </dgm:pt>
    <dgm:pt modelId="{33F82386-6D26-4271-8858-A44180C507A8}" type="pres">
      <dgm:prSet presAssocID="{603921FE-95F6-4BA2-B2CB-3E3AA05FF04B}" presName="rootConnector" presStyleLbl="node2" presStyleIdx="0" presStyleCnt="3"/>
      <dgm:spPr/>
      <dgm:t>
        <a:bodyPr/>
        <a:lstStyle/>
        <a:p>
          <a:endParaRPr lang="es-EC"/>
        </a:p>
      </dgm:t>
    </dgm:pt>
    <dgm:pt modelId="{A647406A-3751-461E-9442-C15A5B3002C3}" type="pres">
      <dgm:prSet presAssocID="{603921FE-95F6-4BA2-B2CB-3E3AA05FF04B}" presName="hierChild4" presStyleCnt="0"/>
      <dgm:spPr/>
    </dgm:pt>
    <dgm:pt modelId="{9D24E234-02ED-4F0A-94ED-59A4CEFB6552}" type="pres">
      <dgm:prSet presAssocID="{603921FE-95F6-4BA2-B2CB-3E3AA05FF04B}" presName="hierChild5" presStyleCnt="0"/>
      <dgm:spPr/>
    </dgm:pt>
    <dgm:pt modelId="{BD27EE3B-6758-4405-B337-0097590A80AB}" type="pres">
      <dgm:prSet presAssocID="{23354B38-FD70-4A1F-BE27-11F914797AE0}" presName="Name37" presStyleLbl="parChTrans1D2" presStyleIdx="1" presStyleCnt="4"/>
      <dgm:spPr/>
      <dgm:t>
        <a:bodyPr/>
        <a:lstStyle/>
        <a:p>
          <a:endParaRPr lang="es-EC"/>
        </a:p>
      </dgm:t>
    </dgm:pt>
    <dgm:pt modelId="{A7FC85FB-52C8-4367-B8C6-B6DC5883F469}" type="pres">
      <dgm:prSet presAssocID="{BF0D2884-DEF7-4585-98BC-51F8D75BB7A2}" presName="hierRoot2" presStyleCnt="0">
        <dgm:presLayoutVars>
          <dgm:hierBranch val="init"/>
        </dgm:presLayoutVars>
      </dgm:prSet>
      <dgm:spPr/>
    </dgm:pt>
    <dgm:pt modelId="{5BA7B2E9-2762-422B-A72D-CE9C41303499}" type="pres">
      <dgm:prSet presAssocID="{BF0D2884-DEF7-4585-98BC-51F8D75BB7A2}" presName="rootComposite" presStyleCnt="0"/>
      <dgm:spPr/>
    </dgm:pt>
    <dgm:pt modelId="{444BADDF-500A-4942-9BE9-A60DC1334E8B}" type="pres">
      <dgm:prSet presAssocID="{BF0D2884-DEF7-4585-98BC-51F8D75BB7A2}" presName="rootText" presStyleLbl="node2" presStyleIdx="1" presStyleCnt="3" custScaleX="91433" custScaleY="71229" custLinFactNeighborX="-509" custLinFactNeighborY="-7608">
        <dgm:presLayoutVars>
          <dgm:chPref val="3"/>
        </dgm:presLayoutVars>
      </dgm:prSet>
      <dgm:spPr/>
      <dgm:t>
        <a:bodyPr/>
        <a:lstStyle/>
        <a:p>
          <a:endParaRPr lang="es-EC"/>
        </a:p>
      </dgm:t>
    </dgm:pt>
    <dgm:pt modelId="{7FB33418-4313-458C-AEF9-5AA4B3FA9C06}" type="pres">
      <dgm:prSet presAssocID="{BF0D2884-DEF7-4585-98BC-51F8D75BB7A2}" presName="rootConnector" presStyleLbl="node2" presStyleIdx="1" presStyleCnt="3"/>
      <dgm:spPr/>
      <dgm:t>
        <a:bodyPr/>
        <a:lstStyle/>
        <a:p>
          <a:endParaRPr lang="es-EC"/>
        </a:p>
      </dgm:t>
    </dgm:pt>
    <dgm:pt modelId="{974FEE4A-4D62-4B57-8982-31C2F84436FB}" type="pres">
      <dgm:prSet presAssocID="{BF0D2884-DEF7-4585-98BC-51F8D75BB7A2}" presName="hierChild4" presStyleCnt="0"/>
      <dgm:spPr/>
    </dgm:pt>
    <dgm:pt modelId="{93AEA3CB-DC01-4D9A-92EB-E1831F32C77E}" type="pres">
      <dgm:prSet presAssocID="{BF0D2884-DEF7-4585-98BC-51F8D75BB7A2}" presName="hierChild5" presStyleCnt="0"/>
      <dgm:spPr/>
    </dgm:pt>
    <dgm:pt modelId="{991586F9-69CA-4BD5-B771-3A292E68290E}" type="pres">
      <dgm:prSet presAssocID="{96D5F1B0-F15F-414D-94D0-6415EFC1C305}" presName="Name37" presStyleLbl="parChTrans1D2" presStyleIdx="2" presStyleCnt="4"/>
      <dgm:spPr/>
      <dgm:t>
        <a:bodyPr/>
        <a:lstStyle/>
        <a:p>
          <a:endParaRPr lang="es-EC"/>
        </a:p>
      </dgm:t>
    </dgm:pt>
    <dgm:pt modelId="{5E574CB1-8426-4439-AB0E-A0560871B79A}" type="pres">
      <dgm:prSet presAssocID="{0052A316-94E3-49B4-A681-9A1764E3F55B}" presName="hierRoot2" presStyleCnt="0">
        <dgm:presLayoutVars>
          <dgm:hierBranch val="init"/>
        </dgm:presLayoutVars>
      </dgm:prSet>
      <dgm:spPr/>
    </dgm:pt>
    <dgm:pt modelId="{072640F1-2745-4E9F-8A27-425A91779756}" type="pres">
      <dgm:prSet presAssocID="{0052A316-94E3-49B4-A681-9A1764E3F55B}" presName="rootComposite" presStyleCnt="0"/>
      <dgm:spPr/>
    </dgm:pt>
    <dgm:pt modelId="{897578CC-058E-43B7-8059-D7132ABE6E6B}" type="pres">
      <dgm:prSet presAssocID="{0052A316-94E3-49B4-A681-9A1764E3F55B}" presName="rootText" presStyleLbl="node2" presStyleIdx="2" presStyleCnt="3" custScaleX="61388" custScaleY="52602">
        <dgm:presLayoutVars>
          <dgm:chPref val="3"/>
        </dgm:presLayoutVars>
      </dgm:prSet>
      <dgm:spPr/>
      <dgm:t>
        <a:bodyPr/>
        <a:lstStyle/>
        <a:p>
          <a:endParaRPr lang="es-EC"/>
        </a:p>
      </dgm:t>
    </dgm:pt>
    <dgm:pt modelId="{ED764F25-B1B6-4094-90EB-8F7D22824BBB}" type="pres">
      <dgm:prSet presAssocID="{0052A316-94E3-49B4-A681-9A1764E3F55B}" presName="rootConnector" presStyleLbl="node2" presStyleIdx="2" presStyleCnt="3"/>
      <dgm:spPr/>
      <dgm:t>
        <a:bodyPr/>
        <a:lstStyle/>
        <a:p>
          <a:endParaRPr lang="es-EC"/>
        </a:p>
      </dgm:t>
    </dgm:pt>
    <dgm:pt modelId="{290C5137-2C5E-495A-899F-1B75CB7385FE}" type="pres">
      <dgm:prSet presAssocID="{0052A316-94E3-49B4-A681-9A1764E3F55B}" presName="hierChild4" presStyleCnt="0"/>
      <dgm:spPr/>
    </dgm:pt>
    <dgm:pt modelId="{947A7CBA-01EE-437E-A235-9D0BED8DAEA7}" type="pres">
      <dgm:prSet presAssocID="{0052A316-94E3-49B4-A681-9A1764E3F55B}" presName="hierChild5" presStyleCnt="0"/>
      <dgm:spPr/>
    </dgm:pt>
    <dgm:pt modelId="{07B1E299-155C-461D-BC12-D296A90DBB9B}" type="pres">
      <dgm:prSet presAssocID="{3F34F3F1-CDC3-44AF-9ABD-59CEA3943709}" presName="hierChild3" presStyleCnt="0"/>
      <dgm:spPr/>
    </dgm:pt>
    <dgm:pt modelId="{F5A50BBC-1469-4125-AD9E-DF6B69F2643C}" type="pres">
      <dgm:prSet presAssocID="{494ECFD1-80FD-4E9A-8F94-676957162ABA}" presName="Name111" presStyleLbl="parChTrans1D2" presStyleIdx="3" presStyleCnt="4"/>
      <dgm:spPr/>
      <dgm:t>
        <a:bodyPr/>
        <a:lstStyle/>
        <a:p>
          <a:endParaRPr lang="es-EC"/>
        </a:p>
      </dgm:t>
    </dgm:pt>
    <dgm:pt modelId="{47678CA1-D038-42DA-98B4-B72FFE9E786B}" type="pres">
      <dgm:prSet presAssocID="{6EF19C39-E75E-4592-A8DA-DC8FF3A9B401}" presName="hierRoot3" presStyleCnt="0">
        <dgm:presLayoutVars>
          <dgm:hierBranch val="init"/>
        </dgm:presLayoutVars>
      </dgm:prSet>
      <dgm:spPr/>
    </dgm:pt>
    <dgm:pt modelId="{AD74C1E0-241A-45FA-8379-AA57F3A7C0C7}" type="pres">
      <dgm:prSet presAssocID="{6EF19C39-E75E-4592-A8DA-DC8FF3A9B401}" presName="rootComposite3" presStyleCnt="0"/>
      <dgm:spPr/>
    </dgm:pt>
    <dgm:pt modelId="{38275A24-9782-4E94-9E97-478270196DBF}" type="pres">
      <dgm:prSet presAssocID="{6EF19C39-E75E-4592-A8DA-DC8FF3A9B401}" presName="rootText3" presStyleLbl="asst1" presStyleIdx="0" presStyleCnt="1" custScaleX="107851">
        <dgm:presLayoutVars>
          <dgm:chPref val="3"/>
        </dgm:presLayoutVars>
      </dgm:prSet>
      <dgm:spPr/>
      <dgm:t>
        <a:bodyPr/>
        <a:lstStyle/>
        <a:p>
          <a:endParaRPr lang="es-EC"/>
        </a:p>
      </dgm:t>
    </dgm:pt>
    <dgm:pt modelId="{92A3A9FE-BE35-4D6B-AA01-1A045B7E8A0C}" type="pres">
      <dgm:prSet presAssocID="{6EF19C39-E75E-4592-A8DA-DC8FF3A9B401}" presName="rootConnector3" presStyleLbl="asst1" presStyleIdx="0" presStyleCnt="1"/>
      <dgm:spPr/>
      <dgm:t>
        <a:bodyPr/>
        <a:lstStyle/>
        <a:p>
          <a:endParaRPr lang="es-EC"/>
        </a:p>
      </dgm:t>
    </dgm:pt>
    <dgm:pt modelId="{8320B82E-0D13-4B41-A962-9818675BF2DA}" type="pres">
      <dgm:prSet presAssocID="{6EF19C39-E75E-4592-A8DA-DC8FF3A9B401}" presName="hierChild6" presStyleCnt="0"/>
      <dgm:spPr/>
    </dgm:pt>
    <dgm:pt modelId="{205CC4A2-12C9-4DD1-931A-31C1AD7B740D}" type="pres">
      <dgm:prSet presAssocID="{6EF19C39-E75E-4592-A8DA-DC8FF3A9B401}" presName="hierChild7" presStyleCnt="0"/>
      <dgm:spPr/>
    </dgm:pt>
  </dgm:ptLst>
  <dgm:cxnLst>
    <dgm:cxn modelId="{00A3401B-C589-4BE0-8A77-D4AF68888EDF}" type="presOf" srcId="{23354B38-FD70-4A1F-BE27-11F914797AE0}" destId="{BD27EE3B-6758-4405-B337-0097590A80AB}" srcOrd="0" destOrd="0" presId="urn:microsoft.com/office/officeart/2005/8/layout/orgChart1"/>
    <dgm:cxn modelId="{20A31374-22ED-4647-9689-6DF39B918AE3}" type="presOf" srcId="{96D5F1B0-F15F-414D-94D0-6415EFC1C305}" destId="{991586F9-69CA-4BD5-B771-3A292E68290E}" srcOrd="0" destOrd="0" presId="urn:microsoft.com/office/officeart/2005/8/layout/orgChart1"/>
    <dgm:cxn modelId="{878B8377-FE99-4D0D-9359-C41F5E074763}" srcId="{3F34F3F1-CDC3-44AF-9ABD-59CEA3943709}" destId="{BF0D2884-DEF7-4585-98BC-51F8D75BB7A2}" srcOrd="2" destOrd="0" parTransId="{23354B38-FD70-4A1F-BE27-11F914797AE0}" sibTransId="{95A3A0B4-81D1-460B-AF8C-0E03E8E52DB5}"/>
    <dgm:cxn modelId="{15C2855C-8EF0-408C-B913-23DD5725DE61}" type="presOf" srcId="{6EF19C39-E75E-4592-A8DA-DC8FF3A9B401}" destId="{92A3A9FE-BE35-4D6B-AA01-1A045B7E8A0C}" srcOrd="1" destOrd="0" presId="urn:microsoft.com/office/officeart/2005/8/layout/orgChart1"/>
    <dgm:cxn modelId="{DF9BFB69-E2E4-41F6-8081-485CFFE89701}" type="presOf" srcId="{494ECFD1-80FD-4E9A-8F94-676957162ABA}" destId="{F5A50BBC-1469-4125-AD9E-DF6B69F2643C}" srcOrd="0" destOrd="0" presId="urn:microsoft.com/office/officeart/2005/8/layout/orgChart1"/>
    <dgm:cxn modelId="{554DC55A-47BA-4699-B9D9-62D07604E3F0}" type="presOf" srcId="{0052A316-94E3-49B4-A681-9A1764E3F55B}" destId="{897578CC-058E-43B7-8059-D7132ABE6E6B}" srcOrd="0" destOrd="0" presId="urn:microsoft.com/office/officeart/2005/8/layout/orgChart1"/>
    <dgm:cxn modelId="{142A444E-2477-4029-B034-5D88925614F0}" type="presOf" srcId="{3F34F3F1-CDC3-44AF-9ABD-59CEA3943709}" destId="{2AA63014-15BB-4D1A-9E73-62EFF40B3D6F}" srcOrd="0" destOrd="0" presId="urn:microsoft.com/office/officeart/2005/8/layout/orgChart1"/>
    <dgm:cxn modelId="{490ED671-4F1F-4811-A636-E4CF3263798C}" srcId="{333BBC60-5712-409D-BDC4-2B91497320A6}" destId="{3F34F3F1-CDC3-44AF-9ABD-59CEA3943709}" srcOrd="0" destOrd="0" parTransId="{853B249D-2D6D-4B96-91B8-B4D6AE51C6E6}" sibTransId="{1D47AA6C-40D1-4552-A9F8-ACBCB5994DF5}"/>
    <dgm:cxn modelId="{E49371FD-EFF4-449F-944F-26B1B4F8CD5F}" type="presOf" srcId="{3F34F3F1-CDC3-44AF-9ABD-59CEA3943709}" destId="{0BA220F8-7BA9-4273-AAC6-9C295963B1B7}" srcOrd="1" destOrd="0" presId="urn:microsoft.com/office/officeart/2005/8/layout/orgChart1"/>
    <dgm:cxn modelId="{CE94287B-FD15-4D22-927D-188C95E57C61}" type="presOf" srcId="{BF0D2884-DEF7-4585-98BC-51F8D75BB7A2}" destId="{444BADDF-500A-4942-9BE9-A60DC1334E8B}" srcOrd="0" destOrd="0" presId="urn:microsoft.com/office/officeart/2005/8/layout/orgChart1"/>
    <dgm:cxn modelId="{6847CFE1-38EA-4C6B-9CE5-69BEB8B8C33A}" type="presOf" srcId="{497063F9-904E-4F2F-BB28-E15E1A44012B}" destId="{ABD06FF3-5DEF-492A-BF08-7B905F100671}" srcOrd="0" destOrd="0" presId="urn:microsoft.com/office/officeart/2005/8/layout/orgChart1"/>
    <dgm:cxn modelId="{880DBB74-9F3A-46C9-83B8-313FD2C0DD55}" srcId="{3F34F3F1-CDC3-44AF-9ABD-59CEA3943709}" destId="{603921FE-95F6-4BA2-B2CB-3E3AA05FF04B}" srcOrd="1" destOrd="0" parTransId="{497063F9-904E-4F2F-BB28-E15E1A44012B}" sibTransId="{17EDCA46-7F59-4DBB-802E-74AAE612CF1B}"/>
    <dgm:cxn modelId="{EB9FEB27-74DF-4EBE-AFB0-7C68336C281A}" srcId="{3F34F3F1-CDC3-44AF-9ABD-59CEA3943709}" destId="{6EF19C39-E75E-4592-A8DA-DC8FF3A9B401}" srcOrd="0" destOrd="0" parTransId="{494ECFD1-80FD-4E9A-8F94-676957162ABA}" sibTransId="{49B0D137-14C5-4487-AF84-15B52F979DAE}"/>
    <dgm:cxn modelId="{DABD6371-8B6E-485C-BA05-E763CE649A88}" type="presOf" srcId="{0052A316-94E3-49B4-A681-9A1764E3F55B}" destId="{ED764F25-B1B6-4094-90EB-8F7D22824BBB}" srcOrd="1" destOrd="0" presId="urn:microsoft.com/office/officeart/2005/8/layout/orgChart1"/>
    <dgm:cxn modelId="{7A2B7CD8-D60C-4A49-90CC-53AED8F3761E}" type="presOf" srcId="{603921FE-95F6-4BA2-B2CB-3E3AA05FF04B}" destId="{2C68435D-C692-42AF-9E32-DDEB53BBE6C7}" srcOrd="0" destOrd="0" presId="urn:microsoft.com/office/officeart/2005/8/layout/orgChart1"/>
    <dgm:cxn modelId="{C9EE9A97-0628-4DDE-BC50-448E824BE587}" type="presOf" srcId="{603921FE-95F6-4BA2-B2CB-3E3AA05FF04B}" destId="{33F82386-6D26-4271-8858-A44180C507A8}" srcOrd="1" destOrd="0" presId="urn:microsoft.com/office/officeart/2005/8/layout/orgChart1"/>
    <dgm:cxn modelId="{A2FF30B9-8D7C-4733-80C4-BE305CC9CBC0}" type="presOf" srcId="{6EF19C39-E75E-4592-A8DA-DC8FF3A9B401}" destId="{38275A24-9782-4E94-9E97-478270196DBF}" srcOrd="0" destOrd="0" presId="urn:microsoft.com/office/officeart/2005/8/layout/orgChart1"/>
    <dgm:cxn modelId="{83526206-6641-4FB0-A260-80742CF9EC8C}" srcId="{3F34F3F1-CDC3-44AF-9ABD-59CEA3943709}" destId="{0052A316-94E3-49B4-A681-9A1764E3F55B}" srcOrd="3" destOrd="0" parTransId="{96D5F1B0-F15F-414D-94D0-6415EFC1C305}" sibTransId="{75518196-FD20-4960-A989-4B75AF498EA4}"/>
    <dgm:cxn modelId="{E6A428CE-9680-49B0-9016-88EAAE018499}" type="presOf" srcId="{BF0D2884-DEF7-4585-98BC-51F8D75BB7A2}" destId="{7FB33418-4313-458C-AEF9-5AA4B3FA9C06}" srcOrd="1" destOrd="0" presId="urn:microsoft.com/office/officeart/2005/8/layout/orgChart1"/>
    <dgm:cxn modelId="{844B3A3D-BD45-4984-A8D8-CC249E3BC292}" type="presOf" srcId="{333BBC60-5712-409D-BDC4-2B91497320A6}" destId="{503429DC-A190-4D26-A176-C1F0A9F51081}" srcOrd="0" destOrd="0" presId="urn:microsoft.com/office/officeart/2005/8/layout/orgChart1"/>
    <dgm:cxn modelId="{49370486-CAF7-4A34-8C6C-65E75983444D}" type="presParOf" srcId="{503429DC-A190-4D26-A176-C1F0A9F51081}" destId="{EF0F2FEC-0BCB-4373-B602-85DD9FDC6528}" srcOrd="0" destOrd="0" presId="urn:microsoft.com/office/officeart/2005/8/layout/orgChart1"/>
    <dgm:cxn modelId="{05BC1CD9-A9F3-4513-BEA4-83465A5FD9F9}" type="presParOf" srcId="{EF0F2FEC-0BCB-4373-B602-85DD9FDC6528}" destId="{22C80AF5-2658-4475-BAA3-F917CFA95A90}" srcOrd="0" destOrd="0" presId="urn:microsoft.com/office/officeart/2005/8/layout/orgChart1"/>
    <dgm:cxn modelId="{0CD4381B-FC0A-47BA-8E55-31697D97332F}" type="presParOf" srcId="{22C80AF5-2658-4475-BAA3-F917CFA95A90}" destId="{2AA63014-15BB-4D1A-9E73-62EFF40B3D6F}" srcOrd="0" destOrd="0" presId="urn:microsoft.com/office/officeart/2005/8/layout/orgChart1"/>
    <dgm:cxn modelId="{34F427E9-95DD-4323-8B1B-ADF91BBB94A4}" type="presParOf" srcId="{22C80AF5-2658-4475-BAA3-F917CFA95A90}" destId="{0BA220F8-7BA9-4273-AAC6-9C295963B1B7}" srcOrd="1" destOrd="0" presId="urn:microsoft.com/office/officeart/2005/8/layout/orgChart1"/>
    <dgm:cxn modelId="{013B5ECF-3D0E-430D-AF00-EF810AB1D988}" type="presParOf" srcId="{EF0F2FEC-0BCB-4373-B602-85DD9FDC6528}" destId="{F3593D0F-5CFE-4BF3-A2B4-2FDD086F4186}" srcOrd="1" destOrd="0" presId="urn:microsoft.com/office/officeart/2005/8/layout/orgChart1"/>
    <dgm:cxn modelId="{B2285E62-F525-45A1-B6FA-B89A060625E6}" type="presParOf" srcId="{F3593D0F-5CFE-4BF3-A2B4-2FDD086F4186}" destId="{ABD06FF3-5DEF-492A-BF08-7B905F100671}" srcOrd="0" destOrd="0" presId="urn:microsoft.com/office/officeart/2005/8/layout/orgChart1"/>
    <dgm:cxn modelId="{B92BCBC8-83DD-4B44-B477-25344B620BB2}" type="presParOf" srcId="{F3593D0F-5CFE-4BF3-A2B4-2FDD086F4186}" destId="{FDFBF8C7-6882-48FA-A31A-12128E06914F}" srcOrd="1" destOrd="0" presId="urn:microsoft.com/office/officeart/2005/8/layout/orgChart1"/>
    <dgm:cxn modelId="{50C39492-48C0-4DFE-9CEC-E58B4D67EF77}" type="presParOf" srcId="{FDFBF8C7-6882-48FA-A31A-12128E06914F}" destId="{E6045276-2CE8-4858-9429-5B77300D5362}" srcOrd="0" destOrd="0" presId="urn:microsoft.com/office/officeart/2005/8/layout/orgChart1"/>
    <dgm:cxn modelId="{D7A4FA41-81EE-4E05-A807-03FB1A3FC716}" type="presParOf" srcId="{E6045276-2CE8-4858-9429-5B77300D5362}" destId="{2C68435D-C692-42AF-9E32-DDEB53BBE6C7}" srcOrd="0" destOrd="0" presId="urn:microsoft.com/office/officeart/2005/8/layout/orgChart1"/>
    <dgm:cxn modelId="{2CFA04E1-5D1C-416C-91D8-7BF4AB89CC99}" type="presParOf" srcId="{E6045276-2CE8-4858-9429-5B77300D5362}" destId="{33F82386-6D26-4271-8858-A44180C507A8}" srcOrd="1" destOrd="0" presId="urn:microsoft.com/office/officeart/2005/8/layout/orgChart1"/>
    <dgm:cxn modelId="{72286E32-C54B-45C2-B5A3-43084E54E185}" type="presParOf" srcId="{FDFBF8C7-6882-48FA-A31A-12128E06914F}" destId="{A647406A-3751-461E-9442-C15A5B3002C3}" srcOrd="1" destOrd="0" presId="urn:microsoft.com/office/officeart/2005/8/layout/orgChart1"/>
    <dgm:cxn modelId="{FA942DAA-6F4F-4BA3-9502-B1017DA1FB0B}" type="presParOf" srcId="{FDFBF8C7-6882-48FA-A31A-12128E06914F}" destId="{9D24E234-02ED-4F0A-94ED-59A4CEFB6552}" srcOrd="2" destOrd="0" presId="urn:microsoft.com/office/officeart/2005/8/layout/orgChart1"/>
    <dgm:cxn modelId="{727507D3-32C8-4843-9DED-EDC38FE65A13}" type="presParOf" srcId="{F3593D0F-5CFE-4BF3-A2B4-2FDD086F4186}" destId="{BD27EE3B-6758-4405-B337-0097590A80AB}" srcOrd="2" destOrd="0" presId="urn:microsoft.com/office/officeart/2005/8/layout/orgChart1"/>
    <dgm:cxn modelId="{BC0F2FA0-56F1-472C-B0F8-80CEF96287AA}" type="presParOf" srcId="{F3593D0F-5CFE-4BF3-A2B4-2FDD086F4186}" destId="{A7FC85FB-52C8-4367-B8C6-B6DC5883F469}" srcOrd="3" destOrd="0" presId="urn:microsoft.com/office/officeart/2005/8/layout/orgChart1"/>
    <dgm:cxn modelId="{C29F3B9F-C3A5-429A-BFEF-0C8B9D80BC77}" type="presParOf" srcId="{A7FC85FB-52C8-4367-B8C6-B6DC5883F469}" destId="{5BA7B2E9-2762-422B-A72D-CE9C41303499}" srcOrd="0" destOrd="0" presId="urn:microsoft.com/office/officeart/2005/8/layout/orgChart1"/>
    <dgm:cxn modelId="{280CE550-E318-412F-9F35-16F87F9A43C5}" type="presParOf" srcId="{5BA7B2E9-2762-422B-A72D-CE9C41303499}" destId="{444BADDF-500A-4942-9BE9-A60DC1334E8B}" srcOrd="0" destOrd="0" presId="urn:microsoft.com/office/officeart/2005/8/layout/orgChart1"/>
    <dgm:cxn modelId="{F022D3D4-D428-4D90-B88E-E27E46A2A12B}" type="presParOf" srcId="{5BA7B2E9-2762-422B-A72D-CE9C41303499}" destId="{7FB33418-4313-458C-AEF9-5AA4B3FA9C06}" srcOrd="1" destOrd="0" presId="urn:microsoft.com/office/officeart/2005/8/layout/orgChart1"/>
    <dgm:cxn modelId="{A43D78D7-CCEB-42EC-82F5-8F61BE6C759B}" type="presParOf" srcId="{A7FC85FB-52C8-4367-B8C6-B6DC5883F469}" destId="{974FEE4A-4D62-4B57-8982-31C2F84436FB}" srcOrd="1" destOrd="0" presId="urn:microsoft.com/office/officeart/2005/8/layout/orgChart1"/>
    <dgm:cxn modelId="{B13C3B3B-2B49-48D2-B775-13C3FD6030E7}" type="presParOf" srcId="{A7FC85FB-52C8-4367-B8C6-B6DC5883F469}" destId="{93AEA3CB-DC01-4D9A-92EB-E1831F32C77E}" srcOrd="2" destOrd="0" presId="urn:microsoft.com/office/officeart/2005/8/layout/orgChart1"/>
    <dgm:cxn modelId="{BA37F270-531D-4EC1-BDD7-FDFEE05BD9BB}" type="presParOf" srcId="{F3593D0F-5CFE-4BF3-A2B4-2FDD086F4186}" destId="{991586F9-69CA-4BD5-B771-3A292E68290E}" srcOrd="4" destOrd="0" presId="urn:microsoft.com/office/officeart/2005/8/layout/orgChart1"/>
    <dgm:cxn modelId="{6999E906-6C3C-4549-8738-CA86583DAE2A}" type="presParOf" srcId="{F3593D0F-5CFE-4BF3-A2B4-2FDD086F4186}" destId="{5E574CB1-8426-4439-AB0E-A0560871B79A}" srcOrd="5" destOrd="0" presId="urn:microsoft.com/office/officeart/2005/8/layout/orgChart1"/>
    <dgm:cxn modelId="{E66955E4-3D78-49E9-8514-6D067E34A6A7}" type="presParOf" srcId="{5E574CB1-8426-4439-AB0E-A0560871B79A}" destId="{072640F1-2745-4E9F-8A27-425A91779756}" srcOrd="0" destOrd="0" presId="urn:microsoft.com/office/officeart/2005/8/layout/orgChart1"/>
    <dgm:cxn modelId="{0BAD7B49-0632-48E4-881B-3B55256A97B0}" type="presParOf" srcId="{072640F1-2745-4E9F-8A27-425A91779756}" destId="{897578CC-058E-43B7-8059-D7132ABE6E6B}" srcOrd="0" destOrd="0" presId="urn:microsoft.com/office/officeart/2005/8/layout/orgChart1"/>
    <dgm:cxn modelId="{C3A3BEFC-09AB-4D75-A300-2C0C41F443BD}" type="presParOf" srcId="{072640F1-2745-4E9F-8A27-425A91779756}" destId="{ED764F25-B1B6-4094-90EB-8F7D22824BBB}" srcOrd="1" destOrd="0" presId="urn:microsoft.com/office/officeart/2005/8/layout/orgChart1"/>
    <dgm:cxn modelId="{EA075BC3-43CA-4E49-83B2-A117591621EA}" type="presParOf" srcId="{5E574CB1-8426-4439-AB0E-A0560871B79A}" destId="{290C5137-2C5E-495A-899F-1B75CB7385FE}" srcOrd="1" destOrd="0" presId="urn:microsoft.com/office/officeart/2005/8/layout/orgChart1"/>
    <dgm:cxn modelId="{514655AB-B290-4851-89BA-ABF3141A6BCA}" type="presParOf" srcId="{5E574CB1-8426-4439-AB0E-A0560871B79A}" destId="{947A7CBA-01EE-437E-A235-9D0BED8DAEA7}" srcOrd="2" destOrd="0" presId="urn:microsoft.com/office/officeart/2005/8/layout/orgChart1"/>
    <dgm:cxn modelId="{9A6BF648-2469-41EF-B9BF-BC947A4398C7}" type="presParOf" srcId="{EF0F2FEC-0BCB-4373-B602-85DD9FDC6528}" destId="{07B1E299-155C-461D-BC12-D296A90DBB9B}" srcOrd="2" destOrd="0" presId="urn:microsoft.com/office/officeart/2005/8/layout/orgChart1"/>
    <dgm:cxn modelId="{907BB315-C864-4CF1-B945-707C598E4085}" type="presParOf" srcId="{07B1E299-155C-461D-BC12-D296A90DBB9B}" destId="{F5A50BBC-1469-4125-AD9E-DF6B69F2643C}" srcOrd="0" destOrd="0" presId="urn:microsoft.com/office/officeart/2005/8/layout/orgChart1"/>
    <dgm:cxn modelId="{7E97CA21-60EE-41DB-8D19-D271E9AC1083}" type="presParOf" srcId="{07B1E299-155C-461D-BC12-D296A90DBB9B}" destId="{47678CA1-D038-42DA-98B4-B72FFE9E786B}" srcOrd="1" destOrd="0" presId="urn:microsoft.com/office/officeart/2005/8/layout/orgChart1"/>
    <dgm:cxn modelId="{DA053130-6C73-41B5-B3D6-D7E29E03D082}" type="presParOf" srcId="{47678CA1-D038-42DA-98B4-B72FFE9E786B}" destId="{AD74C1E0-241A-45FA-8379-AA57F3A7C0C7}" srcOrd="0" destOrd="0" presId="urn:microsoft.com/office/officeart/2005/8/layout/orgChart1"/>
    <dgm:cxn modelId="{63B7EC89-3B6C-4A44-8D48-A8A4DD74381F}" type="presParOf" srcId="{AD74C1E0-241A-45FA-8379-AA57F3A7C0C7}" destId="{38275A24-9782-4E94-9E97-478270196DBF}" srcOrd="0" destOrd="0" presId="urn:microsoft.com/office/officeart/2005/8/layout/orgChart1"/>
    <dgm:cxn modelId="{F16872E5-95DF-451A-91CF-19E57C5171E9}" type="presParOf" srcId="{AD74C1E0-241A-45FA-8379-AA57F3A7C0C7}" destId="{92A3A9FE-BE35-4D6B-AA01-1A045B7E8A0C}" srcOrd="1" destOrd="0" presId="urn:microsoft.com/office/officeart/2005/8/layout/orgChart1"/>
    <dgm:cxn modelId="{D2790339-28A1-4C52-8383-80E2D71BB64F}" type="presParOf" srcId="{47678CA1-D038-42DA-98B4-B72FFE9E786B}" destId="{8320B82E-0D13-4B41-A962-9818675BF2DA}" srcOrd="1" destOrd="0" presId="urn:microsoft.com/office/officeart/2005/8/layout/orgChart1"/>
    <dgm:cxn modelId="{A7A5C9BD-21AE-4D46-8CC7-BA81F2EA15AF}" type="presParOf" srcId="{47678CA1-D038-42DA-98B4-B72FFE9E786B}" destId="{205CC4A2-12C9-4DD1-931A-31C1AD7B740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936FD23-A5B2-42DA-B014-280DCCFA18B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s-EC"/>
        </a:p>
      </dgm:t>
    </dgm:pt>
    <dgm:pt modelId="{006AB932-DFA9-4A26-9020-73C8CB408F69}">
      <dgm:prSet phldrT="[Texto]"/>
      <dgm:spPr/>
      <dgm:t>
        <a:bodyPr/>
        <a:lstStyle/>
        <a:p>
          <a:r>
            <a:rPr lang="es-EC" dirty="0"/>
            <a:t>Factor en estudio </a:t>
          </a:r>
        </a:p>
        <a:p>
          <a:r>
            <a:rPr lang="es-EC" dirty="0"/>
            <a:t>Efecto del uso de diferentes productos forrajeros sobre parámetros zootécnicos y calidad de huevos </a:t>
          </a:r>
        </a:p>
      </dgm:t>
    </dgm:pt>
    <dgm:pt modelId="{38B0262E-3B55-45D4-BAFC-FE8D8DDEE7A3}" type="parTrans" cxnId="{6B38653C-7E51-45CD-B206-7ED7CE61E5E1}">
      <dgm:prSet/>
      <dgm:spPr/>
      <dgm:t>
        <a:bodyPr/>
        <a:lstStyle/>
        <a:p>
          <a:endParaRPr lang="es-EC"/>
        </a:p>
      </dgm:t>
    </dgm:pt>
    <dgm:pt modelId="{49D7EFCA-ED44-472F-88DF-0FAFBBC50BD5}" type="sibTrans" cxnId="{6B38653C-7E51-45CD-B206-7ED7CE61E5E1}">
      <dgm:prSet/>
      <dgm:spPr/>
      <dgm:t>
        <a:bodyPr/>
        <a:lstStyle/>
        <a:p>
          <a:endParaRPr lang="es-EC"/>
        </a:p>
      </dgm:t>
    </dgm:pt>
    <dgm:pt modelId="{EFE79BF8-3340-4A96-8549-4DF574666F3A}">
      <dgm:prSet phldrT="[Texto]"/>
      <dgm:spPr/>
      <dgm:t>
        <a:bodyPr anchor="t"/>
        <a:lstStyle/>
        <a:p>
          <a:r>
            <a:rPr lang="es-EC" dirty="0"/>
            <a:t>Niveles de estudio</a:t>
          </a:r>
        </a:p>
      </dgm:t>
    </dgm:pt>
    <dgm:pt modelId="{25D5317D-C70D-4741-AAE1-337AC3874206}" type="parTrans" cxnId="{66DFC4E3-CB22-43B5-B333-26F36E562314}">
      <dgm:prSet/>
      <dgm:spPr/>
      <dgm:t>
        <a:bodyPr/>
        <a:lstStyle/>
        <a:p>
          <a:endParaRPr lang="es-EC"/>
        </a:p>
      </dgm:t>
    </dgm:pt>
    <dgm:pt modelId="{7AB5A538-62F3-4DBC-A42E-137EEFE786FC}" type="sibTrans" cxnId="{66DFC4E3-CB22-43B5-B333-26F36E562314}">
      <dgm:prSet/>
      <dgm:spPr/>
      <dgm:t>
        <a:bodyPr/>
        <a:lstStyle/>
        <a:p>
          <a:endParaRPr lang="es-EC"/>
        </a:p>
      </dgm:t>
    </dgm:pt>
    <dgm:pt modelId="{E79CCFF4-5E05-4ACC-80D9-D56B6F5932B2}">
      <dgm:prSet phldrT="[Texto]" custT="1"/>
      <dgm:spPr/>
      <dgm:t>
        <a:bodyPr/>
        <a:lstStyle/>
        <a:p>
          <a:r>
            <a:rPr lang="es-EC" sz="2400" dirty="0"/>
            <a:t>Tipo de diseño</a:t>
          </a:r>
        </a:p>
        <a:p>
          <a:r>
            <a:rPr lang="es-EC" sz="2400" dirty="0"/>
            <a:t>DCA </a:t>
          </a:r>
        </a:p>
        <a:p>
          <a:r>
            <a:rPr lang="es-EC" sz="2400" dirty="0"/>
            <a:t>4 tratamientos con 10 repeticiones y un tamaño de unidad  experimental de 5 aves</a:t>
          </a:r>
        </a:p>
      </dgm:t>
    </dgm:pt>
    <dgm:pt modelId="{33E71D8F-AE00-49ED-B43F-0EDAB8871F15}" type="parTrans" cxnId="{6B733C5D-B6B9-4224-8E06-965EF4EEBB8D}">
      <dgm:prSet/>
      <dgm:spPr/>
      <dgm:t>
        <a:bodyPr/>
        <a:lstStyle/>
        <a:p>
          <a:endParaRPr lang="es-EC"/>
        </a:p>
      </dgm:t>
    </dgm:pt>
    <dgm:pt modelId="{EBF984B6-7C55-4911-BC86-968C1A7CD6B1}" type="sibTrans" cxnId="{6B733C5D-B6B9-4224-8E06-965EF4EEBB8D}">
      <dgm:prSet/>
      <dgm:spPr/>
      <dgm:t>
        <a:bodyPr/>
        <a:lstStyle/>
        <a:p>
          <a:endParaRPr lang="es-EC"/>
        </a:p>
      </dgm:t>
    </dgm:pt>
    <dgm:pt modelId="{7A03145F-6895-481F-9DB2-663C654A3B41}">
      <dgm:prSet phldrT="[Texto]" phldr="1"/>
      <dgm:spPr/>
      <dgm:t>
        <a:bodyPr/>
        <a:lstStyle/>
        <a:p>
          <a:endParaRPr lang="es-EC" dirty="0"/>
        </a:p>
      </dgm:t>
    </dgm:pt>
    <dgm:pt modelId="{1A175387-1B3C-4F97-B414-72AA69373538}" type="parTrans" cxnId="{1FE23D7D-FB7F-4FEF-B939-2B89EE7D6E36}">
      <dgm:prSet/>
      <dgm:spPr/>
      <dgm:t>
        <a:bodyPr/>
        <a:lstStyle/>
        <a:p>
          <a:endParaRPr lang="es-EC"/>
        </a:p>
      </dgm:t>
    </dgm:pt>
    <dgm:pt modelId="{AEFD70AD-725D-4006-9862-5E5E146E078C}" type="sibTrans" cxnId="{1FE23D7D-FB7F-4FEF-B939-2B89EE7D6E36}">
      <dgm:prSet/>
      <dgm:spPr/>
      <dgm:t>
        <a:bodyPr/>
        <a:lstStyle/>
        <a:p>
          <a:endParaRPr lang="es-EC"/>
        </a:p>
      </dgm:t>
    </dgm:pt>
    <dgm:pt modelId="{FFA3B27B-23A5-43D4-844A-3AA07A3DE02D}" type="pres">
      <dgm:prSet presAssocID="{2936FD23-A5B2-42DA-B014-280DCCFA18B1}" presName="diagram" presStyleCnt="0">
        <dgm:presLayoutVars>
          <dgm:dir/>
          <dgm:resizeHandles val="exact"/>
        </dgm:presLayoutVars>
      </dgm:prSet>
      <dgm:spPr/>
      <dgm:t>
        <a:bodyPr/>
        <a:lstStyle/>
        <a:p>
          <a:endParaRPr lang="es-EC"/>
        </a:p>
      </dgm:t>
    </dgm:pt>
    <dgm:pt modelId="{366E3CA2-46FA-41AC-B0C4-773B662957C8}" type="pres">
      <dgm:prSet presAssocID="{006AB932-DFA9-4A26-9020-73C8CB408F69}" presName="node" presStyleLbl="node1" presStyleIdx="0" presStyleCnt="4">
        <dgm:presLayoutVars>
          <dgm:bulletEnabled val="1"/>
        </dgm:presLayoutVars>
      </dgm:prSet>
      <dgm:spPr/>
      <dgm:t>
        <a:bodyPr/>
        <a:lstStyle/>
        <a:p>
          <a:endParaRPr lang="es-EC"/>
        </a:p>
      </dgm:t>
    </dgm:pt>
    <dgm:pt modelId="{AED4247B-A645-40EE-88A0-1419CE86F812}" type="pres">
      <dgm:prSet presAssocID="{49D7EFCA-ED44-472F-88DF-0FAFBBC50BD5}" presName="sibTrans" presStyleCnt="0"/>
      <dgm:spPr/>
    </dgm:pt>
    <dgm:pt modelId="{7F02926D-367C-4C67-A281-CDC53EC1F9CD}" type="pres">
      <dgm:prSet presAssocID="{EFE79BF8-3340-4A96-8549-4DF574666F3A}" presName="node" presStyleLbl="node1" presStyleIdx="1" presStyleCnt="4" custScaleX="111415" custScaleY="108238">
        <dgm:presLayoutVars>
          <dgm:bulletEnabled val="1"/>
        </dgm:presLayoutVars>
      </dgm:prSet>
      <dgm:spPr/>
      <dgm:t>
        <a:bodyPr/>
        <a:lstStyle/>
        <a:p>
          <a:endParaRPr lang="es-EC"/>
        </a:p>
      </dgm:t>
    </dgm:pt>
    <dgm:pt modelId="{44F59F86-4A6D-4A63-94E2-F6C785A70E89}" type="pres">
      <dgm:prSet presAssocID="{7AB5A538-62F3-4DBC-A42E-137EEFE786FC}" presName="sibTrans" presStyleCnt="0"/>
      <dgm:spPr/>
    </dgm:pt>
    <dgm:pt modelId="{41BAF69E-D61B-475F-8964-804FFEF22316}" type="pres">
      <dgm:prSet presAssocID="{E79CCFF4-5E05-4ACC-80D9-D56B6F5932B2}" presName="node" presStyleLbl="node1" presStyleIdx="2" presStyleCnt="4" custScaleX="103959" custScaleY="113843">
        <dgm:presLayoutVars>
          <dgm:bulletEnabled val="1"/>
        </dgm:presLayoutVars>
      </dgm:prSet>
      <dgm:spPr/>
      <dgm:t>
        <a:bodyPr/>
        <a:lstStyle/>
        <a:p>
          <a:endParaRPr lang="es-EC"/>
        </a:p>
      </dgm:t>
    </dgm:pt>
    <dgm:pt modelId="{BDA090E5-7CAD-4C7B-BFE4-5A74620B1F5D}" type="pres">
      <dgm:prSet presAssocID="{EBF984B6-7C55-4911-BC86-968C1A7CD6B1}" presName="sibTrans" presStyleCnt="0"/>
      <dgm:spPr/>
    </dgm:pt>
    <dgm:pt modelId="{5BCF44B4-C99C-4425-BF0B-775C52373070}" type="pres">
      <dgm:prSet presAssocID="{7A03145F-6895-481F-9DB2-663C654A3B41}" presName="node" presStyleLbl="node1" presStyleIdx="3" presStyleCnt="4">
        <dgm:presLayoutVars>
          <dgm:bulletEnabled val="1"/>
        </dgm:presLayoutVars>
      </dgm:prSet>
      <dgm:spPr/>
      <dgm:t>
        <a:bodyPr/>
        <a:lstStyle/>
        <a:p>
          <a:endParaRPr lang="es-EC"/>
        </a:p>
      </dgm:t>
    </dgm:pt>
  </dgm:ptLst>
  <dgm:cxnLst>
    <dgm:cxn modelId="{1FE23D7D-FB7F-4FEF-B939-2B89EE7D6E36}" srcId="{2936FD23-A5B2-42DA-B014-280DCCFA18B1}" destId="{7A03145F-6895-481F-9DB2-663C654A3B41}" srcOrd="3" destOrd="0" parTransId="{1A175387-1B3C-4F97-B414-72AA69373538}" sibTransId="{AEFD70AD-725D-4006-9862-5E5E146E078C}"/>
    <dgm:cxn modelId="{CB0D9FD3-7C21-46C4-AF41-52C49509065B}" type="presOf" srcId="{2936FD23-A5B2-42DA-B014-280DCCFA18B1}" destId="{FFA3B27B-23A5-43D4-844A-3AA07A3DE02D}" srcOrd="0" destOrd="0" presId="urn:microsoft.com/office/officeart/2005/8/layout/default"/>
    <dgm:cxn modelId="{746C8B39-EDBE-44E5-8880-A9D3144B0C1F}" type="presOf" srcId="{7A03145F-6895-481F-9DB2-663C654A3B41}" destId="{5BCF44B4-C99C-4425-BF0B-775C52373070}" srcOrd="0" destOrd="0" presId="urn:microsoft.com/office/officeart/2005/8/layout/default"/>
    <dgm:cxn modelId="{D827510F-855E-485E-A5FA-5B029F555581}" type="presOf" srcId="{006AB932-DFA9-4A26-9020-73C8CB408F69}" destId="{366E3CA2-46FA-41AC-B0C4-773B662957C8}" srcOrd="0" destOrd="0" presId="urn:microsoft.com/office/officeart/2005/8/layout/default"/>
    <dgm:cxn modelId="{7F9FB746-DD9A-4B76-9BE0-D94B935FAFCF}" type="presOf" srcId="{EFE79BF8-3340-4A96-8549-4DF574666F3A}" destId="{7F02926D-367C-4C67-A281-CDC53EC1F9CD}" srcOrd="0" destOrd="0" presId="urn:microsoft.com/office/officeart/2005/8/layout/default"/>
    <dgm:cxn modelId="{66DFC4E3-CB22-43B5-B333-26F36E562314}" srcId="{2936FD23-A5B2-42DA-B014-280DCCFA18B1}" destId="{EFE79BF8-3340-4A96-8549-4DF574666F3A}" srcOrd="1" destOrd="0" parTransId="{25D5317D-C70D-4741-AAE1-337AC3874206}" sibTransId="{7AB5A538-62F3-4DBC-A42E-137EEFE786FC}"/>
    <dgm:cxn modelId="{D2D4DC3B-A09D-42E2-8B87-CE377AF6694A}" type="presOf" srcId="{E79CCFF4-5E05-4ACC-80D9-D56B6F5932B2}" destId="{41BAF69E-D61B-475F-8964-804FFEF22316}" srcOrd="0" destOrd="0" presId="urn:microsoft.com/office/officeart/2005/8/layout/default"/>
    <dgm:cxn modelId="{6B38653C-7E51-45CD-B206-7ED7CE61E5E1}" srcId="{2936FD23-A5B2-42DA-B014-280DCCFA18B1}" destId="{006AB932-DFA9-4A26-9020-73C8CB408F69}" srcOrd="0" destOrd="0" parTransId="{38B0262E-3B55-45D4-BAFC-FE8D8DDEE7A3}" sibTransId="{49D7EFCA-ED44-472F-88DF-0FAFBBC50BD5}"/>
    <dgm:cxn modelId="{6B733C5D-B6B9-4224-8E06-965EF4EEBB8D}" srcId="{2936FD23-A5B2-42DA-B014-280DCCFA18B1}" destId="{E79CCFF4-5E05-4ACC-80D9-D56B6F5932B2}" srcOrd="2" destOrd="0" parTransId="{33E71D8F-AE00-49ED-B43F-0EDAB8871F15}" sibTransId="{EBF984B6-7C55-4911-BC86-968C1A7CD6B1}"/>
    <dgm:cxn modelId="{6412639C-5489-490A-86DB-C0048B5C259F}" type="presParOf" srcId="{FFA3B27B-23A5-43D4-844A-3AA07A3DE02D}" destId="{366E3CA2-46FA-41AC-B0C4-773B662957C8}" srcOrd="0" destOrd="0" presId="urn:microsoft.com/office/officeart/2005/8/layout/default"/>
    <dgm:cxn modelId="{41A5C5EB-BDDE-4783-A2DB-7D1A4F26BDA6}" type="presParOf" srcId="{FFA3B27B-23A5-43D4-844A-3AA07A3DE02D}" destId="{AED4247B-A645-40EE-88A0-1419CE86F812}" srcOrd="1" destOrd="0" presId="urn:microsoft.com/office/officeart/2005/8/layout/default"/>
    <dgm:cxn modelId="{A4D46D9C-D7FD-4D5C-AB0C-1E920E6AF403}" type="presParOf" srcId="{FFA3B27B-23A5-43D4-844A-3AA07A3DE02D}" destId="{7F02926D-367C-4C67-A281-CDC53EC1F9CD}" srcOrd="2" destOrd="0" presId="urn:microsoft.com/office/officeart/2005/8/layout/default"/>
    <dgm:cxn modelId="{51F5646A-00B8-41DA-8200-F83D3AF1099E}" type="presParOf" srcId="{FFA3B27B-23A5-43D4-844A-3AA07A3DE02D}" destId="{44F59F86-4A6D-4A63-94E2-F6C785A70E89}" srcOrd="3" destOrd="0" presId="urn:microsoft.com/office/officeart/2005/8/layout/default"/>
    <dgm:cxn modelId="{BB7DB0C4-F82E-44F2-8C63-5B73E484F7E4}" type="presParOf" srcId="{FFA3B27B-23A5-43D4-844A-3AA07A3DE02D}" destId="{41BAF69E-D61B-475F-8964-804FFEF22316}" srcOrd="4" destOrd="0" presId="urn:microsoft.com/office/officeart/2005/8/layout/default"/>
    <dgm:cxn modelId="{67B1740B-1732-4467-9B96-4422019E5942}" type="presParOf" srcId="{FFA3B27B-23A5-43D4-844A-3AA07A3DE02D}" destId="{BDA090E5-7CAD-4C7B-BFE4-5A74620B1F5D}" srcOrd="5" destOrd="0" presId="urn:microsoft.com/office/officeart/2005/8/layout/default"/>
    <dgm:cxn modelId="{010F4567-1B6F-44AE-A37C-6572225E4B6B}" type="presParOf" srcId="{FFA3B27B-23A5-43D4-844A-3AA07A3DE02D}" destId="{5BCF44B4-C99C-4425-BF0B-775C52373070}"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3C6570E-BB8C-445F-9E50-42052AE6F91A}" type="doc">
      <dgm:prSet loTypeId="urn:microsoft.com/office/officeart/2005/8/layout/cycle1" loCatId="cycle" qsTypeId="urn:microsoft.com/office/officeart/2005/8/quickstyle/simple4" qsCatId="simple" csTypeId="urn:microsoft.com/office/officeart/2005/8/colors/colorful1" csCatId="colorful" phldr="1"/>
      <dgm:spPr/>
      <dgm:t>
        <a:bodyPr/>
        <a:lstStyle/>
        <a:p>
          <a:endParaRPr lang="es-EC"/>
        </a:p>
      </dgm:t>
    </dgm:pt>
    <dgm:pt modelId="{404E4195-DB23-4348-B6D0-4EE6C355C8B9}">
      <dgm:prSet phldrT="[Texto]" custT="1"/>
      <dgm:spPr/>
      <dgm:t>
        <a:bodyPr/>
        <a:lstStyle/>
        <a:p>
          <a:r>
            <a:rPr lang="es-ES" sz="2000" dirty="0"/>
            <a:t>Peso (g)</a:t>
          </a:r>
          <a:endParaRPr lang="es-EC" sz="2000" dirty="0"/>
        </a:p>
      </dgm:t>
    </dgm:pt>
    <dgm:pt modelId="{82F52DA8-1CD8-4464-8FAA-AF05FEF415BA}" type="parTrans" cxnId="{757ACAD9-AC20-4111-B34B-990CA9115E8D}">
      <dgm:prSet/>
      <dgm:spPr/>
      <dgm:t>
        <a:bodyPr/>
        <a:lstStyle/>
        <a:p>
          <a:endParaRPr lang="es-EC" sz="2000"/>
        </a:p>
      </dgm:t>
    </dgm:pt>
    <dgm:pt modelId="{A01E1ADA-4D8D-42CC-8D6B-F484E1245A93}" type="sibTrans" cxnId="{757ACAD9-AC20-4111-B34B-990CA9115E8D}">
      <dgm:prSet/>
      <dgm:spPr/>
      <dgm:t>
        <a:bodyPr/>
        <a:lstStyle/>
        <a:p>
          <a:endParaRPr lang="es-EC" sz="2000"/>
        </a:p>
      </dgm:t>
    </dgm:pt>
    <dgm:pt modelId="{39D8E1F7-0224-4BA5-A385-4D87EC4F5D50}">
      <dgm:prSet phldrT="[Texto]" custT="1"/>
      <dgm:spPr/>
      <dgm:t>
        <a:bodyPr/>
        <a:lstStyle/>
        <a:p>
          <a:r>
            <a:rPr lang="es-ES" sz="2000" dirty="0"/>
            <a:t>Resistencia a la ruptura (Kg fuerza)</a:t>
          </a:r>
          <a:endParaRPr lang="es-EC" sz="2000" dirty="0"/>
        </a:p>
      </dgm:t>
    </dgm:pt>
    <dgm:pt modelId="{AB19D2ED-6F67-435D-BEA6-8552519FD734}" type="parTrans" cxnId="{70A0BC93-DD4E-4D8B-804F-21C0F85B003C}">
      <dgm:prSet/>
      <dgm:spPr/>
      <dgm:t>
        <a:bodyPr/>
        <a:lstStyle/>
        <a:p>
          <a:endParaRPr lang="es-EC" sz="2000"/>
        </a:p>
      </dgm:t>
    </dgm:pt>
    <dgm:pt modelId="{775FFBF0-6C2E-445E-9C1F-97D73407BF65}" type="sibTrans" cxnId="{70A0BC93-DD4E-4D8B-804F-21C0F85B003C}">
      <dgm:prSet/>
      <dgm:spPr/>
      <dgm:t>
        <a:bodyPr/>
        <a:lstStyle/>
        <a:p>
          <a:endParaRPr lang="es-EC" sz="2000"/>
        </a:p>
      </dgm:t>
    </dgm:pt>
    <dgm:pt modelId="{74473BB6-8CB6-4BA5-9B58-E95375DF7B0C}">
      <dgm:prSet phldrT="[Texto]" custT="1"/>
      <dgm:spPr/>
      <dgm:t>
        <a:bodyPr/>
        <a:lstStyle/>
        <a:p>
          <a:r>
            <a:rPr lang="es-ES" sz="2000" dirty="0"/>
            <a:t>Color de yema (Escala DSM)</a:t>
          </a:r>
          <a:endParaRPr lang="es-EC" sz="2000" dirty="0"/>
        </a:p>
      </dgm:t>
    </dgm:pt>
    <dgm:pt modelId="{21826C60-7BDC-4249-805E-EA1FFE89B766}" type="parTrans" cxnId="{E84D04BD-1CD1-41C5-9A26-3CF25AFECCBE}">
      <dgm:prSet/>
      <dgm:spPr/>
      <dgm:t>
        <a:bodyPr/>
        <a:lstStyle/>
        <a:p>
          <a:endParaRPr lang="es-EC" sz="2000"/>
        </a:p>
      </dgm:t>
    </dgm:pt>
    <dgm:pt modelId="{16C2BEE6-BC01-4560-A39E-711B6D632C32}" type="sibTrans" cxnId="{E84D04BD-1CD1-41C5-9A26-3CF25AFECCBE}">
      <dgm:prSet/>
      <dgm:spPr/>
      <dgm:t>
        <a:bodyPr/>
        <a:lstStyle/>
        <a:p>
          <a:endParaRPr lang="es-EC" sz="2000"/>
        </a:p>
      </dgm:t>
    </dgm:pt>
    <dgm:pt modelId="{FCBE08DD-1DF7-43AC-8B09-864E0F2A9A3E}">
      <dgm:prSet phldrT="[Texto]" custT="1"/>
      <dgm:spPr/>
      <dgm:t>
        <a:bodyPr/>
        <a:lstStyle/>
        <a:p>
          <a:r>
            <a:rPr lang="es-ES" sz="2000" dirty="0"/>
            <a:t>Altura de albumen (mm)</a:t>
          </a:r>
          <a:endParaRPr lang="es-EC" sz="2000" dirty="0"/>
        </a:p>
      </dgm:t>
    </dgm:pt>
    <dgm:pt modelId="{7CC1AB8F-85C2-4188-A3DF-BA87F08F9CF6}" type="parTrans" cxnId="{C1F1AB46-6FD4-4DA5-AE0A-1B3890874BEC}">
      <dgm:prSet/>
      <dgm:spPr/>
      <dgm:t>
        <a:bodyPr/>
        <a:lstStyle/>
        <a:p>
          <a:endParaRPr lang="es-EC" sz="2000"/>
        </a:p>
      </dgm:t>
    </dgm:pt>
    <dgm:pt modelId="{72404076-B4A7-4205-995C-8B78B97EDDA8}" type="sibTrans" cxnId="{C1F1AB46-6FD4-4DA5-AE0A-1B3890874BEC}">
      <dgm:prSet/>
      <dgm:spPr/>
      <dgm:t>
        <a:bodyPr/>
        <a:lstStyle/>
        <a:p>
          <a:endParaRPr lang="es-EC" sz="2000"/>
        </a:p>
      </dgm:t>
    </dgm:pt>
    <dgm:pt modelId="{A03E654B-C1EA-4DD1-ADE5-46542E1E608A}">
      <dgm:prSet phldrT="[Texto]" custT="1"/>
      <dgm:spPr/>
      <dgm:t>
        <a:bodyPr/>
        <a:lstStyle/>
        <a:p>
          <a:r>
            <a:rPr lang="es-ES" sz="2000" dirty="0"/>
            <a:t>Unidades </a:t>
          </a:r>
          <a:r>
            <a:rPr lang="es-ES" sz="2000" dirty="0" smtClean="0"/>
            <a:t>Haugh</a:t>
          </a:r>
          <a:endParaRPr lang="es-EC" sz="2000" dirty="0"/>
        </a:p>
      </dgm:t>
    </dgm:pt>
    <dgm:pt modelId="{7DE283DB-15DE-4CF1-B415-43F4FD2D79AA}" type="parTrans" cxnId="{E26AC1E3-0D78-4058-A6B9-D3BA518FC7DB}">
      <dgm:prSet/>
      <dgm:spPr/>
      <dgm:t>
        <a:bodyPr/>
        <a:lstStyle/>
        <a:p>
          <a:endParaRPr lang="es-EC" sz="2000"/>
        </a:p>
      </dgm:t>
    </dgm:pt>
    <dgm:pt modelId="{A7F59F4D-1EAC-4028-B1FD-0F099A00D6F1}" type="sibTrans" cxnId="{E26AC1E3-0D78-4058-A6B9-D3BA518FC7DB}">
      <dgm:prSet/>
      <dgm:spPr/>
      <dgm:t>
        <a:bodyPr/>
        <a:lstStyle/>
        <a:p>
          <a:endParaRPr lang="es-EC" sz="2000"/>
        </a:p>
      </dgm:t>
    </dgm:pt>
    <dgm:pt modelId="{F47CE2FA-51D6-4397-9E66-6F07261F63B4}">
      <dgm:prSet phldrT="[Texto]" custT="1"/>
      <dgm:spPr/>
      <dgm:t>
        <a:bodyPr/>
        <a:lstStyle/>
        <a:p>
          <a:r>
            <a:rPr lang="es-ES" sz="2000" dirty="0"/>
            <a:t>Grosor de </a:t>
          </a:r>
          <a:r>
            <a:rPr lang="es-ES" sz="2000" dirty="0" smtClean="0"/>
            <a:t>cáscara </a:t>
          </a:r>
          <a:r>
            <a:rPr lang="es-ES" sz="2000" dirty="0"/>
            <a:t>(mm)</a:t>
          </a:r>
          <a:endParaRPr lang="es-EC" sz="2000" dirty="0"/>
        </a:p>
      </dgm:t>
    </dgm:pt>
    <dgm:pt modelId="{69D443DB-8913-46B3-9636-F793D79376B6}" type="parTrans" cxnId="{3579109A-744D-4912-AC62-1AB29292C8FA}">
      <dgm:prSet/>
      <dgm:spPr/>
      <dgm:t>
        <a:bodyPr/>
        <a:lstStyle/>
        <a:p>
          <a:endParaRPr lang="es-EC" sz="2000"/>
        </a:p>
      </dgm:t>
    </dgm:pt>
    <dgm:pt modelId="{D505CD68-29F0-4770-BBF4-322E7F66088E}" type="sibTrans" cxnId="{3579109A-744D-4912-AC62-1AB29292C8FA}">
      <dgm:prSet/>
      <dgm:spPr/>
      <dgm:t>
        <a:bodyPr/>
        <a:lstStyle/>
        <a:p>
          <a:endParaRPr lang="es-EC" sz="2000"/>
        </a:p>
      </dgm:t>
    </dgm:pt>
    <dgm:pt modelId="{A9757A89-A087-4101-A4AB-DB110AF71307}" type="pres">
      <dgm:prSet presAssocID="{B3C6570E-BB8C-445F-9E50-42052AE6F91A}" presName="cycle" presStyleCnt="0">
        <dgm:presLayoutVars>
          <dgm:dir/>
          <dgm:resizeHandles val="exact"/>
        </dgm:presLayoutVars>
      </dgm:prSet>
      <dgm:spPr/>
      <dgm:t>
        <a:bodyPr/>
        <a:lstStyle/>
        <a:p>
          <a:endParaRPr lang="es-EC"/>
        </a:p>
      </dgm:t>
    </dgm:pt>
    <dgm:pt modelId="{79605354-1F6E-43F7-A53F-D7CFEF5A0AFA}" type="pres">
      <dgm:prSet presAssocID="{404E4195-DB23-4348-B6D0-4EE6C355C8B9}" presName="dummy" presStyleCnt="0"/>
      <dgm:spPr/>
    </dgm:pt>
    <dgm:pt modelId="{5892E6E3-1FC6-48E1-AF51-A7A0EC547F8C}" type="pres">
      <dgm:prSet presAssocID="{404E4195-DB23-4348-B6D0-4EE6C355C8B9}" presName="node" presStyleLbl="revTx" presStyleIdx="0" presStyleCnt="6">
        <dgm:presLayoutVars>
          <dgm:bulletEnabled val="1"/>
        </dgm:presLayoutVars>
      </dgm:prSet>
      <dgm:spPr/>
      <dgm:t>
        <a:bodyPr/>
        <a:lstStyle/>
        <a:p>
          <a:endParaRPr lang="es-EC"/>
        </a:p>
      </dgm:t>
    </dgm:pt>
    <dgm:pt modelId="{F55A7C50-D57F-4C98-9278-00273C4D59D2}" type="pres">
      <dgm:prSet presAssocID="{A01E1ADA-4D8D-42CC-8D6B-F484E1245A93}" presName="sibTrans" presStyleLbl="node1" presStyleIdx="0" presStyleCnt="6"/>
      <dgm:spPr/>
      <dgm:t>
        <a:bodyPr/>
        <a:lstStyle/>
        <a:p>
          <a:endParaRPr lang="es-EC"/>
        </a:p>
      </dgm:t>
    </dgm:pt>
    <dgm:pt modelId="{542FFB0A-D95F-46D6-AEA7-80436966BB74}" type="pres">
      <dgm:prSet presAssocID="{39D8E1F7-0224-4BA5-A385-4D87EC4F5D50}" presName="dummy" presStyleCnt="0"/>
      <dgm:spPr/>
    </dgm:pt>
    <dgm:pt modelId="{640767FF-30F8-4D95-8B64-0A55F29B8346}" type="pres">
      <dgm:prSet presAssocID="{39D8E1F7-0224-4BA5-A385-4D87EC4F5D50}" presName="node" presStyleLbl="revTx" presStyleIdx="1" presStyleCnt="6" custScaleX="117023">
        <dgm:presLayoutVars>
          <dgm:bulletEnabled val="1"/>
        </dgm:presLayoutVars>
      </dgm:prSet>
      <dgm:spPr/>
      <dgm:t>
        <a:bodyPr/>
        <a:lstStyle/>
        <a:p>
          <a:endParaRPr lang="es-EC"/>
        </a:p>
      </dgm:t>
    </dgm:pt>
    <dgm:pt modelId="{EDC70142-7FF1-4D66-9A1A-0DCAF7BDFDF9}" type="pres">
      <dgm:prSet presAssocID="{775FFBF0-6C2E-445E-9C1F-97D73407BF65}" presName="sibTrans" presStyleLbl="node1" presStyleIdx="1" presStyleCnt="6"/>
      <dgm:spPr/>
      <dgm:t>
        <a:bodyPr/>
        <a:lstStyle/>
        <a:p>
          <a:endParaRPr lang="es-EC"/>
        </a:p>
      </dgm:t>
    </dgm:pt>
    <dgm:pt modelId="{63E3B0F8-D453-4F8F-92E7-3356071F3083}" type="pres">
      <dgm:prSet presAssocID="{74473BB6-8CB6-4BA5-9B58-E95375DF7B0C}" presName="dummy" presStyleCnt="0"/>
      <dgm:spPr/>
    </dgm:pt>
    <dgm:pt modelId="{D790EEC3-C637-4C4C-8F0B-B34CC15E16E8}" type="pres">
      <dgm:prSet presAssocID="{74473BB6-8CB6-4BA5-9B58-E95375DF7B0C}" presName="node" presStyleLbl="revTx" presStyleIdx="2" presStyleCnt="6" custScaleX="132126">
        <dgm:presLayoutVars>
          <dgm:bulletEnabled val="1"/>
        </dgm:presLayoutVars>
      </dgm:prSet>
      <dgm:spPr/>
      <dgm:t>
        <a:bodyPr/>
        <a:lstStyle/>
        <a:p>
          <a:endParaRPr lang="es-EC"/>
        </a:p>
      </dgm:t>
    </dgm:pt>
    <dgm:pt modelId="{7CECFF9C-79D5-4200-B90B-70B7F7C5F147}" type="pres">
      <dgm:prSet presAssocID="{16C2BEE6-BC01-4560-A39E-711B6D632C32}" presName="sibTrans" presStyleLbl="node1" presStyleIdx="2" presStyleCnt="6"/>
      <dgm:spPr/>
      <dgm:t>
        <a:bodyPr/>
        <a:lstStyle/>
        <a:p>
          <a:endParaRPr lang="es-EC"/>
        </a:p>
      </dgm:t>
    </dgm:pt>
    <dgm:pt modelId="{02613DDF-EBB8-4C76-9F92-6DC490ADA9D4}" type="pres">
      <dgm:prSet presAssocID="{FCBE08DD-1DF7-43AC-8B09-864E0F2A9A3E}" presName="dummy" presStyleCnt="0"/>
      <dgm:spPr/>
    </dgm:pt>
    <dgm:pt modelId="{EB8CC377-FCF2-420C-92AB-3870FB2B0CCD}" type="pres">
      <dgm:prSet presAssocID="{FCBE08DD-1DF7-43AC-8B09-864E0F2A9A3E}" presName="node" presStyleLbl="revTx" presStyleIdx="3" presStyleCnt="6">
        <dgm:presLayoutVars>
          <dgm:bulletEnabled val="1"/>
        </dgm:presLayoutVars>
      </dgm:prSet>
      <dgm:spPr/>
      <dgm:t>
        <a:bodyPr/>
        <a:lstStyle/>
        <a:p>
          <a:endParaRPr lang="es-EC"/>
        </a:p>
      </dgm:t>
    </dgm:pt>
    <dgm:pt modelId="{9A1A1636-FE21-4ADD-9DF1-8A332132ED03}" type="pres">
      <dgm:prSet presAssocID="{72404076-B4A7-4205-995C-8B78B97EDDA8}" presName="sibTrans" presStyleLbl="node1" presStyleIdx="3" presStyleCnt="6"/>
      <dgm:spPr/>
      <dgm:t>
        <a:bodyPr/>
        <a:lstStyle/>
        <a:p>
          <a:endParaRPr lang="es-EC"/>
        </a:p>
      </dgm:t>
    </dgm:pt>
    <dgm:pt modelId="{664012E0-D8C4-49E6-A16C-8014D91D501F}" type="pres">
      <dgm:prSet presAssocID="{A03E654B-C1EA-4DD1-ADE5-46542E1E608A}" presName="dummy" presStyleCnt="0"/>
      <dgm:spPr/>
    </dgm:pt>
    <dgm:pt modelId="{C9CFEC71-B2FB-4C3A-8BAD-2E78853DF8DD}" type="pres">
      <dgm:prSet presAssocID="{A03E654B-C1EA-4DD1-ADE5-46542E1E608A}" presName="node" presStyleLbl="revTx" presStyleIdx="4" presStyleCnt="6">
        <dgm:presLayoutVars>
          <dgm:bulletEnabled val="1"/>
        </dgm:presLayoutVars>
      </dgm:prSet>
      <dgm:spPr/>
      <dgm:t>
        <a:bodyPr/>
        <a:lstStyle/>
        <a:p>
          <a:endParaRPr lang="es-EC"/>
        </a:p>
      </dgm:t>
    </dgm:pt>
    <dgm:pt modelId="{C93441E3-F7E6-4AA6-9919-D4BD9B52D320}" type="pres">
      <dgm:prSet presAssocID="{A7F59F4D-1EAC-4028-B1FD-0F099A00D6F1}" presName="sibTrans" presStyleLbl="node1" presStyleIdx="4" presStyleCnt="6"/>
      <dgm:spPr/>
      <dgm:t>
        <a:bodyPr/>
        <a:lstStyle/>
        <a:p>
          <a:endParaRPr lang="es-EC"/>
        </a:p>
      </dgm:t>
    </dgm:pt>
    <dgm:pt modelId="{D97477BE-C00A-4DD2-BE53-8D5462A1AAFE}" type="pres">
      <dgm:prSet presAssocID="{F47CE2FA-51D6-4397-9E66-6F07261F63B4}" presName="dummy" presStyleCnt="0"/>
      <dgm:spPr/>
    </dgm:pt>
    <dgm:pt modelId="{4A403AF1-6ED7-4740-9984-46C4CAFD2191}" type="pres">
      <dgm:prSet presAssocID="{F47CE2FA-51D6-4397-9E66-6F07261F63B4}" presName="node" presStyleLbl="revTx" presStyleIdx="5" presStyleCnt="6">
        <dgm:presLayoutVars>
          <dgm:bulletEnabled val="1"/>
        </dgm:presLayoutVars>
      </dgm:prSet>
      <dgm:spPr/>
      <dgm:t>
        <a:bodyPr/>
        <a:lstStyle/>
        <a:p>
          <a:endParaRPr lang="es-EC"/>
        </a:p>
      </dgm:t>
    </dgm:pt>
    <dgm:pt modelId="{E1BDF7B4-3601-4356-9D8A-C85C42A0734F}" type="pres">
      <dgm:prSet presAssocID="{D505CD68-29F0-4770-BBF4-322E7F66088E}" presName="sibTrans" presStyleLbl="node1" presStyleIdx="5" presStyleCnt="6"/>
      <dgm:spPr/>
      <dgm:t>
        <a:bodyPr/>
        <a:lstStyle/>
        <a:p>
          <a:endParaRPr lang="es-EC"/>
        </a:p>
      </dgm:t>
    </dgm:pt>
  </dgm:ptLst>
  <dgm:cxnLst>
    <dgm:cxn modelId="{6373D997-F766-4C24-BF06-0B8D06CA2237}" type="presOf" srcId="{72404076-B4A7-4205-995C-8B78B97EDDA8}" destId="{9A1A1636-FE21-4ADD-9DF1-8A332132ED03}" srcOrd="0" destOrd="0" presId="urn:microsoft.com/office/officeart/2005/8/layout/cycle1"/>
    <dgm:cxn modelId="{757ACAD9-AC20-4111-B34B-990CA9115E8D}" srcId="{B3C6570E-BB8C-445F-9E50-42052AE6F91A}" destId="{404E4195-DB23-4348-B6D0-4EE6C355C8B9}" srcOrd="0" destOrd="0" parTransId="{82F52DA8-1CD8-4464-8FAA-AF05FEF415BA}" sibTransId="{A01E1ADA-4D8D-42CC-8D6B-F484E1245A93}"/>
    <dgm:cxn modelId="{C1F1AB46-6FD4-4DA5-AE0A-1B3890874BEC}" srcId="{B3C6570E-BB8C-445F-9E50-42052AE6F91A}" destId="{FCBE08DD-1DF7-43AC-8B09-864E0F2A9A3E}" srcOrd="3" destOrd="0" parTransId="{7CC1AB8F-85C2-4188-A3DF-BA87F08F9CF6}" sibTransId="{72404076-B4A7-4205-995C-8B78B97EDDA8}"/>
    <dgm:cxn modelId="{E84D04BD-1CD1-41C5-9A26-3CF25AFECCBE}" srcId="{B3C6570E-BB8C-445F-9E50-42052AE6F91A}" destId="{74473BB6-8CB6-4BA5-9B58-E95375DF7B0C}" srcOrd="2" destOrd="0" parTransId="{21826C60-7BDC-4249-805E-EA1FFE89B766}" sibTransId="{16C2BEE6-BC01-4560-A39E-711B6D632C32}"/>
    <dgm:cxn modelId="{1DF3BEB5-76AC-48D6-AEBF-72A80457BE24}" type="presOf" srcId="{A01E1ADA-4D8D-42CC-8D6B-F484E1245A93}" destId="{F55A7C50-D57F-4C98-9278-00273C4D59D2}" srcOrd="0" destOrd="0" presId="urn:microsoft.com/office/officeart/2005/8/layout/cycle1"/>
    <dgm:cxn modelId="{A029B851-7A48-4CF9-9922-362FCFE1E510}" type="presOf" srcId="{16C2BEE6-BC01-4560-A39E-711B6D632C32}" destId="{7CECFF9C-79D5-4200-B90B-70B7F7C5F147}" srcOrd="0" destOrd="0" presId="urn:microsoft.com/office/officeart/2005/8/layout/cycle1"/>
    <dgm:cxn modelId="{FD9FEF05-8FED-45FF-BA04-28A8AE845E2C}" type="presOf" srcId="{404E4195-DB23-4348-B6D0-4EE6C355C8B9}" destId="{5892E6E3-1FC6-48E1-AF51-A7A0EC547F8C}" srcOrd="0" destOrd="0" presId="urn:microsoft.com/office/officeart/2005/8/layout/cycle1"/>
    <dgm:cxn modelId="{3579109A-744D-4912-AC62-1AB29292C8FA}" srcId="{B3C6570E-BB8C-445F-9E50-42052AE6F91A}" destId="{F47CE2FA-51D6-4397-9E66-6F07261F63B4}" srcOrd="5" destOrd="0" parTransId="{69D443DB-8913-46B3-9636-F793D79376B6}" sibTransId="{D505CD68-29F0-4770-BBF4-322E7F66088E}"/>
    <dgm:cxn modelId="{80209325-7BC1-4C9E-AF30-4D4020E0D099}" type="presOf" srcId="{D505CD68-29F0-4770-BBF4-322E7F66088E}" destId="{E1BDF7B4-3601-4356-9D8A-C85C42A0734F}" srcOrd="0" destOrd="0" presId="urn:microsoft.com/office/officeart/2005/8/layout/cycle1"/>
    <dgm:cxn modelId="{B98F4105-31C8-415A-A045-F55DDF75BC74}" type="presOf" srcId="{B3C6570E-BB8C-445F-9E50-42052AE6F91A}" destId="{A9757A89-A087-4101-A4AB-DB110AF71307}" srcOrd="0" destOrd="0" presId="urn:microsoft.com/office/officeart/2005/8/layout/cycle1"/>
    <dgm:cxn modelId="{70A0BC93-DD4E-4D8B-804F-21C0F85B003C}" srcId="{B3C6570E-BB8C-445F-9E50-42052AE6F91A}" destId="{39D8E1F7-0224-4BA5-A385-4D87EC4F5D50}" srcOrd="1" destOrd="0" parTransId="{AB19D2ED-6F67-435D-BEA6-8552519FD734}" sibTransId="{775FFBF0-6C2E-445E-9C1F-97D73407BF65}"/>
    <dgm:cxn modelId="{4CBEF717-D0C0-4F74-A4DD-068D9735C836}" type="presOf" srcId="{775FFBF0-6C2E-445E-9C1F-97D73407BF65}" destId="{EDC70142-7FF1-4D66-9A1A-0DCAF7BDFDF9}" srcOrd="0" destOrd="0" presId="urn:microsoft.com/office/officeart/2005/8/layout/cycle1"/>
    <dgm:cxn modelId="{067B638D-9AAE-4F4F-947F-751202E69A62}" type="presOf" srcId="{74473BB6-8CB6-4BA5-9B58-E95375DF7B0C}" destId="{D790EEC3-C637-4C4C-8F0B-B34CC15E16E8}" srcOrd="0" destOrd="0" presId="urn:microsoft.com/office/officeart/2005/8/layout/cycle1"/>
    <dgm:cxn modelId="{E26AC1E3-0D78-4058-A6B9-D3BA518FC7DB}" srcId="{B3C6570E-BB8C-445F-9E50-42052AE6F91A}" destId="{A03E654B-C1EA-4DD1-ADE5-46542E1E608A}" srcOrd="4" destOrd="0" parTransId="{7DE283DB-15DE-4CF1-B415-43F4FD2D79AA}" sibTransId="{A7F59F4D-1EAC-4028-B1FD-0F099A00D6F1}"/>
    <dgm:cxn modelId="{1B40E40C-C3CC-4014-A479-80D1C32A3E53}" type="presOf" srcId="{FCBE08DD-1DF7-43AC-8B09-864E0F2A9A3E}" destId="{EB8CC377-FCF2-420C-92AB-3870FB2B0CCD}" srcOrd="0" destOrd="0" presId="urn:microsoft.com/office/officeart/2005/8/layout/cycle1"/>
    <dgm:cxn modelId="{EED841FF-59FC-4112-927C-F402CCBD006E}" type="presOf" srcId="{39D8E1F7-0224-4BA5-A385-4D87EC4F5D50}" destId="{640767FF-30F8-4D95-8B64-0A55F29B8346}" srcOrd="0" destOrd="0" presId="urn:microsoft.com/office/officeart/2005/8/layout/cycle1"/>
    <dgm:cxn modelId="{23BA0B1F-336D-4A03-8C55-14F814FF2D1A}" type="presOf" srcId="{A7F59F4D-1EAC-4028-B1FD-0F099A00D6F1}" destId="{C93441E3-F7E6-4AA6-9919-D4BD9B52D320}" srcOrd="0" destOrd="0" presId="urn:microsoft.com/office/officeart/2005/8/layout/cycle1"/>
    <dgm:cxn modelId="{4B5800F3-FF02-465F-B358-64AB09FB9C42}" type="presOf" srcId="{F47CE2FA-51D6-4397-9E66-6F07261F63B4}" destId="{4A403AF1-6ED7-4740-9984-46C4CAFD2191}" srcOrd="0" destOrd="0" presId="urn:microsoft.com/office/officeart/2005/8/layout/cycle1"/>
    <dgm:cxn modelId="{B1E5D7F9-EBB9-4D14-8AA6-D92864E84728}" type="presOf" srcId="{A03E654B-C1EA-4DD1-ADE5-46542E1E608A}" destId="{C9CFEC71-B2FB-4C3A-8BAD-2E78853DF8DD}" srcOrd="0" destOrd="0" presId="urn:microsoft.com/office/officeart/2005/8/layout/cycle1"/>
    <dgm:cxn modelId="{6F9AF598-EE16-4E3A-B7DB-63BA622156B3}" type="presParOf" srcId="{A9757A89-A087-4101-A4AB-DB110AF71307}" destId="{79605354-1F6E-43F7-A53F-D7CFEF5A0AFA}" srcOrd="0" destOrd="0" presId="urn:microsoft.com/office/officeart/2005/8/layout/cycle1"/>
    <dgm:cxn modelId="{51AA1FA1-45B7-48D8-814B-331755D8EADD}" type="presParOf" srcId="{A9757A89-A087-4101-A4AB-DB110AF71307}" destId="{5892E6E3-1FC6-48E1-AF51-A7A0EC547F8C}" srcOrd="1" destOrd="0" presId="urn:microsoft.com/office/officeart/2005/8/layout/cycle1"/>
    <dgm:cxn modelId="{4014F368-BE08-4949-8EA5-92379E0DD342}" type="presParOf" srcId="{A9757A89-A087-4101-A4AB-DB110AF71307}" destId="{F55A7C50-D57F-4C98-9278-00273C4D59D2}" srcOrd="2" destOrd="0" presId="urn:microsoft.com/office/officeart/2005/8/layout/cycle1"/>
    <dgm:cxn modelId="{42BCD8BD-6175-4197-B4B1-2B183B87D9D8}" type="presParOf" srcId="{A9757A89-A087-4101-A4AB-DB110AF71307}" destId="{542FFB0A-D95F-46D6-AEA7-80436966BB74}" srcOrd="3" destOrd="0" presId="urn:microsoft.com/office/officeart/2005/8/layout/cycle1"/>
    <dgm:cxn modelId="{9FFAAF24-1F7D-4B9E-876F-77EEEDC2293F}" type="presParOf" srcId="{A9757A89-A087-4101-A4AB-DB110AF71307}" destId="{640767FF-30F8-4D95-8B64-0A55F29B8346}" srcOrd="4" destOrd="0" presId="urn:microsoft.com/office/officeart/2005/8/layout/cycle1"/>
    <dgm:cxn modelId="{EE775334-F1AC-4028-9CE1-96EDCA7D2663}" type="presParOf" srcId="{A9757A89-A087-4101-A4AB-DB110AF71307}" destId="{EDC70142-7FF1-4D66-9A1A-0DCAF7BDFDF9}" srcOrd="5" destOrd="0" presId="urn:microsoft.com/office/officeart/2005/8/layout/cycle1"/>
    <dgm:cxn modelId="{8D0A2FC2-1C7F-40E1-A7D5-62BD27FDAE87}" type="presParOf" srcId="{A9757A89-A087-4101-A4AB-DB110AF71307}" destId="{63E3B0F8-D453-4F8F-92E7-3356071F3083}" srcOrd="6" destOrd="0" presId="urn:microsoft.com/office/officeart/2005/8/layout/cycle1"/>
    <dgm:cxn modelId="{18E6CC2C-901C-4A01-891E-8A5A4AAF05EA}" type="presParOf" srcId="{A9757A89-A087-4101-A4AB-DB110AF71307}" destId="{D790EEC3-C637-4C4C-8F0B-B34CC15E16E8}" srcOrd="7" destOrd="0" presId="urn:microsoft.com/office/officeart/2005/8/layout/cycle1"/>
    <dgm:cxn modelId="{1478F9B9-52AA-4ADF-BFC8-D22D454E562D}" type="presParOf" srcId="{A9757A89-A087-4101-A4AB-DB110AF71307}" destId="{7CECFF9C-79D5-4200-B90B-70B7F7C5F147}" srcOrd="8" destOrd="0" presId="urn:microsoft.com/office/officeart/2005/8/layout/cycle1"/>
    <dgm:cxn modelId="{066AAE81-4440-4A04-9CCA-6A4F41FF7305}" type="presParOf" srcId="{A9757A89-A087-4101-A4AB-DB110AF71307}" destId="{02613DDF-EBB8-4C76-9F92-6DC490ADA9D4}" srcOrd="9" destOrd="0" presId="urn:microsoft.com/office/officeart/2005/8/layout/cycle1"/>
    <dgm:cxn modelId="{7D151567-CA74-4F4F-95A7-56C13965A14D}" type="presParOf" srcId="{A9757A89-A087-4101-A4AB-DB110AF71307}" destId="{EB8CC377-FCF2-420C-92AB-3870FB2B0CCD}" srcOrd="10" destOrd="0" presId="urn:microsoft.com/office/officeart/2005/8/layout/cycle1"/>
    <dgm:cxn modelId="{A7B1D5DA-196F-4FC5-9409-9043E7AFE595}" type="presParOf" srcId="{A9757A89-A087-4101-A4AB-DB110AF71307}" destId="{9A1A1636-FE21-4ADD-9DF1-8A332132ED03}" srcOrd="11" destOrd="0" presId="urn:microsoft.com/office/officeart/2005/8/layout/cycle1"/>
    <dgm:cxn modelId="{B09C4FB4-E84A-4A3F-B026-C311D711EA81}" type="presParOf" srcId="{A9757A89-A087-4101-A4AB-DB110AF71307}" destId="{664012E0-D8C4-49E6-A16C-8014D91D501F}" srcOrd="12" destOrd="0" presId="urn:microsoft.com/office/officeart/2005/8/layout/cycle1"/>
    <dgm:cxn modelId="{A798B6F9-567B-4C62-8047-566918739480}" type="presParOf" srcId="{A9757A89-A087-4101-A4AB-DB110AF71307}" destId="{C9CFEC71-B2FB-4C3A-8BAD-2E78853DF8DD}" srcOrd="13" destOrd="0" presId="urn:microsoft.com/office/officeart/2005/8/layout/cycle1"/>
    <dgm:cxn modelId="{AE446B7F-B610-40DC-BC02-4E6668E4BEB1}" type="presParOf" srcId="{A9757A89-A087-4101-A4AB-DB110AF71307}" destId="{C93441E3-F7E6-4AA6-9919-D4BD9B52D320}" srcOrd="14" destOrd="0" presId="urn:microsoft.com/office/officeart/2005/8/layout/cycle1"/>
    <dgm:cxn modelId="{0F8BEE91-FDCD-439E-9C66-38EAEE15AA27}" type="presParOf" srcId="{A9757A89-A087-4101-A4AB-DB110AF71307}" destId="{D97477BE-C00A-4DD2-BE53-8D5462A1AAFE}" srcOrd="15" destOrd="0" presId="urn:microsoft.com/office/officeart/2005/8/layout/cycle1"/>
    <dgm:cxn modelId="{95CADB27-B12B-474A-A3AA-0B72A28B4436}" type="presParOf" srcId="{A9757A89-A087-4101-A4AB-DB110AF71307}" destId="{4A403AF1-6ED7-4740-9984-46C4CAFD2191}" srcOrd="16" destOrd="0" presId="urn:microsoft.com/office/officeart/2005/8/layout/cycle1"/>
    <dgm:cxn modelId="{B14180C0-5E06-4B5E-83FB-2DE53ACBA258}" type="presParOf" srcId="{A9757A89-A087-4101-A4AB-DB110AF71307}" destId="{E1BDF7B4-3601-4356-9D8A-C85C42A0734F}" srcOrd="17"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7AF543-C5B2-4475-866A-67AC5D108391}"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s-EC"/>
        </a:p>
      </dgm:t>
    </dgm:pt>
    <dgm:pt modelId="{21512959-F702-45EE-867D-23644BC3869A}">
      <dgm:prSet phldrT="[Texto]" custT="1"/>
      <dgm:spPr/>
      <dgm:t>
        <a:bodyPr/>
        <a:lstStyle/>
        <a:p>
          <a:pPr>
            <a:buFont typeface="Arial" panose="020B0604020202020204" pitchFamily="34" charset="0"/>
            <a:buChar char="•"/>
          </a:pPr>
          <a:r>
            <a:rPr lang="es-ES" sz="1800" dirty="0"/>
            <a:t>Evaluar el efecto de diferentes productos forrajeros en aves de postura por medio de   parámetros sanguíneos (Calcio sérico, Colesterol y Fosfatasa alcalina</a:t>
          </a:r>
          <a:r>
            <a:rPr lang="es-EC" sz="1800" dirty="0"/>
            <a:t> </a:t>
          </a:r>
          <a:r>
            <a:rPr lang="es-ES" sz="1800" dirty="0"/>
            <a:t>)</a:t>
          </a:r>
          <a:endParaRPr lang="es-EC" sz="1800" dirty="0"/>
        </a:p>
      </dgm:t>
    </dgm:pt>
    <dgm:pt modelId="{C7A2AB89-2C32-4A58-8708-73DFACC81296}" type="parTrans" cxnId="{364D5ABA-930F-4C8E-AC3D-1C48CD43E0B7}">
      <dgm:prSet/>
      <dgm:spPr/>
      <dgm:t>
        <a:bodyPr/>
        <a:lstStyle/>
        <a:p>
          <a:endParaRPr lang="es-EC" sz="2800"/>
        </a:p>
      </dgm:t>
    </dgm:pt>
    <dgm:pt modelId="{FE67BD77-D077-4672-A02F-725920D2428A}" type="sibTrans" cxnId="{364D5ABA-930F-4C8E-AC3D-1C48CD43E0B7}">
      <dgm:prSet/>
      <dgm:spPr/>
      <dgm:t>
        <a:bodyPr/>
        <a:lstStyle/>
        <a:p>
          <a:endParaRPr lang="es-EC" sz="2800"/>
        </a:p>
      </dgm:t>
    </dgm:pt>
    <dgm:pt modelId="{27D3B7E7-62FE-4BD3-9C53-5368293DCAE8}">
      <dgm:prSet phldrT="[Texto]" custT="1"/>
      <dgm:spPr/>
      <dgm:t>
        <a:bodyPr/>
        <a:lstStyle/>
        <a:p>
          <a:r>
            <a:rPr lang="es-ES" sz="1800" dirty="0"/>
            <a:t>Determinar el efecto de la inclusión de diferentes productos forrajeros en un sistema de producción animal a través de parámetros zootécnicos (porcentaje de postura), consumo alimenticio (CA), margen bruto (MB) y costo alimentario y de producción.</a:t>
          </a:r>
          <a:endParaRPr lang="es-EC" sz="1800" dirty="0"/>
        </a:p>
      </dgm:t>
    </dgm:pt>
    <dgm:pt modelId="{F5010162-4D47-4D3D-9C69-B78B454C7CE3}" type="sibTrans" cxnId="{8A477EEE-7470-4BCC-BDA9-B9B1A97AB1A6}">
      <dgm:prSet/>
      <dgm:spPr/>
      <dgm:t>
        <a:bodyPr/>
        <a:lstStyle/>
        <a:p>
          <a:endParaRPr lang="es-EC" sz="2800"/>
        </a:p>
      </dgm:t>
    </dgm:pt>
    <dgm:pt modelId="{858AF8CA-CC32-41BE-A138-F32D281A5A3B}" type="parTrans" cxnId="{8A477EEE-7470-4BCC-BDA9-B9B1A97AB1A6}">
      <dgm:prSet/>
      <dgm:spPr/>
      <dgm:t>
        <a:bodyPr/>
        <a:lstStyle/>
        <a:p>
          <a:endParaRPr lang="es-EC" sz="2800"/>
        </a:p>
      </dgm:t>
    </dgm:pt>
    <dgm:pt modelId="{86468518-1A2E-444E-A11A-D048D9FB06FB}">
      <dgm:prSet custT="1"/>
      <dgm:spPr/>
      <dgm:t>
        <a:bodyPr/>
        <a:lstStyle/>
        <a:p>
          <a:pPr>
            <a:buFont typeface="Arial" panose="020B0604020202020204" pitchFamily="34" charset="0"/>
            <a:buChar char="•"/>
          </a:pPr>
          <a:r>
            <a:rPr lang="es-ES" sz="1800" dirty="0"/>
            <a:t>Evaluar la calidad de huevo en los diferentes tratamientos (Peso, Color de yema, </a:t>
          </a:r>
          <a:r>
            <a:rPr lang="es-ES" sz="1800" dirty="0" smtClean="0"/>
            <a:t>calidad </a:t>
          </a:r>
          <a:r>
            <a:rPr lang="es-ES" sz="1800" dirty="0"/>
            <a:t>de cáscara, Calidad interna, </a:t>
          </a:r>
          <a:r>
            <a:rPr lang="es-ES" sz="1800" dirty="0" smtClean="0"/>
            <a:t>altura </a:t>
          </a:r>
          <a:r>
            <a:rPr lang="es-ES" sz="1800" dirty="0"/>
            <a:t>de </a:t>
          </a:r>
          <a:r>
            <a:rPr lang="es-ES" sz="1800" dirty="0" smtClean="0"/>
            <a:t>albúmina, resistencia, unidades </a:t>
          </a:r>
          <a:r>
            <a:rPr lang="es-ES" sz="1800" dirty="0"/>
            <a:t>Haugh, </a:t>
          </a:r>
          <a:r>
            <a:rPr lang="es-ES" sz="1800" dirty="0" smtClean="0"/>
            <a:t>calificación </a:t>
          </a:r>
          <a:r>
            <a:rPr lang="es-ES" sz="1800" dirty="0"/>
            <a:t>de calidad según norma INEN y Espesor de </a:t>
          </a:r>
          <a:r>
            <a:rPr lang="es-ES" sz="1800" dirty="0" smtClean="0"/>
            <a:t>cascara).</a:t>
          </a:r>
          <a:endParaRPr lang="es-EC" sz="1800" dirty="0"/>
        </a:p>
      </dgm:t>
    </dgm:pt>
    <dgm:pt modelId="{6683AEEC-CCBA-492B-84D6-00EE2B0B45D0}" type="parTrans" cxnId="{D9F7CC7F-83CC-4970-8304-9128D7C263E7}">
      <dgm:prSet/>
      <dgm:spPr/>
      <dgm:t>
        <a:bodyPr/>
        <a:lstStyle/>
        <a:p>
          <a:endParaRPr lang="es-EC" sz="2800"/>
        </a:p>
      </dgm:t>
    </dgm:pt>
    <dgm:pt modelId="{167085FF-58B7-4406-9C94-F4B03FDB6336}" type="sibTrans" cxnId="{D9F7CC7F-83CC-4970-8304-9128D7C263E7}">
      <dgm:prSet/>
      <dgm:spPr/>
      <dgm:t>
        <a:bodyPr/>
        <a:lstStyle/>
        <a:p>
          <a:endParaRPr lang="es-EC" sz="2800"/>
        </a:p>
      </dgm:t>
    </dgm:pt>
    <dgm:pt modelId="{0BCD79F4-57F8-4B1A-8796-5A4876075C95}">
      <dgm:prSet custT="1"/>
      <dgm:spPr/>
      <dgm:t>
        <a:bodyPr/>
        <a:lstStyle/>
        <a:p>
          <a:pPr>
            <a:buFont typeface="Arial" panose="020B0604020202020204" pitchFamily="34" charset="0"/>
            <a:buChar char="•"/>
          </a:pPr>
          <a:r>
            <a:rPr lang="es-ES" sz="1800" dirty="0"/>
            <a:t>Valorar la viabilidad económica del uso de dietas a base de materia prima alternativa en la producción de huevo comercial.</a:t>
          </a:r>
          <a:endParaRPr lang="es-EC" sz="1800" dirty="0"/>
        </a:p>
      </dgm:t>
    </dgm:pt>
    <dgm:pt modelId="{9A64F587-C7A8-49F3-BBBE-63F8FDC358E4}" type="parTrans" cxnId="{14B54A0E-B68C-4BB6-A697-26B150FC002A}">
      <dgm:prSet/>
      <dgm:spPr/>
      <dgm:t>
        <a:bodyPr/>
        <a:lstStyle/>
        <a:p>
          <a:endParaRPr lang="es-EC" sz="2800"/>
        </a:p>
      </dgm:t>
    </dgm:pt>
    <dgm:pt modelId="{49289C4A-EED8-4513-AEDE-91D3F33FB96C}" type="sibTrans" cxnId="{14B54A0E-B68C-4BB6-A697-26B150FC002A}">
      <dgm:prSet/>
      <dgm:spPr/>
      <dgm:t>
        <a:bodyPr/>
        <a:lstStyle/>
        <a:p>
          <a:endParaRPr lang="es-EC" sz="2800"/>
        </a:p>
      </dgm:t>
    </dgm:pt>
    <dgm:pt modelId="{6955173E-CD8B-484B-8ADF-43FC7E88AE49}" type="pres">
      <dgm:prSet presAssocID="{C77AF543-C5B2-4475-866A-67AC5D108391}" presName="hierChild1" presStyleCnt="0">
        <dgm:presLayoutVars>
          <dgm:orgChart val="1"/>
          <dgm:chPref val="1"/>
          <dgm:dir/>
          <dgm:animOne val="branch"/>
          <dgm:animLvl val="lvl"/>
          <dgm:resizeHandles/>
        </dgm:presLayoutVars>
      </dgm:prSet>
      <dgm:spPr/>
      <dgm:t>
        <a:bodyPr/>
        <a:lstStyle/>
        <a:p>
          <a:endParaRPr lang="es-EC"/>
        </a:p>
      </dgm:t>
    </dgm:pt>
    <dgm:pt modelId="{547AABED-8BF0-40FF-B90A-C051B7D9478C}" type="pres">
      <dgm:prSet presAssocID="{27D3B7E7-62FE-4BD3-9C53-5368293DCAE8}" presName="hierRoot1" presStyleCnt="0">
        <dgm:presLayoutVars>
          <dgm:hierBranch val="init"/>
        </dgm:presLayoutVars>
      </dgm:prSet>
      <dgm:spPr/>
    </dgm:pt>
    <dgm:pt modelId="{AE0E3FFA-D521-4DBA-A028-69CAE73A1CDF}" type="pres">
      <dgm:prSet presAssocID="{27D3B7E7-62FE-4BD3-9C53-5368293DCAE8}" presName="rootComposite1" presStyleCnt="0"/>
      <dgm:spPr/>
    </dgm:pt>
    <dgm:pt modelId="{FED5D81A-5D73-4DF2-AFF3-F5E55D22D109}" type="pres">
      <dgm:prSet presAssocID="{27D3B7E7-62FE-4BD3-9C53-5368293DCAE8}" presName="rootText1" presStyleLbl="node0" presStyleIdx="0" presStyleCnt="1" custScaleX="326571">
        <dgm:presLayoutVars>
          <dgm:chPref val="3"/>
        </dgm:presLayoutVars>
      </dgm:prSet>
      <dgm:spPr/>
      <dgm:t>
        <a:bodyPr/>
        <a:lstStyle/>
        <a:p>
          <a:endParaRPr lang="es-EC"/>
        </a:p>
      </dgm:t>
    </dgm:pt>
    <dgm:pt modelId="{A831239E-0027-4F88-A10F-15D99F76D2E4}" type="pres">
      <dgm:prSet presAssocID="{27D3B7E7-62FE-4BD3-9C53-5368293DCAE8}" presName="rootConnector1" presStyleLbl="node1" presStyleIdx="0" presStyleCnt="0"/>
      <dgm:spPr/>
      <dgm:t>
        <a:bodyPr/>
        <a:lstStyle/>
        <a:p>
          <a:endParaRPr lang="es-EC"/>
        </a:p>
      </dgm:t>
    </dgm:pt>
    <dgm:pt modelId="{B3621108-DF20-41E5-9DDF-02D9B72E7376}" type="pres">
      <dgm:prSet presAssocID="{27D3B7E7-62FE-4BD3-9C53-5368293DCAE8}" presName="hierChild2" presStyleCnt="0"/>
      <dgm:spPr/>
    </dgm:pt>
    <dgm:pt modelId="{7E0F78DC-D81C-4AF9-8170-8012BBEFD45C}" type="pres">
      <dgm:prSet presAssocID="{6683AEEC-CCBA-492B-84D6-00EE2B0B45D0}" presName="Name37" presStyleLbl="parChTrans1D2" presStyleIdx="0" presStyleCnt="3"/>
      <dgm:spPr/>
      <dgm:t>
        <a:bodyPr/>
        <a:lstStyle/>
        <a:p>
          <a:endParaRPr lang="es-EC"/>
        </a:p>
      </dgm:t>
    </dgm:pt>
    <dgm:pt modelId="{0191004A-0E1B-4E87-9D7E-3B5760076518}" type="pres">
      <dgm:prSet presAssocID="{86468518-1A2E-444E-A11A-D048D9FB06FB}" presName="hierRoot2" presStyleCnt="0">
        <dgm:presLayoutVars>
          <dgm:hierBranch val="init"/>
        </dgm:presLayoutVars>
      </dgm:prSet>
      <dgm:spPr/>
    </dgm:pt>
    <dgm:pt modelId="{120BE730-F5AF-4FA3-9CA3-2B352AC7E030}" type="pres">
      <dgm:prSet presAssocID="{86468518-1A2E-444E-A11A-D048D9FB06FB}" presName="rootComposite" presStyleCnt="0"/>
      <dgm:spPr/>
    </dgm:pt>
    <dgm:pt modelId="{199294A1-D927-4C2C-AD6C-B377E3BF59B6}" type="pres">
      <dgm:prSet presAssocID="{86468518-1A2E-444E-A11A-D048D9FB06FB}" presName="rootText" presStyleLbl="node2" presStyleIdx="0" presStyleCnt="3" custScaleX="157414" custScaleY="177588">
        <dgm:presLayoutVars>
          <dgm:chPref val="3"/>
        </dgm:presLayoutVars>
      </dgm:prSet>
      <dgm:spPr/>
      <dgm:t>
        <a:bodyPr/>
        <a:lstStyle/>
        <a:p>
          <a:endParaRPr lang="es-EC"/>
        </a:p>
      </dgm:t>
    </dgm:pt>
    <dgm:pt modelId="{B1444AF4-DB1F-4A26-AB2B-29CEB8CCF438}" type="pres">
      <dgm:prSet presAssocID="{86468518-1A2E-444E-A11A-D048D9FB06FB}" presName="rootConnector" presStyleLbl="node2" presStyleIdx="0" presStyleCnt="3"/>
      <dgm:spPr/>
      <dgm:t>
        <a:bodyPr/>
        <a:lstStyle/>
        <a:p>
          <a:endParaRPr lang="es-EC"/>
        </a:p>
      </dgm:t>
    </dgm:pt>
    <dgm:pt modelId="{A219C020-803A-4A4D-85C8-380A5FCCA4A0}" type="pres">
      <dgm:prSet presAssocID="{86468518-1A2E-444E-A11A-D048D9FB06FB}" presName="hierChild4" presStyleCnt="0"/>
      <dgm:spPr/>
    </dgm:pt>
    <dgm:pt modelId="{82E6F42A-1F37-401C-98EF-E78259685512}" type="pres">
      <dgm:prSet presAssocID="{86468518-1A2E-444E-A11A-D048D9FB06FB}" presName="hierChild5" presStyleCnt="0"/>
      <dgm:spPr/>
    </dgm:pt>
    <dgm:pt modelId="{DD78EB31-BAD9-4893-983D-C84B5A6D4E47}" type="pres">
      <dgm:prSet presAssocID="{C7A2AB89-2C32-4A58-8708-73DFACC81296}" presName="Name37" presStyleLbl="parChTrans1D2" presStyleIdx="1" presStyleCnt="3"/>
      <dgm:spPr/>
      <dgm:t>
        <a:bodyPr/>
        <a:lstStyle/>
        <a:p>
          <a:endParaRPr lang="es-EC"/>
        </a:p>
      </dgm:t>
    </dgm:pt>
    <dgm:pt modelId="{A1BA1051-23B5-4C04-A2EA-D8ED5EA8D0AB}" type="pres">
      <dgm:prSet presAssocID="{21512959-F702-45EE-867D-23644BC3869A}" presName="hierRoot2" presStyleCnt="0">
        <dgm:presLayoutVars>
          <dgm:hierBranch val="init"/>
        </dgm:presLayoutVars>
      </dgm:prSet>
      <dgm:spPr/>
    </dgm:pt>
    <dgm:pt modelId="{59E1A3CE-335B-43C0-A0A0-B5ACDB40CE50}" type="pres">
      <dgm:prSet presAssocID="{21512959-F702-45EE-867D-23644BC3869A}" presName="rootComposite" presStyleCnt="0"/>
      <dgm:spPr/>
    </dgm:pt>
    <dgm:pt modelId="{6EF0DACC-09F4-49B5-A993-C30905063DBE}" type="pres">
      <dgm:prSet presAssocID="{21512959-F702-45EE-867D-23644BC3869A}" presName="rootText" presStyleLbl="node2" presStyleIdx="1" presStyleCnt="3" custScaleX="164979" custScaleY="114773">
        <dgm:presLayoutVars>
          <dgm:chPref val="3"/>
        </dgm:presLayoutVars>
      </dgm:prSet>
      <dgm:spPr/>
      <dgm:t>
        <a:bodyPr/>
        <a:lstStyle/>
        <a:p>
          <a:endParaRPr lang="es-EC"/>
        </a:p>
      </dgm:t>
    </dgm:pt>
    <dgm:pt modelId="{A9DC3CCB-CE19-4FCD-9277-55122F44705B}" type="pres">
      <dgm:prSet presAssocID="{21512959-F702-45EE-867D-23644BC3869A}" presName="rootConnector" presStyleLbl="node2" presStyleIdx="1" presStyleCnt="3"/>
      <dgm:spPr/>
      <dgm:t>
        <a:bodyPr/>
        <a:lstStyle/>
        <a:p>
          <a:endParaRPr lang="es-EC"/>
        </a:p>
      </dgm:t>
    </dgm:pt>
    <dgm:pt modelId="{CDE170BC-1B68-4C9F-BE6A-1FACF8E81E73}" type="pres">
      <dgm:prSet presAssocID="{21512959-F702-45EE-867D-23644BC3869A}" presName="hierChild4" presStyleCnt="0"/>
      <dgm:spPr/>
    </dgm:pt>
    <dgm:pt modelId="{2CC1FF57-5110-4311-8502-3DE6C6FBFF49}" type="pres">
      <dgm:prSet presAssocID="{21512959-F702-45EE-867D-23644BC3869A}" presName="hierChild5" presStyleCnt="0"/>
      <dgm:spPr/>
    </dgm:pt>
    <dgm:pt modelId="{E80BA62D-21E5-4CD6-B1D1-48DF6363DB49}" type="pres">
      <dgm:prSet presAssocID="{9A64F587-C7A8-49F3-BBBE-63F8FDC358E4}" presName="Name37" presStyleLbl="parChTrans1D2" presStyleIdx="2" presStyleCnt="3"/>
      <dgm:spPr/>
      <dgm:t>
        <a:bodyPr/>
        <a:lstStyle/>
        <a:p>
          <a:endParaRPr lang="es-EC"/>
        </a:p>
      </dgm:t>
    </dgm:pt>
    <dgm:pt modelId="{5D2FA71E-B4AE-4649-BD92-D2235124E1DC}" type="pres">
      <dgm:prSet presAssocID="{0BCD79F4-57F8-4B1A-8796-5A4876075C95}" presName="hierRoot2" presStyleCnt="0">
        <dgm:presLayoutVars>
          <dgm:hierBranch val="init"/>
        </dgm:presLayoutVars>
      </dgm:prSet>
      <dgm:spPr/>
    </dgm:pt>
    <dgm:pt modelId="{BD4BF1DE-5386-4ECA-91AD-5FBF3A8DFD0A}" type="pres">
      <dgm:prSet presAssocID="{0BCD79F4-57F8-4B1A-8796-5A4876075C95}" presName="rootComposite" presStyleCnt="0"/>
      <dgm:spPr/>
    </dgm:pt>
    <dgm:pt modelId="{27EC4991-4331-44E8-84E1-07DFFC197498}" type="pres">
      <dgm:prSet presAssocID="{0BCD79F4-57F8-4B1A-8796-5A4876075C95}" presName="rootText" presStyleLbl="node2" presStyleIdx="2" presStyleCnt="3" custScaleX="114687" custScaleY="170326">
        <dgm:presLayoutVars>
          <dgm:chPref val="3"/>
        </dgm:presLayoutVars>
      </dgm:prSet>
      <dgm:spPr/>
      <dgm:t>
        <a:bodyPr/>
        <a:lstStyle/>
        <a:p>
          <a:endParaRPr lang="es-EC"/>
        </a:p>
      </dgm:t>
    </dgm:pt>
    <dgm:pt modelId="{FF9073F1-CAB6-40F0-895C-3BD699BD617B}" type="pres">
      <dgm:prSet presAssocID="{0BCD79F4-57F8-4B1A-8796-5A4876075C95}" presName="rootConnector" presStyleLbl="node2" presStyleIdx="2" presStyleCnt="3"/>
      <dgm:spPr/>
      <dgm:t>
        <a:bodyPr/>
        <a:lstStyle/>
        <a:p>
          <a:endParaRPr lang="es-EC"/>
        </a:p>
      </dgm:t>
    </dgm:pt>
    <dgm:pt modelId="{1A995A57-DC71-466A-8B3B-360B67FA2E6F}" type="pres">
      <dgm:prSet presAssocID="{0BCD79F4-57F8-4B1A-8796-5A4876075C95}" presName="hierChild4" presStyleCnt="0"/>
      <dgm:spPr/>
    </dgm:pt>
    <dgm:pt modelId="{A4C0B926-5F5F-41F1-88FD-D40B71A724FF}" type="pres">
      <dgm:prSet presAssocID="{0BCD79F4-57F8-4B1A-8796-5A4876075C95}" presName="hierChild5" presStyleCnt="0"/>
      <dgm:spPr/>
    </dgm:pt>
    <dgm:pt modelId="{3F890363-E4C4-4192-A1B2-D2296795ADDB}" type="pres">
      <dgm:prSet presAssocID="{27D3B7E7-62FE-4BD3-9C53-5368293DCAE8}" presName="hierChild3" presStyleCnt="0"/>
      <dgm:spPr/>
    </dgm:pt>
  </dgm:ptLst>
  <dgm:cxnLst>
    <dgm:cxn modelId="{14B54A0E-B68C-4BB6-A697-26B150FC002A}" srcId="{27D3B7E7-62FE-4BD3-9C53-5368293DCAE8}" destId="{0BCD79F4-57F8-4B1A-8796-5A4876075C95}" srcOrd="2" destOrd="0" parTransId="{9A64F587-C7A8-49F3-BBBE-63F8FDC358E4}" sibTransId="{49289C4A-EED8-4513-AEDE-91D3F33FB96C}"/>
    <dgm:cxn modelId="{D9F7CC7F-83CC-4970-8304-9128D7C263E7}" srcId="{27D3B7E7-62FE-4BD3-9C53-5368293DCAE8}" destId="{86468518-1A2E-444E-A11A-D048D9FB06FB}" srcOrd="0" destOrd="0" parTransId="{6683AEEC-CCBA-492B-84D6-00EE2B0B45D0}" sibTransId="{167085FF-58B7-4406-9C94-F4B03FDB6336}"/>
    <dgm:cxn modelId="{0BA68A22-27F9-4F10-B951-5D0E730B07CC}" type="presOf" srcId="{6683AEEC-CCBA-492B-84D6-00EE2B0B45D0}" destId="{7E0F78DC-D81C-4AF9-8170-8012BBEFD45C}" srcOrd="0" destOrd="0" presId="urn:microsoft.com/office/officeart/2005/8/layout/orgChart1"/>
    <dgm:cxn modelId="{B48FE795-3DF9-4CFF-BA0C-70FAD998F81A}" type="presOf" srcId="{0BCD79F4-57F8-4B1A-8796-5A4876075C95}" destId="{27EC4991-4331-44E8-84E1-07DFFC197498}" srcOrd="0" destOrd="0" presId="urn:microsoft.com/office/officeart/2005/8/layout/orgChart1"/>
    <dgm:cxn modelId="{36EE353E-5E41-4B2E-8FD8-CE7D4E1F0A49}" type="presOf" srcId="{86468518-1A2E-444E-A11A-D048D9FB06FB}" destId="{199294A1-D927-4C2C-AD6C-B377E3BF59B6}" srcOrd="0" destOrd="0" presId="urn:microsoft.com/office/officeart/2005/8/layout/orgChart1"/>
    <dgm:cxn modelId="{8FC8C389-A4F8-49B4-9293-BE5D6EC518ED}" type="presOf" srcId="{27D3B7E7-62FE-4BD3-9C53-5368293DCAE8}" destId="{FED5D81A-5D73-4DF2-AFF3-F5E55D22D109}" srcOrd="0" destOrd="0" presId="urn:microsoft.com/office/officeart/2005/8/layout/orgChart1"/>
    <dgm:cxn modelId="{6AE0FB10-1457-4028-9EFE-534C2F96DC81}" type="presOf" srcId="{0BCD79F4-57F8-4B1A-8796-5A4876075C95}" destId="{FF9073F1-CAB6-40F0-895C-3BD699BD617B}" srcOrd="1" destOrd="0" presId="urn:microsoft.com/office/officeart/2005/8/layout/orgChart1"/>
    <dgm:cxn modelId="{F10962C1-5AC8-424E-B9CB-6CA75E7EB744}" type="presOf" srcId="{C77AF543-C5B2-4475-866A-67AC5D108391}" destId="{6955173E-CD8B-484B-8ADF-43FC7E88AE49}" srcOrd="0" destOrd="0" presId="urn:microsoft.com/office/officeart/2005/8/layout/orgChart1"/>
    <dgm:cxn modelId="{623E1852-0069-41B1-B27B-03C04F70E0DB}" type="presOf" srcId="{21512959-F702-45EE-867D-23644BC3869A}" destId="{6EF0DACC-09F4-49B5-A993-C30905063DBE}" srcOrd="0" destOrd="0" presId="urn:microsoft.com/office/officeart/2005/8/layout/orgChart1"/>
    <dgm:cxn modelId="{8A477EEE-7470-4BCC-BDA9-B9B1A97AB1A6}" srcId="{C77AF543-C5B2-4475-866A-67AC5D108391}" destId="{27D3B7E7-62FE-4BD3-9C53-5368293DCAE8}" srcOrd="0" destOrd="0" parTransId="{858AF8CA-CC32-41BE-A138-F32D281A5A3B}" sibTransId="{F5010162-4D47-4D3D-9C69-B78B454C7CE3}"/>
    <dgm:cxn modelId="{E3FE4E02-220B-4B15-BC17-267F3EF69187}" type="presOf" srcId="{21512959-F702-45EE-867D-23644BC3869A}" destId="{A9DC3CCB-CE19-4FCD-9277-55122F44705B}" srcOrd="1" destOrd="0" presId="urn:microsoft.com/office/officeart/2005/8/layout/orgChart1"/>
    <dgm:cxn modelId="{31C5BD75-28DD-4D9D-AC34-93D06BCA3BFA}" type="presOf" srcId="{C7A2AB89-2C32-4A58-8708-73DFACC81296}" destId="{DD78EB31-BAD9-4893-983D-C84B5A6D4E47}" srcOrd="0" destOrd="0" presId="urn:microsoft.com/office/officeart/2005/8/layout/orgChart1"/>
    <dgm:cxn modelId="{364D5ABA-930F-4C8E-AC3D-1C48CD43E0B7}" srcId="{27D3B7E7-62FE-4BD3-9C53-5368293DCAE8}" destId="{21512959-F702-45EE-867D-23644BC3869A}" srcOrd="1" destOrd="0" parTransId="{C7A2AB89-2C32-4A58-8708-73DFACC81296}" sibTransId="{FE67BD77-D077-4672-A02F-725920D2428A}"/>
    <dgm:cxn modelId="{0EBBE884-B89D-4409-8F4F-AA1F36095BCD}" type="presOf" srcId="{86468518-1A2E-444E-A11A-D048D9FB06FB}" destId="{B1444AF4-DB1F-4A26-AB2B-29CEB8CCF438}" srcOrd="1" destOrd="0" presId="urn:microsoft.com/office/officeart/2005/8/layout/orgChart1"/>
    <dgm:cxn modelId="{A5710556-7B3E-490F-88F7-D54ADB4D5D1C}" type="presOf" srcId="{9A64F587-C7A8-49F3-BBBE-63F8FDC358E4}" destId="{E80BA62D-21E5-4CD6-B1D1-48DF6363DB49}" srcOrd="0" destOrd="0" presId="urn:microsoft.com/office/officeart/2005/8/layout/orgChart1"/>
    <dgm:cxn modelId="{51CFDC35-E38E-4BE6-A2C6-C5CD3A0F9906}" type="presOf" srcId="{27D3B7E7-62FE-4BD3-9C53-5368293DCAE8}" destId="{A831239E-0027-4F88-A10F-15D99F76D2E4}" srcOrd="1" destOrd="0" presId="urn:microsoft.com/office/officeart/2005/8/layout/orgChart1"/>
    <dgm:cxn modelId="{E66C889B-7EFD-4E13-B958-2DEEE0EE1DDF}" type="presParOf" srcId="{6955173E-CD8B-484B-8ADF-43FC7E88AE49}" destId="{547AABED-8BF0-40FF-B90A-C051B7D9478C}" srcOrd="0" destOrd="0" presId="urn:microsoft.com/office/officeart/2005/8/layout/orgChart1"/>
    <dgm:cxn modelId="{D2EA79A1-B5CA-42CE-8BAD-19D921B7D4BF}" type="presParOf" srcId="{547AABED-8BF0-40FF-B90A-C051B7D9478C}" destId="{AE0E3FFA-D521-4DBA-A028-69CAE73A1CDF}" srcOrd="0" destOrd="0" presId="urn:microsoft.com/office/officeart/2005/8/layout/orgChart1"/>
    <dgm:cxn modelId="{6167270C-8A22-4C8E-9D01-55FF7DD45D1A}" type="presParOf" srcId="{AE0E3FFA-D521-4DBA-A028-69CAE73A1CDF}" destId="{FED5D81A-5D73-4DF2-AFF3-F5E55D22D109}" srcOrd="0" destOrd="0" presId="urn:microsoft.com/office/officeart/2005/8/layout/orgChart1"/>
    <dgm:cxn modelId="{18B94E5C-4392-43EC-8167-32B9D5EACBC9}" type="presParOf" srcId="{AE0E3FFA-D521-4DBA-A028-69CAE73A1CDF}" destId="{A831239E-0027-4F88-A10F-15D99F76D2E4}" srcOrd="1" destOrd="0" presId="urn:microsoft.com/office/officeart/2005/8/layout/orgChart1"/>
    <dgm:cxn modelId="{7E102391-82CA-42BE-B606-52E365995C76}" type="presParOf" srcId="{547AABED-8BF0-40FF-B90A-C051B7D9478C}" destId="{B3621108-DF20-41E5-9DDF-02D9B72E7376}" srcOrd="1" destOrd="0" presId="urn:microsoft.com/office/officeart/2005/8/layout/orgChart1"/>
    <dgm:cxn modelId="{9ABE12EB-C777-49C8-A6B7-0E93071DD5EB}" type="presParOf" srcId="{B3621108-DF20-41E5-9DDF-02D9B72E7376}" destId="{7E0F78DC-D81C-4AF9-8170-8012BBEFD45C}" srcOrd="0" destOrd="0" presId="urn:microsoft.com/office/officeart/2005/8/layout/orgChart1"/>
    <dgm:cxn modelId="{9891722E-7D29-4008-A005-15D0EDEC352A}" type="presParOf" srcId="{B3621108-DF20-41E5-9DDF-02D9B72E7376}" destId="{0191004A-0E1B-4E87-9D7E-3B5760076518}" srcOrd="1" destOrd="0" presId="urn:microsoft.com/office/officeart/2005/8/layout/orgChart1"/>
    <dgm:cxn modelId="{1635CF7E-5765-4A8F-A710-7A63A5AF0971}" type="presParOf" srcId="{0191004A-0E1B-4E87-9D7E-3B5760076518}" destId="{120BE730-F5AF-4FA3-9CA3-2B352AC7E030}" srcOrd="0" destOrd="0" presId="urn:microsoft.com/office/officeart/2005/8/layout/orgChart1"/>
    <dgm:cxn modelId="{37B50C58-672F-46BC-9C6B-E9905B23C311}" type="presParOf" srcId="{120BE730-F5AF-4FA3-9CA3-2B352AC7E030}" destId="{199294A1-D927-4C2C-AD6C-B377E3BF59B6}" srcOrd="0" destOrd="0" presId="urn:microsoft.com/office/officeart/2005/8/layout/orgChart1"/>
    <dgm:cxn modelId="{76A0308A-6F6F-4AC9-A125-086B5473D574}" type="presParOf" srcId="{120BE730-F5AF-4FA3-9CA3-2B352AC7E030}" destId="{B1444AF4-DB1F-4A26-AB2B-29CEB8CCF438}" srcOrd="1" destOrd="0" presId="urn:microsoft.com/office/officeart/2005/8/layout/orgChart1"/>
    <dgm:cxn modelId="{EC330DCE-E8F9-457B-B6B7-76709B6717A5}" type="presParOf" srcId="{0191004A-0E1B-4E87-9D7E-3B5760076518}" destId="{A219C020-803A-4A4D-85C8-380A5FCCA4A0}" srcOrd="1" destOrd="0" presId="urn:microsoft.com/office/officeart/2005/8/layout/orgChart1"/>
    <dgm:cxn modelId="{3C0C9D57-65B5-4D6E-B181-E87A3FC1DCA1}" type="presParOf" srcId="{0191004A-0E1B-4E87-9D7E-3B5760076518}" destId="{82E6F42A-1F37-401C-98EF-E78259685512}" srcOrd="2" destOrd="0" presId="urn:microsoft.com/office/officeart/2005/8/layout/orgChart1"/>
    <dgm:cxn modelId="{C740F896-D59E-4E6D-A92D-204BF4069BA7}" type="presParOf" srcId="{B3621108-DF20-41E5-9DDF-02D9B72E7376}" destId="{DD78EB31-BAD9-4893-983D-C84B5A6D4E47}" srcOrd="2" destOrd="0" presId="urn:microsoft.com/office/officeart/2005/8/layout/orgChart1"/>
    <dgm:cxn modelId="{EBDD3AD7-FC16-45C9-8DB1-D9A5993F5DCF}" type="presParOf" srcId="{B3621108-DF20-41E5-9DDF-02D9B72E7376}" destId="{A1BA1051-23B5-4C04-A2EA-D8ED5EA8D0AB}" srcOrd="3" destOrd="0" presId="urn:microsoft.com/office/officeart/2005/8/layout/orgChart1"/>
    <dgm:cxn modelId="{4FA3A760-8287-460B-87FD-54728DDA615A}" type="presParOf" srcId="{A1BA1051-23B5-4C04-A2EA-D8ED5EA8D0AB}" destId="{59E1A3CE-335B-43C0-A0A0-B5ACDB40CE50}" srcOrd="0" destOrd="0" presId="urn:microsoft.com/office/officeart/2005/8/layout/orgChart1"/>
    <dgm:cxn modelId="{FE599595-EC6C-4BE4-8076-E79E8D5AB90F}" type="presParOf" srcId="{59E1A3CE-335B-43C0-A0A0-B5ACDB40CE50}" destId="{6EF0DACC-09F4-49B5-A993-C30905063DBE}" srcOrd="0" destOrd="0" presId="urn:microsoft.com/office/officeart/2005/8/layout/orgChart1"/>
    <dgm:cxn modelId="{339ECBD8-F5FC-49EF-AA3A-9895AD419565}" type="presParOf" srcId="{59E1A3CE-335B-43C0-A0A0-B5ACDB40CE50}" destId="{A9DC3CCB-CE19-4FCD-9277-55122F44705B}" srcOrd="1" destOrd="0" presId="urn:microsoft.com/office/officeart/2005/8/layout/orgChart1"/>
    <dgm:cxn modelId="{7947D361-C1E2-4C36-96AD-648D49A6D72B}" type="presParOf" srcId="{A1BA1051-23B5-4C04-A2EA-D8ED5EA8D0AB}" destId="{CDE170BC-1B68-4C9F-BE6A-1FACF8E81E73}" srcOrd="1" destOrd="0" presId="urn:microsoft.com/office/officeart/2005/8/layout/orgChart1"/>
    <dgm:cxn modelId="{0160ADA0-0756-440F-994D-3077B9226271}" type="presParOf" srcId="{A1BA1051-23B5-4C04-A2EA-D8ED5EA8D0AB}" destId="{2CC1FF57-5110-4311-8502-3DE6C6FBFF49}" srcOrd="2" destOrd="0" presId="urn:microsoft.com/office/officeart/2005/8/layout/orgChart1"/>
    <dgm:cxn modelId="{4E263AFB-FFA8-4DAE-B981-F0337C295AC6}" type="presParOf" srcId="{B3621108-DF20-41E5-9DDF-02D9B72E7376}" destId="{E80BA62D-21E5-4CD6-B1D1-48DF6363DB49}" srcOrd="4" destOrd="0" presId="urn:microsoft.com/office/officeart/2005/8/layout/orgChart1"/>
    <dgm:cxn modelId="{BB22792B-41D6-4C78-B043-EC2C07DF9851}" type="presParOf" srcId="{B3621108-DF20-41E5-9DDF-02D9B72E7376}" destId="{5D2FA71E-B4AE-4649-BD92-D2235124E1DC}" srcOrd="5" destOrd="0" presId="urn:microsoft.com/office/officeart/2005/8/layout/orgChart1"/>
    <dgm:cxn modelId="{EA1AA657-1C96-4764-8C77-47AD97593581}" type="presParOf" srcId="{5D2FA71E-B4AE-4649-BD92-D2235124E1DC}" destId="{BD4BF1DE-5386-4ECA-91AD-5FBF3A8DFD0A}" srcOrd="0" destOrd="0" presId="urn:microsoft.com/office/officeart/2005/8/layout/orgChart1"/>
    <dgm:cxn modelId="{CD0C3C08-BA4D-4DFD-84EF-6CEF54BC1F88}" type="presParOf" srcId="{BD4BF1DE-5386-4ECA-91AD-5FBF3A8DFD0A}" destId="{27EC4991-4331-44E8-84E1-07DFFC197498}" srcOrd="0" destOrd="0" presId="urn:microsoft.com/office/officeart/2005/8/layout/orgChart1"/>
    <dgm:cxn modelId="{11B17B3D-3FA9-4C3C-B622-510EA2F41C75}" type="presParOf" srcId="{BD4BF1DE-5386-4ECA-91AD-5FBF3A8DFD0A}" destId="{FF9073F1-CAB6-40F0-895C-3BD699BD617B}" srcOrd="1" destOrd="0" presId="urn:microsoft.com/office/officeart/2005/8/layout/orgChart1"/>
    <dgm:cxn modelId="{A95A5D54-FD82-4A95-BF80-0F1A2E930914}" type="presParOf" srcId="{5D2FA71E-B4AE-4649-BD92-D2235124E1DC}" destId="{1A995A57-DC71-466A-8B3B-360B67FA2E6F}" srcOrd="1" destOrd="0" presId="urn:microsoft.com/office/officeart/2005/8/layout/orgChart1"/>
    <dgm:cxn modelId="{D9AF3DE6-7609-48EA-BCF9-2D94BDA0C483}" type="presParOf" srcId="{5D2FA71E-B4AE-4649-BD92-D2235124E1DC}" destId="{A4C0B926-5F5F-41F1-88FD-D40B71A724FF}" srcOrd="2" destOrd="0" presId="urn:microsoft.com/office/officeart/2005/8/layout/orgChart1"/>
    <dgm:cxn modelId="{CD380127-1ADC-4FE5-A620-C5EAB5E54553}" type="presParOf" srcId="{547AABED-8BF0-40FF-B90A-C051B7D9478C}" destId="{3F890363-E4C4-4192-A1B2-D2296795ADD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1C5F6D-09BA-409A-9A33-487E856188D4}"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endParaRPr lang="es-EC"/>
        </a:p>
      </dgm:t>
    </dgm:pt>
    <dgm:pt modelId="{F204AED9-F32C-4452-956C-C1368666CF51}">
      <dgm:prSet phldrT="[Texto]"/>
      <dgm:spPr/>
      <dgm:t>
        <a:bodyPr/>
        <a:lstStyle/>
        <a:p>
          <a:r>
            <a:rPr lang="es-EC" dirty="0"/>
            <a:t>ESPESOR DE CÁSCARA</a:t>
          </a:r>
        </a:p>
      </dgm:t>
    </dgm:pt>
    <dgm:pt modelId="{494DDB8A-87EC-4E50-BB92-136B7349C85C}" type="parTrans" cxnId="{0961D8C7-A13C-4877-B2FC-7D1AD147F43E}">
      <dgm:prSet/>
      <dgm:spPr/>
      <dgm:t>
        <a:bodyPr/>
        <a:lstStyle/>
        <a:p>
          <a:endParaRPr lang="es-EC"/>
        </a:p>
      </dgm:t>
    </dgm:pt>
    <dgm:pt modelId="{29392F97-6226-484D-904E-0A3DD4F09C62}" type="sibTrans" cxnId="{0961D8C7-A13C-4877-B2FC-7D1AD147F43E}">
      <dgm:prSet/>
      <dgm:spPr/>
      <dgm:t>
        <a:bodyPr/>
        <a:lstStyle/>
        <a:p>
          <a:endParaRPr lang="es-EC"/>
        </a:p>
      </dgm:t>
    </dgm:pt>
    <dgm:pt modelId="{7B091440-007E-430E-9222-D8E6ECD5E21A}">
      <dgm:prSet phldrT="[Texto]"/>
      <dgm:spPr/>
      <dgm:t>
        <a:bodyPr/>
        <a:lstStyle/>
        <a:p>
          <a:pPr algn="just"/>
          <a:r>
            <a:rPr lang="es-EC" dirty="0"/>
            <a:t>Es aquella que puede soportar y absorber mayor impacto físico sin fisurarse</a:t>
          </a:r>
        </a:p>
      </dgm:t>
    </dgm:pt>
    <dgm:pt modelId="{EBB35F4D-7126-4818-8029-F7C8D4E8FD62}" type="parTrans" cxnId="{A3012A01-A3D8-4614-A104-7965AFFCD461}">
      <dgm:prSet/>
      <dgm:spPr/>
      <dgm:t>
        <a:bodyPr/>
        <a:lstStyle/>
        <a:p>
          <a:endParaRPr lang="es-EC"/>
        </a:p>
      </dgm:t>
    </dgm:pt>
    <dgm:pt modelId="{371C096A-F282-4BE9-8A49-DD6FB92BF1A8}" type="sibTrans" cxnId="{A3012A01-A3D8-4614-A104-7965AFFCD461}">
      <dgm:prSet/>
      <dgm:spPr/>
      <dgm:t>
        <a:bodyPr/>
        <a:lstStyle/>
        <a:p>
          <a:endParaRPr lang="es-EC"/>
        </a:p>
      </dgm:t>
    </dgm:pt>
    <dgm:pt modelId="{EA4C3736-10AF-4C2E-860C-D58333CE29F1}">
      <dgm:prSet phldrT="[Texto]"/>
      <dgm:spPr/>
      <dgm:t>
        <a:bodyPr/>
        <a:lstStyle/>
        <a:p>
          <a:pPr algn="just"/>
          <a:r>
            <a:rPr lang="es-EC" dirty="0"/>
            <a:t>Su integridad esta relacionado en como el calcio se encuentra distribuido para formas las capas de la </a:t>
          </a:r>
          <a:r>
            <a:rPr lang="es-EC" dirty="0" smtClean="0"/>
            <a:t>cáscara</a:t>
          </a:r>
          <a:r>
            <a:rPr lang="es-EC" dirty="0"/>
            <a:t>.</a:t>
          </a:r>
        </a:p>
      </dgm:t>
    </dgm:pt>
    <dgm:pt modelId="{39E73B9F-2482-4E28-B964-6860895505AF}" type="parTrans" cxnId="{2FF63F17-DF17-4AFF-A302-F477CE45A286}">
      <dgm:prSet/>
      <dgm:spPr/>
      <dgm:t>
        <a:bodyPr/>
        <a:lstStyle/>
        <a:p>
          <a:endParaRPr lang="es-EC"/>
        </a:p>
      </dgm:t>
    </dgm:pt>
    <dgm:pt modelId="{E82047A4-E44F-4374-9288-160AF8CC66F0}" type="sibTrans" cxnId="{2FF63F17-DF17-4AFF-A302-F477CE45A286}">
      <dgm:prSet/>
      <dgm:spPr/>
      <dgm:t>
        <a:bodyPr/>
        <a:lstStyle/>
        <a:p>
          <a:endParaRPr lang="es-EC"/>
        </a:p>
      </dgm:t>
    </dgm:pt>
    <dgm:pt modelId="{F9E5C69E-22F9-41F4-8D0B-4056557027C2}">
      <dgm:prSet phldrT="[Texto]"/>
      <dgm:spPr/>
      <dgm:t>
        <a:bodyPr/>
        <a:lstStyle/>
        <a:p>
          <a:r>
            <a:rPr lang="es-EC" dirty="0"/>
            <a:t>COLOR DE LA YEMA</a:t>
          </a:r>
        </a:p>
      </dgm:t>
    </dgm:pt>
    <dgm:pt modelId="{DE5A6AF9-458D-4538-8DD9-CC06CCDE938C}" type="parTrans" cxnId="{16D3B7CF-48B7-4C33-80C7-D4D11652E2E5}">
      <dgm:prSet/>
      <dgm:spPr/>
      <dgm:t>
        <a:bodyPr/>
        <a:lstStyle/>
        <a:p>
          <a:endParaRPr lang="es-EC"/>
        </a:p>
      </dgm:t>
    </dgm:pt>
    <dgm:pt modelId="{4C555EA9-1388-4809-BE96-151F9B772BFA}" type="sibTrans" cxnId="{16D3B7CF-48B7-4C33-80C7-D4D11652E2E5}">
      <dgm:prSet/>
      <dgm:spPr/>
      <dgm:t>
        <a:bodyPr/>
        <a:lstStyle/>
        <a:p>
          <a:endParaRPr lang="es-EC"/>
        </a:p>
      </dgm:t>
    </dgm:pt>
    <dgm:pt modelId="{3BA09EE1-20AF-4B79-A655-9663A7D5EBD5}">
      <dgm:prSet phldrT="[Texto]"/>
      <dgm:spPr/>
      <dgm:t>
        <a:bodyPr/>
        <a:lstStyle/>
        <a:p>
          <a:pPr algn="just"/>
          <a:r>
            <a:rPr lang="es-EC" dirty="0"/>
            <a:t>Se evalúa a través del abanico de color DMS</a:t>
          </a:r>
        </a:p>
      </dgm:t>
    </dgm:pt>
    <dgm:pt modelId="{5C118153-3CA6-4CFE-8841-7BCE9FE3E357}" type="parTrans" cxnId="{0742AB3B-B50A-47AB-828F-55215C4D8527}">
      <dgm:prSet/>
      <dgm:spPr/>
      <dgm:t>
        <a:bodyPr/>
        <a:lstStyle/>
        <a:p>
          <a:endParaRPr lang="es-EC"/>
        </a:p>
      </dgm:t>
    </dgm:pt>
    <dgm:pt modelId="{574A4EE5-6916-4C53-A3D1-D6410FB4F238}" type="sibTrans" cxnId="{0742AB3B-B50A-47AB-828F-55215C4D8527}">
      <dgm:prSet/>
      <dgm:spPr/>
      <dgm:t>
        <a:bodyPr/>
        <a:lstStyle/>
        <a:p>
          <a:endParaRPr lang="es-EC"/>
        </a:p>
      </dgm:t>
    </dgm:pt>
    <dgm:pt modelId="{700ADAE7-29CC-4733-9772-407C0E487C01}">
      <dgm:prSet phldrT="[Texto]"/>
      <dgm:spPr/>
      <dgm:t>
        <a:bodyPr/>
        <a:lstStyle/>
        <a:p>
          <a:pPr algn="just"/>
          <a:r>
            <a:rPr lang="es-EC" dirty="0" smtClean="0"/>
            <a:t>Presentará </a:t>
          </a:r>
          <a:r>
            <a:rPr lang="es-EC" dirty="0"/>
            <a:t>tonos desde el amarillo hasta el naranja (Instituto del huevo, 2017)</a:t>
          </a:r>
        </a:p>
      </dgm:t>
    </dgm:pt>
    <dgm:pt modelId="{04E5C302-A71C-4A7D-A832-22CFF1A0524B}" type="parTrans" cxnId="{2F69BB33-BAF1-4BE2-AEE1-1ACF6BE3DBE4}">
      <dgm:prSet/>
      <dgm:spPr/>
      <dgm:t>
        <a:bodyPr/>
        <a:lstStyle/>
        <a:p>
          <a:endParaRPr lang="es-EC"/>
        </a:p>
      </dgm:t>
    </dgm:pt>
    <dgm:pt modelId="{5002DF23-30B8-4772-846B-6AEE40A797B3}" type="sibTrans" cxnId="{2F69BB33-BAF1-4BE2-AEE1-1ACF6BE3DBE4}">
      <dgm:prSet/>
      <dgm:spPr/>
      <dgm:t>
        <a:bodyPr/>
        <a:lstStyle/>
        <a:p>
          <a:endParaRPr lang="es-EC"/>
        </a:p>
      </dgm:t>
    </dgm:pt>
    <dgm:pt modelId="{5B9834EC-A137-43EC-A20C-E4E962E7AF3F}">
      <dgm:prSet/>
      <dgm:spPr/>
      <dgm:t>
        <a:bodyPr/>
        <a:lstStyle/>
        <a:p>
          <a:r>
            <a:rPr lang="es-EC" dirty="0"/>
            <a:t>UNIDADES HAUGS</a:t>
          </a:r>
        </a:p>
      </dgm:t>
    </dgm:pt>
    <dgm:pt modelId="{3A46C9F0-8B63-48CB-B4CA-FF84828292CF}" type="parTrans" cxnId="{E4D89CEE-5E4F-4441-B1C6-995D95B061BC}">
      <dgm:prSet/>
      <dgm:spPr/>
      <dgm:t>
        <a:bodyPr/>
        <a:lstStyle/>
        <a:p>
          <a:endParaRPr lang="es-EC"/>
        </a:p>
      </dgm:t>
    </dgm:pt>
    <dgm:pt modelId="{470E7CCE-E6E0-44BA-88AF-400C614FDD8F}" type="sibTrans" cxnId="{E4D89CEE-5E4F-4441-B1C6-995D95B061BC}">
      <dgm:prSet/>
      <dgm:spPr/>
      <dgm:t>
        <a:bodyPr/>
        <a:lstStyle/>
        <a:p>
          <a:endParaRPr lang="es-EC"/>
        </a:p>
      </dgm:t>
    </dgm:pt>
    <dgm:pt modelId="{0964DE08-C45A-4975-ADA3-03C0A575C471}">
      <dgm:prSet/>
      <dgm:spPr/>
      <dgm:t>
        <a:bodyPr/>
        <a:lstStyle/>
        <a:p>
          <a:r>
            <a:rPr lang="es-EC" dirty="0"/>
            <a:t>PESO</a:t>
          </a:r>
        </a:p>
      </dgm:t>
    </dgm:pt>
    <dgm:pt modelId="{1B0678C6-7F1B-4120-8732-D103F1E852B5}" type="parTrans" cxnId="{8EABEB39-8499-4B9F-BA0A-15FD1422C90B}">
      <dgm:prSet/>
      <dgm:spPr/>
      <dgm:t>
        <a:bodyPr/>
        <a:lstStyle/>
        <a:p>
          <a:endParaRPr lang="es-EC"/>
        </a:p>
      </dgm:t>
    </dgm:pt>
    <dgm:pt modelId="{DD867548-BFC7-4F46-A95D-105DD07426AD}" type="sibTrans" cxnId="{8EABEB39-8499-4B9F-BA0A-15FD1422C90B}">
      <dgm:prSet/>
      <dgm:spPr/>
      <dgm:t>
        <a:bodyPr/>
        <a:lstStyle/>
        <a:p>
          <a:endParaRPr lang="es-EC"/>
        </a:p>
      </dgm:t>
    </dgm:pt>
    <dgm:pt modelId="{0B8CDF95-B409-4352-89CB-9F71CC58B4C7}">
      <dgm:prSet/>
      <dgm:spPr/>
      <dgm:t>
        <a:bodyPr/>
        <a:lstStyle/>
        <a:p>
          <a:pPr algn="just"/>
          <a:r>
            <a:rPr lang="es-EC" dirty="0"/>
            <a:t>Se debe obtener el porcentaje de materia seca separando los componentes del huevo</a:t>
          </a:r>
        </a:p>
      </dgm:t>
    </dgm:pt>
    <dgm:pt modelId="{88FE0529-5159-48C6-B0C8-153F536846A1}" type="parTrans" cxnId="{BDCF85E4-3A02-4D63-A307-4CD21EFCEF5B}">
      <dgm:prSet/>
      <dgm:spPr/>
      <dgm:t>
        <a:bodyPr/>
        <a:lstStyle/>
        <a:p>
          <a:endParaRPr lang="es-EC"/>
        </a:p>
      </dgm:t>
    </dgm:pt>
    <dgm:pt modelId="{FE8FA3EF-3137-46E2-A064-5EAD2F0FF5A4}" type="sibTrans" cxnId="{BDCF85E4-3A02-4D63-A307-4CD21EFCEF5B}">
      <dgm:prSet/>
      <dgm:spPr/>
      <dgm:t>
        <a:bodyPr/>
        <a:lstStyle/>
        <a:p>
          <a:endParaRPr lang="es-EC"/>
        </a:p>
      </dgm:t>
    </dgm:pt>
    <dgm:pt modelId="{8C9449D2-4EB5-46CF-BC4D-D3583632A49E}">
      <dgm:prSet/>
      <dgm:spPr/>
      <dgm:t>
        <a:bodyPr/>
        <a:lstStyle/>
        <a:p>
          <a:r>
            <a:rPr lang="es-EC" dirty="0"/>
            <a:t>ALTURA DE LA ALBÚMINA</a:t>
          </a:r>
        </a:p>
      </dgm:t>
    </dgm:pt>
    <dgm:pt modelId="{EB9C4D1E-A25E-4D16-B7E6-EF0E581CC907}" type="parTrans" cxnId="{92073C20-4E28-4B26-A6AC-6D1607C565AC}">
      <dgm:prSet/>
      <dgm:spPr/>
      <dgm:t>
        <a:bodyPr/>
        <a:lstStyle/>
        <a:p>
          <a:endParaRPr lang="es-EC"/>
        </a:p>
      </dgm:t>
    </dgm:pt>
    <dgm:pt modelId="{6079E559-8411-40A9-883C-93241156D635}" type="sibTrans" cxnId="{92073C20-4E28-4B26-A6AC-6D1607C565AC}">
      <dgm:prSet/>
      <dgm:spPr/>
      <dgm:t>
        <a:bodyPr/>
        <a:lstStyle/>
        <a:p>
          <a:endParaRPr lang="es-EC"/>
        </a:p>
      </dgm:t>
    </dgm:pt>
    <dgm:pt modelId="{6224790F-9F9C-454F-884A-FFE9EC530909}">
      <dgm:prSet/>
      <dgm:spPr/>
      <dgm:t>
        <a:bodyPr/>
        <a:lstStyle/>
        <a:p>
          <a:pPr algn="just"/>
          <a:r>
            <a:rPr lang="es-EC" dirty="0"/>
            <a:t>Es un indicador de calidad proteínica del huevo</a:t>
          </a:r>
        </a:p>
      </dgm:t>
    </dgm:pt>
    <dgm:pt modelId="{B1FBCDBA-2433-482C-9817-5B25609C53D9}" type="parTrans" cxnId="{601BE799-1C30-4C50-8C5B-767E2521FA22}">
      <dgm:prSet/>
      <dgm:spPr/>
      <dgm:t>
        <a:bodyPr/>
        <a:lstStyle/>
        <a:p>
          <a:endParaRPr lang="es-EC"/>
        </a:p>
      </dgm:t>
    </dgm:pt>
    <dgm:pt modelId="{EAA44A49-4BEB-4F31-B900-A023C3D280AE}" type="sibTrans" cxnId="{601BE799-1C30-4C50-8C5B-767E2521FA22}">
      <dgm:prSet/>
      <dgm:spPr/>
      <dgm:t>
        <a:bodyPr/>
        <a:lstStyle/>
        <a:p>
          <a:endParaRPr lang="es-EC"/>
        </a:p>
      </dgm:t>
    </dgm:pt>
    <dgm:pt modelId="{213C5201-CF4F-4861-808C-8447770A7EAA}">
      <dgm:prSet/>
      <dgm:spPr/>
      <dgm:t>
        <a:bodyPr/>
        <a:lstStyle/>
        <a:p>
          <a:pPr algn="just"/>
          <a:r>
            <a:rPr lang="es-EC" dirty="0"/>
            <a:t>Consiste en  obtener el peso del huevo y la altura de la clara (NabelCo, 2016).</a:t>
          </a:r>
        </a:p>
      </dgm:t>
    </dgm:pt>
    <dgm:pt modelId="{D2AA145B-CFC9-4CEB-ADB4-6BAA66657CBD}" type="parTrans" cxnId="{552F6295-9D8E-4224-8C5B-75AE0C8DE046}">
      <dgm:prSet/>
      <dgm:spPr/>
      <dgm:t>
        <a:bodyPr/>
        <a:lstStyle/>
        <a:p>
          <a:endParaRPr lang="es-EC"/>
        </a:p>
      </dgm:t>
    </dgm:pt>
    <dgm:pt modelId="{D14F1FF3-54F6-4F93-9E40-BE28CD60E671}" type="sibTrans" cxnId="{552F6295-9D8E-4224-8C5B-75AE0C8DE046}">
      <dgm:prSet/>
      <dgm:spPr/>
      <dgm:t>
        <a:bodyPr/>
        <a:lstStyle/>
        <a:p>
          <a:endParaRPr lang="es-EC"/>
        </a:p>
      </dgm:t>
    </dgm:pt>
    <dgm:pt modelId="{D52825DF-1448-4757-8EBF-C98B3BE90C27}">
      <dgm:prSet/>
      <dgm:spPr/>
      <dgm:t>
        <a:bodyPr/>
        <a:lstStyle/>
        <a:p>
          <a:pPr algn="just"/>
          <a:r>
            <a:rPr lang="es-EC" dirty="0"/>
            <a:t>Se mide  es una fracción media de la </a:t>
          </a:r>
          <a:r>
            <a:rPr lang="es-EC" dirty="0" smtClean="0"/>
            <a:t>albúmina </a:t>
          </a:r>
          <a:r>
            <a:rPr lang="es-EC" dirty="0"/>
            <a:t>gruesa.</a:t>
          </a:r>
        </a:p>
      </dgm:t>
    </dgm:pt>
    <dgm:pt modelId="{5BF5E4EB-5C2E-49AB-B470-B6E010C0CBB4}" type="parTrans" cxnId="{29B24DB8-2C97-415A-813F-B903D3669F6C}">
      <dgm:prSet/>
      <dgm:spPr/>
      <dgm:t>
        <a:bodyPr/>
        <a:lstStyle/>
        <a:p>
          <a:endParaRPr lang="es-EC"/>
        </a:p>
      </dgm:t>
    </dgm:pt>
    <dgm:pt modelId="{795B9FB7-E3C8-44AF-82D4-BE343C689F2A}" type="sibTrans" cxnId="{29B24DB8-2C97-415A-813F-B903D3669F6C}">
      <dgm:prSet/>
      <dgm:spPr/>
      <dgm:t>
        <a:bodyPr/>
        <a:lstStyle/>
        <a:p>
          <a:endParaRPr lang="es-EC"/>
        </a:p>
      </dgm:t>
    </dgm:pt>
    <dgm:pt modelId="{C25A2662-CB45-4B89-85BC-F20C00C9BDF3}">
      <dgm:prSet/>
      <dgm:spPr/>
      <dgm:t>
        <a:bodyPr/>
        <a:lstStyle/>
        <a:p>
          <a:pPr algn="just"/>
          <a:r>
            <a:rPr lang="es-EC" dirty="0"/>
            <a:t>Se suele usar un dispositivo de sensor electrónico (NabelCo, 2016).</a:t>
          </a:r>
        </a:p>
      </dgm:t>
    </dgm:pt>
    <dgm:pt modelId="{01224203-BFD3-42B9-9B05-D8FD63DE6B44}" type="parTrans" cxnId="{7F4833DE-38C8-4264-9738-4A393052A44D}">
      <dgm:prSet/>
      <dgm:spPr/>
      <dgm:t>
        <a:bodyPr/>
        <a:lstStyle/>
        <a:p>
          <a:endParaRPr lang="es-EC"/>
        </a:p>
      </dgm:t>
    </dgm:pt>
    <dgm:pt modelId="{899688C4-7B19-4F98-9463-86C7E6E63223}" type="sibTrans" cxnId="{7F4833DE-38C8-4264-9738-4A393052A44D}">
      <dgm:prSet/>
      <dgm:spPr/>
      <dgm:t>
        <a:bodyPr/>
        <a:lstStyle/>
        <a:p>
          <a:endParaRPr lang="es-EC"/>
        </a:p>
      </dgm:t>
    </dgm:pt>
    <dgm:pt modelId="{F9274E90-41C5-49B6-AC97-9D08431125EA}" type="pres">
      <dgm:prSet presAssocID="{6D1C5F6D-09BA-409A-9A33-487E856188D4}" presName="diagram" presStyleCnt="0">
        <dgm:presLayoutVars>
          <dgm:chPref val="1"/>
          <dgm:dir val="rev"/>
          <dgm:animOne val="branch"/>
          <dgm:animLvl val="lvl"/>
          <dgm:resizeHandles/>
        </dgm:presLayoutVars>
      </dgm:prSet>
      <dgm:spPr/>
      <dgm:t>
        <a:bodyPr/>
        <a:lstStyle/>
        <a:p>
          <a:endParaRPr lang="es-EC"/>
        </a:p>
      </dgm:t>
    </dgm:pt>
    <dgm:pt modelId="{3B390506-4745-44CC-A001-D348107A2FCD}" type="pres">
      <dgm:prSet presAssocID="{F204AED9-F32C-4452-956C-C1368666CF51}" presName="root" presStyleCnt="0"/>
      <dgm:spPr/>
    </dgm:pt>
    <dgm:pt modelId="{6E0E1027-9868-493E-A647-F077C6DDC00F}" type="pres">
      <dgm:prSet presAssocID="{F204AED9-F32C-4452-956C-C1368666CF51}" presName="rootComposite" presStyleCnt="0"/>
      <dgm:spPr/>
    </dgm:pt>
    <dgm:pt modelId="{675200F9-4365-46AE-9E5E-9E132E1DE2DC}" type="pres">
      <dgm:prSet presAssocID="{F204AED9-F32C-4452-956C-C1368666CF51}" presName="rootText" presStyleLbl="node1" presStyleIdx="0" presStyleCnt="5"/>
      <dgm:spPr/>
      <dgm:t>
        <a:bodyPr/>
        <a:lstStyle/>
        <a:p>
          <a:endParaRPr lang="es-EC"/>
        </a:p>
      </dgm:t>
    </dgm:pt>
    <dgm:pt modelId="{1D0805D5-2CBC-4217-9CBF-007209712BBD}" type="pres">
      <dgm:prSet presAssocID="{F204AED9-F32C-4452-956C-C1368666CF51}" presName="rootConnector" presStyleLbl="node1" presStyleIdx="0" presStyleCnt="5"/>
      <dgm:spPr/>
      <dgm:t>
        <a:bodyPr/>
        <a:lstStyle/>
        <a:p>
          <a:endParaRPr lang="es-EC"/>
        </a:p>
      </dgm:t>
    </dgm:pt>
    <dgm:pt modelId="{F0664B6B-8702-4CB3-8B8F-3ED6ACB1E6B1}" type="pres">
      <dgm:prSet presAssocID="{F204AED9-F32C-4452-956C-C1368666CF51}" presName="childShape" presStyleCnt="0"/>
      <dgm:spPr/>
    </dgm:pt>
    <dgm:pt modelId="{ACEAAE6C-0B2A-4091-B52D-567EA55B6AB4}" type="pres">
      <dgm:prSet presAssocID="{EBB35F4D-7126-4818-8029-F7C8D4E8FD62}" presName="Name13" presStyleLbl="parChTrans1D2" presStyleIdx="0" presStyleCnt="9"/>
      <dgm:spPr/>
      <dgm:t>
        <a:bodyPr/>
        <a:lstStyle/>
        <a:p>
          <a:endParaRPr lang="es-EC"/>
        </a:p>
      </dgm:t>
    </dgm:pt>
    <dgm:pt modelId="{92848706-A565-4D6D-8D2C-1CD3B4881A35}" type="pres">
      <dgm:prSet presAssocID="{7B091440-007E-430E-9222-D8E6ECD5E21A}" presName="childText" presStyleLbl="bgAcc1" presStyleIdx="0" presStyleCnt="9">
        <dgm:presLayoutVars>
          <dgm:bulletEnabled val="1"/>
        </dgm:presLayoutVars>
      </dgm:prSet>
      <dgm:spPr/>
      <dgm:t>
        <a:bodyPr/>
        <a:lstStyle/>
        <a:p>
          <a:endParaRPr lang="es-EC"/>
        </a:p>
      </dgm:t>
    </dgm:pt>
    <dgm:pt modelId="{35ACDEFB-3EB0-44B2-8321-5491A983CFEF}" type="pres">
      <dgm:prSet presAssocID="{39E73B9F-2482-4E28-B964-6860895505AF}" presName="Name13" presStyleLbl="parChTrans1D2" presStyleIdx="1" presStyleCnt="9"/>
      <dgm:spPr/>
      <dgm:t>
        <a:bodyPr/>
        <a:lstStyle/>
        <a:p>
          <a:endParaRPr lang="es-EC"/>
        </a:p>
      </dgm:t>
    </dgm:pt>
    <dgm:pt modelId="{2E07085F-0D16-4261-B358-565A209EB035}" type="pres">
      <dgm:prSet presAssocID="{EA4C3736-10AF-4C2E-860C-D58333CE29F1}" presName="childText" presStyleLbl="bgAcc1" presStyleIdx="1" presStyleCnt="9">
        <dgm:presLayoutVars>
          <dgm:bulletEnabled val="1"/>
        </dgm:presLayoutVars>
      </dgm:prSet>
      <dgm:spPr/>
      <dgm:t>
        <a:bodyPr/>
        <a:lstStyle/>
        <a:p>
          <a:endParaRPr lang="es-EC"/>
        </a:p>
      </dgm:t>
    </dgm:pt>
    <dgm:pt modelId="{F2A06B48-8EF8-4684-8AE8-084460A87E97}" type="pres">
      <dgm:prSet presAssocID="{8C9449D2-4EB5-46CF-BC4D-D3583632A49E}" presName="root" presStyleCnt="0"/>
      <dgm:spPr/>
    </dgm:pt>
    <dgm:pt modelId="{5C97F7CF-278A-4CA0-A96B-18E9DEDA91AE}" type="pres">
      <dgm:prSet presAssocID="{8C9449D2-4EB5-46CF-BC4D-D3583632A49E}" presName="rootComposite" presStyleCnt="0"/>
      <dgm:spPr/>
    </dgm:pt>
    <dgm:pt modelId="{1731162B-40CE-43BC-9B93-D924C37553AB}" type="pres">
      <dgm:prSet presAssocID="{8C9449D2-4EB5-46CF-BC4D-D3583632A49E}" presName="rootText" presStyleLbl="node1" presStyleIdx="1" presStyleCnt="5"/>
      <dgm:spPr/>
      <dgm:t>
        <a:bodyPr/>
        <a:lstStyle/>
        <a:p>
          <a:endParaRPr lang="es-EC"/>
        </a:p>
      </dgm:t>
    </dgm:pt>
    <dgm:pt modelId="{695D087F-D0DC-4C2A-B543-C5F7B539B207}" type="pres">
      <dgm:prSet presAssocID="{8C9449D2-4EB5-46CF-BC4D-D3583632A49E}" presName="rootConnector" presStyleLbl="node1" presStyleIdx="1" presStyleCnt="5"/>
      <dgm:spPr/>
      <dgm:t>
        <a:bodyPr/>
        <a:lstStyle/>
        <a:p>
          <a:endParaRPr lang="es-EC"/>
        </a:p>
      </dgm:t>
    </dgm:pt>
    <dgm:pt modelId="{9939367D-97E8-4603-ACD5-58B4B04176FB}" type="pres">
      <dgm:prSet presAssocID="{8C9449D2-4EB5-46CF-BC4D-D3583632A49E}" presName="childShape" presStyleCnt="0"/>
      <dgm:spPr/>
    </dgm:pt>
    <dgm:pt modelId="{7AA70A6B-C535-4BAD-86FC-419697F6BE4C}" type="pres">
      <dgm:prSet presAssocID="{5BF5E4EB-5C2E-49AB-B470-B6E010C0CBB4}" presName="Name13" presStyleLbl="parChTrans1D2" presStyleIdx="2" presStyleCnt="9"/>
      <dgm:spPr/>
      <dgm:t>
        <a:bodyPr/>
        <a:lstStyle/>
        <a:p>
          <a:endParaRPr lang="es-EC"/>
        </a:p>
      </dgm:t>
    </dgm:pt>
    <dgm:pt modelId="{0CCC03FB-3DEE-4A7F-8569-5F2A1A4A5B69}" type="pres">
      <dgm:prSet presAssocID="{D52825DF-1448-4757-8EBF-C98B3BE90C27}" presName="childText" presStyleLbl="bgAcc1" presStyleIdx="2" presStyleCnt="9">
        <dgm:presLayoutVars>
          <dgm:bulletEnabled val="1"/>
        </dgm:presLayoutVars>
      </dgm:prSet>
      <dgm:spPr/>
      <dgm:t>
        <a:bodyPr/>
        <a:lstStyle/>
        <a:p>
          <a:endParaRPr lang="es-EC"/>
        </a:p>
      </dgm:t>
    </dgm:pt>
    <dgm:pt modelId="{2271CB6E-8630-44B8-9546-5CCFC2BB5AB3}" type="pres">
      <dgm:prSet presAssocID="{01224203-BFD3-42B9-9B05-D8FD63DE6B44}" presName="Name13" presStyleLbl="parChTrans1D2" presStyleIdx="3" presStyleCnt="9"/>
      <dgm:spPr/>
      <dgm:t>
        <a:bodyPr/>
        <a:lstStyle/>
        <a:p>
          <a:endParaRPr lang="es-EC"/>
        </a:p>
      </dgm:t>
    </dgm:pt>
    <dgm:pt modelId="{9BB43285-DB8D-45E4-9113-D1A4189E320F}" type="pres">
      <dgm:prSet presAssocID="{C25A2662-CB45-4B89-85BC-F20C00C9BDF3}" presName="childText" presStyleLbl="bgAcc1" presStyleIdx="3" presStyleCnt="9">
        <dgm:presLayoutVars>
          <dgm:bulletEnabled val="1"/>
        </dgm:presLayoutVars>
      </dgm:prSet>
      <dgm:spPr/>
      <dgm:t>
        <a:bodyPr/>
        <a:lstStyle/>
        <a:p>
          <a:endParaRPr lang="es-EC"/>
        </a:p>
      </dgm:t>
    </dgm:pt>
    <dgm:pt modelId="{ED4CF7E7-DE56-4F5D-A966-33DAF4C503E2}" type="pres">
      <dgm:prSet presAssocID="{0964DE08-C45A-4975-ADA3-03C0A575C471}" presName="root" presStyleCnt="0"/>
      <dgm:spPr/>
    </dgm:pt>
    <dgm:pt modelId="{B0B1166E-71C2-40ED-A7D1-2FFE5094F9E3}" type="pres">
      <dgm:prSet presAssocID="{0964DE08-C45A-4975-ADA3-03C0A575C471}" presName="rootComposite" presStyleCnt="0"/>
      <dgm:spPr/>
    </dgm:pt>
    <dgm:pt modelId="{5D19951A-AFDC-4756-BE6E-CAE48587BC45}" type="pres">
      <dgm:prSet presAssocID="{0964DE08-C45A-4975-ADA3-03C0A575C471}" presName="rootText" presStyleLbl="node1" presStyleIdx="2" presStyleCnt="5"/>
      <dgm:spPr/>
      <dgm:t>
        <a:bodyPr/>
        <a:lstStyle/>
        <a:p>
          <a:endParaRPr lang="es-EC"/>
        </a:p>
      </dgm:t>
    </dgm:pt>
    <dgm:pt modelId="{1B4A336D-B363-412B-A715-B0F68FB9ABD0}" type="pres">
      <dgm:prSet presAssocID="{0964DE08-C45A-4975-ADA3-03C0A575C471}" presName="rootConnector" presStyleLbl="node1" presStyleIdx="2" presStyleCnt="5"/>
      <dgm:spPr/>
      <dgm:t>
        <a:bodyPr/>
        <a:lstStyle/>
        <a:p>
          <a:endParaRPr lang="es-EC"/>
        </a:p>
      </dgm:t>
    </dgm:pt>
    <dgm:pt modelId="{9789522A-D263-488F-A563-63A21C79C193}" type="pres">
      <dgm:prSet presAssocID="{0964DE08-C45A-4975-ADA3-03C0A575C471}" presName="childShape" presStyleCnt="0"/>
      <dgm:spPr/>
    </dgm:pt>
    <dgm:pt modelId="{42E1D0E9-FCD4-44F8-93B6-7F7EDEDC50BD}" type="pres">
      <dgm:prSet presAssocID="{88FE0529-5159-48C6-B0C8-153F536846A1}" presName="Name13" presStyleLbl="parChTrans1D2" presStyleIdx="4" presStyleCnt="9"/>
      <dgm:spPr/>
      <dgm:t>
        <a:bodyPr/>
        <a:lstStyle/>
        <a:p>
          <a:endParaRPr lang="es-EC"/>
        </a:p>
      </dgm:t>
    </dgm:pt>
    <dgm:pt modelId="{51D4CCA7-799C-4030-82A8-87DE9C48AE2E}" type="pres">
      <dgm:prSet presAssocID="{0B8CDF95-B409-4352-89CB-9F71CC58B4C7}" presName="childText" presStyleLbl="bgAcc1" presStyleIdx="4" presStyleCnt="9">
        <dgm:presLayoutVars>
          <dgm:bulletEnabled val="1"/>
        </dgm:presLayoutVars>
      </dgm:prSet>
      <dgm:spPr/>
      <dgm:t>
        <a:bodyPr/>
        <a:lstStyle/>
        <a:p>
          <a:endParaRPr lang="es-EC"/>
        </a:p>
      </dgm:t>
    </dgm:pt>
    <dgm:pt modelId="{FDFE95A2-06E5-4F02-8352-36DC3382295C}" type="pres">
      <dgm:prSet presAssocID="{5B9834EC-A137-43EC-A20C-E4E962E7AF3F}" presName="root" presStyleCnt="0"/>
      <dgm:spPr/>
    </dgm:pt>
    <dgm:pt modelId="{7A39B377-8BBD-44D7-958B-62999612CE63}" type="pres">
      <dgm:prSet presAssocID="{5B9834EC-A137-43EC-A20C-E4E962E7AF3F}" presName="rootComposite" presStyleCnt="0"/>
      <dgm:spPr/>
    </dgm:pt>
    <dgm:pt modelId="{482BE329-8899-4440-976A-F20A0FAFA2C0}" type="pres">
      <dgm:prSet presAssocID="{5B9834EC-A137-43EC-A20C-E4E962E7AF3F}" presName="rootText" presStyleLbl="node1" presStyleIdx="3" presStyleCnt="5"/>
      <dgm:spPr/>
      <dgm:t>
        <a:bodyPr/>
        <a:lstStyle/>
        <a:p>
          <a:endParaRPr lang="es-EC"/>
        </a:p>
      </dgm:t>
    </dgm:pt>
    <dgm:pt modelId="{ADD521B2-68AB-4B1E-A2CB-84711DF051F3}" type="pres">
      <dgm:prSet presAssocID="{5B9834EC-A137-43EC-A20C-E4E962E7AF3F}" presName="rootConnector" presStyleLbl="node1" presStyleIdx="3" presStyleCnt="5"/>
      <dgm:spPr/>
      <dgm:t>
        <a:bodyPr/>
        <a:lstStyle/>
        <a:p>
          <a:endParaRPr lang="es-EC"/>
        </a:p>
      </dgm:t>
    </dgm:pt>
    <dgm:pt modelId="{E46C3A81-2264-4527-A700-1E544855D457}" type="pres">
      <dgm:prSet presAssocID="{5B9834EC-A137-43EC-A20C-E4E962E7AF3F}" presName="childShape" presStyleCnt="0"/>
      <dgm:spPr/>
    </dgm:pt>
    <dgm:pt modelId="{0B4C29EE-046D-47D4-9879-6BD92A30E6C9}" type="pres">
      <dgm:prSet presAssocID="{B1FBCDBA-2433-482C-9817-5B25609C53D9}" presName="Name13" presStyleLbl="parChTrans1D2" presStyleIdx="5" presStyleCnt="9"/>
      <dgm:spPr/>
      <dgm:t>
        <a:bodyPr/>
        <a:lstStyle/>
        <a:p>
          <a:endParaRPr lang="es-EC"/>
        </a:p>
      </dgm:t>
    </dgm:pt>
    <dgm:pt modelId="{EB92B4B6-0D62-4252-BFEB-20D60254B4E9}" type="pres">
      <dgm:prSet presAssocID="{6224790F-9F9C-454F-884A-FFE9EC530909}" presName="childText" presStyleLbl="bgAcc1" presStyleIdx="5" presStyleCnt="9">
        <dgm:presLayoutVars>
          <dgm:bulletEnabled val="1"/>
        </dgm:presLayoutVars>
      </dgm:prSet>
      <dgm:spPr/>
      <dgm:t>
        <a:bodyPr/>
        <a:lstStyle/>
        <a:p>
          <a:endParaRPr lang="es-EC"/>
        </a:p>
      </dgm:t>
    </dgm:pt>
    <dgm:pt modelId="{214C8A84-E686-4AF1-AE5D-E64ED83A6E85}" type="pres">
      <dgm:prSet presAssocID="{D2AA145B-CFC9-4CEB-ADB4-6BAA66657CBD}" presName="Name13" presStyleLbl="parChTrans1D2" presStyleIdx="6" presStyleCnt="9"/>
      <dgm:spPr/>
      <dgm:t>
        <a:bodyPr/>
        <a:lstStyle/>
        <a:p>
          <a:endParaRPr lang="es-EC"/>
        </a:p>
      </dgm:t>
    </dgm:pt>
    <dgm:pt modelId="{24E8B842-E090-4F18-A439-2CD809E1DE41}" type="pres">
      <dgm:prSet presAssocID="{213C5201-CF4F-4861-808C-8447770A7EAA}" presName="childText" presStyleLbl="bgAcc1" presStyleIdx="6" presStyleCnt="9">
        <dgm:presLayoutVars>
          <dgm:bulletEnabled val="1"/>
        </dgm:presLayoutVars>
      </dgm:prSet>
      <dgm:spPr/>
      <dgm:t>
        <a:bodyPr/>
        <a:lstStyle/>
        <a:p>
          <a:endParaRPr lang="es-EC"/>
        </a:p>
      </dgm:t>
    </dgm:pt>
    <dgm:pt modelId="{35DDBC29-C80E-4E8B-BB33-665191911329}" type="pres">
      <dgm:prSet presAssocID="{F9E5C69E-22F9-41F4-8D0B-4056557027C2}" presName="root" presStyleCnt="0"/>
      <dgm:spPr/>
    </dgm:pt>
    <dgm:pt modelId="{DD914EE9-5005-42A5-A7E6-5986D6CEA7E2}" type="pres">
      <dgm:prSet presAssocID="{F9E5C69E-22F9-41F4-8D0B-4056557027C2}" presName="rootComposite" presStyleCnt="0"/>
      <dgm:spPr/>
    </dgm:pt>
    <dgm:pt modelId="{E060F5BF-067B-427F-A36C-D8074CE5DE40}" type="pres">
      <dgm:prSet presAssocID="{F9E5C69E-22F9-41F4-8D0B-4056557027C2}" presName="rootText" presStyleLbl="node1" presStyleIdx="4" presStyleCnt="5"/>
      <dgm:spPr/>
      <dgm:t>
        <a:bodyPr/>
        <a:lstStyle/>
        <a:p>
          <a:endParaRPr lang="es-EC"/>
        </a:p>
      </dgm:t>
    </dgm:pt>
    <dgm:pt modelId="{85A2D2D2-D808-4E1F-9C2B-E8194DE3806C}" type="pres">
      <dgm:prSet presAssocID="{F9E5C69E-22F9-41F4-8D0B-4056557027C2}" presName="rootConnector" presStyleLbl="node1" presStyleIdx="4" presStyleCnt="5"/>
      <dgm:spPr/>
      <dgm:t>
        <a:bodyPr/>
        <a:lstStyle/>
        <a:p>
          <a:endParaRPr lang="es-EC"/>
        </a:p>
      </dgm:t>
    </dgm:pt>
    <dgm:pt modelId="{960762E3-EF75-4845-AA39-74321DD9014E}" type="pres">
      <dgm:prSet presAssocID="{F9E5C69E-22F9-41F4-8D0B-4056557027C2}" presName="childShape" presStyleCnt="0"/>
      <dgm:spPr/>
    </dgm:pt>
    <dgm:pt modelId="{28435029-ABC3-49D6-91AE-4189FABD8CF9}" type="pres">
      <dgm:prSet presAssocID="{5C118153-3CA6-4CFE-8841-7BCE9FE3E357}" presName="Name13" presStyleLbl="parChTrans1D2" presStyleIdx="7" presStyleCnt="9"/>
      <dgm:spPr/>
      <dgm:t>
        <a:bodyPr/>
        <a:lstStyle/>
        <a:p>
          <a:endParaRPr lang="es-EC"/>
        </a:p>
      </dgm:t>
    </dgm:pt>
    <dgm:pt modelId="{BC1F3231-8DBE-42C3-B43A-232E96BBD7A6}" type="pres">
      <dgm:prSet presAssocID="{3BA09EE1-20AF-4B79-A655-9663A7D5EBD5}" presName="childText" presStyleLbl="bgAcc1" presStyleIdx="7" presStyleCnt="9">
        <dgm:presLayoutVars>
          <dgm:bulletEnabled val="1"/>
        </dgm:presLayoutVars>
      </dgm:prSet>
      <dgm:spPr/>
      <dgm:t>
        <a:bodyPr/>
        <a:lstStyle/>
        <a:p>
          <a:endParaRPr lang="es-EC"/>
        </a:p>
      </dgm:t>
    </dgm:pt>
    <dgm:pt modelId="{6B262A38-64F7-4AF5-B9F9-B223BA60F639}" type="pres">
      <dgm:prSet presAssocID="{04E5C302-A71C-4A7D-A832-22CFF1A0524B}" presName="Name13" presStyleLbl="parChTrans1D2" presStyleIdx="8" presStyleCnt="9"/>
      <dgm:spPr/>
      <dgm:t>
        <a:bodyPr/>
        <a:lstStyle/>
        <a:p>
          <a:endParaRPr lang="es-EC"/>
        </a:p>
      </dgm:t>
    </dgm:pt>
    <dgm:pt modelId="{93286D7A-6F13-4550-A62A-97CCF9B1A47B}" type="pres">
      <dgm:prSet presAssocID="{700ADAE7-29CC-4733-9772-407C0E487C01}" presName="childText" presStyleLbl="bgAcc1" presStyleIdx="8" presStyleCnt="9">
        <dgm:presLayoutVars>
          <dgm:bulletEnabled val="1"/>
        </dgm:presLayoutVars>
      </dgm:prSet>
      <dgm:spPr/>
      <dgm:t>
        <a:bodyPr/>
        <a:lstStyle/>
        <a:p>
          <a:endParaRPr lang="es-EC"/>
        </a:p>
      </dgm:t>
    </dgm:pt>
  </dgm:ptLst>
  <dgm:cxnLst>
    <dgm:cxn modelId="{A3012A01-A3D8-4614-A104-7965AFFCD461}" srcId="{F204AED9-F32C-4452-956C-C1368666CF51}" destId="{7B091440-007E-430E-9222-D8E6ECD5E21A}" srcOrd="0" destOrd="0" parTransId="{EBB35F4D-7126-4818-8029-F7C8D4E8FD62}" sibTransId="{371C096A-F282-4BE9-8A49-DD6FB92BF1A8}"/>
    <dgm:cxn modelId="{ABD25E50-A52E-4EE7-B106-9B2009F7F8CE}" type="presOf" srcId="{D52825DF-1448-4757-8EBF-C98B3BE90C27}" destId="{0CCC03FB-3DEE-4A7F-8569-5F2A1A4A5B69}" srcOrd="0" destOrd="0" presId="urn:microsoft.com/office/officeart/2005/8/layout/hierarchy3"/>
    <dgm:cxn modelId="{1BA6D908-AD8F-43C5-9E1B-A6157953D1DF}" type="presOf" srcId="{5BF5E4EB-5C2E-49AB-B470-B6E010C0CBB4}" destId="{7AA70A6B-C535-4BAD-86FC-419697F6BE4C}" srcOrd="0" destOrd="0" presId="urn:microsoft.com/office/officeart/2005/8/layout/hierarchy3"/>
    <dgm:cxn modelId="{92A8571D-DDC3-4D70-BA62-C96171956770}" type="presOf" srcId="{5B9834EC-A137-43EC-A20C-E4E962E7AF3F}" destId="{482BE329-8899-4440-976A-F20A0FAFA2C0}" srcOrd="0" destOrd="0" presId="urn:microsoft.com/office/officeart/2005/8/layout/hierarchy3"/>
    <dgm:cxn modelId="{6FD36A28-467E-4826-ACE1-063845E6C93A}" type="presOf" srcId="{EBB35F4D-7126-4818-8029-F7C8D4E8FD62}" destId="{ACEAAE6C-0B2A-4091-B52D-567EA55B6AB4}" srcOrd="0" destOrd="0" presId="urn:microsoft.com/office/officeart/2005/8/layout/hierarchy3"/>
    <dgm:cxn modelId="{E4D89CEE-5E4F-4441-B1C6-995D95B061BC}" srcId="{6D1C5F6D-09BA-409A-9A33-487E856188D4}" destId="{5B9834EC-A137-43EC-A20C-E4E962E7AF3F}" srcOrd="3" destOrd="0" parTransId="{3A46C9F0-8B63-48CB-B4CA-FF84828292CF}" sibTransId="{470E7CCE-E6E0-44BA-88AF-400C614FDD8F}"/>
    <dgm:cxn modelId="{94A4B327-D0EB-4984-8106-C49F59F52E57}" type="presOf" srcId="{F9E5C69E-22F9-41F4-8D0B-4056557027C2}" destId="{E060F5BF-067B-427F-A36C-D8074CE5DE40}" srcOrd="0" destOrd="0" presId="urn:microsoft.com/office/officeart/2005/8/layout/hierarchy3"/>
    <dgm:cxn modelId="{1AB4D884-FFAB-4F2F-8EE5-50E08ED5BD19}" type="presOf" srcId="{6D1C5F6D-09BA-409A-9A33-487E856188D4}" destId="{F9274E90-41C5-49B6-AC97-9D08431125EA}" srcOrd="0" destOrd="0" presId="urn:microsoft.com/office/officeart/2005/8/layout/hierarchy3"/>
    <dgm:cxn modelId="{F6EB9CAE-432A-4C83-BEBB-6367EF10A83A}" type="presOf" srcId="{01224203-BFD3-42B9-9B05-D8FD63DE6B44}" destId="{2271CB6E-8630-44B8-9546-5CCFC2BB5AB3}" srcOrd="0" destOrd="0" presId="urn:microsoft.com/office/officeart/2005/8/layout/hierarchy3"/>
    <dgm:cxn modelId="{2F69BB33-BAF1-4BE2-AEE1-1ACF6BE3DBE4}" srcId="{F9E5C69E-22F9-41F4-8D0B-4056557027C2}" destId="{700ADAE7-29CC-4733-9772-407C0E487C01}" srcOrd="1" destOrd="0" parTransId="{04E5C302-A71C-4A7D-A832-22CFF1A0524B}" sibTransId="{5002DF23-30B8-4772-846B-6AEE40A797B3}"/>
    <dgm:cxn modelId="{8EABEB39-8499-4B9F-BA0A-15FD1422C90B}" srcId="{6D1C5F6D-09BA-409A-9A33-487E856188D4}" destId="{0964DE08-C45A-4975-ADA3-03C0A575C471}" srcOrd="2" destOrd="0" parTransId="{1B0678C6-7F1B-4120-8732-D103F1E852B5}" sibTransId="{DD867548-BFC7-4F46-A95D-105DD07426AD}"/>
    <dgm:cxn modelId="{92073C20-4E28-4B26-A6AC-6D1607C565AC}" srcId="{6D1C5F6D-09BA-409A-9A33-487E856188D4}" destId="{8C9449D2-4EB5-46CF-BC4D-D3583632A49E}" srcOrd="1" destOrd="0" parTransId="{EB9C4D1E-A25E-4D16-B7E6-EF0E581CC907}" sibTransId="{6079E559-8411-40A9-883C-93241156D635}"/>
    <dgm:cxn modelId="{29B24DB8-2C97-415A-813F-B903D3669F6C}" srcId="{8C9449D2-4EB5-46CF-BC4D-D3583632A49E}" destId="{D52825DF-1448-4757-8EBF-C98B3BE90C27}" srcOrd="0" destOrd="0" parTransId="{5BF5E4EB-5C2E-49AB-B470-B6E010C0CBB4}" sibTransId="{795B9FB7-E3C8-44AF-82D4-BE343C689F2A}"/>
    <dgm:cxn modelId="{7F4833DE-38C8-4264-9738-4A393052A44D}" srcId="{8C9449D2-4EB5-46CF-BC4D-D3583632A49E}" destId="{C25A2662-CB45-4B89-85BC-F20C00C9BDF3}" srcOrd="1" destOrd="0" parTransId="{01224203-BFD3-42B9-9B05-D8FD63DE6B44}" sibTransId="{899688C4-7B19-4F98-9463-86C7E6E63223}"/>
    <dgm:cxn modelId="{FD2847D4-BE00-459F-9A52-FC4A37C7FE02}" type="presOf" srcId="{213C5201-CF4F-4861-808C-8447770A7EAA}" destId="{24E8B842-E090-4F18-A439-2CD809E1DE41}" srcOrd="0" destOrd="0" presId="urn:microsoft.com/office/officeart/2005/8/layout/hierarchy3"/>
    <dgm:cxn modelId="{09010D71-2C0A-448B-9217-0133ADBFA6A4}" type="presOf" srcId="{B1FBCDBA-2433-482C-9817-5B25609C53D9}" destId="{0B4C29EE-046D-47D4-9879-6BD92A30E6C9}" srcOrd="0" destOrd="0" presId="urn:microsoft.com/office/officeart/2005/8/layout/hierarchy3"/>
    <dgm:cxn modelId="{336646F9-A5CE-4D95-987B-7DA8724DE139}" type="presOf" srcId="{5C118153-3CA6-4CFE-8841-7BCE9FE3E357}" destId="{28435029-ABC3-49D6-91AE-4189FABD8CF9}" srcOrd="0" destOrd="0" presId="urn:microsoft.com/office/officeart/2005/8/layout/hierarchy3"/>
    <dgm:cxn modelId="{16D3B7CF-48B7-4C33-80C7-D4D11652E2E5}" srcId="{6D1C5F6D-09BA-409A-9A33-487E856188D4}" destId="{F9E5C69E-22F9-41F4-8D0B-4056557027C2}" srcOrd="4" destOrd="0" parTransId="{DE5A6AF9-458D-4538-8DD9-CC06CCDE938C}" sibTransId="{4C555EA9-1388-4809-BE96-151F9B772BFA}"/>
    <dgm:cxn modelId="{587E82CE-3D9F-490D-8399-51E5976EFAD3}" type="presOf" srcId="{5B9834EC-A137-43EC-A20C-E4E962E7AF3F}" destId="{ADD521B2-68AB-4B1E-A2CB-84711DF051F3}" srcOrd="1" destOrd="0" presId="urn:microsoft.com/office/officeart/2005/8/layout/hierarchy3"/>
    <dgm:cxn modelId="{67F94E97-1F9A-4E04-800A-8AE3CCA4BFD4}" type="presOf" srcId="{EA4C3736-10AF-4C2E-860C-D58333CE29F1}" destId="{2E07085F-0D16-4261-B358-565A209EB035}" srcOrd="0" destOrd="0" presId="urn:microsoft.com/office/officeart/2005/8/layout/hierarchy3"/>
    <dgm:cxn modelId="{0961D8C7-A13C-4877-B2FC-7D1AD147F43E}" srcId="{6D1C5F6D-09BA-409A-9A33-487E856188D4}" destId="{F204AED9-F32C-4452-956C-C1368666CF51}" srcOrd="0" destOrd="0" parTransId="{494DDB8A-87EC-4E50-BB92-136B7349C85C}" sibTransId="{29392F97-6226-484D-904E-0A3DD4F09C62}"/>
    <dgm:cxn modelId="{E4647DDD-E78E-4D15-B38E-439212111822}" type="presOf" srcId="{7B091440-007E-430E-9222-D8E6ECD5E21A}" destId="{92848706-A565-4D6D-8D2C-1CD3B4881A35}" srcOrd="0" destOrd="0" presId="urn:microsoft.com/office/officeart/2005/8/layout/hierarchy3"/>
    <dgm:cxn modelId="{3251F454-2D32-41DF-851A-6D82E7A13FB8}" type="presOf" srcId="{88FE0529-5159-48C6-B0C8-153F536846A1}" destId="{42E1D0E9-FCD4-44F8-93B6-7F7EDEDC50BD}" srcOrd="0" destOrd="0" presId="urn:microsoft.com/office/officeart/2005/8/layout/hierarchy3"/>
    <dgm:cxn modelId="{2C442487-745C-4D0D-ADEB-D7572F4D3886}" type="presOf" srcId="{D2AA145B-CFC9-4CEB-ADB4-6BAA66657CBD}" destId="{214C8A84-E686-4AF1-AE5D-E64ED83A6E85}" srcOrd="0" destOrd="0" presId="urn:microsoft.com/office/officeart/2005/8/layout/hierarchy3"/>
    <dgm:cxn modelId="{B00E50D4-117D-4173-AEF0-8703DA08E570}" type="presOf" srcId="{C25A2662-CB45-4B89-85BC-F20C00C9BDF3}" destId="{9BB43285-DB8D-45E4-9113-D1A4189E320F}" srcOrd="0" destOrd="0" presId="urn:microsoft.com/office/officeart/2005/8/layout/hierarchy3"/>
    <dgm:cxn modelId="{110AAC82-52DE-426A-87B7-91AE1B85E94A}" type="presOf" srcId="{39E73B9F-2482-4E28-B964-6860895505AF}" destId="{35ACDEFB-3EB0-44B2-8321-5491A983CFEF}" srcOrd="0" destOrd="0" presId="urn:microsoft.com/office/officeart/2005/8/layout/hierarchy3"/>
    <dgm:cxn modelId="{11EA8475-CCA7-4C83-9B35-34E032BF54A6}" type="presOf" srcId="{8C9449D2-4EB5-46CF-BC4D-D3583632A49E}" destId="{1731162B-40CE-43BC-9B93-D924C37553AB}" srcOrd="0" destOrd="0" presId="urn:microsoft.com/office/officeart/2005/8/layout/hierarchy3"/>
    <dgm:cxn modelId="{69FE4135-4B3D-4D8A-8EE2-702A350BED17}" type="presOf" srcId="{F204AED9-F32C-4452-956C-C1368666CF51}" destId="{1D0805D5-2CBC-4217-9CBF-007209712BBD}" srcOrd="1" destOrd="0" presId="urn:microsoft.com/office/officeart/2005/8/layout/hierarchy3"/>
    <dgm:cxn modelId="{0742AB3B-B50A-47AB-828F-55215C4D8527}" srcId="{F9E5C69E-22F9-41F4-8D0B-4056557027C2}" destId="{3BA09EE1-20AF-4B79-A655-9663A7D5EBD5}" srcOrd="0" destOrd="0" parTransId="{5C118153-3CA6-4CFE-8841-7BCE9FE3E357}" sibTransId="{574A4EE5-6916-4C53-A3D1-D6410FB4F238}"/>
    <dgm:cxn modelId="{30A80086-F0E1-43CC-893D-5F3F0868E241}" type="presOf" srcId="{0964DE08-C45A-4975-ADA3-03C0A575C471}" destId="{5D19951A-AFDC-4756-BE6E-CAE48587BC45}" srcOrd="0" destOrd="0" presId="urn:microsoft.com/office/officeart/2005/8/layout/hierarchy3"/>
    <dgm:cxn modelId="{9F2360A8-C8E6-4E8B-876D-626928F60A42}" type="presOf" srcId="{3BA09EE1-20AF-4B79-A655-9663A7D5EBD5}" destId="{BC1F3231-8DBE-42C3-B43A-232E96BBD7A6}" srcOrd="0" destOrd="0" presId="urn:microsoft.com/office/officeart/2005/8/layout/hierarchy3"/>
    <dgm:cxn modelId="{D191CEFF-7B1D-4E7E-B678-A837A8C2B17F}" type="presOf" srcId="{0964DE08-C45A-4975-ADA3-03C0A575C471}" destId="{1B4A336D-B363-412B-A715-B0F68FB9ABD0}" srcOrd="1" destOrd="0" presId="urn:microsoft.com/office/officeart/2005/8/layout/hierarchy3"/>
    <dgm:cxn modelId="{BDCF85E4-3A02-4D63-A307-4CD21EFCEF5B}" srcId="{0964DE08-C45A-4975-ADA3-03C0A575C471}" destId="{0B8CDF95-B409-4352-89CB-9F71CC58B4C7}" srcOrd="0" destOrd="0" parTransId="{88FE0529-5159-48C6-B0C8-153F536846A1}" sibTransId="{FE8FA3EF-3137-46E2-A064-5EAD2F0FF5A4}"/>
    <dgm:cxn modelId="{552F6295-9D8E-4224-8C5B-75AE0C8DE046}" srcId="{5B9834EC-A137-43EC-A20C-E4E962E7AF3F}" destId="{213C5201-CF4F-4861-808C-8447770A7EAA}" srcOrd="1" destOrd="0" parTransId="{D2AA145B-CFC9-4CEB-ADB4-6BAA66657CBD}" sibTransId="{D14F1FF3-54F6-4F93-9E40-BE28CD60E671}"/>
    <dgm:cxn modelId="{601BE799-1C30-4C50-8C5B-767E2521FA22}" srcId="{5B9834EC-A137-43EC-A20C-E4E962E7AF3F}" destId="{6224790F-9F9C-454F-884A-FFE9EC530909}" srcOrd="0" destOrd="0" parTransId="{B1FBCDBA-2433-482C-9817-5B25609C53D9}" sibTransId="{EAA44A49-4BEB-4F31-B900-A023C3D280AE}"/>
    <dgm:cxn modelId="{25DDE5F0-E903-477B-9225-A9B8E57E1187}" type="presOf" srcId="{04E5C302-A71C-4A7D-A832-22CFF1A0524B}" destId="{6B262A38-64F7-4AF5-B9F9-B223BA60F639}" srcOrd="0" destOrd="0" presId="urn:microsoft.com/office/officeart/2005/8/layout/hierarchy3"/>
    <dgm:cxn modelId="{6E8ABDF4-AB2D-4BFB-B6A3-6C575CCF0408}" type="presOf" srcId="{8C9449D2-4EB5-46CF-BC4D-D3583632A49E}" destId="{695D087F-D0DC-4C2A-B543-C5F7B539B207}" srcOrd="1" destOrd="0" presId="urn:microsoft.com/office/officeart/2005/8/layout/hierarchy3"/>
    <dgm:cxn modelId="{2FF63F17-DF17-4AFF-A302-F477CE45A286}" srcId="{F204AED9-F32C-4452-956C-C1368666CF51}" destId="{EA4C3736-10AF-4C2E-860C-D58333CE29F1}" srcOrd="1" destOrd="0" parTransId="{39E73B9F-2482-4E28-B964-6860895505AF}" sibTransId="{E82047A4-E44F-4374-9288-160AF8CC66F0}"/>
    <dgm:cxn modelId="{D3200E07-CE50-44C4-B394-DF20DA3C3BE0}" type="presOf" srcId="{700ADAE7-29CC-4733-9772-407C0E487C01}" destId="{93286D7A-6F13-4550-A62A-97CCF9B1A47B}" srcOrd="0" destOrd="0" presId="urn:microsoft.com/office/officeart/2005/8/layout/hierarchy3"/>
    <dgm:cxn modelId="{94825389-06F3-49B0-AA95-C7CB6AA7D66B}" type="presOf" srcId="{6224790F-9F9C-454F-884A-FFE9EC530909}" destId="{EB92B4B6-0D62-4252-BFEB-20D60254B4E9}" srcOrd="0" destOrd="0" presId="urn:microsoft.com/office/officeart/2005/8/layout/hierarchy3"/>
    <dgm:cxn modelId="{DDCCECF2-ACB0-4122-860A-783919D01AF6}" type="presOf" srcId="{F9E5C69E-22F9-41F4-8D0B-4056557027C2}" destId="{85A2D2D2-D808-4E1F-9C2B-E8194DE3806C}" srcOrd="1" destOrd="0" presId="urn:microsoft.com/office/officeart/2005/8/layout/hierarchy3"/>
    <dgm:cxn modelId="{75DFBC45-BB73-4AB0-9060-CFD4E5FE1FD1}" type="presOf" srcId="{F204AED9-F32C-4452-956C-C1368666CF51}" destId="{675200F9-4365-46AE-9E5E-9E132E1DE2DC}" srcOrd="0" destOrd="0" presId="urn:microsoft.com/office/officeart/2005/8/layout/hierarchy3"/>
    <dgm:cxn modelId="{E3B4E158-DA86-4C36-A507-73FE934F053E}" type="presOf" srcId="{0B8CDF95-B409-4352-89CB-9F71CC58B4C7}" destId="{51D4CCA7-799C-4030-82A8-87DE9C48AE2E}" srcOrd="0" destOrd="0" presId="urn:microsoft.com/office/officeart/2005/8/layout/hierarchy3"/>
    <dgm:cxn modelId="{AD0547E5-5BE6-41E3-AAD1-88208202942C}" type="presParOf" srcId="{F9274E90-41C5-49B6-AC97-9D08431125EA}" destId="{3B390506-4745-44CC-A001-D348107A2FCD}" srcOrd="0" destOrd="0" presId="urn:microsoft.com/office/officeart/2005/8/layout/hierarchy3"/>
    <dgm:cxn modelId="{E1395FED-181A-4EE1-B47C-B1612957A532}" type="presParOf" srcId="{3B390506-4745-44CC-A001-D348107A2FCD}" destId="{6E0E1027-9868-493E-A647-F077C6DDC00F}" srcOrd="0" destOrd="0" presId="urn:microsoft.com/office/officeart/2005/8/layout/hierarchy3"/>
    <dgm:cxn modelId="{FF3B2300-5A27-461A-B372-27F40839D404}" type="presParOf" srcId="{6E0E1027-9868-493E-A647-F077C6DDC00F}" destId="{675200F9-4365-46AE-9E5E-9E132E1DE2DC}" srcOrd="0" destOrd="0" presId="urn:microsoft.com/office/officeart/2005/8/layout/hierarchy3"/>
    <dgm:cxn modelId="{C82D5424-81CA-4C6D-B930-039147454B95}" type="presParOf" srcId="{6E0E1027-9868-493E-A647-F077C6DDC00F}" destId="{1D0805D5-2CBC-4217-9CBF-007209712BBD}" srcOrd="1" destOrd="0" presId="urn:microsoft.com/office/officeart/2005/8/layout/hierarchy3"/>
    <dgm:cxn modelId="{B1CD61F0-20FD-478C-B014-A3009C757ED3}" type="presParOf" srcId="{3B390506-4745-44CC-A001-D348107A2FCD}" destId="{F0664B6B-8702-4CB3-8B8F-3ED6ACB1E6B1}" srcOrd="1" destOrd="0" presId="urn:microsoft.com/office/officeart/2005/8/layout/hierarchy3"/>
    <dgm:cxn modelId="{1DCF6DFD-6546-45BB-A48E-4841020CE815}" type="presParOf" srcId="{F0664B6B-8702-4CB3-8B8F-3ED6ACB1E6B1}" destId="{ACEAAE6C-0B2A-4091-B52D-567EA55B6AB4}" srcOrd="0" destOrd="0" presId="urn:microsoft.com/office/officeart/2005/8/layout/hierarchy3"/>
    <dgm:cxn modelId="{0D6EBF21-0790-47ED-B5AC-7884073319B3}" type="presParOf" srcId="{F0664B6B-8702-4CB3-8B8F-3ED6ACB1E6B1}" destId="{92848706-A565-4D6D-8D2C-1CD3B4881A35}" srcOrd="1" destOrd="0" presId="urn:microsoft.com/office/officeart/2005/8/layout/hierarchy3"/>
    <dgm:cxn modelId="{3A66C4C9-C49D-444F-8A80-90D7F98EB8FC}" type="presParOf" srcId="{F0664B6B-8702-4CB3-8B8F-3ED6ACB1E6B1}" destId="{35ACDEFB-3EB0-44B2-8321-5491A983CFEF}" srcOrd="2" destOrd="0" presId="urn:microsoft.com/office/officeart/2005/8/layout/hierarchy3"/>
    <dgm:cxn modelId="{B2C8228E-6F7E-40B7-BDED-1885E687A572}" type="presParOf" srcId="{F0664B6B-8702-4CB3-8B8F-3ED6ACB1E6B1}" destId="{2E07085F-0D16-4261-B358-565A209EB035}" srcOrd="3" destOrd="0" presId="urn:microsoft.com/office/officeart/2005/8/layout/hierarchy3"/>
    <dgm:cxn modelId="{74D9330A-791D-4D0E-9602-76F1025CCF18}" type="presParOf" srcId="{F9274E90-41C5-49B6-AC97-9D08431125EA}" destId="{F2A06B48-8EF8-4684-8AE8-084460A87E97}" srcOrd="1" destOrd="0" presId="urn:microsoft.com/office/officeart/2005/8/layout/hierarchy3"/>
    <dgm:cxn modelId="{3A526C00-DCF4-4295-A19C-4584110C2567}" type="presParOf" srcId="{F2A06B48-8EF8-4684-8AE8-084460A87E97}" destId="{5C97F7CF-278A-4CA0-A96B-18E9DEDA91AE}" srcOrd="0" destOrd="0" presId="urn:microsoft.com/office/officeart/2005/8/layout/hierarchy3"/>
    <dgm:cxn modelId="{9BB1F800-B6FD-4664-B5E4-0C588DA48839}" type="presParOf" srcId="{5C97F7CF-278A-4CA0-A96B-18E9DEDA91AE}" destId="{1731162B-40CE-43BC-9B93-D924C37553AB}" srcOrd="0" destOrd="0" presId="urn:microsoft.com/office/officeart/2005/8/layout/hierarchy3"/>
    <dgm:cxn modelId="{648A39E6-73D9-4B26-B141-8BA92123E163}" type="presParOf" srcId="{5C97F7CF-278A-4CA0-A96B-18E9DEDA91AE}" destId="{695D087F-D0DC-4C2A-B543-C5F7B539B207}" srcOrd="1" destOrd="0" presId="urn:microsoft.com/office/officeart/2005/8/layout/hierarchy3"/>
    <dgm:cxn modelId="{C5A3DBA9-AB60-44EC-9B97-A2F517B32398}" type="presParOf" srcId="{F2A06B48-8EF8-4684-8AE8-084460A87E97}" destId="{9939367D-97E8-4603-ACD5-58B4B04176FB}" srcOrd="1" destOrd="0" presId="urn:microsoft.com/office/officeart/2005/8/layout/hierarchy3"/>
    <dgm:cxn modelId="{A62F1C35-D980-4DE0-8EBF-82132012B27F}" type="presParOf" srcId="{9939367D-97E8-4603-ACD5-58B4B04176FB}" destId="{7AA70A6B-C535-4BAD-86FC-419697F6BE4C}" srcOrd="0" destOrd="0" presId="urn:microsoft.com/office/officeart/2005/8/layout/hierarchy3"/>
    <dgm:cxn modelId="{F4F5E796-E9AD-400A-91ED-FE12AD848B24}" type="presParOf" srcId="{9939367D-97E8-4603-ACD5-58B4B04176FB}" destId="{0CCC03FB-3DEE-4A7F-8569-5F2A1A4A5B69}" srcOrd="1" destOrd="0" presId="urn:microsoft.com/office/officeart/2005/8/layout/hierarchy3"/>
    <dgm:cxn modelId="{529F8896-3E78-413E-B1C4-20BE02CB2260}" type="presParOf" srcId="{9939367D-97E8-4603-ACD5-58B4B04176FB}" destId="{2271CB6E-8630-44B8-9546-5CCFC2BB5AB3}" srcOrd="2" destOrd="0" presId="urn:microsoft.com/office/officeart/2005/8/layout/hierarchy3"/>
    <dgm:cxn modelId="{23673EB9-29B3-4E76-AA55-C77D1F3DD66F}" type="presParOf" srcId="{9939367D-97E8-4603-ACD5-58B4B04176FB}" destId="{9BB43285-DB8D-45E4-9113-D1A4189E320F}" srcOrd="3" destOrd="0" presId="urn:microsoft.com/office/officeart/2005/8/layout/hierarchy3"/>
    <dgm:cxn modelId="{34D7F804-8C74-4F0C-BF07-DA9CBF87848F}" type="presParOf" srcId="{F9274E90-41C5-49B6-AC97-9D08431125EA}" destId="{ED4CF7E7-DE56-4F5D-A966-33DAF4C503E2}" srcOrd="2" destOrd="0" presId="urn:microsoft.com/office/officeart/2005/8/layout/hierarchy3"/>
    <dgm:cxn modelId="{D2DC3775-ADA2-40B5-88A3-D457199FB8C9}" type="presParOf" srcId="{ED4CF7E7-DE56-4F5D-A966-33DAF4C503E2}" destId="{B0B1166E-71C2-40ED-A7D1-2FFE5094F9E3}" srcOrd="0" destOrd="0" presId="urn:microsoft.com/office/officeart/2005/8/layout/hierarchy3"/>
    <dgm:cxn modelId="{55851676-6F44-4D5D-A9D8-C72C53B1CA58}" type="presParOf" srcId="{B0B1166E-71C2-40ED-A7D1-2FFE5094F9E3}" destId="{5D19951A-AFDC-4756-BE6E-CAE48587BC45}" srcOrd="0" destOrd="0" presId="urn:microsoft.com/office/officeart/2005/8/layout/hierarchy3"/>
    <dgm:cxn modelId="{B6C340E0-BF89-4B85-97BF-F70735EBDA09}" type="presParOf" srcId="{B0B1166E-71C2-40ED-A7D1-2FFE5094F9E3}" destId="{1B4A336D-B363-412B-A715-B0F68FB9ABD0}" srcOrd="1" destOrd="0" presId="urn:microsoft.com/office/officeart/2005/8/layout/hierarchy3"/>
    <dgm:cxn modelId="{45533ECE-6133-4A42-BC90-E84B2CA002F0}" type="presParOf" srcId="{ED4CF7E7-DE56-4F5D-A966-33DAF4C503E2}" destId="{9789522A-D263-488F-A563-63A21C79C193}" srcOrd="1" destOrd="0" presId="urn:microsoft.com/office/officeart/2005/8/layout/hierarchy3"/>
    <dgm:cxn modelId="{E21AD3C3-BE04-47E5-99EA-ABF9CF1B2589}" type="presParOf" srcId="{9789522A-D263-488F-A563-63A21C79C193}" destId="{42E1D0E9-FCD4-44F8-93B6-7F7EDEDC50BD}" srcOrd="0" destOrd="0" presId="urn:microsoft.com/office/officeart/2005/8/layout/hierarchy3"/>
    <dgm:cxn modelId="{6DA19F82-11E8-497B-A359-7B8DF7134C95}" type="presParOf" srcId="{9789522A-D263-488F-A563-63A21C79C193}" destId="{51D4CCA7-799C-4030-82A8-87DE9C48AE2E}" srcOrd="1" destOrd="0" presId="urn:microsoft.com/office/officeart/2005/8/layout/hierarchy3"/>
    <dgm:cxn modelId="{0040C2A9-6FA6-4331-B2E0-6CDE689BD7DC}" type="presParOf" srcId="{F9274E90-41C5-49B6-AC97-9D08431125EA}" destId="{FDFE95A2-06E5-4F02-8352-36DC3382295C}" srcOrd="3" destOrd="0" presId="urn:microsoft.com/office/officeart/2005/8/layout/hierarchy3"/>
    <dgm:cxn modelId="{244F59CF-6327-469B-9086-2E4403194116}" type="presParOf" srcId="{FDFE95A2-06E5-4F02-8352-36DC3382295C}" destId="{7A39B377-8BBD-44D7-958B-62999612CE63}" srcOrd="0" destOrd="0" presId="urn:microsoft.com/office/officeart/2005/8/layout/hierarchy3"/>
    <dgm:cxn modelId="{ABCF5BE6-DDF3-4FC0-AD61-C994BA722F02}" type="presParOf" srcId="{7A39B377-8BBD-44D7-958B-62999612CE63}" destId="{482BE329-8899-4440-976A-F20A0FAFA2C0}" srcOrd="0" destOrd="0" presId="urn:microsoft.com/office/officeart/2005/8/layout/hierarchy3"/>
    <dgm:cxn modelId="{BF596241-C6A4-4A6B-9E80-1023733F4766}" type="presParOf" srcId="{7A39B377-8BBD-44D7-958B-62999612CE63}" destId="{ADD521B2-68AB-4B1E-A2CB-84711DF051F3}" srcOrd="1" destOrd="0" presId="urn:microsoft.com/office/officeart/2005/8/layout/hierarchy3"/>
    <dgm:cxn modelId="{D76860D2-2F31-4564-A306-893E87F98E23}" type="presParOf" srcId="{FDFE95A2-06E5-4F02-8352-36DC3382295C}" destId="{E46C3A81-2264-4527-A700-1E544855D457}" srcOrd="1" destOrd="0" presId="urn:microsoft.com/office/officeart/2005/8/layout/hierarchy3"/>
    <dgm:cxn modelId="{82BF8309-A3AF-4F43-B2E6-55F6430CC557}" type="presParOf" srcId="{E46C3A81-2264-4527-A700-1E544855D457}" destId="{0B4C29EE-046D-47D4-9879-6BD92A30E6C9}" srcOrd="0" destOrd="0" presId="urn:microsoft.com/office/officeart/2005/8/layout/hierarchy3"/>
    <dgm:cxn modelId="{07459D3E-790D-48A6-B809-5AE98DED72E5}" type="presParOf" srcId="{E46C3A81-2264-4527-A700-1E544855D457}" destId="{EB92B4B6-0D62-4252-BFEB-20D60254B4E9}" srcOrd="1" destOrd="0" presId="urn:microsoft.com/office/officeart/2005/8/layout/hierarchy3"/>
    <dgm:cxn modelId="{F6F4A998-9428-4D99-AB52-62F42C94CF2B}" type="presParOf" srcId="{E46C3A81-2264-4527-A700-1E544855D457}" destId="{214C8A84-E686-4AF1-AE5D-E64ED83A6E85}" srcOrd="2" destOrd="0" presId="urn:microsoft.com/office/officeart/2005/8/layout/hierarchy3"/>
    <dgm:cxn modelId="{B43DAAB4-4F3F-42ED-8D57-1FF83B5FBBB0}" type="presParOf" srcId="{E46C3A81-2264-4527-A700-1E544855D457}" destId="{24E8B842-E090-4F18-A439-2CD809E1DE41}" srcOrd="3" destOrd="0" presId="urn:microsoft.com/office/officeart/2005/8/layout/hierarchy3"/>
    <dgm:cxn modelId="{A61FA310-A479-4210-83DF-72E44E2751E2}" type="presParOf" srcId="{F9274E90-41C5-49B6-AC97-9D08431125EA}" destId="{35DDBC29-C80E-4E8B-BB33-665191911329}" srcOrd="4" destOrd="0" presId="urn:microsoft.com/office/officeart/2005/8/layout/hierarchy3"/>
    <dgm:cxn modelId="{6D62E84A-1AFD-4BBE-95B0-04DFC2E34A99}" type="presParOf" srcId="{35DDBC29-C80E-4E8B-BB33-665191911329}" destId="{DD914EE9-5005-42A5-A7E6-5986D6CEA7E2}" srcOrd="0" destOrd="0" presId="urn:microsoft.com/office/officeart/2005/8/layout/hierarchy3"/>
    <dgm:cxn modelId="{8820CEB3-5270-4CB8-99FF-23F55F549A59}" type="presParOf" srcId="{DD914EE9-5005-42A5-A7E6-5986D6CEA7E2}" destId="{E060F5BF-067B-427F-A36C-D8074CE5DE40}" srcOrd="0" destOrd="0" presId="urn:microsoft.com/office/officeart/2005/8/layout/hierarchy3"/>
    <dgm:cxn modelId="{C165E4C2-FC55-4DA3-90C0-125631D4EF5F}" type="presParOf" srcId="{DD914EE9-5005-42A5-A7E6-5986D6CEA7E2}" destId="{85A2D2D2-D808-4E1F-9C2B-E8194DE3806C}" srcOrd="1" destOrd="0" presId="urn:microsoft.com/office/officeart/2005/8/layout/hierarchy3"/>
    <dgm:cxn modelId="{EB7CEC64-91EA-4D31-8FBE-0F93D47F216B}" type="presParOf" srcId="{35DDBC29-C80E-4E8B-BB33-665191911329}" destId="{960762E3-EF75-4845-AA39-74321DD9014E}" srcOrd="1" destOrd="0" presId="urn:microsoft.com/office/officeart/2005/8/layout/hierarchy3"/>
    <dgm:cxn modelId="{665A387C-7F9A-4006-A3FF-6348EECBDE06}" type="presParOf" srcId="{960762E3-EF75-4845-AA39-74321DD9014E}" destId="{28435029-ABC3-49D6-91AE-4189FABD8CF9}" srcOrd="0" destOrd="0" presId="urn:microsoft.com/office/officeart/2005/8/layout/hierarchy3"/>
    <dgm:cxn modelId="{F4434F2C-F8B1-482B-AC53-0E98AEF52461}" type="presParOf" srcId="{960762E3-EF75-4845-AA39-74321DD9014E}" destId="{BC1F3231-8DBE-42C3-B43A-232E96BBD7A6}" srcOrd="1" destOrd="0" presId="urn:microsoft.com/office/officeart/2005/8/layout/hierarchy3"/>
    <dgm:cxn modelId="{D0231B03-A4BD-4F3D-A590-D6794655C789}" type="presParOf" srcId="{960762E3-EF75-4845-AA39-74321DD9014E}" destId="{6B262A38-64F7-4AF5-B9F9-B223BA60F639}" srcOrd="2" destOrd="0" presId="urn:microsoft.com/office/officeart/2005/8/layout/hierarchy3"/>
    <dgm:cxn modelId="{20819A94-3549-4D07-8B27-8A07D52FDF88}" type="presParOf" srcId="{960762E3-EF75-4845-AA39-74321DD9014E}" destId="{93286D7A-6F13-4550-A62A-97CCF9B1A47B}"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D0490B-9112-4892-B662-49B4417E39DC}"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s-EC"/>
        </a:p>
      </dgm:t>
    </dgm:pt>
    <dgm:pt modelId="{E6F64122-A64A-46FA-BA14-27995A28D49C}">
      <dgm:prSet phldrT="[Texto]" custT="1"/>
      <dgm:spPr/>
      <dgm:t>
        <a:bodyPr/>
        <a:lstStyle/>
        <a:p>
          <a:r>
            <a:rPr lang="es-EC" sz="2800" b="1" dirty="0"/>
            <a:t>CALCIO</a:t>
          </a:r>
        </a:p>
      </dgm:t>
    </dgm:pt>
    <dgm:pt modelId="{7828BA93-51D0-47DD-B546-220A89ED217F}" type="parTrans" cxnId="{3CE96741-DB8F-4BA6-81AE-6A71B90B046A}">
      <dgm:prSet/>
      <dgm:spPr/>
      <dgm:t>
        <a:bodyPr/>
        <a:lstStyle/>
        <a:p>
          <a:endParaRPr lang="es-EC" sz="2000" b="0"/>
        </a:p>
      </dgm:t>
    </dgm:pt>
    <dgm:pt modelId="{CD8B9B65-E35E-484D-9433-BF4D7B4024B6}" type="sibTrans" cxnId="{3CE96741-DB8F-4BA6-81AE-6A71B90B046A}">
      <dgm:prSet/>
      <dgm:spPr/>
      <dgm:t>
        <a:bodyPr/>
        <a:lstStyle/>
        <a:p>
          <a:endParaRPr lang="es-EC" sz="2000" b="0"/>
        </a:p>
      </dgm:t>
    </dgm:pt>
    <dgm:pt modelId="{E1CE680A-6BEC-4BFD-9B83-2F3936C01BD6}" type="asst">
      <dgm:prSet phldrT="[Texto]" custT="1"/>
      <dgm:spPr/>
      <dgm:t>
        <a:bodyPr/>
        <a:lstStyle/>
        <a:p>
          <a:r>
            <a:rPr lang="es-EC" sz="2000" b="0" dirty="0"/>
            <a:t>Sistema óseo</a:t>
          </a:r>
        </a:p>
      </dgm:t>
    </dgm:pt>
    <dgm:pt modelId="{411EC33D-3679-432F-8786-E36F821B78BE}" type="parTrans" cxnId="{74DD6FBD-A38D-4D2E-92F2-75FA2958B1E7}">
      <dgm:prSet/>
      <dgm:spPr/>
      <dgm:t>
        <a:bodyPr/>
        <a:lstStyle/>
        <a:p>
          <a:endParaRPr lang="es-EC" sz="2000" b="0"/>
        </a:p>
      </dgm:t>
    </dgm:pt>
    <dgm:pt modelId="{06C9B5C1-508F-4C97-926F-5E17AC3ACC24}" type="sibTrans" cxnId="{74DD6FBD-A38D-4D2E-92F2-75FA2958B1E7}">
      <dgm:prSet/>
      <dgm:spPr/>
      <dgm:t>
        <a:bodyPr/>
        <a:lstStyle/>
        <a:p>
          <a:endParaRPr lang="es-EC" sz="2000" b="0"/>
        </a:p>
      </dgm:t>
    </dgm:pt>
    <dgm:pt modelId="{004C00AD-01E1-4FF7-A8C9-205EA72E8FBC}">
      <dgm:prSet phldrT="[Texto]" custT="1"/>
      <dgm:spPr/>
      <dgm:t>
        <a:bodyPr/>
        <a:lstStyle/>
        <a:p>
          <a:r>
            <a:rPr lang="es-EC" sz="1800" b="0" dirty="0"/>
            <a:t>Producción = 10% del calcio corporal</a:t>
          </a:r>
        </a:p>
      </dgm:t>
    </dgm:pt>
    <dgm:pt modelId="{F69816E7-6023-4268-9208-EF92B2BF037F}" type="parTrans" cxnId="{C0CF07F3-089A-458F-B8AA-F2AF8D86C398}">
      <dgm:prSet/>
      <dgm:spPr/>
      <dgm:t>
        <a:bodyPr/>
        <a:lstStyle/>
        <a:p>
          <a:endParaRPr lang="es-EC" sz="2000" b="0"/>
        </a:p>
      </dgm:t>
    </dgm:pt>
    <dgm:pt modelId="{328DA923-5EFF-4804-A2AF-156529ADD45E}" type="sibTrans" cxnId="{C0CF07F3-089A-458F-B8AA-F2AF8D86C398}">
      <dgm:prSet/>
      <dgm:spPr/>
      <dgm:t>
        <a:bodyPr/>
        <a:lstStyle/>
        <a:p>
          <a:endParaRPr lang="es-EC" sz="2000" b="0"/>
        </a:p>
      </dgm:t>
    </dgm:pt>
    <dgm:pt modelId="{DE9B854D-7210-45E7-B553-A0D6113FF374}">
      <dgm:prSet custT="1"/>
      <dgm:spPr/>
      <dgm:t>
        <a:bodyPr/>
        <a:lstStyle/>
        <a:p>
          <a:r>
            <a:rPr lang="es-EC" sz="1800" b="0" dirty="0"/>
            <a:t>Cascarón del huevo.</a:t>
          </a:r>
        </a:p>
        <a:p>
          <a:r>
            <a:rPr lang="es-EC" sz="1800" b="0" dirty="0"/>
            <a:t>(Rupturas)</a:t>
          </a:r>
        </a:p>
      </dgm:t>
    </dgm:pt>
    <dgm:pt modelId="{185878E4-36F5-4B06-B5D8-FDE597BD3B01}" type="parTrans" cxnId="{F023697C-649F-423E-9ED2-76793416075C}">
      <dgm:prSet/>
      <dgm:spPr/>
      <dgm:t>
        <a:bodyPr/>
        <a:lstStyle/>
        <a:p>
          <a:endParaRPr lang="es-EC" sz="2000" b="0"/>
        </a:p>
      </dgm:t>
    </dgm:pt>
    <dgm:pt modelId="{8BD00D06-9029-42F2-9D29-487BF43B1096}" type="sibTrans" cxnId="{F023697C-649F-423E-9ED2-76793416075C}">
      <dgm:prSet/>
      <dgm:spPr/>
      <dgm:t>
        <a:bodyPr/>
        <a:lstStyle/>
        <a:p>
          <a:endParaRPr lang="es-EC" sz="2000" b="0"/>
        </a:p>
      </dgm:t>
    </dgm:pt>
    <dgm:pt modelId="{B90E6033-ADE9-4CDF-8E86-C0BD11BBAC58}">
      <dgm:prSet custT="1"/>
      <dgm:spPr/>
      <dgm:t>
        <a:bodyPr/>
        <a:lstStyle/>
        <a:p>
          <a:r>
            <a:rPr lang="es-EC" sz="2000" b="0" dirty="0"/>
            <a:t>Reduciendo su vida productiva y su bienestar</a:t>
          </a:r>
        </a:p>
      </dgm:t>
    </dgm:pt>
    <dgm:pt modelId="{153C529D-62FC-40FA-8E9D-FDCACE0FA36D}" type="parTrans" cxnId="{6F27F177-BCA9-4C94-9AF6-2D3B818DD039}">
      <dgm:prSet/>
      <dgm:spPr/>
      <dgm:t>
        <a:bodyPr/>
        <a:lstStyle/>
        <a:p>
          <a:endParaRPr lang="es-EC" sz="2000" b="0"/>
        </a:p>
      </dgm:t>
    </dgm:pt>
    <dgm:pt modelId="{6BCBB658-65E8-4E2E-A13B-1F1416C5355B}" type="sibTrans" cxnId="{6F27F177-BCA9-4C94-9AF6-2D3B818DD039}">
      <dgm:prSet/>
      <dgm:spPr/>
      <dgm:t>
        <a:bodyPr/>
        <a:lstStyle/>
        <a:p>
          <a:endParaRPr lang="es-EC" sz="2000" b="0"/>
        </a:p>
      </dgm:t>
    </dgm:pt>
    <dgm:pt modelId="{C6C651A5-40DD-4065-B584-1BEA74CA4660}" type="pres">
      <dgm:prSet presAssocID="{D2D0490B-9112-4892-B662-49B4417E39DC}" presName="hierChild1" presStyleCnt="0">
        <dgm:presLayoutVars>
          <dgm:orgChart val="1"/>
          <dgm:chPref val="1"/>
          <dgm:dir/>
          <dgm:animOne val="branch"/>
          <dgm:animLvl val="lvl"/>
          <dgm:resizeHandles/>
        </dgm:presLayoutVars>
      </dgm:prSet>
      <dgm:spPr/>
      <dgm:t>
        <a:bodyPr/>
        <a:lstStyle/>
        <a:p>
          <a:endParaRPr lang="es-EC"/>
        </a:p>
      </dgm:t>
    </dgm:pt>
    <dgm:pt modelId="{2F329948-840E-408F-B7B0-125CB3C4B4E8}" type="pres">
      <dgm:prSet presAssocID="{E6F64122-A64A-46FA-BA14-27995A28D49C}" presName="hierRoot1" presStyleCnt="0">
        <dgm:presLayoutVars>
          <dgm:hierBranch val="init"/>
        </dgm:presLayoutVars>
      </dgm:prSet>
      <dgm:spPr/>
    </dgm:pt>
    <dgm:pt modelId="{6B0C6B78-8630-4078-94BD-A368676B5085}" type="pres">
      <dgm:prSet presAssocID="{E6F64122-A64A-46FA-BA14-27995A28D49C}" presName="rootComposite1" presStyleCnt="0"/>
      <dgm:spPr/>
    </dgm:pt>
    <dgm:pt modelId="{B77F0C5B-EE67-4C65-89ED-F8F992B6A7EC}" type="pres">
      <dgm:prSet presAssocID="{E6F64122-A64A-46FA-BA14-27995A28D49C}" presName="rootText1" presStyleLbl="node0" presStyleIdx="0" presStyleCnt="1" custScaleX="151429" custScaleY="140316">
        <dgm:presLayoutVars>
          <dgm:chPref val="3"/>
        </dgm:presLayoutVars>
      </dgm:prSet>
      <dgm:spPr/>
      <dgm:t>
        <a:bodyPr/>
        <a:lstStyle/>
        <a:p>
          <a:endParaRPr lang="es-EC"/>
        </a:p>
      </dgm:t>
    </dgm:pt>
    <dgm:pt modelId="{5A276E67-46FB-4637-AB19-3B4A87EA13D4}" type="pres">
      <dgm:prSet presAssocID="{E6F64122-A64A-46FA-BA14-27995A28D49C}" presName="rootConnector1" presStyleLbl="node1" presStyleIdx="0" presStyleCnt="0"/>
      <dgm:spPr/>
      <dgm:t>
        <a:bodyPr/>
        <a:lstStyle/>
        <a:p>
          <a:endParaRPr lang="es-EC"/>
        </a:p>
      </dgm:t>
    </dgm:pt>
    <dgm:pt modelId="{84278F74-A3F6-4C46-87BA-0103DA7F591B}" type="pres">
      <dgm:prSet presAssocID="{E6F64122-A64A-46FA-BA14-27995A28D49C}" presName="hierChild2" presStyleCnt="0"/>
      <dgm:spPr/>
    </dgm:pt>
    <dgm:pt modelId="{091E3F1A-3D34-4244-A82F-E44D1C2AB20A}" type="pres">
      <dgm:prSet presAssocID="{185878E4-36F5-4B06-B5D8-FDE597BD3B01}" presName="Name37" presStyleLbl="parChTrans1D2" presStyleIdx="0" presStyleCnt="4"/>
      <dgm:spPr/>
      <dgm:t>
        <a:bodyPr/>
        <a:lstStyle/>
        <a:p>
          <a:endParaRPr lang="es-EC"/>
        </a:p>
      </dgm:t>
    </dgm:pt>
    <dgm:pt modelId="{E3473F0A-B012-4DA5-AAFE-7FD15CD025B2}" type="pres">
      <dgm:prSet presAssocID="{DE9B854D-7210-45E7-B553-A0D6113FF374}" presName="hierRoot2" presStyleCnt="0">
        <dgm:presLayoutVars>
          <dgm:hierBranch val="init"/>
        </dgm:presLayoutVars>
      </dgm:prSet>
      <dgm:spPr/>
    </dgm:pt>
    <dgm:pt modelId="{B957CD6C-E491-48D9-AF73-442F7C536F21}" type="pres">
      <dgm:prSet presAssocID="{DE9B854D-7210-45E7-B553-A0D6113FF374}" presName="rootComposite" presStyleCnt="0"/>
      <dgm:spPr/>
    </dgm:pt>
    <dgm:pt modelId="{5613D0E8-6B1F-4A5E-BB3F-F05BAB69763C}" type="pres">
      <dgm:prSet presAssocID="{DE9B854D-7210-45E7-B553-A0D6113FF374}" presName="rootText" presStyleLbl="node2" presStyleIdx="0" presStyleCnt="3" custScaleY="263918">
        <dgm:presLayoutVars>
          <dgm:chPref val="3"/>
        </dgm:presLayoutVars>
      </dgm:prSet>
      <dgm:spPr/>
      <dgm:t>
        <a:bodyPr/>
        <a:lstStyle/>
        <a:p>
          <a:endParaRPr lang="es-EC"/>
        </a:p>
      </dgm:t>
    </dgm:pt>
    <dgm:pt modelId="{7DC800C2-CDF2-4592-9F08-5FA50D6C41D9}" type="pres">
      <dgm:prSet presAssocID="{DE9B854D-7210-45E7-B553-A0D6113FF374}" presName="rootConnector" presStyleLbl="node2" presStyleIdx="0" presStyleCnt="3"/>
      <dgm:spPr/>
      <dgm:t>
        <a:bodyPr/>
        <a:lstStyle/>
        <a:p>
          <a:endParaRPr lang="es-EC"/>
        </a:p>
      </dgm:t>
    </dgm:pt>
    <dgm:pt modelId="{E56C5F3D-FCE8-4908-9CFB-CEBA8C8F87A0}" type="pres">
      <dgm:prSet presAssocID="{DE9B854D-7210-45E7-B553-A0D6113FF374}" presName="hierChild4" presStyleCnt="0"/>
      <dgm:spPr/>
    </dgm:pt>
    <dgm:pt modelId="{7032E844-E373-4104-86CD-29DA347372F6}" type="pres">
      <dgm:prSet presAssocID="{DE9B854D-7210-45E7-B553-A0D6113FF374}" presName="hierChild5" presStyleCnt="0"/>
      <dgm:spPr/>
    </dgm:pt>
    <dgm:pt modelId="{6D0B77A9-156E-48A7-97DB-B967E1F92808}" type="pres">
      <dgm:prSet presAssocID="{F69816E7-6023-4268-9208-EF92B2BF037F}" presName="Name37" presStyleLbl="parChTrans1D2" presStyleIdx="1" presStyleCnt="4"/>
      <dgm:spPr/>
      <dgm:t>
        <a:bodyPr/>
        <a:lstStyle/>
        <a:p>
          <a:endParaRPr lang="es-EC"/>
        </a:p>
      </dgm:t>
    </dgm:pt>
    <dgm:pt modelId="{58929C7B-34D0-4DAA-B212-BA62A6090329}" type="pres">
      <dgm:prSet presAssocID="{004C00AD-01E1-4FF7-A8C9-205EA72E8FBC}" presName="hierRoot2" presStyleCnt="0">
        <dgm:presLayoutVars>
          <dgm:hierBranch val="init"/>
        </dgm:presLayoutVars>
      </dgm:prSet>
      <dgm:spPr/>
    </dgm:pt>
    <dgm:pt modelId="{9C12B057-BA8A-484B-AACE-BBA05F104B45}" type="pres">
      <dgm:prSet presAssocID="{004C00AD-01E1-4FF7-A8C9-205EA72E8FBC}" presName="rootComposite" presStyleCnt="0"/>
      <dgm:spPr/>
    </dgm:pt>
    <dgm:pt modelId="{F6F7F1B5-F9CF-4A4A-B577-6ECE5FD27ECF}" type="pres">
      <dgm:prSet presAssocID="{004C00AD-01E1-4FF7-A8C9-205EA72E8FBC}" presName="rootText" presStyleLbl="node2" presStyleIdx="1" presStyleCnt="3" custScaleX="106246" custScaleY="265909">
        <dgm:presLayoutVars>
          <dgm:chPref val="3"/>
        </dgm:presLayoutVars>
      </dgm:prSet>
      <dgm:spPr/>
      <dgm:t>
        <a:bodyPr/>
        <a:lstStyle/>
        <a:p>
          <a:endParaRPr lang="es-EC"/>
        </a:p>
      </dgm:t>
    </dgm:pt>
    <dgm:pt modelId="{6282F5BC-6EA7-4C40-A89E-99D6A97EA117}" type="pres">
      <dgm:prSet presAssocID="{004C00AD-01E1-4FF7-A8C9-205EA72E8FBC}" presName="rootConnector" presStyleLbl="node2" presStyleIdx="1" presStyleCnt="3"/>
      <dgm:spPr/>
      <dgm:t>
        <a:bodyPr/>
        <a:lstStyle/>
        <a:p>
          <a:endParaRPr lang="es-EC"/>
        </a:p>
      </dgm:t>
    </dgm:pt>
    <dgm:pt modelId="{5B11E343-E7E6-445E-BBAC-AA23A34EC5C5}" type="pres">
      <dgm:prSet presAssocID="{004C00AD-01E1-4FF7-A8C9-205EA72E8FBC}" presName="hierChild4" presStyleCnt="0"/>
      <dgm:spPr/>
    </dgm:pt>
    <dgm:pt modelId="{4DE6E47E-2AD4-4E4B-9FF2-3D2DE714EFFD}" type="pres">
      <dgm:prSet presAssocID="{004C00AD-01E1-4FF7-A8C9-205EA72E8FBC}" presName="hierChild5" presStyleCnt="0"/>
      <dgm:spPr/>
    </dgm:pt>
    <dgm:pt modelId="{664BAF98-D23F-4E06-9106-E4E4C7766B15}" type="pres">
      <dgm:prSet presAssocID="{153C529D-62FC-40FA-8E9D-FDCACE0FA36D}" presName="Name37" presStyleLbl="parChTrans1D2" presStyleIdx="2" presStyleCnt="4"/>
      <dgm:spPr/>
      <dgm:t>
        <a:bodyPr/>
        <a:lstStyle/>
        <a:p>
          <a:endParaRPr lang="es-EC"/>
        </a:p>
      </dgm:t>
    </dgm:pt>
    <dgm:pt modelId="{0A91DB96-D966-410D-9031-60009A173B4E}" type="pres">
      <dgm:prSet presAssocID="{B90E6033-ADE9-4CDF-8E86-C0BD11BBAC58}" presName="hierRoot2" presStyleCnt="0">
        <dgm:presLayoutVars>
          <dgm:hierBranch val="init"/>
        </dgm:presLayoutVars>
      </dgm:prSet>
      <dgm:spPr/>
    </dgm:pt>
    <dgm:pt modelId="{754BD775-4FBA-4BE5-A72F-EA23EC52484E}" type="pres">
      <dgm:prSet presAssocID="{B90E6033-ADE9-4CDF-8E86-C0BD11BBAC58}" presName="rootComposite" presStyleCnt="0"/>
      <dgm:spPr/>
    </dgm:pt>
    <dgm:pt modelId="{C5BC9CBC-C03D-43C9-AE64-7CE662424E9C}" type="pres">
      <dgm:prSet presAssocID="{B90E6033-ADE9-4CDF-8E86-C0BD11BBAC58}" presName="rootText" presStyleLbl="node2" presStyleIdx="2" presStyleCnt="3" custScaleX="132630" custScaleY="275467">
        <dgm:presLayoutVars>
          <dgm:chPref val="3"/>
        </dgm:presLayoutVars>
      </dgm:prSet>
      <dgm:spPr/>
      <dgm:t>
        <a:bodyPr/>
        <a:lstStyle/>
        <a:p>
          <a:endParaRPr lang="es-EC"/>
        </a:p>
      </dgm:t>
    </dgm:pt>
    <dgm:pt modelId="{26D7D881-616D-4BDF-B04B-E5317EF6AF79}" type="pres">
      <dgm:prSet presAssocID="{B90E6033-ADE9-4CDF-8E86-C0BD11BBAC58}" presName="rootConnector" presStyleLbl="node2" presStyleIdx="2" presStyleCnt="3"/>
      <dgm:spPr/>
      <dgm:t>
        <a:bodyPr/>
        <a:lstStyle/>
        <a:p>
          <a:endParaRPr lang="es-EC"/>
        </a:p>
      </dgm:t>
    </dgm:pt>
    <dgm:pt modelId="{B1AAE0BE-089C-408D-BE73-62569B4EEE2D}" type="pres">
      <dgm:prSet presAssocID="{B90E6033-ADE9-4CDF-8E86-C0BD11BBAC58}" presName="hierChild4" presStyleCnt="0"/>
      <dgm:spPr/>
    </dgm:pt>
    <dgm:pt modelId="{A3DBEBAF-E753-4214-BAAD-F69328CBF1C1}" type="pres">
      <dgm:prSet presAssocID="{B90E6033-ADE9-4CDF-8E86-C0BD11BBAC58}" presName="hierChild5" presStyleCnt="0"/>
      <dgm:spPr/>
    </dgm:pt>
    <dgm:pt modelId="{0B1DB906-A764-47C1-A3E3-7F86A343DCE2}" type="pres">
      <dgm:prSet presAssocID="{E6F64122-A64A-46FA-BA14-27995A28D49C}" presName="hierChild3" presStyleCnt="0"/>
      <dgm:spPr/>
    </dgm:pt>
    <dgm:pt modelId="{F298CD05-08AA-4A98-B1EB-07D3D7916E57}" type="pres">
      <dgm:prSet presAssocID="{411EC33D-3679-432F-8786-E36F821B78BE}" presName="Name111" presStyleLbl="parChTrans1D2" presStyleIdx="3" presStyleCnt="4"/>
      <dgm:spPr/>
      <dgm:t>
        <a:bodyPr/>
        <a:lstStyle/>
        <a:p>
          <a:endParaRPr lang="es-EC"/>
        </a:p>
      </dgm:t>
    </dgm:pt>
    <dgm:pt modelId="{9B9CD8BB-E09B-47AA-8DD6-18CB388C8231}" type="pres">
      <dgm:prSet presAssocID="{E1CE680A-6BEC-4BFD-9B83-2F3936C01BD6}" presName="hierRoot3" presStyleCnt="0">
        <dgm:presLayoutVars>
          <dgm:hierBranch val="init"/>
        </dgm:presLayoutVars>
      </dgm:prSet>
      <dgm:spPr/>
    </dgm:pt>
    <dgm:pt modelId="{554EB661-8A54-4004-AABF-913FC39FE9BD}" type="pres">
      <dgm:prSet presAssocID="{E1CE680A-6BEC-4BFD-9B83-2F3936C01BD6}" presName="rootComposite3" presStyleCnt="0"/>
      <dgm:spPr/>
    </dgm:pt>
    <dgm:pt modelId="{3AEF1F82-D54D-4CC9-BF7F-F439A8DFF3B7}" type="pres">
      <dgm:prSet presAssocID="{E1CE680A-6BEC-4BFD-9B83-2F3936C01BD6}" presName="rootText3" presStyleLbl="asst1" presStyleIdx="0" presStyleCnt="1" custScaleY="194852">
        <dgm:presLayoutVars>
          <dgm:chPref val="3"/>
        </dgm:presLayoutVars>
      </dgm:prSet>
      <dgm:spPr/>
      <dgm:t>
        <a:bodyPr/>
        <a:lstStyle/>
        <a:p>
          <a:endParaRPr lang="es-EC"/>
        </a:p>
      </dgm:t>
    </dgm:pt>
    <dgm:pt modelId="{743E3B4D-41AB-4D8B-A892-19C895AD1D5F}" type="pres">
      <dgm:prSet presAssocID="{E1CE680A-6BEC-4BFD-9B83-2F3936C01BD6}" presName="rootConnector3" presStyleLbl="asst1" presStyleIdx="0" presStyleCnt="1"/>
      <dgm:spPr/>
      <dgm:t>
        <a:bodyPr/>
        <a:lstStyle/>
        <a:p>
          <a:endParaRPr lang="es-EC"/>
        </a:p>
      </dgm:t>
    </dgm:pt>
    <dgm:pt modelId="{53BB0528-FB32-47F3-99AE-BCA834836FC9}" type="pres">
      <dgm:prSet presAssocID="{E1CE680A-6BEC-4BFD-9B83-2F3936C01BD6}" presName="hierChild6" presStyleCnt="0"/>
      <dgm:spPr/>
    </dgm:pt>
    <dgm:pt modelId="{799EA941-5165-4491-9C93-95D08DB3805E}" type="pres">
      <dgm:prSet presAssocID="{E1CE680A-6BEC-4BFD-9B83-2F3936C01BD6}" presName="hierChild7" presStyleCnt="0"/>
      <dgm:spPr/>
    </dgm:pt>
  </dgm:ptLst>
  <dgm:cxnLst>
    <dgm:cxn modelId="{6F27F177-BCA9-4C94-9AF6-2D3B818DD039}" srcId="{E6F64122-A64A-46FA-BA14-27995A28D49C}" destId="{B90E6033-ADE9-4CDF-8E86-C0BD11BBAC58}" srcOrd="3" destOrd="0" parTransId="{153C529D-62FC-40FA-8E9D-FDCACE0FA36D}" sibTransId="{6BCBB658-65E8-4E2E-A13B-1F1416C5355B}"/>
    <dgm:cxn modelId="{BE164E70-8CF3-4261-B2A7-D3FDEB248326}" type="presOf" srcId="{D2D0490B-9112-4892-B662-49B4417E39DC}" destId="{C6C651A5-40DD-4065-B584-1BEA74CA4660}" srcOrd="0" destOrd="0" presId="urn:microsoft.com/office/officeart/2005/8/layout/orgChart1"/>
    <dgm:cxn modelId="{95079042-E069-4463-AA04-3744E857C073}" type="presOf" srcId="{185878E4-36F5-4B06-B5D8-FDE597BD3B01}" destId="{091E3F1A-3D34-4244-A82F-E44D1C2AB20A}" srcOrd="0" destOrd="0" presId="urn:microsoft.com/office/officeart/2005/8/layout/orgChart1"/>
    <dgm:cxn modelId="{800D05AF-BB87-4882-9216-07D0C23E0B53}" type="presOf" srcId="{004C00AD-01E1-4FF7-A8C9-205EA72E8FBC}" destId="{6282F5BC-6EA7-4C40-A89E-99D6A97EA117}" srcOrd="1" destOrd="0" presId="urn:microsoft.com/office/officeart/2005/8/layout/orgChart1"/>
    <dgm:cxn modelId="{FC00113F-A3EC-4D51-8D28-464045A1DA28}" type="presOf" srcId="{DE9B854D-7210-45E7-B553-A0D6113FF374}" destId="{7DC800C2-CDF2-4592-9F08-5FA50D6C41D9}" srcOrd="1" destOrd="0" presId="urn:microsoft.com/office/officeart/2005/8/layout/orgChart1"/>
    <dgm:cxn modelId="{F023697C-649F-423E-9ED2-76793416075C}" srcId="{E6F64122-A64A-46FA-BA14-27995A28D49C}" destId="{DE9B854D-7210-45E7-B553-A0D6113FF374}" srcOrd="1" destOrd="0" parTransId="{185878E4-36F5-4B06-B5D8-FDE597BD3B01}" sibTransId="{8BD00D06-9029-42F2-9D29-487BF43B1096}"/>
    <dgm:cxn modelId="{18E8CADB-6901-401A-8ABC-98F844133559}" type="presOf" srcId="{B90E6033-ADE9-4CDF-8E86-C0BD11BBAC58}" destId="{C5BC9CBC-C03D-43C9-AE64-7CE662424E9C}" srcOrd="0" destOrd="0" presId="urn:microsoft.com/office/officeart/2005/8/layout/orgChart1"/>
    <dgm:cxn modelId="{A0B0EF45-91AB-44E4-9325-7575DBA48A18}" type="presOf" srcId="{F69816E7-6023-4268-9208-EF92B2BF037F}" destId="{6D0B77A9-156E-48A7-97DB-B967E1F92808}" srcOrd="0" destOrd="0" presId="urn:microsoft.com/office/officeart/2005/8/layout/orgChart1"/>
    <dgm:cxn modelId="{7FD44C3A-DA46-4668-8A46-69E4846D47AB}" type="presOf" srcId="{411EC33D-3679-432F-8786-E36F821B78BE}" destId="{F298CD05-08AA-4A98-B1EB-07D3D7916E57}" srcOrd="0" destOrd="0" presId="urn:microsoft.com/office/officeart/2005/8/layout/orgChart1"/>
    <dgm:cxn modelId="{1A804300-2B40-4935-A557-EDA155BB95D3}" type="presOf" srcId="{E1CE680A-6BEC-4BFD-9B83-2F3936C01BD6}" destId="{3AEF1F82-D54D-4CC9-BF7F-F439A8DFF3B7}" srcOrd="0" destOrd="0" presId="urn:microsoft.com/office/officeart/2005/8/layout/orgChart1"/>
    <dgm:cxn modelId="{74DD6FBD-A38D-4D2E-92F2-75FA2958B1E7}" srcId="{E6F64122-A64A-46FA-BA14-27995A28D49C}" destId="{E1CE680A-6BEC-4BFD-9B83-2F3936C01BD6}" srcOrd="0" destOrd="0" parTransId="{411EC33D-3679-432F-8786-E36F821B78BE}" sibTransId="{06C9B5C1-508F-4C97-926F-5E17AC3ACC24}"/>
    <dgm:cxn modelId="{610C52F2-52D7-4CDC-9FC8-0773FC169820}" type="presOf" srcId="{E1CE680A-6BEC-4BFD-9B83-2F3936C01BD6}" destId="{743E3B4D-41AB-4D8B-A892-19C895AD1D5F}" srcOrd="1" destOrd="0" presId="urn:microsoft.com/office/officeart/2005/8/layout/orgChart1"/>
    <dgm:cxn modelId="{388AB071-0574-40F5-B058-029ECC8F316F}" type="presOf" srcId="{153C529D-62FC-40FA-8E9D-FDCACE0FA36D}" destId="{664BAF98-D23F-4E06-9106-E4E4C7766B15}" srcOrd="0" destOrd="0" presId="urn:microsoft.com/office/officeart/2005/8/layout/orgChart1"/>
    <dgm:cxn modelId="{CFDA4D25-B285-4BC2-94C3-00533B303EF0}" type="presOf" srcId="{DE9B854D-7210-45E7-B553-A0D6113FF374}" destId="{5613D0E8-6B1F-4A5E-BB3F-F05BAB69763C}" srcOrd="0" destOrd="0" presId="urn:microsoft.com/office/officeart/2005/8/layout/orgChart1"/>
    <dgm:cxn modelId="{C0CF07F3-089A-458F-B8AA-F2AF8D86C398}" srcId="{E6F64122-A64A-46FA-BA14-27995A28D49C}" destId="{004C00AD-01E1-4FF7-A8C9-205EA72E8FBC}" srcOrd="2" destOrd="0" parTransId="{F69816E7-6023-4268-9208-EF92B2BF037F}" sibTransId="{328DA923-5EFF-4804-A2AF-156529ADD45E}"/>
    <dgm:cxn modelId="{8B34083C-1CD5-401D-AB5B-1AE156D2DB7D}" type="presOf" srcId="{E6F64122-A64A-46FA-BA14-27995A28D49C}" destId="{B77F0C5B-EE67-4C65-89ED-F8F992B6A7EC}" srcOrd="0" destOrd="0" presId="urn:microsoft.com/office/officeart/2005/8/layout/orgChart1"/>
    <dgm:cxn modelId="{3CE96741-DB8F-4BA6-81AE-6A71B90B046A}" srcId="{D2D0490B-9112-4892-B662-49B4417E39DC}" destId="{E6F64122-A64A-46FA-BA14-27995A28D49C}" srcOrd="0" destOrd="0" parTransId="{7828BA93-51D0-47DD-B546-220A89ED217F}" sibTransId="{CD8B9B65-E35E-484D-9433-BF4D7B4024B6}"/>
    <dgm:cxn modelId="{4F0B9F63-92EC-4E7D-A8FA-425C8313C320}" type="presOf" srcId="{004C00AD-01E1-4FF7-A8C9-205EA72E8FBC}" destId="{F6F7F1B5-F9CF-4A4A-B577-6ECE5FD27ECF}" srcOrd="0" destOrd="0" presId="urn:microsoft.com/office/officeart/2005/8/layout/orgChart1"/>
    <dgm:cxn modelId="{E14CC2DB-34D7-4B04-A035-FF0387BFD421}" type="presOf" srcId="{E6F64122-A64A-46FA-BA14-27995A28D49C}" destId="{5A276E67-46FB-4637-AB19-3B4A87EA13D4}" srcOrd="1" destOrd="0" presId="urn:microsoft.com/office/officeart/2005/8/layout/orgChart1"/>
    <dgm:cxn modelId="{CF380CE2-1D4A-45D4-B17D-F270E5757CA1}" type="presOf" srcId="{B90E6033-ADE9-4CDF-8E86-C0BD11BBAC58}" destId="{26D7D881-616D-4BDF-B04B-E5317EF6AF79}" srcOrd="1" destOrd="0" presId="urn:microsoft.com/office/officeart/2005/8/layout/orgChart1"/>
    <dgm:cxn modelId="{8FDAAD2A-8204-4C46-8ADF-20E9E6D71AE9}" type="presParOf" srcId="{C6C651A5-40DD-4065-B584-1BEA74CA4660}" destId="{2F329948-840E-408F-B7B0-125CB3C4B4E8}" srcOrd="0" destOrd="0" presId="urn:microsoft.com/office/officeart/2005/8/layout/orgChart1"/>
    <dgm:cxn modelId="{636D43E4-D338-4928-88BC-13B3DA405BFB}" type="presParOf" srcId="{2F329948-840E-408F-B7B0-125CB3C4B4E8}" destId="{6B0C6B78-8630-4078-94BD-A368676B5085}" srcOrd="0" destOrd="0" presId="urn:microsoft.com/office/officeart/2005/8/layout/orgChart1"/>
    <dgm:cxn modelId="{7BF0A048-A330-4D13-80E2-119E3CE53EF6}" type="presParOf" srcId="{6B0C6B78-8630-4078-94BD-A368676B5085}" destId="{B77F0C5B-EE67-4C65-89ED-F8F992B6A7EC}" srcOrd="0" destOrd="0" presId="urn:microsoft.com/office/officeart/2005/8/layout/orgChart1"/>
    <dgm:cxn modelId="{0F2DF658-46E4-409C-B5AE-27E060D8307B}" type="presParOf" srcId="{6B0C6B78-8630-4078-94BD-A368676B5085}" destId="{5A276E67-46FB-4637-AB19-3B4A87EA13D4}" srcOrd="1" destOrd="0" presId="urn:microsoft.com/office/officeart/2005/8/layout/orgChart1"/>
    <dgm:cxn modelId="{E15F86BA-8647-4698-A585-CC4E91B01C6C}" type="presParOf" srcId="{2F329948-840E-408F-B7B0-125CB3C4B4E8}" destId="{84278F74-A3F6-4C46-87BA-0103DA7F591B}" srcOrd="1" destOrd="0" presId="urn:microsoft.com/office/officeart/2005/8/layout/orgChart1"/>
    <dgm:cxn modelId="{017FB3F5-C7A0-4951-910A-07C8E584C89C}" type="presParOf" srcId="{84278F74-A3F6-4C46-87BA-0103DA7F591B}" destId="{091E3F1A-3D34-4244-A82F-E44D1C2AB20A}" srcOrd="0" destOrd="0" presId="urn:microsoft.com/office/officeart/2005/8/layout/orgChart1"/>
    <dgm:cxn modelId="{8D4094FB-2F30-4C44-A332-5173405424FA}" type="presParOf" srcId="{84278F74-A3F6-4C46-87BA-0103DA7F591B}" destId="{E3473F0A-B012-4DA5-AAFE-7FD15CD025B2}" srcOrd="1" destOrd="0" presId="urn:microsoft.com/office/officeart/2005/8/layout/orgChart1"/>
    <dgm:cxn modelId="{61A88997-062F-4DF9-9BC8-E2F46799B288}" type="presParOf" srcId="{E3473F0A-B012-4DA5-AAFE-7FD15CD025B2}" destId="{B957CD6C-E491-48D9-AF73-442F7C536F21}" srcOrd="0" destOrd="0" presId="urn:microsoft.com/office/officeart/2005/8/layout/orgChart1"/>
    <dgm:cxn modelId="{2F9EC29C-7F62-4F7A-9EC5-DDE1FE987F6C}" type="presParOf" srcId="{B957CD6C-E491-48D9-AF73-442F7C536F21}" destId="{5613D0E8-6B1F-4A5E-BB3F-F05BAB69763C}" srcOrd="0" destOrd="0" presId="urn:microsoft.com/office/officeart/2005/8/layout/orgChart1"/>
    <dgm:cxn modelId="{1AE2AD25-5975-4A46-BDC9-238988167E05}" type="presParOf" srcId="{B957CD6C-E491-48D9-AF73-442F7C536F21}" destId="{7DC800C2-CDF2-4592-9F08-5FA50D6C41D9}" srcOrd="1" destOrd="0" presId="urn:microsoft.com/office/officeart/2005/8/layout/orgChart1"/>
    <dgm:cxn modelId="{F839D870-9DF0-408B-8076-56CA919F176B}" type="presParOf" srcId="{E3473F0A-B012-4DA5-AAFE-7FD15CD025B2}" destId="{E56C5F3D-FCE8-4908-9CFB-CEBA8C8F87A0}" srcOrd="1" destOrd="0" presId="urn:microsoft.com/office/officeart/2005/8/layout/orgChart1"/>
    <dgm:cxn modelId="{065A2C8A-763A-42B8-8381-1EEBCB3BE5B2}" type="presParOf" srcId="{E3473F0A-B012-4DA5-AAFE-7FD15CD025B2}" destId="{7032E844-E373-4104-86CD-29DA347372F6}" srcOrd="2" destOrd="0" presId="urn:microsoft.com/office/officeart/2005/8/layout/orgChart1"/>
    <dgm:cxn modelId="{E3EEAEC8-98D2-434C-9524-17C238586DFB}" type="presParOf" srcId="{84278F74-A3F6-4C46-87BA-0103DA7F591B}" destId="{6D0B77A9-156E-48A7-97DB-B967E1F92808}" srcOrd="2" destOrd="0" presId="urn:microsoft.com/office/officeart/2005/8/layout/orgChart1"/>
    <dgm:cxn modelId="{CD2A20F6-E1C1-4977-89C3-FB821BAFD51B}" type="presParOf" srcId="{84278F74-A3F6-4C46-87BA-0103DA7F591B}" destId="{58929C7B-34D0-4DAA-B212-BA62A6090329}" srcOrd="3" destOrd="0" presId="urn:microsoft.com/office/officeart/2005/8/layout/orgChart1"/>
    <dgm:cxn modelId="{3BBA91DD-A43C-4675-AF8E-271911B46154}" type="presParOf" srcId="{58929C7B-34D0-4DAA-B212-BA62A6090329}" destId="{9C12B057-BA8A-484B-AACE-BBA05F104B45}" srcOrd="0" destOrd="0" presId="urn:microsoft.com/office/officeart/2005/8/layout/orgChart1"/>
    <dgm:cxn modelId="{6B2A52F7-3E84-4B22-BD5F-26F768867206}" type="presParOf" srcId="{9C12B057-BA8A-484B-AACE-BBA05F104B45}" destId="{F6F7F1B5-F9CF-4A4A-B577-6ECE5FD27ECF}" srcOrd="0" destOrd="0" presId="urn:microsoft.com/office/officeart/2005/8/layout/orgChart1"/>
    <dgm:cxn modelId="{FBE5B754-D8C8-4A35-B489-526A3D821D26}" type="presParOf" srcId="{9C12B057-BA8A-484B-AACE-BBA05F104B45}" destId="{6282F5BC-6EA7-4C40-A89E-99D6A97EA117}" srcOrd="1" destOrd="0" presId="urn:microsoft.com/office/officeart/2005/8/layout/orgChart1"/>
    <dgm:cxn modelId="{5FE0A9F5-1AAF-4D1F-86E7-A93380C9536F}" type="presParOf" srcId="{58929C7B-34D0-4DAA-B212-BA62A6090329}" destId="{5B11E343-E7E6-445E-BBAC-AA23A34EC5C5}" srcOrd="1" destOrd="0" presId="urn:microsoft.com/office/officeart/2005/8/layout/orgChart1"/>
    <dgm:cxn modelId="{A99FBA2A-905D-4798-9DAF-EFC84F8CD399}" type="presParOf" srcId="{58929C7B-34D0-4DAA-B212-BA62A6090329}" destId="{4DE6E47E-2AD4-4E4B-9FF2-3D2DE714EFFD}" srcOrd="2" destOrd="0" presId="urn:microsoft.com/office/officeart/2005/8/layout/orgChart1"/>
    <dgm:cxn modelId="{A7A3BE02-4899-4FA5-A174-9AFAD1A81A5A}" type="presParOf" srcId="{84278F74-A3F6-4C46-87BA-0103DA7F591B}" destId="{664BAF98-D23F-4E06-9106-E4E4C7766B15}" srcOrd="4" destOrd="0" presId="urn:microsoft.com/office/officeart/2005/8/layout/orgChart1"/>
    <dgm:cxn modelId="{19BA4210-DAA3-4351-AFB7-7EFDC243DD01}" type="presParOf" srcId="{84278F74-A3F6-4C46-87BA-0103DA7F591B}" destId="{0A91DB96-D966-410D-9031-60009A173B4E}" srcOrd="5" destOrd="0" presId="urn:microsoft.com/office/officeart/2005/8/layout/orgChart1"/>
    <dgm:cxn modelId="{35A2825C-ECAC-4480-9C98-3F497EBDF9DD}" type="presParOf" srcId="{0A91DB96-D966-410D-9031-60009A173B4E}" destId="{754BD775-4FBA-4BE5-A72F-EA23EC52484E}" srcOrd="0" destOrd="0" presId="urn:microsoft.com/office/officeart/2005/8/layout/orgChart1"/>
    <dgm:cxn modelId="{049349B3-0360-460A-88DF-74909EC84A39}" type="presParOf" srcId="{754BD775-4FBA-4BE5-A72F-EA23EC52484E}" destId="{C5BC9CBC-C03D-43C9-AE64-7CE662424E9C}" srcOrd="0" destOrd="0" presId="urn:microsoft.com/office/officeart/2005/8/layout/orgChart1"/>
    <dgm:cxn modelId="{49DA7C2A-FAD0-4BE3-A0D8-386DD2E8BFD5}" type="presParOf" srcId="{754BD775-4FBA-4BE5-A72F-EA23EC52484E}" destId="{26D7D881-616D-4BDF-B04B-E5317EF6AF79}" srcOrd="1" destOrd="0" presId="urn:microsoft.com/office/officeart/2005/8/layout/orgChart1"/>
    <dgm:cxn modelId="{25848194-BA97-4340-AA92-1C4AC1B09F43}" type="presParOf" srcId="{0A91DB96-D966-410D-9031-60009A173B4E}" destId="{B1AAE0BE-089C-408D-BE73-62569B4EEE2D}" srcOrd="1" destOrd="0" presId="urn:microsoft.com/office/officeart/2005/8/layout/orgChart1"/>
    <dgm:cxn modelId="{9BDF29EB-624C-4DDA-85A3-1DCB395F33B6}" type="presParOf" srcId="{0A91DB96-D966-410D-9031-60009A173B4E}" destId="{A3DBEBAF-E753-4214-BAAD-F69328CBF1C1}" srcOrd="2" destOrd="0" presId="urn:microsoft.com/office/officeart/2005/8/layout/orgChart1"/>
    <dgm:cxn modelId="{8F584AE1-07C5-4DBC-8BB8-A87DDE08E075}" type="presParOf" srcId="{2F329948-840E-408F-B7B0-125CB3C4B4E8}" destId="{0B1DB906-A764-47C1-A3E3-7F86A343DCE2}" srcOrd="2" destOrd="0" presId="urn:microsoft.com/office/officeart/2005/8/layout/orgChart1"/>
    <dgm:cxn modelId="{F6BB3478-FF32-4E40-8861-CEC2CC09FB54}" type="presParOf" srcId="{0B1DB906-A764-47C1-A3E3-7F86A343DCE2}" destId="{F298CD05-08AA-4A98-B1EB-07D3D7916E57}" srcOrd="0" destOrd="0" presId="urn:microsoft.com/office/officeart/2005/8/layout/orgChart1"/>
    <dgm:cxn modelId="{DC486787-CBA9-4889-A506-0B4636FC81C9}" type="presParOf" srcId="{0B1DB906-A764-47C1-A3E3-7F86A343DCE2}" destId="{9B9CD8BB-E09B-47AA-8DD6-18CB388C8231}" srcOrd="1" destOrd="0" presId="urn:microsoft.com/office/officeart/2005/8/layout/orgChart1"/>
    <dgm:cxn modelId="{11855032-BDF9-46B5-BB65-C746895A5324}" type="presParOf" srcId="{9B9CD8BB-E09B-47AA-8DD6-18CB388C8231}" destId="{554EB661-8A54-4004-AABF-913FC39FE9BD}" srcOrd="0" destOrd="0" presId="urn:microsoft.com/office/officeart/2005/8/layout/orgChart1"/>
    <dgm:cxn modelId="{5E543037-A4A2-42C0-B66F-FE24F66E093D}" type="presParOf" srcId="{554EB661-8A54-4004-AABF-913FC39FE9BD}" destId="{3AEF1F82-D54D-4CC9-BF7F-F439A8DFF3B7}" srcOrd="0" destOrd="0" presId="urn:microsoft.com/office/officeart/2005/8/layout/orgChart1"/>
    <dgm:cxn modelId="{E7F0EAA1-C5D1-43B7-ABDB-FC79C0CA29E5}" type="presParOf" srcId="{554EB661-8A54-4004-AABF-913FC39FE9BD}" destId="{743E3B4D-41AB-4D8B-A892-19C895AD1D5F}" srcOrd="1" destOrd="0" presId="urn:microsoft.com/office/officeart/2005/8/layout/orgChart1"/>
    <dgm:cxn modelId="{9B74CF49-6CA0-48B3-828B-5ECC0FC9F0BC}" type="presParOf" srcId="{9B9CD8BB-E09B-47AA-8DD6-18CB388C8231}" destId="{53BB0528-FB32-47F3-99AE-BCA834836FC9}" srcOrd="1" destOrd="0" presId="urn:microsoft.com/office/officeart/2005/8/layout/orgChart1"/>
    <dgm:cxn modelId="{1BEE0944-EE74-4EDC-BB9C-5B4CEE2E8305}" type="presParOf" srcId="{9B9CD8BB-E09B-47AA-8DD6-18CB388C8231}" destId="{799EA941-5165-4491-9C93-95D08DB3805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D0490B-9112-4892-B662-49B4417E39DC}"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s-EC"/>
        </a:p>
      </dgm:t>
    </dgm:pt>
    <dgm:pt modelId="{E6F64122-A64A-46FA-BA14-27995A28D49C}">
      <dgm:prSet phldrT="[Texto]" custT="1"/>
      <dgm:spPr/>
      <dgm:t>
        <a:bodyPr/>
        <a:lstStyle/>
        <a:p>
          <a:r>
            <a:rPr lang="es-EC" sz="2800" b="1" dirty="0"/>
            <a:t>COLESTEROL</a:t>
          </a:r>
        </a:p>
      </dgm:t>
    </dgm:pt>
    <dgm:pt modelId="{7828BA93-51D0-47DD-B546-220A89ED217F}" type="parTrans" cxnId="{3CE96741-DB8F-4BA6-81AE-6A71B90B046A}">
      <dgm:prSet/>
      <dgm:spPr/>
      <dgm:t>
        <a:bodyPr/>
        <a:lstStyle/>
        <a:p>
          <a:endParaRPr lang="es-EC" sz="1800" b="0"/>
        </a:p>
      </dgm:t>
    </dgm:pt>
    <dgm:pt modelId="{CD8B9B65-E35E-484D-9433-BF4D7B4024B6}" type="sibTrans" cxnId="{3CE96741-DB8F-4BA6-81AE-6A71B90B046A}">
      <dgm:prSet/>
      <dgm:spPr/>
      <dgm:t>
        <a:bodyPr/>
        <a:lstStyle/>
        <a:p>
          <a:endParaRPr lang="es-EC" sz="1800" b="0"/>
        </a:p>
      </dgm:t>
    </dgm:pt>
    <dgm:pt modelId="{E1CE680A-6BEC-4BFD-9B83-2F3936C01BD6}" type="asst">
      <dgm:prSet phldrT="[Texto]" custT="1"/>
      <dgm:spPr/>
      <dgm:t>
        <a:bodyPr/>
        <a:lstStyle/>
        <a:p>
          <a:r>
            <a:rPr lang="es-EC" sz="1800" b="0" dirty="0"/>
            <a:t>Tejidos corporales.</a:t>
          </a:r>
        </a:p>
        <a:p>
          <a:r>
            <a:rPr lang="es-EC" sz="1800" b="0" dirty="0"/>
            <a:t>Hormonas, la vitamina D y ácidos biliares.</a:t>
          </a:r>
        </a:p>
      </dgm:t>
    </dgm:pt>
    <dgm:pt modelId="{411EC33D-3679-432F-8786-E36F821B78BE}" type="parTrans" cxnId="{74DD6FBD-A38D-4D2E-92F2-75FA2958B1E7}">
      <dgm:prSet/>
      <dgm:spPr/>
      <dgm:t>
        <a:bodyPr/>
        <a:lstStyle/>
        <a:p>
          <a:endParaRPr lang="es-EC" sz="1800" b="0"/>
        </a:p>
      </dgm:t>
    </dgm:pt>
    <dgm:pt modelId="{06C9B5C1-508F-4C97-926F-5E17AC3ACC24}" type="sibTrans" cxnId="{74DD6FBD-A38D-4D2E-92F2-75FA2958B1E7}">
      <dgm:prSet/>
      <dgm:spPr/>
      <dgm:t>
        <a:bodyPr/>
        <a:lstStyle/>
        <a:p>
          <a:endParaRPr lang="es-EC" sz="1800" b="0"/>
        </a:p>
      </dgm:t>
    </dgm:pt>
    <dgm:pt modelId="{8C10B4C6-F41D-49B2-8610-E92544F7D058}">
      <dgm:prSet phldrT="[Texto]" custT="1"/>
      <dgm:spPr/>
      <dgm:t>
        <a:bodyPr/>
        <a:lstStyle/>
        <a:p>
          <a:r>
            <a:rPr lang="es-EC" sz="1800" b="0" dirty="0"/>
            <a:t>Cantidad de las grasas saturadas e insaturadas de la dieta. </a:t>
          </a:r>
        </a:p>
      </dgm:t>
    </dgm:pt>
    <dgm:pt modelId="{536102DA-5F62-4E7A-B5A2-2BFB1B6FEB9A}" type="parTrans" cxnId="{AF050B2B-2AF5-4B9B-AF2A-101C18C2DD14}">
      <dgm:prSet/>
      <dgm:spPr/>
      <dgm:t>
        <a:bodyPr/>
        <a:lstStyle/>
        <a:p>
          <a:endParaRPr lang="es-EC" sz="1800" b="0"/>
        </a:p>
      </dgm:t>
    </dgm:pt>
    <dgm:pt modelId="{05935B8D-557A-4419-B962-459283A23550}" type="sibTrans" cxnId="{AF050B2B-2AF5-4B9B-AF2A-101C18C2DD14}">
      <dgm:prSet/>
      <dgm:spPr/>
      <dgm:t>
        <a:bodyPr/>
        <a:lstStyle/>
        <a:p>
          <a:endParaRPr lang="es-EC" sz="1800" b="0"/>
        </a:p>
      </dgm:t>
    </dgm:pt>
    <dgm:pt modelId="{004C00AD-01E1-4FF7-A8C9-205EA72E8FBC}">
      <dgm:prSet phldrT="[Texto]" custT="1"/>
      <dgm:spPr/>
      <dgm:t>
        <a:bodyPr/>
        <a:lstStyle/>
        <a:p>
          <a:r>
            <a:rPr lang="es-EC" sz="2000" b="0" dirty="0"/>
            <a:t>Alto porcentaje = Transferencia al consumidor</a:t>
          </a:r>
        </a:p>
      </dgm:t>
    </dgm:pt>
    <dgm:pt modelId="{F69816E7-6023-4268-9208-EF92B2BF037F}" type="parTrans" cxnId="{C0CF07F3-089A-458F-B8AA-F2AF8D86C398}">
      <dgm:prSet/>
      <dgm:spPr/>
      <dgm:t>
        <a:bodyPr/>
        <a:lstStyle/>
        <a:p>
          <a:endParaRPr lang="es-EC" sz="1800" b="0"/>
        </a:p>
      </dgm:t>
    </dgm:pt>
    <dgm:pt modelId="{328DA923-5EFF-4804-A2AF-156529ADD45E}" type="sibTrans" cxnId="{C0CF07F3-089A-458F-B8AA-F2AF8D86C398}">
      <dgm:prSet/>
      <dgm:spPr/>
      <dgm:t>
        <a:bodyPr/>
        <a:lstStyle/>
        <a:p>
          <a:endParaRPr lang="es-EC" sz="1800" b="0"/>
        </a:p>
      </dgm:t>
    </dgm:pt>
    <dgm:pt modelId="{C6C651A5-40DD-4065-B584-1BEA74CA4660}" type="pres">
      <dgm:prSet presAssocID="{D2D0490B-9112-4892-B662-49B4417E39DC}" presName="hierChild1" presStyleCnt="0">
        <dgm:presLayoutVars>
          <dgm:orgChart val="1"/>
          <dgm:chPref val="1"/>
          <dgm:dir/>
          <dgm:animOne val="branch"/>
          <dgm:animLvl val="lvl"/>
          <dgm:resizeHandles/>
        </dgm:presLayoutVars>
      </dgm:prSet>
      <dgm:spPr/>
      <dgm:t>
        <a:bodyPr/>
        <a:lstStyle/>
        <a:p>
          <a:endParaRPr lang="es-EC"/>
        </a:p>
      </dgm:t>
    </dgm:pt>
    <dgm:pt modelId="{2F329948-840E-408F-B7B0-125CB3C4B4E8}" type="pres">
      <dgm:prSet presAssocID="{E6F64122-A64A-46FA-BA14-27995A28D49C}" presName="hierRoot1" presStyleCnt="0">
        <dgm:presLayoutVars>
          <dgm:hierBranch val="init"/>
        </dgm:presLayoutVars>
      </dgm:prSet>
      <dgm:spPr/>
    </dgm:pt>
    <dgm:pt modelId="{6B0C6B78-8630-4078-94BD-A368676B5085}" type="pres">
      <dgm:prSet presAssocID="{E6F64122-A64A-46FA-BA14-27995A28D49C}" presName="rootComposite1" presStyleCnt="0"/>
      <dgm:spPr/>
    </dgm:pt>
    <dgm:pt modelId="{B77F0C5B-EE67-4C65-89ED-F8F992B6A7EC}" type="pres">
      <dgm:prSet presAssocID="{E6F64122-A64A-46FA-BA14-27995A28D49C}" presName="rootText1" presStyleLbl="node0" presStyleIdx="0" presStyleCnt="1" custScaleX="131479" custScaleY="77990">
        <dgm:presLayoutVars>
          <dgm:chPref val="3"/>
        </dgm:presLayoutVars>
      </dgm:prSet>
      <dgm:spPr/>
      <dgm:t>
        <a:bodyPr/>
        <a:lstStyle/>
        <a:p>
          <a:endParaRPr lang="es-EC"/>
        </a:p>
      </dgm:t>
    </dgm:pt>
    <dgm:pt modelId="{5A276E67-46FB-4637-AB19-3B4A87EA13D4}" type="pres">
      <dgm:prSet presAssocID="{E6F64122-A64A-46FA-BA14-27995A28D49C}" presName="rootConnector1" presStyleLbl="node1" presStyleIdx="0" presStyleCnt="0"/>
      <dgm:spPr/>
      <dgm:t>
        <a:bodyPr/>
        <a:lstStyle/>
        <a:p>
          <a:endParaRPr lang="es-EC"/>
        </a:p>
      </dgm:t>
    </dgm:pt>
    <dgm:pt modelId="{84278F74-A3F6-4C46-87BA-0103DA7F591B}" type="pres">
      <dgm:prSet presAssocID="{E6F64122-A64A-46FA-BA14-27995A28D49C}" presName="hierChild2" presStyleCnt="0"/>
      <dgm:spPr/>
    </dgm:pt>
    <dgm:pt modelId="{C28CBA51-C7A6-47D5-9E8E-3FB90ACEDCDF}" type="pres">
      <dgm:prSet presAssocID="{536102DA-5F62-4E7A-B5A2-2BFB1B6FEB9A}" presName="Name37" presStyleLbl="parChTrans1D2" presStyleIdx="0" presStyleCnt="3"/>
      <dgm:spPr/>
      <dgm:t>
        <a:bodyPr/>
        <a:lstStyle/>
        <a:p>
          <a:endParaRPr lang="es-EC"/>
        </a:p>
      </dgm:t>
    </dgm:pt>
    <dgm:pt modelId="{67421841-567F-4016-8612-87B869D67CBA}" type="pres">
      <dgm:prSet presAssocID="{8C10B4C6-F41D-49B2-8610-E92544F7D058}" presName="hierRoot2" presStyleCnt="0">
        <dgm:presLayoutVars>
          <dgm:hierBranch val="init"/>
        </dgm:presLayoutVars>
      </dgm:prSet>
      <dgm:spPr/>
    </dgm:pt>
    <dgm:pt modelId="{0C95BF41-8C41-419F-88DA-93BA44C2391B}" type="pres">
      <dgm:prSet presAssocID="{8C10B4C6-F41D-49B2-8610-E92544F7D058}" presName="rootComposite" presStyleCnt="0"/>
      <dgm:spPr/>
    </dgm:pt>
    <dgm:pt modelId="{1A591BDE-D2F5-4145-8BC9-25639C3FD59D}" type="pres">
      <dgm:prSet presAssocID="{8C10B4C6-F41D-49B2-8610-E92544F7D058}" presName="rootText" presStyleLbl="node2" presStyleIdx="0" presStyleCnt="2" custScaleY="170066">
        <dgm:presLayoutVars>
          <dgm:chPref val="3"/>
        </dgm:presLayoutVars>
      </dgm:prSet>
      <dgm:spPr/>
      <dgm:t>
        <a:bodyPr/>
        <a:lstStyle/>
        <a:p>
          <a:endParaRPr lang="es-EC"/>
        </a:p>
      </dgm:t>
    </dgm:pt>
    <dgm:pt modelId="{C8374FD8-F8A9-4EE6-95C6-2A5E89B0CDEE}" type="pres">
      <dgm:prSet presAssocID="{8C10B4C6-F41D-49B2-8610-E92544F7D058}" presName="rootConnector" presStyleLbl="node2" presStyleIdx="0" presStyleCnt="2"/>
      <dgm:spPr/>
      <dgm:t>
        <a:bodyPr/>
        <a:lstStyle/>
        <a:p>
          <a:endParaRPr lang="es-EC"/>
        </a:p>
      </dgm:t>
    </dgm:pt>
    <dgm:pt modelId="{95B21127-A57F-43B6-B601-DBD8EE87CE5C}" type="pres">
      <dgm:prSet presAssocID="{8C10B4C6-F41D-49B2-8610-E92544F7D058}" presName="hierChild4" presStyleCnt="0"/>
      <dgm:spPr/>
    </dgm:pt>
    <dgm:pt modelId="{7E9A010D-43AF-41D8-9293-8FAFC4BF991B}" type="pres">
      <dgm:prSet presAssocID="{8C10B4C6-F41D-49B2-8610-E92544F7D058}" presName="hierChild5" presStyleCnt="0"/>
      <dgm:spPr/>
    </dgm:pt>
    <dgm:pt modelId="{6D0B77A9-156E-48A7-97DB-B967E1F92808}" type="pres">
      <dgm:prSet presAssocID="{F69816E7-6023-4268-9208-EF92B2BF037F}" presName="Name37" presStyleLbl="parChTrans1D2" presStyleIdx="1" presStyleCnt="3"/>
      <dgm:spPr/>
      <dgm:t>
        <a:bodyPr/>
        <a:lstStyle/>
        <a:p>
          <a:endParaRPr lang="es-EC"/>
        </a:p>
      </dgm:t>
    </dgm:pt>
    <dgm:pt modelId="{58929C7B-34D0-4DAA-B212-BA62A6090329}" type="pres">
      <dgm:prSet presAssocID="{004C00AD-01E1-4FF7-A8C9-205EA72E8FBC}" presName="hierRoot2" presStyleCnt="0">
        <dgm:presLayoutVars>
          <dgm:hierBranch val="init"/>
        </dgm:presLayoutVars>
      </dgm:prSet>
      <dgm:spPr/>
    </dgm:pt>
    <dgm:pt modelId="{9C12B057-BA8A-484B-AACE-BBA05F104B45}" type="pres">
      <dgm:prSet presAssocID="{004C00AD-01E1-4FF7-A8C9-205EA72E8FBC}" presName="rootComposite" presStyleCnt="0"/>
      <dgm:spPr/>
    </dgm:pt>
    <dgm:pt modelId="{F6F7F1B5-F9CF-4A4A-B577-6ECE5FD27ECF}" type="pres">
      <dgm:prSet presAssocID="{004C00AD-01E1-4FF7-A8C9-205EA72E8FBC}" presName="rootText" presStyleLbl="node2" presStyleIdx="1" presStyleCnt="2" custScaleY="155158">
        <dgm:presLayoutVars>
          <dgm:chPref val="3"/>
        </dgm:presLayoutVars>
      </dgm:prSet>
      <dgm:spPr/>
      <dgm:t>
        <a:bodyPr/>
        <a:lstStyle/>
        <a:p>
          <a:endParaRPr lang="es-EC"/>
        </a:p>
      </dgm:t>
    </dgm:pt>
    <dgm:pt modelId="{6282F5BC-6EA7-4C40-A89E-99D6A97EA117}" type="pres">
      <dgm:prSet presAssocID="{004C00AD-01E1-4FF7-A8C9-205EA72E8FBC}" presName="rootConnector" presStyleLbl="node2" presStyleIdx="1" presStyleCnt="2"/>
      <dgm:spPr/>
      <dgm:t>
        <a:bodyPr/>
        <a:lstStyle/>
        <a:p>
          <a:endParaRPr lang="es-EC"/>
        </a:p>
      </dgm:t>
    </dgm:pt>
    <dgm:pt modelId="{5B11E343-E7E6-445E-BBAC-AA23A34EC5C5}" type="pres">
      <dgm:prSet presAssocID="{004C00AD-01E1-4FF7-A8C9-205EA72E8FBC}" presName="hierChild4" presStyleCnt="0"/>
      <dgm:spPr/>
    </dgm:pt>
    <dgm:pt modelId="{4DE6E47E-2AD4-4E4B-9FF2-3D2DE714EFFD}" type="pres">
      <dgm:prSet presAssocID="{004C00AD-01E1-4FF7-A8C9-205EA72E8FBC}" presName="hierChild5" presStyleCnt="0"/>
      <dgm:spPr/>
    </dgm:pt>
    <dgm:pt modelId="{0B1DB906-A764-47C1-A3E3-7F86A343DCE2}" type="pres">
      <dgm:prSet presAssocID="{E6F64122-A64A-46FA-BA14-27995A28D49C}" presName="hierChild3" presStyleCnt="0"/>
      <dgm:spPr/>
    </dgm:pt>
    <dgm:pt modelId="{F298CD05-08AA-4A98-B1EB-07D3D7916E57}" type="pres">
      <dgm:prSet presAssocID="{411EC33D-3679-432F-8786-E36F821B78BE}" presName="Name111" presStyleLbl="parChTrans1D2" presStyleIdx="2" presStyleCnt="3"/>
      <dgm:spPr/>
      <dgm:t>
        <a:bodyPr/>
        <a:lstStyle/>
        <a:p>
          <a:endParaRPr lang="es-EC"/>
        </a:p>
      </dgm:t>
    </dgm:pt>
    <dgm:pt modelId="{9B9CD8BB-E09B-47AA-8DD6-18CB388C8231}" type="pres">
      <dgm:prSet presAssocID="{E1CE680A-6BEC-4BFD-9B83-2F3936C01BD6}" presName="hierRoot3" presStyleCnt="0">
        <dgm:presLayoutVars>
          <dgm:hierBranch val="init"/>
        </dgm:presLayoutVars>
      </dgm:prSet>
      <dgm:spPr/>
    </dgm:pt>
    <dgm:pt modelId="{554EB661-8A54-4004-AABF-913FC39FE9BD}" type="pres">
      <dgm:prSet presAssocID="{E1CE680A-6BEC-4BFD-9B83-2F3936C01BD6}" presName="rootComposite3" presStyleCnt="0"/>
      <dgm:spPr/>
    </dgm:pt>
    <dgm:pt modelId="{3AEF1F82-D54D-4CC9-BF7F-F439A8DFF3B7}" type="pres">
      <dgm:prSet presAssocID="{E1CE680A-6BEC-4BFD-9B83-2F3936C01BD6}" presName="rootText3" presStyleLbl="asst1" presStyleIdx="0" presStyleCnt="1" custScaleY="179749">
        <dgm:presLayoutVars>
          <dgm:chPref val="3"/>
        </dgm:presLayoutVars>
      </dgm:prSet>
      <dgm:spPr/>
      <dgm:t>
        <a:bodyPr/>
        <a:lstStyle/>
        <a:p>
          <a:endParaRPr lang="es-EC"/>
        </a:p>
      </dgm:t>
    </dgm:pt>
    <dgm:pt modelId="{743E3B4D-41AB-4D8B-A892-19C895AD1D5F}" type="pres">
      <dgm:prSet presAssocID="{E1CE680A-6BEC-4BFD-9B83-2F3936C01BD6}" presName="rootConnector3" presStyleLbl="asst1" presStyleIdx="0" presStyleCnt="1"/>
      <dgm:spPr/>
      <dgm:t>
        <a:bodyPr/>
        <a:lstStyle/>
        <a:p>
          <a:endParaRPr lang="es-EC"/>
        </a:p>
      </dgm:t>
    </dgm:pt>
    <dgm:pt modelId="{53BB0528-FB32-47F3-99AE-BCA834836FC9}" type="pres">
      <dgm:prSet presAssocID="{E1CE680A-6BEC-4BFD-9B83-2F3936C01BD6}" presName="hierChild6" presStyleCnt="0"/>
      <dgm:spPr/>
    </dgm:pt>
    <dgm:pt modelId="{799EA941-5165-4491-9C93-95D08DB3805E}" type="pres">
      <dgm:prSet presAssocID="{E1CE680A-6BEC-4BFD-9B83-2F3936C01BD6}" presName="hierChild7" presStyleCnt="0"/>
      <dgm:spPr/>
    </dgm:pt>
  </dgm:ptLst>
  <dgm:cxnLst>
    <dgm:cxn modelId="{AF050B2B-2AF5-4B9B-AF2A-101C18C2DD14}" srcId="{E6F64122-A64A-46FA-BA14-27995A28D49C}" destId="{8C10B4C6-F41D-49B2-8610-E92544F7D058}" srcOrd="1" destOrd="0" parTransId="{536102DA-5F62-4E7A-B5A2-2BFB1B6FEB9A}" sibTransId="{05935B8D-557A-4419-B962-459283A23550}"/>
    <dgm:cxn modelId="{BE164E70-8CF3-4261-B2A7-D3FDEB248326}" type="presOf" srcId="{D2D0490B-9112-4892-B662-49B4417E39DC}" destId="{C6C651A5-40DD-4065-B584-1BEA74CA4660}" srcOrd="0" destOrd="0" presId="urn:microsoft.com/office/officeart/2005/8/layout/orgChart1"/>
    <dgm:cxn modelId="{800D05AF-BB87-4882-9216-07D0C23E0B53}" type="presOf" srcId="{004C00AD-01E1-4FF7-A8C9-205EA72E8FBC}" destId="{6282F5BC-6EA7-4C40-A89E-99D6A97EA117}" srcOrd="1" destOrd="0" presId="urn:microsoft.com/office/officeart/2005/8/layout/orgChart1"/>
    <dgm:cxn modelId="{A0B0EF45-91AB-44E4-9325-7575DBA48A18}" type="presOf" srcId="{F69816E7-6023-4268-9208-EF92B2BF037F}" destId="{6D0B77A9-156E-48A7-97DB-B967E1F92808}" srcOrd="0" destOrd="0" presId="urn:microsoft.com/office/officeart/2005/8/layout/orgChart1"/>
    <dgm:cxn modelId="{7FD44C3A-DA46-4668-8A46-69E4846D47AB}" type="presOf" srcId="{411EC33D-3679-432F-8786-E36F821B78BE}" destId="{F298CD05-08AA-4A98-B1EB-07D3D7916E57}" srcOrd="0" destOrd="0" presId="urn:microsoft.com/office/officeart/2005/8/layout/orgChart1"/>
    <dgm:cxn modelId="{B3C670B7-A1E1-4DF0-A4EF-4C30BC6285C9}" type="presOf" srcId="{536102DA-5F62-4E7A-B5A2-2BFB1B6FEB9A}" destId="{C28CBA51-C7A6-47D5-9E8E-3FB90ACEDCDF}" srcOrd="0" destOrd="0" presId="urn:microsoft.com/office/officeart/2005/8/layout/orgChart1"/>
    <dgm:cxn modelId="{1A804300-2B40-4935-A557-EDA155BB95D3}" type="presOf" srcId="{E1CE680A-6BEC-4BFD-9B83-2F3936C01BD6}" destId="{3AEF1F82-D54D-4CC9-BF7F-F439A8DFF3B7}" srcOrd="0" destOrd="0" presId="urn:microsoft.com/office/officeart/2005/8/layout/orgChart1"/>
    <dgm:cxn modelId="{74DD6FBD-A38D-4D2E-92F2-75FA2958B1E7}" srcId="{E6F64122-A64A-46FA-BA14-27995A28D49C}" destId="{E1CE680A-6BEC-4BFD-9B83-2F3936C01BD6}" srcOrd="0" destOrd="0" parTransId="{411EC33D-3679-432F-8786-E36F821B78BE}" sibTransId="{06C9B5C1-508F-4C97-926F-5E17AC3ACC24}"/>
    <dgm:cxn modelId="{610C52F2-52D7-4CDC-9FC8-0773FC169820}" type="presOf" srcId="{E1CE680A-6BEC-4BFD-9B83-2F3936C01BD6}" destId="{743E3B4D-41AB-4D8B-A892-19C895AD1D5F}" srcOrd="1" destOrd="0" presId="urn:microsoft.com/office/officeart/2005/8/layout/orgChart1"/>
    <dgm:cxn modelId="{0130FF4C-AEFE-4219-AAC9-C4450238C005}" type="presOf" srcId="{8C10B4C6-F41D-49B2-8610-E92544F7D058}" destId="{1A591BDE-D2F5-4145-8BC9-25639C3FD59D}" srcOrd="0" destOrd="0" presId="urn:microsoft.com/office/officeart/2005/8/layout/orgChart1"/>
    <dgm:cxn modelId="{C0CF07F3-089A-458F-B8AA-F2AF8D86C398}" srcId="{E6F64122-A64A-46FA-BA14-27995A28D49C}" destId="{004C00AD-01E1-4FF7-A8C9-205EA72E8FBC}" srcOrd="2" destOrd="0" parTransId="{F69816E7-6023-4268-9208-EF92B2BF037F}" sibTransId="{328DA923-5EFF-4804-A2AF-156529ADD45E}"/>
    <dgm:cxn modelId="{8B34083C-1CD5-401D-AB5B-1AE156D2DB7D}" type="presOf" srcId="{E6F64122-A64A-46FA-BA14-27995A28D49C}" destId="{B77F0C5B-EE67-4C65-89ED-F8F992B6A7EC}" srcOrd="0" destOrd="0" presId="urn:microsoft.com/office/officeart/2005/8/layout/orgChart1"/>
    <dgm:cxn modelId="{3CE96741-DB8F-4BA6-81AE-6A71B90B046A}" srcId="{D2D0490B-9112-4892-B662-49B4417E39DC}" destId="{E6F64122-A64A-46FA-BA14-27995A28D49C}" srcOrd="0" destOrd="0" parTransId="{7828BA93-51D0-47DD-B546-220A89ED217F}" sibTransId="{CD8B9B65-E35E-484D-9433-BF4D7B4024B6}"/>
    <dgm:cxn modelId="{4F0B9F63-92EC-4E7D-A8FA-425C8313C320}" type="presOf" srcId="{004C00AD-01E1-4FF7-A8C9-205EA72E8FBC}" destId="{F6F7F1B5-F9CF-4A4A-B577-6ECE5FD27ECF}" srcOrd="0" destOrd="0" presId="urn:microsoft.com/office/officeart/2005/8/layout/orgChart1"/>
    <dgm:cxn modelId="{E14CC2DB-34D7-4B04-A035-FF0387BFD421}" type="presOf" srcId="{E6F64122-A64A-46FA-BA14-27995A28D49C}" destId="{5A276E67-46FB-4637-AB19-3B4A87EA13D4}" srcOrd="1" destOrd="0" presId="urn:microsoft.com/office/officeart/2005/8/layout/orgChart1"/>
    <dgm:cxn modelId="{AE8F046A-02C0-49A5-9290-2D1209C9AEE2}" type="presOf" srcId="{8C10B4C6-F41D-49B2-8610-E92544F7D058}" destId="{C8374FD8-F8A9-4EE6-95C6-2A5E89B0CDEE}" srcOrd="1" destOrd="0" presId="urn:microsoft.com/office/officeart/2005/8/layout/orgChart1"/>
    <dgm:cxn modelId="{8FDAAD2A-8204-4C46-8ADF-20E9E6D71AE9}" type="presParOf" srcId="{C6C651A5-40DD-4065-B584-1BEA74CA4660}" destId="{2F329948-840E-408F-B7B0-125CB3C4B4E8}" srcOrd="0" destOrd="0" presId="urn:microsoft.com/office/officeart/2005/8/layout/orgChart1"/>
    <dgm:cxn modelId="{636D43E4-D338-4928-88BC-13B3DA405BFB}" type="presParOf" srcId="{2F329948-840E-408F-B7B0-125CB3C4B4E8}" destId="{6B0C6B78-8630-4078-94BD-A368676B5085}" srcOrd="0" destOrd="0" presId="urn:microsoft.com/office/officeart/2005/8/layout/orgChart1"/>
    <dgm:cxn modelId="{7BF0A048-A330-4D13-80E2-119E3CE53EF6}" type="presParOf" srcId="{6B0C6B78-8630-4078-94BD-A368676B5085}" destId="{B77F0C5B-EE67-4C65-89ED-F8F992B6A7EC}" srcOrd="0" destOrd="0" presId="urn:microsoft.com/office/officeart/2005/8/layout/orgChart1"/>
    <dgm:cxn modelId="{0F2DF658-46E4-409C-B5AE-27E060D8307B}" type="presParOf" srcId="{6B0C6B78-8630-4078-94BD-A368676B5085}" destId="{5A276E67-46FB-4637-AB19-3B4A87EA13D4}" srcOrd="1" destOrd="0" presId="urn:microsoft.com/office/officeart/2005/8/layout/orgChart1"/>
    <dgm:cxn modelId="{E15F86BA-8647-4698-A585-CC4E91B01C6C}" type="presParOf" srcId="{2F329948-840E-408F-B7B0-125CB3C4B4E8}" destId="{84278F74-A3F6-4C46-87BA-0103DA7F591B}" srcOrd="1" destOrd="0" presId="urn:microsoft.com/office/officeart/2005/8/layout/orgChart1"/>
    <dgm:cxn modelId="{59553E6B-26F5-4E89-B363-72FB18BC7CC2}" type="presParOf" srcId="{84278F74-A3F6-4C46-87BA-0103DA7F591B}" destId="{C28CBA51-C7A6-47D5-9E8E-3FB90ACEDCDF}" srcOrd="0" destOrd="0" presId="urn:microsoft.com/office/officeart/2005/8/layout/orgChart1"/>
    <dgm:cxn modelId="{29BB43D5-2D5A-4D07-A287-54634BBDF07E}" type="presParOf" srcId="{84278F74-A3F6-4C46-87BA-0103DA7F591B}" destId="{67421841-567F-4016-8612-87B869D67CBA}" srcOrd="1" destOrd="0" presId="urn:microsoft.com/office/officeart/2005/8/layout/orgChart1"/>
    <dgm:cxn modelId="{83A4AC93-E7EE-4CA0-9A64-4608838B4989}" type="presParOf" srcId="{67421841-567F-4016-8612-87B869D67CBA}" destId="{0C95BF41-8C41-419F-88DA-93BA44C2391B}" srcOrd="0" destOrd="0" presId="urn:microsoft.com/office/officeart/2005/8/layout/orgChart1"/>
    <dgm:cxn modelId="{8CFD70DA-D429-4382-8D5F-BDA5A764B48C}" type="presParOf" srcId="{0C95BF41-8C41-419F-88DA-93BA44C2391B}" destId="{1A591BDE-D2F5-4145-8BC9-25639C3FD59D}" srcOrd="0" destOrd="0" presId="urn:microsoft.com/office/officeart/2005/8/layout/orgChart1"/>
    <dgm:cxn modelId="{0BF1DDBC-212E-4681-B8EB-DB3EEB7B4279}" type="presParOf" srcId="{0C95BF41-8C41-419F-88DA-93BA44C2391B}" destId="{C8374FD8-F8A9-4EE6-95C6-2A5E89B0CDEE}" srcOrd="1" destOrd="0" presId="urn:microsoft.com/office/officeart/2005/8/layout/orgChart1"/>
    <dgm:cxn modelId="{6D3357E5-5347-4695-BD30-DE9ED0959CB1}" type="presParOf" srcId="{67421841-567F-4016-8612-87B869D67CBA}" destId="{95B21127-A57F-43B6-B601-DBD8EE87CE5C}" srcOrd="1" destOrd="0" presId="urn:microsoft.com/office/officeart/2005/8/layout/orgChart1"/>
    <dgm:cxn modelId="{660BA30F-CE3A-41E4-8527-F3DD8398351C}" type="presParOf" srcId="{67421841-567F-4016-8612-87B869D67CBA}" destId="{7E9A010D-43AF-41D8-9293-8FAFC4BF991B}" srcOrd="2" destOrd="0" presId="urn:microsoft.com/office/officeart/2005/8/layout/orgChart1"/>
    <dgm:cxn modelId="{E3EEAEC8-98D2-434C-9524-17C238586DFB}" type="presParOf" srcId="{84278F74-A3F6-4C46-87BA-0103DA7F591B}" destId="{6D0B77A9-156E-48A7-97DB-B967E1F92808}" srcOrd="2" destOrd="0" presId="urn:microsoft.com/office/officeart/2005/8/layout/orgChart1"/>
    <dgm:cxn modelId="{CD2A20F6-E1C1-4977-89C3-FB821BAFD51B}" type="presParOf" srcId="{84278F74-A3F6-4C46-87BA-0103DA7F591B}" destId="{58929C7B-34D0-4DAA-B212-BA62A6090329}" srcOrd="3" destOrd="0" presId="urn:microsoft.com/office/officeart/2005/8/layout/orgChart1"/>
    <dgm:cxn modelId="{3BBA91DD-A43C-4675-AF8E-271911B46154}" type="presParOf" srcId="{58929C7B-34D0-4DAA-B212-BA62A6090329}" destId="{9C12B057-BA8A-484B-AACE-BBA05F104B45}" srcOrd="0" destOrd="0" presId="urn:microsoft.com/office/officeart/2005/8/layout/orgChart1"/>
    <dgm:cxn modelId="{6B2A52F7-3E84-4B22-BD5F-26F768867206}" type="presParOf" srcId="{9C12B057-BA8A-484B-AACE-BBA05F104B45}" destId="{F6F7F1B5-F9CF-4A4A-B577-6ECE5FD27ECF}" srcOrd="0" destOrd="0" presId="urn:microsoft.com/office/officeart/2005/8/layout/orgChart1"/>
    <dgm:cxn modelId="{FBE5B754-D8C8-4A35-B489-526A3D821D26}" type="presParOf" srcId="{9C12B057-BA8A-484B-AACE-BBA05F104B45}" destId="{6282F5BC-6EA7-4C40-A89E-99D6A97EA117}" srcOrd="1" destOrd="0" presId="urn:microsoft.com/office/officeart/2005/8/layout/orgChart1"/>
    <dgm:cxn modelId="{5FE0A9F5-1AAF-4D1F-86E7-A93380C9536F}" type="presParOf" srcId="{58929C7B-34D0-4DAA-B212-BA62A6090329}" destId="{5B11E343-E7E6-445E-BBAC-AA23A34EC5C5}" srcOrd="1" destOrd="0" presId="urn:microsoft.com/office/officeart/2005/8/layout/orgChart1"/>
    <dgm:cxn modelId="{A99FBA2A-905D-4798-9DAF-EFC84F8CD399}" type="presParOf" srcId="{58929C7B-34D0-4DAA-B212-BA62A6090329}" destId="{4DE6E47E-2AD4-4E4B-9FF2-3D2DE714EFFD}" srcOrd="2" destOrd="0" presId="urn:microsoft.com/office/officeart/2005/8/layout/orgChart1"/>
    <dgm:cxn modelId="{8F584AE1-07C5-4DBC-8BB8-A87DDE08E075}" type="presParOf" srcId="{2F329948-840E-408F-B7B0-125CB3C4B4E8}" destId="{0B1DB906-A764-47C1-A3E3-7F86A343DCE2}" srcOrd="2" destOrd="0" presId="urn:microsoft.com/office/officeart/2005/8/layout/orgChart1"/>
    <dgm:cxn modelId="{F6BB3478-FF32-4E40-8861-CEC2CC09FB54}" type="presParOf" srcId="{0B1DB906-A764-47C1-A3E3-7F86A343DCE2}" destId="{F298CD05-08AA-4A98-B1EB-07D3D7916E57}" srcOrd="0" destOrd="0" presId="urn:microsoft.com/office/officeart/2005/8/layout/orgChart1"/>
    <dgm:cxn modelId="{DC486787-CBA9-4889-A506-0B4636FC81C9}" type="presParOf" srcId="{0B1DB906-A764-47C1-A3E3-7F86A343DCE2}" destId="{9B9CD8BB-E09B-47AA-8DD6-18CB388C8231}" srcOrd="1" destOrd="0" presId="urn:microsoft.com/office/officeart/2005/8/layout/orgChart1"/>
    <dgm:cxn modelId="{11855032-BDF9-46B5-BB65-C746895A5324}" type="presParOf" srcId="{9B9CD8BB-E09B-47AA-8DD6-18CB388C8231}" destId="{554EB661-8A54-4004-AABF-913FC39FE9BD}" srcOrd="0" destOrd="0" presId="urn:microsoft.com/office/officeart/2005/8/layout/orgChart1"/>
    <dgm:cxn modelId="{5E543037-A4A2-42C0-B66F-FE24F66E093D}" type="presParOf" srcId="{554EB661-8A54-4004-AABF-913FC39FE9BD}" destId="{3AEF1F82-D54D-4CC9-BF7F-F439A8DFF3B7}" srcOrd="0" destOrd="0" presId="urn:microsoft.com/office/officeart/2005/8/layout/orgChart1"/>
    <dgm:cxn modelId="{E7F0EAA1-C5D1-43B7-ABDB-FC79C0CA29E5}" type="presParOf" srcId="{554EB661-8A54-4004-AABF-913FC39FE9BD}" destId="{743E3B4D-41AB-4D8B-A892-19C895AD1D5F}" srcOrd="1" destOrd="0" presId="urn:microsoft.com/office/officeart/2005/8/layout/orgChart1"/>
    <dgm:cxn modelId="{9B74CF49-6CA0-48B3-828B-5ECC0FC9F0BC}" type="presParOf" srcId="{9B9CD8BB-E09B-47AA-8DD6-18CB388C8231}" destId="{53BB0528-FB32-47F3-99AE-BCA834836FC9}" srcOrd="1" destOrd="0" presId="urn:microsoft.com/office/officeart/2005/8/layout/orgChart1"/>
    <dgm:cxn modelId="{1BEE0944-EE74-4EDC-BB9C-5B4CEE2E8305}" type="presParOf" srcId="{9B9CD8BB-E09B-47AA-8DD6-18CB388C8231}" destId="{799EA941-5165-4491-9C93-95D08DB3805E}"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F87B918C-7871-46A1-8E0D-4D47A148B73E}"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EC"/>
        </a:p>
      </dgm:t>
    </dgm:pt>
    <dgm:pt modelId="{7E63D5EF-CC47-4CF4-8DC2-82DF13863F04}">
      <dgm:prSet phldrT="[Texto]"/>
      <dgm:spPr/>
      <dgm:t>
        <a:bodyPr/>
        <a:lstStyle/>
        <a:p>
          <a:r>
            <a:rPr lang="es-EC" dirty="0" smtClean="0"/>
            <a:t>La nave tiene 3 bloques, con 3 pisos.</a:t>
          </a:r>
          <a:endParaRPr lang="es-EC" dirty="0"/>
        </a:p>
      </dgm:t>
    </dgm:pt>
    <dgm:pt modelId="{3D6DBF86-25CB-4FD4-A1B6-F3D3269FDDE8}" type="parTrans" cxnId="{A6E14790-16D9-4A17-B1DB-5CD9DF025A52}">
      <dgm:prSet/>
      <dgm:spPr/>
      <dgm:t>
        <a:bodyPr/>
        <a:lstStyle/>
        <a:p>
          <a:endParaRPr lang="es-EC"/>
        </a:p>
      </dgm:t>
    </dgm:pt>
    <dgm:pt modelId="{DB0368B4-FA7E-43F1-99F6-293496648163}" type="sibTrans" cxnId="{A6E14790-16D9-4A17-B1DB-5CD9DF025A52}">
      <dgm:prSet/>
      <dgm:spPr/>
      <dgm:t>
        <a:bodyPr/>
        <a:lstStyle/>
        <a:p>
          <a:endParaRPr lang="es-EC"/>
        </a:p>
      </dgm:t>
    </dgm:pt>
    <dgm:pt modelId="{9F8C1193-0A35-4B4F-86F4-5DD54B8F766F}">
      <dgm:prSet phldrT="[Texto]"/>
      <dgm:spPr/>
      <dgm:t>
        <a:bodyPr/>
        <a:lstStyle/>
        <a:p>
          <a:r>
            <a:rPr lang="es-EC" dirty="0" smtClean="0"/>
            <a:t>Las dimensiones de la jaula: 61 cm de longitud, 46 cm de ancho y 50 cm de alto</a:t>
          </a:r>
          <a:endParaRPr lang="es-EC" dirty="0"/>
        </a:p>
      </dgm:t>
    </dgm:pt>
    <dgm:pt modelId="{2077C094-4306-4872-AD04-810710CAD291}" type="parTrans" cxnId="{883C4AEF-AEA1-4582-9316-30816B2E3B45}">
      <dgm:prSet/>
      <dgm:spPr/>
      <dgm:t>
        <a:bodyPr/>
        <a:lstStyle/>
        <a:p>
          <a:endParaRPr lang="es-EC"/>
        </a:p>
      </dgm:t>
    </dgm:pt>
    <dgm:pt modelId="{9419A9AC-E4AE-4483-AF87-6D3DB6BC40B9}" type="sibTrans" cxnId="{883C4AEF-AEA1-4582-9316-30816B2E3B45}">
      <dgm:prSet/>
      <dgm:spPr/>
      <dgm:t>
        <a:bodyPr/>
        <a:lstStyle/>
        <a:p>
          <a:endParaRPr lang="es-EC"/>
        </a:p>
      </dgm:t>
    </dgm:pt>
    <dgm:pt modelId="{F4E24E3C-EFCC-4EB8-99FE-7B1854AE8F6B}">
      <dgm:prSet/>
      <dgm:spPr>
        <a:blipFill rotWithShape="0">
          <a:blip xmlns:r="http://schemas.openxmlformats.org/officeDocument/2006/relationships" r:embed="rId1"/>
          <a:stretch>
            <a:fillRect l="-509"/>
          </a:stretch>
        </a:blipFill>
      </dgm:spPr>
      <dgm:t>
        <a:bodyPr/>
        <a:lstStyle/>
        <a:p>
          <a:r>
            <a:rPr lang="es-EC">
              <a:noFill/>
            </a:rPr>
            <a:t> </a:t>
          </a:r>
        </a:p>
      </dgm:t>
    </dgm:pt>
    <dgm:pt modelId="{B37CA23A-23BE-49B1-AF7B-B88B6269B59F}" type="parTrans" cxnId="{20B3716F-BB8C-4565-9BD3-24AAB2AE57FD}">
      <dgm:prSet/>
      <dgm:spPr/>
      <dgm:t>
        <a:bodyPr/>
        <a:lstStyle/>
        <a:p>
          <a:endParaRPr lang="es-EC"/>
        </a:p>
      </dgm:t>
    </dgm:pt>
    <dgm:pt modelId="{F4870B1A-8C3C-4268-B2D4-CD98DB8C1BB4}" type="sibTrans" cxnId="{20B3716F-BB8C-4565-9BD3-24AAB2AE57FD}">
      <dgm:prSet/>
      <dgm:spPr/>
      <dgm:t>
        <a:bodyPr/>
        <a:lstStyle/>
        <a:p>
          <a:endParaRPr lang="es-EC"/>
        </a:p>
      </dgm:t>
    </dgm:pt>
    <dgm:pt modelId="{26F66D34-0930-4720-BD1C-E557D3585875}">
      <dgm:prSet/>
      <dgm:spPr>
        <a:blipFill rotWithShape="0">
          <a:blip xmlns:r="http://schemas.openxmlformats.org/officeDocument/2006/relationships" r:embed="rId2"/>
          <a:stretch>
            <a:fillRect/>
          </a:stretch>
        </a:blipFill>
      </dgm:spPr>
      <dgm:t>
        <a:bodyPr/>
        <a:lstStyle/>
        <a:p>
          <a:r>
            <a:rPr lang="es-EC">
              <a:noFill/>
            </a:rPr>
            <a:t> </a:t>
          </a:r>
        </a:p>
      </dgm:t>
    </dgm:pt>
    <dgm:pt modelId="{1C99FB4C-7806-4269-B4A7-90BD57ED6FC9}" type="parTrans" cxnId="{7EC1037F-B582-4A69-94F8-A53024ECD5E0}">
      <dgm:prSet/>
      <dgm:spPr/>
      <dgm:t>
        <a:bodyPr/>
        <a:lstStyle/>
        <a:p>
          <a:endParaRPr lang="es-EC"/>
        </a:p>
      </dgm:t>
    </dgm:pt>
    <dgm:pt modelId="{77E1D439-38E6-4106-89FF-7100B8C666D2}" type="sibTrans" cxnId="{7EC1037F-B582-4A69-94F8-A53024ECD5E0}">
      <dgm:prSet/>
      <dgm:spPr/>
      <dgm:t>
        <a:bodyPr/>
        <a:lstStyle/>
        <a:p>
          <a:endParaRPr lang="es-EC"/>
        </a:p>
      </dgm:t>
    </dgm:pt>
    <dgm:pt modelId="{B4DC8605-3C68-43ED-A778-9D1102BC1E8A}" type="pres">
      <dgm:prSet presAssocID="{F87B918C-7871-46A1-8E0D-4D47A148B73E}" presName="diagram" presStyleCnt="0">
        <dgm:presLayoutVars>
          <dgm:dir/>
          <dgm:resizeHandles val="exact"/>
        </dgm:presLayoutVars>
      </dgm:prSet>
      <dgm:spPr/>
    </dgm:pt>
    <dgm:pt modelId="{FFB0874E-83EE-44E3-B7E4-0BF23613F5D5}" type="pres">
      <dgm:prSet presAssocID="{7E63D5EF-CC47-4CF4-8DC2-82DF13863F04}" presName="node" presStyleLbl="node1" presStyleIdx="0" presStyleCnt="4">
        <dgm:presLayoutVars>
          <dgm:bulletEnabled val="1"/>
        </dgm:presLayoutVars>
      </dgm:prSet>
      <dgm:spPr/>
    </dgm:pt>
    <dgm:pt modelId="{FFE4E9FB-51F3-4C4C-BC71-F81853EC4500}" type="pres">
      <dgm:prSet presAssocID="{DB0368B4-FA7E-43F1-99F6-293496648163}" presName="sibTrans" presStyleCnt="0"/>
      <dgm:spPr/>
    </dgm:pt>
    <dgm:pt modelId="{4775BEC0-383F-4F0C-B9EE-32A77536F3FE}" type="pres">
      <dgm:prSet presAssocID="{9F8C1193-0A35-4B4F-86F4-5DD54B8F766F}" presName="node" presStyleLbl="node1" presStyleIdx="1" presStyleCnt="4">
        <dgm:presLayoutVars>
          <dgm:bulletEnabled val="1"/>
        </dgm:presLayoutVars>
      </dgm:prSet>
      <dgm:spPr/>
      <dgm:t>
        <a:bodyPr/>
        <a:lstStyle/>
        <a:p>
          <a:endParaRPr lang="es-EC"/>
        </a:p>
      </dgm:t>
    </dgm:pt>
    <dgm:pt modelId="{7AC4690C-0784-4FD4-9369-C38BEEDBE74C}" type="pres">
      <dgm:prSet presAssocID="{9419A9AC-E4AE-4483-AF87-6D3DB6BC40B9}" presName="sibTrans" presStyleCnt="0"/>
      <dgm:spPr/>
    </dgm:pt>
    <dgm:pt modelId="{25FE26D7-1977-4CB6-B530-3E479CC1ADE5}" type="pres">
      <dgm:prSet presAssocID="{F4E24E3C-EFCC-4EB8-99FE-7B1854AE8F6B}" presName="node" presStyleLbl="node1" presStyleIdx="2" presStyleCnt="4">
        <dgm:presLayoutVars>
          <dgm:bulletEnabled val="1"/>
        </dgm:presLayoutVars>
      </dgm:prSet>
      <dgm:spPr/>
      <dgm:t>
        <a:bodyPr/>
        <a:lstStyle/>
        <a:p>
          <a:endParaRPr lang="es-EC"/>
        </a:p>
      </dgm:t>
    </dgm:pt>
    <dgm:pt modelId="{F361C5D0-7E57-487E-A6DC-73E885756848}" type="pres">
      <dgm:prSet presAssocID="{F4870B1A-8C3C-4268-B2D4-CD98DB8C1BB4}" presName="sibTrans" presStyleCnt="0"/>
      <dgm:spPr/>
    </dgm:pt>
    <dgm:pt modelId="{52DBA261-488D-433A-AA3F-0FCA586044E5}" type="pres">
      <dgm:prSet presAssocID="{26F66D34-0930-4720-BD1C-E557D3585875}" presName="node" presStyleLbl="node1" presStyleIdx="3" presStyleCnt="4">
        <dgm:presLayoutVars>
          <dgm:bulletEnabled val="1"/>
        </dgm:presLayoutVars>
      </dgm:prSet>
      <dgm:spPr/>
      <dgm:t>
        <a:bodyPr/>
        <a:lstStyle/>
        <a:p>
          <a:endParaRPr lang="es-EC"/>
        </a:p>
      </dgm:t>
    </dgm:pt>
  </dgm:ptLst>
  <dgm:cxnLst>
    <dgm:cxn modelId="{9FD2FDD5-B25D-46C9-8A82-3D563DCBC4B6}" type="presOf" srcId="{F4E24E3C-EFCC-4EB8-99FE-7B1854AE8F6B}" destId="{25FE26D7-1977-4CB6-B530-3E479CC1ADE5}" srcOrd="0" destOrd="0" presId="urn:microsoft.com/office/officeart/2005/8/layout/default"/>
    <dgm:cxn modelId="{4200E8EE-E209-4674-B278-283C76C67D90}" type="presOf" srcId="{26F66D34-0930-4720-BD1C-E557D3585875}" destId="{52DBA261-488D-433A-AA3F-0FCA586044E5}" srcOrd="0" destOrd="0" presId="urn:microsoft.com/office/officeart/2005/8/layout/default"/>
    <dgm:cxn modelId="{20B3716F-BB8C-4565-9BD3-24AAB2AE57FD}" srcId="{F87B918C-7871-46A1-8E0D-4D47A148B73E}" destId="{F4E24E3C-EFCC-4EB8-99FE-7B1854AE8F6B}" srcOrd="2" destOrd="0" parTransId="{B37CA23A-23BE-49B1-AF7B-B88B6269B59F}" sibTransId="{F4870B1A-8C3C-4268-B2D4-CD98DB8C1BB4}"/>
    <dgm:cxn modelId="{883C4AEF-AEA1-4582-9316-30816B2E3B45}" srcId="{F87B918C-7871-46A1-8E0D-4D47A148B73E}" destId="{9F8C1193-0A35-4B4F-86F4-5DD54B8F766F}" srcOrd="1" destOrd="0" parTransId="{2077C094-4306-4872-AD04-810710CAD291}" sibTransId="{9419A9AC-E4AE-4483-AF87-6D3DB6BC40B9}"/>
    <dgm:cxn modelId="{7EC1037F-B582-4A69-94F8-A53024ECD5E0}" srcId="{F87B918C-7871-46A1-8E0D-4D47A148B73E}" destId="{26F66D34-0930-4720-BD1C-E557D3585875}" srcOrd="3" destOrd="0" parTransId="{1C99FB4C-7806-4269-B4A7-90BD57ED6FC9}" sibTransId="{77E1D439-38E6-4106-89FF-7100B8C666D2}"/>
    <dgm:cxn modelId="{A6E14790-16D9-4A17-B1DB-5CD9DF025A52}" srcId="{F87B918C-7871-46A1-8E0D-4D47A148B73E}" destId="{7E63D5EF-CC47-4CF4-8DC2-82DF13863F04}" srcOrd="0" destOrd="0" parTransId="{3D6DBF86-25CB-4FD4-A1B6-F3D3269FDDE8}" sibTransId="{DB0368B4-FA7E-43F1-99F6-293496648163}"/>
    <dgm:cxn modelId="{3BE97ECC-FECE-4483-9DFC-41C7806273EF}" type="presOf" srcId="{F87B918C-7871-46A1-8E0D-4D47A148B73E}" destId="{B4DC8605-3C68-43ED-A778-9D1102BC1E8A}" srcOrd="0" destOrd="0" presId="urn:microsoft.com/office/officeart/2005/8/layout/default"/>
    <dgm:cxn modelId="{A183225D-7BF2-4C84-970F-CDBB55E757A4}" type="presOf" srcId="{7E63D5EF-CC47-4CF4-8DC2-82DF13863F04}" destId="{FFB0874E-83EE-44E3-B7E4-0BF23613F5D5}" srcOrd="0" destOrd="0" presId="urn:microsoft.com/office/officeart/2005/8/layout/default"/>
    <dgm:cxn modelId="{298716B7-B09F-4A4C-BDF4-E2B3AED21BCA}" type="presOf" srcId="{9F8C1193-0A35-4B4F-86F4-5DD54B8F766F}" destId="{4775BEC0-383F-4F0C-B9EE-32A77536F3FE}" srcOrd="0" destOrd="0" presId="urn:microsoft.com/office/officeart/2005/8/layout/default"/>
    <dgm:cxn modelId="{72B9360E-5C32-4B6B-8D40-A7BD52705E54}" type="presParOf" srcId="{B4DC8605-3C68-43ED-A778-9D1102BC1E8A}" destId="{FFB0874E-83EE-44E3-B7E4-0BF23613F5D5}" srcOrd="0" destOrd="0" presId="urn:microsoft.com/office/officeart/2005/8/layout/default"/>
    <dgm:cxn modelId="{BA17B07F-E03D-4895-8C08-70E46B0AA0F5}" type="presParOf" srcId="{B4DC8605-3C68-43ED-A778-9D1102BC1E8A}" destId="{FFE4E9FB-51F3-4C4C-BC71-F81853EC4500}" srcOrd="1" destOrd="0" presId="urn:microsoft.com/office/officeart/2005/8/layout/default"/>
    <dgm:cxn modelId="{100BCF12-0609-4ACE-BB35-4A97AD0595E9}" type="presParOf" srcId="{B4DC8605-3C68-43ED-A778-9D1102BC1E8A}" destId="{4775BEC0-383F-4F0C-B9EE-32A77536F3FE}" srcOrd="2" destOrd="0" presId="urn:microsoft.com/office/officeart/2005/8/layout/default"/>
    <dgm:cxn modelId="{17E5FD36-9815-4DFA-8432-F0C8F0701A45}" type="presParOf" srcId="{B4DC8605-3C68-43ED-A778-9D1102BC1E8A}" destId="{7AC4690C-0784-4FD4-9369-C38BEEDBE74C}" srcOrd="3" destOrd="0" presId="urn:microsoft.com/office/officeart/2005/8/layout/default"/>
    <dgm:cxn modelId="{36A9DB95-212E-40FC-8A54-BB889EB304CE}" type="presParOf" srcId="{B4DC8605-3C68-43ED-A778-9D1102BC1E8A}" destId="{25FE26D7-1977-4CB6-B530-3E479CC1ADE5}" srcOrd="4" destOrd="0" presId="urn:microsoft.com/office/officeart/2005/8/layout/default"/>
    <dgm:cxn modelId="{F6228610-4120-4014-9C21-6EB9A595FB11}" type="presParOf" srcId="{B4DC8605-3C68-43ED-A778-9D1102BC1E8A}" destId="{F361C5D0-7E57-487E-A6DC-73E885756848}" srcOrd="5" destOrd="0" presId="urn:microsoft.com/office/officeart/2005/8/layout/default"/>
    <dgm:cxn modelId="{0129822D-45A7-44AC-ACCB-8257C62C7893}" type="presParOf" srcId="{B4DC8605-3C68-43ED-A778-9D1102BC1E8A}" destId="{52DBA261-488D-433A-AA3F-0FCA586044E5}"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D0490B-9112-4892-B662-49B4417E39DC}"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s-EC"/>
        </a:p>
      </dgm:t>
    </dgm:pt>
    <dgm:pt modelId="{E6F64122-A64A-46FA-BA14-27995A28D49C}">
      <dgm:prSet phldrT="[Texto]" custT="1"/>
      <dgm:spPr/>
      <dgm:t>
        <a:bodyPr/>
        <a:lstStyle/>
        <a:p>
          <a:r>
            <a:rPr lang="es-EC" sz="2800" b="1" dirty="0"/>
            <a:t>FOSFATASA ALCALINA</a:t>
          </a:r>
        </a:p>
      </dgm:t>
    </dgm:pt>
    <dgm:pt modelId="{7828BA93-51D0-47DD-B546-220A89ED217F}" type="parTrans" cxnId="{3CE96741-DB8F-4BA6-81AE-6A71B90B046A}">
      <dgm:prSet/>
      <dgm:spPr/>
      <dgm:t>
        <a:bodyPr/>
        <a:lstStyle/>
        <a:p>
          <a:endParaRPr lang="es-EC" b="0"/>
        </a:p>
      </dgm:t>
    </dgm:pt>
    <dgm:pt modelId="{CD8B9B65-E35E-484D-9433-BF4D7B4024B6}" type="sibTrans" cxnId="{3CE96741-DB8F-4BA6-81AE-6A71B90B046A}">
      <dgm:prSet/>
      <dgm:spPr/>
      <dgm:t>
        <a:bodyPr/>
        <a:lstStyle/>
        <a:p>
          <a:endParaRPr lang="es-EC" b="0"/>
        </a:p>
      </dgm:t>
    </dgm:pt>
    <dgm:pt modelId="{E1CE680A-6BEC-4BFD-9B83-2F3936C01BD6}" type="asst">
      <dgm:prSet phldrT="[Texto]" custT="1"/>
      <dgm:spPr/>
      <dgm:t>
        <a:bodyPr/>
        <a:lstStyle/>
        <a:p>
          <a:r>
            <a:rPr lang="es-EC" sz="1800" b="0" dirty="0"/>
            <a:t>Enzima presente en el hígado, los huesos, los riñones y el aparato digestivo. </a:t>
          </a:r>
        </a:p>
      </dgm:t>
    </dgm:pt>
    <dgm:pt modelId="{411EC33D-3679-432F-8786-E36F821B78BE}" type="parTrans" cxnId="{74DD6FBD-A38D-4D2E-92F2-75FA2958B1E7}">
      <dgm:prSet/>
      <dgm:spPr/>
      <dgm:t>
        <a:bodyPr/>
        <a:lstStyle/>
        <a:p>
          <a:endParaRPr lang="es-EC" b="0"/>
        </a:p>
      </dgm:t>
    </dgm:pt>
    <dgm:pt modelId="{06C9B5C1-508F-4C97-926F-5E17AC3ACC24}" type="sibTrans" cxnId="{74DD6FBD-A38D-4D2E-92F2-75FA2958B1E7}">
      <dgm:prSet/>
      <dgm:spPr/>
      <dgm:t>
        <a:bodyPr/>
        <a:lstStyle/>
        <a:p>
          <a:endParaRPr lang="es-EC" b="0"/>
        </a:p>
      </dgm:t>
    </dgm:pt>
    <dgm:pt modelId="{8C10B4C6-F41D-49B2-8610-E92544F7D058}">
      <dgm:prSet phldrT="[Texto]" custT="1"/>
      <dgm:spPr/>
      <dgm:t>
        <a:bodyPr/>
        <a:lstStyle/>
        <a:p>
          <a:r>
            <a:rPr lang="es-EC" sz="2000" b="0" dirty="0"/>
            <a:t>Hígado - dañado</a:t>
          </a:r>
        </a:p>
        <a:p>
          <a:r>
            <a:rPr lang="es-EC" sz="2000" b="0" dirty="0"/>
            <a:t>Enfermedades de los huesos</a:t>
          </a:r>
        </a:p>
      </dgm:t>
    </dgm:pt>
    <dgm:pt modelId="{536102DA-5F62-4E7A-B5A2-2BFB1B6FEB9A}" type="parTrans" cxnId="{AF050B2B-2AF5-4B9B-AF2A-101C18C2DD14}">
      <dgm:prSet/>
      <dgm:spPr/>
      <dgm:t>
        <a:bodyPr/>
        <a:lstStyle/>
        <a:p>
          <a:endParaRPr lang="es-EC" b="0"/>
        </a:p>
      </dgm:t>
    </dgm:pt>
    <dgm:pt modelId="{05935B8D-557A-4419-B962-459283A23550}" type="sibTrans" cxnId="{AF050B2B-2AF5-4B9B-AF2A-101C18C2DD14}">
      <dgm:prSet/>
      <dgm:spPr/>
      <dgm:t>
        <a:bodyPr/>
        <a:lstStyle/>
        <a:p>
          <a:endParaRPr lang="es-EC" b="0"/>
        </a:p>
      </dgm:t>
    </dgm:pt>
    <dgm:pt modelId="{004C00AD-01E1-4FF7-A8C9-205EA72E8FBC}">
      <dgm:prSet phldrT="[Texto]" custT="1"/>
      <dgm:spPr/>
      <dgm:t>
        <a:bodyPr/>
        <a:lstStyle/>
        <a:p>
          <a:r>
            <a:rPr lang="es-ES" sz="1800" b="0" dirty="0"/>
            <a:t>(Darly &amp; Osorio, 2013)</a:t>
          </a:r>
          <a:r>
            <a:rPr lang="es-EC" sz="1800" b="0" dirty="0"/>
            <a:t>. </a:t>
          </a:r>
        </a:p>
      </dgm:t>
    </dgm:pt>
    <dgm:pt modelId="{F69816E7-6023-4268-9208-EF92B2BF037F}" type="parTrans" cxnId="{C0CF07F3-089A-458F-B8AA-F2AF8D86C398}">
      <dgm:prSet/>
      <dgm:spPr/>
      <dgm:t>
        <a:bodyPr/>
        <a:lstStyle/>
        <a:p>
          <a:endParaRPr lang="es-EC" b="0"/>
        </a:p>
      </dgm:t>
    </dgm:pt>
    <dgm:pt modelId="{328DA923-5EFF-4804-A2AF-156529ADD45E}" type="sibTrans" cxnId="{C0CF07F3-089A-458F-B8AA-F2AF8D86C398}">
      <dgm:prSet/>
      <dgm:spPr/>
      <dgm:t>
        <a:bodyPr/>
        <a:lstStyle/>
        <a:p>
          <a:endParaRPr lang="es-EC" b="0"/>
        </a:p>
      </dgm:t>
    </dgm:pt>
    <dgm:pt modelId="{C6C651A5-40DD-4065-B584-1BEA74CA4660}" type="pres">
      <dgm:prSet presAssocID="{D2D0490B-9112-4892-B662-49B4417E39DC}" presName="hierChild1" presStyleCnt="0">
        <dgm:presLayoutVars>
          <dgm:orgChart val="1"/>
          <dgm:chPref val="1"/>
          <dgm:dir/>
          <dgm:animOne val="branch"/>
          <dgm:animLvl val="lvl"/>
          <dgm:resizeHandles/>
        </dgm:presLayoutVars>
      </dgm:prSet>
      <dgm:spPr/>
      <dgm:t>
        <a:bodyPr/>
        <a:lstStyle/>
        <a:p>
          <a:endParaRPr lang="es-EC"/>
        </a:p>
      </dgm:t>
    </dgm:pt>
    <dgm:pt modelId="{2F329948-840E-408F-B7B0-125CB3C4B4E8}" type="pres">
      <dgm:prSet presAssocID="{E6F64122-A64A-46FA-BA14-27995A28D49C}" presName="hierRoot1" presStyleCnt="0">
        <dgm:presLayoutVars>
          <dgm:hierBranch val="init"/>
        </dgm:presLayoutVars>
      </dgm:prSet>
      <dgm:spPr/>
    </dgm:pt>
    <dgm:pt modelId="{6B0C6B78-8630-4078-94BD-A368676B5085}" type="pres">
      <dgm:prSet presAssocID="{E6F64122-A64A-46FA-BA14-27995A28D49C}" presName="rootComposite1" presStyleCnt="0"/>
      <dgm:spPr/>
    </dgm:pt>
    <dgm:pt modelId="{B77F0C5B-EE67-4C65-89ED-F8F992B6A7EC}" type="pres">
      <dgm:prSet presAssocID="{E6F64122-A64A-46FA-BA14-27995A28D49C}" presName="rootText1" presStyleLbl="node0" presStyleIdx="0" presStyleCnt="1" custScaleX="151983" custScaleY="114220">
        <dgm:presLayoutVars>
          <dgm:chPref val="3"/>
        </dgm:presLayoutVars>
      </dgm:prSet>
      <dgm:spPr/>
      <dgm:t>
        <a:bodyPr/>
        <a:lstStyle/>
        <a:p>
          <a:endParaRPr lang="es-EC"/>
        </a:p>
      </dgm:t>
    </dgm:pt>
    <dgm:pt modelId="{5A276E67-46FB-4637-AB19-3B4A87EA13D4}" type="pres">
      <dgm:prSet presAssocID="{E6F64122-A64A-46FA-BA14-27995A28D49C}" presName="rootConnector1" presStyleLbl="node1" presStyleIdx="0" presStyleCnt="0"/>
      <dgm:spPr/>
      <dgm:t>
        <a:bodyPr/>
        <a:lstStyle/>
        <a:p>
          <a:endParaRPr lang="es-EC"/>
        </a:p>
      </dgm:t>
    </dgm:pt>
    <dgm:pt modelId="{84278F74-A3F6-4C46-87BA-0103DA7F591B}" type="pres">
      <dgm:prSet presAssocID="{E6F64122-A64A-46FA-BA14-27995A28D49C}" presName="hierChild2" presStyleCnt="0"/>
      <dgm:spPr/>
    </dgm:pt>
    <dgm:pt modelId="{C28CBA51-C7A6-47D5-9E8E-3FB90ACEDCDF}" type="pres">
      <dgm:prSet presAssocID="{536102DA-5F62-4E7A-B5A2-2BFB1B6FEB9A}" presName="Name37" presStyleLbl="parChTrans1D2" presStyleIdx="0" presStyleCnt="3"/>
      <dgm:spPr/>
      <dgm:t>
        <a:bodyPr/>
        <a:lstStyle/>
        <a:p>
          <a:endParaRPr lang="es-EC"/>
        </a:p>
      </dgm:t>
    </dgm:pt>
    <dgm:pt modelId="{67421841-567F-4016-8612-87B869D67CBA}" type="pres">
      <dgm:prSet presAssocID="{8C10B4C6-F41D-49B2-8610-E92544F7D058}" presName="hierRoot2" presStyleCnt="0">
        <dgm:presLayoutVars>
          <dgm:hierBranch val="init"/>
        </dgm:presLayoutVars>
      </dgm:prSet>
      <dgm:spPr/>
    </dgm:pt>
    <dgm:pt modelId="{0C95BF41-8C41-419F-88DA-93BA44C2391B}" type="pres">
      <dgm:prSet presAssocID="{8C10B4C6-F41D-49B2-8610-E92544F7D058}" presName="rootComposite" presStyleCnt="0"/>
      <dgm:spPr/>
    </dgm:pt>
    <dgm:pt modelId="{1A591BDE-D2F5-4145-8BC9-25639C3FD59D}" type="pres">
      <dgm:prSet presAssocID="{8C10B4C6-F41D-49B2-8610-E92544F7D058}" presName="rootText" presStyleLbl="node2" presStyleIdx="0" presStyleCnt="2" custScaleX="145791" custScaleY="170303">
        <dgm:presLayoutVars>
          <dgm:chPref val="3"/>
        </dgm:presLayoutVars>
      </dgm:prSet>
      <dgm:spPr/>
      <dgm:t>
        <a:bodyPr/>
        <a:lstStyle/>
        <a:p>
          <a:endParaRPr lang="es-EC"/>
        </a:p>
      </dgm:t>
    </dgm:pt>
    <dgm:pt modelId="{C8374FD8-F8A9-4EE6-95C6-2A5E89B0CDEE}" type="pres">
      <dgm:prSet presAssocID="{8C10B4C6-F41D-49B2-8610-E92544F7D058}" presName="rootConnector" presStyleLbl="node2" presStyleIdx="0" presStyleCnt="2"/>
      <dgm:spPr/>
      <dgm:t>
        <a:bodyPr/>
        <a:lstStyle/>
        <a:p>
          <a:endParaRPr lang="es-EC"/>
        </a:p>
      </dgm:t>
    </dgm:pt>
    <dgm:pt modelId="{95B21127-A57F-43B6-B601-DBD8EE87CE5C}" type="pres">
      <dgm:prSet presAssocID="{8C10B4C6-F41D-49B2-8610-E92544F7D058}" presName="hierChild4" presStyleCnt="0"/>
      <dgm:spPr/>
    </dgm:pt>
    <dgm:pt modelId="{7E9A010D-43AF-41D8-9293-8FAFC4BF991B}" type="pres">
      <dgm:prSet presAssocID="{8C10B4C6-F41D-49B2-8610-E92544F7D058}" presName="hierChild5" presStyleCnt="0"/>
      <dgm:spPr/>
    </dgm:pt>
    <dgm:pt modelId="{6D0B77A9-156E-48A7-97DB-B967E1F92808}" type="pres">
      <dgm:prSet presAssocID="{F69816E7-6023-4268-9208-EF92B2BF037F}" presName="Name37" presStyleLbl="parChTrans1D2" presStyleIdx="1" presStyleCnt="3"/>
      <dgm:spPr/>
      <dgm:t>
        <a:bodyPr/>
        <a:lstStyle/>
        <a:p>
          <a:endParaRPr lang="es-EC"/>
        </a:p>
      </dgm:t>
    </dgm:pt>
    <dgm:pt modelId="{58929C7B-34D0-4DAA-B212-BA62A6090329}" type="pres">
      <dgm:prSet presAssocID="{004C00AD-01E1-4FF7-A8C9-205EA72E8FBC}" presName="hierRoot2" presStyleCnt="0">
        <dgm:presLayoutVars>
          <dgm:hierBranch val="init"/>
        </dgm:presLayoutVars>
      </dgm:prSet>
      <dgm:spPr/>
    </dgm:pt>
    <dgm:pt modelId="{9C12B057-BA8A-484B-AACE-BBA05F104B45}" type="pres">
      <dgm:prSet presAssocID="{004C00AD-01E1-4FF7-A8C9-205EA72E8FBC}" presName="rootComposite" presStyleCnt="0"/>
      <dgm:spPr/>
    </dgm:pt>
    <dgm:pt modelId="{F6F7F1B5-F9CF-4A4A-B577-6ECE5FD27ECF}" type="pres">
      <dgm:prSet presAssocID="{004C00AD-01E1-4FF7-A8C9-205EA72E8FBC}" presName="rootText" presStyleLbl="node2" presStyleIdx="1" presStyleCnt="2" custScaleY="128517">
        <dgm:presLayoutVars>
          <dgm:chPref val="3"/>
        </dgm:presLayoutVars>
      </dgm:prSet>
      <dgm:spPr/>
      <dgm:t>
        <a:bodyPr/>
        <a:lstStyle/>
        <a:p>
          <a:endParaRPr lang="es-EC"/>
        </a:p>
      </dgm:t>
    </dgm:pt>
    <dgm:pt modelId="{6282F5BC-6EA7-4C40-A89E-99D6A97EA117}" type="pres">
      <dgm:prSet presAssocID="{004C00AD-01E1-4FF7-A8C9-205EA72E8FBC}" presName="rootConnector" presStyleLbl="node2" presStyleIdx="1" presStyleCnt="2"/>
      <dgm:spPr/>
      <dgm:t>
        <a:bodyPr/>
        <a:lstStyle/>
        <a:p>
          <a:endParaRPr lang="es-EC"/>
        </a:p>
      </dgm:t>
    </dgm:pt>
    <dgm:pt modelId="{5B11E343-E7E6-445E-BBAC-AA23A34EC5C5}" type="pres">
      <dgm:prSet presAssocID="{004C00AD-01E1-4FF7-A8C9-205EA72E8FBC}" presName="hierChild4" presStyleCnt="0"/>
      <dgm:spPr/>
    </dgm:pt>
    <dgm:pt modelId="{4DE6E47E-2AD4-4E4B-9FF2-3D2DE714EFFD}" type="pres">
      <dgm:prSet presAssocID="{004C00AD-01E1-4FF7-A8C9-205EA72E8FBC}" presName="hierChild5" presStyleCnt="0"/>
      <dgm:spPr/>
    </dgm:pt>
    <dgm:pt modelId="{0B1DB906-A764-47C1-A3E3-7F86A343DCE2}" type="pres">
      <dgm:prSet presAssocID="{E6F64122-A64A-46FA-BA14-27995A28D49C}" presName="hierChild3" presStyleCnt="0"/>
      <dgm:spPr/>
    </dgm:pt>
    <dgm:pt modelId="{F298CD05-08AA-4A98-B1EB-07D3D7916E57}" type="pres">
      <dgm:prSet presAssocID="{411EC33D-3679-432F-8786-E36F821B78BE}" presName="Name111" presStyleLbl="parChTrans1D2" presStyleIdx="2" presStyleCnt="3"/>
      <dgm:spPr/>
      <dgm:t>
        <a:bodyPr/>
        <a:lstStyle/>
        <a:p>
          <a:endParaRPr lang="es-EC"/>
        </a:p>
      </dgm:t>
    </dgm:pt>
    <dgm:pt modelId="{9B9CD8BB-E09B-47AA-8DD6-18CB388C8231}" type="pres">
      <dgm:prSet presAssocID="{E1CE680A-6BEC-4BFD-9B83-2F3936C01BD6}" presName="hierRoot3" presStyleCnt="0">
        <dgm:presLayoutVars>
          <dgm:hierBranch val="init"/>
        </dgm:presLayoutVars>
      </dgm:prSet>
      <dgm:spPr/>
    </dgm:pt>
    <dgm:pt modelId="{554EB661-8A54-4004-AABF-913FC39FE9BD}" type="pres">
      <dgm:prSet presAssocID="{E1CE680A-6BEC-4BFD-9B83-2F3936C01BD6}" presName="rootComposite3" presStyleCnt="0"/>
      <dgm:spPr/>
    </dgm:pt>
    <dgm:pt modelId="{3AEF1F82-D54D-4CC9-BF7F-F439A8DFF3B7}" type="pres">
      <dgm:prSet presAssocID="{E1CE680A-6BEC-4BFD-9B83-2F3936C01BD6}" presName="rootText3" presStyleLbl="asst1" presStyleIdx="0" presStyleCnt="1" custScaleX="112169" custScaleY="237651" custLinFactNeighborY="-1418">
        <dgm:presLayoutVars>
          <dgm:chPref val="3"/>
        </dgm:presLayoutVars>
      </dgm:prSet>
      <dgm:spPr/>
      <dgm:t>
        <a:bodyPr/>
        <a:lstStyle/>
        <a:p>
          <a:endParaRPr lang="es-EC"/>
        </a:p>
      </dgm:t>
    </dgm:pt>
    <dgm:pt modelId="{743E3B4D-41AB-4D8B-A892-19C895AD1D5F}" type="pres">
      <dgm:prSet presAssocID="{E1CE680A-6BEC-4BFD-9B83-2F3936C01BD6}" presName="rootConnector3" presStyleLbl="asst1" presStyleIdx="0" presStyleCnt="1"/>
      <dgm:spPr/>
      <dgm:t>
        <a:bodyPr/>
        <a:lstStyle/>
        <a:p>
          <a:endParaRPr lang="es-EC"/>
        </a:p>
      </dgm:t>
    </dgm:pt>
    <dgm:pt modelId="{53BB0528-FB32-47F3-99AE-BCA834836FC9}" type="pres">
      <dgm:prSet presAssocID="{E1CE680A-6BEC-4BFD-9B83-2F3936C01BD6}" presName="hierChild6" presStyleCnt="0"/>
      <dgm:spPr/>
    </dgm:pt>
    <dgm:pt modelId="{799EA941-5165-4491-9C93-95D08DB3805E}" type="pres">
      <dgm:prSet presAssocID="{E1CE680A-6BEC-4BFD-9B83-2F3936C01BD6}" presName="hierChild7" presStyleCnt="0"/>
      <dgm:spPr/>
    </dgm:pt>
  </dgm:ptLst>
  <dgm:cxnLst>
    <dgm:cxn modelId="{AF050B2B-2AF5-4B9B-AF2A-101C18C2DD14}" srcId="{E6F64122-A64A-46FA-BA14-27995A28D49C}" destId="{8C10B4C6-F41D-49B2-8610-E92544F7D058}" srcOrd="1" destOrd="0" parTransId="{536102DA-5F62-4E7A-B5A2-2BFB1B6FEB9A}" sibTransId="{05935B8D-557A-4419-B962-459283A23550}"/>
    <dgm:cxn modelId="{BE164E70-8CF3-4261-B2A7-D3FDEB248326}" type="presOf" srcId="{D2D0490B-9112-4892-B662-49B4417E39DC}" destId="{C6C651A5-40DD-4065-B584-1BEA74CA4660}" srcOrd="0" destOrd="0" presId="urn:microsoft.com/office/officeart/2005/8/layout/orgChart1"/>
    <dgm:cxn modelId="{800D05AF-BB87-4882-9216-07D0C23E0B53}" type="presOf" srcId="{004C00AD-01E1-4FF7-A8C9-205EA72E8FBC}" destId="{6282F5BC-6EA7-4C40-A89E-99D6A97EA117}" srcOrd="1" destOrd="0" presId="urn:microsoft.com/office/officeart/2005/8/layout/orgChart1"/>
    <dgm:cxn modelId="{A0B0EF45-91AB-44E4-9325-7575DBA48A18}" type="presOf" srcId="{F69816E7-6023-4268-9208-EF92B2BF037F}" destId="{6D0B77A9-156E-48A7-97DB-B967E1F92808}" srcOrd="0" destOrd="0" presId="urn:microsoft.com/office/officeart/2005/8/layout/orgChart1"/>
    <dgm:cxn modelId="{7FD44C3A-DA46-4668-8A46-69E4846D47AB}" type="presOf" srcId="{411EC33D-3679-432F-8786-E36F821B78BE}" destId="{F298CD05-08AA-4A98-B1EB-07D3D7916E57}" srcOrd="0" destOrd="0" presId="urn:microsoft.com/office/officeart/2005/8/layout/orgChart1"/>
    <dgm:cxn modelId="{B3C670B7-A1E1-4DF0-A4EF-4C30BC6285C9}" type="presOf" srcId="{536102DA-5F62-4E7A-B5A2-2BFB1B6FEB9A}" destId="{C28CBA51-C7A6-47D5-9E8E-3FB90ACEDCDF}" srcOrd="0" destOrd="0" presId="urn:microsoft.com/office/officeart/2005/8/layout/orgChart1"/>
    <dgm:cxn modelId="{1A804300-2B40-4935-A557-EDA155BB95D3}" type="presOf" srcId="{E1CE680A-6BEC-4BFD-9B83-2F3936C01BD6}" destId="{3AEF1F82-D54D-4CC9-BF7F-F439A8DFF3B7}" srcOrd="0" destOrd="0" presId="urn:microsoft.com/office/officeart/2005/8/layout/orgChart1"/>
    <dgm:cxn modelId="{74DD6FBD-A38D-4D2E-92F2-75FA2958B1E7}" srcId="{E6F64122-A64A-46FA-BA14-27995A28D49C}" destId="{E1CE680A-6BEC-4BFD-9B83-2F3936C01BD6}" srcOrd="0" destOrd="0" parTransId="{411EC33D-3679-432F-8786-E36F821B78BE}" sibTransId="{06C9B5C1-508F-4C97-926F-5E17AC3ACC24}"/>
    <dgm:cxn modelId="{610C52F2-52D7-4CDC-9FC8-0773FC169820}" type="presOf" srcId="{E1CE680A-6BEC-4BFD-9B83-2F3936C01BD6}" destId="{743E3B4D-41AB-4D8B-A892-19C895AD1D5F}" srcOrd="1" destOrd="0" presId="urn:microsoft.com/office/officeart/2005/8/layout/orgChart1"/>
    <dgm:cxn modelId="{0130FF4C-AEFE-4219-AAC9-C4450238C005}" type="presOf" srcId="{8C10B4C6-F41D-49B2-8610-E92544F7D058}" destId="{1A591BDE-D2F5-4145-8BC9-25639C3FD59D}" srcOrd="0" destOrd="0" presId="urn:microsoft.com/office/officeart/2005/8/layout/orgChart1"/>
    <dgm:cxn modelId="{C0CF07F3-089A-458F-B8AA-F2AF8D86C398}" srcId="{E6F64122-A64A-46FA-BA14-27995A28D49C}" destId="{004C00AD-01E1-4FF7-A8C9-205EA72E8FBC}" srcOrd="2" destOrd="0" parTransId="{F69816E7-6023-4268-9208-EF92B2BF037F}" sibTransId="{328DA923-5EFF-4804-A2AF-156529ADD45E}"/>
    <dgm:cxn modelId="{8B34083C-1CD5-401D-AB5B-1AE156D2DB7D}" type="presOf" srcId="{E6F64122-A64A-46FA-BA14-27995A28D49C}" destId="{B77F0C5B-EE67-4C65-89ED-F8F992B6A7EC}" srcOrd="0" destOrd="0" presId="urn:microsoft.com/office/officeart/2005/8/layout/orgChart1"/>
    <dgm:cxn modelId="{3CE96741-DB8F-4BA6-81AE-6A71B90B046A}" srcId="{D2D0490B-9112-4892-B662-49B4417E39DC}" destId="{E6F64122-A64A-46FA-BA14-27995A28D49C}" srcOrd="0" destOrd="0" parTransId="{7828BA93-51D0-47DD-B546-220A89ED217F}" sibTransId="{CD8B9B65-E35E-484D-9433-BF4D7B4024B6}"/>
    <dgm:cxn modelId="{4F0B9F63-92EC-4E7D-A8FA-425C8313C320}" type="presOf" srcId="{004C00AD-01E1-4FF7-A8C9-205EA72E8FBC}" destId="{F6F7F1B5-F9CF-4A4A-B577-6ECE5FD27ECF}" srcOrd="0" destOrd="0" presId="urn:microsoft.com/office/officeart/2005/8/layout/orgChart1"/>
    <dgm:cxn modelId="{E14CC2DB-34D7-4B04-A035-FF0387BFD421}" type="presOf" srcId="{E6F64122-A64A-46FA-BA14-27995A28D49C}" destId="{5A276E67-46FB-4637-AB19-3B4A87EA13D4}" srcOrd="1" destOrd="0" presId="urn:microsoft.com/office/officeart/2005/8/layout/orgChart1"/>
    <dgm:cxn modelId="{AE8F046A-02C0-49A5-9290-2D1209C9AEE2}" type="presOf" srcId="{8C10B4C6-F41D-49B2-8610-E92544F7D058}" destId="{C8374FD8-F8A9-4EE6-95C6-2A5E89B0CDEE}" srcOrd="1" destOrd="0" presId="urn:microsoft.com/office/officeart/2005/8/layout/orgChart1"/>
    <dgm:cxn modelId="{8FDAAD2A-8204-4C46-8ADF-20E9E6D71AE9}" type="presParOf" srcId="{C6C651A5-40DD-4065-B584-1BEA74CA4660}" destId="{2F329948-840E-408F-B7B0-125CB3C4B4E8}" srcOrd="0" destOrd="0" presId="urn:microsoft.com/office/officeart/2005/8/layout/orgChart1"/>
    <dgm:cxn modelId="{636D43E4-D338-4928-88BC-13B3DA405BFB}" type="presParOf" srcId="{2F329948-840E-408F-B7B0-125CB3C4B4E8}" destId="{6B0C6B78-8630-4078-94BD-A368676B5085}" srcOrd="0" destOrd="0" presId="urn:microsoft.com/office/officeart/2005/8/layout/orgChart1"/>
    <dgm:cxn modelId="{7BF0A048-A330-4D13-80E2-119E3CE53EF6}" type="presParOf" srcId="{6B0C6B78-8630-4078-94BD-A368676B5085}" destId="{B77F0C5B-EE67-4C65-89ED-F8F992B6A7EC}" srcOrd="0" destOrd="0" presId="urn:microsoft.com/office/officeart/2005/8/layout/orgChart1"/>
    <dgm:cxn modelId="{0F2DF658-46E4-409C-B5AE-27E060D8307B}" type="presParOf" srcId="{6B0C6B78-8630-4078-94BD-A368676B5085}" destId="{5A276E67-46FB-4637-AB19-3B4A87EA13D4}" srcOrd="1" destOrd="0" presId="urn:microsoft.com/office/officeart/2005/8/layout/orgChart1"/>
    <dgm:cxn modelId="{E15F86BA-8647-4698-A585-CC4E91B01C6C}" type="presParOf" srcId="{2F329948-840E-408F-B7B0-125CB3C4B4E8}" destId="{84278F74-A3F6-4C46-87BA-0103DA7F591B}" srcOrd="1" destOrd="0" presId="urn:microsoft.com/office/officeart/2005/8/layout/orgChart1"/>
    <dgm:cxn modelId="{59553E6B-26F5-4E89-B363-72FB18BC7CC2}" type="presParOf" srcId="{84278F74-A3F6-4C46-87BA-0103DA7F591B}" destId="{C28CBA51-C7A6-47D5-9E8E-3FB90ACEDCDF}" srcOrd="0" destOrd="0" presId="urn:microsoft.com/office/officeart/2005/8/layout/orgChart1"/>
    <dgm:cxn modelId="{29BB43D5-2D5A-4D07-A287-54634BBDF07E}" type="presParOf" srcId="{84278F74-A3F6-4C46-87BA-0103DA7F591B}" destId="{67421841-567F-4016-8612-87B869D67CBA}" srcOrd="1" destOrd="0" presId="urn:microsoft.com/office/officeart/2005/8/layout/orgChart1"/>
    <dgm:cxn modelId="{83A4AC93-E7EE-4CA0-9A64-4608838B4989}" type="presParOf" srcId="{67421841-567F-4016-8612-87B869D67CBA}" destId="{0C95BF41-8C41-419F-88DA-93BA44C2391B}" srcOrd="0" destOrd="0" presId="urn:microsoft.com/office/officeart/2005/8/layout/orgChart1"/>
    <dgm:cxn modelId="{8CFD70DA-D429-4382-8D5F-BDA5A764B48C}" type="presParOf" srcId="{0C95BF41-8C41-419F-88DA-93BA44C2391B}" destId="{1A591BDE-D2F5-4145-8BC9-25639C3FD59D}" srcOrd="0" destOrd="0" presId="urn:microsoft.com/office/officeart/2005/8/layout/orgChart1"/>
    <dgm:cxn modelId="{0BF1DDBC-212E-4681-B8EB-DB3EEB7B4279}" type="presParOf" srcId="{0C95BF41-8C41-419F-88DA-93BA44C2391B}" destId="{C8374FD8-F8A9-4EE6-95C6-2A5E89B0CDEE}" srcOrd="1" destOrd="0" presId="urn:microsoft.com/office/officeart/2005/8/layout/orgChart1"/>
    <dgm:cxn modelId="{6D3357E5-5347-4695-BD30-DE9ED0959CB1}" type="presParOf" srcId="{67421841-567F-4016-8612-87B869D67CBA}" destId="{95B21127-A57F-43B6-B601-DBD8EE87CE5C}" srcOrd="1" destOrd="0" presId="urn:microsoft.com/office/officeart/2005/8/layout/orgChart1"/>
    <dgm:cxn modelId="{660BA30F-CE3A-41E4-8527-F3DD8398351C}" type="presParOf" srcId="{67421841-567F-4016-8612-87B869D67CBA}" destId="{7E9A010D-43AF-41D8-9293-8FAFC4BF991B}" srcOrd="2" destOrd="0" presId="urn:microsoft.com/office/officeart/2005/8/layout/orgChart1"/>
    <dgm:cxn modelId="{E3EEAEC8-98D2-434C-9524-17C238586DFB}" type="presParOf" srcId="{84278F74-A3F6-4C46-87BA-0103DA7F591B}" destId="{6D0B77A9-156E-48A7-97DB-B967E1F92808}" srcOrd="2" destOrd="0" presId="urn:microsoft.com/office/officeart/2005/8/layout/orgChart1"/>
    <dgm:cxn modelId="{CD2A20F6-E1C1-4977-89C3-FB821BAFD51B}" type="presParOf" srcId="{84278F74-A3F6-4C46-87BA-0103DA7F591B}" destId="{58929C7B-34D0-4DAA-B212-BA62A6090329}" srcOrd="3" destOrd="0" presId="urn:microsoft.com/office/officeart/2005/8/layout/orgChart1"/>
    <dgm:cxn modelId="{3BBA91DD-A43C-4675-AF8E-271911B46154}" type="presParOf" srcId="{58929C7B-34D0-4DAA-B212-BA62A6090329}" destId="{9C12B057-BA8A-484B-AACE-BBA05F104B45}" srcOrd="0" destOrd="0" presId="urn:microsoft.com/office/officeart/2005/8/layout/orgChart1"/>
    <dgm:cxn modelId="{6B2A52F7-3E84-4B22-BD5F-26F768867206}" type="presParOf" srcId="{9C12B057-BA8A-484B-AACE-BBA05F104B45}" destId="{F6F7F1B5-F9CF-4A4A-B577-6ECE5FD27ECF}" srcOrd="0" destOrd="0" presId="urn:microsoft.com/office/officeart/2005/8/layout/orgChart1"/>
    <dgm:cxn modelId="{FBE5B754-D8C8-4A35-B489-526A3D821D26}" type="presParOf" srcId="{9C12B057-BA8A-484B-AACE-BBA05F104B45}" destId="{6282F5BC-6EA7-4C40-A89E-99D6A97EA117}" srcOrd="1" destOrd="0" presId="urn:microsoft.com/office/officeart/2005/8/layout/orgChart1"/>
    <dgm:cxn modelId="{5FE0A9F5-1AAF-4D1F-86E7-A93380C9536F}" type="presParOf" srcId="{58929C7B-34D0-4DAA-B212-BA62A6090329}" destId="{5B11E343-E7E6-445E-BBAC-AA23A34EC5C5}" srcOrd="1" destOrd="0" presId="urn:microsoft.com/office/officeart/2005/8/layout/orgChart1"/>
    <dgm:cxn modelId="{A99FBA2A-905D-4798-9DAF-EFC84F8CD399}" type="presParOf" srcId="{58929C7B-34D0-4DAA-B212-BA62A6090329}" destId="{4DE6E47E-2AD4-4E4B-9FF2-3D2DE714EFFD}" srcOrd="2" destOrd="0" presId="urn:microsoft.com/office/officeart/2005/8/layout/orgChart1"/>
    <dgm:cxn modelId="{8F584AE1-07C5-4DBC-8BB8-A87DDE08E075}" type="presParOf" srcId="{2F329948-840E-408F-B7B0-125CB3C4B4E8}" destId="{0B1DB906-A764-47C1-A3E3-7F86A343DCE2}" srcOrd="2" destOrd="0" presId="urn:microsoft.com/office/officeart/2005/8/layout/orgChart1"/>
    <dgm:cxn modelId="{F6BB3478-FF32-4E40-8861-CEC2CC09FB54}" type="presParOf" srcId="{0B1DB906-A764-47C1-A3E3-7F86A343DCE2}" destId="{F298CD05-08AA-4A98-B1EB-07D3D7916E57}" srcOrd="0" destOrd="0" presId="urn:microsoft.com/office/officeart/2005/8/layout/orgChart1"/>
    <dgm:cxn modelId="{DC486787-CBA9-4889-A506-0B4636FC81C9}" type="presParOf" srcId="{0B1DB906-A764-47C1-A3E3-7F86A343DCE2}" destId="{9B9CD8BB-E09B-47AA-8DD6-18CB388C8231}" srcOrd="1" destOrd="0" presId="urn:microsoft.com/office/officeart/2005/8/layout/orgChart1"/>
    <dgm:cxn modelId="{11855032-BDF9-46B5-BB65-C746895A5324}" type="presParOf" srcId="{9B9CD8BB-E09B-47AA-8DD6-18CB388C8231}" destId="{554EB661-8A54-4004-AABF-913FC39FE9BD}" srcOrd="0" destOrd="0" presId="urn:microsoft.com/office/officeart/2005/8/layout/orgChart1"/>
    <dgm:cxn modelId="{5E543037-A4A2-42C0-B66F-FE24F66E093D}" type="presParOf" srcId="{554EB661-8A54-4004-AABF-913FC39FE9BD}" destId="{3AEF1F82-D54D-4CC9-BF7F-F439A8DFF3B7}" srcOrd="0" destOrd="0" presId="urn:microsoft.com/office/officeart/2005/8/layout/orgChart1"/>
    <dgm:cxn modelId="{E7F0EAA1-C5D1-43B7-ABDB-FC79C0CA29E5}" type="presParOf" srcId="{554EB661-8A54-4004-AABF-913FC39FE9BD}" destId="{743E3B4D-41AB-4D8B-A892-19C895AD1D5F}" srcOrd="1" destOrd="0" presId="urn:microsoft.com/office/officeart/2005/8/layout/orgChart1"/>
    <dgm:cxn modelId="{9B74CF49-6CA0-48B3-828B-5ECC0FC9F0BC}" type="presParOf" srcId="{9B9CD8BB-E09B-47AA-8DD6-18CB388C8231}" destId="{53BB0528-FB32-47F3-99AE-BCA834836FC9}" srcOrd="1" destOrd="0" presId="urn:microsoft.com/office/officeart/2005/8/layout/orgChart1"/>
    <dgm:cxn modelId="{1BEE0944-EE74-4EDC-BB9C-5B4CEE2E8305}" type="presParOf" srcId="{9B9CD8BB-E09B-47AA-8DD6-18CB388C8231}" destId="{799EA941-5165-4491-9C93-95D08DB3805E}" srcOrd="2" destOrd="0" presId="urn:microsoft.com/office/officeart/2005/8/layout/orgChar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2D0490B-9112-4892-B662-49B4417E39DC}"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s-EC"/>
        </a:p>
      </dgm:t>
    </dgm:pt>
    <dgm:pt modelId="{E6F64122-A64A-46FA-BA14-27995A28D49C}">
      <dgm:prSet phldrT="[Texto]" custT="1"/>
      <dgm:spPr/>
      <dgm:t>
        <a:bodyPr/>
        <a:lstStyle/>
        <a:p>
          <a:r>
            <a:rPr lang="es-EC" sz="2400" b="1" dirty="0"/>
            <a:t>ALFALFA</a:t>
          </a:r>
        </a:p>
      </dgm:t>
    </dgm:pt>
    <dgm:pt modelId="{7828BA93-51D0-47DD-B546-220A89ED217F}" type="parTrans" cxnId="{3CE96741-DB8F-4BA6-81AE-6A71B90B046A}">
      <dgm:prSet/>
      <dgm:spPr/>
      <dgm:t>
        <a:bodyPr/>
        <a:lstStyle/>
        <a:p>
          <a:endParaRPr lang="es-EC"/>
        </a:p>
      </dgm:t>
    </dgm:pt>
    <dgm:pt modelId="{CD8B9B65-E35E-484D-9433-BF4D7B4024B6}" type="sibTrans" cxnId="{3CE96741-DB8F-4BA6-81AE-6A71B90B046A}">
      <dgm:prSet/>
      <dgm:spPr/>
      <dgm:t>
        <a:bodyPr/>
        <a:lstStyle/>
        <a:p>
          <a:endParaRPr lang="es-EC"/>
        </a:p>
      </dgm:t>
    </dgm:pt>
    <dgm:pt modelId="{E1CE680A-6BEC-4BFD-9B83-2F3936C01BD6}" type="asst">
      <dgm:prSet phldrT="[Texto]" custT="1"/>
      <dgm:spPr/>
      <dgm:t>
        <a:bodyPr/>
        <a:lstStyle/>
        <a:p>
          <a:r>
            <a:rPr lang="es-EC" sz="1600" dirty="0"/>
            <a:t>Planta herbácea</a:t>
          </a:r>
        </a:p>
        <a:p>
          <a:r>
            <a:rPr lang="es-EC" sz="1600" dirty="0"/>
            <a:t>Fabáceas o </a:t>
          </a:r>
          <a:r>
            <a:rPr lang="es-EC" sz="1600" dirty="0" err="1"/>
            <a:t>Leguminosae</a:t>
          </a:r>
          <a:endParaRPr lang="es-EC" sz="1600" dirty="0"/>
        </a:p>
      </dgm:t>
    </dgm:pt>
    <dgm:pt modelId="{411EC33D-3679-432F-8786-E36F821B78BE}" type="parTrans" cxnId="{74DD6FBD-A38D-4D2E-92F2-75FA2958B1E7}">
      <dgm:prSet/>
      <dgm:spPr/>
      <dgm:t>
        <a:bodyPr/>
        <a:lstStyle/>
        <a:p>
          <a:endParaRPr lang="es-EC"/>
        </a:p>
      </dgm:t>
    </dgm:pt>
    <dgm:pt modelId="{06C9B5C1-508F-4C97-926F-5E17AC3ACC24}" type="sibTrans" cxnId="{74DD6FBD-A38D-4D2E-92F2-75FA2958B1E7}">
      <dgm:prSet/>
      <dgm:spPr/>
      <dgm:t>
        <a:bodyPr/>
        <a:lstStyle/>
        <a:p>
          <a:endParaRPr lang="es-EC"/>
        </a:p>
      </dgm:t>
    </dgm:pt>
    <dgm:pt modelId="{8C10B4C6-F41D-49B2-8610-E92544F7D058}">
      <dgm:prSet phldrT="[Texto]" custT="1"/>
      <dgm:spPr/>
      <dgm:t>
        <a:bodyPr/>
        <a:lstStyle/>
        <a:p>
          <a:r>
            <a:rPr lang="es-EC" sz="1600" dirty="0"/>
            <a:t>Fibra y proteína</a:t>
          </a:r>
        </a:p>
        <a:p>
          <a:r>
            <a:rPr lang="es-EC" sz="1600" dirty="0"/>
            <a:t>Vitaminas y minerales esenciales</a:t>
          </a:r>
        </a:p>
      </dgm:t>
    </dgm:pt>
    <dgm:pt modelId="{536102DA-5F62-4E7A-B5A2-2BFB1B6FEB9A}" type="parTrans" cxnId="{AF050B2B-2AF5-4B9B-AF2A-101C18C2DD14}">
      <dgm:prSet/>
      <dgm:spPr/>
      <dgm:t>
        <a:bodyPr/>
        <a:lstStyle/>
        <a:p>
          <a:endParaRPr lang="es-EC"/>
        </a:p>
      </dgm:t>
    </dgm:pt>
    <dgm:pt modelId="{05935B8D-557A-4419-B962-459283A23550}" type="sibTrans" cxnId="{AF050B2B-2AF5-4B9B-AF2A-101C18C2DD14}">
      <dgm:prSet/>
      <dgm:spPr/>
      <dgm:t>
        <a:bodyPr/>
        <a:lstStyle/>
        <a:p>
          <a:endParaRPr lang="es-EC"/>
        </a:p>
      </dgm:t>
    </dgm:pt>
    <dgm:pt modelId="{83C1388B-71FD-4327-9103-4BD913B0BD37}">
      <dgm:prSet phldrT="[Texto]" custT="1"/>
      <dgm:spPr/>
      <dgm:t>
        <a:bodyPr/>
        <a:lstStyle/>
        <a:p>
          <a:r>
            <a:rPr lang="es-EC" sz="1600" dirty="0"/>
            <a:t>FEDNA (2016) </a:t>
          </a:r>
        </a:p>
        <a:p>
          <a:r>
            <a:rPr lang="es-EC" sz="1600" dirty="0"/>
            <a:t>Esteroles vegetales = disminución del colesterol</a:t>
          </a:r>
        </a:p>
      </dgm:t>
    </dgm:pt>
    <dgm:pt modelId="{614A5F5F-BA11-400D-8333-161E5060E351}" type="parTrans" cxnId="{83113CF9-B1F9-4C64-8EC2-13D8DE4B68F0}">
      <dgm:prSet/>
      <dgm:spPr/>
      <dgm:t>
        <a:bodyPr/>
        <a:lstStyle/>
        <a:p>
          <a:endParaRPr lang="es-EC"/>
        </a:p>
      </dgm:t>
    </dgm:pt>
    <dgm:pt modelId="{5E357A78-DEB0-4674-83DC-D53D6D769CDA}" type="sibTrans" cxnId="{83113CF9-B1F9-4C64-8EC2-13D8DE4B68F0}">
      <dgm:prSet/>
      <dgm:spPr/>
      <dgm:t>
        <a:bodyPr/>
        <a:lstStyle/>
        <a:p>
          <a:endParaRPr lang="es-EC"/>
        </a:p>
      </dgm:t>
    </dgm:pt>
    <dgm:pt modelId="{6354C231-3DD8-4C6B-88D3-302EA94ACCFE}">
      <dgm:prSet custT="1"/>
      <dgm:spPr/>
      <dgm:t>
        <a:bodyPr/>
        <a:lstStyle/>
        <a:p>
          <a:r>
            <a:rPr lang="es-EC" sz="1600" dirty="0"/>
            <a:t>Contiene </a:t>
          </a:r>
          <a:r>
            <a:rPr lang="es-EC" sz="1600" dirty="0" err="1"/>
            <a:t>xantófilas</a:t>
          </a:r>
          <a:endParaRPr lang="es-EC" sz="1600" dirty="0"/>
        </a:p>
      </dgm:t>
    </dgm:pt>
    <dgm:pt modelId="{6354AB2D-473B-4112-B490-6A25EAE49D97}" type="parTrans" cxnId="{1232BB80-E4EF-41A1-84D4-71294E423A69}">
      <dgm:prSet/>
      <dgm:spPr/>
      <dgm:t>
        <a:bodyPr/>
        <a:lstStyle/>
        <a:p>
          <a:endParaRPr lang="es-EC"/>
        </a:p>
      </dgm:t>
    </dgm:pt>
    <dgm:pt modelId="{C909E137-B9CD-4E69-818C-DE95F9709061}" type="sibTrans" cxnId="{1232BB80-E4EF-41A1-84D4-71294E423A69}">
      <dgm:prSet/>
      <dgm:spPr/>
      <dgm:t>
        <a:bodyPr/>
        <a:lstStyle/>
        <a:p>
          <a:endParaRPr lang="es-EC"/>
        </a:p>
      </dgm:t>
    </dgm:pt>
    <dgm:pt modelId="{C6C651A5-40DD-4065-B584-1BEA74CA4660}" type="pres">
      <dgm:prSet presAssocID="{D2D0490B-9112-4892-B662-49B4417E39DC}" presName="hierChild1" presStyleCnt="0">
        <dgm:presLayoutVars>
          <dgm:orgChart val="1"/>
          <dgm:chPref val="1"/>
          <dgm:dir/>
          <dgm:animOne val="branch"/>
          <dgm:animLvl val="lvl"/>
          <dgm:resizeHandles/>
        </dgm:presLayoutVars>
      </dgm:prSet>
      <dgm:spPr/>
      <dgm:t>
        <a:bodyPr/>
        <a:lstStyle/>
        <a:p>
          <a:endParaRPr lang="es-EC"/>
        </a:p>
      </dgm:t>
    </dgm:pt>
    <dgm:pt modelId="{2F329948-840E-408F-B7B0-125CB3C4B4E8}" type="pres">
      <dgm:prSet presAssocID="{E6F64122-A64A-46FA-BA14-27995A28D49C}" presName="hierRoot1" presStyleCnt="0">
        <dgm:presLayoutVars>
          <dgm:hierBranch val="init"/>
        </dgm:presLayoutVars>
      </dgm:prSet>
      <dgm:spPr/>
    </dgm:pt>
    <dgm:pt modelId="{6B0C6B78-8630-4078-94BD-A368676B5085}" type="pres">
      <dgm:prSet presAssocID="{E6F64122-A64A-46FA-BA14-27995A28D49C}" presName="rootComposite1" presStyleCnt="0"/>
      <dgm:spPr/>
    </dgm:pt>
    <dgm:pt modelId="{B77F0C5B-EE67-4C65-89ED-F8F992B6A7EC}" type="pres">
      <dgm:prSet presAssocID="{E6F64122-A64A-46FA-BA14-27995A28D49C}" presName="rootText1" presStyleLbl="node0" presStyleIdx="0" presStyleCnt="1" custScaleX="133464" custScaleY="140316">
        <dgm:presLayoutVars>
          <dgm:chPref val="3"/>
        </dgm:presLayoutVars>
      </dgm:prSet>
      <dgm:spPr/>
      <dgm:t>
        <a:bodyPr/>
        <a:lstStyle/>
        <a:p>
          <a:endParaRPr lang="es-EC"/>
        </a:p>
      </dgm:t>
    </dgm:pt>
    <dgm:pt modelId="{5A276E67-46FB-4637-AB19-3B4A87EA13D4}" type="pres">
      <dgm:prSet presAssocID="{E6F64122-A64A-46FA-BA14-27995A28D49C}" presName="rootConnector1" presStyleLbl="node1" presStyleIdx="0" presStyleCnt="0"/>
      <dgm:spPr/>
      <dgm:t>
        <a:bodyPr/>
        <a:lstStyle/>
        <a:p>
          <a:endParaRPr lang="es-EC"/>
        </a:p>
      </dgm:t>
    </dgm:pt>
    <dgm:pt modelId="{84278F74-A3F6-4C46-87BA-0103DA7F591B}" type="pres">
      <dgm:prSet presAssocID="{E6F64122-A64A-46FA-BA14-27995A28D49C}" presName="hierChild2" presStyleCnt="0"/>
      <dgm:spPr/>
    </dgm:pt>
    <dgm:pt modelId="{C28CBA51-C7A6-47D5-9E8E-3FB90ACEDCDF}" type="pres">
      <dgm:prSet presAssocID="{536102DA-5F62-4E7A-B5A2-2BFB1B6FEB9A}" presName="Name37" presStyleLbl="parChTrans1D2" presStyleIdx="0" presStyleCnt="4"/>
      <dgm:spPr/>
      <dgm:t>
        <a:bodyPr/>
        <a:lstStyle/>
        <a:p>
          <a:endParaRPr lang="es-EC"/>
        </a:p>
      </dgm:t>
    </dgm:pt>
    <dgm:pt modelId="{67421841-567F-4016-8612-87B869D67CBA}" type="pres">
      <dgm:prSet presAssocID="{8C10B4C6-F41D-49B2-8610-E92544F7D058}" presName="hierRoot2" presStyleCnt="0">
        <dgm:presLayoutVars>
          <dgm:hierBranch val="init"/>
        </dgm:presLayoutVars>
      </dgm:prSet>
      <dgm:spPr/>
    </dgm:pt>
    <dgm:pt modelId="{0C95BF41-8C41-419F-88DA-93BA44C2391B}" type="pres">
      <dgm:prSet presAssocID="{8C10B4C6-F41D-49B2-8610-E92544F7D058}" presName="rootComposite" presStyleCnt="0"/>
      <dgm:spPr/>
    </dgm:pt>
    <dgm:pt modelId="{1A591BDE-D2F5-4145-8BC9-25639C3FD59D}" type="pres">
      <dgm:prSet presAssocID="{8C10B4C6-F41D-49B2-8610-E92544F7D058}" presName="rootText" presStyleLbl="node2" presStyleIdx="0" presStyleCnt="3" custScaleX="108152" custScaleY="247838">
        <dgm:presLayoutVars>
          <dgm:chPref val="3"/>
        </dgm:presLayoutVars>
      </dgm:prSet>
      <dgm:spPr/>
      <dgm:t>
        <a:bodyPr/>
        <a:lstStyle/>
        <a:p>
          <a:endParaRPr lang="es-EC"/>
        </a:p>
      </dgm:t>
    </dgm:pt>
    <dgm:pt modelId="{C8374FD8-F8A9-4EE6-95C6-2A5E89B0CDEE}" type="pres">
      <dgm:prSet presAssocID="{8C10B4C6-F41D-49B2-8610-E92544F7D058}" presName="rootConnector" presStyleLbl="node2" presStyleIdx="0" presStyleCnt="3"/>
      <dgm:spPr/>
      <dgm:t>
        <a:bodyPr/>
        <a:lstStyle/>
        <a:p>
          <a:endParaRPr lang="es-EC"/>
        </a:p>
      </dgm:t>
    </dgm:pt>
    <dgm:pt modelId="{95B21127-A57F-43B6-B601-DBD8EE87CE5C}" type="pres">
      <dgm:prSet presAssocID="{8C10B4C6-F41D-49B2-8610-E92544F7D058}" presName="hierChild4" presStyleCnt="0"/>
      <dgm:spPr/>
    </dgm:pt>
    <dgm:pt modelId="{7E9A010D-43AF-41D8-9293-8FAFC4BF991B}" type="pres">
      <dgm:prSet presAssocID="{8C10B4C6-F41D-49B2-8610-E92544F7D058}" presName="hierChild5" presStyleCnt="0"/>
      <dgm:spPr/>
    </dgm:pt>
    <dgm:pt modelId="{34B99867-F977-4C75-BA29-3190D4F7619A}" type="pres">
      <dgm:prSet presAssocID="{6354AB2D-473B-4112-B490-6A25EAE49D97}" presName="Name37" presStyleLbl="parChTrans1D2" presStyleIdx="1" presStyleCnt="4"/>
      <dgm:spPr/>
      <dgm:t>
        <a:bodyPr/>
        <a:lstStyle/>
        <a:p>
          <a:endParaRPr lang="es-EC"/>
        </a:p>
      </dgm:t>
    </dgm:pt>
    <dgm:pt modelId="{CF5AAC15-A802-442E-BA0E-DCF103BD00B9}" type="pres">
      <dgm:prSet presAssocID="{6354C231-3DD8-4C6B-88D3-302EA94ACCFE}" presName="hierRoot2" presStyleCnt="0">
        <dgm:presLayoutVars>
          <dgm:hierBranch val="init"/>
        </dgm:presLayoutVars>
      </dgm:prSet>
      <dgm:spPr/>
    </dgm:pt>
    <dgm:pt modelId="{DCED26CD-3298-43F3-A2BB-6C441D201A94}" type="pres">
      <dgm:prSet presAssocID="{6354C231-3DD8-4C6B-88D3-302EA94ACCFE}" presName="rootComposite" presStyleCnt="0"/>
      <dgm:spPr/>
    </dgm:pt>
    <dgm:pt modelId="{9633F0F6-26D8-428D-92AB-32258A0D5E10}" type="pres">
      <dgm:prSet presAssocID="{6354C231-3DD8-4C6B-88D3-302EA94ACCFE}" presName="rootText" presStyleLbl="node2" presStyleIdx="1" presStyleCnt="3" custScaleY="142257">
        <dgm:presLayoutVars>
          <dgm:chPref val="3"/>
        </dgm:presLayoutVars>
      </dgm:prSet>
      <dgm:spPr/>
      <dgm:t>
        <a:bodyPr/>
        <a:lstStyle/>
        <a:p>
          <a:endParaRPr lang="es-EC"/>
        </a:p>
      </dgm:t>
    </dgm:pt>
    <dgm:pt modelId="{4B3FBB43-CF82-4AD8-9AA7-B3F1AA911332}" type="pres">
      <dgm:prSet presAssocID="{6354C231-3DD8-4C6B-88D3-302EA94ACCFE}" presName="rootConnector" presStyleLbl="node2" presStyleIdx="1" presStyleCnt="3"/>
      <dgm:spPr/>
      <dgm:t>
        <a:bodyPr/>
        <a:lstStyle/>
        <a:p>
          <a:endParaRPr lang="es-EC"/>
        </a:p>
      </dgm:t>
    </dgm:pt>
    <dgm:pt modelId="{D18C274A-A16D-4ABC-B6E9-80D33B88AEAE}" type="pres">
      <dgm:prSet presAssocID="{6354C231-3DD8-4C6B-88D3-302EA94ACCFE}" presName="hierChild4" presStyleCnt="0"/>
      <dgm:spPr/>
    </dgm:pt>
    <dgm:pt modelId="{5C10A9EF-8818-4AB2-A243-981A41BC5B01}" type="pres">
      <dgm:prSet presAssocID="{6354C231-3DD8-4C6B-88D3-302EA94ACCFE}" presName="hierChild5" presStyleCnt="0"/>
      <dgm:spPr/>
    </dgm:pt>
    <dgm:pt modelId="{DE542690-C874-4817-943E-357C682B2B71}" type="pres">
      <dgm:prSet presAssocID="{614A5F5F-BA11-400D-8333-161E5060E351}" presName="Name37" presStyleLbl="parChTrans1D2" presStyleIdx="2" presStyleCnt="4"/>
      <dgm:spPr/>
      <dgm:t>
        <a:bodyPr/>
        <a:lstStyle/>
        <a:p>
          <a:endParaRPr lang="es-EC"/>
        </a:p>
      </dgm:t>
    </dgm:pt>
    <dgm:pt modelId="{6A29CEBD-A8FE-40BE-96D3-69117AE0C8B9}" type="pres">
      <dgm:prSet presAssocID="{83C1388B-71FD-4327-9103-4BD913B0BD37}" presName="hierRoot2" presStyleCnt="0">
        <dgm:presLayoutVars>
          <dgm:hierBranch val="init"/>
        </dgm:presLayoutVars>
      </dgm:prSet>
      <dgm:spPr/>
    </dgm:pt>
    <dgm:pt modelId="{1A60687D-755D-49A2-BFA7-B0AFDDC5039B}" type="pres">
      <dgm:prSet presAssocID="{83C1388B-71FD-4327-9103-4BD913B0BD37}" presName="rootComposite" presStyleCnt="0"/>
      <dgm:spPr/>
    </dgm:pt>
    <dgm:pt modelId="{2AE5EC85-6FBD-485F-983B-25EEE35ADC2B}" type="pres">
      <dgm:prSet presAssocID="{83C1388B-71FD-4327-9103-4BD913B0BD37}" presName="rootText" presStyleLbl="node2" presStyleIdx="2" presStyleCnt="3" custScaleX="138127" custScaleY="269221">
        <dgm:presLayoutVars>
          <dgm:chPref val="3"/>
        </dgm:presLayoutVars>
      </dgm:prSet>
      <dgm:spPr/>
      <dgm:t>
        <a:bodyPr/>
        <a:lstStyle/>
        <a:p>
          <a:endParaRPr lang="es-EC"/>
        </a:p>
      </dgm:t>
    </dgm:pt>
    <dgm:pt modelId="{0607CB8B-CB95-41A6-86B2-83E57208F439}" type="pres">
      <dgm:prSet presAssocID="{83C1388B-71FD-4327-9103-4BD913B0BD37}" presName="rootConnector" presStyleLbl="node2" presStyleIdx="2" presStyleCnt="3"/>
      <dgm:spPr/>
      <dgm:t>
        <a:bodyPr/>
        <a:lstStyle/>
        <a:p>
          <a:endParaRPr lang="es-EC"/>
        </a:p>
      </dgm:t>
    </dgm:pt>
    <dgm:pt modelId="{3C0D478C-96BA-481C-A303-F4234AFFDA40}" type="pres">
      <dgm:prSet presAssocID="{83C1388B-71FD-4327-9103-4BD913B0BD37}" presName="hierChild4" presStyleCnt="0"/>
      <dgm:spPr/>
    </dgm:pt>
    <dgm:pt modelId="{E974123B-3516-45DB-9973-089578ADCBB1}" type="pres">
      <dgm:prSet presAssocID="{83C1388B-71FD-4327-9103-4BD913B0BD37}" presName="hierChild5" presStyleCnt="0"/>
      <dgm:spPr/>
    </dgm:pt>
    <dgm:pt modelId="{0B1DB906-A764-47C1-A3E3-7F86A343DCE2}" type="pres">
      <dgm:prSet presAssocID="{E6F64122-A64A-46FA-BA14-27995A28D49C}" presName="hierChild3" presStyleCnt="0"/>
      <dgm:spPr/>
    </dgm:pt>
    <dgm:pt modelId="{F298CD05-08AA-4A98-B1EB-07D3D7916E57}" type="pres">
      <dgm:prSet presAssocID="{411EC33D-3679-432F-8786-E36F821B78BE}" presName="Name111" presStyleLbl="parChTrans1D2" presStyleIdx="3" presStyleCnt="4"/>
      <dgm:spPr/>
      <dgm:t>
        <a:bodyPr/>
        <a:lstStyle/>
        <a:p>
          <a:endParaRPr lang="es-EC"/>
        </a:p>
      </dgm:t>
    </dgm:pt>
    <dgm:pt modelId="{9B9CD8BB-E09B-47AA-8DD6-18CB388C8231}" type="pres">
      <dgm:prSet presAssocID="{E1CE680A-6BEC-4BFD-9B83-2F3936C01BD6}" presName="hierRoot3" presStyleCnt="0">
        <dgm:presLayoutVars>
          <dgm:hierBranch val="init"/>
        </dgm:presLayoutVars>
      </dgm:prSet>
      <dgm:spPr/>
    </dgm:pt>
    <dgm:pt modelId="{554EB661-8A54-4004-AABF-913FC39FE9BD}" type="pres">
      <dgm:prSet presAssocID="{E1CE680A-6BEC-4BFD-9B83-2F3936C01BD6}" presName="rootComposite3" presStyleCnt="0"/>
      <dgm:spPr/>
    </dgm:pt>
    <dgm:pt modelId="{3AEF1F82-D54D-4CC9-BF7F-F439A8DFF3B7}" type="pres">
      <dgm:prSet presAssocID="{E1CE680A-6BEC-4BFD-9B83-2F3936C01BD6}" presName="rootText3" presStyleLbl="asst1" presStyleIdx="0" presStyleCnt="1" custScaleX="135460" custScaleY="194852">
        <dgm:presLayoutVars>
          <dgm:chPref val="3"/>
        </dgm:presLayoutVars>
      </dgm:prSet>
      <dgm:spPr/>
      <dgm:t>
        <a:bodyPr/>
        <a:lstStyle/>
        <a:p>
          <a:endParaRPr lang="es-EC"/>
        </a:p>
      </dgm:t>
    </dgm:pt>
    <dgm:pt modelId="{743E3B4D-41AB-4D8B-A892-19C895AD1D5F}" type="pres">
      <dgm:prSet presAssocID="{E1CE680A-6BEC-4BFD-9B83-2F3936C01BD6}" presName="rootConnector3" presStyleLbl="asst1" presStyleIdx="0" presStyleCnt="1"/>
      <dgm:spPr/>
      <dgm:t>
        <a:bodyPr/>
        <a:lstStyle/>
        <a:p>
          <a:endParaRPr lang="es-EC"/>
        </a:p>
      </dgm:t>
    </dgm:pt>
    <dgm:pt modelId="{53BB0528-FB32-47F3-99AE-BCA834836FC9}" type="pres">
      <dgm:prSet presAssocID="{E1CE680A-6BEC-4BFD-9B83-2F3936C01BD6}" presName="hierChild6" presStyleCnt="0"/>
      <dgm:spPr/>
    </dgm:pt>
    <dgm:pt modelId="{799EA941-5165-4491-9C93-95D08DB3805E}" type="pres">
      <dgm:prSet presAssocID="{E1CE680A-6BEC-4BFD-9B83-2F3936C01BD6}" presName="hierChild7" presStyleCnt="0"/>
      <dgm:spPr/>
    </dgm:pt>
  </dgm:ptLst>
  <dgm:cxnLst>
    <dgm:cxn modelId="{AF050B2B-2AF5-4B9B-AF2A-101C18C2DD14}" srcId="{E6F64122-A64A-46FA-BA14-27995A28D49C}" destId="{8C10B4C6-F41D-49B2-8610-E92544F7D058}" srcOrd="1" destOrd="0" parTransId="{536102DA-5F62-4E7A-B5A2-2BFB1B6FEB9A}" sibTransId="{05935B8D-557A-4419-B962-459283A23550}"/>
    <dgm:cxn modelId="{BE164E70-8CF3-4261-B2A7-D3FDEB248326}" type="presOf" srcId="{D2D0490B-9112-4892-B662-49B4417E39DC}" destId="{C6C651A5-40DD-4065-B584-1BEA74CA4660}" srcOrd="0" destOrd="0" presId="urn:microsoft.com/office/officeart/2005/8/layout/orgChart1"/>
    <dgm:cxn modelId="{83113CF9-B1F9-4C64-8EC2-13D8DE4B68F0}" srcId="{E6F64122-A64A-46FA-BA14-27995A28D49C}" destId="{83C1388B-71FD-4327-9103-4BD913B0BD37}" srcOrd="3" destOrd="0" parTransId="{614A5F5F-BA11-400D-8333-161E5060E351}" sibTransId="{5E357A78-DEB0-4674-83DC-D53D6D769CDA}"/>
    <dgm:cxn modelId="{7FD44C3A-DA46-4668-8A46-69E4846D47AB}" type="presOf" srcId="{411EC33D-3679-432F-8786-E36F821B78BE}" destId="{F298CD05-08AA-4A98-B1EB-07D3D7916E57}" srcOrd="0" destOrd="0" presId="urn:microsoft.com/office/officeart/2005/8/layout/orgChart1"/>
    <dgm:cxn modelId="{E050FBA0-DF46-442D-A34A-0A030BA9A2E5}" type="presOf" srcId="{6354C231-3DD8-4C6B-88D3-302EA94ACCFE}" destId="{9633F0F6-26D8-428D-92AB-32258A0D5E10}" srcOrd="0" destOrd="0" presId="urn:microsoft.com/office/officeart/2005/8/layout/orgChart1"/>
    <dgm:cxn modelId="{C40CF5B3-9C61-421B-94AB-05D0883F5312}" type="presOf" srcId="{6354C231-3DD8-4C6B-88D3-302EA94ACCFE}" destId="{4B3FBB43-CF82-4AD8-9AA7-B3F1AA911332}" srcOrd="1" destOrd="0" presId="urn:microsoft.com/office/officeart/2005/8/layout/orgChart1"/>
    <dgm:cxn modelId="{5186E5B2-DB82-4C85-8209-F6D764E7116E}" type="presOf" srcId="{83C1388B-71FD-4327-9103-4BD913B0BD37}" destId="{2AE5EC85-6FBD-485F-983B-25EEE35ADC2B}" srcOrd="0" destOrd="0" presId="urn:microsoft.com/office/officeart/2005/8/layout/orgChart1"/>
    <dgm:cxn modelId="{B3C670B7-A1E1-4DF0-A4EF-4C30BC6285C9}" type="presOf" srcId="{536102DA-5F62-4E7A-B5A2-2BFB1B6FEB9A}" destId="{C28CBA51-C7A6-47D5-9E8E-3FB90ACEDCDF}" srcOrd="0" destOrd="0" presId="urn:microsoft.com/office/officeart/2005/8/layout/orgChart1"/>
    <dgm:cxn modelId="{1A804300-2B40-4935-A557-EDA155BB95D3}" type="presOf" srcId="{E1CE680A-6BEC-4BFD-9B83-2F3936C01BD6}" destId="{3AEF1F82-D54D-4CC9-BF7F-F439A8DFF3B7}" srcOrd="0" destOrd="0" presId="urn:microsoft.com/office/officeart/2005/8/layout/orgChart1"/>
    <dgm:cxn modelId="{74DD6FBD-A38D-4D2E-92F2-75FA2958B1E7}" srcId="{E6F64122-A64A-46FA-BA14-27995A28D49C}" destId="{E1CE680A-6BEC-4BFD-9B83-2F3936C01BD6}" srcOrd="0" destOrd="0" parTransId="{411EC33D-3679-432F-8786-E36F821B78BE}" sibTransId="{06C9B5C1-508F-4C97-926F-5E17AC3ACC24}"/>
    <dgm:cxn modelId="{610C52F2-52D7-4CDC-9FC8-0773FC169820}" type="presOf" srcId="{E1CE680A-6BEC-4BFD-9B83-2F3936C01BD6}" destId="{743E3B4D-41AB-4D8B-A892-19C895AD1D5F}" srcOrd="1" destOrd="0" presId="urn:microsoft.com/office/officeart/2005/8/layout/orgChart1"/>
    <dgm:cxn modelId="{1FCB46C4-7AD3-4B11-AA3B-5798139EDC1A}" type="presOf" srcId="{614A5F5F-BA11-400D-8333-161E5060E351}" destId="{DE542690-C874-4817-943E-357C682B2B71}" srcOrd="0" destOrd="0" presId="urn:microsoft.com/office/officeart/2005/8/layout/orgChart1"/>
    <dgm:cxn modelId="{0130FF4C-AEFE-4219-AAC9-C4450238C005}" type="presOf" srcId="{8C10B4C6-F41D-49B2-8610-E92544F7D058}" destId="{1A591BDE-D2F5-4145-8BC9-25639C3FD59D}" srcOrd="0" destOrd="0" presId="urn:microsoft.com/office/officeart/2005/8/layout/orgChart1"/>
    <dgm:cxn modelId="{5DA1115B-F4F6-4137-AA27-325B3CF41B02}" type="presOf" srcId="{83C1388B-71FD-4327-9103-4BD913B0BD37}" destId="{0607CB8B-CB95-41A6-86B2-83E57208F439}" srcOrd="1" destOrd="0" presId="urn:microsoft.com/office/officeart/2005/8/layout/orgChart1"/>
    <dgm:cxn modelId="{8B34083C-1CD5-401D-AB5B-1AE156D2DB7D}" type="presOf" srcId="{E6F64122-A64A-46FA-BA14-27995A28D49C}" destId="{B77F0C5B-EE67-4C65-89ED-F8F992B6A7EC}" srcOrd="0" destOrd="0" presId="urn:microsoft.com/office/officeart/2005/8/layout/orgChart1"/>
    <dgm:cxn modelId="{3CE96741-DB8F-4BA6-81AE-6A71B90B046A}" srcId="{D2D0490B-9112-4892-B662-49B4417E39DC}" destId="{E6F64122-A64A-46FA-BA14-27995A28D49C}" srcOrd="0" destOrd="0" parTransId="{7828BA93-51D0-47DD-B546-220A89ED217F}" sibTransId="{CD8B9B65-E35E-484D-9433-BF4D7B4024B6}"/>
    <dgm:cxn modelId="{6CD04452-843A-41FC-9E12-5FC1E250DBBE}" type="presOf" srcId="{6354AB2D-473B-4112-B490-6A25EAE49D97}" destId="{34B99867-F977-4C75-BA29-3190D4F7619A}" srcOrd="0" destOrd="0" presId="urn:microsoft.com/office/officeart/2005/8/layout/orgChart1"/>
    <dgm:cxn modelId="{E14CC2DB-34D7-4B04-A035-FF0387BFD421}" type="presOf" srcId="{E6F64122-A64A-46FA-BA14-27995A28D49C}" destId="{5A276E67-46FB-4637-AB19-3B4A87EA13D4}" srcOrd="1" destOrd="0" presId="urn:microsoft.com/office/officeart/2005/8/layout/orgChart1"/>
    <dgm:cxn modelId="{1232BB80-E4EF-41A1-84D4-71294E423A69}" srcId="{E6F64122-A64A-46FA-BA14-27995A28D49C}" destId="{6354C231-3DD8-4C6B-88D3-302EA94ACCFE}" srcOrd="2" destOrd="0" parTransId="{6354AB2D-473B-4112-B490-6A25EAE49D97}" sibTransId="{C909E137-B9CD-4E69-818C-DE95F9709061}"/>
    <dgm:cxn modelId="{AE8F046A-02C0-49A5-9290-2D1209C9AEE2}" type="presOf" srcId="{8C10B4C6-F41D-49B2-8610-E92544F7D058}" destId="{C8374FD8-F8A9-4EE6-95C6-2A5E89B0CDEE}" srcOrd="1" destOrd="0" presId="urn:microsoft.com/office/officeart/2005/8/layout/orgChart1"/>
    <dgm:cxn modelId="{8FDAAD2A-8204-4C46-8ADF-20E9E6D71AE9}" type="presParOf" srcId="{C6C651A5-40DD-4065-B584-1BEA74CA4660}" destId="{2F329948-840E-408F-B7B0-125CB3C4B4E8}" srcOrd="0" destOrd="0" presId="urn:microsoft.com/office/officeart/2005/8/layout/orgChart1"/>
    <dgm:cxn modelId="{636D43E4-D338-4928-88BC-13B3DA405BFB}" type="presParOf" srcId="{2F329948-840E-408F-B7B0-125CB3C4B4E8}" destId="{6B0C6B78-8630-4078-94BD-A368676B5085}" srcOrd="0" destOrd="0" presId="urn:microsoft.com/office/officeart/2005/8/layout/orgChart1"/>
    <dgm:cxn modelId="{7BF0A048-A330-4D13-80E2-119E3CE53EF6}" type="presParOf" srcId="{6B0C6B78-8630-4078-94BD-A368676B5085}" destId="{B77F0C5B-EE67-4C65-89ED-F8F992B6A7EC}" srcOrd="0" destOrd="0" presId="urn:microsoft.com/office/officeart/2005/8/layout/orgChart1"/>
    <dgm:cxn modelId="{0F2DF658-46E4-409C-B5AE-27E060D8307B}" type="presParOf" srcId="{6B0C6B78-8630-4078-94BD-A368676B5085}" destId="{5A276E67-46FB-4637-AB19-3B4A87EA13D4}" srcOrd="1" destOrd="0" presId="urn:microsoft.com/office/officeart/2005/8/layout/orgChart1"/>
    <dgm:cxn modelId="{E15F86BA-8647-4698-A585-CC4E91B01C6C}" type="presParOf" srcId="{2F329948-840E-408F-B7B0-125CB3C4B4E8}" destId="{84278F74-A3F6-4C46-87BA-0103DA7F591B}" srcOrd="1" destOrd="0" presId="urn:microsoft.com/office/officeart/2005/8/layout/orgChart1"/>
    <dgm:cxn modelId="{59553E6B-26F5-4E89-B363-72FB18BC7CC2}" type="presParOf" srcId="{84278F74-A3F6-4C46-87BA-0103DA7F591B}" destId="{C28CBA51-C7A6-47D5-9E8E-3FB90ACEDCDF}" srcOrd="0" destOrd="0" presId="urn:microsoft.com/office/officeart/2005/8/layout/orgChart1"/>
    <dgm:cxn modelId="{29BB43D5-2D5A-4D07-A287-54634BBDF07E}" type="presParOf" srcId="{84278F74-A3F6-4C46-87BA-0103DA7F591B}" destId="{67421841-567F-4016-8612-87B869D67CBA}" srcOrd="1" destOrd="0" presId="urn:microsoft.com/office/officeart/2005/8/layout/orgChart1"/>
    <dgm:cxn modelId="{83A4AC93-E7EE-4CA0-9A64-4608838B4989}" type="presParOf" srcId="{67421841-567F-4016-8612-87B869D67CBA}" destId="{0C95BF41-8C41-419F-88DA-93BA44C2391B}" srcOrd="0" destOrd="0" presId="urn:microsoft.com/office/officeart/2005/8/layout/orgChart1"/>
    <dgm:cxn modelId="{8CFD70DA-D429-4382-8D5F-BDA5A764B48C}" type="presParOf" srcId="{0C95BF41-8C41-419F-88DA-93BA44C2391B}" destId="{1A591BDE-D2F5-4145-8BC9-25639C3FD59D}" srcOrd="0" destOrd="0" presId="urn:microsoft.com/office/officeart/2005/8/layout/orgChart1"/>
    <dgm:cxn modelId="{0BF1DDBC-212E-4681-B8EB-DB3EEB7B4279}" type="presParOf" srcId="{0C95BF41-8C41-419F-88DA-93BA44C2391B}" destId="{C8374FD8-F8A9-4EE6-95C6-2A5E89B0CDEE}" srcOrd="1" destOrd="0" presId="urn:microsoft.com/office/officeart/2005/8/layout/orgChart1"/>
    <dgm:cxn modelId="{6D3357E5-5347-4695-BD30-DE9ED0959CB1}" type="presParOf" srcId="{67421841-567F-4016-8612-87B869D67CBA}" destId="{95B21127-A57F-43B6-B601-DBD8EE87CE5C}" srcOrd="1" destOrd="0" presId="urn:microsoft.com/office/officeart/2005/8/layout/orgChart1"/>
    <dgm:cxn modelId="{660BA30F-CE3A-41E4-8527-F3DD8398351C}" type="presParOf" srcId="{67421841-567F-4016-8612-87B869D67CBA}" destId="{7E9A010D-43AF-41D8-9293-8FAFC4BF991B}" srcOrd="2" destOrd="0" presId="urn:microsoft.com/office/officeart/2005/8/layout/orgChart1"/>
    <dgm:cxn modelId="{97AB4060-C502-4C9B-B95B-8ED0025316AD}" type="presParOf" srcId="{84278F74-A3F6-4C46-87BA-0103DA7F591B}" destId="{34B99867-F977-4C75-BA29-3190D4F7619A}" srcOrd="2" destOrd="0" presId="urn:microsoft.com/office/officeart/2005/8/layout/orgChart1"/>
    <dgm:cxn modelId="{DCD8FF54-33F7-4A22-9BE2-CA630F524BCC}" type="presParOf" srcId="{84278F74-A3F6-4C46-87BA-0103DA7F591B}" destId="{CF5AAC15-A802-442E-BA0E-DCF103BD00B9}" srcOrd="3" destOrd="0" presId="urn:microsoft.com/office/officeart/2005/8/layout/orgChart1"/>
    <dgm:cxn modelId="{73FA23E8-F9F1-4062-B432-DB552FB81E72}" type="presParOf" srcId="{CF5AAC15-A802-442E-BA0E-DCF103BD00B9}" destId="{DCED26CD-3298-43F3-A2BB-6C441D201A94}" srcOrd="0" destOrd="0" presId="urn:microsoft.com/office/officeart/2005/8/layout/orgChart1"/>
    <dgm:cxn modelId="{1E8086BC-52F2-4317-A822-D8A69C6C364C}" type="presParOf" srcId="{DCED26CD-3298-43F3-A2BB-6C441D201A94}" destId="{9633F0F6-26D8-428D-92AB-32258A0D5E10}" srcOrd="0" destOrd="0" presId="urn:microsoft.com/office/officeart/2005/8/layout/orgChart1"/>
    <dgm:cxn modelId="{7B531209-B37E-4BC0-B6D9-A53A153C348C}" type="presParOf" srcId="{DCED26CD-3298-43F3-A2BB-6C441D201A94}" destId="{4B3FBB43-CF82-4AD8-9AA7-B3F1AA911332}" srcOrd="1" destOrd="0" presId="urn:microsoft.com/office/officeart/2005/8/layout/orgChart1"/>
    <dgm:cxn modelId="{B62B85E7-4259-446E-87A1-E9A720839A66}" type="presParOf" srcId="{CF5AAC15-A802-442E-BA0E-DCF103BD00B9}" destId="{D18C274A-A16D-4ABC-B6E9-80D33B88AEAE}" srcOrd="1" destOrd="0" presId="urn:microsoft.com/office/officeart/2005/8/layout/orgChart1"/>
    <dgm:cxn modelId="{C826BAE2-7CED-4FBC-943F-BD16544ADAF9}" type="presParOf" srcId="{CF5AAC15-A802-442E-BA0E-DCF103BD00B9}" destId="{5C10A9EF-8818-4AB2-A243-981A41BC5B01}" srcOrd="2" destOrd="0" presId="urn:microsoft.com/office/officeart/2005/8/layout/orgChart1"/>
    <dgm:cxn modelId="{DD74D1EC-5BEE-4523-B4B0-122F31CF54D3}" type="presParOf" srcId="{84278F74-A3F6-4C46-87BA-0103DA7F591B}" destId="{DE542690-C874-4817-943E-357C682B2B71}" srcOrd="4" destOrd="0" presId="urn:microsoft.com/office/officeart/2005/8/layout/orgChart1"/>
    <dgm:cxn modelId="{C3FC317D-1AD8-4C83-9923-0A187C0797F5}" type="presParOf" srcId="{84278F74-A3F6-4C46-87BA-0103DA7F591B}" destId="{6A29CEBD-A8FE-40BE-96D3-69117AE0C8B9}" srcOrd="5" destOrd="0" presId="urn:microsoft.com/office/officeart/2005/8/layout/orgChart1"/>
    <dgm:cxn modelId="{B48BE61F-0826-460A-94A6-8C7A6AB53944}" type="presParOf" srcId="{6A29CEBD-A8FE-40BE-96D3-69117AE0C8B9}" destId="{1A60687D-755D-49A2-BFA7-B0AFDDC5039B}" srcOrd="0" destOrd="0" presId="urn:microsoft.com/office/officeart/2005/8/layout/orgChart1"/>
    <dgm:cxn modelId="{FB76F7DB-D7B5-4FCE-B18D-73F5F9999F07}" type="presParOf" srcId="{1A60687D-755D-49A2-BFA7-B0AFDDC5039B}" destId="{2AE5EC85-6FBD-485F-983B-25EEE35ADC2B}" srcOrd="0" destOrd="0" presId="urn:microsoft.com/office/officeart/2005/8/layout/orgChart1"/>
    <dgm:cxn modelId="{CB2A6B58-CE3C-4D2B-AB41-E5459FAE6E30}" type="presParOf" srcId="{1A60687D-755D-49A2-BFA7-B0AFDDC5039B}" destId="{0607CB8B-CB95-41A6-86B2-83E57208F439}" srcOrd="1" destOrd="0" presId="urn:microsoft.com/office/officeart/2005/8/layout/orgChart1"/>
    <dgm:cxn modelId="{C51A9BE9-9678-4464-BA88-2F1BD55B5397}" type="presParOf" srcId="{6A29CEBD-A8FE-40BE-96D3-69117AE0C8B9}" destId="{3C0D478C-96BA-481C-A303-F4234AFFDA40}" srcOrd="1" destOrd="0" presId="urn:microsoft.com/office/officeart/2005/8/layout/orgChart1"/>
    <dgm:cxn modelId="{BAD84763-901E-46DD-BF73-523A06D893B9}" type="presParOf" srcId="{6A29CEBD-A8FE-40BE-96D3-69117AE0C8B9}" destId="{E974123B-3516-45DB-9973-089578ADCBB1}" srcOrd="2" destOrd="0" presId="urn:microsoft.com/office/officeart/2005/8/layout/orgChart1"/>
    <dgm:cxn modelId="{8F584AE1-07C5-4DBC-8BB8-A87DDE08E075}" type="presParOf" srcId="{2F329948-840E-408F-B7B0-125CB3C4B4E8}" destId="{0B1DB906-A764-47C1-A3E3-7F86A343DCE2}" srcOrd="2" destOrd="0" presId="urn:microsoft.com/office/officeart/2005/8/layout/orgChart1"/>
    <dgm:cxn modelId="{F6BB3478-FF32-4E40-8861-CEC2CC09FB54}" type="presParOf" srcId="{0B1DB906-A764-47C1-A3E3-7F86A343DCE2}" destId="{F298CD05-08AA-4A98-B1EB-07D3D7916E57}" srcOrd="0" destOrd="0" presId="urn:microsoft.com/office/officeart/2005/8/layout/orgChart1"/>
    <dgm:cxn modelId="{DC486787-CBA9-4889-A506-0B4636FC81C9}" type="presParOf" srcId="{0B1DB906-A764-47C1-A3E3-7F86A343DCE2}" destId="{9B9CD8BB-E09B-47AA-8DD6-18CB388C8231}" srcOrd="1" destOrd="0" presId="urn:microsoft.com/office/officeart/2005/8/layout/orgChart1"/>
    <dgm:cxn modelId="{11855032-BDF9-46B5-BB65-C746895A5324}" type="presParOf" srcId="{9B9CD8BB-E09B-47AA-8DD6-18CB388C8231}" destId="{554EB661-8A54-4004-AABF-913FC39FE9BD}" srcOrd="0" destOrd="0" presId="urn:microsoft.com/office/officeart/2005/8/layout/orgChart1"/>
    <dgm:cxn modelId="{5E543037-A4A2-42C0-B66F-FE24F66E093D}" type="presParOf" srcId="{554EB661-8A54-4004-AABF-913FC39FE9BD}" destId="{3AEF1F82-D54D-4CC9-BF7F-F439A8DFF3B7}" srcOrd="0" destOrd="0" presId="urn:microsoft.com/office/officeart/2005/8/layout/orgChart1"/>
    <dgm:cxn modelId="{E7F0EAA1-C5D1-43B7-ABDB-FC79C0CA29E5}" type="presParOf" srcId="{554EB661-8A54-4004-AABF-913FC39FE9BD}" destId="{743E3B4D-41AB-4D8B-A892-19C895AD1D5F}" srcOrd="1" destOrd="0" presId="urn:microsoft.com/office/officeart/2005/8/layout/orgChart1"/>
    <dgm:cxn modelId="{9B74CF49-6CA0-48B3-828B-5ECC0FC9F0BC}" type="presParOf" srcId="{9B9CD8BB-E09B-47AA-8DD6-18CB388C8231}" destId="{53BB0528-FB32-47F3-99AE-BCA834836FC9}" srcOrd="1" destOrd="0" presId="urn:microsoft.com/office/officeart/2005/8/layout/orgChart1"/>
    <dgm:cxn modelId="{1BEE0944-EE74-4EDC-BB9C-5B4CEE2E8305}" type="presParOf" srcId="{9B9CD8BB-E09B-47AA-8DD6-18CB388C8231}" destId="{799EA941-5165-4491-9C93-95D08DB3805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2D0490B-9112-4892-B662-49B4417E39DC}"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s-EC"/>
        </a:p>
      </dgm:t>
    </dgm:pt>
    <dgm:pt modelId="{E6F64122-A64A-46FA-BA14-27995A28D49C}">
      <dgm:prSet phldrT="[Texto]" custT="1"/>
      <dgm:spPr/>
      <dgm:t>
        <a:bodyPr/>
        <a:lstStyle/>
        <a:p>
          <a:r>
            <a:rPr lang="es-EC" sz="2400" b="1" dirty="0"/>
            <a:t>ZANAHORIA</a:t>
          </a:r>
        </a:p>
      </dgm:t>
    </dgm:pt>
    <dgm:pt modelId="{7828BA93-51D0-47DD-B546-220A89ED217F}" type="parTrans" cxnId="{3CE96741-DB8F-4BA6-81AE-6A71B90B046A}">
      <dgm:prSet/>
      <dgm:spPr/>
      <dgm:t>
        <a:bodyPr/>
        <a:lstStyle/>
        <a:p>
          <a:endParaRPr lang="es-EC"/>
        </a:p>
      </dgm:t>
    </dgm:pt>
    <dgm:pt modelId="{CD8B9B65-E35E-484D-9433-BF4D7B4024B6}" type="sibTrans" cxnId="{3CE96741-DB8F-4BA6-81AE-6A71B90B046A}">
      <dgm:prSet/>
      <dgm:spPr/>
      <dgm:t>
        <a:bodyPr/>
        <a:lstStyle/>
        <a:p>
          <a:endParaRPr lang="es-EC"/>
        </a:p>
      </dgm:t>
    </dgm:pt>
    <dgm:pt modelId="{E1CE680A-6BEC-4BFD-9B83-2F3936C01BD6}" type="asst">
      <dgm:prSet phldrT="[Texto]" custT="1"/>
      <dgm:spPr/>
      <dgm:t>
        <a:bodyPr/>
        <a:lstStyle/>
        <a:p>
          <a:r>
            <a:rPr lang="es-EC" sz="1600" dirty="0"/>
            <a:t>Umbelíferas, también denominadas </a:t>
          </a:r>
          <a:r>
            <a:rPr lang="es-EC" sz="1600" dirty="0" err="1"/>
            <a:t>apiáceas</a:t>
          </a:r>
          <a:endParaRPr lang="es-EC" sz="1600" dirty="0"/>
        </a:p>
      </dgm:t>
    </dgm:pt>
    <dgm:pt modelId="{411EC33D-3679-432F-8786-E36F821B78BE}" type="parTrans" cxnId="{74DD6FBD-A38D-4D2E-92F2-75FA2958B1E7}">
      <dgm:prSet/>
      <dgm:spPr/>
      <dgm:t>
        <a:bodyPr/>
        <a:lstStyle/>
        <a:p>
          <a:endParaRPr lang="es-EC"/>
        </a:p>
      </dgm:t>
    </dgm:pt>
    <dgm:pt modelId="{06C9B5C1-508F-4C97-926F-5E17AC3ACC24}" type="sibTrans" cxnId="{74DD6FBD-A38D-4D2E-92F2-75FA2958B1E7}">
      <dgm:prSet/>
      <dgm:spPr/>
      <dgm:t>
        <a:bodyPr/>
        <a:lstStyle/>
        <a:p>
          <a:endParaRPr lang="es-EC"/>
        </a:p>
      </dgm:t>
    </dgm:pt>
    <dgm:pt modelId="{8C10B4C6-F41D-49B2-8610-E92544F7D058}">
      <dgm:prSet phldrT="[Texto]" custT="1"/>
      <dgm:spPr/>
      <dgm:t>
        <a:bodyPr/>
        <a:lstStyle/>
        <a:p>
          <a:r>
            <a:rPr lang="es-EC" sz="1600" dirty="0"/>
            <a:t>Vitaminas y minerales</a:t>
          </a:r>
        </a:p>
        <a:p>
          <a:r>
            <a:rPr lang="es-EC" sz="1600" dirty="0"/>
            <a:t>Raíz (azúcar) = energía. </a:t>
          </a:r>
        </a:p>
      </dgm:t>
    </dgm:pt>
    <dgm:pt modelId="{536102DA-5F62-4E7A-B5A2-2BFB1B6FEB9A}" type="parTrans" cxnId="{AF050B2B-2AF5-4B9B-AF2A-101C18C2DD14}">
      <dgm:prSet/>
      <dgm:spPr/>
      <dgm:t>
        <a:bodyPr/>
        <a:lstStyle/>
        <a:p>
          <a:endParaRPr lang="es-EC"/>
        </a:p>
      </dgm:t>
    </dgm:pt>
    <dgm:pt modelId="{05935B8D-557A-4419-B962-459283A23550}" type="sibTrans" cxnId="{AF050B2B-2AF5-4B9B-AF2A-101C18C2DD14}">
      <dgm:prSet/>
      <dgm:spPr/>
      <dgm:t>
        <a:bodyPr/>
        <a:lstStyle/>
        <a:p>
          <a:endParaRPr lang="es-EC"/>
        </a:p>
      </dgm:t>
    </dgm:pt>
    <dgm:pt modelId="{004C00AD-01E1-4FF7-A8C9-205EA72E8FBC}">
      <dgm:prSet phldrT="[Texto]" custT="1"/>
      <dgm:spPr/>
      <dgm:t>
        <a:bodyPr/>
        <a:lstStyle/>
        <a:p>
          <a:r>
            <a:rPr lang="es-EC" sz="1600" dirty="0"/>
            <a:t>Beta-caroteno o </a:t>
          </a:r>
          <a:r>
            <a:rPr lang="es-EC" sz="1600" dirty="0" err="1"/>
            <a:t>pro-vitamina</a:t>
          </a:r>
          <a:r>
            <a:rPr lang="es-EC" sz="1600" dirty="0"/>
            <a:t> A</a:t>
          </a:r>
        </a:p>
        <a:p>
          <a:r>
            <a:rPr lang="es-EC" sz="1600" dirty="0"/>
            <a:t>Ingestión y Absorción</a:t>
          </a:r>
        </a:p>
      </dgm:t>
    </dgm:pt>
    <dgm:pt modelId="{F69816E7-6023-4268-9208-EF92B2BF037F}" type="parTrans" cxnId="{C0CF07F3-089A-458F-B8AA-F2AF8D86C398}">
      <dgm:prSet/>
      <dgm:spPr/>
      <dgm:t>
        <a:bodyPr/>
        <a:lstStyle/>
        <a:p>
          <a:endParaRPr lang="es-EC"/>
        </a:p>
      </dgm:t>
    </dgm:pt>
    <dgm:pt modelId="{328DA923-5EFF-4804-A2AF-156529ADD45E}" type="sibTrans" cxnId="{C0CF07F3-089A-458F-B8AA-F2AF8D86C398}">
      <dgm:prSet/>
      <dgm:spPr/>
      <dgm:t>
        <a:bodyPr/>
        <a:lstStyle/>
        <a:p>
          <a:endParaRPr lang="es-EC"/>
        </a:p>
      </dgm:t>
    </dgm:pt>
    <dgm:pt modelId="{83C1388B-71FD-4327-9103-4BD913B0BD37}">
      <dgm:prSet phldrT="[Texto]" custT="1"/>
      <dgm:spPr/>
      <dgm:t>
        <a:bodyPr/>
        <a:lstStyle/>
        <a:p>
          <a:r>
            <a:rPr lang="es-EC" sz="1600" dirty="0"/>
            <a:t>Color comercial Palatabilidad del huevo </a:t>
          </a:r>
          <a:r>
            <a:rPr lang="es-ES" sz="1600" dirty="0"/>
            <a:t>(</a:t>
          </a:r>
          <a:r>
            <a:rPr lang="es-ES" sz="1600" dirty="0" err="1"/>
            <a:t>Moreiras</a:t>
          </a:r>
          <a:r>
            <a:rPr lang="es-ES" sz="1600" dirty="0"/>
            <a:t> et al., 2013)</a:t>
          </a:r>
          <a:r>
            <a:rPr lang="es-EC" sz="1600" dirty="0"/>
            <a:t> </a:t>
          </a:r>
        </a:p>
      </dgm:t>
    </dgm:pt>
    <dgm:pt modelId="{614A5F5F-BA11-400D-8333-161E5060E351}" type="parTrans" cxnId="{83113CF9-B1F9-4C64-8EC2-13D8DE4B68F0}">
      <dgm:prSet/>
      <dgm:spPr/>
      <dgm:t>
        <a:bodyPr/>
        <a:lstStyle/>
        <a:p>
          <a:endParaRPr lang="es-EC"/>
        </a:p>
      </dgm:t>
    </dgm:pt>
    <dgm:pt modelId="{5E357A78-DEB0-4674-83DC-D53D6D769CDA}" type="sibTrans" cxnId="{83113CF9-B1F9-4C64-8EC2-13D8DE4B68F0}">
      <dgm:prSet/>
      <dgm:spPr/>
      <dgm:t>
        <a:bodyPr/>
        <a:lstStyle/>
        <a:p>
          <a:endParaRPr lang="es-EC"/>
        </a:p>
      </dgm:t>
    </dgm:pt>
    <dgm:pt modelId="{C6C651A5-40DD-4065-B584-1BEA74CA4660}" type="pres">
      <dgm:prSet presAssocID="{D2D0490B-9112-4892-B662-49B4417E39DC}" presName="hierChild1" presStyleCnt="0">
        <dgm:presLayoutVars>
          <dgm:orgChart val="1"/>
          <dgm:chPref val="1"/>
          <dgm:dir/>
          <dgm:animOne val="branch"/>
          <dgm:animLvl val="lvl"/>
          <dgm:resizeHandles/>
        </dgm:presLayoutVars>
      </dgm:prSet>
      <dgm:spPr/>
      <dgm:t>
        <a:bodyPr/>
        <a:lstStyle/>
        <a:p>
          <a:endParaRPr lang="es-EC"/>
        </a:p>
      </dgm:t>
    </dgm:pt>
    <dgm:pt modelId="{2F329948-840E-408F-B7B0-125CB3C4B4E8}" type="pres">
      <dgm:prSet presAssocID="{E6F64122-A64A-46FA-BA14-27995A28D49C}" presName="hierRoot1" presStyleCnt="0">
        <dgm:presLayoutVars>
          <dgm:hierBranch val="init"/>
        </dgm:presLayoutVars>
      </dgm:prSet>
      <dgm:spPr/>
    </dgm:pt>
    <dgm:pt modelId="{6B0C6B78-8630-4078-94BD-A368676B5085}" type="pres">
      <dgm:prSet presAssocID="{E6F64122-A64A-46FA-BA14-27995A28D49C}" presName="rootComposite1" presStyleCnt="0"/>
      <dgm:spPr/>
    </dgm:pt>
    <dgm:pt modelId="{B77F0C5B-EE67-4C65-89ED-F8F992B6A7EC}" type="pres">
      <dgm:prSet presAssocID="{E6F64122-A64A-46FA-BA14-27995A28D49C}" presName="rootText1" presStyleLbl="node0" presStyleIdx="0" presStyleCnt="1" custScaleX="193376" custScaleY="140316">
        <dgm:presLayoutVars>
          <dgm:chPref val="3"/>
        </dgm:presLayoutVars>
      </dgm:prSet>
      <dgm:spPr/>
      <dgm:t>
        <a:bodyPr/>
        <a:lstStyle/>
        <a:p>
          <a:endParaRPr lang="es-EC"/>
        </a:p>
      </dgm:t>
    </dgm:pt>
    <dgm:pt modelId="{5A276E67-46FB-4637-AB19-3B4A87EA13D4}" type="pres">
      <dgm:prSet presAssocID="{E6F64122-A64A-46FA-BA14-27995A28D49C}" presName="rootConnector1" presStyleLbl="node1" presStyleIdx="0" presStyleCnt="0"/>
      <dgm:spPr/>
      <dgm:t>
        <a:bodyPr/>
        <a:lstStyle/>
        <a:p>
          <a:endParaRPr lang="es-EC"/>
        </a:p>
      </dgm:t>
    </dgm:pt>
    <dgm:pt modelId="{84278F74-A3F6-4C46-87BA-0103DA7F591B}" type="pres">
      <dgm:prSet presAssocID="{E6F64122-A64A-46FA-BA14-27995A28D49C}" presName="hierChild2" presStyleCnt="0"/>
      <dgm:spPr/>
    </dgm:pt>
    <dgm:pt modelId="{C28CBA51-C7A6-47D5-9E8E-3FB90ACEDCDF}" type="pres">
      <dgm:prSet presAssocID="{536102DA-5F62-4E7A-B5A2-2BFB1B6FEB9A}" presName="Name37" presStyleLbl="parChTrans1D2" presStyleIdx="0" presStyleCnt="4"/>
      <dgm:spPr/>
      <dgm:t>
        <a:bodyPr/>
        <a:lstStyle/>
        <a:p>
          <a:endParaRPr lang="es-EC"/>
        </a:p>
      </dgm:t>
    </dgm:pt>
    <dgm:pt modelId="{67421841-567F-4016-8612-87B869D67CBA}" type="pres">
      <dgm:prSet presAssocID="{8C10B4C6-F41D-49B2-8610-E92544F7D058}" presName="hierRoot2" presStyleCnt="0">
        <dgm:presLayoutVars>
          <dgm:hierBranch val="init"/>
        </dgm:presLayoutVars>
      </dgm:prSet>
      <dgm:spPr/>
    </dgm:pt>
    <dgm:pt modelId="{0C95BF41-8C41-419F-88DA-93BA44C2391B}" type="pres">
      <dgm:prSet presAssocID="{8C10B4C6-F41D-49B2-8610-E92544F7D058}" presName="rootComposite" presStyleCnt="0"/>
      <dgm:spPr/>
    </dgm:pt>
    <dgm:pt modelId="{1A591BDE-D2F5-4145-8BC9-25639C3FD59D}" type="pres">
      <dgm:prSet presAssocID="{8C10B4C6-F41D-49B2-8610-E92544F7D058}" presName="rootText" presStyleLbl="node2" presStyleIdx="0" presStyleCnt="3" custScaleX="122556" custScaleY="351532">
        <dgm:presLayoutVars>
          <dgm:chPref val="3"/>
        </dgm:presLayoutVars>
      </dgm:prSet>
      <dgm:spPr/>
      <dgm:t>
        <a:bodyPr/>
        <a:lstStyle/>
        <a:p>
          <a:endParaRPr lang="es-EC"/>
        </a:p>
      </dgm:t>
    </dgm:pt>
    <dgm:pt modelId="{C8374FD8-F8A9-4EE6-95C6-2A5E89B0CDEE}" type="pres">
      <dgm:prSet presAssocID="{8C10B4C6-F41D-49B2-8610-E92544F7D058}" presName="rootConnector" presStyleLbl="node2" presStyleIdx="0" presStyleCnt="3"/>
      <dgm:spPr/>
      <dgm:t>
        <a:bodyPr/>
        <a:lstStyle/>
        <a:p>
          <a:endParaRPr lang="es-EC"/>
        </a:p>
      </dgm:t>
    </dgm:pt>
    <dgm:pt modelId="{95B21127-A57F-43B6-B601-DBD8EE87CE5C}" type="pres">
      <dgm:prSet presAssocID="{8C10B4C6-F41D-49B2-8610-E92544F7D058}" presName="hierChild4" presStyleCnt="0"/>
      <dgm:spPr/>
    </dgm:pt>
    <dgm:pt modelId="{7E9A010D-43AF-41D8-9293-8FAFC4BF991B}" type="pres">
      <dgm:prSet presAssocID="{8C10B4C6-F41D-49B2-8610-E92544F7D058}" presName="hierChild5" presStyleCnt="0"/>
      <dgm:spPr/>
    </dgm:pt>
    <dgm:pt modelId="{6D0B77A9-156E-48A7-97DB-B967E1F92808}" type="pres">
      <dgm:prSet presAssocID="{F69816E7-6023-4268-9208-EF92B2BF037F}" presName="Name37" presStyleLbl="parChTrans1D2" presStyleIdx="1" presStyleCnt="4"/>
      <dgm:spPr/>
      <dgm:t>
        <a:bodyPr/>
        <a:lstStyle/>
        <a:p>
          <a:endParaRPr lang="es-EC"/>
        </a:p>
      </dgm:t>
    </dgm:pt>
    <dgm:pt modelId="{58929C7B-34D0-4DAA-B212-BA62A6090329}" type="pres">
      <dgm:prSet presAssocID="{004C00AD-01E1-4FF7-A8C9-205EA72E8FBC}" presName="hierRoot2" presStyleCnt="0">
        <dgm:presLayoutVars>
          <dgm:hierBranch val="init"/>
        </dgm:presLayoutVars>
      </dgm:prSet>
      <dgm:spPr/>
    </dgm:pt>
    <dgm:pt modelId="{9C12B057-BA8A-484B-AACE-BBA05F104B45}" type="pres">
      <dgm:prSet presAssocID="{004C00AD-01E1-4FF7-A8C9-205EA72E8FBC}" presName="rootComposite" presStyleCnt="0"/>
      <dgm:spPr/>
    </dgm:pt>
    <dgm:pt modelId="{F6F7F1B5-F9CF-4A4A-B577-6ECE5FD27ECF}" type="pres">
      <dgm:prSet presAssocID="{004C00AD-01E1-4FF7-A8C9-205EA72E8FBC}" presName="rootText" presStyleLbl="node2" presStyleIdx="1" presStyleCnt="3" custScaleX="156586" custScaleY="296582">
        <dgm:presLayoutVars>
          <dgm:chPref val="3"/>
        </dgm:presLayoutVars>
      </dgm:prSet>
      <dgm:spPr/>
      <dgm:t>
        <a:bodyPr/>
        <a:lstStyle/>
        <a:p>
          <a:endParaRPr lang="es-EC"/>
        </a:p>
      </dgm:t>
    </dgm:pt>
    <dgm:pt modelId="{6282F5BC-6EA7-4C40-A89E-99D6A97EA117}" type="pres">
      <dgm:prSet presAssocID="{004C00AD-01E1-4FF7-A8C9-205EA72E8FBC}" presName="rootConnector" presStyleLbl="node2" presStyleIdx="1" presStyleCnt="3"/>
      <dgm:spPr/>
      <dgm:t>
        <a:bodyPr/>
        <a:lstStyle/>
        <a:p>
          <a:endParaRPr lang="es-EC"/>
        </a:p>
      </dgm:t>
    </dgm:pt>
    <dgm:pt modelId="{5B11E343-E7E6-445E-BBAC-AA23A34EC5C5}" type="pres">
      <dgm:prSet presAssocID="{004C00AD-01E1-4FF7-A8C9-205EA72E8FBC}" presName="hierChild4" presStyleCnt="0"/>
      <dgm:spPr/>
    </dgm:pt>
    <dgm:pt modelId="{4DE6E47E-2AD4-4E4B-9FF2-3D2DE714EFFD}" type="pres">
      <dgm:prSet presAssocID="{004C00AD-01E1-4FF7-A8C9-205EA72E8FBC}" presName="hierChild5" presStyleCnt="0"/>
      <dgm:spPr/>
    </dgm:pt>
    <dgm:pt modelId="{DE542690-C874-4817-943E-357C682B2B71}" type="pres">
      <dgm:prSet presAssocID="{614A5F5F-BA11-400D-8333-161E5060E351}" presName="Name37" presStyleLbl="parChTrans1D2" presStyleIdx="2" presStyleCnt="4"/>
      <dgm:spPr/>
      <dgm:t>
        <a:bodyPr/>
        <a:lstStyle/>
        <a:p>
          <a:endParaRPr lang="es-EC"/>
        </a:p>
      </dgm:t>
    </dgm:pt>
    <dgm:pt modelId="{6A29CEBD-A8FE-40BE-96D3-69117AE0C8B9}" type="pres">
      <dgm:prSet presAssocID="{83C1388B-71FD-4327-9103-4BD913B0BD37}" presName="hierRoot2" presStyleCnt="0">
        <dgm:presLayoutVars>
          <dgm:hierBranch val="init"/>
        </dgm:presLayoutVars>
      </dgm:prSet>
      <dgm:spPr/>
    </dgm:pt>
    <dgm:pt modelId="{1A60687D-755D-49A2-BFA7-B0AFDDC5039B}" type="pres">
      <dgm:prSet presAssocID="{83C1388B-71FD-4327-9103-4BD913B0BD37}" presName="rootComposite" presStyleCnt="0"/>
      <dgm:spPr/>
    </dgm:pt>
    <dgm:pt modelId="{2AE5EC85-6FBD-485F-983B-25EEE35ADC2B}" type="pres">
      <dgm:prSet presAssocID="{83C1388B-71FD-4327-9103-4BD913B0BD37}" presName="rootText" presStyleLbl="node2" presStyleIdx="2" presStyleCnt="3" custScaleX="132674" custScaleY="357653">
        <dgm:presLayoutVars>
          <dgm:chPref val="3"/>
        </dgm:presLayoutVars>
      </dgm:prSet>
      <dgm:spPr/>
      <dgm:t>
        <a:bodyPr/>
        <a:lstStyle/>
        <a:p>
          <a:endParaRPr lang="es-EC"/>
        </a:p>
      </dgm:t>
    </dgm:pt>
    <dgm:pt modelId="{0607CB8B-CB95-41A6-86B2-83E57208F439}" type="pres">
      <dgm:prSet presAssocID="{83C1388B-71FD-4327-9103-4BD913B0BD37}" presName="rootConnector" presStyleLbl="node2" presStyleIdx="2" presStyleCnt="3"/>
      <dgm:spPr/>
      <dgm:t>
        <a:bodyPr/>
        <a:lstStyle/>
        <a:p>
          <a:endParaRPr lang="es-EC"/>
        </a:p>
      </dgm:t>
    </dgm:pt>
    <dgm:pt modelId="{3C0D478C-96BA-481C-A303-F4234AFFDA40}" type="pres">
      <dgm:prSet presAssocID="{83C1388B-71FD-4327-9103-4BD913B0BD37}" presName="hierChild4" presStyleCnt="0"/>
      <dgm:spPr/>
    </dgm:pt>
    <dgm:pt modelId="{E974123B-3516-45DB-9973-089578ADCBB1}" type="pres">
      <dgm:prSet presAssocID="{83C1388B-71FD-4327-9103-4BD913B0BD37}" presName="hierChild5" presStyleCnt="0"/>
      <dgm:spPr/>
    </dgm:pt>
    <dgm:pt modelId="{0B1DB906-A764-47C1-A3E3-7F86A343DCE2}" type="pres">
      <dgm:prSet presAssocID="{E6F64122-A64A-46FA-BA14-27995A28D49C}" presName="hierChild3" presStyleCnt="0"/>
      <dgm:spPr/>
    </dgm:pt>
    <dgm:pt modelId="{F298CD05-08AA-4A98-B1EB-07D3D7916E57}" type="pres">
      <dgm:prSet presAssocID="{411EC33D-3679-432F-8786-E36F821B78BE}" presName="Name111" presStyleLbl="parChTrans1D2" presStyleIdx="3" presStyleCnt="4"/>
      <dgm:spPr/>
      <dgm:t>
        <a:bodyPr/>
        <a:lstStyle/>
        <a:p>
          <a:endParaRPr lang="es-EC"/>
        </a:p>
      </dgm:t>
    </dgm:pt>
    <dgm:pt modelId="{9B9CD8BB-E09B-47AA-8DD6-18CB388C8231}" type="pres">
      <dgm:prSet presAssocID="{E1CE680A-6BEC-4BFD-9B83-2F3936C01BD6}" presName="hierRoot3" presStyleCnt="0">
        <dgm:presLayoutVars>
          <dgm:hierBranch val="init"/>
        </dgm:presLayoutVars>
      </dgm:prSet>
      <dgm:spPr/>
    </dgm:pt>
    <dgm:pt modelId="{554EB661-8A54-4004-AABF-913FC39FE9BD}" type="pres">
      <dgm:prSet presAssocID="{E1CE680A-6BEC-4BFD-9B83-2F3936C01BD6}" presName="rootComposite3" presStyleCnt="0"/>
      <dgm:spPr/>
    </dgm:pt>
    <dgm:pt modelId="{3AEF1F82-D54D-4CC9-BF7F-F439A8DFF3B7}" type="pres">
      <dgm:prSet presAssocID="{E1CE680A-6BEC-4BFD-9B83-2F3936C01BD6}" presName="rootText3" presStyleLbl="asst1" presStyleIdx="0" presStyleCnt="1" custScaleX="207281" custScaleY="211689">
        <dgm:presLayoutVars>
          <dgm:chPref val="3"/>
        </dgm:presLayoutVars>
      </dgm:prSet>
      <dgm:spPr/>
      <dgm:t>
        <a:bodyPr/>
        <a:lstStyle/>
        <a:p>
          <a:endParaRPr lang="es-EC"/>
        </a:p>
      </dgm:t>
    </dgm:pt>
    <dgm:pt modelId="{743E3B4D-41AB-4D8B-A892-19C895AD1D5F}" type="pres">
      <dgm:prSet presAssocID="{E1CE680A-6BEC-4BFD-9B83-2F3936C01BD6}" presName="rootConnector3" presStyleLbl="asst1" presStyleIdx="0" presStyleCnt="1"/>
      <dgm:spPr/>
      <dgm:t>
        <a:bodyPr/>
        <a:lstStyle/>
        <a:p>
          <a:endParaRPr lang="es-EC"/>
        </a:p>
      </dgm:t>
    </dgm:pt>
    <dgm:pt modelId="{53BB0528-FB32-47F3-99AE-BCA834836FC9}" type="pres">
      <dgm:prSet presAssocID="{E1CE680A-6BEC-4BFD-9B83-2F3936C01BD6}" presName="hierChild6" presStyleCnt="0"/>
      <dgm:spPr/>
    </dgm:pt>
    <dgm:pt modelId="{799EA941-5165-4491-9C93-95D08DB3805E}" type="pres">
      <dgm:prSet presAssocID="{E1CE680A-6BEC-4BFD-9B83-2F3936C01BD6}" presName="hierChild7" presStyleCnt="0"/>
      <dgm:spPr/>
    </dgm:pt>
  </dgm:ptLst>
  <dgm:cxnLst>
    <dgm:cxn modelId="{AF050B2B-2AF5-4B9B-AF2A-101C18C2DD14}" srcId="{E6F64122-A64A-46FA-BA14-27995A28D49C}" destId="{8C10B4C6-F41D-49B2-8610-E92544F7D058}" srcOrd="1" destOrd="0" parTransId="{536102DA-5F62-4E7A-B5A2-2BFB1B6FEB9A}" sibTransId="{05935B8D-557A-4419-B962-459283A23550}"/>
    <dgm:cxn modelId="{BE164E70-8CF3-4261-B2A7-D3FDEB248326}" type="presOf" srcId="{D2D0490B-9112-4892-B662-49B4417E39DC}" destId="{C6C651A5-40DD-4065-B584-1BEA74CA4660}" srcOrd="0" destOrd="0" presId="urn:microsoft.com/office/officeart/2005/8/layout/orgChart1"/>
    <dgm:cxn modelId="{83113CF9-B1F9-4C64-8EC2-13D8DE4B68F0}" srcId="{E6F64122-A64A-46FA-BA14-27995A28D49C}" destId="{83C1388B-71FD-4327-9103-4BD913B0BD37}" srcOrd="3" destOrd="0" parTransId="{614A5F5F-BA11-400D-8333-161E5060E351}" sibTransId="{5E357A78-DEB0-4674-83DC-D53D6D769CDA}"/>
    <dgm:cxn modelId="{800D05AF-BB87-4882-9216-07D0C23E0B53}" type="presOf" srcId="{004C00AD-01E1-4FF7-A8C9-205EA72E8FBC}" destId="{6282F5BC-6EA7-4C40-A89E-99D6A97EA117}" srcOrd="1" destOrd="0" presId="urn:microsoft.com/office/officeart/2005/8/layout/orgChart1"/>
    <dgm:cxn modelId="{A0B0EF45-91AB-44E4-9325-7575DBA48A18}" type="presOf" srcId="{F69816E7-6023-4268-9208-EF92B2BF037F}" destId="{6D0B77A9-156E-48A7-97DB-B967E1F92808}" srcOrd="0" destOrd="0" presId="urn:microsoft.com/office/officeart/2005/8/layout/orgChart1"/>
    <dgm:cxn modelId="{7FD44C3A-DA46-4668-8A46-69E4846D47AB}" type="presOf" srcId="{411EC33D-3679-432F-8786-E36F821B78BE}" destId="{F298CD05-08AA-4A98-B1EB-07D3D7916E57}" srcOrd="0" destOrd="0" presId="urn:microsoft.com/office/officeart/2005/8/layout/orgChart1"/>
    <dgm:cxn modelId="{5186E5B2-DB82-4C85-8209-F6D764E7116E}" type="presOf" srcId="{83C1388B-71FD-4327-9103-4BD913B0BD37}" destId="{2AE5EC85-6FBD-485F-983B-25EEE35ADC2B}" srcOrd="0" destOrd="0" presId="urn:microsoft.com/office/officeart/2005/8/layout/orgChart1"/>
    <dgm:cxn modelId="{B3C670B7-A1E1-4DF0-A4EF-4C30BC6285C9}" type="presOf" srcId="{536102DA-5F62-4E7A-B5A2-2BFB1B6FEB9A}" destId="{C28CBA51-C7A6-47D5-9E8E-3FB90ACEDCDF}" srcOrd="0" destOrd="0" presId="urn:microsoft.com/office/officeart/2005/8/layout/orgChart1"/>
    <dgm:cxn modelId="{1A804300-2B40-4935-A557-EDA155BB95D3}" type="presOf" srcId="{E1CE680A-6BEC-4BFD-9B83-2F3936C01BD6}" destId="{3AEF1F82-D54D-4CC9-BF7F-F439A8DFF3B7}" srcOrd="0" destOrd="0" presId="urn:microsoft.com/office/officeart/2005/8/layout/orgChart1"/>
    <dgm:cxn modelId="{74DD6FBD-A38D-4D2E-92F2-75FA2958B1E7}" srcId="{E6F64122-A64A-46FA-BA14-27995A28D49C}" destId="{E1CE680A-6BEC-4BFD-9B83-2F3936C01BD6}" srcOrd="0" destOrd="0" parTransId="{411EC33D-3679-432F-8786-E36F821B78BE}" sibTransId="{06C9B5C1-508F-4C97-926F-5E17AC3ACC24}"/>
    <dgm:cxn modelId="{610C52F2-52D7-4CDC-9FC8-0773FC169820}" type="presOf" srcId="{E1CE680A-6BEC-4BFD-9B83-2F3936C01BD6}" destId="{743E3B4D-41AB-4D8B-A892-19C895AD1D5F}" srcOrd="1" destOrd="0" presId="urn:microsoft.com/office/officeart/2005/8/layout/orgChart1"/>
    <dgm:cxn modelId="{1FCB46C4-7AD3-4B11-AA3B-5798139EDC1A}" type="presOf" srcId="{614A5F5F-BA11-400D-8333-161E5060E351}" destId="{DE542690-C874-4817-943E-357C682B2B71}" srcOrd="0" destOrd="0" presId="urn:microsoft.com/office/officeart/2005/8/layout/orgChart1"/>
    <dgm:cxn modelId="{0130FF4C-AEFE-4219-AAC9-C4450238C005}" type="presOf" srcId="{8C10B4C6-F41D-49B2-8610-E92544F7D058}" destId="{1A591BDE-D2F5-4145-8BC9-25639C3FD59D}" srcOrd="0" destOrd="0" presId="urn:microsoft.com/office/officeart/2005/8/layout/orgChart1"/>
    <dgm:cxn modelId="{5DA1115B-F4F6-4137-AA27-325B3CF41B02}" type="presOf" srcId="{83C1388B-71FD-4327-9103-4BD913B0BD37}" destId="{0607CB8B-CB95-41A6-86B2-83E57208F439}" srcOrd="1" destOrd="0" presId="urn:microsoft.com/office/officeart/2005/8/layout/orgChart1"/>
    <dgm:cxn modelId="{C0CF07F3-089A-458F-B8AA-F2AF8D86C398}" srcId="{E6F64122-A64A-46FA-BA14-27995A28D49C}" destId="{004C00AD-01E1-4FF7-A8C9-205EA72E8FBC}" srcOrd="2" destOrd="0" parTransId="{F69816E7-6023-4268-9208-EF92B2BF037F}" sibTransId="{328DA923-5EFF-4804-A2AF-156529ADD45E}"/>
    <dgm:cxn modelId="{8B34083C-1CD5-401D-AB5B-1AE156D2DB7D}" type="presOf" srcId="{E6F64122-A64A-46FA-BA14-27995A28D49C}" destId="{B77F0C5B-EE67-4C65-89ED-F8F992B6A7EC}" srcOrd="0" destOrd="0" presId="urn:microsoft.com/office/officeart/2005/8/layout/orgChart1"/>
    <dgm:cxn modelId="{3CE96741-DB8F-4BA6-81AE-6A71B90B046A}" srcId="{D2D0490B-9112-4892-B662-49B4417E39DC}" destId="{E6F64122-A64A-46FA-BA14-27995A28D49C}" srcOrd="0" destOrd="0" parTransId="{7828BA93-51D0-47DD-B546-220A89ED217F}" sibTransId="{CD8B9B65-E35E-484D-9433-BF4D7B4024B6}"/>
    <dgm:cxn modelId="{4F0B9F63-92EC-4E7D-A8FA-425C8313C320}" type="presOf" srcId="{004C00AD-01E1-4FF7-A8C9-205EA72E8FBC}" destId="{F6F7F1B5-F9CF-4A4A-B577-6ECE5FD27ECF}" srcOrd="0" destOrd="0" presId="urn:microsoft.com/office/officeart/2005/8/layout/orgChart1"/>
    <dgm:cxn modelId="{E14CC2DB-34D7-4B04-A035-FF0387BFD421}" type="presOf" srcId="{E6F64122-A64A-46FA-BA14-27995A28D49C}" destId="{5A276E67-46FB-4637-AB19-3B4A87EA13D4}" srcOrd="1" destOrd="0" presId="urn:microsoft.com/office/officeart/2005/8/layout/orgChart1"/>
    <dgm:cxn modelId="{AE8F046A-02C0-49A5-9290-2D1209C9AEE2}" type="presOf" srcId="{8C10B4C6-F41D-49B2-8610-E92544F7D058}" destId="{C8374FD8-F8A9-4EE6-95C6-2A5E89B0CDEE}" srcOrd="1" destOrd="0" presId="urn:microsoft.com/office/officeart/2005/8/layout/orgChart1"/>
    <dgm:cxn modelId="{8FDAAD2A-8204-4C46-8ADF-20E9E6D71AE9}" type="presParOf" srcId="{C6C651A5-40DD-4065-B584-1BEA74CA4660}" destId="{2F329948-840E-408F-B7B0-125CB3C4B4E8}" srcOrd="0" destOrd="0" presId="urn:microsoft.com/office/officeart/2005/8/layout/orgChart1"/>
    <dgm:cxn modelId="{636D43E4-D338-4928-88BC-13B3DA405BFB}" type="presParOf" srcId="{2F329948-840E-408F-B7B0-125CB3C4B4E8}" destId="{6B0C6B78-8630-4078-94BD-A368676B5085}" srcOrd="0" destOrd="0" presId="urn:microsoft.com/office/officeart/2005/8/layout/orgChart1"/>
    <dgm:cxn modelId="{7BF0A048-A330-4D13-80E2-119E3CE53EF6}" type="presParOf" srcId="{6B0C6B78-8630-4078-94BD-A368676B5085}" destId="{B77F0C5B-EE67-4C65-89ED-F8F992B6A7EC}" srcOrd="0" destOrd="0" presId="urn:microsoft.com/office/officeart/2005/8/layout/orgChart1"/>
    <dgm:cxn modelId="{0F2DF658-46E4-409C-B5AE-27E060D8307B}" type="presParOf" srcId="{6B0C6B78-8630-4078-94BD-A368676B5085}" destId="{5A276E67-46FB-4637-AB19-3B4A87EA13D4}" srcOrd="1" destOrd="0" presId="urn:microsoft.com/office/officeart/2005/8/layout/orgChart1"/>
    <dgm:cxn modelId="{E15F86BA-8647-4698-A585-CC4E91B01C6C}" type="presParOf" srcId="{2F329948-840E-408F-B7B0-125CB3C4B4E8}" destId="{84278F74-A3F6-4C46-87BA-0103DA7F591B}" srcOrd="1" destOrd="0" presId="urn:microsoft.com/office/officeart/2005/8/layout/orgChart1"/>
    <dgm:cxn modelId="{59553E6B-26F5-4E89-B363-72FB18BC7CC2}" type="presParOf" srcId="{84278F74-A3F6-4C46-87BA-0103DA7F591B}" destId="{C28CBA51-C7A6-47D5-9E8E-3FB90ACEDCDF}" srcOrd="0" destOrd="0" presId="urn:microsoft.com/office/officeart/2005/8/layout/orgChart1"/>
    <dgm:cxn modelId="{29BB43D5-2D5A-4D07-A287-54634BBDF07E}" type="presParOf" srcId="{84278F74-A3F6-4C46-87BA-0103DA7F591B}" destId="{67421841-567F-4016-8612-87B869D67CBA}" srcOrd="1" destOrd="0" presId="urn:microsoft.com/office/officeart/2005/8/layout/orgChart1"/>
    <dgm:cxn modelId="{83A4AC93-E7EE-4CA0-9A64-4608838B4989}" type="presParOf" srcId="{67421841-567F-4016-8612-87B869D67CBA}" destId="{0C95BF41-8C41-419F-88DA-93BA44C2391B}" srcOrd="0" destOrd="0" presId="urn:microsoft.com/office/officeart/2005/8/layout/orgChart1"/>
    <dgm:cxn modelId="{8CFD70DA-D429-4382-8D5F-BDA5A764B48C}" type="presParOf" srcId="{0C95BF41-8C41-419F-88DA-93BA44C2391B}" destId="{1A591BDE-D2F5-4145-8BC9-25639C3FD59D}" srcOrd="0" destOrd="0" presId="urn:microsoft.com/office/officeart/2005/8/layout/orgChart1"/>
    <dgm:cxn modelId="{0BF1DDBC-212E-4681-B8EB-DB3EEB7B4279}" type="presParOf" srcId="{0C95BF41-8C41-419F-88DA-93BA44C2391B}" destId="{C8374FD8-F8A9-4EE6-95C6-2A5E89B0CDEE}" srcOrd="1" destOrd="0" presId="urn:microsoft.com/office/officeart/2005/8/layout/orgChart1"/>
    <dgm:cxn modelId="{6D3357E5-5347-4695-BD30-DE9ED0959CB1}" type="presParOf" srcId="{67421841-567F-4016-8612-87B869D67CBA}" destId="{95B21127-A57F-43B6-B601-DBD8EE87CE5C}" srcOrd="1" destOrd="0" presId="urn:microsoft.com/office/officeart/2005/8/layout/orgChart1"/>
    <dgm:cxn modelId="{660BA30F-CE3A-41E4-8527-F3DD8398351C}" type="presParOf" srcId="{67421841-567F-4016-8612-87B869D67CBA}" destId="{7E9A010D-43AF-41D8-9293-8FAFC4BF991B}" srcOrd="2" destOrd="0" presId="urn:microsoft.com/office/officeart/2005/8/layout/orgChart1"/>
    <dgm:cxn modelId="{E3EEAEC8-98D2-434C-9524-17C238586DFB}" type="presParOf" srcId="{84278F74-A3F6-4C46-87BA-0103DA7F591B}" destId="{6D0B77A9-156E-48A7-97DB-B967E1F92808}" srcOrd="2" destOrd="0" presId="urn:microsoft.com/office/officeart/2005/8/layout/orgChart1"/>
    <dgm:cxn modelId="{CD2A20F6-E1C1-4977-89C3-FB821BAFD51B}" type="presParOf" srcId="{84278F74-A3F6-4C46-87BA-0103DA7F591B}" destId="{58929C7B-34D0-4DAA-B212-BA62A6090329}" srcOrd="3" destOrd="0" presId="urn:microsoft.com/office/officeart/2005/8/layout/orgChart1"/>
    <dgm:cxn modelId="{3BBA91DD-A43C-4675-AF8E-271911B46154}" type="presParOf" srcId="{58929C7B-34D0-4DAA-B212-BA62A6090329}" destId="{9C12B057-BA8A-484B-AACE-BBA05F104B45}" srcOrd="0" destOrd="0" presId="urn:microsoft.com/office/officeart/2005/8/layout/orgChart1"/>
    <dgm:cxn modelId="{6B2A52F7-3E84-4B22-BD5F-26F768867206}" type="presParOf" srcId="{9C12B057-BA8A-484B-AACE-BBA05F104B45}" destId="{F6F7F1B5-F9CF-4A4A-B577-6ECE5FD27ECF}" srcOrd="0" destOrd="0" presId="urn:microsoft.com/office/officeart/2005/8/layout/orgChart1"/>
    <dgm:cxn modelId="{FBE5B754-D8C8-4A35-B489-526A3D821D26}" type="presParOf" srcId="{9C12B057-BA8A-484B-AACE-BBA05F104B45}" destId="{6282F5BC-6EA7-4C40-A89E-99D6A97EA117}" srcOrd="1" destOrd="0" presId="urn:microsoft.com/office/officeart/2005/8/layout/orgChart1"/>
    <dgm:cxn modelId="{5FE0A9F5-1AAF-4D1F-86E7-A93380C9536F}" type="presParOf" srcId="{58929C7B-34D0-4DAA-B212-BA62A6090329}" destId="{5B11E343-E7E6-445E-BBAC-AA23A34EC5C5}" srcOrd="1" destOrd="0" presId="urn:microsoft.com/office/officeart/2005/8/layout/orgChart1"/>
    <dgm:cxn modelId="{A99FBA2A-905D-4798-9DAF-EFC84F8CD399}" type="presParOf" srcId="{58929C7B-34D0-4DAA-B212-BA62A6090329}" destId="{4DE6E47E-2AD4-4E4B-9FF2-3D2DE714EFFD}" srcOrd="2" destOrd="0" presId="urn:microsoft.com/office/officeart/2005/8/layout/orgChart1"/>
    <dgm:cxn modelId="{DD74D1EC-5BEE-4523-B4B0-122F31CF54D3}" type="presParOf" srcId="{84278F74-A3F6-4C46-87BA-0103DA7F591B}" destId="{DE542690-C874-4817-943E-357C682B2B71}" srcOrd="4" destOrd="0" presId="urn:microsoft.com/office/officeart/2005/8/layout/orgChart1"/>
    <dgm:cxn modelId="{C3FC317D-1AD8-4C83-9923-0A187C0797F5}" type="presParOf" srcId="{84278F74-A3F6-4C46-87BA-0103DA7F591B}" destId="{6A29CEBD-A8FE-40BE-96D3-69117AE0C8B9}" srcOrd="5" destOrd="0" presId="urn:microsoft.com/office/officeart/2005/8/layout/orgChart1"/>
    <dgm:cxn modelId="{B48BE61F-0826-460A-94A6-8C7A6AB53944}" type="presParOf" srcId="{6A29CEBD-A8FE-40BE-96D3-69117AE0C8B9}" destId="{1A60687D-755D-49A2-BFA7-B0AFDDC5039B}" srcOrd="0" destOrd="0" presId="urn:microsoft.com/office/officeart/2005/8/layout/orgChart1"/>
    <dgm:cxn modelId="{FB76F7DB-D7B5-4FCE-B18D-73F5F9999F07}" type="presParOf" srcId="{1A60687D-755D-49A2-BFA7-B0AFDDC5039B}" destId="{2AE5EC85-6FBD-485F-983B-25EEE35ADC2B}" srcOrd="0" destOrd="0" presId="urn:microsoft.com/office/officeart/2005/8/layout/orgChart1"/>
    <dgm:cxn modelId="{CB2A6B58-CE3C-4D2B-AB41-E5459FAE6E30}" type="presParOf" srcId="{1A60687D-755D-49A2-BFA7-B0AFDDC5039B}" destId="{0607CB8B-CB95-41A6-86B2-83E57208F439}" srcOrd="1" destOrd="0" presId="urn:microsoft.com/office/officeart/2005/8/layout/orgChart1"/>
    <dgm:cxn modelId="{C51A9BE9-9678-4464-BA88-2F1BD55B5397}" type="presParOf" srcId="{6A29CEBD-A8FE-40BE-96D3-69117AE0C8B9}" destId="{3C0D478C-96BA-481C-A303-F4234AFFDA40}" srcOrd="1" destOrd="0" presId="urn:microsoft.com/office/officeart/2005/8/layout/orgChart1"/>
    <dgm:cxn modelId="{BAD84763-901E-46DD-BF73-523A06D893B9}" type="presParOf" srcId="{6A29CEBD-A8FE-40BE-96D3-69117AE0C8B9}" destId="{E974123B-3516-45DB-9973-089578ADCBB1}" srcOrd="2" destOrd="0" presId="urn:microsoft.com/office/officeart/2005/8/layout/orgChart1"/>
    <dgm:cxn modelId="{8F584AE1-07C5-4DBC-8BB8-A87DDE08E075}" type="presParOf" srcId="{2F329948-840E-408F-B7B0-125CB3C4B4E8}" destId="{0B1DB906-A764-47C1-A3E3-7F86A343DCE2}" srcOrd="2" destOrd="0" presId="urn:microsoft.com/office/officeart/2005/8/layout/orgChart1"/>
    <dgm:cxn modelId="{F6BB3478-FF32-4E40-8861-CEC2CC09FB54}" type="presParOf" srcId="{0B1DB906-A764-47C1-A3E3-7F86A343DCE2}" destId="{F298CD05-08AA-4A98-B1EB-07D3D7916E57}" srcOrd="0" destOrd="0" presId="urn:microsoft.com/office/officeart/2005/8/layout/orgChart1"/>
    <dgm:cxn modelId="{DC486787-CBA9-4889-A506-0B4636FC81C9}" type="presParOf" srcId="{0B1DB906-A764-47C1-A3E3-7F86A343DCE2}" destId="{9B9CD8BB-E09B-47AA-8DD6-18CB388C8231}" srcOrd="1" destOrd="0" presId="urn:microsoft.com/office/officeart/2005/8/layout/orgChart1"/>
    <dgm:cxn modelId="{11855032-BDF9-46B5-BB65-C746895A5324}" type="presParOf" srcId="{9B9CD8BB-E09B-47AA-8DD6-18CB388C8231}" destId="{554EB661-8A54-4004-AABF-913FC39FE9BD}" srcOrd="0" destOrd="0" presId="urn:microsoft.com/office/officeart/2005/8/layout/orgChart1"/>
    <dgm:cxn modelId="{5E543037-A4A2-42C0-B66F-FE24F66E093D}" type="presParOf" srcId="{554EB661-8A54-4004-AABF-913FC39FE9BD}" destId="{3AEF1F82-D54D-4CC9-BF7F-F439A8DFF3B7}" srcOrd="0" destOrd="0" presId="urn:microsoft.com/office/officeart/2005/8/layout/orgChart1"/>
    <dgm:cxn modelId="{E7F0EAA1-C5D1-43B7-ABDB-FC79C0CA29E5}" type="presParOf" srcId="{554EB661-8A54-4004-AABF-913FC39FE9BD}" destId="{743E3B4D-41AB-4D8B-A892-19C895AD1D5F}" srcOrd="1" destOrd="0" presId="urn:microsoft.com/office/officeart/2005/8/layout/orgChart1"/>
    <dgm:cxn modelId="{9B74CF49-6CA0-48B3-828B-5ECC0FC9F0BC}" type="presParOf" srcId="{9B9CD8BB-E09B-47AA-8DD6-18CB388C8231}" destId="{53BB0528-FB32-47F3-99AE-BCA834836FC9}" srcOrd="1" destOrd="0" presId="urn:microsoft.com/office/officeart/2005/8/layout/orgChart1"/>
    <dgm:cxn modelId="{1BEE0944-EE74-4EDC-BB9C-5B4CEE2E8305}" type="presParOf" srcId="{9B9CD8BB-E09B-47AA-8DD6-18CB388C8231}" destId="{799EA941-5165-4491-9C93-95D08DB3805E}"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2D0490B-9112-4892-B662-49B4417E39DC}"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s-EC"/>
        </a:p>
      </dgm:t>
    </dgm:pt>
    <dgm:pt modelId="{E6F64122-A64A-46FA-BA14-27995A28D49C}">
      <dgm:prSet phldrT="[Texto]" custT="1"/>
      <dgm:spPr/>
      <dgm:t>
        <a:bodyPr/>
        <a:lstStyle/>
        <a:p>
          <a:r>
            <a:rPr lang="es-EC" sz="2400" b="1" dirty="0"/>
            <a:t>REMOLACHA</a:t>
          </a:r>
        </a:p>
      </dgm:t>
    </dgm:pt>
    <dgm:pt modelId="{7828BA93-51D0-47DD-B546-220A89ED217F}" type="parTrans" cxnId="{3CE96741-DB8F-4BA6-81AE-6A71B90B046A}">
      <dgm:prSet/>
      <dgm:spPr/>
      <dgm:t>
        <a:bodyPr/>
        <a:lstStyle/>
        <a:p>
          <a:endParaRPr lang="es-EC"/>
        </a:p>
      </dgm:t>
    </dgm:pt>
    <dgm:pt modelId="{CD8B9B65-E35E-484D-9433-BF4D7B4024B6}" type="sibTrans" cxnId="{3CE96741-DB8F-4BA6-81AE-6A71B90B046A}">
      <dgm:prSet/>
      <dgm:spPr/>
      <dgm:t>
        <a:bodyPr/>
        <a:lstStyle/>
        <a:p>
          <a:endParaRPr lang="es-EC"/>
        </a:p>
      </dgm:t>
    </dgm:pt>
    <dgm:pt modelId="{E1CE680A-6BEC-4BFD-9B83-2F3936C01BD6}" type="asst">
      <dgm:prSet phldrT="[Texto]" custT="1"/>
      <dgm:spPr/>
      <dgm:t>
        <a:bodyPr/>
        <a:lstStyle/>
        <a:p>
          <a:r>
            <a:rPr lang="es-EC" sz="1600" dirty="0"/>
            <a:t>Planta herbácea  </a:t>
          </a:r>
          <a:r>
            <a:rPr lang="es-EC" sz="1600" dirty="0" err="1"/>
            <a:t>Amaranthaceae</a:t>
          </a:r>
          <a:r>
            <a:rPr lang="es-EC" sz="1600" dirty="0"/>
            <a:t> </a:t>
          </a:r>
        </a:p>
      </dgm:t>
    </dgm:pt>
    <dgm:pt modelId="{411EC33D-3679-432F-8786-E36F821B78BE}" type="parTrans" cxnId="{74DD6FBD-A38D-4D2E-92F2-75FA2958B1E7}">
      <dgm:prSet/>
      <dgm:spPr/>
      <dgm:t>
        <a:bodyPr/>
        <a:lstStyle/>
        <a:p>
          <a:endParaRPr lang="es-EC"/>
        </a:p>
      </dgm:t>
    </dgm:pt>
    <dgm:pt modelId="{06C9B5C1-508F-4C97-926F-5E17AC3ACC24}" type="sibTrans" cxnId="{74DD6FBD-A38D-4D2E-92F2-75FA2958B1E7}">
      <dgm:prSet/>
      <dgm:spPr/>
      <dgm:t>
        <a:bodyPr/>
        <a:lstStyle/>
        <a:p>
          <a:endParaRPr lang="es-EC"/>
        </a:p>
      </dgm:t>
    </dgm:pt>
    <dgm:pt modelId="{8C10B4C6-F41D-49B2-8610-E92544F7D058}">
      <dgm:prSet phldrT="[Texto]" custT="1"/>
      <dgm:spPr/>
      <dgm:t>
        <a:bodyPr/>
        <a:lstStyle/>
        <a:p>
          <a:r>
            <a:rPr lang="es-EC" sz="1600" dirty="0"/>
            <a:t>Alto nivel de vitaminas y minerales</a:t>
          </a:r>
        </a:p>
      </dgm:t>
    </dgm:pt>
    <dgm:pt modelId="{536102DA-5F62-4E7A-B5A2-2BFB1B6FEB9A}" type="parTrans" cxnId="{AF050B2B-2AF5-4B9B-AF2A-101C18C2DD14}">
      <dgm:prSet/>
      <dgm:spPr/>
      <dgm:t>
        <a:bodyPr/>
        <a:lstStyle/>
        <a:p>
          <a:endParaRPr lang="es-EC"/>
        </a:p>
      </dgm:t>
    </dgm:pt>
    <dgm:pt modelId="{05935B8D-557A-4419-B962-459283A23550}" type="sibTrans" cxnId="{AF050B2B-2AF5-4B9B-AF2A-101C18C2DD14}">
      <dgm:prSet/>
      <dgm:spPr/>
      <dgm:t>
        <a:bodyPr/>
        <a:lstStyle/>
        <a:p>
          <a:endParaRPr lang="es-EC"/>
        </a:p>
      </dgm:t>
    </dgm:pt>
    <dgm:pt modelId="{83C1388B-71FD-4327-9103-4BD913B0BD37}">
      <dgm:prSet phldrT="[Texto]"/>
      <dgm:spPr/>
      <dgm:t>
        <a:bodyPr/>
        <a:lstStyle/>
        <a:p>
          <a:r>
            <a:rPr lang="es-EC" dirty="0"/>
            <a:t>Pollos de engorde = mejorando nutrición (Kidd et al., 1997). </a:t>
          </a:r>
        </a:p>
      </dgm:t>
    </dgm:pt>
    <dgm:pt modelId="{614A5F5F-BA11-400D-8333-161E5060E351}" type="parTrans" cxnId="{83113CF9-B1F9-4C64-8EC2-13D8DE4B68F0}">
      <dgm:prSet/>
      <dgm:spPr/>
      <dgm:t>
        <a:bodyPr/>
        <a:lstStyle/>
        <a:p>
          <a:endParaRPr lang="es-EC"/>
        </a:p>
      </dgm:t>
    </dgm:pt>
    <dgm:pt modelId="{5E357A78-DEB0-4674-83DC-D53D6D769CDA}" type="sibTrans" cxnId="{83113CF9-B1F9-4C64-8EC2-13D8DE4B68F0}">
      <dgm:prSet/>
      <dgm:spPr/>
      <dgm:t>
        <a:bodyPr/>
        <a:lstStyle/>
        <a:p>
          <a:endParaRPr lang="es-EC"/>
        </a:p>
      </dgm:t>
    </dgm:pt>
    <dgm:pt modelId="{344451B4-724A-423E-ABF1-8D3D926E3A12}">
      <dgm:prSet custT="1"/>
      <dgm:spPr/>
      <dgm:t>
        <a:bodyPr/>
        <a:lstStyle/>
        <a:p>
          <a:r>
            <a:rPr lang="es-EC" sz="1600" dirty="0" err="1"/>
            <a:t>Betaína</a:t>
          </a:r>
          <a:r>
            <a:rPr lang="es-EC" sz="1600" dirty="0"/>
            <a:t>, grupo que la colina y metionina</a:t>
          </a:r>
        </a:p>
      </dgm:t>
    </dgm:pt>
    <dgm:pt modelId="{FB7C7765-2191-40EF-8639-73ACCF968E3D}" type="parTrans" cxnId="{611BF222-D9F9-4D3B-8643-F5C6DAC57818}">
      <dgm:prSet/>
      <dgm:spPr/>
      <dgm:t>
        <a:bodyPr/>
        <a:lstStyle/>
        <a:p>
          <a:endParaRPr lang="es-EC"/>
        </a:p>
      </dgm:t>
    </dgm:pt>
    <dgm:pt modelId="{77EAB64B-B5B9-4402-9135-E56869629632}" type="sibTrans" cxnId="{611BF222-D9F9-4D3B-8643-F5C6DAC57818}">
      <dgm:prSet/>
      <dgm:spPr/>
      <dgm:t>
        <a:bodyPr/>
        <a:lstStyle/>
        <a:p>
          <a:endParaRPr lang="es-EC"/>
        </a:p>
      </dgm:t>
    </dgm:pt>
    <dgm:pt modelId="{C6C651A5-40DD-4065-B584-1BEA74CA4660}" type="pres">
      <dgm:prSet presAssocID="{D2D0490B-9112-4892-B662-49B4417E39DC}" presName="hierChild1" presStyleCnt="0">
        <dgm:presLayoutVars>
          <dgm:orgChart val="1"/>
          <dgm:chPref val="1"/>
          <dgm:dir/>
          <dgm:animOne val="branch"/>
          <dgm:animLvl val="lvl"/>
          <dgm:resizeHandles/>
        </dgm:presLayoutVars>
      </dgm:prSet>
      <dgm:spPr/>
      <dgm:t>
        <a:bodyPr/>
        <a:lstStyle/>
        <a:p>
          <a:endParaRPr lang="es-EC"/>
        </a:p>
      </dgm:t>
    </dgm:pt>
    <dgm:pt modelId="{2F329948-840E-408F-B7B0-125CB3C4B4E8}" type="pres">
      <dgm:prSet presAssocID="{E6F64122-A64A-46FA-BA14-27995A28D49C}" presName="hierRoot1" presStyleCnt="0">
        <dgm:presLayoutVars>
          <dgm:hierBranch val="init"/>
        </dgm:presLayoutVars>
      </dgm:prSet>
      <dgm:spPr/>
    </dgm:pt>
    <dgm:pt modelId="{6B0C6B78-8630-4078-94BD-A368676B5085}" type="pres">
      <dgm:prSet presAssocID="{E6F64122-A64A-46FA-BA14-27995A28D49C}" presName="rootComposite1" presStyleCnt="0"/>
      <dgm:spPr/>
    </dgm:pt>
    <dgm:pt modelId="{B77F0C5B-EE67-4C65-89ED-F8F992B6A7EC}" type="pres">
      <dgm:prSet presAssocID="{E6F64122-A64A-46FA-BA14-27995A28D49C}" presName="rootText1" presStyleLbl="node0" presStyleIdx="0" presStyleCnt="1" custScaleX="154053" custScaleY="140316">
        <dgm:presLayoutVars>
          <dgm:chPref val="3"/>
        </dgm:presLayoutVars>
      </dgm:prSet>
      <dgm:spPr/>
      <dgm:t>
        <a:bodyPr/>
        <a:lstStyle/>
        <a:p>
          <a:endParaRPr lang="es-EC"/>
        </a:p>
      </dgm:t>
    </dgm:pt>
    <dgm:pt modelId="{5A276E67-46FB-4637-AB19-3B4A87EA13D4}" type="pres">
      <dgm:prSet presAssocID="{E6F64122-A64A-46FA-BA14-27995A28D49C}" presName="rootConnector1" presStyleLbl="node1" presStyleIdx="0" presStyleCnt="0"/>
      <dgm:spPr/>
      <dgm:t>
        <a:bodyPr/>
        <a:lstStyle/>
        <a:p>
          <a:endParaRPr lang="es-EC"/>
        </a:p>
      </dgm:t>
    </dgm:pt>
    <dgm:pt modelId="{84278F74-A3F6-4C46-87BA-0103DA7F591B}" type="pres">
      <dgm:prSet presAssocID="{E6F64122-A64A-46FA-BA14-27995A28D49C}" presName="hierChild2" presStyleCnt="0"/>
      <dgm:spPr/>
    </dgm:pt>
    <dgm:pt modelId="{C28CBA51-C7A6-47D5-9E8E-3FB90ACEDCDF}" type="pres">
      <dgm:prSet presAssocID="{536102DA-5F62-4E7A-B5A2-2BFB1B6FEB9A}" presName="Name37" presStyleLbl="parChTrans1D2" presStyleIdx="0" presStyleCnt="4"/>
      <dgm:spPr/>
      <dgm:t>
        <a:bodyPr/>
        <a:lstStyle/>
        <a:p>
          <a:endParaRPr lang="es-EC"/>
        </a:p>
      </dgm:t>
    </dgm:pt>
    <dgm:pt modelId="{67421841-567F-4016-8612-87B869D67CBA}" type="pres">
      <dgm:prSet presAssocID="{8C10B4C6-F41D-49B2-8610-E92544F7D058}" presName="hierRoot2" presStyleCnt="0">
        <dgm:presLayoutVars>
          <dgm:hierBranch val="init"/>
        </dgm:presLayoutVars>
      </dgm:prSet>
      <dgm:spPr/>
    </dgm:pt>
    <dgm:pt modelId="{0C95BF41-8C41-419F-88DA-93BA44C2391B}" type="pres">
      <dgm:prSet presAssocID="{8C10B4C6-F41D-49B2-8610-E92544F7D058}" presName="rootComposite" presStyleCnt="0"/>
      <dgm:spPr/>
    </dgm:pt>
    <dgm:pt modelId="{1A591BDE-D2F5-4145-8BC9-25639C3FD59D}" type="pres">
      <dgm:prSet presAssocID="{8C10B4C6-F41D-49B2-8610-E92544F7D058}" presName="rootText" presStyleLbl="node2" presStyleIdx="0" presStyleCnt="3" custScaleY="201983">
        <dgm:presLayoutVars>
          <dgm:chPref val="3"/>
        </dgm:presLayoutVars>
      </dgm:prSet>
      <dgm:spPr/>
      <dgm:t>
        <a:bodyPr/>
        <a:lstStyle/>
        <a:p>
          <a:endParaRPr lang="es-EC"/>
        </a:p>
      </dgm:t>
    </dgm:pt>
    <dgm:pt modelId="{C8374FD8-F8A9-4EE6-95C6-2A5E89B0CDEE}" type="pres">
      <dgm:prSet presAssocID="{8C10B4C6-F41D-49B2-8610-E92544F7D058}" presName="rootConnector" presStyleLbl="node2" presStyleIdx="0" presStyleCnt="3"/>
      <dgm:spPr/>
      <dgm:t>
        <a:bodyPr/>
        <a:lstStyle/>
        <a:p>
          <a:endParaRPr lang="es-EC"/>
        </a:p>
      </dgm:t>
    </dgm:pt>
    <dgm:pt modelId="{95B21127-A57F-43B6-B601-DBD8EE87CE5C}" type="pres">
      <dgm:prSet presAssocID="{8C10B4C6-F41D-49B2-8610-E92544F7D058}" presName="hierChild4" presStyleCnt="0"/>
      <dgm:spPr/>
    </dgm:pt>
    <dgm:pt modelId="{7E9A010D-43AF-41D8-9293-8FAFC4BF991B}" type="pres">
      <dgm:prSet presAssocID="{8C10B4C6-F41D-49B2-8610-E92544F7D058}" presName="hierChild5" presStyleCnt="0"/>
      <dgm:spPr/>
    </dgm:pt>
    <dgm:pt modelId="{9D3445E0-1429-426B-B060-7726F8FE7A90}" type="pres">
      <dgm:prSet presAssocID="{FB7C7765-2191-40EF-8639-73ACCF968E3D}" presName="Name37" presStyleLbl="parChTrans1D2" presStyleIdx="1" presStyleCnt="4"/>
      <dgm:spPr/>
      <dgm:t>
        <a:bodyPr/>
        <a:lstStyle/>
        <a:p>
          <a:endParaRPr lang="es-EC"/>
        </a:p>
      </dgm:t>
    </dgm:pt>
    <dgm:pt modelId="{98396BDF-B745-49E8-85E0-BDB5F3FE28CA}" type="pres">
      <dgm:prSet presAssocID="{344451B4-724A-423E-ABF1-8D3D926E3A12}" presName="hierRoot2" presStyleCnt="0">
        <dgm:presLayoutVars>
          <dgm:hierBranch val="init"/>
        </dgm:presLayoutVars>
      </dgm:prSet>
      <dgm:spPr/>
    </dgm:pt>
    <dgm:pt modelId="{25BE5641-417C-441A-9A1A-7FE3DAC8915B}" type="pres">
      <dgm:prSet presAssocID="{344451B4-724A-423E-ABF1-8D3D926E3A12}" presName="rootComposite" presStyleCnt="0"/>
      <dgm:spPr/>
    </dgm:pt>
    <dgm:pt modelId="{AC47A870-F36E-4A3A-89A7-C8B6BC807DA3}" type="pres">
      <dgm:prSet presAssocID="{344451B4-724A-423E-ABF1-8D3D926E3A12}" presName="rootText" presStyleLbl="node2" presStyleIdx="1" presStyleCnt="3" custScaleY="248388">
        <dgm:presLayoutVars>
          <dgm:chPref val="3"/>
        </dgm:presLayoutVars>
      </dgm:prSet>
      <dgm:spPr/>
      <dgm:t>
        <a:bodyPr/>
        <a:lstStyle/>
        <a:p>
          <a:endParaRPr lang="es-EC"/>
        </a:p>
      </dgm:t>
    </dgm:pt>
    <dgm:pt modelId="{FECB3602-003A-4D78-9377-3B17926C4C43}" type="pres">
      <dgm:prSet presAssocID="{344451B4-724A-423E-ABF1-8D3D926E3A12}" presName="rootConnector" presStyleLbl="node2" presStyleIdx="1" presStyleCnt="3"/>
      <dgm:spPr/>
      <dgm:t>
        <a:bodyPr/>
        <a:lstStyle/>
        <a:p>
          <a:endParaRPr lang="es-EC"/>
        </a:p>
      </dgm:t>
    </dgm:pt>
    <dgm:pt modelId="{662E8868-6F90-4582-AF90-2B1B970FE1F4}" type="pres">
      <dgm:prSet presAssocID="{344451B4-724A-423E-ABF1-8D3D926E3A12}" presName="hierChild4" presStyleCnt="0"/>
      <dgm:spPr/>
    </dgm:pt>
    <dgm:pt modelId="{749E73E4-7D0C-4B5C-B103-B14DA3AE237B}" type="pres">
      <dgm:prSet presAssocID="{344451B4-724A-423E-ABF1-8D3D926E3A12}" presName="hierChild5" presStyleCnt="0"/>
      <dgm:spPr/>
    </dgm:pt>
    <dgm:pt modelId="{DE542690-C874-4817-943E-357C682B2B71}" type="pres">
      <dgm:prSet presAssocID="{614A5F5F-BA11-400D-8333-161E5060E351}" presName="Name37" presStyleLbl="parChTrans1D2" presStyleIdx="2" presStyleCnt="4"/>
      <dgm:spPr/>
      <dgm:t>
        <a:bodyPr/>
        <a:lstStyle/>
        <a:p>
          <a:endParaRPr lang="es-EC"/>
        </a:p>
      </dgm:t>
    </dgm:pt>
    <dgm:pt modelId="{6A29CEBD-A8FE-40BE-96D3-69117AE0C8B9}" type="pres">
      <dgm:prSet presAssocID="{83C1388B-71FD-4327-9103-4BD913B0BD37}" presName="hierRoot2" presStyleCnt="0">
        <dgm:presLayoutVars>
          <dgm:hierBranch val="init"/>
        </dgm:presLayoutVars>
      </dgm:prSet>
      <dgm:spPr/>
    </dgm:pt>
    <dgm:pt modelId="{1A60687D-755D-49A2-BFA7-B0AFDDC5039B}" type="pres">
      <dgm:prSet presAssocID="{83C1388B-71FD-4327-9103-4BD913B0BD37}" presName="rootComposite" presStyleCnt="0"/>
      <dgm:spPr/>
    </dgm:pt>
    <dgm:pt modelId="{2AE5EC85-6FBD-485F-983B-25EEE35ADC2B}" type="pres">
      <dgm:prSet presAssocID="{83C1388B-71FD-4327-9103-4BD913B0BD37}" presName="rootText" presStyleLbl="node2" presStyleIdx="2" presStyleCnt="3" custScaleY="247183">
        <dgm:presLayoutVars>
          <dgm:chPref val="3"/>
        </dgm:presLayoutVars>
      </dgm:prSet>
      <dgm:spPr/>
      <dgm:t>
        <a:bodyPr/>
        <a:lstStyle/>
        <a:p>
          <a:endParaRPr lang="es-EC"/>
        </a:p>
      </dgm:t>
    </dgm:pt>
    <dgm:pt modelId="{0607CB8B-CB95-41A6-86B2-83E57208F439}" type="pres">
      <dgm:prSet presAssocID="{83C1388B-71FD-4327-9103-4BD913B0BD37}" presName="rootConnector" presStyleLbl="node2" presStyleIdx="2" presStyleCnt="3"/>
      <dgm:spPr/>
      <dgm:t>
        <a:bodyPr/>
        <a:lstStyle/>
        <a:p>
          <a:endParaRPr lang="es-EC"/>
        </a:p>
      </dgm:t>
    </dgm:pt>
    <dgm:pt modelId="{3C0D478C-96BA-481C-A303-F4234AFFDA40}" type="pres">
      <dgm:prSet presAssocID="{83C1388B-71FD-4327-9103-4BD913B0BD37}" presName="hierChild4" presStyleCnt="0"/>
      <dgm:spPr/>
    </dgm:pt>
    <dgm:pt modelId="{E974123B-3516-45DB-9973-089578ADCBB1}" type="pres">
      <dgm:prSet presAssocID="{83C1388B-71FD-4327-9103-4BD913B0BD37}" presName="hierChild5" presStyleCnt="0"/>
      <dgm:spPr/>
    </dgm:pt>
    <dgm:pt modelId="{0B1DB906-A764-47C1-A3E3-7F86A343DCE2}" type="pres">
      <dgm:prSet presAssocID="{E6F64122-A64A-46FA-BA14-27995A28D49C}" presName="hierChild3" presStyleCnt="0"/>
      <dgm:spPr/>
    </dgm:pt>
    <dgm:pt modelId="{F298CD05-08AA-4A98-B1EB-07D3D7916E57}" type="pres">
      <dgm:prSet presAssocID="{411EC33D-3679-432F-8786-E36F821B78BE}" presName="Name111" presStyleLbl="parChTrans1D2" presStyleIdx="3" presStyleCnt="4"/>
      <dgm:spPr/>
      <dgm:t>
        <a:bodyPr/>
        <a:lstStyle/>
        <a:p>
          <a:endParaRPr lang="es-EC"/>
        </a:p>
      </dgm:t>
    </dgm:pt>
    <dgm:pt modelId="{9B9CD8BB-E09B-47AA-8DD6-18CB388C8231}" type="pres">
      <dgm:prSet presAssocID="{E1CE680A-6BEC-4BFD-9B83-2F3936C01BD6}" presName="hierRoot3" presStyleCnt="0">
        <dgm:presLayoutVars>
          <dgm:hierBranch val="init"/>
        </dgm:presLayoutVars>
      </dgm:prSet>
      <dgm:spPr/>
    </dgm:pt>
    <dgm:pt modelId="{554EB661-8A54-4004-AABF-913FC39FE9BD}" type="pres">
      <dgm:prSet presAssocID="{E1CE680A-6BEC-4BFD-9B83-2F3936C01BD6}" presName="rootComposite3" presStyleCnt="0"/>
      <dgm:spPr/>
    </dgm:pt>
    <dgm:pt modelId="{3AEF1F82-D54D-4CC9-BF7F-F439A8DFF3B7}" type="pres">
      <dgm:prSet presAssocID="{E1CE680A-6BEC-4BFD-9B83-2F3936C01BD6}" presName="rootText3" presStyleLbl="asst1" presStyleIdx="0" presStyleCnt="1" custScaleX="138628" custScaleY="151494" custLinFactNeighborX="-776">
        <dgm:presLayoutVars>
          <dgm:chPref val="3"/>
        </dgm:presLayoutVars>
      </dgm:prSet>
      <dgm:spPr/>
      <dgm:t>
        <a:bodyPr/>
        <a:lstStyle/>
        <a:p>
          <a:endParaRPr lang="es-EC"/>
        </a:p>
      </dgm:t>
    </dgm:pt>
    <dgm:pt modelId="{743E3B4D-41AB-4D8B-A892-19C895AD1D5F}" type="pres">
      <dgm:prSet presAssocID="{E1CE680A-6BEC-4BFD-9B83-2F3936C01BD6}" presName="rootConnector3" presStyleLbl="asst1" presStyleIdx="0" presStyleCnt="1"/>
      <dgm:spPr/>
      <dgm:t>
        <a:bodyPr/>
        <a:lstStyle/>
        <a:p>
          <a:endParaRPr lang="es-EC"/>
        </a:p>
      </dgm:t>
    </dgm:pt>
    <dgm:pt modelId="{53BB0528-FB32-47F3-99AE-BCA834836FC9}" type="pres">
      <dgm:prSet presAssocID="{E1CE680A-6BEC-4BFD-9B83-2F3936C01BD6}" presName="hierChild6" presStyleCnt="0"/>
      <dgm:spPr/>
    </dgm:pt>
    <dgm:pt modelId="{799EA941-5165-4491-9C93-95D08DB3805E}" type="pres">
      <dgm:prSet presAssocID="{E1CE680A-6BEC-4BFD-9B83-2F3936C01BD6}" presName="hierChild7" presStyleCnt="0"/>
      <dgm:spPr/>
    </dgm:pt>
  </dgm:ptLst>
  <dgm:cxnLst>
    <dgm:cxn modelId="{AF050B2B-2AF5-4B9B-AF2A-101C18C2DD14}" srcId="{E6F64122-A64A-46FA-BA14-27995A28D49C}" destId="{8C10B4C6-F41D-49B2-8610-E92544F7D058}" srcOrd="1" destOrd="0" parTransId="{536102DA-5F62-4E7A-B5A2-2BFB1B6FEB9A}" sibTransId="{05935B8D-557A-4419-B962-459283A23550}"/>
    <dgm:cxn modelId="{BE164E70-8CF3-4261-B2A7-D3FDEB248326}" type="presOf" srcId="{D2D0490B-9112-4892-B662-49B4417E39DC}" destId="{C6C651A5-40DD-4065-B584-1BEA74CA4660}" srcOrd="0" destOrd="0" presId="urn:microsoft.com/office/officeart/2005/8/layout/orgChart1"/>
    <dgm:cxn modelId="{83113CF9-B1F9-4C64-8EC2-13D8DE4B68F0}" srcId="{E6F64122-A64A-46FA-BA14-27995A28D49C}" destId="{83C1388B-71FD-4327-9103-4BD913B0BD37}" srcOrd="3" destOrd="0" parTransId="{614A5F5F-BA11-400D-8333-161E5060E351}" sibTransId="{5E357A78-DEB0-4674-83DC-D53D6D769CDA}"/>
    <dgm:cxn modelId="{428C3F98-6876-4DEA-A1D4-573051C9740E}" type="presOf" srcId="{FB7C7765-2191-40EF-8639-73ACCF968E3D}" destId="{9D3445E0-1429-426B-B060-7726F8FE7A90}" srcOrd="0" destOrd="0" presId="urn:microsoft.com/office/officeart/2005/8/layout/orgChart1"/>
    <dgm:cxn modelId="{7FD44C3A-DA46-4668-8A46-69E4846D47AB}" type="presOf" srcId="{411EC33D-3679-432F-8786-E36F821B78BE}" destId="{F298CD05-08AA-4A98-B1EB-07D3D7916E57}" srcOrd="0" destOrd="0" presId="urn:microsoft.com/office/officeart/2005/8/layout/orgChart1"/>
    <dgm:cxn modelId="{5186E5B2-DB82-4C85-8209-F6D764E7116E}" type="presOf" srcId="{83C1388B-71FD-4327-9103-4BD913B0BD37}" destId="{2AE5EC85-6FBD-485F-983B-25EEE35ADC2B}" srcOrd="0" destOrd="0" presId="urn:microsoft.com/office/officeart/2005/8/layout/orgChart1"/>
    <dgm:cxn modelId="{B3C670B7-A1E1-4DF0-A4EF-4C30BC6285C9}" type="presOf" srcId="{536102DA-5F62-4E7A-B5A2-2BFB1B6FEB9A}" destId="{C28CBA51-C7A6-47D5-9E8E-3FB90ACEDCDF}" srcOrd="0" destOrd="0" presId="urn:microsoft.com/office/officeart/2005/8/layout/orgChart1"/>
    <dgm:cxn modelId="{1A804300-2B40-4935-A557-EDA155BB95D3}" type="presOf" srcId="{E1CE680A-6BEC-4BFD-9B83-2F3936C01BD6}" destId="{3AEF1F82-D54D-4CC9-BF7F-F439A8DFF3B7}" srcOrd="0" destOrd="0" presId="urn:microsoft.com/office/officeart/2005/8/layout/orgChart1"/>
    <dgm:cxn modelId="{74DD6FBD-A38D-4D2E-92F2-75FA2958B1E7}" srcId="{E6F64122-A64A-46FA-BA14-27995A28D49C}" destId="{E1CE680A-6BEC-4BFD-9B83-2F3936C01BD6}" srcOrd="0" destOrd="0" parTransId="{411EC33D-3679-432F-8786-E36F821B78BE}" sibTransId="{06C9B5C1-508F-4C97-926F-5E17AC3ACC24}"/>
    <dgm:cxn modelId="{610C52F2-52D7-4CDC-9FC8-0773FC169820}" type="presOf" srcId="{E1CE680A-6BEC-4BFD-9B83-2F3936C01BD6}" destId="{743E3B4D-41AB-4D8B-A892-19C895AD1D5F}" srcOrd="1" destOrd="0" presId="urn:microsoft.com/office/officeart/2005/8/layout/orgChart1"/>
    <dgm:cxn modelId="{1FCB46C4-7AD3-4B11-AA3B-5798139EDC1A}" type="presOf" srcId="{614A5F5F-BA11-400D-8333-161E5060E351}" destId="{DE542690-C874-4817-943E-357C682B2B71}" srcOrd="0" destOrd="0" presId="urn:microsoft.com/office/officeart/2005/8/layout/orgChart1"/>
    <dgm:cxn modelId="{0130FF4C-AEFE-4219-AAC9-C4450238C005}" type="presOf" srcId="{8C10B4C6-F41D-49B2-8610-E92544F7D058}" destId="{1A591BDE-D2F5-4145-8BC9-25639C3FD59D}" srcOrd="0" destOrd="0" presId="urn:microsoft.com/office/officeart/2005/8/layout/orgChart1"/>
    <dgm:cxn modelId="{5DA1115B-F4F6-4137-AA27-325B3CF41B02}" type="presOf" srcId="{83C1388B-71FD-4327-9103-4BD913B0BD37}" destId="{0607CB8B-CB95-41A6-86B2-83E57208F439}" srcOrd="1" destOrd="0" presId="urn:microsoft.com/office/officeart/2005/8/layout/orgChart1"/>
    <dgm:cxn modelId="{8B34083C-1CD5-401D-AB5B-1AE156D2DB7D}" type="presOf" srcId="{E6F64122-A64A-46FA-BA14-27995A28D49C}" destId="{B77F0C5B-EE67-4C65-89ED-F8F992B6A7EC}" srcOrd="0" destOrd="0" presId="urn:microsoft.com/office/officeart/2005/8/layout/orgChart1"/>
    <dgm:cxn modelId="{3CE96741-DB8F-4BA6-81AE-6A71B90B046A}" srcId="{D2D0490B-9112-4892-B662-49B4417E39DC}" destId="{E6F64122-A64A-46FA-BA14-27995A28D49C}" srcOrd="0" destOrd="0" parTransId="{7828BA93-51D0-47DD-B546-220A89ED217F}" sibTransId="{CD8B9B65-E35E-484D-9433-BF4D7B4024B6}"/>
    <dgm:cxn modelId="{9AF49337-4D77-4ABD-995E-9C2A7576522D}" type="presOf" srcId="{344451B4-724A-423E-ABF1-8D3D926E3A12}" destId="{AC47A870-F36E-4A3A-89A7-C8B6BC807DA3}" srcOrd="0" destOrd="0" presId="urn:microsoft.com/office/officeart/2005/8/layout/orgChart1"/>
    <dgm:cxn modelId="{611BF222-D9F9-4D3B-8643-F5C6DAC57818}" srcId="{E6F64122-A64A-46FA-BA14-27995A28D49C}" destId="{344451B4-724A-423E-ABF1-8D3D926E3A12}" srcOrd="2" destOrd="0" parTransId="{FB7C7765-2191-40EF-8639-73ACCF968E3D}" sibTransId="{77EAB64B-B5B9-4402-9135-E56869629632}"/>
    <dgm:cxn modelId="{E14CC2DB-34D7-4B04-A035-FF0387BFD421}" type="presOf" srcId="{E6F64122-A64A-46FA-BA14-27995A28D49C}" destId="{5A276E67-46FB-4637-AB19-3B4A87EA13D4}" srcOrd="1" destOrd="0" presId="urn:microsoft.com/office/officeart/2005/8/layout/orgChart1"/>
    <dgm:cxn modelId="{F88E67AC-33CE-491E-AFA4-C3B81539B116}" type="presOf" srcId="{344451B4-724A-423E-ABF1-8D3D926E3A12}" destId="{FECB3602-003A-4D78-9377-3B17926C4C43}" srcOrd="1" destOrd="0" presId="urn:microsoft.com/office/officeart/2005/8/layout/orgChart1"/>
    <dgm:cxn modelId="{AE8F046A-02C0-49A5-9290-2D1209C9AEE2}" type="presOf" srcId="{8C10B4C6-F41D-49B2-8610-E92544F7D058}" destId="{C8374FD8-F8A9-4EE6-95C6-2A5E89B0CDEE}" srcOrd="1" destOrd="0" presId="urn:microsoft.com/office/officeart/2005/8/layout/orgChart1"/>
    <dgm:cxn modelId="{8FDAAD2A-8204-4C46-8ADF-20E9E6D71AE9}" type="presParOf" srcId="{C6C651A5-40DD-4065-B584-1BEA74CA4660}" destId="{2F329948-840E-408F-B7B0-125CB3C4B4E8}" srcOrd="0" destOrd="0" presId="urn:microsoft.com/office/officeart/2005/8/layout/orgChart1"/>
    <dgm:cxn modelId="{636D43E4-D338-4928-88BC-13B3DA405BFB}" type="presParOf" srcId="{2F329948-840E-408F-B7B0-125CB3C4B4E8}" destId="{6B0C6B78-8630-4078-94BD-A368676B5085}" srcOrd="0" destOrd="0" presId="urn:microsoft.com/office/officeart/2005/8/layout/orgChart1"/>
    <dgm:cxn modelId="{7BF0A048-A330-4D13-80E2-119E3CE53EF6}" type="presParOf" srcId="{6B0C6B78-8630-4078-94BD-A368676B5085}" destId="{B77F0C5B-EE67-4C65-89ED-F8F992B6A7EC}" srcOrd="0" destOrd="0" presId="urn:microsoft.com/office/officeart/2005/8/layout/orgChart1"/>
    <dgm:cxn modelId="{0F2DF658-46E4-409C-B5AE-27E060D8307B}" type="presParOf" srcId="{6B0C6B78-8630-4078-94BD-A368676B5085}" destId="{5A276E67-46FB-4637-AB19-3B4A87EA13D4}" srcOrd="1" destOrd="0" presId="urn:microsoft.com/office/officeart/2005/8/layout/orgChart1"/>
    <dgm:cxn modelId="{E15F86BA-8647-4698-A585-CC4E91B01C6C}" type="presParOf" srcId="{2F329948-840E-408F-B7B0-125CB3C4B4E8}" destId="{84278F74-A3F6-4C46-87BA-0103DA7F591B}" srcOrd="1" destOrd="0" presId="urn:microsoft.com/office/officeart/2005/8/layout/orgChart1"/>
    <dgm:cxn modelId="{59553E6B-26F5-4E89-B363-72FB18BC7CC2}" type="presParOf" srcId="{84278F74-A3F6-4C46-87BA-0103DA7F591B}" destId="{C28CBA51-C7A6-47D5-9E8E-3FB90ACEDCDF}" srcOrd="0" destOrd="0" presId="urn:microsoft.com/office/officeart/2005/8/layout/orgChart1"/>
    <dgm:cxn modelId="{29BB43D5-2D5A-4D07-A287-54634BBDF07E}" type="presParOf" srcId="{84278F74-A3F6-4C46-87BA-0103DA7F591B}" destId="{67421841-567F-4016-8612-87B869D67CBA}" srcOrd="1" destOrd="0" presId="urn:microsoft.com/office/officeart/2005/8/layout/orgChart1"/>
    <dgm:cxn modelId="{83A4AC93-E7EE-4CA0-9A64-4608838B4989}" type="presParOf" srcId="{67421841-567F-4016-8612-87B869D67CBA}" destId="{0C95BF41-8C41-419F-88DA-93BA44C2391B}" srcOrd="0" destOrd="0" presId="urn:microsoft.com/office/officeart/2005/8/layout/orgChart1"/>
    <dgm:cxn modelId="{8CFD70DA-D429-4382-8D5F-BDA5A764B48C}" type="presParOf" srcId="{0C95BF41-8C41-419F-88DA-93BA44C2391B}" destId="{1A591BDE-D2F5-4145-8BC9-25639C3FD59D}" srcOrd="0" destOrd="0" presId="urn:microsoft.com/office/officeart/2005/8/layout/orgChart1"/>
    <dgm:cxn modelId="{0BF1DDBC-212E-4681-B8EB-DB3EEB7B4279}" type="presParOf" srcId="{0C95BF41-8C41-419F-88DA-93BA44C2391B}" destId="{C8374FD8-F8A9-4EE6-95C6-2A5E89B0CDEE}" srcOrd="1" destOrd="0" presId="urn:microsoft.com/office/officeart/2005/8/layout/orgChart1"/>
    <dgm:cxn modelId="{6D3357E5-5347-4695-BD30-DE9ED0959CB1}" type="presParOf" srcId="{67421841-567F-4016-8612-87B869D67CBA}" destId="{95B21127-A57F-43B6-B601-DBD8EE87CE5C}" srcOrd="1" destOrd="0" presId="urn:microsoft.com/office/officeart/2005/8/layout/orgChart1"/>
    <dgm:cxn modelId="{660BA30F-CE3A-41E4-8527-F3DD8398351C}" type="presParOf" srcId="{67421841-567F-4016-8612-87B869D67CBA}" destId="{7E9A010D-43AF-41D8-9293-8FAFC4BF991B}" srcOrd="2" destOrd="0" presId="urn:microsoft.com/office/officeart/2005/8/layout/orgChart1"/>
    <dgm:cxn modelId="{5EAA18CC-94BF-45D3-B906-5B8EB4E84DDC}" type="presParOf" srcId="{84278F74-A3F6-4C46-87BA-0103DA7F591B}" destId="{9D3445E0-1429-426B-B060-7726F8FE7A90}" srcOrd="2" destOrd="0" presId="urn:microsoft.com/office/officeart/2005/8/layout/orgChart1"/>
    <dgm:cxn modelId="{1A5DEC6C-B90C-4645-9632-BFBC4A13BF93}" type="presParOf" srcId="{84278F74-A3F6-4C46-87BA-0103DA7F591B}" destId="{98396BDF-B745-49E8-85E0-BDB5F3FE28CA}" srcOrd="3" destOrd="0" presId="urn:microsoft.com/office/officeart/2005/8/layout/orgChart1"/>
    <dgm:cxn modelId="{3D876AD2-D8A0-435A-9679-9CA31AE37EF9}" type="presParOf" srcId="{98396BDF-B745-49E8-85E0-BDB5F3FE28CA}" destId="{25BE5641-417C-441A-9A1A-7FE3DAC8915B}" srcOrd="0" destOrd="0" presId="urn:microsoft.com/office/officeart/2005/8/layout/orgChart1"/>
    <dgm:cxn modelId="{04649A08-E6DA-4376-9759-CA7B093F994C}" type="presParOf" srcId="{25BE5641-417C-441A-9A1A-7FE3DAC8915B}" destId="{AC47A870-F36E-4A3A-89A7-C8B6BC807DA3}" srcOrd="0" destOrd="0" presId="urn:microsoft.com/office/officeart/2005/8/layout/orgChart1"/>
    <dgm:cxn modelId="{E9DD935B-1D2A-47D6-ABA0-238094B35E62}" type="presParOf" srcId="{25BE5641-417C-441A-9A1A-7FE3DAC8915B}" destId="{FECB3602-003A-4D78-9377-3B17926C4C43}" srcOrd="1" destOrd="0" presId="urn:microsoft.com/office/officeart/2005/8/layout/orgChart1"/>
    <dgm:cxn modelId="{1F01ED67-1E94-4F08-A21A-29EC1BA08C4E}" type="presParOf" srcId="{98396BDF-B745-49E8-85E0-BDB5F3FE28CA}" destId="{662E8868-6F90-4582-AF90-2B1B970FE1F4}" srcOrd="1" destOrd="0" presId="urn:microsoft.com/office/officeart/2005/8/layout/orgChart1"/>
    <dgm:cxn modelId="{A2752FB6-640F-40C1-8992-F819D629C056}" type="presParOf" srcId="{98396BDF-B745-49E8-85E0-BDB5F3FE28CA}" destId="{749E73E4-7D0C-4B5C-B103-B14DA3AE237B}" srcOrd="2" destOrd="0" presId="urn:microsoft.com/office/officeart/2005/8/layout/orgChart1"/>
    <dgm:cxn modelId="{DD74D1EC-5BEE-4523-B4B0-122F31CF54D3}" type="presParOf" srcId="{84278F74-A3F6-4C46-87BA-0103DA7F591B}" destId="{DE542690-C874-4817-943E-357C682B2B71}" srcOrd="4" destOrd="0" presId="urn:microsoft.com/office/officeart/2005/8/layout/orgChart1"/>
    <dgm:cxn modelId="{C3FC317D-1AD8-4C83-9923-0A187C0797F5}" type="presParOf" srcId="{84278F74-A3F6-4C46-87BA-0103DA7F591B}" destId="{6A29CEBD-A8FE-40BE-96D3-69117AE0C8B9}" srcOrd="5" destOrd="0" presId="urn:microsoft.com/office/officeart/2005/8/layout/orgChart1"/>
    <dgm:cxn modelId="{B48BE61F-0826-460A-94A6-8C7A6AB53944}" type="presParOf" srcId="{6A29CEBD-A8FE-40BE-96D3-69117AE0C8B9}" destId="{1A60687D-755D-49A2-BFA7-B0AFDDC5039B}" srcOrd="0" destOrd="0" presId="urn:microsoft.com/office/officeart/2005/8/layout/orgChart1"/>
    <dgm:cxn modelId="{FB76F7DB-D7B5-4FCE-B18D-73F5F9999F07}" type="presParOf" srcId="{1A60687D-755D-49A2-BFA7-B0AFDDC5039B}" destId="{2AE5EC85-6FBD-485F-983B-25EEE35ADC2B}" srcOrd="0" destOrd="0" presId="urn:microsoft.com/office/officeart/2005/8/layout/orgChart1"/>
    <dgm:cxn modelId="{CB2A6B58-CE3C-4D2B-AB41-E5459FAE6E30}" type="presParOf" srcId="{1A60687D-755D-49A2-BFA7-B0AFDDC5039B}" destId="{0607CB8B-CB95-41A6-86B2-83E57208F439}" srcOrd="1" destOrd="0" presId="urn:microsoft.com/office/officeart/2005/8/layout/orgChart1"/>
    <dgm:cxn modelId="{C51A9BE9-9678-4464-BA88-2F1BD55B5397}" type="presParOf" srcId="{6A29CEBD-A8FE-40BE-96D3-69117AE0C8B9}" destId="{3C0D478C-96BA-481C-A303-F4234AFFDA40}" srcOrd="1" destOrd="0" presId="urn:microsoft.com/office/officeart/2005/8/layout/orgChart1"/>
    <dgm:cxn modelId="{BAD84763-901E-46DD-BF73-523A06D893B9}" type="presParOf" srcId="{6A29CEBD-A8FE-40BE-96D3-69117AE0C8B9}" destId="{E974123B-3516-45DB-9973-089578ADCBB1}" srcOrd="2" destOrd="0" presId="urn:microsoft.com/office/officeart/2005/8/layout/orgChart1"/>
    <dgm:cxn modelId="{8F584AE1-07C5-4DBC-8BB8-A87DDE08E075}" type="presParOf" srcId="{2F329948-840E-408F-B7B0-125CB3C4B4E8}" destId="{0B1DB906-A764-47C1-A3E3-7F86A343DCE2}" srcOrd="2" destOrd="0" presId="urn:microsoft.com/office/officeart/2005/8/layout/orgChart1"/>
    <dgm:cxn modelId="{F6BB3478-FF32-4E40-8861-CEC2CC09FB54}" type="presParOf" srcId="{0B1DB906-A764-47C1-A3E3-7F86A343DCE2}" destId="{F298CD05-08AA-4A98-B1EB-07D3D7916E57}" srcOrd="0" destOrd="0" presId="urn:microsoft.com/office/officeart/2005/8/layout/orgChart1"/>
    <dgm:cxn modelId="{DC486787-CBA9-4889-A506-0B4636FC81C9}" type="presParOf" srcId="{0B1DB906-A764-47C1-A3E3-7F86A343DCE2}" destId="{9B9CD8BB-E09B-47AA-8DD6-18CB388C8231}" srcOrd="1" destOrd="0" presId="urn:microsoft.com/office/officeart/2005/8/layout/orgChart1"/>
    <dgm:cxn modelId="{11855032-BDF9-46B5-BB65-C746895A5324}" type="presParOf" srcId="{9B9CD8BB-E09B-47AA-8DD6-18CB388C8231}" destId="{554EB661-8A54-4004-AABF-913FC39FE9BD}" srcOrd="0" destOrd="0" presId="urn:microsoft.com/office/officeart/2005/8/layout/orgChart1"/>
    <dgm:cxn modelId="{5E543037-A4A2-42C0-B66F-FE24F66E093D}" type="presParOf" srcId="{554EB661-8A54-4004-AABF-913FC39FE9BD}" destId="{3AEF1F82-D54D-4CC9-BF7F-F439A8DFF3B7}" srcOrd="0" destOrd="0" presId="urn:microsoft.com/office/officeart/2005/8/layout/orgChart1"/>
    <dgm:cxn modelId="{E7F0EAA1-C5D1-43B7-ABDB-FC79C0CA29E5}" type="presParOf" srcId="{554EB661-8A54-4004-AABF-913FC39FE9BD}" destId="{743E3B4D-41AB-4D8B-A892-19C895AD1D5F}" srcOrd="1" destOrd="0" presId="urn:microsoft.com/office/officeart/2005/8/layout/orgChart1"/>
    <dgm:cxn modelId="{9B74CF49-6CA0-48B3-828B-5ECC0FC9F0BC}" type="presParOf" srcId="{9B9CD8BB-E09B-47AA-8DD6-18CB388C8231}" destId="{53BB0528-FB32-47F3-99AE-BCA834836FC9}" srcOrd="1" destOrd="0" presId="urn:microsoft.com/office/officeart/2005/8/layout/orgChart1"/>
    <dgm:cxn modelId="{1BEE0944-EE74-4EDC-BB9C-5B4CEE2E8305}" type="presParOf" srcId="{9B9CD8BB-E09B-47AA-8DD6-18CB388C8231}" destId="{799EA941-5165-4491-9C93-95D08DB3805E}" srcOrd="2" destOrd="0" presId="urn:microsoft.com/office/officeart/2005/8/layout/orgChar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4D720-1B54-4228-BE22-00568BA7CA77}">
      <dsp:nvSpPr>
        <dsp:cNvPr id="0" name=""/>
        <dsp:cNvSpPr/>
      </dsp:nvSpPr>
      <dsp:spPr>
        <a:xfrm>
          <a:off x="0" y="0"/>
          <a:ext cx="6009104" cy="13580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a:t>Alfalfa (</a:t>
          </a:r>
          <a:r>
            <a:rPr lang="es-EC" sz="1800" i="1" kern="1200" dirty="0" err="1"/>
            <a:t>Medicago</a:t>
          </a:r>
          <a:r>
            <a:rPr lang="es-EC" sz="1800" i="1" kern="1200" dirty="0"/>
            <a:t> sativa</a:t>
          </a:r>
          <a:r>
            <a:rPr lang="es-EC" sz="1800" kern="1200" dirty="0"/>
            <a:t>)</a:t>
          </a:r>
        </a:p>
        <a:p>
          <a:pPr marL="114300" lvl="1" indent="-114300" algn="l" defTabSz="622300">
            <a:lnSpc>
              <a:spcPct val="90000"/>
            </a:lnSpc>
            <a:spcBef>
              <a:spcPct val="0"/>
            </a:spcBef>
            <a:spcAft>
              <a:spcPct val="15000"/>
            </a:spcAft>
            <a:buChar char="••"/>
          </a:pPr>
          <a:r>
            <a:rPr lang="es-EC" sz="1400" kern="1200" dirty="0"/>
            <a:t>Contiene </a:t>
          </a:r>
          <a:r>
            <a:rPr lang="es-EC" sz="1400" kern="1200" dirty="0" smtClean="0"/>
            <a:t>xantófilas</a:t>
          </a:r>
          <a:endParaRPr lang="es-EC" sz="1400" kern="1200" dirty="0"/>
        </a:p>
        <a:p>
          <a:pPr marL="114300" lvl="1" indent="-114300" algn="l" defTabSz="622300">
            <a:lnSpc>
              <a:spcPct val="90000"/>
            </a:lnSpc>
            <a:spcBef>
              <a:spcPct val="0"/>
            </a:spcBef>
            <a:spcAft>
              <a:spcPct val="15000"/>
            </a:spcAft>
            <a:buChar char="••"/>
          </a:pPr>
          <a:r>
            <a:rPr lang="es-EC" sz="1400" kern="1200" dirty="0"/>
            <a:t>La adición de esteroides vegetales, consiguen una disminución de colesterol en el huevo (Cuevas et al, 2003)</a:t>
          </a:r>
        </a:p>
      </dsp:txBody>
      <dsp:txXfrm>
        <a:off x="1337621" y="0"/>
        <a:ext cx="4671483" cy="1358008"/>
      </dsp:txXfrm>
    </dsp:sp>
    <dsp:sp modelId="{0F14E1B5-23E8-4D86-8733-7CED0B013481}">
      <dsp:nvSpPr>
        <dsp:cNvPr id="0" name=""/>
        <dsp:cNvSpPr/>
      </dsp:nvSpPr>
      <dsp:spPr>
        <a:xfrm>
          <a:off x="135800" y="135800"/>
          <a:ext cx="1201821" cy="108640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9000" r="-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614A24-D755-4853-AD93-DB9ED2CF7F48}">
      <dsp:nvSpPr>
        <dsp:cNvPr id="0" name=""/>
        <dsp:cNvSpPr/>
      </dsp:nvSpPr>
      <dsp:spPr>
        <a:xfrm>
          <a:off x="0" y="1493809"/>
          <a:ext cx="6009104" cy="13580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a:t>Zanahoria (</a:t>
          </a:r>
          <a:r>
            <a:rPr lang="es-EC" sz="1800" i="1" kern="1200" dirty="0" err="1"/>
            <a:t>Daucus</a:t>
          </a:r>
          <a:r>
            <a:rPr lang="es-EC" sz="1800" i="1" kern="1200" dirty="0"/>
            <a:t> carota</a:t>
          </a:r>
          <a:r>
            <a:rPr lang="es-EC" sz="1800" kern="1200" dirty="0"/>
            <a:t>)</a:t>
          </a:r>
        </a:p>
        <a:p>
          <a:pPr marL="114300" lvl="1" indent="-114300" algn="l" defTabSz="622300">
            <a:lnSpc>
              <a:spcPct val="90000"/>
            </a:lnSpc>
            <a:spcBef>
              <a:spcPct val="0"/>
            </a:spcBef>
            <a:spcAft>
              <a:spcPct val="15000"/>
            </a:spcAft>
            <a:buChar char="••"/>
          </a:pPr>
          <a:r>
            <a:rPr lang="es-EC" sz="1400" kern="1200" dirty="0"/>
            <a:t>Contiene beta-carotenos</a:t>
          </a:r>
        </a:p>
        <a:p>
          <a:pPr marL="114300" lvl="1" indent="-114300" algn="l" defTabSz="622300">
            <a:lnSpc>
              <a:spcPct val="90000"/>
            </a:lnSpc>
            <a:spcBef>
              <a:spcPct val="0"/>
            </a:spcBef>
            <a:spcAft>
              <a:spcPct val="15000"/>
            </a:spcAft>
            <a:buChar char="••"/>
          </a:pPr>
          <a:r>
            <a:rPr lang="es-EC" sz="1400" kern="1200" dirty="0"/>
            <a:t>Contiene altos niveles de vitaminas importantes para la mantención y producción normal de las gallinas</a:t>
          </a:r>
        </a:p>
      </dsp:txBody>
      <dsp:txXfrm>
        <a:off x="1337621" y="1493809"/>
        <a:ext cx="4671483" cy="1358008"/>
      </dsp:txXfrm>
    </dsp:sp>
    <dsp:sp modelId="{42873ACB-661B-4C79-A38C-C3B9976F4774}">
      <dsp:nvSpPr>
        <dsp:cNvPr id="0" name=""/>
        <dsp:cNvSpPr/>
      </dsp:nvSpPr>
      <dsp:spPr>
        <a:xfrm>
          <a:off x="135800" y="1629610"/>
          <a:ext cx="1201821" cy="108640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5E23AE-368A-4CE8-AFF0-AAD931D4E88A}">
      <dsp:nvSpPr>
        <dsp:cNvPr id="0" name=""/>
        <dsp:cNvSpPr/>
      </dsp:nvSpPr>
      <dsp:spPr>
        <a:xfrm>
          <a:off x="0" y="2987619"/>
          <a:ext cx="6009104" cy="13580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a:t>Remolacha (</a:t>
          </a:r>
          <a:r>
            <a:rPr lang="es-EC" sz="1800" i="1" kern="1200" dirty="0"/>
            <a:t>Beta </a:t>
          </a:r>
          <a:r>
            <a:rPr lang="es-EC" sz="1800" i="1" kern="1200" dirty="0" err="1"/>
            <a:t>vulgaris</a:t>
          </a:r>
          <a:r>
            <a:rPr lang="es-EC" sz="1800" kern="1200" dirty="0"/>
            <a:t>)</a:t>
          </a:r>
        </a:p>
        <a:p>
          <a:pPr marL="114300" lvl="1" indent="-114300" algn="l" defTabSz="622300">
            <a:lnSpc>
              <a:spcPct val="90000"/>
            </a:lnSpc>
            <a:spcBef>
              <a:spcPct val="0"/>
            </a:spcBef>
            <a:spcAft>
              <a:spcPct val="15000"/>
            </a:spcAft>
            <a:buChar char="••"/>
          </a:pPr>
          <a:r>
            <a:rPr lang="es-EC" sz="1400" kern="1200" dirty="0"/>
            <a:t>Es fuente de vitamina y su componente principal utilizado en la avicultura es la </a:t>
          </a:r>
          <a:r>
            <a:rPr lang="es-EC" sz="1400" kern="1200" dirty="0" smtClean="0"/>
            <a:t>betaína, </a:t>
          </a:r>
          <a:r>
            <a:rPr lang="es-EC" sz="1400" kern="1200" dirty="0"/>
            <a:t>que mejora el rendimiento de los animales  (</a:t>
          </a:r>
          <a:r>
            <a:rPr lang="es-EC" sz="1400" kern="1200" dirty="0" err="1"/>
            <a:t>Kidd</a:t>
          </a:r>
          <a:r>
            <a:rPr lang="es-EC" sz="1400" kern="1200" dirty="0"/>
            <a:t>, </a:t>
          </a:r>
          <a:r>
            <a:rPr lang="es-EC" sz="1400" kern="1200" dirty="0" err="1"/>
            <a:t>Ferket</a:t>
          </a:r>
          <a:r>
            <a:rPr lang="es-EC" sz="1400" kern="1200" dirty="0"/>
            <a:t> </a:t>
          </a:r>
          <a:r>
            <a:rPr lang="es-ES" sz="1400" kern="1200" dirty="0"/>
            <a:t>&amp; </a:t>
          </a:r>
          <a:r>
            <a:rPr lang="es-ES" sz="1400" kern="1200" dirty="0" err="1"/>
            <a:t>Garlich</a:t>
          </a:r>
          <a:r>
            <a:rPr lang="es-ES" sz="1400" kern="1200" dirty="0"/>
            <a:t>, 1997</a:t>
          </a:r>
          <a:r>
            <a:rPr lang="es-EC" sz="1400" kern="1200" dirty="0"/>
            <a:t>)</a:t>
          </a:r>
        </a:p>
      </dsp:txBody>
      <dsp:txXfrm>
        <a:off x="1337621" y="2987619"/>
        <a:ext cx="4671483" cy="1358008"/>
      </dsp:txXfrm>
    </dsp:sp>
    <dsp:sp modelId="{A3A0884C-AD83-421B-B6DF-E53FD417D012}">
      <dsp:nvSpPr>
        <dsp:cNvPr id="0" name=""/>
        <dsp:cNvSpPr/>
      </dsp:nvSpPr>
      <dsp:spPr>
        <a:xfrm>
          <a:off x="135800" y="3123420"/>
          <a:ext cx="1201821" cy="108640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0874E-83EE-44E3-B7E4-0BF23613F5D5}">
      <dsp:nvSpPr>
        <dsp:cNvPr id="0" name=""/>
        <dsp:cNvSpPr/>
      </dsp:nvSpPr>
      <dsp:spPr>
        <a:xfrm>
          <a:off x="611" y="53693"/>
          <a:ext cx="2384725" cy="143083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a:t>La nave tiene 3 bloques, con 3 pisos.</a:t>
          </a:r>
        </a:p>
      </dsp:txBody>
      <dsp:txXfrm>
        <a:off x="611" y="53693"/>
        <a:ext cx="2384725" cy="1430835"/>
      </dsp:txXfrm>
    </dsp:sp>
    <dsp:sp modelId="{4775BEC0-383F-4F0C-B9EE-32A77536F3FE}">
      <dsp:nvSpPr>
        <dsp:cNvPr id="0" name=""/>
        <dsp:cNvSpPr/>
      </dsp:nvSpPr>
      <dsp:spPr>
        <a:xfrm>
          <a:off x="2623809" y="53693"/>
          <a:ext cx="2384725" cy="1430835"/>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a:t>Las dimensiones de la jaula: 61 cm de longitud, 46 cm de ancho y 50 cm de alto</a:t>
          </a:r>
        </a:p>
      </dsp:txBody>
      <dsp:txXfrm>
        <a:off x="2623809" y="53693"/>
        <a:ext cx="2384725" cy="1430835"/>
      </dsp:txXfrm>
    </dsp:sp>
    <dsp:sp modelId="{25FE26D7-1977-4CB6-B530-3E479CC1ADE5}">
      <dsp:nvSpPr>
        <dsp:cNvPr id="0" name=""/>
        <dsp:cNvSpPr/>
      </dsp:nvSpPr>
      <dsp:spPr>
        <a:xfrm>
          <a:off x="611" y="1723001"/>
          <a:ext cx="2384725" cy="1430835"/>
        </a:xfrm>
        <a:prstGeom prst="rect">
          <a:avLst/>
        </a:prstGeom>
        <a:solidFill>
          <a:schemeClr val="accent5">
            <a:hueOff val="-4902231"/>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a:t>Superficie: 2806 </a:t>
          </a:r>
          <a14:m xmlns:a14="http://schemas.microsoft.com/office/drawing/2010/main">
            <m:oMath xmlns:m="http://schemas.openxmlformats.org/officeDocument/2006/math">
              <m:sSup>
                <m:sSupPr>
                  <m:ctrlPr>
                    <a:rPr lang="es-EC" sz="1900" i="1" kern="1200" smtClean="0">
                      <a:latin typeface="Cambria Math"/>
                    </a:rPr>
                  </m:ctrlPr>
                </m:sSupPr>
                <m:e>
                  <m:r>
                    <a:rPr lang="es-EC" sz="1900" b="0" i="1" kern="1200" smtClean="0">
                      <a:latin typeface="Cambria Math" panose="02040503050406030204" pitchFamily="18" charset="0"/>
                    </a:rPr>
                    <m:t>𝑐𝑚</m:t>
                  </m:r>
                </m:e>
                <m:sup>
                  <m:r>
                    <a:rPr lang="es-EC" sz="1900" b="0" i="1" kern="1200" smtClean="0">
                      <a:latin typeface="Cambria Math" panose="02040503050406030204" pitchFamily="18" charset="0"/>
                    </a:rPr>
                    <m:t>2 </m:t>
                  </m:r>
                </m:sup>
              </m:sSup>
            </m:oMath>
          </a14:m>
          <a:r>
            <a:rPr lang="es-EC" sz="1900" kern="1200" dirty="0"/>
            <a:t> </a:t>
          </a:r>
        </a:p>
      </dsp:txBody>
      <dsp:txXfrm>
        <a:off x="611" y="1723001"/>
        <a:ext cx="2384725" cy="1430835"/>
      </dsp:txXfrm>
    </dsp:sp>
    <dsp:sp modelId="{52DBA261-488D-433A-AA3F-0FCA586044E5}">
      <dsp:nvSpPr>
        <dsp:cNvPr id="0" name=""/>
        <dsp:cNvSpPr/>
      </dsp:nvSpPr>
      <dsp:spPr>
        <a:xfrm>
          <a:off x="2623809" y="1723001"/>
          <a:ext cx="2384725" cy="1430835"/>
        </a:xfrm>
        <a:prstGeom prst="rect">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a:t>Densidad: 562,1 </a:t>
          </a:r>
          <a14:m xmlns:a14="http://schemas.microsoft.com/office/drawing/2010/main">
            <m:oMath xmlns:m="http://schemas.openxmlformats.org/officeDocument/2006/math">
              <m:sSup>
                <m:sSupPr>
                  <m:ctrlPr>
                    <a:rPr lang="es-EC" sz="1900" i="1" kern="1200" smtClean="0">
                      <a:latin typeface="Cambria Math"/>
                    </a:rPr>
                  </m:ctrlPr>
                </m:sSupPr>
                <m:e>
                  <m:r>
                    <a:rPr lang="es-EC" sz="1900" b="0" i="1" kern="1200" smtClean="0">
                      <a:latin typeface="Cambria Math" panose="02040503050406030204" pitchFamily="18" charset="0"/>
                    </a:rPr>
                    <m:t>𝑐𝑚</m:t>
                  </m:r>
                </m:e>
                <m:sup>
                  <m:r>
                    <a:rPr lang="es-EC" sz="1900" b="0" i="1" kern="1200" smtClean="0">
                      <a:latin typeface="Cambria Math" panose="02040503050406030204" pitchFamily="18" charset="0"/>
                    </a:rPr>
                    <m:t>2 </m:t>
                  </m:r>
                </m:sup>
              </m:sSup>
              <m:r>
                <a:rPr lang="es-EC" sz="1900" b="0" i="1" kern="1200" smtClean="0">
                  <a:latin typeface="Cambria Math" panose="02040503050406030204" pitchFamily="18" charset="0"/>
                </a:rPr>
                <m:t> </m:t>
              </m:r>
              <m:r>
                <m:rPr>
                  <m:sty m:val="p"/>
                </m:rPr>
                <a:rPr lang="es-EC" sz="1900" b="0" i="0" kern="1200" smtClean="0">
                  <a:latin typeface="Cambria Math" panose="02040503050406030204" pitchFamily="18" charset="0"/>
                </a:rPr>
                <m:t>por</m:t>
              </m:r>
              <m:r>
                <a:rPr lang="es-EC" sz="1900" b="0" i="0" kern="1200" smtClean="0">
                  <a:latin typeface="Cambria Math" panose="02040503050406030204" pitchFamily="18" charset="0"/>
                </a:rPr>
                <m:t> </m:t>
              </m:r>
              <m:r>
                <m:rPr>
                  <m:sty m:val="p"/>
                </m:rPr>
                <a:rPr lang="es-EC" sz="1900" b="0" i="0" kern="1200" smtClean="0">
                  <a:latin typeface="Cambria Math" panose="02040503050406030204" pitchFamily="18" charset="0"/>
                </a:rPr>
                <m:t>ave</m:t>
              </m:r>
            </m:oMath>
          </a14:m>
          <a:endParaRPr lang="es-EC" sz="1900" i="0" kern="1200" dirty="0"/>
        </a:p>
      </dsp:txBody>
      <dsp:txXfrm>
        <a:off x="2623809" y="1723001"/>
        <a:ext cx="2384725" cy="143083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BA62D-21E5-4CD6-B1D1-48DF6363DB49}">
      <dsp:nvSpPr>
        <dsp:cNvPr id="0" name=""/>
        <dsp:cNvSpPr/>
      </dsp:nvSpPr>
      <dsp:spPr>
        <a:xfrm>
          <a:off x="5163511" y="1452587"/>
          <a:ext cx="3921804" cy="452027"/>
        </a:xfrm>
        <a:custGeom>
          <a:avLst/>
          <a:gdLst/>
          <a:ahLst/>
          <a:cxnLst/>
          <a:rect l="0" t="0" r="0" b="0"/>
          <a:pathLst>
            <a:path>
              <a:moveTo>
                <a:pt x="0" y="0"/>
              </a:moveTo>
              <a:lnTo>
                <a:pt x="0" y="226013"/>
              </a:lnTo>
              <a:lnTo>
                <a:pt x="3921804" y="226013"/>
              </a:lnTo>
              <a:lnTo>
                <a:pt x="3921804" y="4520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78EB31-BAD9-4893-983D-C84B5A6D4E47}">
      <dsp:nvSpPr>
        <dsp:cNvPr id="0" name=""/>
        <dsp:cNvSpPr/>
      </dsp:nvSpPr>
      <dsp:spPr>
        <a:xfrm>
          <a:off x="5163511" y="1452587"/>
          <a:ext cx="459852" cy="452027"/>
        </a:xfrm>
        <a:custGeom>
          <a:avLst/>
          <a:gdLst/>
          <a:ahLst/>
          <a:cxnLst/>
          <a:rect l="0" t="0" r="0" b="0"/>
          <a:pathLst>
            <a:path>
              <a:moveTo>
                <a:pt x="0" y="0"/>
              </a:moveTo>
              <a:lnTo>
                <a:pt x="0" y="226013"/>
              </a:lnTo>
              <a:lnTo>
                <a:pt x="459852" y="226013"/>
              </a:lnTo>
              <a:lnTo>
                <a:pt x="459852" y="4520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0F78DC-D81C-4AF9-8170-8012BBEFD45C}">
      <dsp:nvSpPr>
        <dsp:cNvPr id="0" name=""/>
        <dsp:cNvSpPr/>
      </dsp:nvSpPr>
      <dsp:spPr>
        <a:xfrm>
          <a:off x="1701559" y="1452587"/>
          <a:ext cx="3461952" cy="452027"/>
        </a:xfrm>
        <a:custGeom>
          <a:avLst/>
          <a:gdLst/>
          <a:ahLst/>
          <a:cxnLst/>
          <a:rect l="0" t="0" r="0" b="0"/>
          <a:pathLst>
            <a:path>
              <a:moveTo>
                <a:pt x="3461952" y="0"/>
              </a:moveTo>
              <a:lnTo>
                <a:pt x="3461952" y="226013"/>
              </a:lnTo>
              <a:lnTo>
                <a:pt x="0" y="226013"/>
              </a:lnTo>
              <a:lnTo>
                <a:pt x="0" y="4520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D5D81A-5D73-4DF2-AFF3-F5E55D22D109}">
      <dsp:nvSpPr>
        <dsp:cNvPr id="0" name=""/>
        <dsp:cNvSpPr/>
      </dsp:nvSpPr>
      <dsp:spPr>
        <a:xfrm>
          <a:off x="1648768" y="376330"/>
          <a:ext cx="7029485" cy="10762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a:t>Determinar el efecto de la inclusión de diferentes productos forrajeros en un sistema de producción animal a través de parámetros zootécnicos (porcentaje de postura), consumo alimenticio (CA), margen bruto (MB) y costo alimentario y de producción.</a:t>
          </a:r>
          <a:endParaRPr lang="es-EC" sz="1800" kern="1200" dirty="0"/>
        </a:p>
      </dsp:txBody>
      <dsp:txXfrm>
        <a:off x="1648768" y="376330"/>
        <a:ext cx="7029485" cy="1076256"/>
      </dsp:txXfrm>
    </dsp:sp>
    <dsp:sp modelId="{199294A1-D927-4C2C-AD6C-B377E3BF59B6}">
      <dsp:nvSpPr>
        <dsp:cNvPr id="0" name=""/>
        <dsp:cNvSpPr/>
      </dsp:nvSpPr>
      <dsp:spPr>
        <a:xfrm>
          <a:off x="7380" y="1904615"/>
          <a:ext cx="3388357" cy="191130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buFont typeface="Arial" panose="020B0604020202020204" pitchFamily="34" charset="0"/>
            <a:buChar char="•"/>
          </a:pPr>
          <a:r>
            <a:rPr lang="es-ES" sz="1800" kern="1200" dirty="0"/>
            <a:t>Evaluar la calidad de huevo en los diferentes tratamientos (Peso, Color de yema, </a:t>
          </a:r>
          <a:r>
            <a:rPr lang="es-ES" sz="1800" kern="1200" dirty="0" smtClean="0"/>
            <a:t>calidad </a:t>
          </a:r>
          <a:r>
            <a:rPr lang="es-ES" sz="1800" kern="1200" dirty="0"/>
            <a:t>de cáscara, Calidad interna, </a:t>
          </a:r>
          <a:r>
            <a:rPr lang="es-ES" sz="1800" kern="1200" dirty="0" smtClean="0"/>
            <a:t>altura </a:t>
          </a:r>
          <a:r>
            <a:rPr lang="es-ES" sz="1800" kern="1200" dirty="0"/>
            <a:t>de </a:t>
          </a:r>
          <a:r>
            <a:rPr lang="es-ES" sz="1800" kern="1200" dirty="0" smtClean="0"/>
            <a:t>albúmina, resistencia, unidades </a:t>
          </a:r>
          <a:r>
            <a:rPr lang="es-ES" sz="1800" kern="1200" dirty="0"/>
            <a:t>Haugh, </a:t>
          </a:r>
          <a:r>
            <a:rPr lang="es-ES" sz="1800" kern="1200" dirty="0" smtClean="0"/>
            <a:t>calificación </a:t>
          </a:r>
          <a:r>
            <a:rPr lang="es-ES" sz="1800" kern="1200" dirty="0"/>
            <a:t>de calidad según norma INEN y Espesor de </a:t>
          </a:r>
          <a:r>
            <a:rPr lang="es-ES" sz="1800" kern="1200" dirty="0" smtClean="0"/>
            <a:t>cascara).</a:t>
          </a:r>
          <a:endParaRPr lang="es-EC" sz="1800" kern="1200" dirty="0"/>
        </a:p>
      </dsp:txBody>
      <dsp:txXfrm>
        <a:off x="7380" y="1904615"/>
        <a:ext cx="3388357" cy="1911302"/>
      </dsp:txXfrm>
    </dsp:sp>
    <dsp:sp modelId="{6EF0DACC-09F4-49B5-A993-C30905063DBE}">
      <dsp:nvSpPr>
        <dsp:cNvPr id="0" name=""/>
        <dsp:cNvSpPr/>
      </dsp:nvSpPr>
      <dsp:spPr>
        <a:xfrm>
          <a:off x="3847766" y="1904615"/>
          <a:ext cx="3551195" cy="12352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buFont typeface="Arial" panose="020B0604020202020204" pitchFamily="34" charset="0"/>
            <a:buChar char="•"/>
          </a:pPr>
          <a:r>
            <a:rPr lang="es-ES" sz="1800" kern="1200" dirty="0"/>
            <a:t>Evaluar el efecto de diferentes productos forrajeros en aves de postura por medio de   parámetros sanguíneos (Calcio sérico, Colesterol y Fosfatasa alcalina</a:t>
          </a:r>
          <a:r>
            <a:rPr lang="es-EC" sz="1800" kern="1200" dirty="0"/>
            <a:t> </a:t>
          </a:r>
          <a:r>
            <a:rPr lang="es-ES" sz="1800" kern="1200" dirty="0"/>
            <a:t>)</a:t>
          </a:r>
          <a:endParaRPr lang="es-EC" sz="1800" kern="1200" dirty="0"/>
        </a:p>
      </dsp:txBody>
      <dsp:txXfrm>
        <a:off x="3847766" y="1904615"/>
        <a:ext cx="3551195" cy="1235252"/>
      </dsp:txXfrm>
    </dsp:sp>
    <dsp:sp modelId="{27EC4991-4331-44E8-84E1-07DFFC197498}">
      <dsp:nvSpPr>
        <dsp:cNvPr id="0" name=""/>
        <dsp:cNvSpPr/>
      </dsp:nvSpPr>
      <dsp:spPr>
        <a:xfrm>
          <a:off x="7850989" y="1904615"/>
          <a:ext cx="2468653" cy="183314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buFont typeface="Arial" panose="020B0604020202020204" pitchFamily="34" charset="0"/>
            <a:buChar char="•"/>
          </a:pPr>
          <a:r>
            <a:rPr lang="es-ES" sz="1800" kern="1200" dirty="0"/>
            <a:t>Valorar la viabilidad económica del uso de dietas a base de materia prima alternativa en la producción de huevo comercial.</a:t>
          </a:r>
          <a:endParaRPr lang="es-EC" sz="1800" kern="1200" dirty="0"/>
        </a:p>
      </dsp:txBody>
      <dsp:txXfrm>
        <a:off x="7850989" y="1904615"/>
        <a:ext cx="2468653" cy="18331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drawing1.xml><?xml version="1.0" encoding="utf-8"?>
<c:userShapes xmlns:c="http://schemas.openxmlformats.org/drawingml/2006/chart">
  <cdr:relSizeAnchor xmlns:cdr="http://schemas.openxmlformats.org/drawingml/2006/chartDrawing">
    <cdr:from>
      <cdr:x>0.44607</cdr:x>
      <cdr:y>0.34554</cdr:y>
    </cdr:from>
    <cdr:to>
      <cdr:x>0.55455</cdr:x>
      <cdr:y>0.51191</cdr:y>
    </cdr:to>
    <cdr:sp macro="" textlink="">
      <cdr:nvSpPr>
        <cdr:cNvPr id="2" name="CuadroTexto 1"/>
        <cdr:cNvSpPr txBox="1"/>
      </cdr:nvSpPr>
      <cdr:spPr>
        <a:xfrm xmlns:a="http://schemas.openxmlformats.org/drawingml/2006/main">
          <a:off x="2325355" y="974559"/>
          <a:ext cx="565484" cy="4692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C" sz="1100" dirty="0"/>
            <a:t>73,6%</a:t>
          </a:r>
        </a:p>
      </cdr:txBody>
    </cdr:sp>
  </cdr:relSizeAnchor>
  <cdr:relSizeAnchor xmlns:cdr="http://schemas.openxmlformats.org/drawingml/2006/chartDrawing">
    <cdr:from>
      <cdr:x>0.23374</cdr:x>
      <cdr:y>0.58016</cdr:y>
    </cdr:from>
    <cdr:to>
      <cdr:x>0.35144</cdr:x>
      <cdr:y>0.71667</cdr:y>
    </cdr:to>
    <cdr:sp macro="" textlink="">
      <cdr:nvSpPr>
        <cdr:cNvPr id="3" name="CuadroTexto 2"/>
        <cdr:cNvSpPr txBox="1"/>
      </cdr:nvSpPr>
      <cdr:spPr>
        <a:xfrm xmlns:a="http://schemas.openxmlformats.org/drawingml/2006/main">
          <a:off x="1218449" y="1636296"/>
          <a:ext cx="613610" cy="3850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C" sz="1100" dirty="0"/>
            <a:t>22,03%</a:t>
          </a:r>
        </a:p>
      </cdr:txBody>
    </cdr:sp>
  </cdr:relSizeAnchor>
  <cdr:relSizeAnchor xmlns:cdr="http://schemas.openxmlformats.org/drawingml/2006/chartDrawing">
    <cdr:from>
      <cdr:x>0.37222</cdr:x>
      <cdr:y>0.5887</cdr:y>
    </cdr:from>
    <cdr:to>
      <cdr:x>0.47839</cdr:x>
      <cdr:y>0.67828</cdr:y>
    </cdr:to>
    <cdr:sp macro="" textlink="">
      <cdr:nvSpPr>
        <cdr:cNvPr id="4" name="CuadroTexto 3"/>
        <cdr:cNvSpPr txBox="1"/>
      </cdr:nvSpPr>
      <cdr:spPr>
        <a:xfrm xmlns:a="http://schemas.openxmlformats.org/drawingml/2006/main">
          <a:off x="1940344" y="1660359"/>
          <a:ext cx="553453" cy="2526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C" sz="1100" dirty="0"/>
            <a:t>3,50%</a:t>
          </a:r>
        </a:p>
      </cdr:txBody>
    </cdr:sp>
  </cdr:relSizeAnchor>
  <cdr:relSizeAnchor xmlns:cdr="http://schemas.openxmlformats.org/drawingml/2006/chartDrawing">
    <cdr:from>
      <cdr:x>0.58456</cdr:x>
      <cdr:y>0.5759</cdr:y>
    </cdr:from>
    <cdr:to>
      <cdr:x>0.81767</cdr:x>
      <cdr:y>0.65695</cdr:y>
    </cdr:to>
    <cdr:sp macro="" textlink="">
      <cdr:nvSpPr>
        <cdr:cNvPr id="5" name="CuadroTexto 4"/>
        <cdr:cNvSpPr txBox="1"/>
      </cdr:nvSpPr>
      <cdr:spPr>
        <a:xfrm xmlns:a="http://schemas.openxmlformats.org/drawingml/2006/main">
          <a:off x="3047249" y="1624264"/>
          <a:ext cx="1215189"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EC" sz="1100" dirty="0"/>
            <a:t>0,88 %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5E147-6484-2247-8D0D-DF331DA55F1A}" type="datetimeFigureOut">
              <a:rPr lang="es-EC" smtClean="0"/>
              <a:t>10/09/2019</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B4DC33-4033-564A-A6F0-740E66252B15}" type="slidenum">
              <a:rPr lang="es-EC" smtClean="0"/>
              <a:t>‹Nº›</a:t>
            </a:fld>
            <a:endParaRPr lang="es-EC"/>
          </a:p>
        </p:txBody>
      </p:sp>
    </p:spTree>
    <p:extLst>
      <p:ext uri="{BB962C8B-B14F-4D97-AF65-F5344CB8AC3E}">
        <p14:creationId xmlns:p14="http://schemas.microsoft.com/office/powerpoint/2010/main" val="3640833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82B4DC33-4033-564A-A6F0-740E66252B15}" type="slidenum">
              <a:rPr lang="es-EC" smtClean="0"/>
              <a:t>1</a:t>
            </a:fld>
            <a:endParaRPr lang="es-EC"/>
          </a:p>
        </p:txBody>
      </p:sp>
    </p:spTree>
    <p:extLst>
      <p:ext uri="{BB962C8B-B14F-4D97-AF65-F5344CB8AC3E}">
        <p14:creationId xmlns:p14="http://schemas.microsoft.com/office/powerpoint/2010/main" val="3567386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E073EA8-3938-4C6C-8DB7-E21F378A541E}" type="slidenum">
              <a:rPr lang="es-EC" smtClean="0"/>
              <a:t>29</a:t>
            </a:fld>
            <a:endParaRPr lang="es-EC"/>
          </a:p>
        </p:txBody>
      </p:sp>
    </p:spTree>
    <p:extLst>
      <p:ext uri="{BB962C8B-B14F-4D97-AF65-F5344CB8AC3E}">
        <p14:creationId xmlns:p14="http://schemas.microsoft.com/office/powerpoint/2010/main" val="3375954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8767467-5AB8-4EC5-A520-67DF423DD2B8}" type="datetimeFigureOut">
              <a:rPr lang="es-EC" smtClean="0"/>
              <a:t>10/09/2019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2024560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8767467-5AB8-4EC5-A520-67DF423DD2B8}" type="datetimeFigureOut">
              <a:rPr lang="es-EC" smtClean="0"/>
              <a:t>10/09/2019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1321980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8767467-5AB8-4EC5-A520-67DF423DD2B8}" type="datetimeFigureOut">
              <a:rPr lang="es-EC" smtClean="0"/>
              <a:t>10/09/2019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3973920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3407" name="CorelDRAW" r:id="rId3" imgW="9151920" imgH="5621400" progId="">
                  <p:embed/>
                </p:oleObj>
              </mc:Choice>
              <mc:Fallback>
                <p:oleObj name="CorelDRAW" r:id="rId3" imgW="9151920" imgH="5621400" progId="">
                  <p:embed/>
                  <p:pic>
                    <p:nvPicPr>
                      <p:cNvPr id="2" name="Object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z="1050"/>
          </a:p>
        </p:txBody>
      </p:sp>
      <p:sp>
        <p:nvSpPr>
          <p:cNvPr id="4" name="Rectangle 25"/>
          <p:cNvSpPr>
            <a:spLocks noChangeArrowheads="1"/>
          </p:cNvSpPr>
          <p:nvPr userDrawn="1"/>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S" sz="1050"/>
          </a:p>
        </p:txBody>
      </p:sp>
      <p:sp>
        <p:nvSpPr>
          <p:cNvPr id="5" name="Rectangle 26"/>
          <p:cNvSpPr>
            <a:spLocks noChangeArrowheads="1"/>
          </p:cNvSpPr>
          <p:nvPr userDrawn="1"/>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z="1050"/>
          </a:p>
        </p:txBody>
      </p:sp>
      <p:sp>
        <p:nvSpPr>
          <p:cNvPr id="6" name="Rectangle 27"/>
          <p:cNvSpPr>
            <a:spLocks noChangeArrowheads="1"/>
          </p:cNvSpPr>
          <p:nvPr userDrawn="1"/>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S" sz="1050"/>
          </a:p>
        </p:txBody>
      </p:sp>
      <p:pic>
        <p:nvPicPr>
          <p:cNvPr id="7" name="Picture 48" descr="bannner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89984" y="260353"/>
            <a:ext cx="1056216"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z="1350"/>
          </a:p>
        </p:txBody>
      </p:sp>
      <p:pic>
        <p:nvPicPr>
          <p:cNvPr id="9" name="Picture 49" descr="LOGO ESPE ORIGINAL copia"/>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43935"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1729382"/>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8767467-5AB8-4EC5-A520-67DF423DD2B8}" type="datetimeFigureOut">
              <a:rPr lang="es-EC" smtClean="0"/>
              <a:t>10/09/2019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1003340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8767467-5AB8-4EC5-A520-67DF423DD2B8}" type="datetimeFigureOut">
              <a:rPr lang="es-EC" smtClean="0"/>
              <a:t>10/09/2019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3945542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8767467-5AB8-4EC5-A520-67DF423DD2B8}" type="datetimeFigureOut">
              <a:rPr lang="es-EC" smtClean="0"/>
              <a:t>10/09/2019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1540833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8767467-5AB8-4EC5-A520-67DF423DD2B8}" type="datetimeFigureOut">
              <a:rPr lang="es-EC" smtClean="0"/>
              <a:t>10/09/2019</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1123814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8767467-5AB8-4EC5-A520-67DF423DD2B8}" type="datetimeFigureOut">
              <a:rPr lang="es-EC" smtClean="0"/>
              <a:t>10/09/2019</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527627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67467-5AB8-4EC5-A520-67DF423DD2B8}" type="datetimeFigureOut">
              <a:rPr lang="es-EC" smtClean="0"/>
              <a:t>10/09/2019</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487983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8767467-5AB8-4EC5-A520-67DF423DD2B8}" type="datetimeFigureOut">
              <a:rPr lang="es-EC" smtClean="0"/>
              <a:t>10/09/2019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2790042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8767467-5AB8-4EC5-A520-67DF423DD2B8}" type="datetimeFigureOut">
              <a:rPr lang="es-EC" smtClean="0"/>
              <a:t>10/09/2019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4140223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767467-5AB8-4EC5-A520-67DF423DD2B8}" type="datetimeFigureOut">
              <a:rPr lang="es-EC" smtClean="0"/>
              <a:t>10/09/2019</a:t>
            </a:fld>
            <a:endParaRPr lang="es-EC"/>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388ACA-CF1C-48EE-848B-EA50CACC94B4}" type="slidenum">
              <a:rPr lang="es-EC" smtClean="0"/>
              <a:t>‹Nº›</a:t>
            </a:fld>
            <a:endParaRPr lang="es-EC"/>
          </a:p>
        </p:txBody>
      </p:sp>
      <p:pic>
        <p:nvPicPr>
          <p:cNvPr id="7" name="Imagen 6"/>
          <p:cNvPicPr>
            <a:picLocks noChangeAspect="1"/>
          </p:cNvPicPr>
          <p:nvPr userDrawn="1"/>
        </p:nvPicPr>
        <p:blipFill rotWithShape="1">
          <a:blip r:embed="rId14"/>
          <a:srcRect l="19612" t="21181" r="3409" b="8987"/>
          <a:stretch/>
        </p:blipFill>
        <p:spPr>
          <a:xfrm>
            <a:off x="0" y="-10886"/>
            <a:ext cx="12192000" cy="6912522"/>
          </a:xfrm>
          <a:prstGeom prst="rect">
            <a:avLst/>
          </a:prstGeom>
        </p:spPr>
      </p:pic>
    </p:spTree>
    <p:extLst>
      <p:ext uri="{BB962C8B-B14F-4D97-AF65-F5344CB8AC3E}">
        <p14:creationId xmlns:p14="http://schemas.microsoft.com/office/powerpoint/2010/main" val="32353420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0.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diagramData" Target="../diagrams/data9.xml"/><Relationship Id="rId2" Type="http://schemas.openxmlformats.org/officeDocument/2006/relationships/diagramData" Target="../diagrams/data7.xml"/><Relationship Id="rId16" Type="http://schemas.microsoft.com/office/2007/relationships/diagramDrawing" Target="../diagrams/drawing9.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5" Type="http://schemas.openxmlformats.org/officeDocument/2006/relationships/diagramColors" Target="../diagrams/colors9.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50.xml"/><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40.xml"/><Relationship Id="rId5" Type="http://schemas.openxmlformats.org/officeDocument/2006/relationships/diagramQuickStyle" Target="../diagrams/quickStyle12.xml"/><Relationship Id="rId10" Type="http://schemas.openxmlformats.org/officeDocument/2006/relationships/diagramQuickStyle" Target="../diagrams/quickStyle40.xml"/><Relationship Id="rId4" Type="http://schemas.openxmlformats.org/officeDocument/2006/relationships/diagramLayout" Target="../diagrams/layout12.xml"/><Relationship Id="rId9" Type="http://schemas.openxmlformats.org/officeDocument/2006/relationships/diagramLayout" Target="../diagrams/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diagramLayout" Target="../diagrams/layout13.xml"/><Relationship Id="rId7" Type="http://schemas.openxmlformats.org/officeDocument/2006/relationships/image" Target="../media/image42.jp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10" Type="http://schemas.openxmlformats.org/officeDocument/2006/relationships/image" Target="../media/image45.jpg"/><Relationship Id="rId4" Type="http://schemas.openxmlformats.org/officeDocument/2006/relationships/diagramQuickStyle" Target="../diagrams/quickStyle13.xml"/><Relationship Id="rId9" Type="http://schemas.openxmlformats.org/officeDocument/2006/relationships/image" Target="../media/image44.jpg"/></Relationships>
</file>

<file path=ppt/slides/_rels/slide23.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diagramLayout" Target="../diagrams/layout14.xml"/><Relationship Id="rId7" Type="http://schemas.openxmlformats.org/officeDocument/2006/relationships/image" Target="../media/image46.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3.jpeg"/><Relationship Id="rId5" Type="http://schemas.openxmlformats.org/officeDocument/2006/relationships/diagramColors" Target="../diagrams/colors1.xml"/><Relationship Id="rId10" Type="http://schemas.openxmlformats.org/officeDocument/2006/relationships/image" Target="../media/image22.png"/><Relationship Id="rId4" Type="http://schemas.openxmlformats.org/officeDocument/2006/relationships/diagramQuickStyle" Target="../diagrams/quickStyle1.xml"/><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E82C7DF3-0081-41E9-AD6A-F0903448B007}"/>
              </a:ext>
            </a:extLst>
          </p:cNvPr>
          <p:cNvSpPr/>
          <p:nvPr/>
        </p:nvSpPr>
        <p:spPr>
          <a:xfrm>
            <a:off x="1850546" y="1006186"/>
            <a:ext cx="9482471" cy="4739759"/>
          </a:xfrm>
          <a:prstGeom prst="rect">
            <a:avLst/>
          </a:prstGeom>
        </p:spPr>
        <p:txBody>
          <a:bodyPr wrap="square">
            <a:spAutoFit/>
          </a:bodyPr>
          <a:lstStyle/>
          <a:p>
            <a:pPr algn="ctr"/>
            <a:r>
              <a:rPr lang="es-EC" b="1" dirty="0">
                <a:latin typeface="Times New Roman" panose="02020603050405020304" pitchFamily="18" charset="0"/>
                <a:cs typeface="Times New Roman" panose="02020603050405020304" pitchFamily="18" charset="0"/>
              </a:rPr>
              <a:t>DEPARTAMENTO DE CIENCIAS DE LA VIDA Y DE LA AGRICULTURA</a:t>
            </a:r>
          </a:p>
          <a:p>
            <a:pPr algn="ctr"/>
            <a:r>
              <a:rPr lang="es-EC" b="1" dirty="0">
                <a:latin typeface="Times New Roman" panose="02020603050405020304" pitchFamily="18" charset="0"/>
                <a:cs typeface="Times New Roman" panose="02020603050405020304" pitchFamily="18" charset="0"/>
              </a:rPr>
              <a:t>CARRERA DE INGENIERÍA AGROPECUARIA</a:t>
            </a:r>
          </a:p>
          <a:p>
            <a:pPr algn="ctr"/>
            <a:endParaRPr lang="es-EC" b="1" dirty="0">
              <a:latin typeface="Times New Roman" panose="02020603050405020304" pitchFamily="18" charset="0"/>
              <a:cs typeface="Times New Roman" panose="02020603050405020304" pitchFamily="18" charset="0"/>
            </a:endParaRPr>
          </a:p>
          <a:p>
            <a:pPr algn="ctr"/>
            <a:r>
              <a:rPr lang="es-EC" b="1" dirty="0">
                <a:latin typeface="Times New Roman" panose="02020603050405020304" pitchFamily="18" charset="0"/>
                <a:cs typeface="Times New Roman" panose="02020603050405020304" pitchFamily="18" charset="0"/>
              </a:rPr>
              <a:t>TRABAJO DE TITULACIÓN, PREVIO A LA OBTENCIÓN DEL TÍTULO DE INGENIERO AGROPECUARIO</a:t>
            </a:r>
          </a:p>
          <a:p>
            <a:pPr algn="ctr"/>
            <a:endParaRPr lang="es-EC" b="1" dirty="0">
              <a:latin typeface="Times New Roman" panose="02020603050405020304" pitchFamily="18" charset="0"/>
              <a:cs typeface="Times New Roman" panose="02020603050405020304" pitchFamily="18" charset="0"/>
            </a:endParaRPr>
          </a:p>
          <a:p>
            <a:pPr algn="ctr"/>
            <a:r>
              <a:rPr lang="es-EC" b="1" dirty="0">
                <a:latin typeface="Times New Roman" panose="02020603050405020304" pitchFamily="18" charset="0"/>
                <a:cs typeface="Times New Roman" panose="02020603050405020304" pitchFamily="18" charset="0"/>
              </a:rPr>
              <a:t>“</a:t>
            </a:r>
            <a:r>
              <a:rPr lang="es-ES" b="1" dirty="0">
                <a:latin typeface="Times New Roman" panose="02020603050405020304" pitchFamily="18" charset="0"/>
                <a:cs typeface="Times New Roman" panose="02020603050405020304" pitchFamily="18" charset="0"/>
              </a:rPr>
              <a:t>EFECTO DEL USO DE DIFERENTES TIPOS DE FORRAJES EN LA ALIMENTACIÓN DE GALLINAS PRODUCTORAS DE HUEVO COMERCIAL</a:t>
            </a:r>
            <a:r>
              <a:rPr lang="es-EC" b="1" dirty="0">
                <a:latin typeface="Times New Roman" panose="02020603050405020304" pitchFamily="18" charset="0"/>
                <a:cs typeface="Times New Roman" panose="02020603050405020304" pitchFamily="18" charset="0"/>
              </a:rPr>
              <a:t>”</a:t>
            </a:r>
          </a:p>
          <a:p>
            <a:pPr algn="ctr"/>
            <a:endParaRPr lang="es-EC" b="1" dirty="0">
              <a:latin typeface="Times New Roman" panose="02020603050405020304" pitchFamily="18" charset="0"/>
              <a:cs typeface="Times New Roman" panose="02020603050405020304" pitchFamily="18" charset="0"/>
            </a:endParaRPr>
          </a:p>
          <a:p>
            <a:pPr algn="ctr"/>
            <a:r>
              <a:rPr lang="es-ES" b="1" dirty="0">
                <a:latin typeface="Times New Roman" panose="02020603050405020304" pitchFamily="18" charset="0"/>
                <a:cs typeface="Times New Roman" panose="02020603050405020304" pitchFamily="18" charset="0"/>
              </a:rPr>
              <a:t>AUTORES: </a:t>
            </a:r>
            <a:r>
              <a:rPr lang="es-ES" b="1">
                <a:latin typeface="Times New Roman" panose="02020603050405020304" pitchFamily="18" charset="0"/>
                <a:cs typeface="Times New Roman" panose="02020603050405020304" pitchFamily="18" charset="0"/>
              </a:rPr>
              <a:t>CEVALLOS </a:t>
            </a:r>
            <a:r>
              <a:rPr lang="es-ES" b="1" smtClean="0">
                <a:latin typeface="Times New Roman" panose="02020603050405020304" pitchFamily="18" charset="0"/>
                <a:cs typeface="Times New Roman" panose="02020603050405020304" pitchFamily="18" charset="0"/>
              </a:rPr>
              <a:t>ALULEMA, </a:t>
            </a:r>
            <a:r>
              <a:rPr lang="es-ES" b="1" dirty="0" smtClean="0">
                <a:latin typeface="Times New Roman" panose="02020603050405020304" pitchFamily="18" charset="0"/>
                <a:cs typeface="Times New Roman" panose="02020603050405020304" pitchFamily="18" charset="0"/>
              </a:rPr>
              <a:t>GINO </a:t>
            </a:r>
            <a:r>
              <a:rPr lang="es-ES" b="1" dirty="0">
                <a:latin typeface="Times New Roman" panose="02020603050405020304" pitchFamily="18" charset="0"/>
                <a:cs typeface="Times New Roman" panose="02020603050405020304" pitchFamily="18" charset="0"/>
              </a:rPr>
              <a:t>ALEXANDER </a:t>
            </a:r>
            <a:endParaRPr lang="es-ES" b="1" dirty="0" smtClean="0">
              <a:latin typeface="Times New Roman" panose="02020603050405020304" pitchFamily="18" charset="0"/>
              <a:cs typeface="Times New Roman" panose="02020603050405020304" pitchFamily="18" charset="0"/>
            </a:endParaRPr>
          </a:p>
          <a:p>
            <a:pPr algn="ctr"/>
            <a:r>
              <a:rPr lang="es-ES" b="1" dirty="0">
                <a:latin typeface="Times New Roman" panose="02020603050405020304" pitchFamily="18" charset="0"/>
                <a:cs typeface="Times New Roman" panose="02020603050405020304" pitchFamily="18" charset="0"/>
              </a:rPr>
              <a:t> </a:t>
            </a:r>
            <a:r>
              <a:rPr lang="es-ES" b="1" dirty="0" smtClean="0">
                <a:latin typeface="Times New Roman" panose="02020603050405020304" pitchFamily="18" charset="0"/>
                <a:cs typeface="Times New Roman" panose="02020603050405020304" pitchFamily="18" charset="0"/>
              </a:rPr>
              <a:t>                     TUFIÑO RUALES, KATHERINE </a:t>
            </a:r>
            <a:r>
              <a:rPr lang="es-ES" b="1" dirty="0">
                <a:latin typeface="Times New Roman" panose="02020603050405020304" pitchFamily="18" charset="0"/>
                <a:cs typeface="Times New Roman" panose="02020603050405020304" pitchFamily="18" charset="0"/>
              </a:rPr>
              <a:t>ALEJANDRA</a:t>
            </a:r>
            <a:endParaRPr lang="es-ES" dirty="0">
              <a:latin typeface="Times New Roman" panose="02020603050405020304" pitchFamily="18" charset="0"/>
              <a:cs typeface="Times New Roman" panose="02020603050405020304" pitchFamily="18" charset="0"/>
            </a:endParaRPr>
          </a:p>
          <a:p>
            <a:pPr algn="ctr"/>
            <a:r>
              <a:rPr lang="es-ES" b="1" dirty="0">
                <a:latin typeface="Times New Roman" panose="02020603050405020304" pitchFamily="18" charset="0"/>
                <a:cs typeface="Times New Roman" panose="02020603050405020304" pitchFamily="18" charset="0"/>
              </a:rPr>
              <a:t> </a:t>
            </a:r>
            <a:endParaRPr lang="es-ES" dirty="0">
              <a:latin typeface="Times New Roman" panose="02020603050405020304" pitchFamily="18" charset="0"/>
              <a:cs typeface="Times New Roman" panose="02020603050405020304" pitchFamily="18" charset="0"/>
            </a:endParaRPr>
          </a:p>
          <a:p>
            <a:pPr algn="ctr"/>
            <a:r>
              <a:rPr lang="es-ES" b="1" dirty="0">
                <a:latin typeface="Times New Roman" panose="02020603050405020304" pitchFamily="18" charset="0"/>
                <a:cs typeface="Times New Roman" panose="02020603050405020304" pitchFamily="18" charset="0"/>
              </a:rPr>
              <a:t>DIRECTOR: Ing. MARIO ORTIZ </a:t>
            </a:r>
          </a:p>
          <a:p>
            <a:pPr algn="ctr"/>
            <a:endParaRPr lang="es-ES" dirty="0">
              <a:latin typeface="Times New Roman" panose="02020603050405020304" pitchFamily="18" charset="0"/>
              <a:cs typeface="Times New Roman" panose="02020603050405020304" pitchFamily="18" charset="0"/>
            </a:endParaRPr>
          </a:p>
          <a:p>
            <a:pPr algn="ctr"/>
            <a:r>
              <a:rPr lang="es-EC" b="1" dirty="0">
                <a:latin typeface="Times New Roman" panose="02020603050405020304" pitchFamily="18" charset="0"/>
                <a:cs typeface="Times New Roman" panose="02020603050405020304" pitchFamily="18" charset="0"/>
              </a:rPr>
              <a:t>SANGOLQUÍ</a:t>
            </a:r>
          </a:p>
          <a:p>
            <a:pPr algn="ctr"/>
            <a:endParaRPr lang="es-EC" sz="1400" b="1" dirty="0">
              <a:latin typeface="Times New Roman" panose="02020603050405020304" pitchFamily="18" charset="0"/>
              <a:cs typeface="Times New Roman" panose="02020603050405020304" pitchFamily="18" charset="0"/>
            </a:endParaRPr>
          </a:p>
          <a:p>
            <a:pPr algn="ctr"/>
            <a:r>
              <a:rPr lang="es-EC" b="1" dirty="0">
                <a:latin typeface="Times New Roman" panose="02020603050405020304" pitchFamily="18" charset="0"/>
                <a:cs typeface="Times New Roman" panose="02020603050405020304" pitchFamily="18" charset="0"/>
              </a:rPr>
              <a:t> 2019</a:t>
            </a:r>
          </a:p>
        </p:txBody>
      </p:sp>
    </p:spTree>
    <p:extLst>
      <p:ext uri="{BB962C8B-B14F-4D97-AF65-F5344CB8AC3E}">
        <p14:creationId xmlns:p14="http://schemas.microsoft.com/office/powerpoint/2010/main" val="641438483"/>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6169" y="750137"/>
            <a:ext cx="10515600" cy="609431"/>
          </a:xfrm>
        </p:spPr>
        <p:txBody>
          <a:bodyPr>
            <a:normAutofit/>
          </a:bodyPr>
          <a:lstStyle/>
          <a:p>
            <a:pPr algn="ctr"/>
            <a:r>
              <a:rPr lang="es-EC" sz="3600" dirty="0"/>
              <a:t>CALIDAD DEL HUEVO</a:t>
            </a:r>
          </a:p>
        </p:txBody>
      </p:sp>
      <p:graphicFrame>
        <p:nvGraphicFramePr>
          <p:cNvPr id="4" name="Diagrama 3"/>
          <p:cNvGraphicFramePr/>
          <p:nvPr>
            <p:extLst>
              <p:ext uri="{D42A27DB-BD31-4B8C-83A1-F6EECF244321}">
                <p14:modId xmlns:p14="http://schemas.microsoft.com/office/powerpoint/2010/main" val="3283070624"/>
              </p:ext>
            </p:extLst>
          </p:nvPr>
        </p:nvGraphicFramePr>
        <p:xfrm>
          <a:off x="138363" y="108454"/>
          <a:ext cx="11891211" cy="5957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Resultado de imagen para abanico colorimetrico ds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351" y="4995862"/>
            <a:ext cx="2352674" cy="117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51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4294" y="629822"/>
            <a:ext cx="10515600" cy="633494"/>
          </a:xfrm>
        </p:spPr>
        <p:txBody>
          <a:bodyPr>
            <a:normAutofit/>
          </a:bodyPr>
          <a:lstStyle/>
          <a:p>
            <a:pPr algn="ctr"/>
            <a:r>
              <a:rPr lang="es-EC" sz="3600" dirty="0"/>
              <a:t>CALIDAD DE ACUERDO A LAS NORMAS INEN</a:t>
            </a:r>
          </a:p>
        </p:txBody>
      </p:sp>
      <p:graphicFrame>
        <p:nvGraphicFramePr>
          <p:cNvPr id="4" name="Tabla 3"/>
          <p:cNvGraphicFramePr>
            <a:graphicFrameLocks noGrp="1"/>
          </p:cNvGraphicFramePr>
          <p:nvPr/>
        </p:nvGraphicFramePr>
        <p:xfrm>
          <a:off x="685365" y="1789335"/>
          <a:ext cx="4813067" cy="2806731"/>
        </p:xfrm>
        <a:graphic>
          <a:graphicData uri="http://schemas.openxmlformats.org/drawingml/2006/table">
            <a:tbl>
              <a:tblPr firstRow="1" firstCol="1" bandRow="1">
                <a:tableStyleId>{E8B1032C-EA38-4F05-BA0D-38AFFFC7BED3}</a:tableStyleId>
              </a:tblPr>
              <a:tblGrid>
                <a:gridCol w="1140556">
                  <a:extLst>
                    <a:ext uri="{9D8B030D-6E8A-4147-A177-3AD203B41FA5}">
                      <a16:colId xmlns:a16="http://schemas.microsoft.com/office/drawing/2014/main" xmlns="" val="20000"/>
                    </a:ext>
                  </a:extLst>
                </a:gridCol>
                <a:gridCol w="1276429">
                  <a:extLst>
                    <a:ext uri="{9D8B030D-6E8A-4147-A177-3AD203B41FA5}">
                      <a16:colId xmlns:a16="http://schemas.microsoft.com/office/drawing/2014/main" xmlns="" val="20001"/>
                    </a:ext>
                  </a:extLst>
                </a:gridCol>
                <a:gridCol w="1198041">
                  <a:extLst>
                    <a:ext uri="{9D8B030D-6E8A-4147-A177-3AD203B41FA5}">
                      <a16:colId xmlns:a16="http://schemas.microsoft.com/office/drawing/2014/main" xmlns="" val="20002"/>
                    </a:ext>
                  </a:extLst>
                </a:gridCol>
                <a:gridCol w="1198041">
                  <a:extLst>
                    <a:ext uri="{9D8B030D-6E8A-4147-A177-3AD203B41FA5}">
                      <a16:colId xmlns:a16="http://schemas.microsoft.com/office/drawing/2014/main" xmlns="" val="20003"/>
                    </a:ext>
                  </a:extLst>
                </a:gridCol>
              </a:tblGrid>
              <a:tr h="308449">
                <a:tc rowSpan="2">
                  <a:txBody>
                    <a:bodyPr/>
                    <a:lstStyle/>
                    <a:p>
                      <a:pPr algn="ctr">
                        <a:lnSpc>
                          <a:spcPct val="107000"/>
                        </a:lnSpc>
                        <a:spcAft>
                          <a:spcPts val="0"/>
                        </a:spcAft>
                      </a:pPr>
                      <a:r>
                        <a:rPr lang="es-EC" sz="1200" dirty="0">
                          <a:effectLst/>
                        </a:rPr>
                        <a:t>Tipo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rowSpan="2">
                  <a:txBody>
                    <a:bodyPr/>
                    <a:lstStyle/>
                    <a:p>
                      <a:pPr algn="ctr">
                        <a:lnSpc>
                          <a:spcPct val="107000"/>
                        </a:lnSpc>
                        <a:spcAft>
                          <a:spcPts val="0"/>
                        </a:spcAft>
                      </a:pPr>
                      <a:r>
                        <a:rPr lang="es-EC" sz="1200">
                          <a:effectLst/>
                        </a:rPr>
                        <a:t>Tamaño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gridSpan="2">
                  <a:txBody>
                    <a:bodyPr/>
                    <a:lstStyle/>
                    <a:p>
                      <a:pPr algn="ctr">
                        <a:lnSpc>
                          <a:spcPct val="107000"/>
                        </a:lnSpc>
                        <a:spcAft>
                          <a:spcPts val="0"/>
                        </a:spcAft>
                      </a:pPr>
                      <a:r>
                        <a:rPr lang="es-EC" sz="1200">
                          <a:effectLst/>
                        </a:rPr>
                        <a:t>Masa unitaria en gramos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extLst>
                  <a:ext uri="{0D108BD9-81ED-4DB2-BD59-A6C34878D82A}">
                    <a16:rowId xmlns:a16="http://schemas.microsoft.com/office/drawing/2014/main" xmlns="" val="10000"/>
                  </a:ext>
                </a:extLst>
              </a:tr>
              <a:tr h="323794">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200">
                          <a:effectLst/>
                        </a:rPr>
                        <a:t>Mínimo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Máximo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0001"/>
                  </a:ext>
                </a:extLst>
              </a:tr>
              <a:tr h="308449">
                <a:tc>
                  <a:txBody>
                    <a:bodyPr/>
                    <a:lstStyle/>
                    <a:p>
                      <a:pPr algn="ctr">
                        <a:lnSpc>
                          <a:spcPct val="107000"/>
                        </a:lnSpc>
                        <a:spcAft>
                          <a:spcPts val="0"/>
                        </a:spcAft>
                      </a:pPr>
                      <a:r>
                        <a:rPr lang="es-EC" sz="1200">
                          <a:effectLst/>
                        </a:rPr>
                        <a:t>I</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SUPERGIGANTE</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76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0002"/>
                  </a:ext>
                </a:extLst>
              </a:tr>
              <a:tr h="308449">
                <a:tc>
                  <a:txBody>
                    <a:bodyPr/>
                    <a:lstStyle/>
                    <a:p>
                      <a:pPr algn="ctr">
                        <a:lnSpc>
                          <a:spcPct val="107000"/>
                        </a:lnSpc>
                        <a:spcAft>
                          <a:spcPts val="0"/>
                        </a:spcAft>
                      </a:pPr>
                      <a:r>
                        <a:rPr lang="es-EC" sz="1200">
                          <a:effectLst/>
                        </a:rPr>
                        <a:t>II</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GIGANTE</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70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76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0003"/>
                  </a:ext>
                </a:extLst>
              </a:tr>
              <a:tr h="308449">
                <a:tc>
                  <a:txBody>
                    <a:bodyPr/>
                    <a:lstStyle/>
                    <a:p>
                      <a:pPr algn="ctr">
                        <a:lnSpc>
                          <a:spcPct val="107000"/>
                        </a:lnSpc>
                        <a:spcAft>
                          <a:spcPts val="0"/>
                        </a:spcAft>
                      </a:pPr>
                      <a:r>
                        <a:rPr lang="es-EC" sz="1200">
                          <a:effectLst/>
                        </a:rPr>
                        <a:t>III</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EXTRAGRANDE</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64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70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0004"/>
                  </a:ext>
                </a:extLst>
              </a:tr>
              <a:tr h="308449">
                <a:tc>
                  <a:txBody>
                    <a:bodyPr/>
                    <a:lstStyle/>
                    <a:p>
                      <a:pPr algn="ctr">
                        <a:lnSpc>
                          <a:spcPct val="107000"/>
                        </a:lnSpc>
                        <a:spcAft>
                          <a:spcPts val="0"/>
                        </a:spcAft>
                      </a:pPr>
                      <a:r>
                        <a:rPr lang="es-EC" sz="1200">
                          <a:effectLst/>
                        </a:rPr>
                        <a:t>IV</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GRANDE</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58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64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0005"/>
                  </a:ext>
                </a:extLst>
              </a:tr>
              <a:tr h="308449">
                <a:tc>
                  <a:txBody>
                    <a:bodyPr/>
                    <a:lstStyle/>
                    <a:p>
                      <a:pPr algn="ctr">
                        <a:lnSpc>
                          <a:spcPct val="107000"/>
                        </a:lnSpc>
                        <a:spcAft>
                          <a:spcPts val="0"/>
                        </a:spcAft>
                      </a:pPr>
                      <a:r>
                        <a:rPr lang="es-EC" sz="1200">
                          <a:effectLst/>
                        </a:rPr>
                        <a:t>V</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MEDIANO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50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58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0006"/>
                  </a:ext>
                </a:extLst>
              </a:tr>
              <a:tr h="308449">
                <a:tc>
                  <a:txBody>
                    <a:bodyPr/>
                    <a:lstStyle/>
                    <a:p>
                      <a:pPr algn="ctr">
                        <a:lnSpc>
                          <a:spcPct val="107000"/>
                        </a:lnSpc>
                        <a:spcAft>
                          <a:spcPts val="0"/>
                        </a:spcAft>
                      </a:pPr>
                      <a:r>
                        <a:rPr lang="es-EC" sz="1200">
                          <a:effectLst/>
                        </a:rPr>
                        <a:t>VI</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PEQUEÑO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46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50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0007"/>
                  </a:ext>
                </a:extLst>
              </a:tr>
              <a:tr h="323794">
                <a:tc>
                  <a:txBody>
                    <a:bodyPr/>
                    <a:lstStyle/>
                    <a:p>
                      <a:pPr algn="ctr">
                        <a:lnSpc>
                          <a:spcPct val="107000"/>
                        </a:lnSpc>
                        <a:spcAft>
                          <a:spcPts val="0"/>
                        </a:spcAft>
                      </a:pPr>
                      <a:r>
                        <a:rPr lang="es-EC" sz="1200">
                          <a:effectLst/>
                        </a:rPr>
                        <a:t>VII</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INICIAL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rPr>
                        <a:t>46</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0008"/>
                  </a:ext>
                </a:extLst>
              </a:tr>
            </a:tbl>
          </a:graphicData>
        </a:graphic>
      </p:graphicFrame>
      <p:graphicFrame>
        <p:nvGraphicFramePr>
          <p:cNvPr id="5" name="Tabla 4"/>
          <p:cNvGraphicFramePr>
            <a:graphicFrameLocks noGrp="1"/>
          </p:cNvGraphicFramePr>
          <p:nvPr/>
        </p:nvGraphicFramePr>
        <p:xfrm>
          <a:off x="6132094" y="1766425"/>
          <a:ext cx="5605780" cy="3624326"/>
        </p:xfrm>
        <a:graphic>
          <a:graphicData uri="http://schemas.openxmlformats.org/drawingml/2006/table">
            <a:tbl>
              <a:tblPr firstRow="1" firstCol="1" bandRow="1">
                <a:tableStyleId>{E8B1032C-EA38-4F05-BA0D-38AFFFC7BED3}</a:tableStyleId>
              </a:tblPr>
              <a:tblGrid>
                <a:gridCol w="1868170">
                  <a:extLst>
                    <a:ext uri="{9D8B030D-6E8A-4147-A177-3AD203B41FA5}">
                      <a16:colId xmlns:a16="http://schemas.microsoft.com/office/drawing/2014/main" xmlns="" val="20000"/>
                    </a:ext>
                  </a:extLst>
                </a:gridCol>
                <a:gridCol w="1868805">
                  <a:extLst>
                    <a:ext uri="{9D8B030D-6E8A-4147-A177-3AD203B41FA5}">
                      <a16:colId xmlns:a16="http://schemas.microsoft.com/office/drawing/2014/main" xmlns="" val="20001"/>
                    </a:ext>
                  </a:extLst>
                </a:gridCol>
                <a:gridCol w="1868805">
                  <a:extLst>
                    <a:ext uri="{9D8B030D-6E8A-4147-A177-3AD203B41FA5}">
                      <a16:colId xmlns:a16="http://schemas.microsoft.com/office/drawing/2014/main" xmlns="" val="20002"/>
                    </a:ext>
                  </a:extLst>
                </a:gridCol>
              </a:tblGrid>
              <a:tr h="0">
                <a:tc>
                  <a:txBody>
                    <a:bodyPr/>
                    <a:lstStyle/>
                    <a:p>
                      <a:pPr algn="ctr">
                        <a:lnSpc>
                          <a:spcPct val="107000"/>
                        </a:lnSpc>
                        <a:spcAft>
                          <a:spcPts val="800"/>
                        </a:spcAft>
                      </a:pPr>
                      <a:r>
                        <a:rPr lang="es-EC" sz="1200" dirty="0">
                          <a:effectLst/>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GRADO 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GRADO B</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0">
                <a:tc>
                  <a:txBody>
                    <a:bodyPr/>
                    <a:lstStyle/>
                    <a:p>
                      <a:pPr algn="ctr">
                        <a:lnSpc>
                          <a:spcPct val="107000"/>
                        </a:lnSpc>
                        <a:spcAft>
                          <a:spcPts val="800"/>
                        </a:spcAft>
                      </a:pPr>
                      <a:r>
                        <a:rPr lang="es-EC" sz="1200">
                          <a:effectLst/>
                        </a:rPr>
                        <a:t>Cáscara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Normal, intacta, limpia.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Normal e intacta, manchas mínimas no propias del producto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0">
                <a:tc>
                  <a:txBody>
                    <a:bodyPr/>
                    <a:lstStyle/>
                    <a:p>
                      <a:pPr algn="ctr">
                        <a:lnSpc>
                          <a:spcPct val="107000"/>
                        </a:lnSpc>
                        <a:spcAft>
                          <a:spcPts val="800"/>
                        </a:spcAft>
                      </a:pPr>
                      <a:r>
                        <a:rPr lang="es-EC" sz="1200" dirty="0">
                          <a:effectLst/>
                        </a:rPr>
                        <a:t>Clara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Transparente, limpia de consistencia gelatinosa exenta de cuerpos extraños.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dirty="0">
                          <a:effectLst/>
                        </a:rPr>
                        <a:t>Transparente, limpia de consistencia gelatinosa. Se admiten manchas de sangre o carne hasta 3 mm.</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0">
                <a:tc>
                  <a:txBody>
                    <a:bodyPr/>
                    <a:lstStyle/>
                    <a:p>
                      <a:pPr algn="ctr">
                        <a:lnSpc>
                          <a:spcPct val="107000"/>
                        </a:lnSpc>
                        <a:spcAft>
                          <a:spcPts val="800"/>
                        </a:spcAft>
                      </a:pPr>
                      <a:r>
                        <a:rPr lang="es-EC" sz="1200">
                          <a:effectLst/>
                        </a:rPr>
                        <a:t>Yema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Visible a la luz bajo de sombra solamente, sin contorno aparente, no separándose sensiblemente de la posición central en caso de rotación del huevo.</a:t>
                      </a:r>
                    </a:p>
                    <a:p>
                      <a:pPr algn="ctr">
                        <a:lnSpc>
                          <a:spcPct val="107000"/>
                        </a:lnSpc>
                        <a:spcAft>
                          <a:spcPts val="800"/>
                        </a:spcAft>
                      </a:pPr>
                      <a:r>
                        <a:rPr lang="es-EC" sz="1200">
                          <a:effectLst/>
                        </a:rPr>
                        <a:t>Exenta de cuerpos extraños.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Visible a la luz bajo de sombra solamente, pequeña separación en caso de rotación del huevo. Se admiten manchas de sangre o carne hasta 3 mm.</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0">
                <a:tc>
                  <a:txBody>
                    <a:bodyPr/>
                    <a:lstStyle/>
                    <a:p>
                      <a:pPr algn="ctr">
                        <a:lnSpc>
                          <a:spcPct val="107000"/>
                        </a:lnSpc>
                        <a:spcAft>
                          <a:spcPts val="800"/>
                        </a:spcAft>
                      </a:pPr>
                      <a:r>
                        <a:rPr lang="es-EC" sz="1200">
                          <a:effectLst/>
                        </a:rPr>
                        <a:t>Olor y Sabor</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Exenta de olores y sabores extraños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dirty="0">
                          <a:effectLst/>
                        </a:rPr>
                        <a:t>Exenta de olores y sabores extraños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6" name="CuadroTexto 5"/>
          <p:cNvSpPr txBox="1"/>
          <p:nvPr/>
        </p:nvSpPr>
        <p:spPr>
          <a:xfrm>
            <a:off x="3850105" y="5979695"/>
            <a:ext cx="2995863" cy="369332"/>
          </a:xfrm>
          <a:prstGeom prst="rect">
            <a:avLst/>
          </a:prstGeom>
          <a:noFill/>
        </p:spPr>
        <p:txBody>
          <a:bodyPr wrap="square" rtlCol="0">
            <a:spAutoFit/>
          </a:bodyPr>
          <a:lstStyle/>
          <a:p>
            <a:pPr algn="ctr"/>
            <a:r>
              <a:rPr lang="es-EC" dirty="0"/>
              <a:t>Fuente: INEN, 2017.</a:t>
            </a:r>
          </a:p>
        </p:txBody>
      </p:sp>
      <p:sp>
        <p:nvSpPr>
          <p:cNvPr id="7" name="CuadroTexto 6"/>
          <p:cNvSpPr txBox="1"/>
          <p:nvPr/>
        </p:nvSpPr>
        <p:spPr>
          <a:xfrm>
            <a:off x="505326" y="1407695"/>
            <a:ext cx="5065294" cy="307777"/>
          </a:xfrm>
          <a:prstGeom prst="rect">
            <a:avLst/>
          </a:prstGeom>
          <a:noFill/>
        </p:spPr>
        <p:txBody>
          <a:bodyPr wrap="square" rtlCol="0">
            <a:spAutoFit/>
          </a:bodyPr>
          <a:lstStyle/>
          <a:p>
            <a:pPr algn="ctr"/>
            <a:r>
              <a:rPr lang="es-EC" sz="1400" b="1" dirty="0"/>
              <a:t>Tabla 1. Clasificación de huevos de acuerdo a su masa unitaria (g)</a:t>
            </a:r>
          </a:p>
        </p:txBody>
      </p:sp>
      <p:sp>
        <p:nvSpPr>
          <p:cNvPr id="8" name="CuadroTexto 7"/>
          <p:cNvSpPr txBox="1"/>
          <p:nvPr/>
        </p:nvSpPr>
        <p:spPr>
          <a:xfrm>
            <a:off x="6132094" y="1299973"/>
            <a:ext cx="5610727" cy="523220"/>
          </a:xfrm>
          <a:prstGeom prst="rect">
            <a:avLst/>
          </a:prstGeom>
          <a:noFill/>
        </p:spPr>
        <p:txBody>
          <a:bodyPr wrap="square" rtlCol="0">
            <a:spAutoFit/>
          </a:bodyPr>
          <a:lstStyle/>
          <a:p>
            <a:pPr algn="ctr"/>
            <a:r>
              <a:rPr lang="es-EC" sz="1400" b="1" dirty="0"/>
              <a:t>Tabla 2. Categorización de huevos de acuerdo a su calidad</a:t>
            </a:r>
          </a:p>
          <a:p>
            <a:pPr algn="ctr"/>
            <a:endParaRPr lang="es-EC" sz="1400" b="1" dirty="0"/>
          </a:p>
        </p:txBody>
      </p:sp>
    </p:spTree>
    <p:extLst>
      <p:ext uri="{BB962C8B-B14F-4D97-AF65-F5344CB8AC3E}">
        <p14:creationId xmlns:p14="http://schemas.microsoft.com/office/powerpoint/2010/main" val="1454748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a:extLst>
              <a:ext uri="{FF2B5EF4-FFF2-40B4-BE49-F238E27FC236}">
                <a16:creationId xmlns:a16="http://schemas.microsoft.com/office/drawing/2014/main" xmlns="" id="{2135FF55-1F4B-4B19-95E5-591CDF63A383}"/>
              </a:ext>
            </a:extLst>
          </p:cNvPr>
          <p:cNvSpPr txBox="1">
            <a:spLocks noGrp="1"/>
          </p:cNvSpPr>
          <p:nvPr>
            <p:ph type="title"/>
          </p:nvPr>
        </p:nvSpPr>
        <p:spPr>
          <a:xfrm>
            <a:off x="5029200" y="-105763"/>
            <a:ext cx="6893592"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PRUEBAS SÉRICAS</a:t>
            </a:r>
          </a:p>
        </p:txBody>
      </p:sp>
      <p:graphicFrame>
        <p:nvGraphicFramePr>
          <p:cNvPr id="6" name="Diagrama 5">
            <a:extLst>
              <a:ext uri="{FF2B5EF4-FFF2-40B4-BE49-F238E27FC236}">
                <a16:creationId xmlns:a16="http://schemas.microsoft.com/office/drawing/2014/main" xmlns="" id="{4B71A022-7D5F-4882-BF80-74C5C47CF078}"/>
              </a:ext>
            </a:extLst>
          </p:cNvPr>
          <p:cNvGraphicFramePr/>
          <p:nvPr>
            <p:extLst>
              <p:ext uri="{D42A27DB-BD31-4B8C-83A1-F6EECF244321}">
                <p14:modId xmlns:p14="http://schemas.microsoft.com/office/powerpoint/2010/main" val="1382066436"/>
              </p:ext>
            </p:extLst>
          </p:nvPr>
        </p:nvGraphicFramePr>
        <p:xfrm>
          <a:off x="210975" y="-478269"/>
          <a:ext cx="3837172" cy="6723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a:extLst>
              <a:ext uri="{FF2B5EF4-FFF2-40B4-BE49-F238E27FC236}">
                <a16:creationId xmlns:a16="http://schemas.microsoft.com/office/drawing/2014/main" xmlns="" id="{7D8D58F1-C769-4BF3-AB6D-E79A118A2CE5}"/>
              </a:ext>
            </a:extLst>
          </p:cNvPr>
          <p:cNvGraphicFramePr/>
          <p:nvPr>
            <p:extLst>
              <p:ext uri="{D42A27DB-BD31-4B8C-83A1-F6EECF244321}">
                <p14:modId xmlns:p14="http://schemas.microsoft.com/office/powerpoint/2010/main" val="4236869341"/>
              </p:ext>
            </p:extLst>
          </p:nvPr>
        </p:nvGraphicFramePr>
        <p:xfrm>
          <a:off x="4261056" y="828774"/>
          <a:ext cx="3837172" cy="45498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a 9">
            <a:extLst>
              <a:ext uri="{FF2B5EF4-FFF2-40B4-BE49-F238E27FC236}">
                <a16:creationId xmlns:a16="http://schemas.microsoft.com/office/drawing/2014/main" xmlns="" id="{FE38E41B-399E-40F8-8C05-EE8F4BA6DAAF}"/>
              </a:ext>
            </a:extLst>
          </p:cNvPr>
          <p:cNvGraphicFramePr/>
          <p:nvPr>
            <p:extLst>
              <p:ext uri="{D42A27DB-BD31-4B8C-83A1-F6EECF244321}">
                <p14:modId xmlns:p14="http://schemas.microsoft.com/office/powerpoint/2010/main" val="1403880968"/>
              </p:ext>
            </p:extLst>
          </p:nvPr>
        </p:nvGraphicFramePr>
        <p:xfrm>
          <a:off x="8298529" y="681037"/>
          <a:ext cx="3837172" cy="469755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4092390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a:extLst>
              <a:ext uri="{FF2B5EF4-FFF2-40B4-BE49-F238E27FC236}">
                <a16:creationId xmlns:a16="http://schemas.microsoft.com/office/drawing/2014/main" xmlns="" id="{2135FF55-1F4B-4B19-95E5-591CDF63A383}"/>
              </a:ext>
            </a:extLst>
          </p:cNvPr>
          <p:cNvSpPr txBox="1">
            <a:spLocks noGrp="1"/>
          </p:cNvSpPr>
          <p:nvPr>
            <p:ph type="title"/>
          </p:nvPr>
        </p:nvSpPr>
        <p:spPr>
          <a:xfrm>
            <a:off x="5029200" y="-105763"/>
            <a:ext cx="6893592"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TIPOS DE FORRAJES</a:t>
            </a:r>
          </a:p>
        </p:txBody>
      </p:sp>
      <p:graphicFrame>
        <p:nvGraphicFramePr>
          <p:cNvPr id="6" name="Diagrama 5">
            <a:extLst>
              <a:ext uri="{FF2B5EF4-FFF2-40B4-BE49-F238E27FC236}">
                <a16:creationId xmlns:a16="http://schemas.microsoft.com/office/drawing/2014/main" xmlns="" id="{4B71A022-7D5F-4882-BF80-74C5C47CF078}"/>
              </a:ext>
            </a:extLst>
          </p:cNvPr>
          <p:cNvGraphicFramePr/>
          <p:nvPr>
            <p:extLst>
              <p:ext uri="{D42A27DB-BD31-4B8C-83A1-F6EECF244321}">
                <p14:modId xmlns:p14="http://schemas.microsoft.com/office/powerpoint/2010/main" val="677916678"/>
              </p:ext>
            </p:extLst>
          </p:nvPr>
        </p:nvGraphicFramePr>
        <p:xfrm>
          <a:off x="191987" y="25367"/>
          <a:ext cx="3837172"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a:extLst>
              <a:ext uri="{FF2B5EF4-FFF2-40B4-BE49-F238E27FC236}">
                <a16:creationId xmlns:a16="http://schemas.microsoft.com/office/drawing/2014/main" xmlns="" id="{7D8D58F1-C769-4BF3-AB6D-E79A118A2CE5}"/>
              </a:ext>
            </a:extLst>
          </p:cNvPr>
          <p:cNvGraphicFramePr/>
          <p:nvPr>
            <p:extLst>
              <p:ext uri="{D42A27DB-BD31-4B8C-83A1-F6EECF244321}">
                <p14:modId xmlns:p14="http://schemas.microsoft.com/office/powerpoint/2010/main" val="1516617804"/>
              </p:ext>
            </p:extLst>
          </p:nvPr>
        </p:nvGraphicFramePr>
        <p:xfrm>
          <a:off x="4245258" y="113971"/>
          <a:ext cx="3837172" cy="5638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a 9">
            <a:extLst>
              <a:ext uri="{FF2B5EF4-FFF2-40B4-BE49-F238E27FC236}">
                <a16:creationId xmlns:a16="http://schemas.microsoft.com/office/drawing/2014/main" xmlns="" id="{FE38E41B-399E-40F8-8C05-EE8F4BA6DAAF}"/>
              </a:ext>
            </a:extLst>
          </p:cNvPr>
          <p:cNvGraphicFramePr/>
          <p:nvPr>
            <p:extLst>
              <p:ext uri="{D42A27DB-BD31-4B8C-83A1-F6EECF244321}">
                <p14:modId xmlns:p14="http://schemas.microsoft.com/office/powerpoint/2010/main" val="3848552613"/>
              </p:ext>
            </p:extLst>
          </p:nvPr>
        </p:nvGraphicFramePr>
        <p:xfrm>
          <a:off x="8298529" y="202571"/>
          <a:ext cx="3837172" cy="556381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655224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xmlns="" id="{B8213C64-5F2B-4B86-A917-2889CBC6BE1D}"/>
              </a:ext>
            </a:extLst>
          </p:cNvPr>
          <p:cNvGraphicFramePr>
            <a:graphicFrameLocks noGrp="1"/>
          </p:cNvGraphicFramePr>
          <p:nvPr>
            <p:extLst>
              <p:ext uri="{D42A27DB-BD31-4B8C-83A1-F6EECF244321}">
                <p14:modId xmlns:p14="http://schemas.microsoft.com/office/powerpoint/2010/main" val="257379054"/>
              </p:ext>
            </p:extLst>
          </p:nvPr>
        </p:nvGraphicFramePr>
        <p:xfrm>
          <a:off x="1628553" y="808073"/>
          <a:ext cx="8378456" cy="5329692"/>
        </p:xfrm>
        <a:graphic>
          <a:graphicData uri="http://schemas.openxmlformats.org/drawingml/2006/table">
            <a:tbl>
              <a:tblPr firstRow="1" firstCol="1" bandRow="1">
                <a:tableStyleId>{5C22544A-7EE6-4342-B048-85BDC9FD1C3A}</a:tableStyleId>
              </a:tblPr>
              <a:tblGrid>
                <a:gridCol w="2063506">
                  <a:extLst>
                    <a:ext uri="{9D8B030D-6E8A-4147-A177-3AD203B41FA5}">
                      <a16:colId xmlns:a16="http://schemas.microsoft.com/office/drawing/2014/main" xmlns="" val="4015921126"/>
                    </a:ext>
                  </a:extLst>
                </a:gridCol>
                <a:gridCol w="1244325">
                  <a:extLst>
                    <a:ext uri="{9D8B030D-6E8A-4147-A177-3AD203B41FA5}">
                      <a16:colId xmlns:a16="http://schemas.microsoft.com/office/drawing/2014/main" xmlns="" val="216213913"/>
                    </a:ext>
                  </a:extLst>
                </a:gridCol>
                <a:gridCol w="1897596">
                  <a:extLst>
                    <a:ext uri="{9D8B030D-6E8A-4147-A177-3AD203B41FA5}">
                      <a16:colId xmlns:a16="http://schemas.microsoft.com/office/drawing/2014/main" xmlns="" val="2735968045"/>
                    </a:ext>
                  </a:extLst>
                </a:gridCol>
                <a:gridCol w="1773163">
                  <a:extLst>
                    <a:ext uri="{9D8B030D-6E8A-4147-A177-3AD203B41FA5}">
                      <a16:colId xmlns:a16="http://schemas.microsoft.com/office/drawing/2014/main" xmlns="" val="1147604893"/>
                    </a:ext>
                  </a:extLst>
                </a:gridCol>
                <a:gridCol w="1399866">
                  <a:extLst>
                    <a:ext uri="{9D8B030D-6E8A-4147-A177-3AD203B41FA5}">
                      <a16:colId xmlns:a16="http://schemas.microsoft.com/office/drawing/2014/main" xmlns="" val="3723037890"/>
                    </a:ext>
                  </a:extLst>
                </a:gridCol>
              </a:tblGrid>
              <a:tr h="340243">
                <a:tc rowSpan="2">
                  <a:txBody>
                    <a:bodyPr/>
                    <a:lstStyle/>
                    <a:p>
                      <a:pPr algn="ctr">
                        <a:lnSpc>
                          <a:spcPct val="107000"/>
                        </a:lnSpc>
                        <a:spcAft>
                          <a:spcPts val="0"/>
                        </a:spcAft>
                      </a:pPr>
                      <a:r>
                        <a:rPr lang="es-EC" sz="1800" cap="all" dirty="0">
                          <a:effectLst/>
                        </a:rPr>
                        <a:t>Composición nutricional</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07000"/>
                        </a:lnSpc>
                        <a:spcAft>
                          <a:spcPts val="0"/>
                        </a:spcAft>
                      </a:pPr>
                      <a:r>
                        <a:rPr lang="es-EC" sz="1800" cap="all" dirty="0">
                          <a:effectLst/>
                        </a:rPr>
                        <a:t>Unidad</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cap="all">
                          <a:effectLst/>
                        </a:rPr>
                        <a:t>Remolacha</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cap="all">
                          <a:effectLst/>
                        </a:rPr>
                        <a:t>Zanahoria</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cap="all" dirty="0">
                          <a:effectLst/>
                        </a:rPr>
                        <a:t>Alfalfa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1404097"/>
                  </a:ext>
                </a:extLst>
              </a:tr>
              <a:tr h="0">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800">
                          <a:effectLst/>
                        </a:rPr>
                        <a:t>Cantidad</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Cantidad</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Cantidad</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27114790"/>
                  </a:ext>
                </a:extLst>
              </a:tr>
              <a:tr h="268162">
                <a:tc>
                  <a:txBody>
                    <a:bodyPr/>
                    <a:lstStyle/>
                    <a:p>
                      <a:pPr algn="ctr">
                        <a:lnSpc>
                          <a:spcPct val="107000"/>
                        </a:lnSpc>
                        <a:spcAft>
                          <a:spcPts val="0"/>
                        </a:spcAft>
                      </a:pPr>
                      <a:r>
                        <a:rPr lang="es-EC" sz="1800">
                          <a:effectLst/>
                        </a:rPr>
                        <a:t>Humedad</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87,58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85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89,2</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921851460"/>
                  </a:ext>
                </a:extLst>
              </a:tr>
              <a:tr h="268162">
                <a:tc>
                  <a:txBody>
                    <a:bodyPr/>
                    <a:lstStyle/>
                    <a:p>
                      <a:pPr algn="ctr">
                        <a:lnSpc>
                          <a:spcPct val="107000"/>
                        </a:lnSpc>
                        <a:spcAft>
                          <a:spcPts val="0"/>
                        </a:spcAft>
                      </a:pPr>
                      <a:r>
                        <a:rPr lang="es-EC" sz="1800">
                          <a:effectLst/>
                        </a:rPr>
                        <a:t>EM</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kcal/kg</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41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39,4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1780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28884141"/>
                  </a:ext>
                </a:extLst>
              </a:tr>
              <a:tr h="268162">
                <a:tc>
                  <a:txBody>
                    <a:bodyPr/>
                    <a:lstStyle/>
                    <a:p>
                      <a:pPr algn="ctr">
                        <a:lnSpc>
                          <a:spcPct val="107000"/>
                        </a:lnSpc>
                        <a:spcAft>
                          <a:spcPts val="0"/>
                        </a:spcAft>
                      </a:pPr>
                      <a:r>
                        <a:rPr lang="es-EC" sz="1800">
                          <a:effectLst/>
                        </a:rPr>
                        <a:t>Proteína</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g</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1,3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1,25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20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19015555"/>
                  </a:ext>
                </a:extLst>
              </a:tr>
              <a:tr h="268162">
                <a:tc>
                  <a:txBody>
                    <a:bodyPr/>
                    <a:lstStyle/>
                    <a:p>
                      <a:pPr algn="ctr">
                        <a:lnSpc>
                          <a:spcPct val="107000"/>
                        </a:lnSpc>
                        <a:spcAft>
                          <a:spcPts val="0"/>
                        </a:spcAft>
                      </a:pPr>
                      <a:r>
                        <a:rPr lang="es-EC" sz="1800">
                          <a:effectLst/>
                        </a:rPr>
                        <a:t>Fibra</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g</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3,1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2,9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25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23429891"/>
                  </a:ext>
                </a:extLst>
              </a:tr>
              <a:tr h="268162">
                <a:tc>
                  <a:txBody>
                    <a:bodyPr/>
                    <a:lstStyle/>
                    <a:p>
                      <a:pPr algn="ctr">
                        <a:lnSpc>
                          <a:spcPct val="107000"/>
                        </a:lnSpc>
                        <a:spcAft>
                          <a:spcPts val="0"/>
                        </a:spcAft>
                      </a:pPr>
                      <a:r>
                        <a:rPr lang="es-EC" sz="1800">
                          <a:effectLst/>
                        </a:rPr>
                        <a:t>Grasa </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0,2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3</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32279678"/>
                  </a:ext>
                </a:extLst>
              </a:tr>
              <a:tr h="268162">
                <a:tc>
                  <a:txBody>
                    <a:bodyPr/>
                    <a:lstStyle/>
                    <a:p>
                      <a:pPr algn="ctr">
                        <a:lnSpc>
                          <a:spcPct val="107000"/>
                        </a:lnSpc>
                        <a:spcAft>
                          <a:spcPts val="0"/>
                        </a:spcAft>
                      </a:pPr>
                      <a:r>
                        <a:rPr lang="es-EC" sz="1800">
                          <a:effectLst/>
                        </a:rPr>
                        <a:t>Calcio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mg</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23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27,24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1750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66500784"/>
                  </a:ext>
                </a:extLst>
              </a:tr>
              <a:tr h="268162">
                <a:tc>
                  <a:txBody>
                    <a:bodyPr/>
                    <a:lstStyle/>
                    <a:p>
                      <a:pPr algn="ctr">
                        <a:lnSpc>
                          <a:spcPct val="107000"/>
                        </a:lnSpc>
                        <a:spcAft>
                          <a:spcPts val="0"/>
                        </a:spcAft>
                      </a:pPr>
                      <a:r>
                        <a:rPr lang="es-EC" sz="1800">
                          <a:effectLst/>
                        </a:rPr>
                        <a:t>Fósforo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mg</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31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19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250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36114182"/>
                  </a:ext>
                </a:extLst>
              </a:tr>
              <a:tr h="268162">
                <a:tc>
                  <a:txBody>
                    <a:bodyPr/>
                    <a:lstStyle/>
                    <a:p>
                      <a:pPr algn="ctr">
                        <a:lnSpc>
                          <a:spcPct val="107000"/>
                        </a:lnSpc>
                        <a:spcAft>
                          <a:spcPts val="0"/>
                        </a:spcAft>
                      </a:pPr>
                      <a:r>
                        <a:rPr lang="es-EC" sz="1800">
                          <a:effectLst/>
                        </a:rPr>
                        <a:t>Potasio </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mg</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300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321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2000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956292350"/>
                  </a:ext>
                </a:extLst>
              </a:tr>
              <a:tr h="268162">
                <a:tc>
                  <a:txBody>
                    <a:bodyPr/>
                    <a:lstStyle/>
                    <a:p>
                      <a:pPr algn="ctr">
                        <a:lnSpc>
                          <a:spcPct val="107000"/>
                        </a:lnSpc>
                        <a:spcAft>
                          <a:spcPts val="0"/>
                        </a:spcAft>
                      </a:pPr>
                      <a:r>
                        <a:rPr lang="es-ES" sz="1800" dirty="0">
                          <a:effectLst/>
                        </a:rPr>
                        <a:t>Betacaroteno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mg</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8,3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62405670"/>
                  </a:ext>
                </a:extLst>
              </a:tr>
              <a:tr h="268162">
                <a:tc>
                  <a:txBody>
                    <a:bodyPr/>
                    <a:lstStyle/>
                    <a:p>
                      <a:pPr algn="ctr">
                        <a:lnSpc>
                          <a:spcPct val="107000"/>
                        </a:lnSpc>
                        <a:spcAft>
                          <a:spcPts val="0"/>
                        </a:spcAft>
                      </a:pPr>
                      <a:r>
                        <a:rPr lang="es-EC" sz="1800">
                          <a:effectLst/>
                        </a:rPr>
                        <a:t>Alfacaroteno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mg</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3,5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49640833"/>
                  </a:ext>
                </a:extLst>
              </a:tr>
              <a:tr h="268162">
                <a:tc>
                  <a:txBody>
                    <a:bodyPr/>
                    <a:lstStyle/>
                    <a:p>
                      <a:pPr algn="ctr">
                        <a:lnSpc>
                          <a:spcPct val="107000"/>
                        </a:lnSpc>
                        <a:spcAft>
                          <a:spcPts val="0"/>
                        </a:spcAft>
                      </a:pPr>
                      <a:r>
                        <a:rPr lang="es-ES" sz="1800" dirty="0" smtClean="0">
                          <a:effectLst/>
                        </a:rPr>
                        <a:t>Betaína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mg</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8,4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10681766"/>
                  </a:ext>
                </a:extLst>
              </a:tr>
              <a:tr h="268162">
                <a:tc>
                  <a:txBody>
                    <a:bodyPr/>
                    <a:lstStyle/>
                    <a:p>
                      <a:pPr algn="ctr">
                        <a:lnSpc>
                          <a:spcPct val="107000"/>
                        </a:lnSpc>
                        <a:spcAft>
                          <a:spcPts val="0"/>
                        </a:spcAft>
                      </a:pPr>
                      <a:r>
                        <a:rPr lang="es-EC" sz="1800" dirty="0" smtClean="0">
                          <a:effectLst/>
                        </a:rPr>
                        <a:t>Xantófilas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mg/kg</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25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64497341"/>
                  </a:ext>
                </a:extLst>
              </a:tr>
              <a:tr h="268162">
                <a:tc>
                  <a:txBody>
                    <a:bodyPr/>
                    <a:lstStyle/>
                    <a:p>
                      <a:pPr algn="ctr">
                        <a:lnSpc>
                          <a:spcPct val="107000"/>
                        </a:lnSpc>
                        <a:spcAft>
                          <a:spcPts val="0"/>
                        </a:spcAft>
                      </a:pPr>
                      <a:r>
                        <a:rPr lang="es-EC" sz="1800" dirty="0">
                          <a:effectLst/>
                        </a:rPr>
                        <a:t>Vitamina C</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mg</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10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5,9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22850512"/>
                  </a:ext>
                </a:extLst>
              </a:tr>
              <a:tr h="268162">
                <a:tc>
                  <a:txBody>
                    <a:bodyPr/>
                    <a:lstStyle/>
                    <a:p>
                      <a:pPr algn="ctr">
                        <a:lnSpc>
                          <a:spcPct val="107000"/>
                        </a:lnSpc>
                        <a:spcAft>
                          <a:spcPts val="0"/>
                        </a:spcAft>
                      </a:pPr>
                      <a:r>
                        <a:rPr lang="es-EC" sz="1800" dirty="0">
                          <a:effectLst/>
                        </a:rPr>
                        <a:t>Vitamina 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mg</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3,5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44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93978657"/>
                  </a:ext>
                </a:extLst>
              </a:tr>
              <a:tr h="268162">
                <a:tc>
                  <a:txBody>
                    <a:bodyPr/>
                    <a:lstStyle/>
                    <a:p>
                      <a:pPr algn="ctr">
                        <a:lnSpc>
                          <a:spcPct val="107000"/>
                        </a:lnSpc>
                        <a:spcAft>
                          <a:spcPts val="0"/>
                        </a:spcAft>
                      </a:pPr>
                      <a:r>
                        <a:rPr lang="es-EC" sz="1800" dirty="0">
                          <a:effectLst/>
                        </a:rPr>
                        <a:t>Vitamina E</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mg/kg</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105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10376079"/>
                  </a:ext>
                </a:extLst>
              </a:tr>
              <a:tr h="268162">
                <a:tc>
                  <a:txBody>
                    <a:bodyPr/>
                    <a:lstStyle/>
                    <a:p>
                      <a:pPr algn="ctr">
                        <a:lnSpc>
                          <a:spcPct val="107000"/>
                        </a:lnSpc>
                        <a:spcAft>
                          <a:spcPts val="0"/>
                        </a:spcAft>
                      </a:pPr>
                      <a:r>
                        <a:rPr lang="es-EC" sz="1800">
                          <a:effectLst/>
                        </a:rPr>
                        <a:t>Colina</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mg/kg</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8,8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1480</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51845195"/>
                  </a:ext>
                </a:extLst>
              </a:tr>
            </a:tbl>
          </a:graphicData>
        </a:graphic>
      </p:graphicFrame>
      <p:sp>
        <p:nvSpPr>
          <p:cNvPr id="5" name="1 Título">
            <a:extLst>
              <a:ext uri="{FF2B5EF4-FFF2-40B4-BE49-F238E27FC236}">
                <a16:creationId xmlns:a16="http://schemas.microsoft.com/office/drawing/2014/main" xmlns="" id="{842D95E7-A29E-44BE-8335-81EAD2B0B811}"/>
              </a:ext>
            </a:extLst>
          </p:cNvPr>
          <p:cNvSpPr txBox="1">
            <a:spLocks noGrp="1"/>
          </p:cNvSpPr>
          <p:nvPr>
            <p:ph type="title"/>
          </p:nvPr>
        </p:nvSpPr>
        <p:spPr>
          <a:xfrm>
            <a:off x="1158949" y="-105763"/>
            <a:ext cx="10763843"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VALORES NUTRICIONALES</a:t>
            </a:r>
          </a:p>
        </p:txBody>
      </p:sp>
      <p:sp>
        <p:nvSpPr>
          <p:cNvPr id="6" name="Rectangle 1">
            <a:extLst>
              <a:ext uri="{FF2B5EF4-FFF2-40B4-BE49-F238E27FC236}">
                <a16:creationId xmlns:a16="http://schemas.microsoft.com/office/drawing/2014/main" xmlns="" id="{20F080C2-4D56-4322-8392-39BCDBB770E6}"/>
              </a:ext>
            </a:extLst>
          </p:cNvPr>
          <p:cNvSpPr>
            <a:spLocks noChangeArrowheads="1"/>
          </p:cNvSpPr>
          <p:nvPr/>
        </p:nvSpPr>
        <p:spPr bwMode="auto">
          <a:xfrm>
            <a:off x="4574406" y="6034263"/>
            <a:ext cx="4846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C"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Fuente: García (1970)</a:t>
            </a:r>
            <a:r>
              <a:rPr kumimoji="0" lang="es-EC" altLang="es-EC"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s-EC" altLang="es-EC" sz="1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Moreiras</a:t>
            </a:r>
            <a:r>
              <a:rPr kumimoji="0" lang="es-EC" altLang="es-EC"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et al (2013), FEDNA </a:t>
            </a:r>
            <a:r>
              <a:rPr kumimoji="0" lang="es-ES" altLang="es-EC"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(2016)</a:t>
            </a:r>
            <a:r>
              <a:rPr kumimoji="0" lang="es-EC" altLang="es-EC" sz="1000" b="0" i="0" u="none" strike="noStrike" cap="none" normalizeH="0" baseline="0" dirty="0">
                <a:ln>
                  <a:noFill/>
                </a:ln>
                <a:solidFill>
                  <a:schemeClr val="tx1"/>
                </a:solidFill>
                <a:effectLst/>
              </a:rPr>
              <a:t> </a:t>
            </a:r>
            <a:endParaRPr kumimoji="0" lang="es-EC" altLang="es-EC" sz="2000" b="0" i="0" u="none" strike="noStrike" cap="none" normalizeH="0" baseline="0" dirty="0">
              <a:ln>
                <a:noFill/>
              </a:ln>
              <a:solidFill>
                <a:schemeClr val="tx1"/>
              </a:solidFill>
              <a:effectLst/>
              <a:latin typeface="Arial" panose="020B0604020202020204" pitchFamily="34" charset="0"/>
            </a:endParaRPr>
          </a:p>
        </p:txBody>
      </p:sp>
      <p:sp>
        <p:nvSpPr>
          <p:cNvPr id="10" name="Rectángulo 9">
            <a:extLst>
              <a:ext uri="{FF2B5EF4-FFF2-40B4-BE49-F238E27FC236}">
                <a16:creationId xmlns:a16="http://schemas.microsoft.com/office/drawing/2014/main" xmlns="" id="{113356DC-5D0E-4B07-B320-EF92269520A7}"/>
              </a:ext>
            </a:extLst>
          </p:cNvPr>
          <p:cNvSpPr/>
          <p:nvPr/>
        </p:nvSpPr>
        <p:spPr>
          <a:xfrm>
            <a:off x="1896139" y="2326475"/>
            <a:ext cx="7843284" cy="2551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Rectángulo 10">
            <a:extLst>
              <a:ext uri="{FF2B5EF4-FFF2-40B4-BE49-F238E27FC236}">
                <a16:creationId xmlns:a16="http://schemas.microsoft.com/office/drawing/2014/main" xmlns="" id="{FF540EF8-AEA3-427C-BF7F-2733C3A29F3C}"/>
              </a:ext>
            </a:extLst>
          </p:cNvPr>
          <p:cNvSpPr/>
          <p:nvPr/>
        </p:nvSpPr>
        <p:spPr>
          <a:xfrm>
            <a:off x="1883735" y="3515832"/>
            <a:ext cx="7843284" cy="2835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 name="Rectángulo 11">
            <a:extLst>
              <a:ext uri="{FF2B5EF4-FFF2-40B4-BE49-F238E27FC236}">
                <a16:creationId xmlns:a16="http://schemas.microsoft.com/office/drawing/2014/main" xmlns="" id="{AFACF5F5-CDC6-4E6F-8B4B-3BDF0D5E7642}"/>
              </a:ext>
            </a:extLst>
          </p:cNvPr>
          <p:cNvSpPr/>
          <p:nvPr/>
        </p:nvSpPr>
        <p:spPr>
          <a:xfrm>
            <a:off x="1883735" y="3809999"/>
            <a:ext cx="7843284" cy="2835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Rectángulo 12">
            <a:extLst>
              <a:ext uri="{FF2B5EF4-FFF2-40B4-BE49-F238E27FC236}">
                <a16:creationId xmlns:a16="http://schemas.microsoft.com/office/drawing/2014/main" xmlns="" id="{32012C04-5AD5-482B-AD0E-44AF21C33D32}"/>
              </a:ext>
            </a:extLst>
          </p:cNvPr>
          <p:cNvSpPr/>
          <p:nvPr/>
        </p:nvSpPr>
        <p:spPr>
          <a:xfrm>
            <a:off x="1883735" y="4104166"/>
            <a:ext cx="7843284" cy="2835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Rectángulo 13">
            <a:extLst>
              <a:ext uri="{FF2B5EF4-FFF2-40B4-BE49-F238E27FC236}">
                <a16:creationId xmlns:a16="http://schemas.microsoft.com/office/drawing/2014/main" xmlns="" id="{750CF56E-71BF-4463-AEE7-51BB065F5BA3}"/>
              </a:ext>
            </a:extLst>
          </p:cNvPr>
          <p:cNvSpPr/>
          <p:nvPr/>
        </p:nvSpPr>
        <p:spPr>
          <a:xfrm>
            <a:off x="1883735" y="4372969"/>
            <a:ext cx="7843284" cy="2835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16" name="Conector recto de flecha 15">
            <a:extLst>
              <a:ext uri="{FF2B5EF4-FFF2-40B4-BE49-F238E27FC236}">
                <a16:creationId xmlns:a16="http://schemas.microsoft.com/office/drawing/2014/main" xmlns="" id="{D87CAB1C-66EE-4434-82D2-88B9744F8345}"/>
              </a:ext>
            </a:extLst>
          </p:cNvPr>
          <p:cNvCxnSpPr/>
          <p:nvPr/>
        </p:nvCxnSpPr>
        <p:spPr>
          <a:xfrm flipH="1">
            <a:off x="10457046" y="2393165"/>
            <a:ext cx="166237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xmlns="" id="{3C15C885-7ED2-4DB7-BABD-7CAF8B157D5C}"/>
              </a:ext>
            </a:extLst>
          </p:cNvPr>
          <p:cNvCxnSpPr/>
          <p:nvPr/>
        </p:nvCxnSpPr>
        <p:spPr>
          <a:xfrm flipH="1">
            <a:off x="10457046" y="3606862"/>
            <a:ext cx="166237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xmlns="" id="{48A1A200-C595-4466-93CA-EE5D1CFAC5C8}"/>
              </a:ext>
            </a:extLst>
          </p:cNvPr>
          <p:cNvCxnSpPr/>
          <p:nvPr/>
        </p:nvCxnSpPr>
        <p:spPr>
          <a:xfrm flipH="1">
            <a:off x="10457046" y="3897486"/>
            <a:ext cx="166237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xmlns="" id="{FE579588-D9EA-41CF-9A1A-191A8DC4FE54}"/>
              </a:ext>
            </a:extLst>
          </p:cNvPr>
          <p:cNvCxnSpPr/>
          <p:nvPr/>
        </p:nvCxnSpPr>
        <p:spPr>
          <a:xfrm flipH="1">
            <a:off x="10457046" y="4181022"/>
            <a:ext cx="166237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xmlns="" id="{AFDDADB7-8962-436F-BF25-718979F039A0}"/>
              </a:ext>
            </a:extLst>
          </p:cNvPr>
          <p:cNvCxnSpPr/>
          <p:nvPr/>
        </p:nvCxnSpPr>
        <p:spPr>
          <a:xfrm flipH="1">
            <a:off x="10457046" y="4482277"/>
            <a:ext cx="166237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7485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xmlns="" id="{842D95E7-A29E-44BE-8335-81EAD2B0B811}"/>
              </a:ext>
            </a:extLst>
          </p:cNvPr>
          <p:cNvSpPr txBox="1">
            <a:spLocks noGrp="1"/>
          </p:cNvSpPr>
          <p:nvPr>
            <p:ph type="title"/>
          </p:nvPr>
        </p:nvSpPr>
        <p:spPr>
          <a:xfrm>
            <a:off x="1158949" y="-105763"/>
            <a:ext cx="10763843"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PIGMENTOS</a:t>
            </a:r>
          </a:p>
        </p:txBody>
      </p:sp>
      <p:sp>
        <p:nvSpPr>
          <p:cNvPr id="6" name="Rectangle 1">
            <a:extLst>
              <a:ext uri="{FF2B5EF4-FFF2-40B4-BE49-F238E27FC236}">
                <a16:creationId xmlns:a16="http://schemas.microsoft.com/office/drawing/2014/main" xmlns="" id="{20F080C2-4D56-4322-8392-39BCDBB770E6}"/>
              </a:ext>
            </a:extLst>
          </p:cNvPr>
          <p:cNvSpPr>
            <a:spLocks noChangeArrowheads="1"/>
          </p:cNvSpPr>
          <p:nvPr/>
        </p:nvSpPr>
        <p:spPr bwMode="auto">
          <a:xfrm>
            <a:off x="4574406" y="6003486"/>
            <a:ext cx="48460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s-ES" altLang="es-EC"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Fuente: </a:t>
            </a:r>
            <a:r>
              <a:rPr lang="es-EC" dirty="0" err="1">
                <a:latin typeface="Times New Roman" panose="02020603050405020304" pitchFamily="18" charset="0"/>
                <a:cs typeface="Times New Roman" panose="02020603050405020304" pitchFamily="18" charset="0"/>
              </a:rPr>
              <a:t>Lallana</a:t>
            </a:r>
            <a:r>
              <a:rPr lang="es-EC" dirty="0">
                <a:latin typeface="Times New Roman" panose="02020603050405020304" pitchFamily="18" charset="0"/>
                <a:cs typeface="Times New Roman" panose="02020603050405020304" pitchFamily="18" charset="0"/>
              </a:rPr>
              <a:t>, 2003</a:t>
            </a:r>
            <a:endParaRPr kumimoji="0" lang="es-EC" altLang="es-EC"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5" name="Diagrama 14">
            <a:extLst>
              <a:ext uri="{FF2B5EF4-FFF2-40B4-BE49-F238E27FC236}">
                <a16:creationId xmlns:a16="http://schemas.microsoft.com/office/drawing/2014/main" xmlns="" id="{30F10BE2-E940-4E0F-9C25-A5F513B5614E}"/>
              </a:ext>
            </a:extLst>
          </p:cNvPr>
          <p:cNvGraphicFramePr/>
          <p:nvPr>
            <p:extLst>
              <p:ext uri="{D42A27DB-BD31-4B8C-83A1-F6EECF244321}">
                <p14:modId xmlns:p14="http://schemas.microsoft.com/office/powerpoint/2010/main" val="3461154234"/>
              </p:ext>
            </p:extLst>
          </p:nvPr>
        </p:nvGraphicFramePr>
        <p:xfrm>
          <a:off x="1393860" y="871680"/>
          <a:ext cx="9663999" cy="4971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4791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308810" y="499496"/>
            <a:ext cx="10515600" cy="732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600" dirty="0"/>
              <a:t>Ubicación del lugar de investigación</a:t>
            </a:r>
            <a:endParaRPr lang="es-EC" sz="3600" b="1" dirty="0"/>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934452" y="1303838"/>
            <a:ext cx="4840706" cy="3520491"/>
          </a:xfrm>
          <a:prstGeom prst="rect">
            <a:avLst/>
          </a:prstGeom>
          <a:noFill/>
          <a:ln>
            <a:noFill/>
          </a:ln>
        </p:spPr>
      </p:pic>
      <p:sp>
        <p:nvSpPr>
          <p:cNvPr id="8" name="Estrella de 4 puntas 7"/>
          <p:cNvSpPr/>
          <p:nvPr/>
        </p:nvSpPr>
        <p:spPr>
          <a:xfrm>
            <a:off x="2875548" y="1840831"/>
            <a:ext cx="372979" cy="385011"/>
          </a:xfrm>
          <a:prstGeom prst="star4">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graphicFrame>
        <p:nvGraphicFramePr>
          <p:cNvPr id="9" name="Tabla 8"/>
          <p:cNvGraphicFramePr>
            <a:graphicFrameLocks noGrp="1"/>
          </p:cNvGraphicFramePr>
          <p:nvPr/>
        </p:nvGraphicFramePr>
        <p:xfrm>
          <a:off x="6857998" y="1255712"/>
          <a:ext cx="4616585" cy="4680408"/>
        </p:xfrm>
        <a:graphic>
          <a:graphicData uri="http://schemas.openxmlformats.org/drawingml/2006/table">
            <a:tbl>
              <a:tblPr firstRow="1" firstCol="1" bandRow="1">
                <a:tableStyleId>{D27102A9-8310-4765-A935-A1911B00CA55}</a:tableStyleId>
              </a:tblPr>
              <a:tblGrid>
                <a:gridCol w="3079839">
                  <a:extLst>
                    <a:ext uri="{9D8B030D-6E8A-4147-A177-3AD203B41FA5}">
                      <a16:colId xmlns:a16="http://schemas.microsoft.com/office/drawing/2014/main" xmlns="" val="20000"/>
                    </a:ext>
                  </a:extLst>
                </a:gridCol>
                <a:gridCol w="1536746">
                  <a:extLst>
                    <a:ext uri="{9D8B030D-6E8A-4147-A177-3AD203B41FA5}">
                      <a16:colId xmlns:a16="http://schemas.microsoft.com/office/drawing/2014/main" xmlns="" val="20001"/>
                    </a:ext>
                  </a:extLst>
                </a:gridCol>
              </a:tblGrid>
              <a:tr h="681831">
                <a:tc>
                  <a:txBody>
                    <a:bodyPr/>
                    <a:lstStyle/>
                    <a:p>
                      <a:pPr marL="0" algn="ctr" defTabSz="914400" rtl="0" eaLnBrk="1" latinLnBrk="0" hangingPunct="1">
                        <a:lnSpc>
                          <a:spcPct val="107000"/>
                        </a:lnSpc>
                        <a:spcAft>
                          <a:spcPts val="0"/>
                        </a:spcAft>
                      </a:pPr>
                      <a:r>
                        <a:rPr lang="es-ES_tradnl" sz="1800" b="1" kern="1200" dirty="0">
                          <a:solidFill>
                            <a:schemeClr val="tx1"/>
                          </a:solidFill>
                          <a:effectLst/>
                          <a:latin typeface="Times New Roman" panose="02020603050405020304" pitchFamily="18" charset="0"/>
                          <a:ea typeface="+mn-ea"/>
                          <a:cs typeface="Times New Roman" panose="02020603050405020304" pitchFamily="18" charset="0"/>
                        </a:rPr>
                        <a:t>Parroquia</a:t>
                      </a:r>
                      <a:endParaRPr lang="es-ES" sz="18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7000"/>
                        </a:lnSpc>
                        <a:spcAft>
                          <a:spcPts val="0"/>
                        </a:spcAft>
                      </a:pPr>
                      <a:r>
                        <a:rPr lang="es-ES_tradnl" sz="1800" b="0" kern="1200" dirty="0">
                          <a:solidFill>
                            <a:schemeClr val="tx1"/>
                          </a:solidFill>
                          <a:effectLst/>
                          <a:latin typeface="Times New Roman" panose="02020603050405020304" pitchFamily="18" charset="0"/>
                          <a:ea typeface="+mn-ea"/>
                          <a:cs typeface="Times New Roman" panose="02020603050405020304" pitchFamily="18" charset="0"/>
                        </a:rPr>
                        <a:t>Sangolquí </a:t>
                      </a:r>
                      <a:endParaRPr lang="es-ES" sz="18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681831">
                <a:tc>
                  <a:txBody>
                    <a:bodyPr/>
                    <a:lstStyle/>
                    <a:p>
                      <a:pPr marL="0" algn="ctr" defTabSz="914400" rtl="0" eaLnBrk="1" latinLnBrk="0" hangingPunct="1">
                        <a:lnSpc>
                          <a:spcPct val="107000"/>
                        </a:lnSpc>
                        <a:spcAft>
                          <a:spcPts val="0"/>
                        </a:spcAft>
                      </a:pPr>
                      <a:r>
                        <a:rPr lang="es-ES_tradnl" sz="1800" b="1" kern="1200" dirty="0">
                          <a:solidFill>
                            <a:schemeClr val="tx1"/>
                          </a:solidFill>
                          <a:effectLst/>
                          <a:latin typeface="Times New Roman" panose="02020603050405020304" pitchFamily="18" charset="0"/>
                          <a:ea typeface="+mn-ea"/>
                          <a:cs typeface="Times New Roman" panose="02020603050405020304" pitchFamily="18" charset="0"/>
                        </a:rPr>
                        <a:t>Cantón</a:t>
                      </a:r>
                      <a:endParaRPr lang="es-ES" sz="18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7000"/>
                        </a:lnSpc>
                        <a:spcAft>
                          <a:spcPts val="0"/>
                        </a:spcAft>
                      </a:pPr>
                      <a:r>
                        <a:rPr lang="es-ES_tradnl" sz="1800" b="0" kern="1200" dirty="0">
                          <a:solidFill>
                            <a:schemeClr val="tx1"/>
                          </a:solidFill>
                          <a:effectLst/>
                          <a:latin typeface="Times New Roman" panose="02020603050405020304" pitchFamily="18" charset="0"/>
                          <a:ea typeface="+mn-ea"/>
                          <a:cs typeface="Times New Roman" panose="02020603050405020304" pitchFamily="18" charset="0"/>
                        </a:rPr>
                        <a:t>Rumiñahui</a:t>
                      </a:r>
                      <a:endParaRPr lang="es-ES" sz="18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681831">
                <a:tc>
                  <a:txBody>
                    <a:bodyPr/>
                    <a:lstStyle/>
                    <a:p>
                      <a:pPr marL="0" algn="ctr" defTabSz="914400" rtl="0" eaLnBrk="1" latinLnBrk="0" hangingPunct="1">
                        <a:lnSpc>
                          <a:spcPct val="107000"/>
                        </a:lnSpc>
                        <a:spcAft>
                          <a:spcPts val="0"/>
                        </a:spcAft>
                      </a:pPr>
                      <a:r>
                        <a:rPr lang="es-ES_tradnl" sz="1800" b="1" kern="1200" dirty="0">
                          <a:solidFill>
                            <a:schemeClr val="tx1"/>
                          </a:solidFill>
                          <a:effectLst/>
                          <a:latin typeface="Times New Roman" panose="02020603050405020304" pitchFamily="18" charset="0"/>
                          <a:ea typeface="+mn-ea"/>
                          <a:cs typeface="Times New Roman" panose="02020603050405020304" pitchFamily="18" charset="0"/>
                        </a:rPr>
                        <a:t>Provincia</a:t>
                      </a:r>
                      <a:endParaRPr lang="es-ES" sz="18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7000"/>
                        </a:lnSpc>
                        <a:spcAft>
                          <a:spcPts val="0"/>
                        </a:spcAft>
                      </a:pPr>
                      <a:r>
                        <a:rPr lang="es-ES_tradnl" sz="1800" b="0" kern="1200" dirty="0">
                          <a:solidFill>
                            <a:schemeClr val="tx1"/>
                          </a:solidFill>
                          <a:effectLst/>
                          <a:latin typeface="Times New Roman" panose="02020603050405020304" pitchFamily="18" charset="0"/>
                          <a:ea typeface="+mn-ea"/>
                          <a:cs typeface="Times New Roman" panose="02020603050405020304" pitchFamily="18" charset="0"/>
                        </a:rPr>
                        <a:t>Pichincha</a:t>
                      </a:r>
                      <a:endParaRPr lang="es-ES" sz="18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681831">
                <a:tc>
                  <a:txBody>
                    <a:bodyPr/>
                    <a:lstStyle/>
                    <a:p>
                      <a:pPr marL="0" algn="ctr" defTabSz="914400" rtl="0" eaLnBrk="1" latinLnBrk="0" hangingPunct="1">
                        <a:lnSpc>
                          <a:spcPct val="107000"/>
                        </a:lnSpc>
                        <a:spcAft>
                          <a:spcPts val="0"/>
                        </a:spcAft>
                      </a:pPr>
                      <a:r>
                        <a:rPr lang="es-ES_tradnl" sz="1800" b="1" kern="1200" dirty="0">
                          <a:solidFill>
                            <a:schemeClr val="tx1"/>
                          </a:solidFill>
                          <a:effectLst/>
                          <a:latin typeface="Times New Roman" panose="02020603050405020304" pitchFamily="18" charset="0"/>
                          <a:ea typeface="+mn-ea"/>
                          <a:cs typeface="Times New Roman" panose="02020603050405020304" pitchFamily="18" charset="0"/>
                        </a:rPr>
                        <a:t>Temperatura media anual</a:t>
                      </a:r>
                      <a:endParaRPr lang="es-ES" sz="18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S_tradnl" sz="1800" b="0" kern="1200" dirty="0">
                          <a:solidFill>
                            <a:schemeClr val="tx1"/>
                          </a:solidFill>
                          <a:effectLst/>
                          <a:latin typeface="Times New Roman" panose="02020603050405020304" pitchFamily="18" charset="0"/>
                          <a:ea typeface="+mn-ea"/>
                          <a:cs typeface="Times New Roman" panose="02020603050405020304" pitchFamily="18" charset="0"/>
                        </a:rPr>
                        <a:t>14 </a:t>
                      </a:r>
                      <a:r>
                        <a:rPr lang="es-ES_tradnl" sz="1800" b="0" kern="1200" dirty="0" err="1">
                          <a:solidFill>
                            <a:schemeClr val="tx1"/>
                          </a:solidFill>
                          <a:effectLst/>
                          <a:latin typeface="Times New Roman" panose="02020603050405020304" pitchFamily="18" charset="0"/>
                          <a:ea typeface="+mn-ea"/>
                          <a:cs typeface="Times New Roman" panose="02020603050405020304" pitchFamily="18" charset="0"/>
                        </a:rPr>
                        <a:t>ºC</a:t>
                      </a:r>
                      <a:endParaRPr lang="es-ES" sz="18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651028">
                <a:tc>
                  <a:txBody>
                    <a:bodyPr/>
                    <a:lstStyle/>
                    <a:p>
                      <a:pPr algn="ctr">
                        <a:lnSpc>
                          <a:spcPct val="107000"/>
                        </a:lnSpc>
                        <a:spcAft>
                          <a:spcPts val="0"/>
                        </a:spcAft>
                      </a:pPr>
                      <a:r>
                        <a:rPr lang="es-MX" sz="1800" dirty="0">
                          <a:effectLst/>
                          <a:latin typeface="Times New Roman" panose="02020603050405020304" pitchFamily="18" charset="0"/>
                          <a:cs typeface="Times New Roman" panose="02020603050405020304" pitchFamily="18" charset="0"/>
                        </a:rPr>
                        <a:t>Temperatura promedio anual</a:t>
                      </a:r>
                      <a:endParaRPr lang="es-EC" sz="18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s-MX" sz="1800" dirty="0">
                          <a:effectLst/>
                          <a:latin typeface="Times New Roman" panose="02020603050405020304" pitchFamily="18" charset="0"/>
                          <a:cs typeface="Times New Roman" panose="02020603050405020304" pitchFamily="18" charset="0"/>
                        </a:rPr>
                        <a:t>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800">
                          <a:effectLst/>
                          <a:latin typeface="Times New Roman" panose="02020603050405020304" pitchFamily="18" charset="0"/>
                          <a:cs typeface="Times New Roman" panose="02020603050405020304" pitchFamily="18" charset="0"/>
                        </a:rPr>
                        <a:t>13.88 °C</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651028">
                <a:tc>
                  <a:txBody>
                    <a:bodyPr/>
                    <a:lstStyle/>
                    <a:p>
                      <a:pPr algn="ctr">
                        <a:lnSpc>
                          <a:spcPct val="107000"/>
                        </a:lnSpc>
                        <a:spcAft>
                          <a:spcPts val="0"/>
                        </a:spcAft>
                      </a:pPr>
                      <a:r>
                        <a:rPr lang="es-MX" sz="1800" dirty="0">
                          <a:effectLst/>
                          <a:latin typeface="Times New Roman" panose="02020603050405020304" pitchFamily="18" charset="0"/>
                          <a:cs typeface="Times New Roman" panose="02020603050405020304" pitchFamily="18" charset="0"/>
                        </a:rPr>
                        <a:t>Precipitación</a:t>
                      </a:r>
                      <a:endParaRPr lang="es-EC" sz="18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s-MX" sz="1800" dirty="0">
                          <a:effectLst/>
                          <a:latin typeface="Times New Roman" panose="02020603050405020304" pitchFamily="18" charset="0"/>
                          <a:cs typeface="Times New Roman" panose="02020603050405020304" pitchFamily="18" charset="0"/>
                        </a:rPr>
                        <a:t>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800" dirty="0">
                          <a:effectLst/>
                          <a:latin typeface="Times New Roman" panose="02020603050405020304" pitchFamily="18" charset="0"/>
                          <a:cs typeface="Times New Roman" panose="02020603050405020304" pitchFamily="18" charset="0"/>
                        </a:rPr>
                        <a:t>1286 mm/año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r h="651028">
                <a:tc>
                  <a:txBody>
                    <a:bodyPr/>
                    <a:lstStyle/>
                    <a:p>
                      <a:pPr algn="ctr">
                        <a:lnSpc>
                          <a:spcPct val="107000"/>
                        </a:lnSpc>
                        <a:spcAft>
                          <a:spcPts val="0"/>
                        </a:spcAft>
                      </a:pPr>
                      <a:r>
                        <a:rPr lang="es-MX" sz="1800" dirty="0">
                          <a:effectLst/>
                          <a:latin typeface="Times New Roman" panose="02020603050405020304" pitchFamily="18" charset="0"/>
                          <a:cs typeface="Times New Roman" panose="02020603050405020304" pitchFamily="18" charset="0"/>
                        </a:rPr>
                        <a:t>Humedad relativa</a:t>
                      </a:r>
                      <a:endParaRPr lang="es-EC" sz="18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s-MX" sz="1800" dirty="0">
                          <a:effectLst/>
                          <a:latin typeface="Times New Roman" panose="02020603050405020304" pitchFamily="18" charset="0"/>
                          <a:cs typeface="Times New Roman" panose="02020603050405020304" pitchFamily="18" charset="0"/>
                        </a:rPr>
                        <a:t>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800" dirty="0">
                          <a:effectLst/>
                          <a:latin typeface="Times New Roman" panose="02020603050405020304" pitchFamily="18" charset="0"/>
                          <a:cs typeface="Times New Roman" panose="02020603050405020304" pitchFamily="18" charset="0"/>
                        </a:rPr>
                        <a:t>70.01%</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6"/>
                  </a:ext>
                </a:extLst>
              </a:tr>
            </a:tbl>
          </a:graphicData>
        </a:graphic>
      </p:graphicFrame>
      <p:sp>
        <p:nvSpPr>
          <p:cNvPr id="10" name="Estrella de 4 puntas 9"/>
          <p:cNvSpPr/>
          <p:nvPr/>
        </p:nvSpPr>
        <p:spPr>
          <a:xfrm>
            <a:off x="751972" y="4979051"/>
            <a:ext cx="364959" cy="481263"/>
          </a:xfrm>
          <a:prstGeom prst="star4">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11" name="CuadroTexto 10"/>
          <p:cNvSpPr txBox="1"/>
          <p:nvPr/>
        </p:nvSpPr>
        <p:spPr>
          <a:xfrm>
            <a:off x="1116931" y="4979051"/>
            <a:ext cx="5173579" cy="646331"/>
          </a:xfrm>
          <a:prstGeom prst="rect">
            <a:avLst/>
          </a:prstGeom>
          <a:noFill/>
        </p:spPr>
        <p:txBody>
          <a:bodyPr wrap="square" rtlCol="0">
            <a:spAutoFit/>
          </a:bodyPr>
          <a:lstStyle/>
          <a:p>
            <a:r>
              <a:rPr lang="es-EC" dirty="0"/>
              <a:t>Está ubicada en las coordenadas UTM WGS 84 ZONA 17 SUR M 787833.19 m E, 99957478.26 m S.</a:t>
            </a:r>
          </a:p>
        </p:txBody>
      </p:sp>
      <p:sp>
        <p:nvSpPr>
          <p:cNvPr id="14" name="1 Título">
            <a:extLst>
              <a:ext uri="{FF2B5EF4-FFF2-40B4-BE49-F238E27FC236}">
                <a16:creationId xmlns:a16="http://schemas.microsoft.com/office/drawing/2014/main" xmlns="" id="{2B5EDD88-2192-47CF-BCA9-79E025A231A6}"/>
              </a:ext>
            </a:extLst>
          </p:cNvPr>
          <p:cNvSpPr txBox="1">
            <a:spLocks/>
          </p:cNvSpPr>
          <p:nvPr/>
        </p:nvSpPr>
        <p:spPr>
          <a:xfrm>
            <a:off x="1158949" y="-105763"/>
            <a:ext cx="10763843"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MATERIALES Y METODOLOGÍA</a:t>
            </a:r>
          </a:p>
        </p:txBody>
      </p:sp>
    </p:spTree>
    <p:extLst>
      <p:ext uri="{BB962C8B-B14F-4D97-AF65-F5344CB8AC3E}">
        <p14:creationId xmlns:p14="http://schemas.microsoft.com/office/powerpoint/2010/main" val="1836819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244640" y="1524529"/>
            <a:ext cx="3896037" cy="2337622"/>
          </a:xfrm>
          <a:prstGeom prst="rect">
            <a:avLst/>
          </a:prstGeom>
        </p:spPr>
      </p:pic>
      <p:graphicFrame>
        <p:nvGraphicFramePr>
          <p:cNvPr id="5" name="Diagrama 4"/>
          <p:cNvGraphicFramePr/>
          <p:nvPr/>
        </p:nvGraphicFramePr>
        <p:xfrm>
          <a:off x="6908801" y="1369372"/>
          <a:ext cx="4637505" cy="4333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5"/>
          <p:cNvSpPr/>
          <p:nvPr/>
        </p:nvSpPr>
        <p:spPr>
          <a:xfrm>
            <a:off x="942473" y="4564580"/>
            <a:ext cx="5434263"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a:t>Se identificó el espacio donde  se distribuyó las gallinas</a:t>
            </a:r>
          </a:p>
        </p:txBody>
      </p:sp>
      <p:sp>
        <p:nvSpPr>
          <p:cNvPr id="7" name="Rectángulo 6"/>
          <p:cNvSpPr/>
          <p:nvPr/>
        </p:nvSpPr>
        <p:spPr>
          <a:xfrm>
            <a:off x="942473" y="5165858"/>
            <a:ext cx="5434263" cy="457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a:t>Se procedió a realizar una desinfección del lugar</a:t>
            </a:r>
          </a:p>
        </p:txBody>
      </p:sp>
      <p:sp>
        <p:nvSpPr>
          <p:cNvPr id="8" name="Rectángulo 7"/>
          <p:cNvSpPr/>
          <p:nvPr/>
        </p:nvSpPr>
        <p:spPr>
          <a:xfrm>
            <a:off x="942473" y="5767136"/>
            <a:ext cx="5434263"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Se colocó cinco gallinas en cada jaula aleatoriamente y se etiquetó  de acuerdo al tratamiento.</a:t>
            </a:r>
          </a:p>
        </p:txBody>
      </p:sp>
      <p:sp>
        <p:nvSpPr>
          <p:cNvPr id="10" name="Elipse 9"/>
          <p:cNvSpPr/>
          <p:nvPr/>
        </p:nvSpPr>
        <p:spPr>
          <a:xfrm>
            <a:off x="1486088" y="2774787"/>
            <a:ext cx="1981010" cy="117822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Elipse 11"/>
          <p:cNvSpPr/>
          <p:nvPr/>
        </p:nvSpPr>
        <p:spPr>
          <a:xfrm>
            <a:off x="645694" y="2272005"/>
            <a:ext cx="625015" cy="3162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AutoShape 2" descr="blob:https://web.whatsapp.com/d9fd7da6-8d2b-4d31-a269-aaeeca92210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4" name="Imagen 13"/>
          <p:cNvPicPr>
            <a:picLocks noChangeAspect="1"/>
          </p:cNvPicPr>
          <p:nvPr/>
        </p:nvPicPr>
        <p:blipFill>
          <a:blip r:embed="rId8"/>
          <a:stretch>
            <a:fillRect/>
          </a:stretch>
        </p:blipFill>
        <p:spPr>
          <a:xfrm>
            <a:off x="4398854" y="1120647"/>
            <a:ext cx="2353613" cy="3138151"/>
          </a:xfrm>
          <a:prstGeom prst="rect">
            <a:avLst/>
          </a:prstGeom>
        </p:spPr>
      </p:pic>
      <p:sp>
        <p:nvSpPr>
          <p:cNvPr id="15" name="1 Título">
            <a:extLst>
              <a:ext uri="{FF2B5EF4-FFF2-40B4-BE49-F238E27FC236}">
                <a16:creationId xmlns:a16="http://schemas.microsoft.com/office/drawing/2014/main" xmlns="" id="{DBB59374-2F41-4DB6-90D9-69784457BC5A}"/>
              </a:ext>
            </a:extLst>
          </p:cNvPr>
          <p:cNvSpPr txBox="1">
            <a:spLocks/>
          </p:cNvSpPr>
          <p:nvPr/>
        </p:nvSpPr>
        <p:spPr>
          <a:xfrm>
            <a:off x="1158949" y="-105763"/>
            <a:ext cx="10763843"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MANEJO DEL EXPERIMENTO</a:t>
            </a:r>
          </a:p>
        </p:txBody>
      </p:sp>
    </p:spTree>
    <p:extLst>
      <p:ext uri="{BB962C8B-B14F-4D97-AF65-F5344CB8AC3E}">
        <p14:creationId xmlns:p14="http://schemas.microsoft.com/office/powerpoint/2010/main" val="896167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stretch>
            <a:fillRect/>
          </a:stretch>
        </p:blipFill>
        <p:spPr>
          <a:xfrm>
            <a:off x="486174" y="1496934"/>
            <a:ext cx="5818338" cy="4374757"/>
          </a:xfrm>
          <a:prstGeom prst="rect">
            <a:avLst/>
          </a:prstGeom>
        </p:spPr>
      </p:pic>
      <mc:AlternateContent xmlns:mc="http://schemas.openxmlformats.org/markup-compatibility/2006" xmlns:a14="http://schemas.microsoft.com/office/drawing/2010/main">
        <mc:Choice Requires="a14">
          <p:graphicFrame>
            <p:nvGraphicFramePr>
              <p:cNvPr id="5" name="Diagrama 4"/>
              <p:cNvGraphicFramePr/>
              <p:nvPr/>
            </p:nvGraphicFramePr>
            <p:xfrm>
              <a:off x="6833936" y="2026208"/>
              <a:ext cx="5009147" cy="3207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5" name="Diagrama 4"/>
              <p:cNvGraphicFramePr/>
              <p:nvPr>
                <p:extLst>
                  <p:ext uri="{D42A27DB-BD31-4B8C-83A1-F6EECF244321}">
                    <p14:modId xmlns:p14="http://schemas.microsoft.com/office/powerpoint/2010/main" val="977700943"/>
                  </p:ext>
                </p:extLst>
              </p:nvPr>
            </p:nvGraphicFramePr>
            <p:xfrm>
              <a:off x="6833936" y="2026208"/>
              <a:ext cx="5009147" cy="32075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cxnSp>
        <p:nvCxnSpPr>
          <p:cNvPr id="7" name="Conector recto de flecha 6"/>
          <p:cNvCxnSpPr/>
          <p:nvPr/>
        </p:nvCxnSpPr>
        <p:spPr>
          <a:xfrm>
            <a:off x="1636292" y="3043990"/>
            <a:ext cx="1555516" cy="84221"/>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0" name="Conector recto de flecha 9"/>
          <p:cNvCxnSpPr/>
          <p:nvPr/>
        </p:nvCxnSpPr>
        <p:spPr>
          <a:xfrm flipV="1">
            <a:off x="1656343" y="1943103"/>
            <a:ext cx="96253" cy="12031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1 Título">
            <a:extLst>
              <a:ext uri="{FF2B5EF4-FFF2-40B4-BE49-F238E27FC236}">
                <a16:creationId xmlns:a16="http://schemas.microsoft.com/office/drawing/2014/main" xmlns="" id="{9E235258-9506-4073-A486-94EFE576AA9C}"/>
              </a:ext>
            </a:extLst>
          </p:cNvPr>
          <p:cNvSpPr txBox="1">
            <a:spLocks/>
          </p:cNvSpPr>
          <p:nvPr/>
        </p:nvSpPr>
        <p:spPr>
          <a:xfrm>
            <a:off x="1158949" y="-105763"/>
            <a:ext cx="10763843"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INSTALACIONES</a:t>
            </a:r>
          </a:p>
        </p:txBody>
      </p:sp>
    </p:spTree>
    <p:extLst>
      <p:ext uri="{BB962C8B-B14F-4D97-AF65-F5344CB8AC3E}">
        <p14:creationId xmlns:p14="http://schemas.microsoft.com/office/powerpoint/2010/main" val="2171622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250061754"/>
              </p:ext>
            </p:extLst>
          </p:nvPr>
        </p:nvGraphicFramePr>
        <p:xfrm>
          <a:off x="1256163" y="963868"/>
          <a:ext cx="3556618" cy="3823184"/>
        </p:xfrm>
        <a:graphic>
          <a:graphicData uri="http://schemas.openxmlformats.org/drawingml/2006/table">
            <a:tbl>
              <a:tblPr firstRow="1" firstCol="1" bandRow="1">
                <a:tableStyleId>{E8B1032C-EA38-4F05-BA0D-38AFFFC7BED3}</a:tableStyleId>
              </a:tblPr>
              <a:tblGrid>
                <a:gridCol w="1719798">
                  <a:extLst>
                    <a:ext uri="{9D8B030D-6E8A-4147-A177-3AD203B41FA5}">
                      <a16:colId xmlns:a16="http://schemas.microsoft.com/office/drawing/2014/main" xmlns="" val="20000"/>
                    </a:ext>
                  </a:extLst>
                </a:gridCol>
                <a:gridCol w="901507">
                  <a:extLst>
                    <a:ext uri="{9D8B030D-6E8A-4147-A177-3AD203B41FA5}">
                      <a16:colId xmlns:a16="http://schemas.microsoft.com/office/drawing/2014/main" xmlns="" val="20001"/>
                    </a:ext>
                  </a:extLst>
                </a:gridCol>
                <a:gridCol w="935313">
                  <a:extLst>
                    <a:ext uri="{9D8B030D-6E8A-4147-A177-3AD203B41FA5}">
                      <a16:colId xmlns:a16="http://schemas.microsoft.com/office/drawing/2014/main" xmlns="" val="20002"/>
                    </a:ext>
                  </a:extLst>
                </a:gridCol>
              </a:tblGrid>
              <a:tr h="238949">
                <a:tc>
                  <a:txBody>
                    <a:bodyPr/>
                    <a:lstStyle/>
                    <a:p>
                      <a:pPr algn="ctr">
                        <a:lnSpc>
                          <a:spcPct val="107000"/>
                        </a:lnSpc>
                        <a:spcAft>
                          <a:spcPts val="0"/>
                        </a:spcAft>
                      </a:pPr>
                      <a:r>
                        <a:rPr lang="es-EC" sz="1400" dirty="0">
                          <a:effectLst/>
                        </a:rPr>
                        <a:t>Nutriente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rPr>
                        <a:t>Unidad</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rPr>
                        <a:t>Valor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238949">
                <a:tc>
                  <a:txBody>
                    <a:bodyPr/>
                    <a:lstStyle/>
                    <a:p>
                      <a:pPr algn="ctr">
                        <a:lnSpc>
                          <a:spcPct val="107000"/>
                        </a:lnSpc>
                        <a:spcAft>
                          <a:spcPts val="0"/>
                        </a:spcAft>
                      </a:pPr>
                      <a:r>
                        <a:rPr lang="es-EC" sz="1400">
                          <a:effectLst/>
                        </a:rPr>
                        <a:t>Energía 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Mc/ kg</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2,80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238949">
                <a:tc>
                  <a:txBody>
                    <a:bodyPr/>
                    <a:lstStyle/>
                    <a:p>
                      <a:pPr algn="ctr">
                        <a:lnSpc>
                          <a:spcPct val="107000"/>
                        </a:lnSpc>
                        <a:spcAft>
                          <a:spcPts val="0"/>
                        </a:spcAft>
                      </a:pPr>
                      <a:r>
                        <a:rPr lang="es-EC" sz="1400">
                          <a:effectLst/>
                        </a:rPr>
                        <a:t>Proteína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17,50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238949">
                <a:tc>
                  <a:txBody>
                    <a:bodyPr/>
                    <a:lstStyle/>
                    <a:p>
                      <a:pPr algn="ctr">
                        <a:lnSpc>
                          <a:spcPct val="107000"/>
                        </a:lnSpc>
                        <a:spcAft>
                          <a:spcPts val="0"/>
                        </a:spcAft>
                      </a:pPr>
                      <a:r>
                        <a:rPr lang="es-EC" sz="1400">
                          <a:effectLst/>
                        </a:rPr>
                        <a:t>Lisina Dig.</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rPr>
                        <a:t>0,83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238949">
                <a:tc>
                  <a:txBody>
                    <a:bodyPr/>
                    <a:lstStyle/>
                    <a:p>
                      <a:pPr algn="ctr">
                        <a:lnSpc>
                          <a:spcPct val="107000"/>
                        </a:lnSpc>
                        <a:spcAft>
                          <a:spcPts val="0"/>
                        </a:spcAft>
                      </a:pPr>
                      <a:r>
                        <a:rPr lang="es-EC" sz="1400">
                          <a:effectLst/>
                        </a:rPr>
                        <a:t>Metionina Dig.</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0,32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238949">
                <a:tc>
                  <a:txBody>
                    <a:bodyPr/>
                    <a:lstStyle/>
                    <a:p>
                      <a:pPr algn="ctr">
                        <a:lnSpc>
                          <a:spcPct val="107000"/>
                        </a:lnSpc>
                        <a:spcAft>
                          <a:spcPts val="0"/>
                        </a:spcAft>
                      </a:pPr>
                      <a:r>
                        <a:rPr lang="es-EC" sz="1400">
                          <a:effectLst/>
                        </a:rPr>
                        <a:t>M+C Dig.</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0,56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238949">
                <a:tc>
                  <a:txBody>
                    <a:bodyPr/>
                    <a:lstStyle/>
                    <a:p>
                      <a:pPr algn="ctr">
                        <a:lnSpc>
                          <a:spcPct val="107000"/>
                        </a:lnSpc>
                        <a:spcAft>
                          <a:spcPts val="0"/>
                        </a:spcAft>
                      </a:pPr>
                      <a:r>
                        <a:rPr lang="es-EC" sz="1400">
                          <a:effectLst/>
                        </a:rPr>
                        <a:t>Trip. Dig.</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0,19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238949">
                <a:tc>
                  <a:txBody>
                    <a:bodyPr/>
                    <a:lstStyle/>
                    <a:p>
                      <a:pPr algn="ctr">
                        <a:lnSpc>
                          <a:spcPct val="107000"/>
                        </a:lnSpc>
                        <a:spcAft>
                          <a:spcPts val="0"/>
                        </a:spcAft>
                      </a:pPr>
                      <a:r>
                        <a:rPr lang="es-EC" sz="1400">
                          <a:effectLst/>
                        </a:rPr>
                        <a:t>Treon. Dig.</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0,56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238949">
                <a:tc>
                  <a:txBody>
                    <a:bodyPr/>
                    <a:lstStyle/>
                    <a:p>
                      <a:pPr algn="ctr">
                        <a:lnSpc>
                          <a:spcPct val="107000"/>
                        </a:lnSpc>
                        <a:spcAft>
                          <a:spcPts val="0"/>
                        </a:spcAft>
                      </a:pPr>
                      <a:r>
                        <a:rPr lang="es-EC" sz="1400">
                          <a:effectLst/>
                        </a:rPr>
                        <a:t>Isole. Dig.</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0,66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r h="238949">
                <a:tc>
                  <a:txBody>
                    <a:bodyPr/>
                    <a:lstStyle/>
                    <a:p>
                      <a:pPr algn="ctr">
                        <a:lnSpc>
                          <a:spcPct val="107000"/>
                        </a:lnSpc>
                        <a:spcAft>
                          <a:spcPts val="0"/>
                        </a:spcAft>
                      </a:pPr>
                      <a:r>
                        <a:rPr lang="es-EC" sz="1400">
                          <a:effectLst/>
                        </a:rPr>
                        <a:t>Feni. Dig.</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0,78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9"/>
                  </a:ext>
                </a:extLst>
              </a:tr>
              <a:tr h="238949">
                <a:tc>
                  <a:txBody>
                    <a:bodyPr/>
                    <a:lstStyle/>
                    <a:p>
                      <a:pPr algn="ctr">
                        <a:lnSpc>
                          <a:spcPct val="107000"/>
                        </a:lnSpc>
                        <a:spcAft>
                          <a:spcPts val="0"/>
                        </a:spcAft>
                      </a:pPr>
                      <a:r>
                        <a:rPr lang="es-EC" sz="1400">
                          <a:effectLst/>
                        </a:rPr>
                        <a:t>Vali. Dig.</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0,74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10"/>
                  </a:ext>
                </a:extLst>
              </a:tr>
              <a:tr h="238949">
                <a:tc>
                  <a:txBody>
                    <a:bodyPr/>
                    <a:lstStyle/>
                    <a:p>
                      <a:pPr algn="ctr">
                        <a:lnSpc>
                          <a:spcPct val="107000"/>
                        </a:lnSpc>
                        <a:spcAft>
                          <a:spcPts val="0"/>
                        </a:spcAft>
                      </a:pPr>
                      <a:r>
                        <a:rPr lang="es-EC" sz="1400">
                          <a:effectLst/>
                        </a:rPr>
                        <a:t>Calcio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2,00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11"/>
                  </a:ext>
                </a:extLst>
              </a:tr>
              <a:tr h="238949">
                <a:tc>
                  <a:txBody>
                    <a:bodyPr/>
                    <a:lstStyle/>
                    <a:p>
                      <a:pPr algn="ctr">
                        <a:lnSpc>
                          <a:spcPct val="107000"/>
                        </a:lnSpc>
                        <a:spcAft>
                          <a:spcPts val="0"/>
                        </a:spcAft>
                      </a:pPr>
                      <a:r>
                        <a:rPr lang="es-EC" sz="1400">
                          <a:effectLst/>
                        </a:rPr>
                        <a:t>Fosforo Total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0,65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12"/>
                  </a:ext>
                </a:extLst>
              </a:tr>
              <a:tr h="238949">
                <a:tc>
                  <a:txBody>
                    <a:bodyPr/>
                    <a:lstStyle/>
                    <a:p>
                      <a:pPr algn="ctr">
                        <a:lnSpc>
                          <a:spcPct val="107000"/>
                        </a:lnSpc>
                        <a:spcAft>
                          <a:spcPts val="0"/>
                        </a:spcAft>
                      </a:pPr>
                      <a:r>
                        <a:rPr lang="es-EC" sz="1400">
                          <a:effectLst/>
                        </a:rPr>
                        <a:t>Fosforo Asim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0,40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13"/>
                  </a:ext>
                </a:extLst>
              </a:tr>
              <a:tr h="238949">
                <a:tc>
                  <a:txBody>
                    <a:bodyPr/>
                    <a:lstStyle/>
                    <a:p>
                      <a:pPr algn="ctr">
                        <a:lnSpc>
                          <a:spcPct val="107000"/>
                        </a:lnSpc>
                        <a:spcAft>
                          <a:spcPts val="0"/>
                        </a:spcAft>
                      </a:pPr>
                      <a:r>
                        <a:rPr lang="es-EC" sz="1400">
                          <a:effectLst/>
                        </a:rPr>
                        <a:t>Sodio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rPr>
                        <a:t>0,16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14"/>
                  </a:ext>
                </a:extLst>
              </a:tr>
              <a:tr h="238949">
                <a:tc>
                  <a:txBody>
                    <a:bodyPr/>
                    <a:lstStyle/>
                    <a:p>
                      <a:pPr algn="ctr">
                        <a:lnSpc>
                          <a:spcPct val="107000"/>
                        </a:lnSpc>
                        <a:spcAft>
                          <a:spcPts val="0"/>
                        </a:spcAft>
                      </a:pPr>
                      <a:r>
                        <a:rPr lang="es-EC" sz="1400">
                          <a:effectLst/>
                        </a:rPr>
                        <a:t>Balance Elect.</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rPr>
                        <a:t>%</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rPr>
                        <a:t>234,38</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15"/>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394945262"/>
              </p:ext>
            </p:extLst>
          </p:nvPr>
        </p:nvGraphicFramePr>
        <p:xfrm>
          <a:off x="5603085" y="915208"/>
          <a:ext cx="1875570" cy="4403463"/>
        </p:xfrm>
        <a:graphic>
          <a:graphicData uri="http://schemas.openxmlformats.org/drawingml/2006/table">
            <a:tbl>
              <a:tblPr firstRow="1" firstCol="1" bandRow="1">
                <a:tableStyleId>{ED083AE6-46FA-4A59-8FB0-9F97EB10719F}</a:tableStyleId>
              </a:tblPr>
              <a:tblGrid>
                <a:gridCol w="1875570">
                  <a:extLst>
                    <a:ext uri="{9D8B030D-6E8A-4147-A177-3AD203B41FA5}">
                      <a16:colId xmlns:a16="http://schemas.microsoft.com/office/drawing/2014/main" xmlns="" val="20000"/>
                    </a:ext>
                  </a:extLst>
                </a:gridCol>
              </a:tblGrid>
              <a:tr h="49404">
                <a:tc>
                  <a:txBody>
                    <a:bodyPr/>
                    <a:lstStyle/>
                    <a:p>
                      <a:pPr algn="ctr">
                        <a:lnSpc>
                          <a:spcPct val="107000"/>
                        </a:lnSpc>
                        <a:spcAft>
                          <a:spcPts val="0"/>
                        </a:spcAft>
                      </a:pPr>
                      <a:r>
                        <a:rPr lang="es-EC" sz="1400" dirty="0">
                          <a:effectLst/>
                        </a:rPr>
                        <a:t>Ingrediente</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tc>
                <a:extLst>
                  <a:ext uri="{0D108BD9-81ED-4DB2-BD59-A6C34878D82A}">
                    <a16:rowId xmlns:a16="http://schemas.microsoft.com/office/drawing/2014/main" xmlns="" val="10000"/>
                  </a:ext>
                </a:extLst>
              </a:tr>
              <a:tr h="326406">
                <a:tc>
                  <a:txBody>
                    <a:bodyPr/>
                    <a:lstStyle/>
                    <a:p>
                      <a:pPr algn="ctr">
                        <a:lnSpc>
                          <a:spcPct val="107000"/>
                        </a:lnSpc>
                        <a:spcAft>
                          <a:spcPts val="0"/>
                        </a:spcAft>
                      </a:pPr>
                      <a:r>
                        <a:rPr lang="es-EC" sz="1400">
                          <a:effectLst/>
                        </a:rPr>
                        <a:t>Maíz</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tc>
                <a:extLst>
                  <a:ext uri="{0D108BD9-81ED-4DB2-BD59-A6C34878D82A}">
                    <a16:rowId xmlns:a16="http://schemas.microsoft.com/office/drawing/2014/main" xmlns="" val="10001"/>
                  </a:ext>
                </a:extLst>
              </a:tr>
              <a:tr h="326406">
                <a:tc>
                  <a:txBody>
                    <a:bodyPr/>
                    <a:lstStyle/>
                    <a:p>
                      <a:pPr algn="ctr">
                        <a:lnSpc>
                          <a:spcPct val="107000"/>
                        </a:lnSpc>
                        <a:spcAft>
                          <a:spcPts val="0"/>
                        </a:spcAft>
                      </a:pPr>
                      <a:r>
                        <a:rPr lang="es-EC" sz="1400" dirty="0">
                          <a:effectLst/>
                        </a:rPr>
                        <a:t>Hna.  Soya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tc>
                <a:extLst>
                  <a:ext uri="{0D108BD9-81ED-4DB2-BD59-A6C34878D82A}">
                    <a16:rowId xmlns:a16="http://schemas.microsoft.com/office/drawing/2014/main" xmlns="" val="10005"/>
                  </a:ext>
                </a:extLst>
              </a:tr>
              <a:tr h="326406">
                <a:tc>
                  <a:txBody>
                    <a:bodyPr/>
                    <a:lstStyle/>
                    <a:p>
                      <a:pPr algn="ctr">
                        <a:lnSpc>
                          <a:spcPct val="107000"/>
                        </a:lnSpc>
                        <a:spcAft>
                          <a:spcPts val="0"/>
                        </a:spcAft>
                      </a:pPr>
                      <a:r>
                        <a:rPr lang="es-EC" sz="1400">
                          <a:effectLst/>
                        </a:rPr>
                        <a:t>Salvado trigo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tc>
                <a:extLst>
                  <a:ext uri="{0D108BD9-81ED-4DB2-BD59-A6C34878D82A}">
                    <a16:rowId xmlns:a16="http://schemas.microsoft.com/office/drawing/2014/main" xmlns="" val="10006"/>
                  </a:ext>
                </a:extLst>
              </a:tr>
              <a:tr h="205603">
                <a:tc>
                  <a:txBody>
                    <a:bodyPr/>
                    <a:lstStyle/>
                    <a:p>
                      <a:pPr algn="ctr">
                        <a:lnSpc>
                          <a:spcPct val="107000"/>
                        </a:lnSpc>
                        <a:spcAft>
                          <a:spcPts val="0"/>
                        </a:spcAft>
                      </a:pPr>
                      <a:r>
                        <a:rPr lang="es-EC" sz="1400" dirty="0">
                          <a:effectLst/>
                        </a:rPr>
                        <a:t>Calcio 30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tc>
                <a:extLst>
                  <a:ext uri="{0D108BD9-81ED-4DB2-BD59-A6C34878D82A}">
                    <a16:rowId xmlns:a16="http://schemas.microsoft.com/office/drawing/2014/main" xmlns="" val="10007"/>
                  </a:ext>
                </a:extLst>
              </a:tr>
              <a:tr h="205603">
                <a:tc>
                  <a:txBody>
                    <a:bodyPr/>
                    <a:lstStyle/>
                    <a:p>
                      <a:pPr algn="ctr">
                        <a:lnSpc>
                          <a:spcPct val="107000"/>
                        </a:lnSpc>
                        <a:spcAft>
                          <a:spcPts val="0"/>
                        </a:spcAft>
                      </a:pPr>
                      <a:r>
                        <a:rPr lang="es-EC" sz="1400">
                          <a:effectLst/>
                        </a:rPr>
                        <a:t>Palmiste</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tc>
                <a:extLst>
                  <a:ext uri="{0D108BD9-81ED-4DB2-BD59-A6C34878D82A}">
                    <a16:rowId xmlns:a16="http://schemas.microsoft.com/office/drawing/2014/main" xmlns="" val="10008"/>
                  </a:ext>
                </a:extLst>
              </a:tr>
              <a:tr h="205603">
                <a:tc>
                  <a:txBody>
                    <a:bodyPr/>
                    <a:lstStyle/>
                    <a:p>
                      <a:pPr algn="ctr">
                        <a:lnSpc>
                          <a:spcPct val="107000"/>
                        </a:lnSpc>
                        <a:spcAft>
                          <a:spcPts val="0"/>
                        </a:spcAft>
                      </a:pPr>
                      <a:r>
                        <a:rPr lang="es-EC" sz="1400">
                          <a:effectLst/>
                        </a:rPr>
                        <a:t>Aceite palma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tc>
                <a:extLst>
                  <a:ext uri="{0D108BD9-81ED-4DB2-BD59-A6C34878D82A}">
                    <a16:rowId xmlns:a16="http://schemas.microsoft.com/office/drawing/2014/main" xmlns="" val="10009"/>
                  </a:ext>
                </a:extLst>
              </a:tr>
              <a:tr h="205603">
                <a:tc>
                  <a:txBody>
                    <a:bodyPr/>
                    <a:lstStyle/>
                    <a:p>
                      <a:pPr algn="ctr">
                        <a:lnSpc>
                          <a:spcPct val="107000"/>
                        </a:lnSpc>
                        <a:spcAft>
                          <a:spcPts val="0"/>
                        </a:spcAft>
                      </a:pPr>
                      <a:r>
                        <a:rPr lang="es-EC" sz="1400">
                          <a:effectLst/>
                        </a:rPr>
                        <a:t>Fosfato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tc>
                <a:extLst>
                  <a:ext uri="{0D108BD9-81ED-4DB2-BD59-A6C34878D82A}">
                    <a16:rowId xmlns:a16="http://schemas.microsoft.com/office/drawing/2014/main" xmlns="" val="10010"/>
                  </a:ext>
                </a:extLst>
              </a:tr>
              <a:tr h="205603">
                <a:tc>
                  <a:txBody>
                    <a:bodyPr/>
                    <a:lstStyle/>
                    <a:p>
                      <a:pPr algn="ctr">
                        <a:lnSpc>
                          <a:spcPct val="107000"/>
                        </a:lnSpc>
                        <a:spcAft>
                          <a:spcPts val="0"/>
                        </a:spcAft>
                      </a:pPr>
                      <a:r>
                        <a:rPr lang="es-EC" sz="1400">
                          <a:effectLst/>
                        </a:rPr>
                        <a:t>Vit-postura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tc>
                <a:extLst>
                  <a:ext uri="{0D108BD9-81ED-4DB2-BD59-A6C34878D82A}">
                    <a16:rowId xmlns:a16="http://schemas.microsoft.com/office/drawing/2014/main" xmlns="" val="10011"/>
                  </a:ext>
                </a:extLst>
              </a:tr>
              <a:tr h="205603">
                <a:tc>
                  <a:txBody>
                    <a:bodyPr/>
                    <a:lstStyle/>
                    <a:p>
                      <a:pPr algn="ctr">
                        <a:lnSpc>
                          <a:spcPct val="107000"/>
                        </a:lnSpc>
                        <a:spcAft>
                          <a:spcPts val="0"/>
                        </a:spcAft>
                      </a:pPr>
                      <a:r>
                        <a:rPr lang="es-EC" sz="1400">
                          <a:effectLst/>
                        </a:rPr>
                        <a:t>Sal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tc>
                <a:extLst>
                  <a:ext uri="{0D108BD9-81ED-4DB2-BD59-A6C34878D82A}">
                    <a16:rowId xmlns:a16="http://schemas.microsoft.com/office/drawing/2014/main" xmlns="" val="10012"/>
                  </a:ext>
                </a:extLst>
              </a:tr>
              <a:tr h="205603">
                <a:tc>
                  <a:txBody>
                    <a:bodyPr/>
                    <a:lstStyle/>
                    <a:p>
                      <a:pPr algn="ctr">
                        <a:lnSpc>
                          <a:spcPct val="107000"/>
                        </a:lnSpc>
                        <a:spcAft>
                          <a:spcPts val="0"/>
                        </a:spcAft>
                      </a:pPr>
                      <a:r>
                        <a:rPr lang="es-EC" sz="1400">
                          <a:effectLst/>
                        </a:rPr>
                        <a:t>Atrapante</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tc>
                <a:extLst>
                  <a:ext uri="{0D108BD9-81ED-4DB2-BD59-A6C34878D82A}">
                    <a16:rowId xmlns:a16="http://schemas.microsoft.com/office/drawing/2014/main" xmlns="" val="10013"/>
                  </a:ext>
                </a:extLst>
              </a:tr>
              <a:tr h="205603">
                <a:tc>
                  <a:txBody>
                    <a:bodyPr/>
                    <a:lstStyle/>
                    <a:p>
                      <a:pPr algn="ctr">
                        <a:lnSpc>
                          <a:spcPct val="107000"/>
                        </a:lnSpc>
                        <a:spcAft>
                          <a:spcPts val="0"/>
                        </a:spcAft>
                      </a:pPr>
                      <a:r>
                        <a:rPr lang="es-EC" sz="1400" dirty="0">
                          <a:effectLst/>
                        </a:rPr>
                        <a:t>Á</a:t>
                      </a:r>
                      <a:r>
                        <a:rPr lang="es-EC" sz="1400" dirty="0" smtClean="0">
                          <a:effectLst/>
                        </a:rPr>
                        <a:t>cido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tc>
                <a:extLst>
                  <a:ext uri="{0D108BD9-81ED-4DB2-BD59-A6C34878D82A}">
                    <a16:rowId xmlns:a16="http://schemas.microsoft.com/office/drawing/2014/main" xmlns="" val="10014"/>
                  </a:ext>
                </a:extLst>
              </a:tr>
              <a:tr h="205603">
                <a:tc>
                  <a:txBody>
                    <a:bodyPr/>
                    <a:lstStyle/>
                    <a:p>
                      <a:pPr algn="ctr">
                        <a:lnSpc>
                          <a:spcPct val="107000"/>
                        </a:lnSpc>
                        <a:spcAft>
                          <a:spcPts val="0"/>
                        </a:spcAft>
                      </a:pPr>
                      <a:r>
                        <a:rPr lang="es-EC" sz="1400">
                          <a:effectLst/>
                        </a:rPr>
                        <a:t>Osmeq. ponedora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tc>
                <a:extLst>
                  <a:ext uri="{0D108BD9-81ED-4DB2-BD59-A6C34878D82A}">
                    <a16:rowId xmlns:a16="http://schemas.microsoft.com/office/drawing/2014/main" xmlns="" val="10015"/>
                  </a:ext>
                </a:extLst>
              </a:tr>
              <a:tr h="205603">
                <a:tc>
                  <a:txBody>
                    <a:bodyPr/>
                    <a:lstStyle/>
                    <a:p>
                      <a:pPr algn="ctr">
                        <a:lnSpc>
                          <a:spcPct val="107000"/>
                        </a:lnSpc>
                        <a:spcAft>
                          <a:spcPts val="0"/>
                        </a:spcAft>
                      </a:pPr>
                      <a:r>
                        <a:rPr lang="es-EC" sz="1400">
                          <a:effectLst/>
                        </a:rPr>
                        <a:t>Metionina 99%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tc>
                <a:extLst>
                  <a:ext uri="{0D108BD9-81ED-4DB2-BD59-A6C34878D82A}">
                    <a16:rowId xmlns:a16="http://schemas.microsoft.com/office/drawing/2014/main" xmlns="" val="10016"/>
                  </a:ext>
                </a:extLst>
              </a:tr>
              <a:tr h="205603">
                <a:tc>
                  <a:txBody>
                    <a:bodyPr/>
                    <a:lstStyle/>
                    <a:p>
                      <a:pPr algn="ctr">
                        <a:lnSpc>
                          <a:spcPct val="107000"/>
                        </a:lnSpc>
                        <a:spcAft>
                          <a:spcPts val="0"/>
                        </a:spcAft>
                      </a:pPr>
                      <a:r>
                        <a:rPr lang="es-EC" sz="1400">
                          <a:effectLst/>
                        </a:rPr>
                        <a:t>Cloruro de col.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tc>
                <a:extLst>
                  <a:ext uri="{0D108BD9-81ED-4DB2-BD59-A6C34878D82A}">
                    <a16:rowId xmlns:a16="http://schemas.microsoft.com/office/drawing/2014/main" xmlns="" val="10017"/>
                  </a:ext>
                </a:extLst>
              </a:tr>
              <a:tr h="205603">
                <a:tc>
                  <a:txBody>
                    <a:bodyPr/>
                    <a:lstStyle/>
                    <a:p>
                      <a:pPr algn="ctr">
                        <a:lnSpc>
                          <a:spcPct val="107000"/>
                        </a:lnSpc>
                        <a:spcAft>
                          <a:spcPts val="0"/>
                        </a:spcAft>
                      </a:pPr>
                      <a:r>
                        <a:rPr lang="es-EC" sz="1400">
                          <a:effectLst/>
                        </a:rPr>
                        <a:t>Zymease</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tc>
                <a:extLst>
                  <a:ext uri="{0D108BD9-81ED-4DB2-BD59-A6C34878D82A}">
                    <a16:rowId xmlns:a16="http://schemas.microsoft.com/office/drawing/2014/main" xmlns="" val="10018"/>
                  </a:ext>
                </a:extLst>
              </a:tr>
              <a:tr h="205603">
                <a:tc>
                  <a:txBody>
                    <a:bodyPr/>
                    <a:lstStyle/>
                    <a:p>
                      <a:pPr algn="ctr">
                        <a:lnSpc>
                          <a:spcPct val="107000"/>
                        </a:lnSpc>
                        <a:spcAft>
                          <a:spcPts val="0"/>
                        </a:spcAft>
                      </a:pPr>
                      <a:r>
                        <a:rPr lang="es-EC" sz="1400">
                          <a:effectLst/>
                        </a:rPr>
                        <a:t>Creamino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tc>
                <a:extLst>
                  <a:ext uri="{0D108BD9-81ED-4DB2-BD59-A6C34878D82A}">
                    <a16:rowId xmlns:a16="http://schemas.microsoft.com/office/drawing/2014/main" xmlns="" val="10019"/>
                  </a:ext>
                </a:extLst>
              </a:tr>
              <a:tr h="205603">
                <a:tc>
                  <a:txBody>
                    <a:bodyPr/>
                    <a:lstStyle/>
                    <a:p>
                      <a:pPr algn="ctr">
                        <a:lnSpc>
                          <a:spcPct val="107000"/>
                        </a:lnSpc>
                        <a:spcAft>
                          <a:spcPts val="0"/>
                        </a:spcAft>
                      </a:pPr>
                      <a:r>
                        <a:rPr lang="es-EC" sz="1400" dirty="0" err="1">
                          <a:effectLst/>
                        </a:rPr>
                        <a:t>Fitasa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tc>
                <a:extLst>
                  <a:ext uri="{0D108BD9-81ED-4DB2-BD59-A6C34878D82A}">
                    <a16:rowId xmlns:a16="http://schemas.microsoft.com/office/drawing/2014/main" xmlns="" val="10020"/>
                  </a:ext>
                </a:extLst>
              </a:tr>
            </a:tbl>
          </a:graphicData>
        </a:graphic>
      </p:graphicFrame>
      <p:sp>
        <p:nvSpPr>
          <p:cNvPr id="6" name="1 Título">
            <a:extLst>
              <a:ext uri="{FF2B5EF4-FFF2-40B4-BE49-F238E27FC236}">
                <a16:creationId xmlns:a16="http://schemas.microsoft.com/office/drawing/2014/main" xmlns="" id="{67BCE970-8277-442E-A8F6-2C663CB665AA}"/>
              </a:ext>
            </a:extLst>
          </p:cNvPr>
          <p:cNvSpPr txBox="1">
            <a:spLocks/>
          </p:cNvSpPr>
          <p:nvPr/>
        </p:nvSpPr>
        <p:spPr>
          <a:xfrm>
            <a:off x="1158949" y="-105763"/>
            <a:ext cx="10763843"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ELABORACIÓN DEL ALIMENTO</a:t>
            </a:r>
          </a:p>
        </p:txBody>
      </p:sp>
      <p:sp>
        <p:nvSpPr>
          <p:cNvPr id="9" name="CuadroTexto 8">
            <a:extLst>
              <a:ext uri="{FF2B5EF4-FFF2-40B4-BE49-F238E27FC236}">
                <a16:creationId xmlns:a16="http://schemas.microsoft.com/office/drawing/2014/main" xmlns="" id="{0B48FE77-E980-4204-9B1C-D4B26F54AF14}"/>
              </a:ext>
            </a:extLst>
          </p:cNvPr>
          <p:cNvSpPr txBox="1"/>
          <p:nvPr/>
        </p:nvSpPr>
        <p:spPr>
          <a:xfrm>
            <a:off x="2945219" y="4965405"/>
            <a:ext cx="3150781" cy="369332"/>
          </a:xfrm>
          <a:prstGeom prst="rect">
            <a:avLst/>
          </a:prstGeom>
          <a:noFill/>
        </p:spPr>
        <p:txBody>
          <a:bodyPr wrap="square" rtlCol="0">
            <a:spAutoFit/>
          </a:bodyPr>
          <a:lstStyle/>
          <a:p>
            <a:r>
              <a:rPr lang="es-EC" dirty="0"/>
              <a:t>FUENTE: </a:t>
            </a:r>
            <a:r>
              <a:rPr lang="es-EC" dirty="0" err="1" smtClean="0"/>
              <a:t>Nutrión</a:t>
            </a:r>
            <a:r>
              <a:rPr lang="es-EC" dirty="0" smtClean="0"/>
              <a:t> </a:t>
            </a:r>
            <a:r>
              <a:rPr lang="es-EC" dirty="0"/>
              <a:t>5 Pro</a:t>
            </a:r>
          </a:p>
        </p:txBody>
      </p:sp>
      <p:graphicFrame>
        <p:nvGraphicFramePr>
          <p:cNvPr id="10" name="Tabla 9">
            <a:extLst>
              <a:ext uri="{FF2B5EF4-FFF2-40B4-BE49-F238E27FC236}">
                <a16:creationId xmlns:a16="http://schemas.microsoft.com/office/drawing/2014/main" xmlns="" id="{E0FF3D13-2CAB-45EB-8827-BA6ADB75098A}"/>
              </a:ext>
            </a:extLst>
          </p:cNvPr>
          <p:cNvGraphicFramePr>
            <a:graphicFrameLocks noGrp="1"/>
          </p:cNvGraphicFramePr>
          <p:nvPr>
            <p:extLst>
              <p:ext uri="{D42A27DB-BD31-4B8C-83A1-F6EECF244321}">
                <p14:modId xmlns:p14="http://schemas.microsoft.com/office/powerpoint/2010/main" val="4284840482"/>
              </p:ext>
            </p:extLst>
          </p:nvPr>
        </p:nvGraphicFramePr>
        <p:xfrm>
          <a:off x="9505506" y="2496157"/>
          <a:ext cx="2523611" cy="1097280"/>
        </p:xfrm>
        <a:graphic>
          <a:graphicData uri="http://schemas.openxmlformats.org/drawingml/2006/table">
            <a:tbl>
              <a:tblPr firstRow="1" bandRow="1">
                <a:tableStyleId>{00A15C55-8517-42AA-B614-E9B94910E393}</a:tableStyleId>
              </a:tblPr>
              <a:tblGrid>
                <a:gridCol w="2523611">
                  <a:extLst>
                    <a:ext uri="{9D8B030D-6E8A-4147-A177-3AD203B41FA5}">
                      <a16:colId xmlns:a16="http://schemas.microsoft.com/office/drawing/2014/main" xmlns="" val="1708088361"/>
                    </a:ext>
                  </a:extLst>
                </a:gridCol>
              </a:tblGrid>
              <a:tr h="341358">
                <a:tc>
                  <a:txBody>
                    <a:bodyPr/>
                    <a:lstStyle/>
                    <a:p>
                      <a:r>
                        <a:rPr lang="es-EC" dirty="0"/>
                        <a:t>ZANAHORIA</a:t>
                      </a:r>
                    </a:p>
                  </a:txBody>
                  <a:tcPr/>
                </a:tc>
                <a:extLst>
                  <a:ext uri="{0D108BD9-81ED-4DB2-BD59-A6C34878D82A}">
                    <a16:rowId xmlns:a16="http://schemas.microsoft.com/office/drawing/2014/main" xmlns="" val="3150075359"/>
                  </a:ext>
                </a:extLst>
              </a:tr>
              <a:tr h="341358">
                <a:tc>
                  <a:txBody>
                    <a:bodyPr/>
                    <a:lstStyle/>
                    <a:p>
                      <a:r>
                        <a:rPr lang="es-EC" dirty="0"/>
                        <a:t>ALFALFA</a:t>
                      </a:r>
                    </a:p>
                  </a:txBody>
                  <a:tcPr/>
                </a:tc>
                <a:extLst>
                  <a:ext uri="{0D108BD9-81ED-4DB2-BD59-A6C34878D82A}">
                    <a16:rowId xmlns:a16="http://schemas.microsoft.com/office/drawing/2014/main" xmlns="" val="3957540252"/>
                  </a:ext>
                </a:extLst>
              </a:tr>
              <a:tr h="341358">
                <a:tc>
                  <a:txBody>
                    <a:bodyPr/>
                    <a:lstStyle/>
                    <a:p>
                      <a:r>
                        <a:rPr lang="es-EC" dirty="0"/>
                        <a:t>REMOLACHA</a:t>
                      </a:r>
                    </a:p>
                  </a:txBody>
                  <a:tcPr/>
                </a:tc>
                <a:extLst>
                  <a:ext uri="{0D108BD9-81ED-4DB2-BD59-A6C34878D82A}">
                    <a16:rowId xmlns:a16="http://schemas.microsoft.com/office/drawing/2014/main" xmlns="" val="751135308"/>
                  </a:ext>
                </a:extLst>
              </a:tr>
            </a:tbl>
          </a:graphicData>
        </a:graphic>
      </p:graphicFrame>
      <p:sp>
        <p:nvSpPr>
          <p:cNvPr id="11" name="CuadroTexto 10">
            <a:extLst>
              <a:ext uri="{FF2B5EF4-FFF2-40B4-BE49-F238E27FC236}">
                <a16:creationId xmlns:a16="http://schemas.microsoft.com/office/drawing/2014/main" xmlns="" id="{F0610615-135B-4F83-9037-7753ED4CE2A4}"/>
              </a:ext>
            </a:extLst>
          </p:cNvPr>
          <p:cNvSpPr txBox="1"/>
          <p:nvPr/>
        </p:nvSpPr>
        <p:spPr>
          <a:xfrm>
            <a:off x="7857459" y="2803934"/>
            <a:ext cx="1233377" cy="646331"/>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dirty="0"/>
              <a:t> ADICIÓN 5%</a:t>
            </a:r>
          </a:p>
        </p:txBody>
      </p:sp>
    </p:spTree>
    <p:extLst>
      <p:ext uri="{BB962C8B-B14F-4D97-AF65-F5344CB8AC3E}">
        <p14:creationId xmlns:p14="http://schemas.microsoft.com/office/powerpoint/2010/main" val="288995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cada ecuatoriano consume en promedio una docena de huevos al mes conave 2016"/>
          <p:cNvPicPr>
            <a:picLocks noChangeAspect="1" noChangeArrowheads="1"/>
          </p:cNvPicPr>
          <p:nvPr/>
        </p:nvPicPr>
        <p:blipFill rotWithShape="1">
          <a:blip r:embed="rId2">
            <a:extLst>
              <a:ext uri="{28A0092B-C50C-407E-A947-70E740481C1C}">
                <a14:useLocalDpi xmlns:a14="http://schemas.microsoft.com/office/drawing/2010/main" val="0"/>
              </a:ext>
            </a:extLst>
          </a:blip>
          <a:srcRect t="48168"/>
          <a:stretch/>
        </p:blipFill>
        <p:spPr bwMode="auto">
          <a:xfrm>
            <a:off x="3934440" y="1774060"/>
            <a:ext cx="1869459" cy="125967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321406" y="577516"/>
            <a:ext cx="3182308" cy="2525642"/>
          </a:xfrm>
          <a:prstGeom prst="rect">
            <a:avLst/>
          </a:prstGeom>
          <a:ln>
            <a:noFill/>
          </a:ln>
          <a:effectLst>
            <a:softEdge rad="112500"/>
          </a:effectLst>
        </p:spPr>
      </p:pic>
      <p:pic>
        <p:nvPicPr>
          <p:cNvPr id="8" name="Imagen 7"/>
          <p:cNvPicPr>
            <a:picLocks noChangeAspect="1"/>
          </p:cNvPicPr>
          <p:nvPr/>
        </p:nvPicPr>
        <p:blipFill rotWithShape="1">
          <a:blip r:embed="rId4"/>
          <a:srcRect r="5423"/>
          <a:stretch/>
        </p:blipFill>
        <p:spPr>
          <a:xfrm>
            <a:off x="3934440" y="677375"/>
            <a:ext cx="1869459" cy="1096686"/>
          </a:xfrm>
          <a:prstGeom prst="rect">
            <a:avLst/>
          </a:prstGeom>
        </p:spPr>
      </p:pic>
      <p:pic>
        <p:nvPicPr>
          <p:cNvPr id="10" name="Imagen 9"/>
          <p:cNvPicPr>
            <a:picLocks noChangeAspect="1"/>
          </p:cNvPicPr>
          <p:nvPr/>
        </p:nvPicPr>
        <p:blipFill rotWithShape="1">
          <a:blip r:embed="rId5"/>
          <a:srcRect l="25997" r="26656"/>
          <a:stretch/>
        </p:blipFill>
        <p:spPr>
          <a:xfrm>
            <a:off x="1612900" y="2004291"/>
            <a:ext cx="1244599" cy="1160861"/>
          </a:xfrm>
          <a:prstGeom prst="ellipse">
            <a:avLst/>
          </a:prstGeom>
        </p:spPr>
      </p:pic>
      <p:pic>
        <p:nvPicPr>
          <p:cNvPr id="35" name="Imagen 34"/>
          <p:cNvPicPr>
            <a:picLocks noChangeAspect="1"/>
          </p:cNvPicPr>
          <p:nvPr/>
        </p:nvPicPr>
        <p:blipFill>
          <a:blip r:embed="rId6"/>
          <a:stretch>
            <a:fillRect/>
          </a:stretch>
        </p:blipFill>
        <p:spPr>
          <a:xfrm>
            <a:off x="4669662" y="3330006"/>
            <a:ext cx="1611927" cy="1334877"/>
          </a:xfrm>
          <a:prstGeom prst="rect">
            <a:avLst/>
          </a:prstGeom>
        </p:spPr>
      </p:pic>
      <p:pic>
        <p:nvPicPr>
          <p:cNvPr id="37" name="Imagen 36"/>
          <p:cNvPicPr>
            <a:picLocks noChangeAspect="1"/>
          </p:cNvPicPr>
          <p:nvPr/>
        </p:nvPicPr>
        <p:blipFill>
          <a:blip r:embed="rId7"/>
          <a:stretch>
            <a:fillRect/>
          </a:stretch>
        </p:blipFill>
        <p:spPr>
          <a:xfrm>
            <a:off x="4532278" y="4599419"/>
            <a:ext cx="2091023" cy="1437579"/>
          </a:xfrm>
          <a:prstGeom prst="rect">
            <a:avLst/>
          </a:prstGeom>
          <a:ln>
            <a:noFill/>
          </a:ln>
          <a:effectLst>
            <a:softEdge rad="112500"/>
          </a:effectLst>
        </p:spPr>
      </p:pic>
      <p:pic>
        <p:nvPicPr>
          <p:cNvPr id="38" name="Imagen 37"/>
          <p:cNvPicPr>
            <a:picLocks noChangeAspect="1"/>
          </p:cNvPicPr>
          <p:nvPr/>
        </p:nvPicPr>
        <p:blipFill rotWithShape="1">
          <a:blip r:embed="rId8"/>
          <a:srcRect l="15017" t="9683" r="15510" b="9053"/>
          <a:stretch/>
        </p:blipFill>
        <p:spPr>
          <a:xfrm>
            <a:off x="10122005" y="999952"/>
            <a:ext cx="1748589" cy="2045318"/>
          </a:xfrm>
          <a:prstGeom prst="rect">
            <a:avLst/>
          </a:prstGeom>
          <a:ln>
            <a:noFill/>
          </a:ln>
          <a:effectLst>
            <a:softEdge rad="112500"/>
          </a:effectLst>
        </p:spPr>
      </p:pic>
      <p:sp>
        <p:nvSpPr>
          <p:cNvPr id="39" name="Flecha arriba 38"/>
          <p:cNvSpPr/>
          <p:nvPr/>
        </p:nvSpPr>
        <p:spPr>
          <a:xfrm rot="2398272">
            <a:off x="9562365" y="1169170"/>
            <a:ext cx="604058" cy="120206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0" name="Imagen 39"/>
          <p:cNvPicPr>
            <a:picLocks noChangeAspect="1"/>
          </p:cNvPicPr>
          <p:nvPr/>
        </p:nvPicPr>
        <p:blipFill rotWithShape="1">
          <a:blip r:embed="rId9"/>
          <a:srcRect l="60374" t="17586" r="10498" b="28642"/>
          <a:stretch/>
        </p:blipFill>
        <p:spPr>
          <a:xfrm>
            <a:off x="9001390" y="706773"/>
            <a:ext cx="588033" cy="759861"/>
          </a:xfrm>
          <a:prstGeom prst="rect">
            <a:avLst/>
          </a:prstGeom>
        </p:spPr>
      </p:pic>
      <p:pic>
        <p:nvPicPr>
          <p:cNvPr id="41" name="Imagen 40"/>
          <p:cNvPicPr>
            <a:picLocks noChangeAspect="1"/>
          </p:cNvPicPr>
          <p:nvPr/>
        </p:nvPicPr>
        <p:blipFill>
          <a:blip r:embed="rId10"/>
          <a:stretch>
            <a:fillRect/>
          </a:stretch>
        </p:blipFill>
        <p:spPr>
          <a:xfrm>
            <a:off x="6957275" y="3806385"/>
            <a:ext cx="2090116" cy="2090116"/>
          </a:xfrm>
          <a:prstGeom prst="rect">
            <a:avLst/>
          </a:prstGeom>
        </p:spPr>
      </p:pic>
      <p:sp>
        <p:nvSpPr>
          <p:cNvPr id="42" name="Rectángulo 41"/>
          <p:cNvSpPr/>
          <p:nvPr/>
        </p:nvSpPr>
        <p:spPr>
          <a:xfrm>
            <a:off x="10103791" y="4036730"/>
            <a:ext cx="1851588" cy="162942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a:t>Mejorar la calidad del huevo y disminuir el costo de producción</a:t>
            </a:r>
          </a:p>
        </p:txBody>
      </p:sp>
      <p:sp>
        <p:nvSpPr>
          <p:cNvPr id="43" name="Igual que 42"/>
          <p:cNvSpPr/>
          <p:nvPr/>
        </p:nvSpPr>
        <p:spPr>
          <a:xfrm>
            <a:off x="8968610" y="4697286"/>
            <a:ext cx="804474" cy="596884"/>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chemeClr val="tx1"/>
              </a:solidFill>
            </a:endParaRPr>
          </a:p>
        </p:txBody>
      </p:sp>
      <p:pic>
        <p:nvPicPr>
          <p:cNvPr id="49" name="Imagen 48"/>
          <p:cNvPicPr>
            <a:picLocks noChangeAspect="1"/>
          </p:cNvPicPr>
          <p:nvPr/>
        </p:nvPicPr>
        <p:blipFill>
          <a:blip r:embed="rId11"/>
          <a:stretch>
            <a:fillRect/>
          </a:stretch>
        </p:blipFill>
        <p:spPr>
          <a:xfrm>
            <a:off x="328808" y="3733917"/>
            <a:ext cx="1390734" cy="2155637"/>
          </a:xfrm>
          <a:prstGeom prst="rect">
            <a:avLst/>
          </a:prstGeom>
        </p:spPr>
      </p:pic>
      <p:cxnSp>
        <p:nvCxnSpPr>
          <p:cNvPr id="50" name="Conector recto de flecha 49"/>
          <p:cNvCxnSpPr/>
          <p:nvPr/>
        </p:nvCxnSpPr>
        <p:spPr>
          <a:xfrm flipV="1">
            <a:off x="1429552" y="4527016"/>
            <a:ext cx="38387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Rectángulo 50"/>
          <p:cNvSpPr/>
          <p:nvPr/>
        </p:nvSpPr>
        <p:spPr>
          <a:xfrm>
            <a:off x="1961759" y="4750593"/>
            <a:ext cx="2141621" cy="103471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a:t>Consume en promedio una docena de huevos al mes (Conave,2016)</a:t>
            </a:r>
          </a:p>
        </p:txBody>
      </p:sp>
      <p:pic>
        <p:nvPicPr>
          <p:cNvPr id="52" name="Imagen 51"/>
          <p:cNvPicPr>
            <a:picLocks noChangeAspect="1"/>
          </p:cNvPicPr>
          <p:nvPr/>
        </p:nvPicPr>
        <p:blipFill>
          <a:blip r:embed="rId12"/>
          <a:stretch>
            <a:fillRect/>
          </a:stretch>
        </p:blipFill>
        <p:spPr>
          <a:xfrm>
            <a:off x="2207648" y="3629672"/>
            <a:ext cx="1225275" cy="1021062"/>
          </a:xfrm>
          <a:prstGeom prst="rect">
            <a:avLst/>
          </a:prstGeom>
        </p:spPr>
      </p:pic>
      <p:sp>
        <p:nvSpPr>
          <p:cNvPr id="22" name="1 Título">
            <a:extLst>
              <a:ext uri="{FF2B5EF4-FFF2-40B4-BE49-F238E27FC236}">
                <a16:creationId xmlns:a16="http://schemas.microsoft.com/office/drawing/2014/main" xmlns="" id="{8D64CEBD-F954-4BD0-AB72-2994983C50FE}"/>
              </a:ext>
            </a:extLst>
          </p:cNvPr>
          <p:cNvSpPr txBox="1">
            <a:spLocks noGrp="1"/>
          </p:cNvSpPr>
          <p:nvPr>
            <p:ph type="title"/>
          </p:nvPr>
        </p:nvSpPr>
        <p:spPr>
          <a:xfrm>
            <a:off x="5029200" y="-105763"/>
            <a:ext cx="6893592"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INTRODUCCIÓN</a:t>
            </a:r>
          </a:p>
        </p:txBody>
      </p:sp>
      <p:sp>
        <p:nvSpPr>
          <p:cNvPr id="7" name="CuadroTexto 6">
            <a:extLst>
              <a:ext uri="{FF2B5EF4-FFF2-40B4-BE49-F238E27FC236}">
                <a16:creationId xmlns:a16="http://schemas.microsoft.com/office/drawing/2014/main" xmlns="" id="{63F77521-D285-41E7-A410-72F2EB95912E}"/>
              </a:ext>
            </a:extLst>
          </p:cNvPr>
          <p:cNvSpPr txBox="1"/>
          <p:nvPr/>
        </p:nvSpPr>
        <p:spPr>
          <a:xfrm>
            <a:off x="6330241" y="1765784"/>
            <a:ext cx="2671149" cy="369332"/>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dirty="0"/>
              <a:t>PIGMENTOS </a:t>
            </a:r>
            <a:r>
              <a:rPr lang="es-EC" dirty="0" smtClean="0"/>
              <a:t>SINTÉTICOS</a:t>
            </a:r>
            <a:endParaRPr lang="es-EC" dirty="0"/>
          </a:p>
        </p:txBody>
      </p:sp>
    </p:spTree>
    <p:extLst>
      <p:ext uri="{BB962C8B-B14F-4D97-AF65-F5344CB8AC3E}">
        <p14:creationId xmlns:p14="http://schemas.microsoft.com/office/powerpoint/2010/main" val="3755921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195303" y="859209"/>
            <a:ext cx="1729340" cy="2882233"/>
          </a:xfrm>
          <a:prstGeom prst="rect">
            <a:avLst/>
          </a:prstGeom>
        </p:spPr>
      </p:pic>
      <p:pic>
        <p:nvPicPr>
          <p:cNvPr id="5" name="Imagen 4"/>
          <p:cNvPicPr>
            <a:picLocks noChangeAspect="1"/>
          </p:cNvPicPr>
          <p:nvPr/>
        </p:nvPicPr>
        <p:blipFill>
          <a:blip r:embed="rId3"/>
          <a:stretch>
            <a:fillRect/>
          </a:stretch>
        </p:blipFill>
        <p:spPr>
          <a:xfrm>
            <a:off x="6354847" y="859209"/>
            <a:ext cx="3101974" cy="2326481"/>
          </a:xfrm>
          <a:prstGeom prst="rect">
            <a:avLst/>
          </a:prstGeom>
        </p:spPr>
      </p:pic>
      <p:pic>
        <p:nvPicPr>
          <p:cNvPr id="6" name="Imagen 5"/>
          <p:cNvPicPr>
            <a:picLocks noChangeAspect="1"/>
          </p:cNvPicPr>
          <p:nvPr/>
        </p:nvPicPr>
        <p:blipFill>
          <a:blip r:embed="rId4"/>
          <a:stretch>
            <a:fillRect/>
          </a:stretch>
        </p:blipFill>
        <p:spPr>
          <a:xfrm>
            <a:off x="1046872" y="859209"/>
            <a:ext cx="2161675" cy="2882233"/>
          </a:xfrm>
          <a:prstGeom prst="rect">
            <a:avLst/>
          </a:prstGeom>
        </p:spPr>
      </p:pic>
      <p:sp>
        <p:nvSpPr>
          <p:cNvPr id="7" name="Rectángulo 6"/>
          <p:cNvSpPr/>
          <p:nvPr/>
        </p:nvSpPr>
        <p:spPr>
          <a:xfrm>
            <a:off x="155575" y="4037063"/>
            <a:ext cx="5646108" cy="76793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s-EC" dirty="0"/>
              <a:t>Se alimentaba a cada ave con 120 g/ave/día, dieta que fue elaborada en la planta de balanceados perteneciente a IASA I</a:t>
            </a:r>
          </a:p>
        </p:txBody>
      </p:sp>
      <p:sp>
        <p:nvSpPr>
          <p:cNvPr id="8" name="AutoShape 2" descr="blob:https://web.whatsapp.com/8ca58e51-3681-49ba-81e0-a039a667ad3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9" name="Imagen 8"/>
          <p:cNvPicPr>
            <a:picLocks noChangeAspect="1"/>
          </p:cNvPicPr>
          <p:nvPr/>
        </p:nvPicPr>
        <p:blipFill>
          <a:blip r:embed="rId5"/>
          <a:stretch>
            <a:fillRect/>
          </a:stretch>
        </p:blipFill>
        <p:spPr>
          <a:xfrm>
            <a:off x="9456821" y="863807"/>
            <a:ext cx="2235426" cy="2980567"/>
          </a:xfrm>
          <a:prstGeom prst="rect">
            <a:avLst/>
          </a:prstGeom>
        </p:spPr>
      </p:pic>
      <p:sp>
        <p:nvSpPr>
          <p:cNvPr id="10" name="Rectángulo 9"/>
          <p:cNvSpPr/>
          <p:nvPr/>
        </p:nvSpPr>
        <p:spPr>
          <a:xfrm>
            <a:off x="191046" y="5078453"/>
            <a:ext cx="5646108" cy="76793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s-EC" dirty="0"/>
              <a:t>Zanahoria, remolacha y alfalfa fueron finamente picados para posteriormente  incorporarse a la dieta</a:t>
            </a:r>
          </a:p>
        </p:txBody>
      </p:sp>
      <p:sp>
        <p:nvSpPr>
          <p:cNvPr id="11" name="Rectángulo 10"/>
          <p:cNvSpPr/>
          <p:nvPr/>
        </p:nvSpPr>
        <p:spPr>
          <a:xfrm>
            <a:off x="6354847" y="4027144"/>
            <a:ext cx="5337400" cy="76793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s-EC" dirty="0"/>
              <a:t>Se abasteció  de agua ad libitum</a:t>
            </a:r>
          </a:p>
        </p:txBody>
      </p:sp>
      <p:sp>
        <p:nvSpPr>
          <p:cNvPr id="12" name="Rectángulo 11"/>
          <p:cNvSpPr/>
          <p:nvPr/>
        </p:nvSpPr>
        <p:spPr>
          <a:xfrm>
            <a:off x="6354847" y="5112161"/>
            <a:ext cx="5337400" cy="76793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s-EC" dirty="0"/>
              <a:t>Se  realizó una semana de adaptación para el ajuste de consumo voluntario y </a:t>
            </a:r>
            <a:r>
              <a:rPr lang="es-EC" dirty="0" smtClean="0"/>
              <a:t>cálculo </a:t>
            </a:r>
            <a:r>
              <a:rPr lang="es-EC" dirty="0"/>
              <a:t>de alimento que debe ser suministrado</a:t>
            </a:r>
          </a:p>
        </p:txBody>
      </p:sp>
      <p:sp>
        <p:nvSpPr>
          <p:cNvPr id="13" name="1 Título">
            <a:extLst>
              <a:ext uri="{FF2B5EF4-FFF2-40B4-BE49-F238E27FC236}">
                <a16:creationId xmlns:a16="http://schemas.microsoft.com/office/drawing/2014/main" xmlns="" id="{4E5CD3E6-A2A5-493F-83AE-CD61CF796256}"/>
              </a:ext>
            </a:extLst>
          </p:cNvPr>
          <p:cNvSpPr txBox="1">
            <a:spLocks/>
          </p:cNvSpPr>
          <p:nvPr/>
        </p:nvSpPr>
        <p:spPr>
          <a:xfrm>
            <a:off x="1158949" y="-105763"/>
            <a:ext cx="10763843"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SUMINISTRO DE ALIMENTO</a:t>
            </a:r>
          </a:p>
        </p:txBody>
      </p:sp>
    </p:spTree>
    <p:extLst>
      <p:ext uri="{BB962C8B-B14F-4D97-AF65-F5344CB8AC3E}">
        <p14:creationId xmlns:p14="http://schemas.microsoft.com/office/powerpoint/2010/main" val="1980848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74558" y="1207167"/>
            <a:ext cx="2618875" cy="3491833"/>
          </a:xfrm>
          <a:prstGeom prst="rect">
            <a:avLst/>
          </a:prstGeom>
        </p:spPr>
      </p:pic>
      <p:pic>
        <p:nvPicPr>
          <p:cNvPr id="5" name="Imagen 4"/>
          <p:cNvPicPr>
            <a:picLocks noChangeAspect="1"/>
          </p:cNvPicPr>
          <p:nvPr/>
        </p:nvPicPr>
        <p:blipFill>
          <a:blip r:embed="rId3"/>
          <a:stretch>
            <a:fillRect/>
          </a:stretch>
        </p:blipFill>
        <p:spPr>
          <a:xfrm>
            <a:off x="8418096" y="1207166"/>
            <a:ext cx="2618874" cy="3491833"/>
          </a:xfrm>
          <a:prstGeom prst="rect">
            <a:avLst/>
          </a:prstGeom>
        </p:spPr>
      </p:pic>
      <p:sp>
        <p:nvSpPr>
          <p:cNvPr id="6" name="Rectángulo 5"/>
          <p:cNvSpPr/>
          <p:nvPr/>
        </p:nvSpPr>
        <p:spPr>
          <a:xfrm>
            <a:off x="4463715" y="1028033"/>
            <a:ext cx="3392906" cy="72189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s-EC" dirty="0"/>
              <a:t>De forma diaria se recolectó la producción de huevos de cada tratamiento</a:t>
            </a:r>
          </a:p>
        </p:txBody>
      </p:sp>
      <p:sp>
        <p:nvSpPr>
          <p:cNvPr id="7" name="Rectángulo 6"/>
          <p:cNvSpPr/>
          <p:nvPr/>
        </p:nvSpPr>
        <p:spPr>
          <a:xfrm>
            <a:off x="4463715" y="2104523"/>
            <a:ext cx="3392906" cy="72189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a:t>Se tomaba registro diario  de la producción de huevos por el lapso de 10 semanas</a:t>
            </a:r>
          </a:p>
        </p:txBody>
      </p:sp>
      <p:sp>
        <p:nvSpPr>
          <p:cNvPr id="8" name="Rectángulo 7"/>
          <p:cNvSpPr/>
          <p:nvPr/>
        </p:nvSpPr>
        <p:spPr>
          <a:xfrm>
            <a:off x="4463715" y="3277605"/>
            <a:ext cx="3392906" cy="75397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En cuanto  a la calidad del huevo se realizó en el analizador NABEL DET - 6000</a:t>
            </a:r>
          </a:p>
        </p:txBody>
      </p:sp>
      <p:pic>
        <p:nvPicPr>
          <p:cNvPr id="9" name="Imagen 8"/>
          <p:cNvPicPr>
            <a:picLocks noChangeAspect="1"/>
          </p:cNvPicPr>
          <p:nvPr/>
        </p:nvPicPr>
        <p:blipFill>
          <a:blip r:embed="rId4"/>
          <a:stretch>
            <a:fillRect/>
          </a:stretch>
        </p:blipFill>
        <p:spPr>
          <a:xfrm>
            <a:off x="4836694" y="4269875"/>
            <a:ext cx="2646948" cy="1985211"/>
          </a:xfrm>
          <a:prstGeom prst="rect">
            <a:avLst/>
          </a:prstGeom>
        </p:spPr>
      </p:pic>
    </p:spTree>
    <p:extLst>
      <p:ext uri="{BB962C8B-B14F-4D97-AF65-F5344CB8AC3E}">
        <p14:creationId xmlns:p14="http://schemas.microsoft.com/office/powerpoint/2010/main" val="4236487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xmlns="" id="{842D95E7-A29E-44BE-8335-81EAD2B0B811}"/>
              </a:ext>
            </a:extLst>
          </p:cNvPr>
          <p:cNvSpPr txBox="1">
            <a:spLocks noGrp="1"/>
          </p:cNvSpPr>
          <p:nvPr>
            <p:ph type="title"/>
          </p:nvPr>
        </p:nvSpPr>
        <p:spPr>
          <a:xfrm>
            <a:off x="1158949" y="-105763"/>
            <a:ext cx="10763843"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OBTENCIÓN DE SUERO</a:t>
            </a:r>
          </a:p>
        </p:txBody>
      </p:sp>
      <p:graphicFrame>
        <p:nvGraphicFramePr>
          <p:cNvPr id="3" name="Diagrama 2">
            <a:extLst>
              <a:ext uri="{FF2B5EF4-FFF2-40B4-BE49-F238E27FC236}">
                <a16:creationId xmlns:a16="http://schemas.microsoft.com/office/drawing/2014/main" xmlns="" id="{9D0FB7AC-2FCC-4D90-8951-ABA011296702}"/>
              </a:ext>
            </a:extLst>
          </p:cNvPr>
          <p:cNvGraphicFramePr/>
          <p:nvPr>
            <p:extLst>
              <p:ext uri="{D42A27DB-BD31-4B8C-83A1-F6EECF244321}">
                <p14:modId xmlns:p14="http://schemas.microsoft.com/office/powerpoint/2010/main" val="2860713319"/>
              </p:ext>
            </p:extLst>
          </p:nvPr>
        </p:nvGraphicFramePr>
        <p:xfrm>
          <a:off x="3039729" y="164805"/>
          <a:ext cx="6540205" cy="6528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a:extLst>
              <a:ext uri="{FF2B5EF4-FFF2-40B4-BE49-F238E27FC236}">
                <a16:creationId xmlns:a16="http://schemas.microsoft.com/office/drawing/2014/main" xmlns="" id="{42DE783E-D6D2-4A3F-9827-E52A3F33F2C1}"/>
              </a:ext>
            </a:extLst>
          </p:cNvPr>
          <p:cNvPicPr>
            <a:picLocks noChangeAspect="1"/>
          </p:cNvPicPr>
          <p:nvPr/>
        </p:nvPicPr>
        <p:blipFill>
          <a:blip r:embed="rId7"/>
          <a:stretch>
            <a:fillRect/>
          </a:stretch>
        </p:blipFill>
        <p:spPr>
          <a:xfrm>
            <a:off x="187843" y="164805"/>
            <a:ext cx="2241254" cy="2988339"/>
          </a:xfrm>
          <a:prstGeom prst="rect">
            <a:avLst/>
          </a:prstGeom>
        </p:spPr>
      </p:pic>
      <p:pic>
        <p:nvPicPr>
          <p:cNvPr id="8" name="Imagen 7">
            <a:extLst>
              <a:ext uri="{FF2B5EF4-FFF2-40B4-BE49-F238E27FC236}">
                <a16:creationId xmlns:a16="http://schemas.microsoft.com/office/drawing/2014/main" xmlns="" id="{BFC2C4F8-802B-457C-9EF9-ABBBF5FCA603}"/>
              </a:ext>
            </a:extLst>
          </p:cNvPr>
          <p:cNvPicPr>
            <a:picLocks noChangeAspect="1"/>
          </p:cNvPicPr>
          <p:nvPr/>
        </p:nvPicPr>
        <p:blipFill rotWithShape="1">
          <a:blip r:embed="rId8"/>
          <a:srcRect l="8381" r="12859" b="35504"/>
          <a:stretch/>
        </p:blipFill>
        <p:spPr>
          <a:xfrm>
            <a:off x="9579934" y="681037"/>
            <a:ext cx="2466753" cy="2593791"/>
          </a:xfrm>
          <a:prstGeom prst="rect">
            <a:avLst/>
          </a:prstGeom>
        </p:spPr>
      </p:pic>
      <p:pic>
        <p:nvPicPr>
          <p:cNvPr id="10" name="Imagen 9">
            <a:extLst>
              <a:ext uri="{FF2B5EF4-FFF2-40B4-BE49-F238E27FC236}">
                <a16:creationId xmlns:a16="http://schemas.microsoft.com/office/drawing/2014/main" xmlns="" id="{DAAC18E1-DD51-4D01-9C89-CAD997A716D9}"/>
              </a:ext>
            </a:extLst>
          </p:cNvPr>
          <p:cNvPicPr>
            <a:picLocks noChangeAspect="1"/>
          </p:cNvPicPr>
          <p:nvPr/>
        </p:nvPicPr>
        <p:blipFill rotWithShape="1">
          <a:blip r:embed="rId9"/>
          <a:srcRect l="2593" t="3721" r="18441" b="20310"/>
          <a:stretch/>
        </p:blipFill>
        <p:spPr>
          <a:xfrm>
            <a:off x="9707524" y="3274828"/>
            <a:ext cx="2211572" cy="2715150"/>
          </a:xfrm>
          <a:prstGeom prst="rect">
            <a:avLst/>
          </a:prstGeom>
        </p:spPr>
      </p:pic>
      <p:pic>
        <p:nvPicPr>
          <p:cNvPr id="12" name="Imagen 11">
            <a:extLst>
              <a:ext uri="{FF2B5EF4-FFF2-40B4-BE49-F238E27FC236}">
                <a16:creationId xmlns:a16="http://schemas.microsoft.com/office/drawing/2014/main" xmlns="" id="{67894706-4C08-45AD-96B4-A7FE4186AE6A}"/>
              </a:ext>
            </a:extLst>
          </p:cNvPr>
          <p:cNvPicPr>
            <a:picLocks noChangeAspect="1"/>
          </p:cNvPicPr>
          <p:nvPr/>
        </p:nvPicPr>
        <p:blipFill>
          <a:blip r:embed="rId10"/>
          <a:stretch>
            <a:fillRect/>
          </a:stretch>
        </p:blipFill>
        <p:spPr>
          <a:xfrm>
            <a:off x="187842" y="3423711"/>
            <a:ext cx="2424224" cy="3168475"/>
          </a:xfrm>
          <a:prstGeom prst="rect">
            <a:avLst/>
          </a:prstGeom>
        </p:spPr>
      </p:pic>
    </p:spTree>
    <p:extLst>
      <p:ext uri="{BB962C8B-B14F-4D97-AF65-F5344CB8AC3E}">
        <p14:creationId xmlns:p14="http://schemas.microsoft.com/office/powerpoint/2010/main" val="2331146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xmlns="" id="{842D95E7-A29E-44BE-8335-81EAD2B0B811}"/>
              </a:ext>
            </a:extLst>
          </p:cNvPr>
          <p:cNvSpPr txBox="1">
            <a:spLocks noGrp="1"/>
          </p:cNvSpPr>
          <p:nvPr>
            <p:ph type="title"/>
          </p:nvPr>
        </p:nvSpPr>
        <p:spPr>
          <a:xfrm>
            <a:off x="1158949" y="-105763"/>
            <a:ext cx="10763843"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PRUEBAS SÉRICAS</a:t>
            </a:r>
          </a:p>
        </p:txBody>
      </p:sp>
      <p:graphicFrame>
        <p:nvGraphicFramePr>
          <p:cNvPr id="4" name="Diagrama 3">
            <a:extLst>
              <a:ext uri="{FF2B5EF4-FFF2-40B4-BE49-F238E27FC236}">
                <a16:creationId xmlns:a16="http://schemas.microsoft.com/office/drawing/2014/main" xmlns="" id="{42AAFA1B-4231-4BF8-BB77-2CA6730EFD51}"/>
              </a:ext>
            </a:extLst>
          </p:cNvPr>
          <p:cNvGraphicFramePr/>
          <p:nvPr>
            <p:extLst>
              <p:ext uri="{D42A27DB-BD31-4B8C-83A1-F6EECF244321}">
                <p14:modId xmlns:p14="http://schemas.microsoft.com/office/powerpoint/2010/main" val="2158274951"/>
              </p:ext>
            </p:extLst>
          </p:nvPr>
        </p:nvGraphicFramePr>
        <p:xfrm>
          <a:off x="372953" y="681037"/>
          <a:ext cx="6699028" cy="4263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a:extLst>
              <a:ext uri="{FF2B5EF4-FFF2-40B4-BE49-F238E27FC236}">
                <a16:creationId xmlns:a16="http://schemas.microsoft.com/office/drawing/2014/main" xmlns="" id="{109DC973-519D-421D-8438-A61941D82454}"/>
              </a:ext>
            </a:extLst>
          </p:cNvPr>
          <p:cNvPicPr>
            <a:picLocks noChangeAspect="1"/>
          </p:cNvPicPr>
          <p:nvPr/>
        </p:nvPicPr>
        <p:blipFill>
          <a:blip r:embed="rId7"/>
          <a:stretch>
            <a:fillRect/>
          </a:stretch>
        </p:blipFill>
        <p:spPr>
          <a:xfrm>
            <a:off x="7157042" y="930349"/>
            <a:ext cx="3078379" cy="2721935"/>
          </a:xfrm>
          <a:prstGeom prst="rect">
            <a:avLst/>
          </a:prstGeom>
        </p:spPr>
      </p:pic>
      <p:pic>
        <p:nvPicPr>
          <p:cNvPr id="10" name="Imagen 9">
            <a:extLst>
              <a:ext uri="{FF2B5EF4-FFF2-40B4-BE49-F238E27FC236}">
                <a16:creationId xmlns:a16="http://schemas.microsoft.com/office/drawing/2014/main" xmlns="" id="{D609F7DA-0203-4007-8A91-09CD0EE123B3}"/>
              </a:ext>
            </a:extLst>
          </p:cNvPr>
          <p:cNvPicPr>
            <a:picLocks noChangeAspect="1"/>
          </p:cNvPicPr>
          <p:nvPr/>
        </p:nvPicPr>
        <p:blipFill rotWithShape="1">
          <a:blip r:embed="rId8"/>
          <a:srcRect b="12630"/>
          <a:stretch/>
        </p:blipFill>
        <p:spPr>
          <a:xfrm>
            <a:off x="9524630" y="2721935"/>
            <a:ext cx="2592129" cy="3019647"/>
          </a:xfrm>
          <a:prstGeom prst="rect">
            <a:avLst/>
          </a:prstGeom>
        </p:spPr>
      </p:pic>
    </p:spTree>
    <p:extLst>
      <p:ext uri="{BB962C8B-B14F-4D97-AF65-F5344CB8AC3E}">
        <p14:creationId xmlns:p14="http://schemas.microsoft.com/office/powerpoint/2010/main" val="1915813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xmlns="" id="{842D95E7-A29E-44BE-8335-81EAD2B0B811}"/>
              </a:ext>
            </a:extLst>
          </p:cNvPr>
          <p:cNvSpPr txBox="1">
            <a:spLocks noGrp="1"/>
          </p:cNvSpPr>
          <p:nvPr>
            <p:ph type="title"/>
          </p:nvPr>
        </p:nvSpPr>
        <p:spPr>
          <a:xfrm>
            <a:off x="1158949" y="-105763"/>
            <a:ext cx="10763843"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DISEÑO EXPERIMENTAL</a:t>
            </a:r>
          </a:p>
        </p:txBody>
      </p:sp>
      <p:graphicFrame>
        <p:nvGraphicFramePr>
          <p:cNvPr id="2" name="Diagrama 1">
            <a:extLst>
              <a:ext uri="{FF2B5EF4-FFF2-40B4-BE49-F238E27FC236}">
                <a16:creationId xmlns:a16="http://schemas.microsoft.com/office/drawing/2014/main" xmlns="" id="{90E0366F-E8C8-490A-ADA9-220A04BE21C0}"/>
              </a:ext>
            </a:extLst>
          </p:cNvPr>
          <p:cNvGraphicFramePr/>
          <p:nvPr>
            <p:extLst>
              <p:ext uri="{D42A27DB-BD31-4B8C-83A1-F6EECF244321}">
                <p14:modId xmlns:p14="http://schemas.microsoft.com/office/powerpoint/2010/main" val="361342012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Tabla 5">
            <a:extLst>
              <a:ext uri="{FF2B5EF4-FFF2-40B4-BE49-F238E27FC236}">
                <a16:creationId xmlns:a16="http://schemas.microsoft.com/office/drawing/2014/main" xmlns="" id="{5F5D64AF-B07D-4A95-8097-5F38E43A4BD9}"/>
              </a:ext>
            </a:extLst>
          </p:cNvPr>
          <p:cNvGraphicFramePr>
            <a:graphicFrameLocks noGrp="1"/>
          </p:cNvGraphicFramePr>
          <p:nvPr>
            <p:extLst>
              <p:ext uri="{D42A27DB-BD31-4B8C-83A1-F6EECF244321}">
                <p14:modId xmlns:p14="http://schemas.microsoft.com/office/powerpoint/2010/main" val="3505619508"/>
              </p:ext>
            </p:extLst>
          </p:nvPr>
        </p:nvGraphicFramePr>
        <p:xfrm>
          <a:off x="6203453" y="1279250"/>
          <a:ext cx="3737989" cy="1950720"/>
        </p:xfrm>
        <a:graphic>
          <a:graphicData uri="http://schemas.openxmlformats.org/drawingml/2006/table">
            <a:tbl>
              <a:tblPr firstRow="1" firstCol="1" bandRow="1">
                <a:tableStyleId>{16D9F66E-5EB9-4882-86FB-DCBF35E3C3E4}</a:tableStyleId>
              </a:tblPr>
              <a:tblGrid>
                <a:gridCol w="426436">
                  <a:extLst>
                    <a:ext uri="{9D8B030D-6E8A-4147-A177-3AD203B41FA5}">
                      <a16:colId xmlns:a16="http://schemas.microsoft.com/office/drawing/2014/main" xmlns="" val="2852400196"/>
                    </a:ext>
                  </a:extLst>
                </a:gridCol>
                <a:gridCol w="3311553">
                  <a:extLst>
                    <a:ext uri="{9D8B030D-6E8A-4147-A177-3AD203B41FA5}">
                      <a16:colId xmlns:a16="http://schemas.microsoft.com/office/drawing/2014/main" xmlns="" val="3770067939"/>
                    </a:ext>
                  </a:extLst>
                </a:gridCol>
              </a:tblGrid>
              <a:tr h="443404">
                <a:tc>
                  <a:txBody>
                    <a:bodyPr/>
                    <a:lstStyle/>
                    <a:p>
                      <a:pPr algn="ctr">
                        <a:lnSpc>
                          <a:spcPct val="200000"/>
                        </a:lnSpc>
                        <a:spcAft>
                          <a:spcPts val="0"/>
                        </a:spcAft>
                        <a:tabLst>
                          <a:tab pos="609600" algn="l"/>
                          <a:tab pos="5754370" algn="r"/>
                        </a:tabLst>
                      </a:pPr>
                      <a:r>
                        <a:rPr lang="es-MX" sz="1600" b="0" dirty="0">
                          <a:effectLst/>
                        </a:rPr>
                        <a:t>T0</a:t>
                      </a:r>
                      <a:endParaRPr lang="es-EC"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600" b="0" dirty="0">
                          <a:effectLst/>
                        </a:rPr>
                        <a:t>Testigo solo alimento concentrado</a:t>
                      </a:r>
                      <a:endParaRPr lang="es-EC"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62926787"/>
                  </a:ext>
                </a:extLst>
              </a:tr>
              <a:tr h="452889">
                <a:tc>
                  <a:txBody>
                    <a:bodyPr/>
                    <a:lstStyle/>
                    <a:p>
                      <a:pPr algn="ctr">
                        <a:lnSpc>
                          <a:spcPct val="200000"/>
                        </a:lnSpc>
                        <a:spcAft>
                          <a:spcPts val="0"/>
                        </a:spcAft>
                        <a:tabLst>
                          <a:tab pos="609600" algn="l"/>
                          <a:tab pos="5754370" algn="r"/>
                        </a:tabLst>
                      </a:pPr>
                      <a:r>
                        <a:rPr lang="es-MX" sz="1600" b="0">
                          <a:effectLst/>
                        </a:rPr>
                        <a:t>T1</a:t>
                      </a:r>
                      <a:endParaRPr lang="es-EC"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600" b="0" dirty="0">
                          <a:effectLst/>
                        </a:rPr>
                        <a:t>Inclusión del 5% de alfalfa</a:t>
                      </a:r>
                      <a:endParaRPr lang="es-EC"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36906292"/>
                  </a:ext>
                </a:extLst>
              </a:tr>
              <a:tr h="443404">
                <a:tc>
                  <a:txBody>
                    <a:bodyPr/>
                    <a:lstStyle/>
                    <a:p>
                      <a:pPr algn="ctr">
                        <a:lnSpc>
                          <a:spcPct val="200000"/>
                        </a:lnSpc>
                        <a:spcAft>
                          <a:spcPts val="0"/>
                        </a:spcAft>
                        <a:tabLst>
                          <a:tab pos="609600" algn="l"/>
                          <a:tab pos="5754370" algn="r"/>
                        </a:tabLst>
                      </a:pPr>
                      <a:r>
                        <a:rPr lang="es-MX" sz="1600" b="0">
                          <a:effectLst/>
                        </a:rPr>
                        <a:t>T2</a:t>
                      </a:r>
                      <a:endParaRPr lang="es-EC"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600" b="0" dirty="0">
                          <a:effectLst/>
                        </a:rPr>
                        <a:t>Inclusión del 5% de zanahoria</a:t>
                      </a:r>
                      <a:endParaRPr lang="es-EC"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588804748"/>
                  </a:ext>
                </a:extLst>
              </a:tr>
              <a:tr h="443404">
                <a:tc>
                  <a:txBody>
                    <a:bodyPr/>
                    <a:lstStyle/>
                    <a:p>
                      <a:pPr algn="ctr">
                        <a:lnSpc>
                          <a:spcPct val="200000"/>
                        </a:lnSpc>
                        <a:spcAft>
                          <a:spcPts val="0"/>
                        </a:spcAft>
                        <a:tabLst>
                          <a:tab pos="609600" algn="l"/>
                          <a:tab pos="5754370" algn="r"/>
                        </a:tabLst>
                      </a:pPr>
                      <a:r>
                        <a:rPr lang="es-MX" sz="1600" b="0">
                          <a:effectLst/>
                        </a:rPr>
                        <a:t>T3</a:t>
                      </a:r>
                      <a:endParaRPr lang="es-EC"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600" b="0" dirty="0">
                          <a:effectLst/>
                        </a:rPr>
                        <a:t>Inclusión del 5% de remolacha</a:t>
                      </a:r>
                      <a:endParaRPr lang="es-EC"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25963449"/>
                  </a:ext>
                </a:extLst>
              </a:tr>
            </a:tbl>
          </a:graphicData>
        </a:graphic>
      </p:graphicFrame>
      <p:graphicFrame>
        <p:nvGraphicFramePr>
          <p:cNvPr id="3" name="Tabla 2">
            <a:extLst>
              <a:ext uri="{FF2B5EF4-FFF2-40B4-BE49-F238E27FC236}">
                <a16:creationId xmlns:a16="http://schemas.microsoft.com/office/drawing/2014/main" xmlns="" id="{DDBF9659-41A8-4D82-88CB-4C289ED0BBA5}"/>
              </a:ext>
            </a:extLst>
          </p:cNvPr>
          <p:cNvGraphicFramePr>
            <a:graphicFrameLocks noGrp="1"/>
          </p:cNvGraphicFramePr>
          <p:nvPr>
            <p:extLst>
              <p:ext uri="{D42A27DB-BD31-4B8C-83A1-F6EECF244321}">
                <p14:modId xmlns:p14="http://schemas.microsoft.com/office/powerpoint/2010/main" val="1629164499"/>
              </p:ext>
            </p:extLst>
          </p:nvPr>
        </p:nvGraphicFramePr>
        <p:xfrm>
          <a:off x="6501115" y="3795648"/>
          <a:ext cx="3312735" cy="2006385"/>
        </p:xfrm>
        <a:graphic>
          <a:graphicData uri="http://schemas.openxmlformats.org/drawingml/2006/table">
            <a:tbl>
              <a:tblPr firstRow="1" firstCol="1" bandRow="1">
                <a:tableStyleId>{5C22544A-7EE6-4342-B048-85BDC9FD1C3A}</a:tableStyleId>
              </a:tblPr>
              <a:tblGrid>
                <a:gridCol w="2114427">
                  <a:extLst>
                    <a:ext uri="{9D8B030D-6E8A-4147-A177-3AD203B41FA5}">
                      <a16:colId xmlns:a16="http://schemas.microsoft.com/office/drawing/2014/main" xmlns="" val="492789415"/>
                    </a:ext>
                  </a:extLst>
                </a:gridCol>
                <a:gridCol w="1198308">
                  <a:extLst>
                    <a:ext uri="{9D8B030D-6E8A-4147-A177-3AD203B41FA5}">
                      <a16:colId xmlns:a16="http://schemas.microsoft.com/office/drawing/2014/main" xmlns="" val="865533517"/>
                    </a:ext>
                  </a:extLst>
                </a:gridCol>
              </a:tblGrid>
              <a:tr h="809419">
                <a:tc>
                  <a:txBody>
                    <a:bodyPr/>
                    <a:lstStyle/>
                    <a:p>
                      <a:pPr algn="ctr">
                        <a:lnSpc>
                          <a:spcPct val="107000"/>
                        </a:lnSpc>
                        <a:spcAft>
                          <a:spcPts val="0"/>
                        </a:spcAft>
                      </a:pPr>
                      <a:r>
                        <a:rPr lang="es-MX" sz="2000" dirty="0">
                          <a:effectLst/>
                        </a:rPr>
                        <a:t>FUENTES DE VARIANZA</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s-MX" sz="2000" dirty="0">
                        <a:effectLst/>
                      </a:endParaRPr>
                    </a:p>
                    <a:p>
                      <a:pPr algn="ctr">
                        <a:lnSpc>
                          <a:spcPct val="107000"/>
                        </a:lnSpc>
                        <a:spcAft>
                          <a:spcPts val="0"/>
                        </a:spcAft>
                      </a:pPr>
                      <a:r>
                        <a:rPr lang="es-MX" sz="2000" dirty="0">
                          <a:effectLst/>
                        </a:rPr>
                        <a:t>GL</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28344405"/>
                  </a:ext>
                </a:extLst>
              </a:tr>
              <a:tr h="394547">
                <a:tc>
                  <a:txBody>
                    <a:bodyPr/>
                    <a:lstStyle/>
                    <a:p>
                      <a:pPr algn="ctr">
                        <a:lnSpc>
                          <a:spcPct val="107000"/>
                        </a:lnSpc>
                        <a:spcAft>
                          <a:spcPts val="0"/>
                        </a:spcAft>
                      </a:pPr>
                      <a:r>
                        <a:rPr lang="es-MX" sz="2000" dirty="0">
                          <a:effectLst/>
                        </a:rPr>
                        <a:t>TOTAL</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2000" dirty="0">
                          <a:effectLst/>
                        </a:rPr>
                        <a:t>39</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87035010"/>
                  </a:ext>
                </a:extLst>
              </a:tr>
              <a:tr h="407872">
                <a:tc>
                  <a:txBody>
                    <a:bodyPr/>
                    <a:lstStyle/>
                    <a:p>
                      <a:pPr algn="ctr">
                        <a:lnSpc>
                          <a:spcPct val="107000"/>
                        </a:lnSpc>
                        <a:spcAft>
                          <a:spcPts val="0"/>
                        </a:spcAft>
                      </a:pPr>
                      <a:r>
                        <a:rPr lang="es-MX" sz="2000" dirty="0">
                          <a:effectLst/>
                        </a:rPr>
                        <a:t>TRATAMIENTOS</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2000">
                          <a:effectLst/>
                        </a:rPr>
                        <a:t>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01659140"/>
                  </a:ext>
                </a:extLst>
              </a:tr>
              <a:tr h="394547">
                <a:tc>
                  <a:txBody>
                    <a:bodyPr/>
                    <a:lstStyle/>
                    <a:p>
                      <a:pPr algn="ctr">
                        <a:lnSpc>
                          <a:spcPct val="107000"/>
                        </a:lnSpc>
                        <a:spcAft>
                          <a:spcPts val="0"/>
                        </a:spcAft>
                      </a:pPr>
                      <a:r>
                        <a:rPr lang="es-MX" sz="2000">
                          <a:effectLst/>
                        </a:rPr>
                        <a:t>ERROR</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2000" dirty="0">
                          <a:effectLst/>
                        </a:rPr>
                        <a:t>36</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70979225"/>
                  </a:ext>
                </a:extLst>
              </a:tr>
            </a:tbl>
          </a:graphicData>
        </a:graphic>
      </p:graphicFrame>
    </p:spTree>
    <p:extLst>
      <p:ext uri="{BB962C8B-B14F-4D97-AF65-F5344CB8AC3E}">
        <p14:creationId xmlns:p14="http://schemas.microsoft.com/office/powerpoint/2010/main" val="158738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xmlns="" id="{842D95E7-A29E-44BE-8335-81EAD2B0B811}"/>
              </a:ext>
            </a:extLst>
          </p:cNvPr>
          <p:cNvSpPr txBox="1">
            <a:spLocks noGrp="1"/>
          </p:cNvSpPr>
          <p:nvPr>
            <p:ph type="title"/>
          </p:nvPr>
        </p:nvSpPr>
        <p:spPr>
          <a:xfrm>
            <a:off x="1158949" y="-105763"/>
            <a:ext cx="10763843"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VARIABLES A MEDIR</a:t>
            </a:r>
          </a:p>
        </p:txBody>
      </p:sp>
      <p:graphicFrame>
        <p:nvGraphicFramePr>
          <p:cNvPr id="4" name="Diagrama 3">
            <a:extLst>
              <a:ext uri="{FF2B5EF4-FFF2-40B4-BE49-F238E27FC236}">
                <a16:creationId xmlns:a16="http://schemas.microsoft.com/office/drawing/2014/main" xmlns="" id="{E3DD51BA-7D61-46B1-BB66-F8EF51294266}"/>
              </a:ext>
            </a:extLst>
          </p:cNvPr>
          <p:cNvGraphicFramePr/>
          <p:nvPr>
            <p:extLst>
              <p:ext uri="{D42A27DB-BD31-4B8C-83A1-F6EECF244321}">
                <p14:modId xmlns:p14="http://schemas.microsoft.com/office/powerpoint/2010/main" val="160220331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a:extLst>
              <a:ext uri="{FF2B5EF4-FFF2-40B4-BE49-F238E27FC236}">
                <a16:creationId xmlns:a16="http://schemas.microsoft.com/office/drawing/2014/main" xmlns="" id="{A77FC187-1B9F-44C9-B0C1-F3C02C8AF91B}"/>
              </a:ext>
            </a:extLst>
          </p:cNvPr>
          <p:cNvSpPr/>
          <p:nvPr/>
        </p:nvSpPr>
        <p:spPr>
          <a:xfrm>
            <a:off x="4860661" y="1697856"/>
            <a:ext cx="2470677" cy="707886"/>
          </a:xfrm>
          <a:prstGeom prst="rect">
            <a:avLst/>
          </a:prstGeom>
        </p:spPr>
        <p:txBody>
          <a:bodyPr wrap="none">
            <a:spAutoFit/>
          </a:bodyPr>
          <a:lstStyle/>
          <a:p>
            <a:pPr lvl="0" algn="ctr"/>
            <a:r>
              <a:rPr lang="es-EC" sz="2000" dirty="0"/>
              <a:t>Analizador de huevos </a:t>
            </a:r>
          </a:p>
          <a:p>
            <a:pPr lvl="0" algn="ctr"/>
            <a:r>
              <a:rPr lang="es-EC" sz="2000" dirty="0"/>
              <a:t>NABEL DET 600</a:t>
            </a:r>
          </a:p>
        </p:txBody>
      </p:sp>
    </p:spTree>
    <p:extLst>
      <p:ext uri="{BB962C8B-B14F-4D97-AF65-F5344CB8AC3E}">
        <p14:creationId xmlns:p14="http://schemas.microsoft.com/office/powerpoint/2010/main" val="2049037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a:extLst>
              <a:ext uri="{FF2B5EF4-FFF2-40B4-BE49-F238E27FC236}">
                <a16:creationId xmlns:a16="http://schemas.microsoft.com/office/drawing/2014/main" xmlns="" id="{2135FF55-1F4B-4B19-95E5-591CDF63A383}"/>
              </a:ext>
            </a:extLst>
          </p:cNvPr>
          <p:cNvSpPr txBox="1">
            <a:spLocks noGrp="1"/>
          </p:cNvSpPr>
          <p:nvPr>
            <p:ph type="title"/>
          </p:nvPr>
        </p:nvSpPr>
        <p:spPr>
          <a:xfrm>
            <a:off x="5029200" y="-105763"/>
            <a:ext cx="6893592"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CONSUMO DE ALIMENTO</a:t>
            </a:r>
          </a:p>
        </p:txBody>
      </p:sp>
      <p:graphicFrame>
        <p:nvGraphicFramePr>
          <p:cNvPr id="2" name="Tabla 1">
            <a:extLst>
              <a:ext uri="{FF2B5EF4-FFF2-40B4-BE49-F238E27FC236}">
                <a16:creationId xmlns:a16="http://schemas.microsoft.com/office/drawing/2014/main" xmlns="" id="{52562091-2BD6-4A13-9369-F39795C17493}"/>
              </a:ext>
            </a:extLst>
          </p:cNvPr>
          <p:cNvGraphicFramePr>
            <a:graphicFrameLocks noGrp="1"/>
          </p:cNvGraphicFramePr>
          <p:nvPr>
            <p:extLst>
              <p:ext uri="{D42A27DB-BD31-4B8C-83A1-F6EECF244321}">
                <p14:modId xmlns:p14="http://schemas.microsoft.com/office/powerpoint/2010/main" val="1626689598"/>
              </p:ext>
            </p:extLst>
          </p:nvPr>
        </p:nvGraphicFramePr>
        <p:xfrm>
          <a:off x="1082698" y="1109588"/>
          <a:ext cx="4752709" cy="2018793"/>
        </p:xfrm>
        <a:graphic>
          <a:graphicData uri="http://schemas.openxmlformats.org/drawingml/2006/table">
            <a:tbl>
              <a:tblPr firstRow="1" firstCol="1" bandRow="1">
                <a:tableStyleId>{5C22544A-7EE6-4342-B048-85BDC9FD1C3A}</a:tableStyleId>
              </a:tblPr>
              <a:tblGrid>
                <a:gridCol w="1300241">
                  <a:extLst>
                    <a:ext uri="{9D8B030D-6E8A-4147-A177-3AD203B41FA5}">
                      <a16:colId xmlns:a16="http://schemas.microsoft.com/office/drawing/2014/main" xmlns="" val="3992743028"/>
                    </a:ext>
                  </a:extLst>
                </a:gridCol>
                <a:gridCol w="1736353">
                  <a:extLst>
                    <a:ext uri="{9D8B030D-6E8A-4147-A177-3AD203B41FA5}">
                      <a16:colId xmlns:a16="http://schemas.microsoft.com/office/drawing/2014/main" xmlns="" val="3332171823"/>
                    </a:ext>
                  </a:extLst>
                </a:gridCol>
                <a:gridCol w="1716115">
                  <a:extLst>
                    <a:ext uri="{9D8B030D-6E8A-4147-A177-3AD203B41FA5}">
                      <a16:colId xmlns:a16="http://schemas.microsoft.com/office/drawing/2014/main" xmlns="" val="2772778597"/>
                    </a:ext>
                  </a:extLst>
                </a:gridCol>
              </a:tblGrid>
              <a:tr h="388113">
                <a:tc gridSpan="3">
                  <a:txBody>
                    <a:bodyPr/>
                    <a:lstStyle/>
                    <a:p>
                      <a:pPr algn="ctr">
                        <a:lnSpc>
                          <a:spcPct val="107000"/>
                        </a:lnSpc>
                        <a:spcAft>
                          <a:spcPts val="0"/>
                        </a:spcAft>
                      </a:pPr>
                      <a:r>
                        <a:rPr lang="es-EC" sz="2000" dirty="0">
                          <a:effectLst/>
                        </a:rPr>
                        <a:t>Separación de medias según Tukey (P&lt;0.05)</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2450020833"/>
                  </a:ext>
                </a:extLst>
              </a:tr>
              <a:tr h="286694">
                <a:tc>
                  <a:txBody>
                    <a:bodyPr/>
                    <a:lstStyle/>
                    <a:p>
                      <a:pPr algn="ctr">
                        <a:lnSpc>
                          <a:spcPct val="107000"/>
                        </a:lnSpc>
                        <a:spcAft>
                          <a:spcPts val="0"/>
                        </a:spcAft>
                      </a:pPr>
                      <a:r>
                        <a:rPr lang="es-EC" sz="2000">
                          <a:effectLst/>
                        </a:rPr>
                        <a:t>Trat.</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2000">
                          <a:effectLst/>
                        </a:rPr>
                        <a:t>Media</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2000">
                          <a:effectLst/>
                        </a:rPr>
                        <a:t>Grupo</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045502299"/>
                  </a:ext>
                </a:extLst>
              </a:tr>
              <a:tr h="286694">
                <a:tc>
                  <a:txBody>
                    <a:bodyPr/>
                    <a:lstStyle/>
                    <a:p>
                      <a:pPr algn="ctr">
                        <a:lnSpc>
                          <a:spcPct val="107000"/>
                        </a:lnSpc>
                        <a:spcAft>
                          <a:spcPts val="0"/>
                        </a:spcAft>
                      </a:pPr>
                      <a:r>
                        <a:rPr lang="es-EC" sz="2000">
                          <a:effectLst/>
                        </a:rPr>
                        <a:t>T0</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2000">
                          <a:effectLst/>
                        </a:rPr>
                        <a:t>119,023</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2000" dirty="0">
                          <a:effectLst/>
                        </a:rPr>
                        <a:t>ab</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3167324893"/>
                  </a:ext>
                </a:extLst>
              </a:tr>
              <a:tr h="286694">
                <a:tc>
                  <a:txBody>
                    <a:bodyPr/>
                    <a:lstStyle/>
                    <a:p>
                      <a:pPr algn="ctr">
                        <a:lnSpc>
                          <a:spcPct val="107000"/>
                        </a:lnSpc>
                        <a:spcAft>
                          <a:spcPts val="0"/>
                        </a:spcAft>
                      </a:pPr>
                      <a:r>
                        <a:rPr lang="es-EC" sz="2000">
                          <a:effectLst/>
                        </a:rPr>
                        <a:t>T1</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2000">
                          <a:effectLst/>
                        </a:rPr>
                        <a:t>117,819</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2000">
                          <a:effectLst/>
                        </a:rPr>
                        <a:t>b</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3305409560"/>
                  </a:ext>
                </a:extLst>
              </a:tr>
              <a:tr h="286694">
                <a:tc>
                  <a:txBody>
                    <a:bodyPr/>
                    <a:lstStyle/>
                    <a:p>
                      <a:pPr algn="ctr">
                        <a:lnSpc>
                          <a:spcPct val="107000"/>
                        </a:lnSpc>
                        <a:spcAft>
                          <a:spcPts val="0"/>
                        </a:spcAft>
                      </a:pPr>
                      <a:r>
                        <a:rPr lang="es-EC" sz="2000">
                          <a:effectLst/>
                        </a:rPr>
                        <a:t>T2</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2000">
                          <a:effectLst/>
                        </a:rPr>
                        <a:t>119,179</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2000" dirty="0">
                          <a:effectLst/>
                        </a:rPr>
                        <a:t>ab</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920380599"/>
                  </a:ext>
                </a:extLst>
              </a:tr>
              <a:tr h="286694">
                <a:tc>
                  <a:txBody>
                    <a:bodyPr/>
                    <a:lstStyle/>
                    <a:p>
                      <a:pPr algn="ctr">
                        <a:lnSpc>
                          <a:spcPct val="107000"/>
                        </a:lnSpc>
                        <a:spcAft>
                          <a:spcPts val="0"/>
                        </a:spcAft>
                      </a:pPr>
                      <a:r>
                        <a:rPr lang="es-EC" sz="2000">
                          <a:effectLst/>
                        </a:rPr>
                        <a:t>T3</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2000" dirty="0">
                          <a:effectLst/>
                        </a:rPr>
                        <a:t>119,795</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EC" sz="2000" dirty="0">
                          <a:effectLst/>
                        </a:rPr>
                        <a:t>a</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471035209"/>
                  </a:ext>
                </a:extLst>
              </a:tr>
            </a:tbl>
          </a:graphicData>
        </a:graphic>
      </p:graphicFrame>
      <p:sp>
        <p:nvSpPr>
          <p:cNvPr id="3" name="Rectangle 1">
            <a:extLst>
              <a:ext uri="{FF2B5EF4-FFF2-40B4-BE49-F238E27FC236}">
                <a16:creationId xmlns:a16="http://schemas.microsoft.com/office/drawing/2014/main" xmlns="" id="{F9DF08DB-8D0C-432A-87B9-CAA949905D3D}"/>
              </a:ext>
            </a:extLst>
          </p:cNvPr>
          <p:cNvSpPr>
            <a:spLocks noChangeArrowheads="1"/>
          </p:cNvSpPr>
          <p:nvPr/>
        </p:nvSpPr>
        <p:spPr bwMode="auto">
          <a:xfrm>
            <a:off x="127443" y="699455"/>
            <a:ext cx="666322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Estadístico Tukey para tratamientos de acuerdo al consumo diario</a:t>
            </a:r>
            <a:endParaRPr kumimoji="0" lang="es-EC" altLang="es-EC"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22" name="Gráfico 21">
            <a:extLst>
              <a:ext uri="{FF2B5EF4-FFF2-40B4-BE49-F238E27FC236}">
                <a16:creationId xmlns:a16="http://schemas.microsoft.com/office/drawing/2014/main" xmlns="" id="{00000000-0008-0000-0B00-000002000000}"/>
              </a:ext>
            </a:extLst>
          </p:cNvPr>
          <p:cNvGraphicFramePr/>
          <p:nvPr/>
        </p:nvGraphicFramePr>
        <p:xfrm>
          <a:off x="708838" y="3047736"/>
          <a:ext cx="5851982" cy="3248246"/>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ángulo 3">
            <a:extLst>
              <a:ext uri="{FF2B5EF4-FFF2-40B4-BE49-F238E27FC236}">
                <a16:creationId xmlns:a16="http://schemas.microsoft.com/office/drawing/2014/main" xmlns="" id="{28ADCDD0-B38E-40D3-B5A8-44326E93C705}"/>
              </a:ext>
            </a:extLst>
          </p:cNvPr>
          <p:cNvSpPr/>
          <p:nvPr/>
        </p:nvSpPr>
        <p:spPr>
          <a:xfrm>
            <a:off x="6790663" y="2967335"/>
            <a:ext cx="4752709"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dirty="0">
                <a:latin typeface="Times New Roman" panose="02020603050405020304" pitchFamily="18" charset="0"/>
                <a:ea typeface="Calibri" panose="020F0502020204030204" pitchFamily="34" charset="0"/>
              </a:rPr>
              <a:t>Apolaya</a:t>
            </a:r>
            <a:r>
              <a:rPr lang="es-EC" dirty="0">
                <a:latin typeface="Times New Roman" panose="02020603050405020304" pitchFamily="18" charset="0"/>
                <a:ea typeface="Calibri" panose="020F0502020204030204" pitchFamily="34" charset="0"/>
              </a:rPr>
              <a:t> </a:t>
            </a:r>
            <a:r>
              <a:rPr lang="es-ES" dirty="0">
                <a:latin typeface="Times New Roman" panose="02020603050405020304" pitchFamily="18" charset="0"/>
                <a:ea typeface="Calibri" panose="020F0502020204030204" pitchFamily="34" charset="0"/>
              </a:rPr>
              <a:t>(2010)</a:t>
            </a:r>
            <a:r>
              <a:rPr lang="es-EC" dirty="0">
                <a:latin typeface="Times New Roman" panose="02020603050405020304" pitchFamily="18" charset="0"/>
                <a:ea typeface="Calibri" panose="020F0502020204030204" pitchFamily="34" charset="0"/>
              </a:rPr>
              <a:t> señala que la fibra presente en la alfalfa tiene una gran relevancia en la productividad animal debido a que incrementa la sensación de saciedad.</a:t>
            </a:r>
            <a:endParaRPr lang="es-EC" dirty="0"/>
          </a:p>
        </p:txBody>
      </p:sp>
    </p:spTree>
    <p:extLst>
      <p:ext uri="{BB962C8B-B14F-4D97-AF65-F5344CB8AC3E}">
        <p14:creationId xmlns:p14="http://schemas.microsoft.com/office/powerpoint/2010/main" val="3077163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a:extLst>
              <a:ext uri="{FF2B5EF4-FFF2-40B4-BE49-F238E27FC236}">
                <a16:creationId xmlns:a16="http://schemas.microsoft.com/office/drawing/2014/main" xmlns="" id="{2135FF55-1F4B-4B19-95E5-591CDF63A383}"/>
              </a:ext>
            </a:extLst>
          </p:cNvPr>
          <p:cNvSpPr txBox="1">
            <a:spLocks noGrp="1"/>
          </p:cNvSpPr>
          <p:nvPr>
            <p:ph type="title"/>
          </p:nvPr>
        </p:nvSpPr>
        <p:spPr>
          <a:xfrm>
            <a:off x="5029200" y="-105763"/>
            <a:ext cx="6893592" cy="786800"/>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PORCENTAJE DE POSTURA</a:t>
            </a:r>
          </a:p>
        </p:txBody>
      </p:sp>
      <p:sp>
        <p:nvSpPr>
          <p:cNvPr id="3" name="Rectangle 1">
            <a:extLst>
              <a:ext uri="{FF2B5EF4-FFF2-40B4-BE49-F238E27FC236}">
                <a16:creationId xmlns:a16="http://schemas.microsoft.com/office/drawing/2014/main" xmlns="" id="{F9DF08DB-8D0C-432A-87B9-CAA949905D3D}"/>
              </a:ext>
            </a:extLst>
          </p:cNvPr>
          <p:cNvSpPr>
            <a:spLocks noChangeArrowheads="1"/>
          </p:cNvSpPr>
          <p:nvPr/>
        </p:nvSpPr>
        <p:spPr bwMode="auto">
          <a:xfrm>
            <a:off x="538241" y="699455"/>
            <a:ext cx="666322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Estadístico Tukey para tratamientos </a:t>
            </a:r>
            <a:r>
              <a:rPr lang="es-EC" altLang="es-EC" sz="1600" b="1" dirty="0">
                <a:solidFill>
                  <a:srgbClr val="000000"/>
                </a:solidFill>
                <a:latin typeface="Arial" panose="020B0604020202020204" pitchFamily="34" charset="0"/>
                <a:ea typeface="Times New Roman" panose="02020603050405020304" pitchFamily="18" charset="0"/>
              </a:rPr>
              <a:t>en el porcentaje de postura</a:t>
            </a:r>
            <a:endParaRPr kumimoji="0" lang="es-EC" altLang="es-EC"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4" name="Rectángulo 3">
            <a:extLst>
              <a:ext uri="{FF2B5EF4-FFF2-40B4-BE49-F238E27FC236}">
                <a16:creationId xmlns:a16="http://schemas.microsoft.com/office/drawing/2014/main" xmlns="" id="{28ADCDD0-B38E-40D3-B5A8-44326E93C705}"/>
              </a:ext>
            </a:extLst>
          </p:cNvPr>
          <p:cNvSpPr/>
          <p:nvPr/>
        </p:nvSpPr>
        <p:spPr>
          <a:xfrm>
            <a:off x="6790663" y="2329042"/>
            <a:ext cx="4752709"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dirty="0"/>
              <a:t>Milena &amp; Fonseca, 2011 Plantean que los forrajes constituyen una alternativa de alimentación para las gallinas luego de los primeros 18 días de edad, lo cual influye en la producción de huevo, lográndose porcentajes de postura entre el 80 y el 90% de huevos de buena calidad.</a:t>
            </a:r>
            <a:endParaRPr lang="es-EC" dirty="0"/>
          </a:p>
        </p:txBody>
      </p:sp>
      <p:graphicFrame>
        <p:nvGraphicFramePr>
          <p:cNvPr id="6" name="Tabla 5">
            <a:extLst>
              <a:ext uri="{FF2B5EF4-FFF2-40B4-BE49-F238E27FC236}">
                <a16:creationId xmlns:a16="http://schemas.microsoft.com/office/drawing/2014/main" xmlns="" id="{6E73FDF2-F880-4B77-8937-6BDEF78F7EFB}"/>
              </a:ext>
            </a:extLst>
          </p:cNvPr>
          <p:cNvGraphicFramePr>
            <a:graphicFrameLocks noGrp="1"/>
          </p:cNvGraphicFramePr>
          <p:nvPr>
            <p:extLst>
              <p:ext uri="{D42A27DB-BD31-4B8C-83A1-F6EECF244321}">
                <p14:modId xmlns:p14="http://schemas.microsoft.com/office/powerpoint/2010/main" val="2562993486"/>
              </p:ext>
            </p:extLst>
          </p:nvPr>
        </p:nvGraphicFramePr>
        <p:xfrm>
          <a:off x="1051319" y="1099724"/>
          <a:ext cx="4933958" cy="1975172"/>
        </p:xfrm>
        <a:graphic>
          <a:graphicData uri="http://schemas.openxmlformats.org/drawingml/2006/table">
            <a:tbl>
              <a:tblPr firstRow="1" firstCol="1" bandRow="1">
                <a:tableStyleId>{5C22544A-7EE6-4342-B048-85BDC9FD1C3A}</a:tableStyleId>
              </a:tblPr>
              <a:tblGrid>
                <a:gridCol w="1305354">
                  <a:extLst>
                    <a:ext uri="{9D8B030D-6E8A-4147-A177-3AD203B41FA5}">
                      <a16:colId xmlns:a16="http://schemas.microsoft.com/office/drawing/2014/main" xmlns="" val="3439634775"/>
                    </a:ext>
                  </a:extLst>
                </a:gridCol>
                <a:gridCol w="1743180">
                  <a:extLst>
                    <a:ext uri="{9D8B030D-6E8A-4147-A177-3AD203B41FA5}">
                      <a16:colId xmlns:a16="http://schemas.microsoft.com/office/drawing/2014/main" xmlns="" val="560156143"/>
                    </a:ext>
                  </a:extLst>
                </a:gridCol>
                <a:gridCol w="1722864">
                  <a:extLst>
                    <a:ext uri="{9D8B030D-6E8A-4147-A177-3AD203B41FA5}">
                      <a16:colId xmlns:a16="http://schemas.microsoft.com/office/drawing/2014/main" xmlns="" val="380768645"/>
                    </a:ext>
                  </a:extLst>
                </a:gridCol>
                <a:gridCol w="162560">
                  <a:extLst>
                    <a:ext uri="{9D8B030D-6E8A-4147-A177-3AD203B41FA5}">
                      <a16:colId xmlns:a16="http://schemas.microsoft.com/office/drawing/2014/main" xmlns="" val="4251671605"/>
                    </a:ext>
                  </a:extLst>
                </a:gridCol>
              </a:tblGrid>
              <a:tr h="319346">
                <a:tc gridSpan="4">
                  <a:txBody>
                    <a:bodyPr/>
                    <a:lstStyle/>
                    <a:p>
                      <a:pPr algn="ctr">
                        <a:lnSpc>
                          <a:spcPct val="107000"/>
                        </a:lnSpc>
                        <a:spcAft>
                          <a:spcPts val="0"/>
                        </a:spcAft>
                      </a:pPr>
                      <a:r>
                        <a:rPr lang="es-EC" sz="2000">
                          <a:effectLst/>
                        </a:rPr>
                        <a:t>Separación de medias según Tukey (P&lt;0.05)</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3395441366"/>
                  </a:ext>
                </a:extLst>
              </a:tr>
              <a:tr h="335314">
                <a:tc>
                  <a:txBody>
                    <a:bodyPr/>
                    <a:lstStyle/>
                    <a:p>
                      <a:pPr algn="ctr">
                        <a:lnSpc>
                          <a:spcPct val="107000"/>
                        </a:lnSpc>
                        <a:spcAft>
                          <a:spcPts val="0"/>
                        </a:spcAft>
                      </a:pPr>
                      <a:r>
                        <a:rPr lang="es-EC" sz="2000">
                          <a:effectLst/>
                        </a:rPr>
                        <a:t>Trat.</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Media</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Grupo</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C"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929747309"/>
                  </a:ext>
                </a:extLst>
              </a:tr>
              <a:tr h="319346">
                <a:tc>
                  <a:txBody>
                    <a:bodyPr/>
                    <a:lstStyle/>
                    <a:p>
                      <a:pPr algn="ctr">
                        <a:lnSpc>
                          <a:spcPct val="107000"/>
                        </a:lnSpc>
                        <a:spcAft>
                          <a:spcPts val="0"/>
                        </a:spcAft>
                      </a:pPr>
                      <a:r>
                        <a:rPr lang="es-EC" sz="2000">
                          <a:effectLst/>
                        </a:rPr>
                        <a:t>T0</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71,55</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b</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C"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205937944"/>
                  </a:ext>
                </a:extLst>
              </a:tr>
              <a:tr h="319346">
                <a:tc>
                  <a:txBody>
                    <a:bodyPr/>
                    <a:lstStyle/>
                    <a:p>
                      <a:pPr algn="ctr">
                        <a:lnSpc>
                          <a:spcPct val="107000"/>
                        </a:lnSpc>
                        <a:spcAft>
                          <a:spcPts val="0"/>
                        </a:spcAft>
                      </a:pPr>
                      <a:r>
                        <a:rPr lang="es-EC" sz="2000">
                          <a:effectLst/>
                        </a:rPr>
                        <a:t>T1</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70,70</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b</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C"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36973989"/>
                  </a:ext>
                </a:extLst>
              </a:tr>
              <a:tr h="319346">
                <a:tc>
                  <a:txBody>
                    <a:bodyPr/>
                    <a:lstStyle/>
                    <a:p>
                      <a:pPr algn="ctr">
                        <a:lnSpc>
                          <a:spcPct val="107000"/>
                        </a:lnSpc>
                        <a:spcAft>
                          <a:spcPts val="0"/>
                        </a:spcAft>
                      </a:pPr>
                      <a:r>
                        <a:rPr lang="es-EC" sz="2000">
                          <a:effectLst/>
                        </a:rPr>
                        <a:t>T2</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71,57</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b</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C"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11048879"/>
                  </a:ext>
                </a:extLst>
              </a:tr>
              <a:tr h="335314">
                <a:tc>
                  <a:txBody>
                    <a:bodyPr/>
                    <a:lstStyle/>
                    <a:p>
                      <a:pPr algn="ctr">
                        <a:lnSpc>
                          <a:spcPct val="107000"/>
                        </a:lnSpc>
                        <a:spcAft>
                          <a:spcPts val="0"/>
                        </a:spcAft>
                      </a:pPr>
                      <a:r>
                        <a:rPr lang="es-EC" sz="2000">
                          <a:effectLst/>
                        </a:rPr>
                        <a:t>T3</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75,94</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a</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C"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71347401"/>
                  </a:ext>
                </a:extLst>
              </a:tr>
            </a:tbl>
          </a:graphicData>
        </a:graphic>
      </p:graphicFrame>
      <p:graphicFrame>
        <p:nvGraphicFramePr>
          <p:cNvPr id="9" name="Gráfico 8">
            <a:extLst>
              <a:ext uri="{FF2B5EF4-FFF2-40B4-BE49-F238E27FC236}">
                <a16:creationId xmlns:a16="http://schemas.microsoft.com/office/drawing/2014/main" xmlns="" id="{F483C7AA-9D6A-4E08-811A-B42847CBD2C3}"/>
              </a:ext>
            </a:extLst>
          </p:cNvPr>
          <p:cNvGraphicFramePr/>
          <p:nvPr>
            <p:extLst>
              <p:ext uri="{D42A27DB-BD31-4B8C-83A1-F6EECF244321}">
                <p14:modId xmlns:p14="http://schemas.microsoft.com/office/powerpoint/2010/main" val="2254736042"/>
              </p:ext>
            </p:extLst>
          </p:nvPr>
        </p:nvGraphicFramePr>
        <p:xfrm>
          <a:off x="152400" y="3059165"/>
          <a:ext cx="6271260" cy="32616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70082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E:\Estudiantil\Apoyo Tesis\Kathy Tufiño ESPE\Graficos\calidad_huevo_general.png"/>
          <p:cNvPicPr/>
          <p:nvPr/>
        </p:nvPicPr>
        <p:blipFill rotWithShape="1">
          <a:blip r:embed="rId2">
            <a:extLst>
              <a:ext uri="{28A0092B-C50C-407E-A947-70E740481C1C}">
                <a14:useLocalDpi xmlns:a14="http://schemas.microsoft.com/office/drawing/2010/main" val="0"/>
              </a:ext>
            </a:extLst>
          </a:blip>
          <a:srcRect t="7137"/>
          <a:stretch/>
        </p:blipFill>
        <p:spPr bwMode="auto">
          <a:xfrm>
            <a:off x="1045370" y="1574289"/>
            <a:ext cx="7182803" cy="4297680"/>
          </a:xfrm>
          <a:prstGeom prst="rect">
            <a:avLst/>
          </a:prstGeom>
          <a:noFill/>
          <a:ln>
            <a:noFill/>
          </a:ln>
          <a:extLst>
            <a:ext uri="{53640926-AAD7-44D8-BBD7-CCE9431645EC}">
              <a14:shadowObscured xmlns:a14="http://schemas.microsoft.com/office/drawing/2010/main"/>
            </a:ext>
          </a:extLst>
        </p:spPr>
      </p:pic>
      <p:sp>
        <p:nvSpPr>
          <p:cNvPr id="7" name="Elipse 6"/>
          <p:cNvSpPr/>
          <p:nvPr/>
        </p:nvSpPr>
        <p:spPr>
          <a:xfrm>
            <a:off x="4776217" y="2426059"/>
            <a:ext cx="850900" cy="482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Elipse 7"/>
          <p:cNvSpPr/>
          <p:nvPr/>
        </p:nvSpPr>
        <p:spPr>
          <a:xfrm>
            <a:off x="4776217" y="3051698"/>
            <a:ext cx="850900" cy="482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Elipse 8"/>
          <p:cNvSpPr/>
          <p:nvPr/>
        </p:nvSpPr>
        <p:spPr>
          <a:xfrm>
            <a:off x="6854667" y="3723129"/>
            <a:ext cx="850900" cy="482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Elipse 9"/>
          <p:cNvSpPr/>
          <p:nvPr/>
        </p:nvSpPr>
        <p:spPr>
          <a:xfrm>
            <a:off x="6854667" y="2450273"/>
            <a:ext cx="850900" cy="482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 Título">
            <a:extLst>
              <a:ext uri="{FF2B5EF4-FFF2-40B4-BE49-F238E27FC236}">
                <a16:creationId xmlns:a16="http://schemas.microsoft.com/office/drawing/2014/main" xmlns="" id="{1B27B33F-B800-4070-B59A-87A7EA20A3CA}"/>
              </a:ext>
            </a:extLst>
          </p:cNvPr>
          <p:cNvSpPr txBox="1">
            <a:spLocks noGrp="1"/>
          </p:cNvSpPr>
          <p:nvPr>
            <p:ph type="title"/>
          </p:nvPr>
        </p:nvSpPr>
        <p:spPr>
          <a:xfrm>
            <a:off x="691116" y="63499"/>
            <a:ext cx="11231677" cy="61753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3200" b="1" dirty="0">
                <a:solidFill>
                  <a:schemeClr val="accent5">
                    <a:lumMod val="50000"/>
                  </a:schemeClr>
                </a:solidFill>
                <a:latin typeface="Times New Roman" panose="02020603050405020304" pitchFamily="18" charset="0"/>
                <a:cs typeface="Times New Roman" panose="02020603050405020304" pitchFamily="18" charset="0"/>
              </a:rPr>
              <a:t>ANÁLISIS DE PARÁMETROS DE CALIDAD DE HUEVO</a:t>
            </a:r>
          </a:p>
        </p:txBody>
      </p:sp>
      <p:sp>
        <p:nvSpPr>
          <p:cNvPr id="12" name="Rectangle 1">
            <a:extLst>
              <a:ext uri="{FF2B5EF4-FFF2-40B4-BE49-F238E27FC236}">
                <a16:creationId xmlns:a16="http://schemas.microsoft.com/office/drawing/2014/main" xmlns="" id="{C4745EEE-34EC-481C-AD48-1DDD8CA43261}"/>
              </a:ext>
            </a:extLst>
          </p:cNvPr>
          <p:cNvSpPr>
            <a:spLocks noChangeArrowheads="1"/>
          </p:cNvSpPr>
          <p:nvPr/>
        </p:nvSpPr>
        <p:spPr bwMode="auto">
          <a:xfrm>
            <a:off x="3027441" y="979177"/>
            <a:ext cx="3919459"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Matri</a:t>
            </a:r>
            <a:r>
              <a:rPr lang="es-EC" altLang="es-EC" sz="1600" b="1" dirty="0">
                <a:solidFill>
                  <a:srgbClr val="000000"/>
                </a:solidFill>
                <a:latin typeface="Arial" panose="020B0604020202020204" pitchFamily="34" charset="0"/>
                <a:ea typeface="Times New Roman" panose="02020603050405020304" pitchFamily="18" charset="0"/>
              </a:rPr>
              <a:t>z de correlación de variables</a:t>
            </a:r>
            <a:endParaRPr kumimoji="0" lang="es-EC" altLang="es-EC"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13" name="Elipse 12">
            <a:extLst>
              <a:ext uri="{FF2B5EF4-FFF2-40B4-BE49-F238E27FC236}">
                <a16:creationId xmlns:a16="http://schemas.microsoft.com/office/drawing/2014/main" xmlns="" id="{E2C3AD69-7215-45F5-A974-6A65F66BF30B}"/>
              </a:ext>
            </a:extLst>
          </p:cNvPr>
          <p:cNvSpPr/>
          <p:nvPr/>
        </p:nvSpPr>
        <p:spPr>
          <a:xfrm>
            <a:off x="5848118" y="1840614"/>
            <a:ext cx="850900" cy="482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CuadroTexto 1">
            <a:extLst>
              <a:ext uri="{FF2B5EF4-FFF2-40B4-BE49-F238E27FC236}">
                <a16:creationId xmlns:a16="http://schemas.microsoft.com/office/drawing/2014/main" xmlns="" id="{05B2D452-C5C4-4FC9-B606-36976C1882A5}"/>
              </a:ext>
            </a:extLst>
          </p:cNvPr>
          <p:cNvSpPr txBox="1"/>
          <p:nvPr/>
        </p:nvSpPr>
        <p:spPr>
          <a:xfrm>
            <a:off x="8601740" y="2518635"/>
            <a:ext cx="3051544" cy="20313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C" dirty="0"/>
              <a:t>Castañeda (2000), determinó que los parámetros de la calidad se relacionan entre sí, ya que en conjunto determinan la correcta formación del huevo.</a:t>
            </a:r>
          </a:p>
          <a:p>
            <a:endParaRPr lang="es-EC" dirty="0"/>
          </a:p>
        </p:txBody>
      </p:sp>
    </p:spTree>
    <p:extLst>
      <p:ext uri="{BB962C8B-B14F-4D97-AF65-F5344CB8AC3E}">
        <p14:creationId xmlns:p14="http://schemas.microsoft.com/office/powerpoint/2010/main" val="2975191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778042" y="939035"/>
          <a:ext cx="3997158" cy="3521964"/>
        </p:xfrm>
        <a:graphic>
          <a:graphicData uri="http://schemas.openxmlformats.org/drawingml/2006/table">
            <a:tbl>
              <a:tblPr firstRow="1" firstCol="1" bandRow="1">
                <a:tableStyleId>{5FD0F851-EC5A-4D38-B0AD-8093EC10F338}</a:tableStyleId>
              </a:tblPr>
              <a:tblGrid>
                <a:gridCol w="1043549">
                  <a:extLst>
                    <a:ext uri="{9D8B030D-6E8A-4147-A177-3AD203B41FA5}">
                      <a16:colId xmlns:a16="http://schemas.microsoft.com/office/drawing/2014/main" xmlns="" val="20000"/>
                    </a:ext>
                  </a:extLst>
                </a:gridCol>
                <a:gridCol w="1393564">
                  <a:extLst>
                    <a:ext uri="{9D8B030D-6E8A-4147-A177-3AD203B41FA5}">
                      <a16:colId xmlns:a16="http://schemas.microsoft.com/office/drawing/2014/main" xmlns="" val="20001"/>
                    </a:ext>
                  </a:extLst>
                </a:gridCol>
                <a:gridCol w="1560045">
                  <a:extLst>
                    <a:ext uri="{9D8B030D-6E8A-4147-A177-3AD203B41FA5}">
                      <a16:colId xmlns:a16="http://schemas.microsoft.com/office/drawing/2014/main" xmlns="" val="20002"/>
                    </a:ext>
                  </a:extLst>
                </a:gridCol>
              </a:tblGrid>
              <a:tr h="262389">
                <a:tc gridSpan="3">
                  <a:txBody>
                    <a:bodyPr/>
                    <a:lstStyle/>
                    <a:p>
                      <a:pPr marL="0" algn="ctr" defTabSz="914400" rtl="0" eaLnBrk="1" latinLnBrk="0" hangingPunct="1">
                        <a:lnSpc>
                          <a:spcPct val="107000"/>
                        </a:lnSpc>
                        <a:spcAft>
                          <a:spcPts val="0"/>
                        </a:spcAft>
                      </a:pPr>
                      <a:r>
                        <a:rPr lang="es-EC" sz="1800" kern="1200" dirty="0">
                          <a:solidFill>
                            <a:schemeClr val="tx1"/>
                          </a:solidFill>
                          <a:effectLst/>
                          <a:latin typeface="+mn-lt"/>
                          <a:ea typeface="+mn-ea"/>
                          <a:cs typeface="+mn-cs"/>
                        </a:rPr>
                        <a:t>Separación de medias según Tukey (P&lt;0.05)</a:t>
                      </a:r>
                    </a:p>
                  </a:txBody>
                  <a:tcPr marL="68580" marR="68580"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0"/>
                  </a:ext>
                </a:extLst>
              </a:tr>
              <a:tr h="536955">
                <a:tc>
                  <a:txBody>
                    <a:bodyPr/>
                    <a:lstStyle/>
                    <a:p>
                      <a:pPr marL="0" algn="ctr" defTabSz="914400" rtl="0" eaLnBrk="1" latinLnBrk="0" hangingPunct="1">
                        <a:lnSpc>
                          <a:spcPct val="107000"/>
                        </a:lnSpc>
                        <a:spcAft>
                          <a:spcPts val="0"/>
                        </a:spcAft>
                      </a:pPr>
                      <a:r>
                        <a:rPr lang="es-EC" sz="1800" kern="1200">
                          <a:solidFill>
                            <a:schemeClr val="tx1"/>
                          </a:solidFill>
                          <a:effectLst/>
                          <a:latin typeface="+mn-lt"/>
                          <a:ea typeface="+mn-ea"/>
                          <a:cs typeface="+mn-cs"/>
                        </a:rPr>
                        <a:t>Trat.</a:t>
                      </a:r>
                    </a:p>
                  </a:txBody>
                  <a:tcPr marL="68580" marR="68580" marT="0" marB="0"/>
                </a:tc>
                <a:tc>
                  <a:txBody>
                    <a:bodyPr/>
                    <a:lstStyle/>
                    <a:p>
                      <a:pPr marL="0" algn="ctr" defTabSz="914400" rtl="0" eaLnBrk="1" latinLnBrk="0" hangingPunct="1">
                        <a:lnSpc>
                          <a:spcPct val="107000"/>
                        </a:lnSpc>
                        <a:spcAft>
                          <a:spcPts val="0"/>
                        </a:spcAft>
                      </a:pPr>
                      <a:r>
                        <a:rPr lang="es-EC" sz="1800" kern="1200" dirty="0">
                          <a:solidFill>
                            <a:schemeClr val="tx1"/>
                          </a:solidFill>
                          <a:effectLst/>
                          <a:latin typeface="+mn-lt"/>
                          <a:ea typeface="+mn-ea"/>
                          <a:cs typeface="+mn-cs"/>
                        </a:rPr>
                        <a:t>Media</a:t>
                      </a:r>
                    </a:p>
                  </a:txBody>
                  <a:tcPr marL="68580" marR="68580" marT="0" marB="0"/>
                </a:tc>
                <a:tc>
                  <a:txBody>
                    <a:bodyPr/>
                    <a:lstStyle/>
                    <a:p>
                      <a:pPr marL="0" algn="ctr" defTabSz="914400" rtl="0" eaLnBrk="1" latinLnBrk="0" hangingPunct="1">
                        <a:lnSpc>
                          <a:spcPct val="107000"/>
                        </a:lnSpc>
                        <a:spcAft>
                          <a:spcPts val="0"/>
                        </a:spcAft>
                      </a:pPr>
                      <a:r>
                        <a:rPr lang="es-EC" sz="1800" kern="1200" dirty="0">
                          <a:solidFill>
                            <a:schemeClr val="tx1"/>
                          </a:solidFill>
                          <a:effectLst/>
                          <a:latin typeface="+mn-lt"/>
                          <a:ea typeface="+mn-ea"/>
                          <a:cs typeface="+mn-cs"/>
                        </a:rPr>
                        <a:t>Grupo</a:t>
                      </a:r>
                    </a:p>
                    <a:p>
                      <a:pPr marL="0" algn="ctr" defTabSz="914400" rtl="0" eaLnBrk="1" latinLnBrk="0" hangingPunct="1">
                        <a:lnSpc>
                          <a:spcPct val="107000"/>
                        </a:lnSpc>
                        <a:spcAft>
                          <a:spcPts val="0"/>
                        </a:spcAft>
                      </a:pPr>
                      <a:r>
                        <a:rPr lang="es-EC" sz="1800" kern="1200" dirty="0">
                          <a:solidFill>
                            <a:schemeClr val="tx1"/>
                          </a:solidFill>
                          <a:effectLst/>
                          <a:latin typeface="+mn-lt"/>
                          <a:ea typeface="+mn-ea"/>
                          <a:cs typeface="+mn-cs"/>
                        </a:rPr>
                        <a:t> </a:t>
                      </a:r>
                    </a:p>
                  </a:txBody>
                  <a:tcPr marL="68580" marR="68580" marT="0" marB="0"/>
                </a:tc>
                <a:extLst>
                  <a:ext uri="{0D108BD9-81ED-4DB2-BD59-A6C34878D82A}">
                    <a16:rowId xmlns:a16="http://schemas.microsoft.com/office/drawing/2014/main" xmlns="" val="10001"/>
                  </a:ext>
                </a:extLst>
              </a:tr>
              <a:tr h="536955">
                <a:tc>
                  <a:txBody>
                    <a:bodyPr/>
                    <a:lstStyle/>
                    <a:p>
                      <a:pPr marL="0" algn="ctr" defTabSz="914400" rtl="0" eaLnBrk="1" latinLnBrk="0" hangingPunct="1">
                        <a:lnSpc>
                          <a:spcPct val="107000"/>
                        </a:lnSpc>
                        <a:spcAft>
                          <a:spcPts val="0"/>
                        </a:spcAft>
                      </a:pPr>
                      <a:r>
                        <a:rPr lang="es-EC" sz="1800" kern="1200">
                          <a:solidFill>
                            <a:schemeClr val="tx1"/>
                          </a:solidFill>
                          <a:effectLst/>
                          <a:latin typeface="+mn-lt"/>
                          <a:ea typeface="+mn-ea"/>
                          <a:cs typeface="+mn-cs"/>
                        </a:rPr>
                        <a:t>T0</a:t>
                      </a:r>
                    </a:p>
                  </a:txBody>
                  <a:tcPr marL="68580" marR="68580" marT="0" marB="0"/>
                </a:tc>
                <a:tc>
                  <a:txBody>
                    <a:bodyPr/>
                    <a:lstStyle/>
                    <a:p>
                      <a:pPr marL="0" algn="ctr" defTabSz="914400" rtl="0" eaLnBrk="1" latinLnBrk="0" hangingPunct="1">
                        <a:lnSpc>
                          <a:spcPct val="107000"/>
                        </a:lnSpc>
                        <a:spcAft>
                          <a:spcPts val="0"/>
                        </a:spcAft>
                      </a:pPr>
                      <a:r>
                        <a:rPr lang="es-EC" sz="1800" kern="1200">
                          <a:solidFill>
                            <a:schemeClr val="tx1"/>
                          </a:solidFill>
                          <a:effectLst/>
                          <a:latin typeface="+mn-lt"/>
                          <a:ea typeface="+mn-ea"/>
                          <a:cs typeface="+mn-cs"/>
                        </a:rPr>
                        <a:t>68,40</a:t>
                      </a:r>
                    </a:p>
                  </a:txBody>
                  <a:tcPr marL="68580" marR="68580" marT="0" marB="0"/>
                </a:tc>
                <a:tc>
                  <a:txBody>
                    <a:bodyPr/>
                    <a:lstStyle/>
                    <a:p>
                      <a:pPr marL="0" algn="ctr" defTabSz="914400" rtl="0" eaLnBrk="1" latinLnBrk="0" hangingPunct="1">
                        <a:lnSpc>
                          <a:spcPct val="107000"/>
                        </a:lnSpc>
                        <a:spcAft>
                          <a:spcPts val="0"/>
                        </a:spcAft>
                      </a:pPr>
                      <a:r>
                        <a:rPr lang="es-EC" sz="1800" kern="1200" dirty="0">
                          <a:solidFill>
                            <a:schemeClr val="tx1"/>
                          </a:solidFill>
                          <a:effectLst/>
                          <a:latin typeface="+mn-lt"/>
                          <a:ea typeface="+mn-ea"/>
                          <a:cs typeface="+mn-cs"/>
                        </a:rPr>
                        <a:t>a</a:t>
                      </a:r>
                    </a:p>
                    <a:p>
                      <a:pPr marL="0" algn="ctr" defTabSz="914400" rtl="0" eaLnBrk="1" latinLnBrk="0" hangingPunct="1">
                        <a:lnSpc>
                          <a:spcPct val="107000"/>
                        </a:lnSpc>
                        <a:spcAft>
                          <a:spcPts val="0"/>
                        </a:spcAft>
                      </a:pPr>
                      <a:r>
                        <a:rPr lang="es-EC" sz="1800" kern="1200" dirty="0">
                          <a:solidFill>
                            <a:schemeClr val="tx1"/>
                          </a:solidFill>
                          <a:effectLst/>
                          <a:latin typeface="+mn-lt"/>
                          <a:ea typeface="+mn-ea"/>
                          <a:cs typeface="+mn-cs"/>
                        </a:rPr>
                        <a:t> </a:t>
                      </a:r>
                    </a:p>
                  </a:txBody>
                  <a:tcPr marL="68580" marR="68580" marT="0" marB="0"/>
                </a:tc>
                <a:extLst>
                  <a:ext uri="{0D108BD9-81ED-4DB2-BD59-A6C34878D82A}">
                    <a16:rowId xmlns:a16="http://schemas.microsoft.com/office/drawing/2014/main" xmlns="" val="10002"/>
                  </a:ext>
                </a:extLst>
              </a:tr>
              <a:tr h="536955">
                <a:tc>
                  <a:txBody>
                    <a:bodyPr/>
                    <a:lstStyle/>
                    <a:p>
                      <a:pPr marL="0" algn="ctr" defTabSz="914400" rtl="0" eaLnBrk="1" latinLnBrk="0" hangingPunct="1">
                        <a:lnSpc>
                          <a:spcPct val="107000"/>
                        </a:lnSpc>
                        <a:spcAft>
                          <a:spcPts val="0"/>
                        </a:spcAft>
                      </a:pPr>
                      <a:r>
                        <a:rPr lang="es-EC" sz="1800" kern="1200">
                          <a:solidFill>
                            <a:schemeClr val="tx1"/>
                          </a:solidFill>
                          <a:effectLst/>
                          <a:latin typeface="+mn-lt"/>
                          <a:ea typeface="+mn-ea"/>
                          <a:cs typeface="+mn-cs"/>
                        </a:rPr>
                        <a:t>T1</a:t>
                      </a:r>
                    </a:p>
                  </a:txBody>
                  <a:tcPr marL="68580" marR="68580" marT="0" marB="0"/>
                </a:tc>
                <a:tc>
                  <a:txBody>
                    <a:bodyPr/>
                    <a:lstStyle/>
                    <a:p>
                      <a:pPr marL="0" algn="ctr" defTabSz="914400" rtl="0" eaLnBrk="1" latinLnBrk="0" hangingPunct="1">
                        <a:lnSpc>
                          <a:spcPct val="107000"/>
                        </a:lnSpc>
                        <a:spcAft>
                          <a:spcPts val="0"/>
                        </a:spcAft>
                      </a:pPr>
                      <a:r>
                        <a:rPr lang="es-EC" sz="1800" kern="1200">
                          <a:solidFill>
                            <a:schemeClr val="tx1"/>
                          </a:solidFill>
                          <a:effectLst/>
                          <a:latin typeface="+mn-lt"/>
                          <a:ea typeface="+mn-ea"/>
                          <a:cs typeface="+mn-cs"/>
                        </a:rPr>
                        <a:t>70,06</a:t>
                      </a:r>
                    </a:p>
                  </a:txBody>
                  <a:tcPr marL="68580" marR="68580" marT="0" marB="0"/>
                </a:tc>
                <a:tc>
                  <a:txBody>
                    <a:bodyPr/>
                    <a:lstStyle/>
                    <a:p>
                      <a:pPr marL="0" algn="ctr" defTabSz="914400" rtl="0" eaLnBrk="1" latinLnBrk="0" hangingPunct="1">
                        <a:lnSpc>
                          <a:spcPct val="107000"/>
                        </a:lnSpc>
                        <a:spcAft>
                          <a:spcPts val="0"/>
                        </a:spcAft>
                      </a:pPr>
                      <a:r>
                        <a:rPr lang="es-EC" sz="1800" kern="1200" dirty="0">
                          <a:solidFill>
                            <a:schemeClr val="tx1"/>
                          </a:solidFill>
                          <a:effectLst/>
                          <a:latin typeface="+mn-lt"/>
                          <a:ea typeface="+mn-ea"/>
                          <a:cs typeface="+mn-cs"/>
                        </a:rPr>
                        <a:t>a</a:t>
                      </a:r>
                    </a:p>
                    <a:p>
                      <a:pPr marL="0" algn="ctr" defTabSz="914400" rtl="0" eaLnBrk="1" latinLnBrk="0" hangingPunct="1">
                        <a:lnSpc>
                          <a:spcPct val="107000"/>
                        </a:lnSpc>
                        <a:spcAft>
                          <a:spcPts val="0"/>
                        </a:spcAft>
                      </a:pPr>
                      <a:r>
                        <a:rPr lang="es-EC" sz="1800" kern="1200" dirty="0">
                          <a:solidFill>
                            <a:schemeClr val="tx1"/>
                          </a:solidFill>
                          <a:effectLst/>
                          <a:latin typeface="+mn-lt"/>
                          <a:ea typeface="+mn-ea"/>
                          <a:cs typeface="+mn-cs"/>
                        </a:rPr>
                        <a:t> </a:t>
                      </a:r>
                    </a:p>
                  </a:txBody>
                  <a:tcPr marL="68580" marR="68580" marT="0" marB="0"/>
                </a:tc>
                <a:extLst>
                  <a:ext uri="{0D108BD9-81ED-4DB2-BD59-A6C34878D82A}">
                    <a16:rowId xmlns:a16="http://schemas.microsoft.com/office/drawing/2014/main" xmlns="" val="10003"/>
                  </a:ext>
                </a:extLst>
              </a:tr>
              <a:tr h="536955">
                <a:tc>
                  <a:txBody>
                    <a:bodyPr/>
                    <a:lstStyle/>
                    <a:p>
                      <a:pPr marL="0" algn="ctr" defTabSz="914400" rtl="0" eaLnBrk="1" latinLnBrk="0" hangingPunct="1">
                        <a:lnSpc>
                          <a:spcPct val="107000"/>
                        </a:lnSpc>
                        <a:spcAft>
                          <a:spcPts val="0"/>
                        </a:spcAft>
                      </a:pPr>
                      <a:r>
                        <a:rPr lang="es-EC" sz="1800" kern="1200">
                          <a:solidFill>
                            <a:schemeClr val="tx1"/>
                          </a:solidFill>
                          <a:effectLst/>
                          <a:latin typeface="+mn-lt"/>
                          <a:ea typeface="+mn-ea"/>
                          <a:cs typeface="+mn-cs"/>
                        </a:rPr>
                        <a:t>T2</a:t>
                      </a:r>
                    </a:p>
                  </a:txBody>
                  <a:tcPr marL="68580" marR="68580" marT="0" marB="0"/>
                </a:tc>
                <a:tc>
                  <a:txBody>
                    <a:bodyPr/>
                    <a:lstStyle/>
                    <a:p>
                      <a:pPr marL="0" algn="ctr" defTabSz="914400" rtl="0" eaLnBrk="1" latinLnBrk="0" hangingPunct="1">
                        <a:lnSpc>
                          <a:spcPct val="107000"/>
                        </a:lnSpc>
                        <a:spcAft>
                          <a:spcPts val="0"/>
                        </a:spcAft>
                      </a:pPr>
                      <a:r>
                        <a:rPr lang="es-EC" sz="1800" kern="1200">
                          <a:solidFill>
                            <a:schemeClr val="tx1"/>
                          </a:solidFill>
                          <a:effectLst/>
                          <a:latin typeface="+mn-lt"/>
                          <a:ea typeface="+mn-ea"/>
                          <a:cs typeface="+mn-cs"/>
                        </a:rPr>
                        <a:t>69,15</a:t>
                      </a:r>
                    </a:p>
                  </a:txBody>
                  <a:tcPr marL="68580" marR="68580" marT="0" marB="0"/>
                </a:tc>
                <a:tc>
                  <a:txBody>
                    <a:bodyPr/>
                    <a:lstStyle/>
                    <a:p>
                      <a:pPr marL="0" algn="ctr" defTabSz="914400" rtl="0" eaLnBrk="1" latinLnBrk="0" hangingPunct="1">
                        <a:lnSpc>
                          <a:spcPct val="107000"/>
                        </a:lnSpc>
                        <a:spcAft>
                          <a:spcPts val="0"/>
                        </a:spcAft>
                      </a:pPr>
                      <a:r>
                        <a:rPr lang="es-EC" sz="1800" kern="1200" dirty="0">
                          <a:solidFill>
                            <a:schemeClr val="tx1"/>
                          </a:solidFill>
                          <a:effectLst/>
                          <a:latin typeface="+mn-lt"/>
                          <a:ea typeface="+mn-ea"/>
                          <a:cs typeface="+mn-cs"/>
                        </a:rPr>
                        <a:t>a</a:t>
                      </a:r>
                    </a:p>
                    <a:p>
                      <a:pPr marL="0" algn="ctr" defTabSz="914400" rtl="0" eaLnBrk="1" latinLnBrk="0" hangingPunct="1">
                        <a:lnSpc>
                          <a:spcPct val="107000"/>
                        </a:lnSpc>
                        <a:spcAft>
                          <a:spcPts val="0"/>
                        </a:spcAft>
                      </a:pPr>
                      <a:r>
                        <a:rPr lang="es-EC" sz="1800" kern="1200">
                          <a:solidFill>
                            <a:schemeClr val="tx1"/>
                          </a:solidFill>
                          <a:effectLst/>
                          <a:latin typeface="+mn-lt"/>
                          <a:ea typeface="+mn-ea"/>
                          <a:cs typeface="+mn-cs"/>
                        </a:rPr>
                        <a:t> </a:t>
                      </a:r>
                    </a:p>
                  </a:txBody>
                  <a:tcPr marL="68580" marR="68580" marT="0" marB="0"/>
                </a:tc>
                <a:extLst>
                  <a:ext uri="{0D108BD9-81ED-4DB2-BD59-A6C34878D82A}">
                    <a16:rowId xmlns:a16="http://schemas.microsoft.com/office/drawing/2014/main" xmlns="" val="10004"/>
                  </a:ext>
                </a:extLst>
              </a:tr>
              <a:tr h="536955">
                <a:tc>
                  <a:txBody>
                    <a:bodyPr/>
                    <a:lstStyle/>
                    <a:p>
                      <a:pPr marL="0" algn="ctr" defTabSz="914400" rtl="0" eaLnBrk="1" latinLnBrk="0" hangingPunct="1">
                        <a:lnSpc>
                          <a:spcPct val="107000"/>
                        </a:lnSpc>
                        <a:spcAft>
                          <a:spcPts val="0"/>
                        </a:spcAft>
                      </a:pPr>
                      <a:r>
                        <a:rPr lang="es-EC" sz="1800" kern="1200" dirty="0">
                          <a:solidFill>
                            <a:schemeClr val="tx1"/>
                          </a:solidFill>
                          <a:effectLst/>
                          <a:latin typeface="+mn-lt"/>
                          <a:ea typeface="+mn-ea"/>
                          <a:cs typeface="+mn-cs"/>
                        </a:rPr>
                        <a:t>T3</a:t>
                      </a:r>
                    </a:p>
                  </a:txBody>
                  <a:tcPr marL="68580" marR="68580" marT="0" marB="0"/>
                </a:tc>
                <a:tc>
                  <a:txBody>
                    <a:bodyPr/>
                    <a:lstStyle/>
                    <a:p>
                      <a:pPr marL="0" algn="ctr" defTabSz="914400" rtl="0" eaLnBrk="1" latinLnBrk="0" hangingPunct="1">
                        <a:lnSpc>
                          <a:spcPct val="107000"/>
                        </a:lnSpc>
                        <a:spcAft>
                          <a:spcPts val="0"/>
                        </a:spcAft>
                      </a:pPr>
                      <a:r>
                        <a:rPr lang="es-EC" sz="1800" kern="1200" dirty="0">
                          <a:solidFill>
                            <a:schemeClr val="tx1"/>
                          </a:solidFill>
                          <a:effectLst/>
                          <a:latin typeface="+mn-lt"/>
                          <a:ea typeface="+mn-ea"/>
                          <a:cs typeface="+mn-cs"/>
                        </a:rPr>
                        <a:t>67,74</a:t>
                      </a:r>
                    </a:p>
                  </a:txBody>
                  <a:tcPr marL="68580" marR="68580" marT="0" marB="0"/>
                </a:tc>
                <a:tc>
                  <a:txBody>
                    <a:bodyPr/>
                    <a:lstStyle/>
                    <a:p>
                      <a:pPr marL="0" algn="ctr" defTabSz="914400" rtl="0" eaLnBrk="1" latinLnBrk="0" hangingPunct="1">
                        <a:lnSpc>
                          <a:spcPct val="107000"/>
                        </a:lnSpc>
                        <a:spcAft>
                          <a:spcPts val="0"/>
                        </a:spcAft>
                      </a:pPr>
                      <a:r>
                        <a:rPr lang="es-EC" sz="1800" kern="1200" dirty="0">
                          <a:solidFill>
                            <a:schemeClr val="tx1"/>
                          </a:solidFill>
                          <a:effectLst/>
                          <a:latin typeface="+mn-lt"/>
                          <a:ea typeface="+mn-ea"/>
                          <a:cs typeface="+mn-cs"/>
                        </a:rPr>
                        <a:t>a</a:t>
                      </a:r>
                    </a:p>
                    <a:p>
                      <a:pPr marL="0" algn="ctr" defTabSz="914400" rtl="0" eaLnBrk="1" latinLnBrk="0" hangingPunct="1">
                        <a:lnSpc>
                          <a:spcPct val="107000"/>
                        </a:lnSpc>
                        <a:spcAft>
                          <a:spcPts val="0"/>
                        </a:spcAft>
                      </a:pPr>
                      <a:r>
                        <a:rPr lang="es-EC" sz="1800" kern="1200" dirty="0">
                          <a:solidFill>
                            <a:schemeClr val="tx1"/>
                          </a:solidFill>
                          <a:effectLst/>
                          <a:latin typeface="+mn-lt"/>
                          <a:ea typeface="+mn-ea"/>
                          <a:cs typeface="+mn-cs"/>
                        </a:rPr>
                        <a:t> </a:t>
                      </a:r>
                    </a:p>
                  </a:txBody>
                  <a:tcPr marL="68580" marR="68580" marT="0" marB="0"/>
                </a:tc>
                <a:extLst>
                  <a:ext uri="{0D108BD9-81ED-4DB2-BD59-A6C34878D82A}">
                    <a16:rowId xmlns:a16="http://schemas.microsoft.com/office/drawing/2014/main" xmlns="" val="10005"/>
                  </a:ext>
                </a:extLst>
              </a:tr>
            </a:tbl>
          </a:graphicData>
        </a:graphic>
      </p:graphicFrame>
      <p:graphicFrame>
        <p:nvGraphicFramePr>
          <p:cNvPr id="5" name="Gráfico 4"/>
          <p:cNvGraphicFramePr/>
          <p:nvPr/>
        </p:nvGraphicFramePr>
        <p:xfrm>
          <a:off x="5588000" y="889000"/>
          <a:ext cx="5943600" cy="3556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ángulo 5"/>
          <p:cNvSpPr/>
          <p:nvPr/>
        </p:nvSpPr>
        <p:spPr>
          <a:xfrm>
            <a:off x="431800" y="4790074"/>
            <a:ext cx="5194300" cy="1244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s-EC" dirty="0"/>
              <a:t>La influencia en la cantidad de alimento para el peso es determinante ya que de esta depende el volumen y el tamaño de huevo que pongan las gallinas” (Flores, 1994, p. 12).</a:t>
            </a:r>
          </a:p>
        </p:txBody>
      </p:sp>
      <p:sp>
        <p:nvSpPr>
          <p:cNvPr id="7" name="Rectángulo 6"/>
          <p:cNvSpPr/>
          <p:nvPr/>
        </p:nvSpPr>
        <p:spPr>
          <a:xfrm>
            <a:off x="778042" y="2682666"/>
            <a:ext cx="4000500" cy="50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CuadroTexto 2"/>
          <p:cNvSpPr txBox="1"/>
          <p:nvPr/>
        </p:nvSpPr>
        <p:spPr>
          <a:xfrm>
            <a:off x="6070600" y="4790074"/>
            <a:ext cx="5731042"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a:t>Según Naranjo (2014) la diferencia entre pesos es afectada por cuatro factores los cuales son genética, peso corporal, crecimiento y la nutrición.</a:t>
            </a:r>
          </a:p>
          <a:p>
            <a:endParaRPr lang="es-EC" dirty="0"/>
          </a:p>
        </p:txBody>
      </p:sp>
      <p:sp>
        <p:nvSpPr>
          <p:cNvPr id="8" name="1 Título">
            <a:extLst>
              <a:ext uri="{FF2B5EF4-FFF2-40B4-BE49-F238E27FC236}">
                <a16:creationId xmlns:a16="http://schemas.microsoft.com/office/drawing/2014/main" xmlns="" id="{F3E01283-5F65-4AA7-ACA1-89F4519504B4}"/>
              </a:ext>
            </a:extLst>
          </p:cNvPr>
          <p:cNvSpPr txBox="1">
            <a:spLocks/>
          </p:cNvSpPr>
          <p:nvPr/>
        </p:nvSpPr>
        <p:spPr>
          <a:xfrm>
            <a:off x="5029200" y="-101388"/>
            <a:ext cx="6893592" cy="78680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PESO DEL HUEVO</a:t>
            </a:r>
          </a:p>
        </p:txBody>
      </p:sp>
    </p:spTree>
    <p:extLst>
      <p:ext uri="{BB962C8B-B14F-4D97-AF65-F5344CB8AC3E}">
        <p14:creationId xmlns:p14="http://schemas.microsoft.com/office/powerpoint/2010/main" val="348008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a 10"/>
          <p:cNvGraphicFramePr/>
          <p:nvPr>
            <p:extLst>
              <p:ext uri="{D42A27DB-BD31-4B8C-83A1-F6EECF244321}">
                <p14:modId xmlns:p14="http://schemas.microsoft.com/office/powerpoint/2010/main" val="1599982426"/>
              </p:ext>
            </p:extLst>
          </p:nvPr>
        </p:nvGraphicFramePr>
        <p:xfrm>
          <a:off x="5522494" y="1227220"/>
          <a:ext cx="6009105" cy="4345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agen 12"/>
          <p:cNvPicPr>
            <a:picLocks noChangeAspect="1"/>
          </p:cNvPicPr>
          <p:nvPr/>
        </p:nvPicPr>
        <p:blipFill rotWithShape="1">
          <a:blip r:embed="rId7"/>
          <a:srcRect l="19570" r="19813" b="919"/>
          <a:stretch/>
        </p:blipFill>
        <p:spPr>
          <a:xfrm>
            <a:off x="1093548" y="577516"/>
            <a:ext cx="3478453" cy="2712117"/>
          </a:xfrm>
          <a:prstGeom prst="rect">
            <a:avLst/>
          </a:prstGeom>
        </p:spPr>
      </p:pic>
      <p:pic>
        <p:nvPicPr>
          <p:cNvPr id="14" name="Imagen 13"/>
          <p:cNvPicPr>
            <a:picLocks noChangeAspect="1"/>
          </p:cNvPicPr>
          <p:nvPr/>
        </p:nvPicPr>
        <p:blipFill>
          <a:blip r:embed="rId8"/>
          <a:stretch>
            <a:fillRect/>
          </a:stretch>
        </p:blipFill>
        <p:spPr>
          <a:xfrm>
            <a:off x="2127975" y="1482390"/>
            <a:ext cx="2444025" cy="1591254"/>
          </a:xfrm>
          <a:prstGeom prst="ellipse">
            <a:avLst/>
          </a:prstGeom>
        </p:spPr>
      </p:pic>
      <p:pic>
        <p:nvPicPr>
          <p:cNvPr id="15" name="Imagen 14"/>
          <p:cNvPicPr>
            <a:picLocks noChangeAspect="1"/>
          </p:cNvPicPr>
          <p:nvPr/>
        </p:nvPicPr>
        <p:blipFill>
          <a:blip r:embed="rId9"/>
          <a:stretch>
            <a:fillRect/>
          </a:stretch>
        </p:blipFill>
        <p:spPr>
          <a:xfrm>
            <a:off x="1868810" y="3289633"/>
            <a:ext cx="2197864" cy="1462579"/>
          </a:xfrm>
          <a:prstGeom prst="ellipse">
            <a:avLst/>
          </a:prstGeom>
          <a:ln>
            <a:noFill/>
          </a:ln>
          <a:effectLst>
            <a:softEdge rad="112500"/>
          </a:effectLst>
        </p:spPr>
      </p:pic>
      <p:pic>
        <p:nvPicPr>
          <p:cNvPr id="16" name="Imagen 15"/>
          <p:cNvPicPr>
            <a:picLocks noChangeAspect="1"/>
          </p:cNvPicPr>
          <p:nvPr/>
        </p:nvPicPr>
        <p:blipFill>
          <a:blip r:embed="rId10"/>
          <a:stretch>
            <a:fillRect/>
          </a:stretch>
        </p:blipFill>
        <p:spPr>
          <a:xfrm>
            <a:off x="3136951" y="4401252"/>
            <a:ext cx="1898984" cy="1329289"/>
          </a:xfrm>
          <a:prstGeom prst="rect">
            <a:avLst/>
          </a:prstGeom>
        </p:spPr>
      </p:pic>
      <p:pic>
        <p:nvPicPr>
          <p:cNvPr id="4098" name="Picture 2" descr="Resultado de imagen para balanceados avicola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717" y="4395021"/>
            <a:ext cx="1845531" cy="1390740"/>
          </a:xfrm>
          <a:prstGeom prst="rect">
            <a:avLst/>
          </a:prstGeom>
          <a:noFill/>
          <a:extLst>
            <a:ext uri="{909E8E84-426E-40DD-AFC4-6F175D3DCCD1}">
              <a14:hiddenFill xmlns:a14="http://schemas.microsoft.com/office/drawing/2010/main">
                <a:solidFill>
                  <a:srgbClr val="FFFFFF"/>
                </a:solidFill>
              </a14:hiddenFill>
            </a:ext>
          </a:extLst>
        </p:spPr>
      </p:pic>
      <p:sp>
        <p:nvSpPr>
          <p:cNvPr id="12" name="1 Título">
            <a:extLst>
              <a:ext uri="{FF2B5EF4-FFF2-40B4-BE49-F238E27FC236}">
                <a16:creationId xmlns:a16="http://schemas.microsoft.com/office/drawing/2014/main" xmlns="" id="{CAAC6CF5-E1CA-48D5-A95E-64201FFBAD60}"/>
              </a:ext>
            </a:extLst>
          </p:cNvPr>
          <p:cNvSpPr txBox="1">
            <a:spLocks/>
          </p:cNvSpPr>
          <p:nvPr/>
        </p:nvSpPr>
        <p:spPr>
          <a:xfrm>
            <a:off x="5029200" y="-105763"/>
            <a:ext cx="6893592"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JUSTIFICACIÓN</a:t>
            </a:r>
          </a:p>
        </p:txBody>
      </p:sp>
    </p:spTree>
    <p:extLst>
      <p:ext uri="{BB962C8B-B14F-4D97-AF65-F5344CB8AC3E}">
        <p14:creationId xmlns:p14="http://schemas.microsoft.com/office/powerpoint/2010/main" val="445741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nvGraphicFramePr>
        <p:xfrm>
          <a:off x="461486" y="1482121"/>
          <a:ext cx="4720113" cy="2211376"/>
        </p:xfrm>
        <a:graphic>
          <a:graphicData uri="http://schemas.openxmlformats.org/drawingml/2006/table">
            <a:tbl>
              <a:tblPr firstRow="1" firstCol="1" bandRow="1">
                <a:tableStyleId>{BDBED569-4797-4DF1-A0F4-6AAB3CD982D8}</a:tableStyleId>
              </a:tblPr>
              <a:tblGrid>
                <a:gridCol w="1401541">
                  <a:extLst>
                    <a:ext uri="{9D8B030D-6E8A-4147-A177-3AD203B41FA5}">
                      <a16:colId xmlns:a16="http://schemas.microsoft.com/office/drawing/2014/main" xmlns="" val="20000"/>
                    </a:ext>
                  </a:extLst>
                </a:gridCol>
                <a:gridCol w="1669012">
                  <a:extLst>
                    <a:ext uri="{9D8B030D-6E8A-4147-A177-3AD203B41FA5}">
                      <a16:colId xmlns:a16="http://schemas.microsoft.com/office/drawing/2014/main" xmlns="" val="20001"/>
                    </a:ext>
                  </a:extLst>
                </a:gridCol>
                <a:gridCol w="1649560">
                  <a:extLst>
                    <a:ext uri="{9D8B030D-6E8A-4147-A177-3AD203B41FA5}">
                      <a16:colId xmlns:a16="http://schemas.microsoft.com/office/drawing/2014/main" xmlns="" val="20002"/>
                    </a:ext>
                  </a:extLst>
                </a:gridCol>
              </a:tblGrid>
              <a:tr h="551421">
                <a:tc gridSpan="3">
                  <a:txBody>
                    <a:bodyPr/>
                    <a:lstStyle/>
                    <a:p>
                      <a:pPr algn="ctr">
                        <a:lnSpc>
                          <a:spcPct val="107000"/>
                        </a:lnSpc>
                        <a:spcAft>
                          <a:spcPts val="0"/>
                        </a:spcAft>
                      </a:pPr>
                      <a:r>
                        <a:rPr lang="es-EC" sz="2000" dirty="0">
                          <a:effectLst/>
                        </a:rPr>
                        <a:t>Separación</a:t>
                      </a:r>
                      <a:r>
                        <a:rPr lang="es-EC" sz="2000" baseline="0" dirty="0">
                          <a:effectLst/>
                        </a:rPr>
                        <a:t> de medias según Tukey (p &lt;0,05)</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7000"/>
                        </a:lnSpc>
                        <a:spcAft>
                          <a:spcPts val="0"/>
                        </a:spcAft>
                      </a:pP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7000"/>
                        </a:lnSpc>
                        <a:spcAft>
                          <a:spcPts val="0"/>
                        </a:spcAft>
                      </a:pP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31710">
                <a:tc>
                  <a:txBody>
                    <a:bodyPr/>
                    <a:lstStyle/>
                    <a:p>
                      <a:pPr algn="ctr">
                        <a:lnSpc>
                          <a:spcPct val="107000"/>
                        </a:lnSpc>
                        <a:spcAft>
                          <a:spcPts val="0"/>
                        </a:spcAft>
                      </a:pPr>
                      <a:r>
                        <a:rPr lang="es-EC" sz="1800" dirty="0" err="1">
                          <a:effectLst/>
                        </a:rPr>
                        <a:t>Trat</a:t>
                      </a:r>
                      <a:r>
                        <a:rPr lang="es-EC" sz="1800" dirty="0">
                          <a:effectLst/>
                        </a:rPr>
                        <a:t>.</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Media</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Grupo</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324563">
                <a:tc>
                  <a:txBody>
                    <a:bodyPr/>
                    <a:lstStyle/>
                    <a:p>
                      <a:pPr>
                        <a:lnSpc>
                          <a:spcPct val="107000"/>
                        </a:lnSpc>
                        <a:spcAft>
                          <a:spcPts val="0"/>
                        </a:spcAft>
                      </a:pPr>
                      <a:r>
                        <a:rPr lang="es-EC" sz="1800">
                          <a:effectLst/>
                        </a:rPr>
                        <a:t>T0</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7,49</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b</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312971">
                <a:tc>
                  <a:txBody>
                    <a:bodyPr/>
                    <a:lstStyle/>
                    <a:p>
                      <a:pPr>
                        <a:lnSpc>
                          <a:spcPct val="107000"/>
                        </a:lnSpc>
                        <a:spcAft>
                          <a:spcPts val="0"/>
                        </a:spcAft>
                      </a:pPr>
                      <a:r>
                        <a:rPr lang="es-EC" sz="1800">
                          <a:effectLst/>
                        </a:rPr>
                        <a:t>T1</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6,97</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b</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282251">
                <a:tc>
                  <a:txBody>
                    <a:bodyPr/>
                    <a:lstStyle/>
                    <a:p>
                      <a:pPr>
                        <a:lnSpc>
                          <a:spcPct val="107000"/>
                        </a:lnSpc>
                        <a:spcAft>
                          <a:spcPts val="0"/>
                        </a:spcAft>
                      </a:pPr>
                      <a:r>
                        <a:rPr lang="es-EC" sz="1800">
                          <a:effectLst/>
                        </a:rPr>
                        <a:t>T2</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9,96</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a</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296363">
                <a:tc>
                  <a:txBody>
                    <a:bodyPr/>
                    <a:lstStyle/>
                    <a:p>
                      <a:pPr>
                        <a:lnSpc>
                          <a:spcPct val="107000"/>
                        </a:lnSpc>
                        <a:spcAft>
                          <a:spcPts val="0"/>
                        </a:spcAft>
                      </a:pPr>
                      <a:r>
                        <a:rPr lang="es-EC" sz="1800">
                          <a:effectLst/>
                        </a:rPr>
                        <a:t>T3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9,16</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a</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bl>
          </a:graphicData>
        </a:graphic>
      </p:graphicFrame>
      <p:sp>
        <p:nvSpPr>
          <p:cNvPr id="6" name="CuadroTexto 5"/>
          <p:cNvSpPr txBox="1"/>
          <p:nvPr/>
        </p:nvSpPr>
        <p:spPr>
          <a:xfrm>
            <a:off x="0" y="687064"/>
            <a:ext cx="7112000" cy="338554"/>
          </a:xfrm>
          <a:prstGeom prst="rect">
            <a:avLst/>
          </a:prstGeom>
          <a:noFill/>
        </p:spPr>
        <p:txBody>
          <a:bodyPr wrap="square" rtlCol="0">
            <a:spAutoFit/>
          </a:bodyPr>
          <a:lstStyle/>
          <a:p>
            <a:pPr algn="ctr"/>
            <a:r>
              <a:rPr lang="es-EC" sz="1600" dirty="0"/>
              <a:t>Tabla 29. Estadístico Tukey para tratamientos en la altura de la albúmina (mm)</a:t>
            </a:r>
          </a:p>
        </p:txBody>
      </p:sp>
      <p:sp>
        <p:nvSpPr>
          <p:cNvPr id="7" name="Rectángulo 6"/>
          <p:cNvSpPr/>
          <p:nvPr/>
        </p:nvSpPr>
        <p:spPr>
          <a:xfrm>
            <a:off x="461486" y="3111190"/>
            <a:ext cx="4677886" cy="55493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Imagen 7"/>
          <p:cNvPicPr>
            <a:picLocks noChangeAspect="1"/>
          </p:cNvPicPr>
          <p:nvPr/>
        </p:nvPicPr>
        <p:blipFill>
          <a:blip r:embed="rId2"/>
          <a:stretch>
            <a:fillRect/>
          </a:stretch>
        </p:blipFill>
        <p:spPr>
          <a:xfrm>
            <a:off x="5651500" y="1093563"/>
            <a:ext cx="5884730" cy="3530838"/>
          </a:xfrm>
          <a:prstGeom prst="rect">
            <a:avLst/>
          </a:prstGeom>
          <a:ln>
            <a:noFill/>
          </a:ln>
          <a:effectLst>
            <a:softEdge rad="112500"/>
          </a:effectLst>
        </p:spPr>
      </p:pic>
      <p:sp>
        <p:nvSpPr>
          <p:cNvPr id="2" name="CuadroTexto 1"/>
          <p:cNvSpPr txBox="1"/>
          <p:nvPr/>
        </p:nvSpPr>
        <p:spPr>
          <a:xfrm>
            <a:off x="1447800" y="4624401"/>
            <a:ext cx="87757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S" dirty="0"/>
              <a:t>La calidad que se observa para la albúmina varia en función lineal de las Unidades Haugh,</a:t>
            </a:r>
          </a:p>
          <a:p>
            <a:pPr algn="just"/>
            <a:r>
              <a:rPr lang="es-ES" dirty="0"/>
              <a:t>uno de estos factores es la genética ya que existen diferencias entre estirpes de poner unos huevos de distinta calidad en su albúmina. Mucha mayor importancia es la que tiene la edad de las aves ya que a medida que va progresando la puesta la calidad de la albúmina tiende a disminuir (Swanson, M. 2007).</a:t>
            </a:r>
            <a:endParaRPr lang="es-EC" dirty="0"/>
          </a:p>
        </p:txBody>
      </p:sp>
      <p:sp>
        <p:nvSpPr>
          <p:cNvPr id="9" name="1 Título">
            <a:extLst>
              <a:ext uri="{FF2B5EF4-FFF2-40B4-BE49-F238E27FC236}">
                <a16:creationId xmlns:a16="http://schemas.microsoft.com/office/drawing/2014/main" xmlns="" id="{4D7DEFE0-6546-46B9-B1C1-44373F77B621}"/>
              </a:ext>
            </a:extLst>
          </p:cNvPr>
          <p:cNvSpPr txBox="1">
            <a:spLocks/>
          </p:cNvSpPr>
          <p:nvPr/>
        </p:nvSpPr>
        <p:spPr>
          <a:xfrm>
            <a:off x="5029200" y="-105763"/>
            <a:ext cx="6893592" cy="78680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ALTURA DE LA ALBÚMINA</a:t>
            </a:r>
          </a:p>
        </p:txBody>
      </p:sp>
    </p:spTree>
    <p:extLst>
      <p:ext uri="{BB962C8B-B14F-4D97-AF65-F5344CB8AC3E}">
        <p14:creationId xmlns:p14="http://schemas.microsoft.com/office/powerpoint/2010/main" val="1694406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812800" y="1308099"/>
          <a:ext cx="4343400" cy="2070100"/>
        </p:xfrm>
        <a:graphic>
          <a:graphicData uri="http://schemas.openxmlformats.org/drawingml/2006/table">
            <a:tbl>
              <a:tblPr firstRow="1" firstCol="1" bandRow="1">
                <a:tableStyleId>{BDBED569-4797-4DF1-A0F4-6AAB3CD982D8}</a:tableStyleId>
              </a:tblPr>
              <a:tblGrid>
                <a:gridCol w="1134518">
                  <a:extLst>
                    <a:ext uri="{9D8B030D-6E8A-4147-A177-3AD203B41FA5}">
                      <a16:colId xmlns:a16="http://schemas.microsoft.com/office/drawing/2014/main" xmlns="" val="20000"/>
                    </a:ext>
                  </a:extLst>
                </a:gridCol>
                <a:gridCol w="1515042">
                  <a:extLst>
                    <a:ext uri="{9D8B030D-6E8A-4147-A177-3AD203B41FA5}">
                      <a16:colId xmlns:a16="http://schemas.microsoft.com/office/drawing/2014/main" xmlns="" val="20001"/>
                    </a:ext>
                  </a:extLst>
                </a:gridCol>
                <a:gridCol w="1693840">
                  <a:extLst>
                    <a:ext uri="{9D8B030D-6E8A-4147-A177-3AD203B41FA5}">
                      <a16:colId xmlns:a16="http://schemas.microsoft.com/office/drawing/2014/main" xmlns="" val="20002"/>
                    </a:ext>
                  </a:extLst>
                </a:gridCol>
              </a:tblGrid>
              <a:tr h="339360">
                <a:tc gridSpan="3">
                  <a:txBody>
                    <a:bodyPr/>
                    <a:lstStyle/>
                    <a:p>
                      <a:pPr>
                        <a:lnSpc>
                          <a:spcPct val="107000"/>
                        </a:lnSpc>
                        <a:spcAft>
                          <a:spcPts val="0"/>
                        </a:spcAft>
                      </a:pPr>
                      <a:r>
                        <a:rPr lang="es-EC" sz="1600" dirty="0">
                          <a:effectLst/>
                          <a:latin typeface="Times New Roman" panose="02020603050405020304" pitchFamily="18" charset="0"/>
                          <a:cs typeface="Times New Roman" panose="02020603050405020304" pitchFamily="18" charset="0"/>
                        </a:rPr>
                        <a:t>Separación de medias según Tukey (P&lt;0.05)</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0"/>
                  </a:ext>
                </a:extLst>
              </a:tr>
              <a:tr h="356330">
                <a:tc>
                  <a:txBody>
                    <a:bodyPr/>
                    <a:lstStyle/>
                    <a:p>
                      <a:pPr>
                        <a:lnSpc>
                          <a:spcPct val="107000"/>
                        </a:lnSpc>
                        <a:spcAft>
                          <a:spcPts val="0"/>
                        </a:spcAft>
                      </a:pPr>
                      <a:r>
                        <a:rPr lang="es-EC" sz="1600">
                          <a:effectLst/>
                          <a:latin typeface="Times New Roman" panose="02020603050405020304" pitchFamily="18" charset="0"/>
                          <a:cs typeface="Times New Roman" panose="02020603050405020304" pitchFamily="18" charset="0"/>
                        </a:rPr>
                        <a:t>Trat.</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Media</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Grupo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339360">
                <a:tc>
                  <a:txBody>
                    <a:bodyPr/>
                    <a:lstStyle/>
                    <a:p>
                      <a:pPr>
                        <a:lnSpc>
                          <a:spcPct val="107000"/>
                        </a:lnSpc>
                        <a:spcAft>
                          <a:spcPts val="0"/>
                        </a:spcAft>
                      </a:pPr>
                      <a:r>
                        <a:rPr lang="es-EC" sz="1600">
                          <a:effectLst/>
                          <a:latin typeface="Times New Roman" panose="02020603050405020304" pitchFamily="18" charset="0"/>
                          <a:cs typeface="Times New Roman" panose="02020603050405020304" pitchFamily="18" charset="0"/>
                        </a:rPr>
                        <a:t>T0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7,77</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b</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339360">
                <a:tc>
                  <a:txBody>
                    <a:bodyPr/>
                    <a:lstStyle/>
                    <a:p>
                      <a:pPr>
                        <a:lnSpc>
                          <a:spcPct val="107000"/>
                        </a:lnSpc>
                        <a:spcAft>
                          <a:spcPts val="0"/>
                        </a:spcAft>
                      </a:pPr>
                      <a:r>
                        <a:rPr lang="es-EC" sz="1600">
                          <a:effectLst/>
                          <a:latin typeface="Times New Roman" panose="02020603050405020304" pitchFamily="18" charset="0"/>
                          <a:cs typeface="Times New Roman" panose="02020603050405020304" pitchFamily="18" charset="0"/>
                        </a:rPr>
                        <a:t>T1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7,93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b</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339360">
                <a:tc>
                  <a:txBody>
                    <a:bodyPr/>
                    <a:lstStyle/>
                    <a:p>
                      <a:pPr>
                        <a:lnSpc>
                          <a:spcPct val="107000"/>
                        </a:lnSpc>
                        <a:spcAft>
                          <a:spcPts val="0"/>
                        </a:spcAft>
                      </a:pPr>
                      <a:r>
                        <a:rPr lang="es-EC" sz="1600">
                          <a:effectLst/>
                          <a:latin typeface="Times New Roman" panose="02020603050405020304" pitchFamily="18" charset="0"/>
                          <a:cs typeface="Times New Roman" panose="02020603050405020304" pitchFamily="18" charset="0"/>
                        </a:rPr>
                        <a:t>T2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8,97</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a</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356330">
                <a:tc>
                  <a:txBody>
                    <a:bodyPr/>
                    <a:lstStyle/>
                    <a:p>
                      <a:pPr>
                        <a:lnSpc>
                          <a:spcPct val="107000"/>
                        </a:lnSpc>
                        <a:spcAft>
                          <a:spcPts val="0"/>
                        </a:spcAft>
                      </a:pPr>
                      <a:r>
                        <a:rPr lang="es-EC" sz="1600">
                          <a:effectLst/>
                          <a:latin typeface="Times New Roman" panose="02020603050405020304" pitchFamily="18" charset="0"/>
                          <a:cs typeface="Times New Roman" panose="02020603050405020304" pitchFamily="18" charset="0"/>
                        </a:rPr>
                        <a:t>T3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9,30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bl>
          </a:graphicData>
        </a:graphic>
      </p:graphicFrame>
      <p:graphicFrame>
        <p:nvGraphicFramePr>
          <p:cNvPr id="5" name="Gráfico 4">
            <a:extLst>
              <a:ext uri="{FF2B5EF4-FFF2-40B4-BE49-F238E27FC236}">
                <a16:creationId xmlns:a16="http://schemas.microsoft.com/office/drawing/2014/main" xmlns="" id="{00000000-0008-0000-0700-000003000000}"/>
              </a:ext>
            </a:extLst>
          </p:cNvPr>
          <p:cNvGraphicFramePr/>
          <p:nvPr/>
        </p:nvGraphicFramePr>
        <p:xfrm>
          <a:off x="5664200" y="1028700"/>
          <a:ext cx="5727700"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ángulo 5"/>
          <p:cNvSpPr/>
          <p:nvPr/>
        </p:nvSpPr>
        <p:spPr>
          <a:xfrm>
            <a:off x="825500" y="2692400"/>
            <a:ext cx="4330700" cy="6731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CuadroTexto 6"/>
          <p:cNvSpPr txBox="1"/>
          <p:nvPr/>
        </p:nvSpPr>
        <p:spPr>
          <a:xfrm>
            <a:off x="114300" y="4775200"/>
            <a:ext cx="57531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C" dirty="0"/>
              <a:t>Esto coincide con lo planteado por </a:t>
            </a:r>
            <a:r>
              <a:rPr lang="es-EC" dirty="0" err="1"/>
              <a:t>Kidd</a:t>
            </a:r>
            <a:r>
              <a:rPr lang="es-EC" dirty="0"/>
              <a:t> et al. (1997) quienes determinaron que los pigmentos naturales presentes en la remolacha inciden positivamente este parámetro. </a:t>
            </a:r>
          </a:p>
        </p:txBody>
      </p:sp>
      <p:sp>
        <p:nvSpPr>
          <p:cNvPr id="8" name="CuadroTexto 7"/>
          <p:cNvSpPr txBox="1"/>
          <p:nvPr/>
        </p:nvSpPr>
        <p:spPr>
          <a:xfrm>
            <a:off x="6083300" y="4775200"/>
            <a:ext cx="57531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a:t>Por otro lado, se demostró que los pigmentos de la zanahoria (caroteno y antocianinas) permiten fijar un color más comercial a la yema mejorando al mismo tiempo la palatabilidad del huevo</a:t>
            </a:r>
            <a:r>
              <a:rPr lang="es-ES" dirty="0"/>
              <a:t> (</a:t>
            </a:r>
            <a:r>
              <a:rPr lang="es-ES" dirty="0" err="1"/>
              <a:t>Moreiras</a:t>
            </a:r>
            <a:r>
              <a:rPr lang="es-ES" dirty="0"/>
              <a:t> et al., 2013)</a:t>
            </a:r>
            <a:r>
              <a:rPr lang="es-EC" dirty="0"/>
              <a:t>.</a:t>
            </a:r>
          </a:p>
        </p:txBody>
      </p:sp>
      <p:sp>
        <p:nvSpPr>
          <p:cNvPr id="13" name="1 Título">
            <a:extLst>
              <a:ext uri="{FF2B5EF4-FFF2-40B4-BE49-F238E27FC236}">
                <a16:creationId xmlns:a16="http://schemas.microsoft.com/office/drawing/2014/main" xmlns="" id="{CF6C9F22-D20E-47FF-8725-A262A8ECB37E}"/>
              </a:ext>
            </a:extLst>
          </p:cNvPr>
          <p:cNvSpPr txBox="1">
            <a:spLocks noGrp="1"/>
          </p:cNvSpPr>
          <p:nvPr>
            <p:ph type="title"/>
          </p:nvPr>
        </p:nvSpPr>
        <p:spPr>
          <a:xfrm>
            <a:off x="5029200" y="-105763"/>
            <a:ext cx="6893592"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COLOR DE LA YEMA</a:t>
            </a:r>
          </a:p>
        </p:txBody>
      </p:sp>
    </p:spTree>
    <p:extLst>
      <p:ext uri="{BB962C8B-B14F-4D97-AF65-F5344CB8AC3E}">
        <p14:creationId xmlns:p14="http://schemas.microsoft.com/office/powerpoint/2010/main" val="1436226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797560" y="1257300"/>
          <a:ext cx="4193540" cy="2045875"/>
        </p:xfrm>
        <a:graphic>
          <a:graphicData uri="http://schemas.openxmlformats.org/drawingml/2006/table">
            <a:tbl>
              <a:tblPr firstRow="1" firstCol="1" bandRow="1">
                <a:tableStyleId>{BDBED569-4797-4DF1-A0F4-6AAB3CD982D8}</a:tableStyleId>
              </a:tblPr>
              <a:tblGrid>
                <a:gridCol w="1236271">
                  <a:extLst>
                    <a:ext uri="{9D8B030D-6E8A-4147-A177-3AD203B41FA5}">
                      <a16:colId xmlns:a16="http://schemas.microsoft.com/office/drawing/2014/main" xmlns="" val="20000"/>
                    </a:ext>
                  </a:extLst>
                </a:gridCol>
                <a:gridCol w="1538260">
                  <a:extLst>
                    <a:ext uri="{9D8B030D-6E8A-4147-A177-3AD203B41FA5}">
                      <a16:colId xmlns:a16="http://schemas.microsoft.com/office/drawing/2014/main" xmlns="" val="20001"/>
                    </a:ext>
                  </a:extLst>
                </a:gridCol>
                <a:gridCol w="1419009">
                  <a:extLst>
                    <a:ext uri="{9D8B030D-6E8A-4147-A177-3AD203B41FA5}">
                      <a16:colId xmlns:a16="http://schemas.microsoft.com/office/drawing/2014/main" xmlns="" val="20002"/>
                    </a:ext>
                  </a:extLst>
                </a:gridCol>
              </a:tblGrid>
              <a:tr h="573261">
                <a:tc gridSpan="3">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s-EC" sz="1600" dirty="0">
                          <a:effectLst/>
                        </a:rPr>
                        <a:t>Separación de medias según Tukey (P&lt;0.05)</a:t>
                      </a:r>
                      <a:endParaRPr lang="es-EC" sz="1800" dirty="0">
                        <a:effectLst/>
                      </a:endParaRPr>
                    </a:p>
                    <a:p>
                      <a:pPr>
                        <a:lnSpc>
                          <a:spcPct val="107000"/>
                        </a:lnSpc>
                        <a:spcAft>
                          <a:spcPts val="0"/>
                        </a:spcAft>
                      </a:pP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7000"/>
                        </a:lnSpc>
                        <a:spcAft>
                          <a:spcPts val="0"/>
                        </a:spcAft>
                      </a:pP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7000"/>
                        </a:lnSpc>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03185">
                <a:tc>
                  <a:txBody>
                    <a:bodyPr/>
                    <a:lstStyle/>
                    <a:p>
                      <a:pPr>
                        <a:lnSpc>
                          <a:spcPct val="107000"/>
                        </a:lnSpc>
                        <a:spcAft>
                          <a:spcPts val="0"/>
                        </a:spcAft>
                      </a:pPr>
                      <a:r>
                        <a:rPr lang="es-EC" sz="1400">
                          <a:effectLst/>
                        </a:rPr>
                        <a:t>Tratamientos </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Media</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rPr>
                        <a:t>Grupo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288748">
                <a:tc>
                  <a:txBody>
                    <a:bodyPr/>
                    <a:lstStyle/>
                    <a:p>
                      <a:pPr>
                        <a:lnSpc>
                          <a:spcPct val="107000"/>
                        </a:lnSpc>
                        <a:spcAft>
                          <a:spcPts val="0"/>
                        </a:spcAft>
                      </a:pPr>
                      <a:r>
                        <a:rPr lang="es-EC" sz="1400">
                          <a:effectLst/>
                        </a:rPr>
                        <a:t>T0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84,40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b</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288748">
                <a:tc>
                  <a:txBody>
                    <a:bodyPr/>
                    <a:lstStyle/>
                    <a:p>
                      <a:pPr>
                        <a:lnSpc>
                          <a:spcPct val="107000"/>
                        </a:lnSpc>
                        <a:spcAft>
                          <a:spcPts val="0"/>
                        </a:spcAft>
                      </a:pPr>
                      <a:r>
                        <a:rPr lang="es-EC" sz="1400">
                          <a:effectLst/>
                        </a:rPr>
                        <a:t>T1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85,54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b</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288748">
                <a:tc>
                  <a:txBody>
                    <a:bodyPr/>
                    <a:lstStyle/>
                    <a:p>
                      <a:pPr>
                        <a:lnSpc>
                          <a:spcPct val="107000"/>
                        </a:lnSpc>
                        <a:spcAft>
                          <a:spcPts val="0"/>
                        </a:spcAft>
                      </a:pPr>
                      <a:r>
                        <a:rPr lang="es-EC" sz="1400">
                          <a:effectLst/>
                        </a:rPr>
                        <a:t>T2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97,21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a</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303185">
                <a:tc>
                  <a:txBody>
                    <a:bodyPr/>
                    <a:lstStyle/>
                    <a:p>
                      <a:pPr>
                        <a:lnSpc>
                          <a:spcPct val="107000"/>
                        </a:lnSpc>
                        <a:spcAft>
                          <a:spcPts val="0"/>
                        </a:spcAft>
                      </a:pPr>
                      <a:r>
                        <a:rPr lang="es-EC" sz="1400">
                          <a:effectLst/>
                        </a:rPr>
                        <a:t>T3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100,46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rPr>
                        <a:t>a</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bl>
          </a:graphicData>
        </a:graphic>
      </p:graphicFrame>
      <p:pic>
        <p:nvPicPr>
          <p:cNvPr id="5" name="Imagen 4"/>
          <p:cNvPicPr>
            <a:picLocks noChangeAspect="1"/>
          </p:cNvPicPr>
          <p:nvPr/>
        </p:nvPicPr>
        <p:blipFill>
          <a:blip r:embed="rId2"/>
          <a:stretch>
            <a:fillRect/>
          </a:stretch>
        </p:blipFill>
        <p:spPr>
          <a:xfrm>
            <a:off x="5600501" y="848360"/>
            <a:ext cx="5994599" cy="3596760"/>
          </a:xfrm>
          <a:prstGeom prst="rect">
            <a:avLst/>
          </a:prstGeom>
        </p:spPr>
      </p:pic>
      <p:sp>
        <p:nvSpPr>
          <p:cNvPr id="6" name="Rectángulo 5"/>
          <p:cNvSpPr/>
          <p:nvPr/>
        </p:nvSpPr>
        <p:spPr>
          <a:xfrm>
            <a:off x="800100" y="2717800"/>
            <a:ext cx="4203700" cy="5842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CuadroTexto 8"/>
          <p:cNvSpPr txBox="1"/>
          <p:nvPr/>
        </p:nvSpPr>
        <p:spPr>
          <a:xfrm>
            <a:off x="3352800" y="4547197"/>
            <a:ext cx="56642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C" dirty="0"/>
              <a:t>Según </a:t>
            </a:r>
            <a:r>
              <a:rPr lang="es-EC" dirty="0" err="1"/>
              <a:t>Coutts</a:t>
            </a:r>
            <a:r>
              <a:rPr lang="es-EC" dirty="0"/>
              <a:t> &amp; Wilson, 2007 de acuerdo a las Normas de calidad proteínica del huevo se establece que los huevos para consumo no deben presentar menos de 70 UH. </a:t>
            </a:r>
          </a:p>
        </p:txBody>
      </p:sp>
      <p:sp>
        <p:nvSpPr>
          <p:cNvPr id="10" name="1 Título">
            <a:extLst>
              <a:ext uri="{FF2B5EF4-FFF2-40B4-BE49-F238E27FC236}">
                <a16:creationId xmlns:a16="http://schemas.microsoft.com/office/drawing/2014/main" xmlns="" id="{71A87925-CC11-4A28-BE78-128CDF568C1E}"/>
              </a:ext>
            </a:extLst>
          </p:cNvPr>
          <p:cNvSpPr txBox="1">
            <a:spLocks noGrp="1"/>
          </p:cNvSpPr>
          <p:nvPr>
            <p:ph type="title"/>
          </p:nvPr>
        </p:nvSpPr>
        <p:spPr>
          <a:xfrm>
            <a:off x="5029200" y="-105763"/>
            <a:ext cx="6893592"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UNIDADES HAUGH</a:t>
            </a:r>
          </a:p>
        </p:txBody>
      </p:sp>
    </p:spTree>
    <p:extLst>
      <p:ext uri="{BB962C8B-B14F-4D97-AF65-F5344CB8AC3E}">
        <p14:creationId xmlns:p14="http://schemas.microsoft.com/office/powerpoint/2010/main" val="519869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1952962804"/>
              </p:ext>
            </p:extLst>
          </p:nvPr>
        </p:nvGraphicFramePr>
        <p:xfrm>
          <a:off x="838200" y="1955801"/>
          <a:ext cx="5201653" cy="2748546"/>
        </p:xfrm>
        <a:graphic>
          <a:graphicData uri="http://schemas.openxmlformats.org/drawingml/2006/table">
            <a:tbl>
              <a:tblPr firstRow="1" firstCol="1" bandRow="1">
                <a:tableStyleId>{BDBED569-4797-4DF1-A0F4-6AAB3CD982D8}</a:tableStyleId>
              </a:tblPr>
              <a:tblGrid>
                <a:gridCol w="1042275">
                  <a:extLst>
                    <a:ext uri="{9D8B030D-6E8A-4147-A177-3AD203B41FA5}">
                      <a16:colId xmlns:a16="http://schemas.microsoft.com/office/drawing/2014/main" xmlns="" val="20000"/>
                    </a:ext>
                  </a:extLst>
                </a:gridCol>
                <a:gridCol w="1391867">
                  <a:extLst>
                    <a:ext uri="{9D8B030D-6E8A-4147-A177-3AD203B41FA5}">
                      <a16:colId xmlns:a16="http://schemas.microsoft.com/office/drawing/2014/main" xmlns="" val="20001"/>
                    </a:ext>
                  </a:extLst>
                </a:gridCol>
                <a:gridCol w="1391867">
                  <a:extLst>
                    <a:ext uri="{9D8B030D-6E8A-4147-A177-3AD203B41FA5}">
                      <a16:colId xmlns:a16="http://schemas.microsoft.com/office/drawing/2014/main" xmlns="" val="20002"/>
                    </a:ext>
                  </a:extLst>
                </a:gridCol>
                <a:gridCol w="1375644">
                  <a:extLst>
                    <a:ext uri="{9D8B030D-6E8A-4147-A177-3AD203B41FA5}">
                      <a16:colId xmlns:a16="http://schemas.microsoft.com/office/drawing/2014/main" xmlns="" val="20003"/>
                    </a:ext>
                  </a:extLst>
                </a:gridCol>
              </a:tblGrid>
              <a:tr h="492097">
                <a:tc gridSpan="4">
                  <a:txBody>
                    <a:bodyPr/>
                    <a:lstStyle/>
                    <a:p>
                      <a:pPr>
                        <a:lnSpc>
                          <a:spcPct val="107000"/>
                        </a:lnSpc>
                        <a:spcAft>
                          <a:spcPts val="0"/>
                        </a:spcAft>
                      </a:pPr>
                      <a:r>
                        <a:rPr lang="es-EC" sz="1600" dirty="0">
                          <a:effectLst/>
                          <a:latin typeface="Times New Roman" panose="02020603050405020304" pitchFamily="18" charset="0"/>
                          <a:cs typeface="Times New Roman" panose="02020603050405020304" pitchFamily="18" charset="0"/>
                        </a:rPr>
                        <a:t>Separación de medias según Tukey (P&lt;0.05)</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marL="0" algn="ctr" defTabSz="914400" rtl="0" eaLnBrk="1" latinLnBrk="0" hangingPunct="1">
                        <a:lnSpc>
                          <a:spcPct val="107000"/>
                        </a:lnSpc>
                        <a:spcAft>
                          <a:spcPts val="0"/>
                        </a:spcAft>
                      </a:pPr>
                      <a:endParaRPr lang="es-EC"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hMerge="1">
                  <a:txBody>
                    <a:bodyPr/>
                    <a:lstStyle/>
                    <a:p>
                      <a:endParaRPr lang="es-EC"/>
                    </a:p>
                  </a:txBody>
                  <a:tcPr/>
                </a:tc>
                <a:tc hMerge="1">
                  <a:txBody>
                    <a:bodyPr/>
                    <a:lstStyle/>
                    <a:p>
                      <a:pPr marL="0" algn="ctr" defTabSz="914400" rtl="0" eaLnBrk="1" latinLnBrk="0" hangingPunct="1">
                        <a:lnSpc>
                          <a:spcPct val="107000"/>
                        </a:lnSpc>
                        <a:spcAft>
                          <a:spcPts val="0"/>
                        </a:spcAft>
                      </a:pPr>
                      <a:endParaRPr lang="es-EC"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593908">
                <a:tc>
                  <a:txBody>
                    <a:bodyPr/>
                    <a:lstStyle/>
                    <a:p>
                      <a:pPr marL="0" algn="ctr" defTabSz="914400" rtl="0" eaLnBrk="1" latinLnBrk="0" hangingPunct="1">
                        <a:lnSpc>
                          <a:spcPct val="107000"/>
                        </a:lnSpc>
                        <a:spcAft>
                          <a:spcPts val="0"/>
                        </a:spcAft>
                      </a:pPr>
                      <a:r>
                        <a:rPr lang="es-EC" sz="1600" kern="1200" dirty="0" err="1">
                          <a:solidFill>
                            <a:schemeClr val="tx1"/>
                          </a:solidFill>
                          <a:effectLst/>
                          <a:latin typeface="Times New Roman" panose="02020603050405020304" pitchFamily="18" charset="0"/>
                          <a:ea typeface="+mn-ea"/>
                          <a:cs typeface="Times New Roman" panose="02020603050405020304" pitchFamily="18" charset="0"/>
                        </a:rPr>
                        <a:t>Trat</a:t>
                      </a:r>
                      <a:r>
                        <a:rPr lang="es-EC" sz="1600" kern="1200" dirty="0">
                          <a:solidFill>
                            <a:schemeClr val="tx1"/>
                          </a:solidFill>
                          <a:effectLst/>
                          <a:latin typeface="Times New Roman" panose="02020603050405020304" pitchFamily="18" charset="0"/>
                          <a:ea typeface="+mn-ea"/>
                          <a:cs typeface="Times New Roman" panose="02020603050405020304" pitchFamily="18" charset="0"/>
                        </a:rPr>
                        <a:t>.</a:t>
                      </a:r>
                    </a:p>
                  </a:txBody>
                  <a:tcPr marL="68580" marR="68580" marT="0" marB="0"/>
                </a:tc>
                <a:tc>
                  <a:txBody>
                    <a:bodyPr/>
                    <a:lstStyle/>
                    <a:p>
                      <a:pPr marL="0" algn="ctr" defTabSz="914400" rtl="0" eaLnBrk="1" latinLnBrk="0" hangingPunct="1">
                        <a:lnSpc>
                          <a:spcPct val="107000"/>
                        </a:lnSpc>
                        <a:spcAft>
                          <a:spcPts val="0"/>
                        </a:spcAft>
                      </a:pPr>
                      <a:r>
                        <a:rPr lang="es-EC" sz="1600" kern="1200" dirty="0">
                          <a:solidFill>
                            <a:schemeClr val="tx1"/>
                          </a:solidFill>
                          <a:effectLst/>
                          <a:latin typeface="Times New Roman" panose="02020603050405020304" pitchFamily="18" charset="0"/>
                          <a:ea typeface="+mn-ea"/>
                          <a:cs typeface="Times New Roman" panose="02020603050405020304" pitchFamily="18" charset="0"/>
                        </a:rPr>
                        <a:t>Media para</a:t>
                      </a:r>
                      <a:r>
                        <a:rPr lang="es-EC" sz="1600" kern="1200" baseline="0" dirty="0">
                          <a:solidFill>
                            <a:schemeClr val="tx1"/>
                          </a:solidFill>
                          <a:effectLst/>
                          <a:latin typeface="Times New Roman" panose="02020603050405020304" pitchFamily="18" charset="0"/>
                          <a:ea typeface="+mn-ea"/>
                          <a:cs typeface="Times New Roman" panose="02020603050405020304" pitchFamily="18" charset="0"/>
                        </a:rPr>
                        <a:t> resistencia</a:t>
                      </a:r>
                      <a:endParaRPr lang="es-EC"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Media para grosor</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defTabSz="914400" rtl="0" eaLnBrk="1" latinLnBrk="0" hangingPunct="1">
                        <a:lnSpc>
                          <a:spcPct val="107000"/>
                        </a:lnSpc>
                        <a:spcAft>
                          <a:spcPts val="0"/>
                        </a:spcAft>
                      </a:pPr>
                      <a:r>
                        <a:rPr lang="es-EC" sz="1600" kern="1200" dirty="0">
                          <a:solidFill>
                            <a:schemeClr val="tx1"/>
                          </a:solidFill>
                          <a:effectLst/>
                          <a:latin typeface="Times New Roman" panose="02020603050405020304" pitchFamily="18" charset="0"/>
                          <a:ea typeface="+mn-ea"/>
                          <a:cs typeface="Times New Roman" panose="02020603050405020304" pitchFamily="18" charset="0"/>
                        </a:rPr>
                        <a:t>Grupo</a:t>
                      </a:r>
                    </a:p>
                  </a:txBody>
                  <a:tcPr marL="68580" marR="68580" marT="0" marB="0"/>
                </a:tc>
                <a:extLst>
                  <a:ext uri="{0D108BD9-81ED-4DB2-BD59-A6C34878D82A}">
                    <a16:rowId xmlns:a16="http://schemas.microsoft.com/office/drawing/2014/main" xmlns="" val="10001"/>
                  </a:ext>
                </a:extLst>
              </a:tr>
              <a:tr h="396245">
                <a:tc>
                  <a:txBody>
                    <a:bodyPr/>
                    <a:lstStyle/>
                    <a:p>
                      <a:pPr marL="0" algn="ctr" defTabSz="914400" rtl="0" eaLnBrk="1" latinLnBrk="0" hangingPunct="1">
                        <a:lnSpc>
                          <a:spcPct val="107000"/>
                        </a:lnSpc>
                        <a:spcAft>
                          <a:spcPts val="0"/>
                        </a:spcAft>
                      </a:pPr>
                      <a:r>
                        <a:rPr lang="es-EC" sz="1600" kern="1200" dirty="0">
                          <a:solidFill>
                            <a:schemeClr val="tx1"/>
                          </a:solidFill>
                          <a:effectLst/>
                          <a:latin typeface="Times New Roman" panose="02020603050405020304" pitchFamily="18" charset="0"/>
                          <a:ea typeface="+mn-ea"/>
                          <a:cs typeface="Times New Roman" panose="02020603050405020304" pitchFamily="18" charset="0"/>
                        </a:rPr>
                        <a:t>T0</a:t>
                      </a:r>
                    </a:p>
                  </a:txBody>
                  <a:tcPr marL="68580" marR="68580" marT="0" marB="0"/>
                </a:tc>
                <a:tc>
                  <a:txBody>
                    <a:bodyPr/>
                    <a:lstStyle/>
                    <a:p>
                      <a:pPr marL="0" algn="ctr" defTabSz="914400" rtl="0" eaLnBrk="1" latinLnBrk="0" hangingPunct="1">
                        <a:lnSpc>
                          <a:spcPct val="107000"/>
                        </a:lnSpc>
                        <a:spcAft>
                          <a:spcPts val="0"/>
                        </a:spcAft>
                      </a:pPr>
                      <a:r>
                        <a:rPr lang="es-EC" sz="1600" kern="1200" dirty="0">
                          <a:solidFill>
                            <a:schemeClr val="tx1"/>
                          </a:solidFill>
                          <a:effectLst/>
                          <a:latin typeface="Times New Roman" panose="02020603050405020304" pitchFamily="18" charset="0"/>
                          <a:ea typeface="+mn-ea"/>
                          <a:cs typeface="Times New Roman" panose="02020603050405020304" pitchFamily="18" charset="0"/>
                        </a:rPr>
                        <a:t>3,38</a:t>
                      </a:r>
                    </a:p>
                  </a:txBody>
                  <a:tcPr marL="68580" marR="68580" marT="0" marB="0"/>
                </a:tc>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0,334</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defTabSz="914400" rtl="0" eaLnBrk="1" latinLnBrk="0" hangingPunct="1">
                        <a:lnSpc>
                          <a:spcPct val="107000"/>
                        </a:lnSpc>
                        <a:spcAft>
                          <a:spcPts val="0"/>
                        </a:spcAft>
                      </a:pPr>
                      <a:r>
                        <a:rPr lang="es-EC" sz="1600" kern="1200" dirty="0">
                          <a:solidFill>
                            <a:schemeClr val="tx1"/>
                          </a:solidFill>
                          <a:effectLst/>
                          <a:latin typeface="Times New Roman" panose="02020603050405020304" pitchFamily="18" charset="0"/>
                          <a:ea typeface="+mn-ea"/>
                          <a:cs typeface="Times New Roman" panose="02020603050405020304" pitchFamily="18" charset="0"/>
                        </a:rPr>
                        <a:t>a</a:t>
                      </a:r>
                    </a:p>
                  </a:txBody>
                  <a:tcPr marL="68580" marR="68580" marT="0" marB="0"/>
                </a:tc>
                <a:extLst>
                  <a:ext uri="{0D108BD9-81ED-4DB2-BD59-A6C34878D82A}">
                    <a16:rowId xmlns:a16="http://schemas.microsoft.com/office/drawing/2014/main" xmlns="" val="10002"/>
                  </a:ext>
                </a:extLst>
              </a:tr>
              <a:tr h="468666">
                <a:tc>
                  <a:txBody>
                    <a:bodyPr/>
                    <a:lstStyle/>
                    <a:p>
                      <a:pPr marL="0" algn="ctr" defTabSz="914400" rtl="0" eaLnBrk="1" latinLnBrk="0" hangingPunct="1">
                        <a:lnSpc>
                          <a:spcPct val="107000"/>
                        </a:lnSpc>
                        <a:spcAft>
                          <a:spcPts val="0"/>
                        </a:spcAft>
                      </a:pPr>
                      <a:r>
                        <a:rPr lang="es-EC" sz="1600" kern="1200">
                          <a:solidFill>
                            <a:schemeClr val="tx1"/>
                          </a:solidFill>
                          <a:effectLst/>
                          <a:latin typeface="Times New Roman" panose="02020603050405020304" pitchFamily="18" charset="0"/>
                          <a:ea typeface="+mn-ea"/>
                          <a:cs typeface="Times New Roman" panose="02020603050405020304" pitchFamily="18" charset="0"/>
                        </a:rPr>
                        <a:t>T1</a:t>
                      </a:r>
                    </a:p>
                  </a:txBody>
                  <a:tcPr marL="68580" marR="68580" marT="0" marB="0"/>
                </a:tc>
                <a:tc>
                  <a:txBody>
                    <a:bodyPr/>
                    <a:lstStyle/>
                    <a:p>
                      <a:pPr marL="0" algn="ctr" defTabSz="914400" rtl="0" eaLnBrk="1" latinLnBrk="0" hangingPunct="1">
                        <a:lnSpc>
                          <a:spcPct val="107000"/>
                        </a:lnSpc>
                        <a:spcAft>
                          <a:spcPts val="0"/>
                        </a:spcAft>
                      </a:pPr>
                      <a:r>
                        <a:rPr lang="es-EC" sz="1600" kern="1200">
                          <a:solidFill>
                            <a:schemeClr val="tx1"/>
                          </a:solidFill>
                          <a:effectLst/>
                          <a:latin typeface="Times New Roman" panose="02020603050405020304" pitchFamily="18" charset="0"/>
                          <a:ea typeface="+mn-ea"/>
                          <a:cs typeface="Times New Roman" panose="02020603050405020304" pitchFamily="18" charset="0"/>
                        </a:rPr>
                        <a:t>2,94</a:t>
                      </a:r>
                    </a:p>
                  </a:txBody>
                  <a:tcPr marL="68580" marR="68580" marT="0" marB="0"/>
                </a:tc>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0,334</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defTabSz="914400" rtl="0" eaLnBrk="1" latinLnBrk="0" hangingPunct="1">
                        <a:lnSpc>
                          <a:spcPct val="107000"/>
                        </a:lnSpc>
                        <a:spcAft>
                          <a:spcPts val="0"/>
                        </a:spcAft>
                      </a:pPr>
                      <a:r>
                        <a:rPr lang="es-EC" sz="1600" kern="1200">
                          <a:solidFill>
                            <a:schemeClr val="tx1"/>
                          </a:solidFill>
                          <a:effectLst/>
                          <a:latin typeface="Times New Roman" panose="02020603050405020304" pitchFamily="18" charset="0"/>
                          <a:ea typeface="+mn-ea"/>
                          <a:cs typeface="Times New Roman" panose="02020603050405020304" pitchFamily="18" charset="0"/>
                        </a:rPr>
                        <a:t>a</a:t>
                      </a:r>
                    </a:p>
                  </a:txBody>
                  <a:tcPr marL="68580" marR="68580" marT="0" marB="0"/>
                </a:tc>
                <a:extLst>
                  <a:ext uri="{0D108BD9-81ED-4DB2-BD59-A6C34878D82A}">
                    <a16:rowId xmlns:a16="http://schemas.microsoft.com/office/drawing/2014/main" xmlns="" val="10003"/>
                  </a:ext>
                </a:extLst>
              </a:tr>
              <a:tr h="426558">
                <a:tc>
                  <a:txBody>
                    <a:bodyPr/>
                    <a:lstStyle/>
                    <a:p>
                      <a:pPr marL="0" algn="ctr" defTabSz="914400" rtl="0" eaLnBrk="1" latinLnBrk="0" hangingPunct="1">
                        <a:lnSpc>
                          <a:spcPct val="107000"/>
                        </a:lnSpc>
                        <a:spcAft>
                          <a:spcPts val="0"/>
                        </a:spcAft>
                      </a:pPr>
                      <a:r>
                        <a:rPr lang="es-EC" sz="1600" kern="1200">
                          <a:solidFill>
                            <a:schemeClr val="tx1"/>
                          </a:solidFill>
                          <a:effectLst/>
                          <a:latin typeface="Times New Roman" panose="02020603050405020304" pitchFamily="18" charset="0"/>
                          <a:ea typeface="+mn-ea"/>
                          <a:cs typeface="Times New Roman" panose="02020603050405020304" pitchFamily="18" charset="0"/>
                        </a:rPr>
                        <a:t>T2</a:t>
                      </a:r>
                    </a:p>
                  </a:txBody>
                  <a:tcPr marL="68580" marR="68580" marT="0" marB="0"/>
                </a:tc>
                <a:tc>
                  <a:txBody>
                    <a:bodyPr/>
                    <a:lstStyle/>
                    <a:p>
                      <a:pPr marL="0" algn="ctr" defTabSz="914400" rtl="0" eaLnBrk="1" latinLnBrk="0" hangingPunct="1">
                        <a:lnSpc>
                          <a:spcPct val="107000"/>
                        </a:lnSpc>
                        <a:spcAft>
                          <a:spcPts val="0"/>
                        </a:spcAft>
                      </a:pPr>
                      <a:r>
                        <a:rPr lang="es-EC" sz="1600" kern="1200">
                          <a:solidFill>
                            <a:schemeClr val="tx1"/>
                          </a:solidFill>
                          <a:effectLst/>
                          <a:latin typeface="Times New Roman" panose="02020603050405020304" pitchFamily="18" charset="0"/>
                          <a:ea typeface="+mn-ea"/>
                          <a:cs typeface="Times New Roman" panose="02020603050405020304" pitchFamily="18" charset="0"/>
                        </a:rPr>
                        <a:t>2,89</a:t>
                      </a:r>
                    </a:p>
                  </a:txBody>
                  <a:tcPr marL="68580" marR="68580" marT="0" marB="0"/>
                </a:tc>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0,332</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defTabSz="914400" rtl="0" eaLnBrk="1" latinLnBrk="0" hangingPunct="1">
                        <a:lnSpc>
                          <a:spcPct val="107000"/>
                        </a:lnSpc>
                        <a:spcAft>
                          <a:spcPts val="0"/>
                        </a:spcAft>
                      </a:pPr>
                      <a:r>
                        <a:rPr lang="es-EC" sz="1600" kern="1200">
                          <a:solidFill>
                            <a:schemeClr val="tx1"/>
                          </a:solidFill>
                          <a:effectLst/>
                          <a:latin typeface="Times New Roman" panose="02020603050405020304" pitchFamily="18" charset="0"/>
                          <a:ea typeface="+mn-ea"/>
                          <a:cs typeface="Times New Roman" panose="02020603050405020304" pitchFamily="18" charset="0"/>
                        </a:rPr>
                        <a:t>a</a:t>
                      </a:r>
                    </a:p>
                  </a:txBody>
                  <a:tcPr marL="68580" marR="68580" marT="0" marB="0"/>
                </a:tc>
                <a:extLst>
                  <a:ext uri="{0D108BD9-81ED-4DB2-BD59-A6C34878D82A}">
                    <a16:rowId xmlns:a16="http://schemas.microsoft.com/office/drawing/2014/main" xmlns="" val="10004"/>
                  </a:ext>
                </a:extLst>
              </a:tr>
              <a:tr h="371072">
                <a:tc>
                  <a:txBody>
                    <a:bodyPr/>
                    <a:lstStyle/>
                    <a:p>
                      <a:pPr marL="0" algn="ctr" defTabSz="914400" rtl="0" eaLnBrk="1" latinLnBrk="0" hangingPunct="1">
                        <a:lnSpc>
                          <a:spcPct val="107000"/>
                        </a:lnSpc>
                        <a:spcAft>
                          <a:spcPts val="0"/>
                        </a:spcAft>
                      </a:pPr>
                      <a:r>
                        <a:rPr lang="es-EC" sz="1600" kern="1200">
                          <a:solidFill>
                            <a:schemeClr val="tx1"/>
                          </a:solidFill>
                          <a:effectLst/>
                          <a:latin typeface="Times New Roman" panose="02020603050405020304" pitchFamily="18" charset="0"/>
                          <a:ea typeface="+mn-ea"/>
                          <a:cs typeface="Times New Roman" panose="02020603050405020304" pitchFamily="18" charset="0"/>
                        </a:rPr>
                        <a:t>T3</a:t>
                      </a:r>
                    </a:p>
                  </a:txBody>
                  <a:tcPr marL="68580" marR="68580" marT="0" marB="0"/>
                </a:tc>
                <a:tc>
                  <a:txBody>
                    <a:bodyPr/>
                    <a:lstStyle/>
                    <a:p>
                      <a:pPr marL="0" algn="ctr" defTabSz="914400" rtl="0" eaLnBrk="1" latinLnBrk="0" hangingPunct="1">
                        <a:lnSpc>
                          <a:spcPct val="107000"/>
                        </a:lnSpc>
                        <a:spcAft>
                          <a:spcPts val="0"/>
                        </a:spcAft>
                      </a:pPr>
                      <a:r>
                        <a:rPr lang="es-EC" sz="1600" kern="1200">
                          <a:solidFill>
                            <a:schemeClr val="tx1"/>
                          </a:solidFill>
                          <a:effectLst/>
                          <a:latin typeface="Times New Roman" panose="02020603050405020304" pitchFamily="18" charset="0"/>
                          <a:ea typeface="+mn-ea"/>
                          <a:cs typeface="Times New Roman" panose="02020603050405020304" pitchFamily="18" charset="0"/>
                        </a:rPr>
                        <a:t>3,85</a:t>
                      </a:r>
                    </a:p>
                  </a:txBody>
                  <a:tcPr marL="68580" marR="68580" marT="0" marB="0"/>
                </a:tc>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0,334</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defTabSz="914400" rtl="0" eaLnBrk="1" latinLnBrk="0" hangingPunct="1">
                        <a:lnSpc>
                          <a:spcPct val="107000"/>
                        </a:lnSpc>
                        <a:spcAft>
                          <a:spcPts val="0"/>
                        </a:spcAft>
                      </a:pPr>
                      <a:r>
                        <a:rPr lang="es-EC" sz="1600" kern="1200" dirty="0">
                          <a:solidFill>
                            <a:schemeClr val="tx1"/>
                          </a:solidFill>
                          <a:effectLst/>
                          <a:latin typeface="Times New Roman" panose="02020603050405020304" pitchFamily="18" charset="0"/>
                          <a:ea typeface="+mn-ea"/>
                          <a:cs typeface="Times New Roman" panose="02020603050405020304" pitchFamily="18" charset="0"/>
                        </a:rPr>
                        <a:t>a</a:t>
                      </a:r>
                    </a:p>
                  </a:txBody>
                  <a:tcPr marL="68580" marR="68580" marT="0" marB="0"/>
                </a:tc>
                <a:extLst>
                  <a:ext uri="{0D108BD9-81ED-4DB2-BD59-A6C34878D82A}">
                    <a16:rowId xmlns:a16="http://schemas.microsoft.com/office/drawing/2014/main" xmlns="" val="10005"/>
                  </a:ext>
                </a:extLst>
              </a:tr>
            </a:tbl>
          </a:graphicData>
        </a:graphic>
      </p:graphicFrame>
      <p:sp>
        <p:nvSpPr>
          <p:cNvPr id="7" name="Rectángulo 6"/>
          <p:cNvSpPr/>
          <p:nvPr/>
        </p:nvSpPr>
        <p:spPr>
          <a:xfrm>
            <a:off x="838199" y="1155700"/>
            <a:ext cx="5201653" cy="646331"/>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Estadístico Tukey para tratamientos para la resistencia y grosor de la cáscara del huevo</a:t>
            </a:r>
            <a:endParaRPr lang="es-EC" dirty="0"/>
          </a:p>
        </p:txBody>
      </p:sp>
      <p:sp>
        <p:nvSpPr>
          <p:cNvPr id="8" name="Rectángulo 7"/>
          <p:cNvSpPr/>
          <p:nvPr/>
        </p:nvSpPr>
        <p:spPr>
          <a:xfrm>
            <a:off x="6512592" y="2298700"/>
            <a:ext cx="5410200" cy="187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EC" dirty="0"/>
              <a:t>Algunas particularidades de las aves (edad, enfermedades) o de su medio ambiente (temperatura) pueden determinar la calidad de la cáscara </a:t>
            </a:r>
            <a:r>
              <a:rPr lang="es-ES" dirty="0"/>
              <a:t>(Instituto de estudios del huevo, 2017)</a:t>
            </a:r>
            <a:r>
              <a:rPr lang="es-EC" dirty="0"/>
              <a:t>.</a:t>
            </a:r>
          </a:p>
        </p:txBody>
      </p:sp>
      <p:sp>
        <p:nvSpPr>
          <p:cNvPr id="9" name="1 Título">
            <a:extLst>
              <a:ext uri="{FF2B5EF4-FFF2-40B4-BE49-F238E27FC236}">
                <a16:creationId xmlns:a16="http://schemas.microsoft.com/office/drawing/2014/main" xmlns="" id="{BC2B2264-6628-43F9-AECD-5BCC566C5AAB}"/>
              </a:ext>
            </a:extLst>
          </p:cNvPr>
          <p:cNvSpPr txBox="1">
            <a:spLocks noGrp="1"/>
          </p:cNvSpPr>
          <p:nvPr>
            <p:ph type="title"/>
          </p:nvPr>
        </p:nvSpPr>
        <p:spPr>
          <a:xfrm>
            <a:off x="3221665" y="-105763"/>
            <a:ext cx="8701127" cy="7868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3200" b="1" dirty="0">
                <a:solidFill>
                  <a:schemeClr val="accent5">
                    <a:lumMod val="50000"/>
                  </a:schemeClr>
                </a:solidFill>
                <a:latin typeface="Times New Roman" panose="02020603050405020304" pitchFamily="18" charset="0"/>
                <a:cs typeface="Times New Roman" panose="02020603050405020304" pitchFamily="18" charset="0"/>
              </a:rPr>
              <a:t>RESISTENCIA Y GROSOR DE CÁSCARA</a:t>
            </a:r>
          </a:p>
        </p:txBody>
      </p:sp>
    </p:spTree>
    <p:extLst>
      <p:ext uri="{BB962C8B-B14F-4D97-AF65-F5344CB8AC3E}">
        <p14:creationId xmlns:p14="http://schemas.microsoft.com/office/powerpoint/2010/main" val="135045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a:extLst>
              <a:ext uri="{FF2B5EF4-FFF2-40B4-BE49-F238E27FC236}">
                <a16:creationId xmlns:a16="http://schemas.microsoft.com/office/drawing/2014/main" xmlns="" id="{2135FF55-1F4B-4B19-95E5-591CDF63A383}"/>
              </a:ext>
            </a:extLst>
          </p:cNvPr>
          <p:cNvSpPr txBox="1">
            <a:spLocks noGrp="1"/>
          </p:cNvSpPr>
          <p:nvPr>
            <p:ph type="title"/>
          </p:nvPr>
        </p:nvSpPr>
        <p:spPr>
          <a:xfrm>
            <a:off x="2343150" y="-105763"/>
            <a:ext cx="9579642" cy="786800"/>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ANÁLISIS DE PARÁMETROS EN SANGRE</a:t>
            </a:r>
          </a:p>
        </p:txBody>
      </p:sp>
      <p:sp>
        <p:nvSpPr>
          <p:cNvPr id="3" name="Rectangle 1">
            <a:extLst>
              <a:ext uri="{FF2B5EF4-FFF2-40B4-BE49-F238E27FC236}">
                <a16:creationId xmlns:a16="http://schemas.microsoft.com/office/drawing/2014/main" xmlns="" id="{F9DF08DB-8D0C-432A-87B9-CAA949905D3D}"/>
              </a:ext>
            </a:extLst>
          </p:cNvPr>
          <p:cNvSpPr>
            <a:spLocks noChangeArrowheads="1"/>
          </p:cNvSpPr>
          <p:nvPr/>
        </p:nvSpPr>
        <p:spPr bwMode="auto">
          <a:xfrm>
            <a:off x="1829831" y="681037"/>
            <a:ext cx="3919459"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Matri</a:t>
            </a:r>
            <a:r>
              <a:rPr lang="es-EC" altLang="es-EC" sz="1600" b="1" dirty="0">
                <a:solidFill>
                  <a:srgbClr val="000000"/>
                </a:solidFill>
                <a:latin typeface="Arial" panose="020B0604020202020204" pitchFamily="34" charset="0"/>
                <a:ea typeface="Times New Roman" panose="02020603050405020304" pitchFamily="18" charset="0"/>
              </a:rPr>
              <a:t>z de correlación de variables</a:t>
            </a:r>
            <a:endParaRPr kumimoji="0" lang="es-EC" altLang="es-EC"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4" name="Rectángulo 3">
            <a:extLst>
              <a:ext uri="{FF2B5EF4-FFF2-40B4-BE49-F238E27FC236}">
                <a16:creationId xmlns:a16="http://schemas.microsoft.com/office/drawing/2014/main" xmlns="" id="{28ADCDD0-B38E-40D3-B5A8-44326E93C705}"/>
              </a:ext>
            </a:extLst>
          </p:cNvPr>
          <p:cNvSpPr/>
          <p:nvPr/>
        </p:nvSpPr>
        <p:spPr>
          <a:xfrm>
            <a:off x="7132971" y="2782669"/>
            <a:ext cx="4752709"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dirty="0"/>
              <a:t>A mayores niveles de calcio hay una disminución del colesterol y viceversa (</a:t>
            </a:r>
            <a:r>
              <a:rPr lang="es-ES" dirty="0"/>
              <a:t>FENDA, 2016)</a:t>
            </a:r>
            <a:endParaRPr lang="es-EC" dirty="0"/>
          </a:p>
        </p:txBody>
      </p:sp>
      <p:pic>
        <p:nvPicPr>
          <p:cNvPr id="8" name="Imagen 7" descr="E:\Estudiantil\Apoyo Tesis\Kathy Tufiño ESPE\matriz_resumen_a_sangre.png">
            <a:extLst>
              <a:ext uri="{FF2B5EF4-FFF2-40B4-BE49-F238E27FC236}">
                <a16:creationId xmlns:a16="http://schemas.microsoft.com/office/drawing/2014/main" xmlns="" id="{6B836146-2DE8-4A9C-9154-54E77091FF38}"/>
              </a:ext>
            </a:extLst>
          </p:cNvPr>
          <p:cNvPicPr/>
          <p:nvPr/>
        </p:nvPicPr>
        <p:blipFill rotWithShape="1">
          <a:blip r:embed="rId2">
            <a:extLst>
              <a:ext uri="{28A0092B-C50C-407E-A947-70E740481C1C}">
                <a14:useLocalDpi xmlns:a14="http://schemas.microsoft.com/office/drawing/2010/main" val="0"/>
              </a:ext>
            </a:extLst>
          </a:blip>
          <a:srcRect l="3175" t="7970" r="1915" b="4122"/>
          <a:stretch/>
        </p:blipFill>
        <p:spPr bwMode="auto">
          <a:xfrm>
            <a:off x="477178" y="1076066"/>
            <a:ext cx="6421092" cy="4457833"/>
          </a:xfrm>
          <a:prstGeom prst="rect">
            <a:avLst/>
          </a:prstGeom>
          <a:noFill/>
          <a:ln>
            <a:solidFill>
              <a:schemeClr val="tx1"/>
            </a:solidFill>
          </a:ln>
          <a:extLst>
            <a:ext uri="{53640926-AAD7-44D8-BBD7-CCE9431645EC}">
              <a14:shadowObscured xmlns:a14="http://schemas.microsoft.com/office/drawing/2010/main"/>
            </a:ext>
          </a:extLst>
        </p:spPr>
      </p:pic>
      <p:sp>
        <p:nvSpPr>
          <p:cNvPr id="6" name="Elipse 5">
            <a:extLst>
              <a:ext uri="{FF2B5EF4-FFF2-40B4-BE49-F238E27FC236}">
                <a16:creationId xmlns:a16="http://schemas.microsoft.com/office/drawing/2014/main" xmlns="" id="{E8ED41B1-EE16-4E84-AFE0-EE9A30B77288}"/>
              </a:ext>
            </a:extLst>
          </p:cNvPr>
          <p:cNvSpPr/>
          <p:nvPr/>
        </p:nvSpPr>
        <p:spPr>
          <a:xfrm>
            <a:off x="2964414" y="1606651"/>
            <a:ext cx="1341772" cy="8494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17288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a:extLst>
              <a:ext uri="{FF2B5EF4-FFF2-40B4-BE49-F238E27FC236}">
                <a16:creationId xmlns:a16="http://schemas.microsoft.com/office/drawing/2014/main" xmlns="" id="{2135FF55-1F4B-4B19-95E5-591CDF63A383}"/>
              </a:ext>
            </a:extLst>
          </p:cNvPr>
          <p:cNvSpPr txBox="1">
            <a:spLocks noGrp="1"/>
          </p:cNvSpPr>
          <p:nvPr>
            <p:ph type="title"/>
          </p:nvPr>
        </p:nvSpPr>
        <p:spPr>
          <a:xfrm>
            <a:off x="5029200" y="-105763"/>
            <a:ext cx="6893592"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COLESTEROL</a:t>
            </a:r>
          </a:p>
        </p:txBody>
      </p:sp>
      <p:sp>
        <p:nvSpPr>
          <p:cNvPr id="3" name="Rectangle 1">
            <a:extLst>
              <a:ext uri="{FF2B5EF4-FFF2-40B4-BE49-F238E27FC236}">
                <a16:creationId xmlns:a16="http://schemas.microsoft.com/office/drawing/2014/main" xmlns="" id="{F9DF08DB-8D0C-432A-87B9-CAA949905D3D}"/>
              </a:ext>
            </a:extLst>
          </p:cNvPr>
          <p:cNvSpPr>
            <a:spLocks noChangeArrowheads="1"/>
          </p:cNvSpPr>
          <p:nvPr/>
        </p:nvSpPr>
        <p:spPr bwMode="auto">
          <a:xfrm>
            <a:off x="526811" y="681037"/>
            <a:ext cx="666322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Estadístico Tukey para tratamientos </a:t>
            </a:r>
            <a:r>
              <a:rPr lang="es-EC" altLang="es-EC" sz="1600" b="1" dirty="0">
                <a:solidFill>
                  <a:srgbClr val="000000"/>
                </a:solidFill>
                <a:latin typeface="Arial" panose="020B0604020202020204" pitchFamily="34" charset="0"/>
                <a:ea typeface="Times New Roman" panose="02020603050405020304" pitchFamily="18" charset="0"/>
              </a:rPr>
              <a:t>en base al colesterol sérico</a:t>
            </a:r>
            <a:endParaRPr kumimoji="0" lang="es-EC" altLang="es-EC"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4" name="Rectángulo 3">
            <a:extLst>
              <a:ext uri="{FF2B5EF4-FFF2-40B4-BE49-F238E27FC236}">
                <a16:creationId xmlns:a16="http://schemas.microsoft.com/office/drawing/2014/main" xmlns="" id="{28ADCDD0-B38E-40D3-B5A8-44326E93C705}"/>
              </a:ext>
            </a:extLst>
          </p:cNvPr>
          <p:cNvSpPr/>
          <p:nvPr/>
        </p:nvSpPr>
        <p:spPr>
          <a:xfrm>
            <a:off x="7057704" y="2749015"/>
            <a:ext cx="4752709"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dirty="0"/>
              <a:t>Según (FENDA, 2016), la adición en la dieta de esteroles vegetales provenientes de la alfalfa consigue una disminución considerable del contenido de colesterol.</a:t>
            </a:r>
          </a:p>
        </p:txBody>
      </p:sp>
      <p:graphicFrame>
        <p:nvGraphicFramePr>
          <p:cNvPr id="2" name="Tabla 1">
            <a:extLst>
              <a:ext uri="{FF2B5EF4-FFF2-40B4-BE49-F238E27FC236}">
                <a16:creationId xmlns:a16="http://schemas.microsoft.com/office/drawing/2014/main" xmlns="" id="{C27EE1E3-25A4-4507-913F-C05EF72AA6D4}"/>
              </a:ext>
            </a:extLst>
          </p:cNvPr>
          <p:cNvGraphicFramePr>
            <a:graphicFrameLocks noGrp="1"/>
          </p:cNvGraphicFramePr>
          <p:nvPr>
            <p:extLst>
              <p:ext uri="{D42A27DB-BD31-4B8C-83A1-F6EECF244321}">
                <p14:modId xmlns:p14="http://schemas.microsoft.com/office/powerpoint/2010/main" val="4095990471"/>
              </p:ext>
            </p:extLst>
          </p:nvPr>
        </p:nvGraphicFramePr>
        <p:xfrm>
          <a:off x="1155383" y="1067728"/>
          <a:ext cx="4967527" cy="2031324"/>
        </p:xfrm>
        <a:graphic>
          <a:graphicData uri="http://schemas.openxmlformats.org/drawingml/2006/table">
            <a:tbl>
              <a:tblPr firstRow="1" firstCol="1" bandRow="1">
                <a:tableStyleId>{5C22544A-7EE6-4342-B048-85BDC9FD1C3A}</a:tableStyleId>
              </a:tblPr>
              <a:tblGrid>
                <a:gridCol w="1280984">
                  <a:extLst>
                    <a:ext uri="{9D8B030D-6E8A-4147-A177-3AD203B41FA5}">
                      <a16:colId xmlns:a16="http://schemas.microsoft.com/office/drawing/2014/main" xmlns="" val="1538422753"/>
                    </a:ext>
                  </a:extLst>
                </a:gridCol>
                <a:gridCol w="1833043">
                  <a:extLst>
                    <a:ext uri="{9D8B030D-6E8A-4147-A177-3AD203B41FA5}">
                      <a16:colId xmlns:a16="http://schemas.microsoft.com/office/drawing/2014/main" xmlns="" val="1071925675"/>
                    </a:ext>
                  </a:extLst>
                </a:gridCol>
                <a:gridCol w="1690940">
                  <a:extLst>
                    <a:ext uri="{9D8B030D-6E8A-4147-A177-3AD203B41FA5}">
                      <a16:colId xmlns:a16="http://schemas.microsoft.com/office/drawing/2014/main" xmlns="" val="243371592"/>
                    </a:ext>
                  </a:extLst>
                </a:gridCol>
                <a:gridCol w="162560">
                  <a:extLst>
                    <a:ext uri="{9D8B030D-6E8A-4147-A177-3AD203B41FA5}">
                      <a16:colId xmlns:a16="http://schemas.microsoft.com/office/drawing/2014/main" xmlns="" val="4010941088"/>
                    </a:ext>
                  </a:extLst>
                </a:gridCol>
              </a:tblGrid>
              <a:tr h="333004">
                <a:tc gridSpan="4">
                  <a:txBody>
                    <a:bodyPr/>
                    <a:lstStyle/>
                    <a:p>
                      <a:pPr algn="ctr">
                        <a:lnSpc>
                          <a:spcPct val="107000"/>
                        </a:lnSpc>
                        <a:spcAft>
                          <a:spcPts val="0"/>
                        </a:spcAft>
                      </a:pPr>
                      <a:r>
                        <a:rPr lang="es-EC" sz="2000">
                          <a:effectLst/>
                        </a:rPr>
                        <a:t>Separación de medias según Tukey (P&lt;0.05)</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2901419482"/>
                  </a:ext>
                </a:extLst>
              </a:tr>
              <a:tr h="349654">
                <a:tc>
                  <a:txBody>
                    <a:bodyPr/>
                    <a:lstStyle/>
                    <a:p>
                      <a:pPr algn="ctr">
                        <a:lnSpc>
                          <a:spcPct val="107000"/>
                        </a:lnSpc>
                        <a:spcAft>
                          <a:spcPts val="0"/>
                        </a:spcAft>
                      </a:pPr>
                      <a:r>
                        <a:rPr lang="es-EC" sz="2000" dirty="0" err="1">
                          <a:effectLst/>
                        </a:rPr>
                        <a:t>Trat</a:t>
                      </a:r>
                      <a:r>
                        <a:rPr lang="es-EC" sz="2000" dirty="0">
                          <a:effectLst/>
                        </a:rPr>
                        <a:t>.</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Media</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Grupo</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C"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94487362"/>
                  </a:ext>
                </a:extLst>
              </a:tr>
              <a:tr h="333004">
                <a:tc>
                  <a:txBody>
                    <a:bodyPr/>
                    <a:lstStyle/>
                    <a:p>
                      <a:pPr algn="ctr">
                        <a:lnSpc>
                          <a:spcPct val="107000"/>
                        </a:lnSpc>
                        <a:spcAft>
                          <a:spcPts val="0"/>
                        </a:spcAft>
                      </a:pPr>
                      <a:r>
                        <a:rPr lang="es-EC" sz="2000">
                          <a:effectLst/>
                        </a:rPr>
                        <a:t>T0</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196,11</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a</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C"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61812127"/>
                  </a:ext>
                </a:extLst>
              </a:tr>
              <a:tr h="333004">
                <a:tc>
                  <a:txBody>
                    <a:bodyPr/>
                    <a:lstStyle/>
                    <a:p>
                      <a:pPr algn="ctr">
                        <a:lnSpc>
                          <a:spcPct val="107000"/>
                        </a:lnSpc>
                        <a:spcAft>
                          <a:spcPts val="0"/>
                        </a:spcAft>
                      </a:pPr>
                      <a:r>
                        <a:rPr lang="es-EC" sz="2000">
                          <a:effectLst/>
                        </a:rPr>
                        <a:t>T1</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120,10</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c</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C"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7891142"/>
                  </a:ext>
                </a:extLst>
              </a:tr>
              <a:tr h="333004">
                <a:tc>
                  <a:txBody>
                    <a:bodyPr/>
                    <a:lstStyle/>
                    <a:p>
                      <a:pPr algn="ctr">
                        <a:lnSpc>
                          <a:spcPct val="107000"/>
                        </a:lnSpc>
                        <a:spcAft>
                          <a:spcPts val="0"/>
                        </a:spcAft>
                      </a:pPr>
                      <a:r>
                        <a:rPr lang="es-EC" sz="2000">
                          <a:effectLst/>
                        </a:rPr>
                        <a:t>T2</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156,31</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b</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C"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83167439"/>
                  </a:ext>
                </a:extLst>
              </a:tr>
              <a:tr h="349654">
                <a:tc>
                  <a:txBody>
                    <a:bodyPr/>
                    <a:lstStyle/>
                    <a:p>
                      <a:pPr algn="ctr">
                        <a:lnSpc>
                          <a:spcPct val="107000"/>
                        </a:lnSpc>
                        <a:spcAft>
                          <a:spcPts val="0"/>
                        </a:spcAft>
                      </a:pPr>
                      <a:r>
                        <a:rPr lang="es-EC" sz="2000">
                          <a:effectLst/>
                        </a:rPr>
                        <a:t>T3</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156,49</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b</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C"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500333649"/>
                  </a:ext>
                </a:extLst>
              </a:tr>
            </a:tbl>
          </a:graphicData>
        </a:graphic>
      </p:graphicFrame>
      <p:graphicFrame>
        <p:nvGraphicFramePr>
          <p:cNvPr id="10" name="Gráfico 9">
            <a:extLst>
              <a:ext uri="{FF2B5EF4-FFF2-40B4-BE49-F238E27FC236}">
                <a16:creationId xmlns:a16="http://schemas.microsoft.com/office/drawing/2014/main" xmlns="" id="{9502AA41-8E5A-4D50-8892-FBDF4D427679}"/>
              </a:ext>
            </a:extLst>
          </p:cNvPr>
          <p:cNvGraphicFramePr/>
          <p:nvPr>
            <p:extLst>
              <p:ext uri="{D42A27DB-BD31-4B8C-83A1-F6EECF244321}">
                <p14:modId xmlns:p14="http://schemas.microsoft.com/office/powerpoint/2010/main" val="3891698634"/>
              </p:ext>
            </p:extLst>
          </p:nvPr>
        </p:nvGraphicFramePr>
        <p:xfrm>
          <a:off x="131592" y="3059164"/>
          <a:ext cx="6326357" cy="32159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31021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a:extLst>
              <a:ext uri="{FF2B5EF4-FFF2-40B4-BE49-F238E27FC236}">
                <a16:creationId xmlns:a16="http://schemas.microsoft.com/office/drawing/2014/main" xmlns="" id="{2135FF55-1F4B-4B19-95E5-591CDF63A383}"/>
              </a:ext>
            </a:extLst>
          </p:cNvPr>
          <p:cNvSpPr txBox="1">
            <a:spLocks noGrp="1"/>
          </p:cNvSpPr>
          <p:nvPr>
            <p:ph type="title"/>
          </p:nvPr>
        </p:nvSpPr>
        <p:spPr>
          <a:xfrm>
            <a:off x="5029200" y="-105763"/>
            <a:ext cx="6893592"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CALCIO</a:t>
            </a:r>
          </a:p>
        </p:txBody>
      </p:sp>
      <p:sp>
        <p:nvSpPr>
          <p:cNvPr id="3" name="Rectangle 1">
            <a:extLst>
              <a:ext uri="{FF2B5EF4-FFF2-40B4-BE49-F238E27FC236}">
                <a16:creationId xmlns:a16="http://schemas.microsoft.com/office/drawing/2014/main" xmlns="" id="{F9DF08DB-8D0C-432A-87B9-CAA949905D3D}"/>
              </a:ext>
            </a:extLst>
          </p:cNvPr>
          <p:cNvSpPr>
            <a:spLocks noChangeArrowheads="1"/>
          </p:cNvSpPr>
          <p:nvPr/>
        </p:nvSpPr>
        <p:spPr bwMode="auto">
          <a:xfrm>
            <a:off x="526811" y="681037"/>
            <a:ext cx="666322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Estadístico Tukey para tratamientos </a:t>
            </a:r>
            <a:r>
              <a:rPr lang="es-EC" altLang="es-EC" sz="1600" b="1" dirty="0">
                <a:solidFill>
                  <a:srgbClr val="000000"/>
                </a:solidFill>
                <a:latin typeface="Arial" panose="020B0604020202020204" pitchFamily="34" charset="0"/>
                <a:ea typeface="Times New Roman" panose="02020603050405020304" pitchFamily="18" charset="0"/>
              </a:rPr>
              <a:t>en base al calcio sérico</a:t>
            </a:r>
            <a:endParaRPr kumimoji="0" lang="es-EC" altLang="es-EC"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6" name="Tabla 5">
            <a:extLst>
              <a:ext uri="{FF2B5EF4-FFF2-40B4-BE49-F238E27FC236}">
                <a16:creationId xmlns:a16="http://schemas.microsoft.com/office/drawing/2014/main" xmlns="" id="{94479B56-CDCB-4B4B-9FA6-2B4BB1664905}"/>
              </a:ext>
            </a:extLst>
          </p:cNvPr>
          <p:cNvGraphicFramePr>
            <a:graphicFrameLocks noGrp="1"/>
          </p:cNvGraphicFramePr>
          <p:nvPr>
            <p:extLst>
              <p:ext uri="{D42A27DB-BD31-4B8C-83A1-F6EECF244321}">
                <p14:modId xmlns:p14="http://schemas.microsoft.com/office/powerpoint/2010/main" val="360021082"/>
              </p:ext>
            </p:extLst>
          </p:nvPr>
        </p:nvGraphicFramePr>
        <p:xfrm>
          <a:off x="862044" y="1088986"/>
          <a:ext cx="5523896" cy="1956816"/>
        </p:xfrm>
        <a:graphic>
          <a:graphicData uri="http://schemas.openxmlformats.org/drawingml/2006/table">
            <a:tbl>
              <a:tblPr firstRow="1" firstCol="1" bandRow="1">
                <a:tableStyleId>{5C22544A-7EE6-4342-B048-85BDC9FD1C3A}</a:tableStyleId>
              </a:tblPr>
              <a:tblGrid>
                <a:gridCol w="1522327">
                  <a:extLst>
                    <a:ext uri="{9D8B030D-6E8A-4147-A177-3AD203B41FA5}">
                      <a16:colId xmlns:a16="http://schemas.microsoft.com/office/drawing/2014/main" xmlns="" val="715474727"/>
                    </a:ext>
                  </a:extLst>
                </a:gridCol>
                <a:gridCol w="1930756">
                  <a:extLst>
                    <a:ext uri="{9D8B030D-6E8A-4147-A177-3AD203B41FA5}">
                      <a16:colId xmlns:a16="http://schemas.microsoft.com/office/drawing/2014/main" xmlns="" val="2895605294"/>
                    </a:ext>
                  </a:extLst>
                </a:gridCol>
                <a:gridCol w="1908253">
                  <a:extLst>
                    <a:ext uri="{9D8B030D-6E8A-4147-A177-3AD203B41FA5}">
                      <a16:colId xmlns:a16="http://schemas.microsoft.com/office/drawing/2014/main" xmlns="" val="1432180524"/>
                    </a:ext>
                  </a:extLst>
                </a:gridCol>
                <a:gridCol w="162560">
                  <a:extLst>
                    <a:ext uri="{9D8B030D-6E8A-4147-A177-3AD203B41FA5}">
                      <a16:colId xmlns:a16="http://schemas.microsoft.com/office/drawing/2014/main" xmlns="" val="507194961"/>
                    </a:ext>
                  </a:extLst>
                </a:gridCol>
              </a:tblGrid>
              <a:tr h="272624">
                <a:tc gridSpan="4">
                  <a:txBody>
                    <a:bodyPr/>
                    <a:lstStyle/>
                    <a:p>
                      <a:pPr algn="ctr">
                        <a:lnSpc>
                          <a:spcPct val="107000"/>
                        </a:lnSpc>
                        <a:spcAft>
                          <a:spcPts val="0"/>
                        </a:spcAft>
                      </a:pPr>
                      <a:r>
                        <a:rPr lang="es-EC" sz="2000">
                          <a:effectLst/>
                        </a:rPr>
                        <a:t>Separación de medias según Tukey (P&lt;0.05)</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720320841"/>
                  </a:ext>
                </a:extLst>
              </a:tr>
              <a:tr h="317599">
                <a:tc>
                  <a:txBody>
                    <a:bodyPr/>
                    <a:lstStyle/>
                    <a:p>
                      <a:pPr algn="ctr">
                        <a:lnSpc>
                          <a:spcPct val="107000"/>
                        </a:lnSpc>
                        <a:spcAft>
                          <a:spcPts val="0"/>
                        </a:spcAft>
                      </a:pPr>
                      <a:r>
                        <a:rPr lang="es-EC" sz="2000" dirty="0">
                          <a:effectLst/>
                        </a:rPr>
                        <a:t>Tratamiento</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Media</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Grupo</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C"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945608596"/>
                  </a:ext>
                </a:extLst>
              </a:tr>
              <a:tr h="272624">
                <a:tc>
                  <a:txBody>
                    <a:bodyPr/>
                    <a:lstStyle/>
                    <a:p>
                      <a:pPr algn="ctr">
                        <a:lnSpc>
                          <a:spcPct val="107000"/>
                        </a:lnSpc>
                        <a:spcAft>
                          <a:spcPts val="0"/>
                        </a:spcAft>
                      </a:pPr>
                      <a:r>
                        <a:rPr lang="es-EC" sz="2000">
                          <a:effectLst/>
                        </a:rPr>
                        <a:t>T0</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3,89</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b</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C"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69304793"/>
                  </a:ext>
                </a:extLst>
              </a:tr>
              <a:tr h="272624">
                <a:tc>
                  <a:txBody>
                    <a:bodyPr/>
                    <a:lstStyle/>
                    <a:p>
                      <a:pPr algn="ctr">
                        <a:lnSpc>
                          <a:spcPct val="107000"/>
                        </a:lnSpc>
                        <a:spcAft>
                          <a:spcPts val="0"/>
                        </a:spcAft>
                      </a:pPr>
                      <a:r>
                        <a:rPr lang="es-EC" sz="2000">
                          <a:effectLst/>
                        </a:rPr>
                        <a:t>T1</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5,47</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a</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C"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81320401"/>
                  </a:ext>
                </a:extLst>
              </a:tr>
              <a:tr h="272624">
                <a:tc>
                  <a:txBody>
                    <a:bodyPr/>
                    <a:lstStyle/>
                    <a:p>
                      <a:pPr algn="ctr">
                        <a:lnSpc>
                          <a:spcPct val="107000"/>
                        </a:lnSpc>
                        <a:spcAft>
                          <a:spcPts val="0"/>
                        </a:spcAft>
                      </a:pPr>
                      <a:r>
                        <a:rPr lang="es-EC" sz="2000">
                          <a:effectLst/>
                        </a:rPr>
                        <a:t>T2</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5,34</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a</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C"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497872668"/>
                  </a:ext>
                </a:extLst>
              </a:tr>
              <a:tr h="272624">
                <a:tc>
                  <a:txBody>
                    <a:bodyPr/>
                    <a:lstStyle/>
                    <a:p>
                      <a:pPr algn="ctr">
                        <a:lnSpc>
                          <a:spcPct val="107000"/>
                        </a:lnSpc>
                        <a:spcAft>
                          <a:spcPts val="0"/>
                        </a:spcAft>
                      </a:pPr>
                      <a:r>
                        <a:rPr lang="es-EC" sz="2000">
                          <a:effectLst/>
                        </a:rPr>
                        <a:t>T3</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5,42</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a</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C"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47862371"/>
                  </a:ext>
                </a:extLst>
              </a:tr>
            </a:tbl>
          </a:graphicData>
        </a:graphic>
      </p:graphicFrame>
      <p:graphicFrame>
        <p:nvGraphicFramePr>
          <p:cNvPr id="9" name="Gráfico 8">
            <a:extLst>
              <a:ext uri="{FF2B5EF4-FFF2-40B4-BE49-F238E27FC236}">
                <a16:creationId xmlns:a16="http://schemas.microsoft.com/office/drawing/2014/main" xmlns="" id="{3BE0CA3B-52F3-4413-A6FE-46FED6AC3F1F}"/>
              </a:ext>
            </a:extLst>
          </p:cNvPr>
          <p:cNvGraphicFramePr/>
          <p:nvPr>
            <p:extLst>
              <p:ext uri="{D42A27DB-BD31-4B8C-83A1-F6EECF244321}">
                <p14:modId xmlns:p14="http://schemas.microsoft.com/office/powerpoint/2010/main" val="2746129887"/>
              </p:ext>
            </p:extLst>
          </p:nvPr>
        </p:nvGraphicFramePr>
        <p:xfrm>
          <a:off x="381587" y="2966660"/>
          <a:ext cx="6306292" cy="3210303"/>
        </p:xfrm>
        <a:graphic>
          <a:graphicData uri="http://schemas.openxmlformats.org/drawingml/2006/chart">
            <c:chart xmlns:c="http://schemas.openxmlformats.org/drawingml/2006/chart" xmlns:r="http://schemas.openxmlformats.org/officeDocument/2006/relationships" r:id="rId2"/>
          </a:graphicData>
        </a:graphic>
      </p:graphicFrame>
      <p:sp>
        <p:nvSpPr>
          <p:cNvPr id="7" name="CuadroTexto 6">
            <a:extLst>
              <a:ext uri="{FF2B5EF4-FFF2-40B4-BE49-F238E27FC236}">
                <a16:creationId xmlns:a16="http://schemas.microsoft.com/office/drawing/2014/main" xmlns="" id="{438C7494-533C-4275-9C1A-A0C6EBBD3EBE}"/>
              </a:ext>
            </a:extLst>
          </p:cNvPr>
          <p:cNvSpPr txBox="1"/>
          <p:nvPr/>
        </p:nvSpPr>
        <p:spPr>
          <a:xfrm>
            <a:off x="1746161" y="4334064"/>
            <a:ext cx="548548" cy="338554"/>
          </a:xfrm>
          <a:prstGeom prst="rect">
            <a:avLst/>
          </a:prstGeom>
          <a:noFill/>
        </p:spPr>
        <p:txBody>
          <a:bodyPr wrap="none" rtlCol="0">
            <a:spAutoFit/>
          </a:bodyPr>
          <a:lstStyle/>
          <a:p>
            <a:r>
              <a:rPr lang="es-EC" sz="1600" dirty="0">
                <a:solidFill>
                  <a:schemeClr val="bg1"/>
                </a:solidFill>
              </a:rPr>
              <a:t>3,89</a:t>
            </a:r>
          </a:p>
        </p:txBody>
      </p:sp>
      <p:sp>
        <p:nvSpPr>
          <p:cNvPr id="11" name="Rectángulo 10">
            <a:extLst>
              <a:ext uri="{FF2B5EF4-FFF2-40B4-BE49-F238E27FC236}">
                <a16:creationId xmlns:a16="http://schemas.microsoft.com/office/drawing/2014/main" xmlns="" id="{5E847DF2-2425-4FB4-A1F9-049FA1F52E68}"/>
              </a:ext>
            </a:extLst>
          </p:cNvPr>
          <p:cNvSpPr/>
          <p:nvPr/>
        </p:nvSpPr>
        <p:spPr>
          <a:xfrm>
            <a:off x="7170083" y="2749015"/>
            <a:ext cx="4752709"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dirty="0" err="1"/>
              <a:t>Moreiras</a:t>
            </a:r>
            <a:r>
              <a:rPr lang="es-EC" dirty="0"/>
              <a:t>, Carbajal, Cabrera, &amp; Cuadrado, 2013 señalan que la alfalfa es fuente de calcio y minerales importantes. </a:t>
            </a:r>
          </a:p>
          <a:p>
            <a:pPr algn="just"/>
            <a:r>
              <a:rPr lang="es-EC" dirty="0"/>
              <a:t>FAO (1993) menciona que el porcentaje de  minerales contenidos en la zanahoria y remolacha influyen en el desempeño de las gallinas.</a:t>
            </a:r>
          </a:p>
        </p:txBody>
      </p:sp>
    </p:spTree>
    <p:extLst>
      <p:ext uri="{BB962C8B-B14F-4D97-AF65-F5344CB8AC3E}">
        <p14:creationId xmlns:p14="http://schemas.microsoft.com/office/powerpoint/2010/main" val="2780916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a:extLst>
              <a:ext uri="{FF2B5EF4-FFF2-40B4-BE49-F238E27FC236}">
                <a16:creationId xmlns:a16="http://schemas.microsoft.com/office/drawing/2014/main" xmlns="" id="{2135FF55-1F4B-4B19-95E5-591CDF63A383}"/>
              </a:ext>
            </a:extLst>
          </p:cNvPr>
          <p:cNvSpPr txBox="1">
            <a:spLocks noGrp="1"/>
          </p:cNvSpPr>
          <p:nvPr>
            <p:ph type="title"/>
          </p:nvPr>
        </p:nvSpPr>
        <p:spPr>
          <a:xfrm>
            <a:off x="5029200" y="-105763"/>
            <a:ext cx="6893592"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FOSFATASA ALCALINA</a:t>
            </a:r>
          </a:p>
        </p:txBody>
      </p:sp>
      <p:sp>
        <p:nvSpPr>
          <p:cNvPr id="3" name="Rectangle 1">
            <a:extLst>
              <a:ext uri="{FF2B5EF4-FFF2-40B4-BE49-F238E27FC236}">
                <a16:creationId xmlns:a16="http://schemas.microsoft.com/office/drawing/2014/main" xmlns="" id="{F9DF08DB-8D0C-432A-87B9-CAA949905D3D}"/>
              </a:ext>
            </a:extLst>
          </p:cNvPr>
          <p:cNvSpPr>
            <a:spLocks noChangeArrowheads="1"/>
          </p:cNvSpPr>
          <p:nvPr/>
        </p:nvSpPr>
        <p:spPr bwMode="auto">
          <a:xfrm>
            <a:off x="526811" y="681037"/>
            <a:ext cx="666322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Estadístico Tukey para tratamientos </a:t>
            </a:r>
            <a:r>
              <a:rPr lang="es-EC" altLang="es-EC" sz="1600" b="1" dirty="0">
                <a:solidFill>
                  <a:srgbClr val="000000"/>
                </a:solidFill>
                <a:latin typeface="Arial" panose="020B0604020202020204" pitchFamily="34" charset="0"/>
                <a:ea typeface="Times New Roman" panose="02020603050405020304" pitchFamily="18" charset="0"/>
              </a:rPr>
              <a:t>en base a la fosfatasa alcalina</a:t>
            </a:r>
            <a:endParaRPr kumimoji="0" lang="es-EC" altLang="es-EC"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7" name="CuadroTexto 6">
            <a:extLst>
              <a:ext uri="{FF2B5EF4-FFF2-40B4-BE49-F238E27FC236}">
                <a16:creationId xmlns:a16="http://schemas.microsoft.com/office/drawing/2014/main" xmlns="" id="{438C7494-533C-4275-9C1A-A0C6EBBD3EBE}"/>
              </a:ext>
            </a:extLst>
          </p:cNvPr>
          <p:cNvSpPr txBox="1"/>
          <p:nvPr/>
        </p:nvSpPr>
        <p:spPr>
          <a:xfrm>
            <a:off x="1746161" y="4334064"/>
            <a:ext cx="548548" cy="338554"/>
          </a:xfrm>
          <a:prstGeom prst="rect">
            <a:avLst/>
          </a:prstGeom>
          <a:noFill/>
        </p:spPr>
        <p:txBody>
          <a:bodyPr wrap="none" rtlCol="0">
            <a:spAutoFit/>
          </a:bodyPr>
          <a:lstStyle/>
          <a:p>
            <a:r>
              <a:rPr lang="es-EC" sz="1600" dirty="0">
                <a:solidFill>
                  <a:schemeClr val="bg1"/>
                </a:solidFill>
              </a:rPr>
              <a:t>3,89</a:t>
            </a:r>
          </a:p>
        </p:txBody>
      </p:sp>
      <p:graphicFrame>
        <p:nvGraphicFramePr>
          <p:cNvPr id="2" name="Tabla 1">
            <a:extLst>
              <a:ext uri="{FF2B5EF4-FFF2-40B4-BE49-F238E27FC236}">
                <a16:creationId xmlns:a16="http://schemas.microsoft.com/office/drawing/2014/main" xmlns="" id="{97A586D5-803D-4F02-AC6F-28C30C7CC057}"/>
              </a:ext>
            </a:extLst>
          </p:cNvPr>
          <p:cNvGraphicFramePr>
            <a:graphicFrameLocks noGrp="1"/>
          </p:cNvGraphicFramePr>
          <p:nvPr>
            <p:extLst>
              <p:ext uri="{D42A27DB-BD31-4B8C-83A1-F6EECF244321}">
                <p14:modId xmlns:p14="http://schemas.microsoft.com/office/powerpoint/2010/main" val="2206829789"/>
              </p:ext>
            </p:extLst>
          </p:nvPr>
        </p:nvGraphicFramePr>
        <p:xfrm>
          <a:off x="1013329" y="1096848"/>
          <a:ext cx="5733589" cy="1956816"/>
        </p:xfrm>
        <a:graphic>
          <a:graphicData uri="http://schemas.openxmlformats.org/drawingml/2006/table">
            <a:tbl>
              <a:tblPr firstRow="1" firstCol="1" bandRow="1">
                <a:tableStyleId>{5C22544A-7EE6-4342-B048-85BDC9FD1C3A}</a:tableStyleId>
              </a:tblPr>
              <a:tblGrid>
                <a:gridCol w="1485213">
                  <a:extLst>
                    <a:ext uri="{9D8B030D-6E8A-4147-A177-3AD203B41FA5}">
                      <a16:colId xmlns:a16="http://schemas.microsoft.com/office/drawing/2014/main" xmlns="" val="1294067104"/>
                    </a:ext>
                  </a:extLst>
                </a:gridCol>
                <a:gridCol w="2125288">
                  <a:extLst>
                    <a:ext uri="{9D8B030D-6E8A-4147-A177-3AD203B41FA5}">
                      <a16:colId xmlns:a16="http://schemas.microsoft.com/office/drawing/2014/main" xmlns="" val="3543145578"/>
                    </a:ext>
                  </a:extLst>
                </a:gridCol>
                <a:gridCol w="1960528">
                  <a:extLst>
                    <a:ext uri="{9D8B030D-6E8A-4147-A177-3AD203B41FA5}">
                      <a16:colId xmlns:a16="http://schemas.microsoft.com/office/drawing/2014/main" xmlns="" val="1848174334"/>
                    </a:ext>
                  </a:extLst>
                </a:gridCol>
                <a:gridCol w="162560">
                  <a:extLst>
                    <a:ext uri="{9D8B030D-6E8A-4147-A177-3AD203B41FA5}">
                      <a16:colId xmlns:a16="http://schemas.microsoft.com/office/drawing/2014/main" xmlns="" val="2941407158"/>
                    </a:ext>
                  </a:extLst>
                </a:gridCol>
              </a:tblGrid>
              <a:tr h="299897">
                <a:tc gridSpan="4">
                  <a:txBody>
                    <a:bodyPr/>
                    <a:lstStyle/>
                    <a:p>
                      <a:pPr algn="ctr">
                        <a:lnSpc>
                          <a:spcPct val="107000"/>
                        </a:lnSpc>
                        <a:spcAft>
                          <a:spcPts val="0"/>
                        </a:spcAft>
                      </a:pPr>
                      <a:r>
                        <a:rPr lang="es-EC" sz="2000" dirty="0">
                          <a:effectLst/>
                        </a:rPr>
                        <a:t>Separación de medias según Tukey (P&lt;0.05)</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3739416535"/>
                  </a:ext>
                </a:extLst>
              </a:tr>
              <a:tr h="314892">
                <a:tc>
                  <a:txBody>
                    <a:bodyPr/>
                    <a:lstStyle/>
                    <a:p>
                      <a:pPr algn="ctr">
                        <a:lnSpc>
                          <a:spcPct val="107000"/>
                        </a:lnSpc>
                        <a:spcAft>
                          <a:spcPts val="0"/>
                        </a:spcAft>
                      </a:pPr>
                      <a:r>
                        <a:rPr lang="es-EC" sz="2000">
                          <a:effectLst/>
                        </a:rPr>
                        <a:t>Trat.</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Media</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Grupo</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 </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30685135"/>
                  </a:ext>
                </a:extLst>
              </a:tr>
              <a:tr h="299897">
                <a:tc>
                  <a:txBody>
                    <a:bodyPr/>
                    <a:lstStyle/>
                    <a:p>
                      <a:pPr algn="ctr">
                        <a:lnSpc>
                          <a:spcPct val="107000"/>
                        </a:lnSpc>
                        <a:spcAft>
                          <a:spcPts val="0"/>
                        </a:spcAft>
                      </a:pPr>
                      <a:r>
                        <a:rPr lang="es-EC" sz="2000">
                          <a:effectLst/>
                        </a:rPr>
                        <a:t>T0</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412,39</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a</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C"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61062683"/>
                  </a:ext>
                </a:extLst>
              </a:tr>
              <a:tr h="299897">
                <a:tc>
                  <a:txBody>
                    <a:bodyPr/>
                    <a:lstStyle/>
                    <a:p>
                      <a:pPr algn="ctr">
                        <a:lnSpc>
                          <a:spcPct val="107000"/>
                        </a:lnSpc>
                        <a:spcAft>
                          <a:spcPts val="0"/>
                        </a:spcAft>
                      </a:pPr>
                      <a:r>
                        <a:rPr lang="es-EC" sz="2000">
                          <a:effectLst/>
                        </a:rPr>
                        <a:t>T1</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416,58</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a</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C"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18654833"/>
                  </a:ext>
                </a:extLst>
              </a:tr>
              <a:tr h="299897">
                <a:tc>
                  <a:txBody>
                    <a:bodyPr/>
                    <a:lstStyle/>
                    <a:p>
                      <a:pPr algn="ctr">
                        <a:lnSpc>
                          <a:spcPct val="107000"/>
                        </a:lnSpc>
                        <a:spcAft>
                          <a:spcPts val="0"/>
                        </a:spcAft>
                      </a:pPr>
                      <a:r>
                        <a:rPr lang="es-EC" sz="2000">
                          <a:effectLst/>
                        </a:rPr>
                        <a:t>T2</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421,90</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a</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C"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62939189"/>
                  </a:ext>
                </a:extLst>
              </a:tr>
              <a:tr h="314892">
                <a:tc>
                  <a:txBody>
                    <a:bodyPr/>
                    <a:lstStyle/>
                    <a:p>
                      <a:pPr algn="ctr">
                        <a:lnSpc>
                          <a:spcPct val="107000"/>
                        </a:lnSpc>
                        <a:spcAft>
                          <a:spcPts val="0"/>
                        </a:spcAft>
                      </a:pPr>
                      <a:r>
                        <a:rPr lang="es-EC" sz="2000">
                          <a:effectLst/>
                        </a:rPr>
                        <a:t>T3</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417,76</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a</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C"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41227085"/>
                  </a:ext>
                </a:extLst>
              </a:tr>
            </a:tbl>
          </a:graphicData>
        </a:graphic>
      </p:graphicFrame>
      <p:graphicFrame>
        <p:nvGraphicFramePr>
          <p:cNvPr id="8" name="Gráfico 7">
            <a:extLst>
              <a:ext uri="{FF2B5EF4-FFF2-40B4-BE49-F238E27FC236}">
                <a16:creationId xmlns:a16="http://schemas.microsoft.com/office/drawing/2014/main" xmlns="" id="{71503A22-5E5C-410C-90DC-DEA706AF143C}"/>
              </a:ext>
            </a:extLst>
          </p:cNvPr>
          <p:cNvGraphicFramePr/>
          <p:nvPr>
            <p:extLst>
              <p:ext uri="{D42A27DB-BD31-4B8C-83A1-F6EECF244321}">
                <p14:modId xmlns:p14="http://schemas.microsoft.com/office/powerpoint/2010/main" val="495581303"/>
              </p:ext>
            </p:extLst>
          </p:nvPr>
        </p:nvGraphicFramePr>
        <p:xfrm>
          <a:off x="526811" y="3101884"/>
          <a:ext cx="6469413" cy="3141468"/>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ángulo 3">
            <a:extLst>
              <a:ext uri="{FF2B5EF4-FFF2-40B4-BE49-F238E27FC236}">
                <a16:creationId xmlns:a16="http://schemas.microsoft.com/office/drawing/2014/main" xmlns="" id="{C0D05157-26E4-4695-A9EF-5034E98582E8}"/>
              </a:ext>
            </a:extLst>
          </p:cNvPr>
          <p:cNvSpPr/>
          <p:nvPr/>
        </p:nvSpPr>
        <p:spPr>
          <a:xfrm>
            <a:off x="7271608" y="2806994"/>
            <a:ext cx="4651184"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dirty="0">
                <a:ea typeface="Calibri" panose="020F0502020204030204" pitchFamily="34" charset="0"/>
              </a:rPr>
              <a:t>La incorporación de productos forrajeros en la dieta de gallinas ponedoras no influyen en el desempeño hepático (</a:t>
            </a:r>
            <a:r>
              <a:rPr lang="es-EC" dirty="0" err="1">
                <a:ea typeface="Calibri" panose="020F0502020204030204" pitchFamily="34" charset="0"/>
              </a:rPr>
              <a:t>Leek</a:t>
            </a:r>
            <a:r>
              <a:rPr lang="es-EC" dirty="0">
                <a:ea typeface="Calibri" panose="020F0502020204030204" pitchFamily="34" charset="0"/>
              </a:rPr>
              <a:t>, 2015).</a:t>
            </a:r>
            <a:endParaRPr lang="es-EC" dirty="0"/>
          </a:p>
        </p:txBody>
      </p:sp>
    </p:spTree>
    <p:extLst>
      <p:ext uri="{BB962C8B-B14F-4D97-AF65-F5344CB8AC3E}">
        <p14:creationId xmlns:p14="http://schemas.microsoft.com/office/powerpoint/2010/main" val="170424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p:cNvGraphicFramePr>
            <a:graphicFrameLocks noGrp="1"/>
          </p:cNvGraphicFramePr>
          <p:nvPr>
            <p:extLst>
              <p:ext uri="{D42A27DB-BD31-4B8C-83A1-F6EECF244321}">
                <p14:modId xmlns:p14="http://schemas.microsoft.com/office/powerpoint/2010/main" val="1163117399"/>
              </p:ext>
            </p:extLst>
          </p:nvPr>
        </p:nvGraphicFramePr>
        <p:xfrm>
          <a:off x="114300" y="1464151"/>
          <a:ext cx="5524499" cy="2337858"/>
        </p:xfrm>
        <a:graphic>
          <a:graphicData uri="http://schemas.openxmlformats.org/drawingml/2006/table">
            <a:tbl>
              <a:tblPr firstRow="1" firstCol="1" bandRow="1">
                <a:tableStyleId>{BDBED569-4797-4DF1-A0F4-6AAB3CD982D8}</a:tableStyleId>
              </a:tblPr>
              <a:tblGrid>
                <a:gridCol w="1010380">
                  <a:extLst>
                    <a:ext uri="{9D8B030D-6E8A-4147-A177-3AD203B41FA5}">
                      <a16:colId xmlns:a16="http://schemas.microsoft.com/office/drawing/2014/main" xmlns="" val="20000"/>
                    </a:ext>
                  </a:extLst>
                </a:gridCol>
                <a:gridCol w="1102456">
                  <a:extLst>
                    <a:ext uri="{9D8B030D-6E8A-4147-A177-3AD203B41FA5}">
                      <a16:colId xmlns:a16="http://schemas.microsoft.com/office/drawing/2014/main" xmlns="" val="20001"/>
                    </a:ext>
                  </a:extLst>
                </a:gridCol>
                <a:gridCol w="1057640">
                  <a:extLst>
                    <a:ext uri="{9D8B030D-6E8A-4147-A177-3AD203B41FA5}">
                      <a16:colId xmlns:a16="http://schemas.microsoft.com/office/drawing/2014/main" xmlns="" val="20002"/>
                    </a:ext>
                  </a:extLst>
                </a:gridCol>
                <a:gridCol w="1010380">
                  <a:extLst>
                    <a:ext uri="{9D8B030D-6E8A-4147-A177-3AD203B41FA5}">
                      <a16:colId xmlns:a16="http://schemas.microsoft.com/office/drawing/2014/main" xmlns="" val="20003"/>
                    </a:ext>
                  </a:extLst>
                </a:gridCol>
                <a:gridCol w="1343643">
                  <a:extLst>
                    <a:ext uri="{9D8B030D-6E8A-4147-A177-3AD203B41FA5}">
                      <a16:colId xmlns:a16="http://schemas.microsoft.com/office/drawing/2014/main" xmlns="" val="20004"/>
                    </a:ext>
                  </a:extLst>
                </a:gridCol>
              </a:tblGrid>
              <a:tr h="720594">
                <a:tc>
                  <a:txBody>
                    <a:bodyPr/>
                    <a:lstStyle/>
                    <a:p>
                      <a:pPr algn="ctr">
                        <a:lnSpc>
                          <a:spcPct val="107000"/>
                        </a:lnSpc>
                        <a:spcAft>
                          <a:spcPts val="0"/>
                        </a:spcAft>
                      </a:pPr>
                      <a:r>
                        <a:rPr lang="es-ES" sz="1400" dirty="0">
                          <a:effectLst/>
                        </a:rPr>
                        <a:t>EM </a:t>
                      </a:r>
                      <a:r>
                        <a:rPr lang="es-ES" sz="1400" dirty="0" smtClean="0">
                          <a:effectLst/>
                        </a:rPr>
                        <a:t>GRÁFICO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Tratamiento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Costos variables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Beneficio bruto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dirty="0">
                          <a:effectLst/>
                        </a:rPr>
                        <a:t>beneficio/costo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404316">
                <a:tc>
                  <a:txBody>
                    <a:bodyPr/>
                    <a:lstStyle/>
                    <a:p>
                      <a:pPr algn="ctr">
                        <a:lnSpc>
                          <a:spcPct val="107000"/>
                        </a:lnSpc>
                        <a:spcAft>
                          <a:spcPts val="0"/>
                        </a:spcAft>
                      </a:pPr>
                      <a:r>
                        <a:rPr lang="es-ES" sz="1400">
                          <a:effectLst/>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dirty="0">
                          <a:effectLst/>
                        </a:rPr>
                        <a:t>Control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123,04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155,904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dirty="0">
                          <a:effectLst/>
                        </a:rPr>
                        <a:t>1,26712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xmlns="" val="10001"/>
                  </a:ext>
                </a:extLst>
              </a:tr>
              <a:tr h="404316">
                <a:tc>
                  <a:txBody>
                    <a:bodyPr/>
                    <a:lstStyle/>
                    <a:p>
                      <a:pPr algn="ctr">
                        <a:lnSpc>
                          <a:spcPct val="107000"/>
                        </a:lnSpc>
                        <a:spcAft>
                          <a:spcPts val="0"/>
                        </a:spcAft>
                      </a:pPr>
                      <a:r>
                        <a:rPr lang="es-ES" sz="1400">
                          <a:effectLst/>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dirty="0">
                          <a:effectLst/>
                        </a:rPr>
                        <a:t>Alfalfa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127,89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dirty="0">
                          <a:effectLst/>
                        </a:rPr>
                        <a:t>153,8163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dirty="0">
                          <a:effectLst/>
                        </a:rPr>
                        <a:t>1,20273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xmlns="" val="10002"/>
                  </a:ext>
                </a:extLst>
              </a:tr>
              <a:tr h="404316">
                <a:tc>
                  <a:txBody>
                    <a:bodyPr/>
                    <a:lstStyle/>
                    <a:p>
                      <a:pPr algn="ctr">
                        <a:lnSpc>
                          <a:spcPct val="107000"/>
                        </a:lnSpc>
                        <a:spcAft>
                          <a:spcPts val="0"/>
                        </a:spcAft>
                      </a:pPr>
                      <a:r>
                        <a:rPr lang="es-ES" sz="1400">
                          <a:effectLst/>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dirty="0">
                          <a:effectLst/>
                        </a:rPr>
                        <a:t>Zanahoria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128,30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168,888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dirty="0">
                          <a:effectLst/>
                        </a:rPr>
                        <a:t>1,31639</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xmlns="" val="10003"/>
                  </a:ext>
                </a:extLst>
              </a:tr>
              <a:tr h="404316">
                <a:tc>
                  <a:txBody>
                    <a:bodyPr/>
                    <a:lstStyle/>
                    <a:p>
                      <a:pPr algn="ctr">
                        <a:lnSpc>
                          <a:spcPct val="107000"/>
                        </a:lnSpc>
                        <a:spcAft>
                          <a:spcPts val="0"/>
                        </a:spcAft>
                      </a:pPr>
                      <a:r>
                        <a:rPr lang="es-ES" sz="1400">
                          <a:effectLst/>
                        </a:rPr>
                        <a:t>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dirty="0">
                          <a:effectLst/>
                        </a:rPr>
                        <a:t>Remolacha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a:effectLst/>
                        </a:rPr>
                        <a:t>130,09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dirty="0">
                          <a:effectLst/>
                        </a:rPr>
                        <a:t>179,135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400" dirty="0">
                          <a:effectLst/>
                        </a:rPr>
                        <a:t>1,37698</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xmlns="" val="10004"/>
                  </a:ext>
                </a:extLst>
              </a:tr>
            </a:tbl>
          </a:graphicData>
        </a:graphic>
      </p:graphicFrame>
      <p:pic>
        <p:nvPicPr>
          <p:cNvPr id="8" name="Imagen 7"/>
          <p:cNvPicPr>
            <a:picLocks noChangeAspect="1"/>
          </p:cNvPicPr>
          <p:nvPr/>
        </p:nvPicPr>
        <p:blipFill>
          <a:blip r:embed="rId2"/>
          <a:stretch>
            <a:fillRect/>
          </a:stretch>
        </p:blipFill>
        <p:spPr>
          <a:xfrm>
            <a:off x="5973337" y="993676"/>
            <a:ext cx="6024657" cy="2808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uadroTexto 8"/>
          <p:cNvSpPr txBox="1"/>
          <p:nvPr/>
        </p:nvSpPr>
        <p:spPr>
          <a:xfrm>
            <a:off x="2019300" y="4424309"/>
            <a:ext cx="84582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C" dirty="0"/>
              <a:t>Salas </a:t>
            </a:r>
            <a:r>
              <a:rPr lang="es-ES" dirty="0"/>
              <a:t>(2014)</a:t>
            </a:r>
            <a:r>
              <a:rPr lang="es-EC" dirty="0"/>
              <a:t>, señala que ante los altos costos de materias primas empleadas en la alimentación animal (maíz y soya), el empleo de forrajes contribuye a implementar formas alternativas que permiten una mayor rentabilidad y viabilidad de esto producción, sin que se reporten incidencias negativas en los rendimientos de las gallinas.</a:t>
            </a:r>
          </a:p>
          <a:p>
            <a:endParaRPr lang="es-EC" dirty="0"/>
          </a:p>
        </p:txBody>
      </p:sp>
      <p:sp>
        <p:nvSpPr>
          <p:cNvPr id="10" name="1 Título">
            <a:extLst>
              <a:ext uri="{FF2B5EF4-FFF2-40B4-BE49-F238E27FC236}">
                <a16:creationId xmlns:a16="http://schemas.microsoft.com/office/drawing/2014/main" xmlns="" id="{DD0DC2E1-B6BB-45C9-A689-685480886465}"/>
              </a:ext>
            </a:extLst>
          </p:cNvPr>
          <p:cNvSpPr txBox="1">
            <a:spLocks noGrp="1"/>
          </p:cNvSpPr>
          <p:nvPr>
            <p:ph type="title"/>
          </p:nvPr>
        </p:nvSpPr>
        <p:spPr>
          <a:xfrm>
            <a:off x="5029200" y="-105763"/>
            <a:ext cx="6893592"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ANÁLISIS ECONÓMICO</a:t>
            </a:r>
          </a:p>
        </p:txBody>
      </p:sp>
    </p:spTree>
    <p:extLst>
      <p:ext uri="{BB962C8B-B14F-4D97-AF65-F5344CB8AC3E}">
        <p14:creationId xmlns:p14="http://schemas.microsoft.com/office/powerpoint/2010/main" val="4047225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a:extLst>
              <a:ext uri="{FF2B5EF4-FFF2-40B4-BE49-F238E27FC236}">
                <a16:creationId xmlns:a16="http://schemas.microsoft.com/office/drawing/2014/main" xmlns="" id="{DD0DC2E1-B6BB-45C9-A689-685480886465}"/>
              </a:ext>
            </a:extLst>
          </p:cNvPr>
          <p:cNvSpPr txBox="1">
            <a:spLocks noGrp="1"/>
          </p:cNvSpPr>
          <p:nvPr>
            <p:ph type="title"/>
          </p:nvPr>
        </p:nvSpPr>
        <p:spPr>
          <a:xfrm>
            <a:off x="5029200" y="-105763"/>
            <a:ext cx="6893592"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CONCLUSIONES</a:t>
            </a:r>
          </a:p>
        </p:txBody>
      </p:sp>
      <p:sp>
        <p:nvSpPr>
          <p:cNvPr id="2" name="CuadroTexto 1">
            <a:extLst>
              <a:ext uri="{FF2B5EF4-FFF2-40B4-BE49-F238E27FC236}">
                <a16:creationId xmlns:a16="http://schemas.microsoft.com/office/drawing/2014/main" xmlns="" id="{E8A2701E-D0F4-4F25-A371-FEDB01CDBFFA}"/>
              </a:ext>
            </a:extLst>
          </p:cNvPr>
          <p:cNvSpPr txBox="1"/>
          <p:nvPr/>
        </p:nvSpPr>
        <p:spPr>
          <a:xfrm>
            <a:off x="818707" y="1095152"/>
            <a:ext cx="10483702" cy="4401205"/>
          </a:xfrm>
          <a:prstGeom prst="rect">
            <a:avLst/>
          </a:prstGeom>
          <a:noFill/>
        </p:spPr>
        <p:txBody>
          <a:bodyPr wrap="square" rtlCol="0">
            <a:spAutoFit/>
          </a:bodyPr>
          <a:lstStyle/>
          <a:p>
            <a:pPr marL="285750" indent="-285750" algn="just">
              <a:buFont typeface="Arial" panose="020B0604020202020204" pitchFamily="34" charset="0"/>
              <a:buChar char="•"/>
            </a:pPr>
            <a:r>
              <a:rPr lang="es-EC" sz="2000" dirty="0"/>
              <a:t>El tratamiento 3 (inclusión de remolacha al 5%) presentó los mejores resultados para la mayoría de parámetros evaluados.</a:t>
            </a:r>
          </a:p>
          <a:p>
            <a:pPr algn="just"/>
            <a:endParaRPr lang="es-EC" sz="2000" dirty="0"/>
          </a:p>
          <a:p>
            <a:pPr marL="285750" indent="-285750" algn="just">
              <a:buFont typeface="Arial" panose="020B0604020202020204" pitchFamily="34" charset="0"/>
              <a:buChar char="•"/>
            </a:pPr>
            <a:r>
              <a:rPr lang="es-ES" sz="2000" dirty="0"/>
              <a:t>Según las normas INEN 2017, refiriéndose a la clasificación según las Unidades </a:t>
            </a:r>
            <a:r>
              <a:rPr lang="es-ES" sz="2000" dirty="0" err="1"/>
              <a:t>Haugh</a:t>
            </a:r>
            <a:r>
              <a:rPr lang="es-ES" sz="2000" dirty="0"/>
              <a:t>, el T3 (remolacha) ubica a los huevos en categoría IDEAL, el T2 (zanahoria) ubica a los huevos en la categoría EXCELENTE/IDEAL, por último, el T1 (alfalfa) y T0 (testigo) ubican a los huevos en la categoría MUY BUENO, los huevos producidos en todos los tratamientos son considerados dentro de la categoría GRANDE según su peso; según su calidad, se encuentran en el grado A</a:t>
            </a:r>
            <a:r>
              <a:rPr lang="es-EC" sz="2000" dirty="0"/>
              <a:t>.</a:t>
            </a:r>
          </a:p>
          <a:p>
            <a:pPr algn="just"/>
            <a:endParaRPr lang="es-EC" sz="2000" dirty="0"/>
          </a:p>
          <a:p>
            <a:pPr marL="285750" indent="-285750" algn="just">
              <a:buFont typeface="Arial" panose="020B0604020202020204" pitchFamily="34" charset="0"/>
              <a:buChar char="•"/>
            </a:pPr>
            <a:r>
              <a:rPr lang="es-ES" sz="2000" dirty="0"/>
              <a:t>La mayor rentabilidad económica se alcanza con el T3 (remolacha), con la cual se obtuvo una rentabilidad del 38%, es decir un beneficio/costo de 1,38; les siguen el T2 (zanahoria) con una rentabilidad del 31%; el T0 (testigo) con una rentabilidad del 26% y la menor rentabilidad presenta el T1 (alfalfa) con el 20%. El T3 (remolacha) además de la mayor rentabilidad este tratamiento presenta aves con mayor porcentaje de postura.</a:t>
            </a:r>
            <a:endParaRPr lang="es-EC" sz="2000" dirty="0"/>
          </a:p>
        </p:txBody>
      </p:sp>
    </p:spTree>
    <p:extLst>
      <p:ext uri="{BB962C8B-B14F-4D97-AF65-F5344CB8AC3E}">
        <p14:creationId xmlns:p14="http://schemas.microsoft.com/office/powerpoint/2010/main" val="887656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a:extLst>
              <a:ext uri="{FF2B5EF4-FFF2-40B4-BE49-F238E27FC236}">
                <a16:creationId xmlns:a16="http://schemas.microsoft.com/office/drawing/2014/main" xmlns="" id="{2135FF55-1F4B-4B19-95E5-591CDF63A383}"/>
              </a:ext>
            </a:extLst>
          </p:cNvPr>
          <p:cNvSpPr txBox="1">
            <a:spLocks noGrp="1"/>
          </p:cNvSpPr>
          <p:nvPr>
            <p:ph type="title"/>
          </p:nvPr>
        </p:nvSpPr>
        <p:spPr>
          <a:xfrm>
            <a:off x="5029200" y="-105763"/>
            <a:ext cx="6893592"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PROBLEMA</a:t>
            </a:r>
          </a:p>
        </p:txBody>
      </p:sp>
      <p:sp>
        <p:nvSpPr>
          <p:cNvPr id="3" name="Rectangle 1">
            <a:extLst>
              <a:ext uri="{FF2B5EF4-FFF2-40B4-BE49-F238E27FC236}">
                <a16:creationId xmlns:a16="http://schemas.microsoft.com/office/drawing/2014/main" xmlns="" id="{F9DF08DB-8D0C-432A-87B9-CAA949905D3D}"/>
              </a:ext>
            </a:extLst>
          </p:cNvPr>
          <p:cNvSpPr>
            <a:spLocks noChangeArrowheads="1"/>
          </p:cNvSpPr>
          <p:nvPr/>
        </p:nvSpPr>
        <p:spPr bwMode="auto">
          <a:xfrm>
            <a:off x="412994" y="1491849"/>
            <a:ext cx="6572597"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C" altLang="es-EC" sz="3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COSTOS ALTOS: INSUMOS Y MATERIA PRIMA</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s-EC" altLang="es-EC" sz="3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C" altLang="es-EC" sz="3200" b="1" i="0" u="none" strike="noStrike" cap="none" normalizeH="0" baseline="0" dirty="0">
                <a:ln>
                  <a:noFill/>
                </a:ln>
                <a:solidFill>
                  <a:srgbClr val="000000"/>
                </a:solidFill>
                <a:effectLst/>
                <a:latin typeface="Arial" panose="020B0604020202020204" pitchFamily="34" charset="0"/>
              </a:rPr>
              <a:t>PRODUCCIONES </a:t>
            </a:r>
            <a:r>
              <a:rPr lang="es-EC" altLang="es-EC" sz="3200" b="1" dirty="0">
                <a:solidFill>
                  <a:srgbClr val="000000"/>
                </a:solidFill>
                <a:latin typeface="Arial" panose="020B0604020202020204" pitchFamily="34" charset="0"/>
              </a:rPr>
              <a:t>AVÍCOLAS EN EL PAÍS = MANEJO</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s-EC" altLang="es-EC" sz="3200" b="1" dirty="0">
              <a:solidFill>
                <a:srgbClr val="000000"/>
              </a:solidFill>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C" altLang="es-EC" sz="3200" b="1" i="0" u="none" strike="noStrike" cap="none" normalizeH="0" baseline="0" dirty="0">
                <a:ln>
                  <a:noFill/>
                </a:ln>
                <a:solidFill>
                  <a:srgbClr val="000000"/>
                </a:solidFill>
                <a:effectLst/>
                <a:latin typeface="Arial" panose="020B0604020202020204" pitchFamily="34" charset="0"/>
              </a:rPr>
              <a:t>ALTERNATIVA NUTRICIONAL =</a:t>
            </a:r>
            <a:endParaRPr kumimoji="0" lang="es-EC" altLang="es-EC"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3600" b="0" i="0" u="none" strike="noStrike" cap="none" normalizeH="0" baseline="0" dirty="0">
              <a:ln>
                <a:noFill/>
              </a:ln>
              <a:solidFill>
                <a:schemeClr val="tx1"/>
              </a:solidFill>
              <a:effectLst/>
              <a:latin typeface="Arial" panose="020B0604020202020204" pitchFamily="34" charset="0"/>
            </a:endParaRPr>
          </a:p>
        </p:txBody>
      </p:sp>
      <p:pic>
        <p:nvPicPr>
          <p:cNvPr id="7" name="Imagen 6">
            <a:extLst>
              <a:ext uri="{FF2B5EF4-FFF2-40B4-BE49-F238E27FC236}">
                <a16:creationId xmlns:a16="http://schemas.microsoft.com/office/drawing/2014/main" xmlns="" id="{5F3F3C09-FF69-4FB4-BEAE-B29C8C709827}"/>
              </a:ext>
            </a:extLst>
          </p:cNvPr>
          <p:cNvPicPr>
            <a:picLocks noChangeAspect="1"/>
          </p:cNvPicPr>
          <p:nvPr/>
        </p:nvPicPr>
        <p:blipFill>
          <a:blip r:embed="rId2"/>
          <a:stretch>
            <a:fillRect/>
          </a:stretch>
        </p:blipFill>
        <p:spPr>
          <a:xfrm>
            <a:off x="7070724" y="3784784"/>
            <a:ext cx="4954699" cy="2230639"/>
          </a:xfrm>
          <a:prstGeom prst="rect">
            <a:avLst/>
          </a:prstGeom>
        </p:spPr>
      </p:pic>
      <p:pic>
        <p:nvPicPr>
          <p:cNvPr id="9" name="Imagen 8">
            <a:extLst>
              <a:ext uri="{FF2B5EF4-FFF2-40B4-BE49-F238E27FC236}">
                <a16:creationId xmlns:a16="http://schemas.microsoft.com/office/drawing/2014/main" xmlns="" id="{3EAAB446-761C-4669-97FB-EBC33621DC63}"/>
              </a:ext>
            </a:extLst>
          </p:cNvPr>
          <p:cNvPicPr>
            <a:picLocks noChangeAspect="1"/>
          </p:cNvPicPr>
          <p:nvPr/>
        </p:nvPicPr>
        <p:blipFill>
          <a:blip r:embed="rId3"/>
          <a:stretch>
            <a:fillRect/>
          </a:stretch>
        </p:blipFill>
        <p:spPr>
          <a:xfrm rot="1383682">
            <a:off x="3947077" y="190194"/>
            <a:ext cx="1219970" cy="1219970"/>
          </a:xfrm>
          <a:prstGeom prst="rect">
            <a:avLst/>
          </a:prstGeom>
        </p:spPr>
      </p:pic>
      <p:pic>
        <p:nvPicPr>
          <p:cNvPr id="11" name="Imagen 10">
            <a:extLst>
              <a:ext uri="{FF2B5EF4-FFF2-40B4-BE49-F238E27FC236}">
                <a16:creationId xmlns:a16="http://schemas.microsoft.com/office/drawing/2014/main" xmlns="" id="{E516D75E-EA60-498F-9F29-AD64DA8A6A3F}"/>
              </a:ext>
            </a:extLst>
          </p:cNvPr>
          <p:cNvPicPr>
            <a:picLocks noChangeAspect="1"/>
          </p:cNvPicPr>
          <p:nvPr/>
        </p:nvPicPr>
        <p:blipFill>
          <a:blip r:embed="rId4"/>
          <a:stretch>
            <a:fillRect/>
          </a:stretch>
        </p:blipFill>
        <p:spPr>
          <a:xfrm>
            <a:off x="7070725" y="733667"/>
            <a:ext cx="5039759" cy="2834865"/>
          </a:xfrm>
          <a:prstGeom prst="rect">
            <a:avLst/>
          </a:prstGeom>
        </p:spPr>
      </p:pic>
    </p:spTree>
    <p:extLst>
      <p:ext uri="{BB962C8B-B14F-4D97-AF65-F5344CB8AC3E}">
        <p14:creationId xmlns:p14="http://schemas.microsoft.com/office/powerpoint/2010/main" val="38533166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a:extLst>
              <a:ext uri="{FF2B5EF4-FFF2-40B4-BE49-F238E27FC236}">
                <a16:creationId xmlns:a16="http://schemas.microsoft.com/office/drawing/2014/main" xmlns="" id="{DD0DC2E1-B6BB-45C9-A689-685480886465}"/>
              </a:ext>
            </a:extLst>
          </p:cNvPr>
          <p:cNvSpPr txBox="1">
            <a:spLocks noGrp="1"/>
          </p:cNvSpPr>
          <p:nvPr>
            <p:ph type="title"/>
          </p:nvPr>
        </p:nvSpPr>
        <p:spPr>
          <a:xfrm>
            <a:off x="5029200" y="-105763"/>
            <a:ext cx="6893592"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RECOMENDACIONES</a:t>
            </a:r>
          </a:p>
        </p:txBody>
      </p:sp>
      <p:sp>
        <p:nvSpPr>
          <p:cNvPr id="2" name="CuadroTexto 1">
            <a:extLst>
              <a:ext uri="{FF2B5EF4-FFF2-40B4-BE49-F238E27FC236}">
                <a16:creationId xmlns:a16="http://schemas.microsoft.com/office/drawing/2014/main" xmlns="" id="{E8A2701E-D0F4-4F25-A371-FEDB01CDBFFA}"/>
              </a:ext>
            </a:extLst>
          </p:cNvPr>
          <p:cNvSpPr txBox="1"/>
          <p:nvPr/>
        </p:nvSpPr>
        <p:spPr>
          <a:xfrm>
            <a:off x="818707" y="1456658"/>
            <a:ext cx="10483702" cy="2862322"/>
          </a:xfrm>
          <a:prstGeom prst="rect">
            <a:avLst/>
          </a:prstGeom>
          <a:noFill/>
        </p:spPr>
        <p:txBody>
          <a:bodyPr wrap="square" rtlCol="0">
            <a:spAutoFit/>
          </a:bodyPr>
          <a:lstStyle/>
          <a:p>
            <a:pPr marL="285750" indent="-285750" algn="just">
              <a:buFont typeface="Arial" panose="020B0604020202020204" pitchFamily="34" charset="0"/>
              <a:buChar char="•"/>
            </a:pPr>
            <a:r>
              <a:rPr lang="es-EC" sz="2000" dirty="0"/>
              <a:t>Se recomienda el tratamiento 3 (inclusión de remolacha al 5%) para futuros estudios ya que presentó los mejores resultados para la mayoría de parámetros evaluados y obtuvo la mayor rentabilidad económica.</a:t>
            </a:r>
          </a:p>
          <a:p>
            <a:pPr algn="just"/>
            <a:endParaRPr lang="es-EC" sz="2000" dirty="0"/>
          </a:p>
          <a:p>
            <a:pPr marL="285750" indent="-285750" algn="just">
              <a:buFont typeface="Arial" panose="020B0604020202020204" pitchFamily="34" charset="0"/>
              <a:buChar char="•"/>
            </a:pPr>
            <a:r>
              <a:rPr lang="es-EC" sz="2000" dirty="0"/>
              <a:t>Se recomienda el tratamiento 2 (inclusión de zanahoria al 5%) como una alternativa nutricional ya que presentó resultados positivos para los parámetros de calidad de huevo.</a:t>
            </a:r>
          </a:p>
          <a:p>
            <a:pPr marL="285750" indent="-285750" algn="just">
              <a:buFont typeface="Arial" panose="020B0604020202020204" pitchFamily="34" charset="0"/>
              <a:buChar char="•"/>
            </a:pPr>
            <a:endParaRPr lang="es-EC" sz="2000" dirty="0"/>
          </a:p>
          <a:p>
            <a:pPr marL="285750" indent="-285750" algn="just">
              <a:buFont typeface="Arial" panose="020B0604020202020204" pitchFamily="34" charset="0"/>
              <a:buChar char="•"/>
            </a:pPr>
            <a:r>
              <a:rPr lang="es-EC" sz="2000" dirty="0"/>
              <a:t>Se recomienda realizar un estudio similar para determinar los niveles óptimos de inclusión de remolacha y zanahoria para mejorar la calidad del huevo en gallinas ponedoras.</a:t>
            </a:r>
          </a:p>
        </p:txBody>
      </p:sp>
    </p:spTree>
    <p:extLst>
      <p:ext uri="{BB962C8B-B14F-4D97-AF65-F5344CB8AC3E}">
        <p14:creationId xmlns:p14="http://schemas.microsoft.com/office/powerpoint/2010/main" val="4266370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b="8922"/>
          <a:stretch/>
        </p:blipFill>
        <p:spPr>
          <a:xfrm>
            <a:off x="914400" y="225284"/>
            <a:ext cx="9938084" cy="5766411"/>
          </a:xfrm>
          <a:prstGeom prst="rect">
            <a:avLst/>
          </a:prstGeom>
        </p:spPr>
      </p:pic>
    </p:spTree>
    <p:extLst>
      <p:ext uri="{BB962C8B-B14F-4D97-AF65-F5344CB8AC3E}">
        <p14:creationId xmlns:p14="http://schemas.microsoft.com/office/powerpoint/2010/main" val="2469297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a:extLst>
              <a:ext uri="{FF2B5EF4-FFF2-40B4-BE49-F238E27FC236}">
                <a16:creationId xmlns:a16="http://schemas.microsoft.com/office/drawing/2014/main" xmlns="" id="{2135FF55-1F4B-4B19-95E5-591CDF63A383}"/>
              </a:ext>
            </a:extLst>
          </p:cNvPr>
          <p:cNvSpPr txBox="1">
            <a:spLocks noGrp="1"/>
          </p:cNvSpPr>
          <p:nvPr>
            <p:ph type="title"/>
          </p:nvPr>
        </p:nvSpPr>
        <p:spPr>
          <a:xfrm>
            <a:off x="5029200" y="-105763"/>
            <a:ext cx="6893592"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OBJETIVOS</a:t>
            </a:r>
          </a:p>
        </p:txBody>
      </p:sp>
      <p:sp>
        <p:nvSpPr>
          <p:cNvPr id="3" name="Rectangle 1">
            <a:extLst>
              <a:ext uri="{FF2B5EF4-FFF2-40B4-BE49-F238E27FC236}">
                <a16:creationId xmlns:a16="http://schemas.microsoft.com/office/drawing/2014/main" xmlns="" id="{F9DF08DB-8D0C-432A-87B9-CAA949905D3D}"/>
              </a:ext>
            </a:extLst>
          </p:cNvPr>
          <p:cNvSpPr>
            <a:spLocks noChangeArrowheads="1"/>
          </p:cNvSpPr>
          <p:nvPr/>
        </p:nvSpPr>
        <p:spPr bwMode="auto">
          <a:xfrm>
            <a:off x="269208" y="500640"/>
            <a:ext cx="11155229"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s-EC" sz="2200" b="1" dirty="0"/>
              <a:t>GENERAL</a:t>
            </a:r>
          </a:p>
          <a:p>
            <a:pPr marL="285750" indent="-285750" algn="just">
              <a:buFont typeface="Arial" panose="020B0604020202020204" pitchFamily="34" charset="0"/>
              <a:buChar char="•"/>
            </a:pPr>
            <a:r>
              <a:rPr lang="es-EC" sz="2200" dirty="0"/>
              <a:t>Determinar el efecto del uso de diferentes productos forrajeros (alfalfa, zanahoria y remolacha) como una alternativa nutricional en gallinas productoras de huevo comercial para abaratar costos de producción y mejorar la calidad de huevo.</a:t>
            </a:r>
          </a:p>
          <a:p>
            <a:pPr marL="285750" indent="-285750" algn="just">
              <a:buFont typeface="Arial" panose="020B0604020202020204" pitchFamily="34" charset="0"/>
              <a:buChar char="•"/>
            </a:pPr>
            <a:endParaRPr lang="es-EC" sz="2200" dirty="0"/>
          </a:p>
          <a:p>
            <a:pPr algn="ctr"/>
            <a:r>
              <a:rPr lang="es-EC" sz="2200" b="1" dirty="0"/>
              <a:t>ESPECÍFICOS</a:t>
            </a:r>
          </a:p>
          <a:p>
            <a:r>
              <a:rPr lang="es-EC" sz="2200" dirty="0"/>
              <a:t> </a:t>
            </a:r>
            <a:endParaRPr kumimoji="0" lang="es-EC" altLang="es-EC" sz="2200" b="0" i="0" u="none" strike="noStrike" cap="none" normalizeH="0" baseline="0" dirty="0">
              <a:ln>
                <a:noFill/>
              </a:ln>
              <a:solidFill>
                <a:schemeClr val="tx1"/>
              </a:solidFill>
              <a:effectLst/>
              <a:latin typeface="Arial" panose="020B0604020202020204" pitchFamily="34" charset="0"/>
            </a:endParaRPr>
          </a:p>
        </p:txBody>
      </p:sp>
      <p:graphicFrame>
        <p:nvGraphicFramePr>
          <p:cNvPr id="2" name="Diagrama 1">
            <a:extLst>
              <a:ext uri="{FF2B5EF4-FFF2-40B4-BE49-F238E27FC236}">
                <a16:creationId xmlns:a16="http://schemas.microsoft.com/office/drawing/2014/main" xmlns="" id="{098BF4B5-8E02-4046-87F7-E759E82E33EB}"/>
              </a:ext>
            </a:extLst>
          </p:cNvPr>
          <p:cNvGraphicFramePr/>
          <p:nvPr>
            <p:extLst>
              <p:ext uri="{D42A27DB-BD31-4B8C-83A1-F6EECF244321}">
                <p14:modId xmlns:p14="http://schemas.microsoft.com/office/powerpoint/2010/main" val="1564164371"/>
              </p:ext>
            </p:extLst>
          </p:nvPr>
        </p:nvGraphicFramePr>
        <p:xfrm>
          <a:off x="837161" y="2261714"/>
          <a:ext cx="10327023" cy="4192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2122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a:extLst>
              <a:ext uri="{FF2B5EF4-FFF2-40B4-BE49-F238E27FC236}">
                <a16:creationId xmlns:a16="http://schemas.microsoft.com/office/drawing/2014/main" xmlns="" id="{2135FF55-1F4B-4B19-95E5-591CDF63A383}"/>
              </a:ext>
            </a:extLst>
          </p:cNvPr>
          <p:cNvSpPr txBox="1">
            <a:spLocks noGrp="1"/>
          </p:cNvSpPr>
          <p:nvPr>
            <p:ph type="title"/>
          </p:nvPr>
        </p:nvSpPr>
        <p:spPr>
          <a:xfrm>
            <a:off x="5029200" y="-105763"/>
            <a:ext cx="6893592"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HIPÓTESIS</a:t>
            </a:r>
          </a:p>
        </p:txBody>
      </p:sp>
      <p:sp>
        <p:nvSpPr>
          <p:cNvPr id="3" name="Rectangle 1">
            <a:extLst>
              <a:ext uri="{FF2B5EF4-FFF2-40B4-BE49-F238E27FC236}">
                <a16:creationId xmlns:a16="http://schemas.microsoft.com/office/drawing/2014/main" xmlns="" id="{F9DF08DB-8D0C-432A-87B9-CAA949905D3D}"/>
              </a:ext>
            </a:extLst>
          </p:cNvPr>
          <p:cNvSpPr>
            <a:spLocks noChangeArrowheads="1"/>
          </p:cNvSpPr>
          <p:nvPr/>
        </p:nvSpPr>
        <p:spPr bwMode="auto">
          <a:xfrm>
            <a:off x="518385" y="1536174"/>
            <a:ext cx="1115522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s-EC" sz="2800" b="1" dirty="0"/>
              <a:t>Ho:</a:t>
            </a:r>
            <a:r>
              <a:rPr lang="es-EC" sz="2800" dirty="0"/>
              <a:t> El uso de diferentes forrajes (zanahoria, alfalfa y remolacha), en la alimentación de gallinas productoras de huevo comercial, mejora el desempeño productivo y calidad de huevo.</a:t>
            </a:r>
          </a:p>
          <a:p>
            <a:pPr algn="just"/>
            <a:endParaRPr lang="es-EC" sz="2800" dirty="0"/>
          </a:p>
          <a:p>
            <a:pPr algn="just"/>
            <a:r>
              <a:rPr lang="es-EC" sz="2800" b="1" dirty="0"/>
              <a:t>Ha:</a:t>
            </a:r>
            <a:r>
              <a:rPr lang="es-EC" sz="2800" dirty="0"/>
              <a:t> El uso de diferentes forrajes (zanahoria, alfalfa y remolacha), en la alimentación de gallinas productoras de huevo comercial, no mejora el desempeño productivo y calidad de huevo.</a:t>
            </a:r>
          </a:p>
          <a:p>
            <a:pPr marL="285750" indent="-285750" algn="just">
              <a:buFont typeface="Arial" panose="020B0604020202020204" pitchFamily="34" charset="0"/>
              <a:buChar char="•"/>
            </a:pPr>
            <a:endParaRPr lang="es-EC" sz="2200" dirty="0"/>
          </a:p>
          <a:p>
            <a:r>
              <a:rPr lang="es-EC" sz="2200" dirty="0"/>
              <a:t> </a:t>
            </a:r>
            <a:endParaRPr kumimoji="0" lang="es-EC" altLang="es-EC" sz="2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74322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a:extLst>
              <a:ext uri="{FF2B5EF4-FFF2-40B4-BE49-F238E27FC236}">
                <a16:creationId xmlns:a16="http://schemas.microsoft.com/office/drawing/2014/main" xmlns="" id="{6C710200-7126-4E84-8A3D-E8476A2C5C5C}"/>
              </a:ext>
            </a:extLst>
          </p:cNvPr>
          <p:cNvGraphicFramePr/>
          <p:nvPr/>
        </p:nvGraphicFramePr>
        <p:xfrm>
          <a:off x="408486" y="1951485"/>
          <a:ext cx="5212933" cy="2820404"/>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p:cNvSpPr txBox="1"/>
          <p:nvPr/>
        </p:nvSpPr>
        <p:spPr>
          <a:xfrm>
            <a:off x="375490" y="4874197"/>
            <a:ext cx="5317958" cy="338554"/>
          </a:xfrm>
          <a:prstGeom prst="rect">
            <a:avLst/>
          </a:prstGeom>
          <a:noFill/>
        </p:spPr>
        <p:txBody>
          <a:bodyPr wrap="square" rtlCol="0">
            <a:spAutoFit/>
          </a:bodyPr>
          <a:lstStyle/>
          <a:p>
            <a:pPr algn="ctr"/>
            <a:r>
              <a:rPr lang="es-EC" sz="1600" b="1" dirty="0"/>
              <a:t>Fig.1 Censo del número de aves criadas en planteles avícolas </a:t>
            </a:r>
          </a:p>
        </p:txBody>
      </p:sp>
      <p:sp>
        <p:nvSpPr>
          <p:cNvPr id="7" name="CuadroTexto 6"/>
          <p:cNvSpPr txBox="1"/>
          <p:nvPr/>
        </p:nvSpPr>
        <p:spPr>
          <a:xfrm>
            <a:off x="1815269" y="5212751"/>
            <a:ext cx="2438400" cy="338554"/>
          </a:xfrm>
          <a:prstGeom prst="rect">
            <a:avLst/>
          </a:prstGeom>
          <a:noFill/>
        </p:spPr>
        <p:txBody>
          <a:bodyPr wrap="square" rtlCol="0">
            <a:spAutoFit/>
          </a:bodyPr>
          <a:lstStyle/>
          <a:p>
            <a:pPr algn="ctr"/>
            <a:r>
              <a:rPr lang="es-EC" sz="1400" dirty="0"/>
              <a:t>Fuente: INEC, 2016</a:t>
            </a:r>
            <a:r>
              <a:rPr lang="es-EC" sz="1600" dirty="0"/>
              <a:t>.</a:t>
            </a:r>
          </a:p>
        </p:txBody>
      </p:sp>
      <p:pic>
        <p:nvPicPr>
          <p:cNvPr id="11" name="Imagen 10"/>
          <p:cNvPicPr/>
          <p:nvPr/>
        </p:nvPicPr>
        <p:blipFill>
          <a:blip r:embed="rId3">
            <a:extLst>
              <a:ext uri="{28A0092B-C50C-407E-A947-70E740481C1C}">
                <a14:useLocalDpi xmlns:a14="http://schemas.microsoft.com/office/drawing/2010/main" val="0"/>
              </a:ext>
            </a:extLst>
          </a:blip>
          <a:srcRect/>
          <a:stretch>
            <a:fillRect/>
          </a:stretch>
        </p:blipFill>
        <p:spPr bwMode="auto">
          <a:xfrm>
            <a:off x="6754368" y="1917797"/>
            <a:ext cx="4486655" cy="2956400"/>
          </a:xfrm>
          <a:prstGeom prst="rect">
            <a:avLst/>
          </a:prstGeom>
          <a:ln w="19050" cap="sq">
            <a:solidFill>
              <a:srgbClr val="000000"/>
            </a:solidFill>
            <a:miter lim="800000"/>
          </a:ln>
          <a:effectLst>
            <a:outerShdw blurRad="57150" dist="50800" dir="2700000" algn="tl" rotWithShape="0">
              <a:srgbClr val="000000">
                <a:alpha val="40000"/>
              </a:srgbClr>
            </a:outerShdw>
          </a:effectLst>
        </p:spPr>
      </p:pic>
      <p:sp>
        <p:nvSpPr>
          <p:cNvPr id="13" name="CuadroTexto 12"/>
          <p:cNvSpPr txBox="1"/>
          <p:nvPr/>
        </p:nvSpPr>
        <p:spPr>
          <a:xfrm>
            <a:off x="6338716" y="4915298"/>
            <a:ext cx="5317958" cy="338554"/>
          </a:xfrm>
          <a:prstGeom prst="rect">
            <a:avLst/>
          </a:prstGeom>
          <a:noFill/>
        </p:spPr>
        <p:txBody>
          <a:bodyPr wrap="square" rtlCol="0">
            <a:spAutoFit/>
          </a:bodyPr>
          <a:lstStyle/>
          <a:p>
            <a:pPr algn="ctr"/>
            <a:r>
              <a:rPr lang="es-EC" sz="1600" b="1" dirty="0"/>
              <a:t>Fig.2 Producción de huevos en planteles avícolas</a:t>
            </a:r>
          </a:p>
        </p:txBody>
      </p:sp>
      <p:sp>
        <p:nvSpPr>
          <p:cNvPr id="14" name="CuadroTexto 13"/>
          <p:cNvSpPr txBox="1"/>
          <p:nvPr/>
        </p:nvSpPr>
        <p:spPr>
          <a:xfrm>
            <a:off x="7986562" y="5253852"/>
            <a:ext cx="2438400" cy="338554"/>
          </a:xfrm>
          <a:prstGeom prst="rect">
            <a:avLst/>
          </a:prstGeom>
          <a:noFill/>
        </p:spPr>
        <p:txBody>
          <a:bodyPr wrap="square" rtlCol="0">
            <a:spAutoFit/>
          </a:bodyPr>
          <a:lstStyle/>
          <a:p>
            <a:pPr algn="ctr"/>
            <a:r>
              <a:rPr lang="es-EC" sz="1400" dirty="0"/>
              <a:t>Fuente: INEC, 2016</a:t>
            </a:r>
            <a:r>
              <a:rPr lang="es-EC" sz="1600" dirty="0"/>
              <a:t>.</a:t>
            </a:r>
          </a:p>
        </p:txBody>
      </p:sp>
      <p:sp>
        <p:nvSpPr>
          <p:cNvPr id="19" name="Título 1"/>
          <p:cNvSpPr txBox="1">
            <a:spLocks/>
          </p:cNvSpPr>
          <p:nvPr/>
        </p:nvSpPr>
        <p:spPr>
          <a:xfrm>
            <a:off x="603503" y="916070"/>
            <a:ext cx="10515600" cy="682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a:t>AVICULTURA EN EL ECUADOR</a:t>
            </a:r>
          </a:p>
        </p:txBody>
      </p:sp>
      <p:sp>
        <p:nvSpPr>
          <p:cNvPr id="12" name="1 Título">
            <a:extLst>
              <a:ext uri="{FF2B5EF4-FFF2-40B4-BE49-F238E27FC236}">
                <a16:creationId xmlns:a16="http://schemas.microsoft.com/office/drawing/2014/main" xmlns="" id="{6D1FF562-C3D2-4379-991D-A166D8E2C0EC}"/>
              </a:ext>
            </a:extLst>
          </p:cNvPr>
          <p:cNvSpPr txBox="1">
            <a:spLocks noGrp="1"/>
          </p:cNvSpPr>
          <p:nvPr>
            <p:ph type="title"/>
          </p:nvPr>
        </p:nvSpPr>
        <p:spPr>
          <a:xfrm>
            <a:off x="4752753" y="-105763"/>
            <a:ext cx="7170039"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C" sz="4000" b="1" dirty="0">
                <a:solidFill>
                  <a:schemeClr val="accent5">
                    <a:lumMod val="50000"/>
                  </a:schemeClr>
                </a:solidFill>
                <a:latin typeface="Times New Roman" panose="02020603050405020304" pitchFamily="18" charset="0"/>
                <a:cs typeface="Times New Roman" panose="02020603050405020304" pitchFamily="18" charset="0"/>
              </a:rPr>
              <a:t>REVISIÓN DE LITERATURA</a:t>
            </a:r>
          </a:p>
        </p:txBody>
      </p:sp>
    </p:spTree>
    <p:extLst>
      <p:ext uri="{BB962C8B-B14F-4D97-AF65-F5344CB8AC3E}">
        <p14:creationId xmlns:p14="http://schemas.microsoft.com/office/powerpoint/2010/main" val="4109460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18952" y="73117"/>
            <a:ext cx="10515600" cy="682752"/>
          </a:xfrm>
        </p:spPr>
        <p:txBody>
          <a:bodyPr>
            <a:normAutofit/>
          </a:bodyPr>
          <a:lstStyle/>
          <a:p>
            <a:pPr algn="ctr"/>
            <a:r>
              <a:rPr lang="es-EC" sz="3200" b="1" dirty="0"/>
              <a:t>Requerimientos nutricionales en aves ponedoras</a:t>
            </a: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517901" y="1167313"/>
            <a:ext cx="4397375" cy="4815840"/>
          </a:xfrm>
          <a:prstGeom prst="rect">
            <a:avLst/>
          </a:prstGeom>
          <a:noFill/>
          <a:ln>
            <a:noFill/>
          </a:ln>
        </p:spPr>
      </p:pic>
      <p:sp>
        <p:nvSpPr>
          <p:cNvPr id="5" name="Rectángulo 4"/>
          <p:cNvSpPr/>
          <p:nvPr/>
        </p:nvSpPr>
        <p:spPr>
          <a:xfrm>
            <a:off x="1564700" y="1633728"/>
            <a:ext cx="4303776" cy="3931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ángulo 5"/>
          <p:cNvSpPr/>
          <p:nvPr/>
        </p:nvSpPr>
        <p:spPr>
          <a:xfrm>
            <a:off x="1564700" y="3477696"/>
            <a:ext cx="4303776" cy="24110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CuadroTexto 6"/>
          <p:cNvSpPr txBox="1"/>
          <p:nvPr/>
        </p:nvSpPr>
        <p:spPr>
          <a:xfrm>
            <a:off x="1162269" y="859536"/>
            <a:ext cx="5506755" cy="307777"/>
          </a:xfrm>
          <a:prstGeom prst="rect">
            <a:avLst/>
          </a:prstGeom>
          <a:noFill/>
        </p:spPr>
        <p:txBody>
          <a:bodyPr wrap="square" rtlCol="0">
            <a:spAutoFit/>
          </a:bodyPr>
          <a:lstStyle/>
          <a:p>
            <a:r>
              <a:rPr lang="es-EC" sz="1400" b="1" dirty="0"/>
              <a:t>Tabla 1. Requerimientos nutricionales de gallinas ponedoras (g/ave/día</a:t>
            </a:r>
            <a:r>
              <a:rPr lang="es-EC" sz="1200" b="1" dirty="0"/>
              <a:t>)</a:t>
            </a:r>
            <a:endParaRPr lang="es-EC" sz="1200" dirty="0"/>
          </a:p>
        </p:txBody>
      </p:sp>
      <p:sp>
        <p:nvSpPr>
          <p:cNvPr id="8" name="CuadroTexto 7"/>
          <p:cNvSpPr txBox="1"/>
          <p:nvPr/>
        </p:nvSpPr>
        <p:spPr>
          <a:xfrm>
            <a:off x="2176270" y="5952376"/>
            <a:ext cx="3304032" cy="338554"/>
          </a:xfrm>
          <a:prstGeom prst="rect">
            <a:avLst/>
          </a:prstGeom>
          <a:noFill/>
        </p:spPr>
        <p:txBody>
          <a:bodyPr wrap="square" rtlCol="0">
            <a:spAutoFit/>
          </a:bodyPr>
          <a:lstStyle/>
          <a:p>
            <a:pPr algn="ctr"/>
            <a:r>
              <a:rPr lang="es-EC" sz="1600" dirty="0"/>
              <a:t>Fuente:</a:t>
            </a:r>
            <a:r>
              <a:rPr lang="es-ES" sz="1600" dirty="0"/>
              <a:t> </a:t>
            </a:r>
            <a:r>
              <a:rPr lang="es-ES" sz="1600" dirty="0" err="1"/>
              <a:t>Rostagno</a:t>
            </a:r>
            <a:r>
              <a:rPr lang="es-EC" sz="1600" dirty="0"/>
              <a:t> </a:t>
            </a:r>
            <a:r>
              <a:rPr lang="es-ES" sz="1600" dirty="0"/>
              <a:t>(2017)</a:t>
            </a:r>
            <a:endParaRPr lang="es-EC" sz="1600" dirty="0"/>
          </a:p>
        </p:txBody>
      </p:sp>
      <p:sp>
        <p:nvSpPr>
          <p:cNvPr id="9" name="Igual que 8"/>
          <p:cNvSpPr/>
          <p:nvPr/>
        </p:nvSpPr>
        <p:spPr>
          <a:xfrm>
            <a:off x="6669024" y="3063169"/>
            <a:ext cx="1048512" cy="512064"/>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chemeClr val="tx1"/>
              </a:solidFill>
            </a:endParaRPr>
          </a:p>
        </p:txBody>
      </p:sp>
      <p:sp>
        <p:nvSpPr>
          <p:cNvPr id="10" name="Rectángulo 9"/>
          <p:cNvSpPr/>
          <p:nvPr/>
        </p:nvSpPr>
        <p:spPr>
          <a:xfrm>
            <a:off x="8446546" y="3812977"/>
            <a:ext cx="2868166" cy="196291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indent="-285750" algn="ctr">
              <a:buFont typeface="Arial" panose="020B0604020202020204" pitchFamily="34" charset="0"/>
              <a:buChar char="•"/>
            </a:pPr>
            <a:r>
              <a:rPr lang="es-EC" dirty="0" smtClean="0"/>
              <a:t>Se cuidará </a:t>
            </a:r>
            <a:r>
              <a:rPr lang="es-EC" dirty="0"/>
              <a:t>el bienestar animal y su condición física (</a:t>
            </a:r>
            <a:r>
              <a:rPr lang="es-EC" dirty="0" err="1"/>
              <a:t>Kidd</a:t>
            </a:r>
            <a:r>
              <a:rPr lang="es-EC" dirty="0"/>
              <a:t> et al, 1997</a:t>
            </a:r>
            <a:r>
              <a:rPr lang="es-EC" dirty="0" smtClean="0"/>
              <a:t>.)</a:t>
            </a:r>
          </a:p>
          <a:p>
            <a:pPr marL="285750" indent="-285750" algn="ctr">
              <a:buFont typeface="Arial" panose="020B0604020202020204" pitchFamily="34" charset="0"/>
              <a:buChar char="•"/>
            </a:pPr>
            <a:endParaRPr lang="es-EC" dirty="0"/>
          </a:p>
        </p:txBody>
      </p:sp>
      <p:pic>
        <p:nvPicPr>
          <p:cNvPr id="11" name="Imagen 10"/>
          <p:cNvPicPr>
            <a:picLocks noChangeAspect="1"/>
          </p:cNvPicPr>
          <p:nvPr/>
        </p:nvPicPr>
        <p:blipFill>
          <a:blip r:embed="rId3"/>
          <a:stretch>
            <a:fillRect/>
          </a:stretch>
        </p:blipFill>
        <p:spPr>
          <a:xfrm>
            <a:off x="8547129" y="1167313"/>
            <a:ext cx="2667000" cy="1866900"/>
          </a:xfrm>
          <a:prstGeom prst="rect">
            <a:avLst/>
          </a:prstGeom>
        </p:spPr>
      </p:pic>
    </p:spTree>
    <p:extLst>
      <p:ext uri="{BB962C8B-B14F-4D97-AF65-F5344CB8AC3E}">
        <p14:creationId xmlns:p14="http://schemas.microsoft.com/office/powerpoint/2010/main" val="879836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7350"/>
            <a:ext cx="10515600" cy="732153"/>
          </a:xfrm>
        </p:spPr>
        <p:txBody>
          <a:bodyPr>
            <a:normAutofit/>
          </a:bodyPr>
          <a:lstStyle/>
          <a:p>
            <a:pPr algn="ctr"/>
            <a:r>
              <a:rPr lang="es-EC" sz="4000" b="1" dirty="0"/>
              <a:t>Fisiología de la formación del huevo</a:t>
            </a:r>
          </a:p>
        </p:txBody>
      </p:sp>
      <p:pic>
        <p:nvPicPr>
          <p:cNvPr id="4" name="Imagen 3"/>
          <p:cNvPicPr/>
          <p:nvPr/>
        </p:nvPicPr>
        <p:blipFill>
          <a:blip r:embed="rId2">
            <a:extLst>
              <a:ext uri="{28A0092B-C50C-407E-A947-70E740481C1C}">
                <a14:useLocalDpi xmlns:a14="http://schemas.microsoft.com/office/drawing/2010/main" val="0"/>
              </a:ext>
            </a:extLst>
          </a:blip>
          <a:stretch>
            <a:fillRect/>
          </a:stretch>
        </p:blipFill>
        <p:spPr>
          <a:xfrm>
            <a:off x="4211053" y="856649"/>
            <a:ext cx="3798220" cy="4828173"/>
          </a:xfrm>
          <a:prstGeom prst="rect">
            <a:avLst/>
          </a:prstGeom>
        </p:spPr>
      </p:pic>
      <p:sp>
        <p:nvSpPr>
          <p:cNvPr id="6" name="CuadroTexto 5"/>
          <p:cNvSpPr txBox="1"/>
          <p:nvPr/>
        </p:nvSpPr>
        <p:spPr>
          <a:xfrm>
            <a:off x="3910264" y="5823285"/>
            <a:ext cx="4247149" cy="646331"/>
          </a:xfrm>
          <a:prstGeom prst="rect">
            <a:avLst/>
          </a:prstGeom>
          <a:noFill/>
        </p:spPr>
        <p:txBody>
          <a:bodyPr wrap="square" rtlCol="0">
            <a:spAutoFit/>
          </a:bodyPr>
          <a:lstStyle/>
          <a:p>
            <a:r>
              <a:rPr lang="es-EC" b="1" dirty="0"/>
              <a:t>Figura 3. Esquema de formación del huevo</a:t>
            </a:r>
            <a:endParaRPr lang="es-EC" dirty="0"/>
          </a:p>
          <a:p>
            <a:endParaRPr lang="es-EC" dirty="0"/>
          </a:p>
        </p:txBody>
      </p:sp>
      <p:cxnSp>
        <p:nvCxnSpPr>
          <p:cNvPr id="8" name="Conector recto de flecha 7"/>
          <p:cNvCxnSpPr/>
          <p:nvPr/>
        </p:nvCxnSpPr>
        <p:spPr>
          <a:xfrm flipV="1">
            <a:off x="8313822" y="3613633"/>
            <a:ext cx="0" cy="22096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Conector recto de flecha 10"/>
          <p:cNvCxnSpPr/>
          <p:nvPr/>
        </p:nvCxnSpPr>
        <p:spPr>
          <a:xfrm>
            <a:off x="8313822" y="976965"/>
            <a:ext cx="0" cy="18745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CuadroTexto 12"/>
          <p:cNvSpPr txBox="1"/>
          <p:nvPr/>
        </p:nvSpPr>
        <p:spPr>
          <a:xfrm>
            <a:off x="7830678" y="3001712"/>
            <a:ext cx="966287" cy="646331"/>
          </a:xfrm>
          <a:prstGeom prst="rect">
            <a:avLst/>
          </a:prstGeom>
          <a:noFill/>
        </p:spPr>
        <p:txBody>
          <a:bodyPr wrap="square" rtlCol="0">
            <a:spAutoFit/>
          </a:bodyPr>
          <a:lstStyle/>
          <a:p>
            <a:pPr algn="ctr"/>
            <a:r>
              <a:rPr lang="es-EC" dirty="0"/>
              <a:t>24 a 28 horas</a:t>
            </a:r>
          </a:p>
        </p:txBody>
      </p:sp>
      <p:cxnSp>
        <p:nvCxnSpPr>
          <p:cNvPr id="17" name="Conector recto de flecha 16"/>
          <p:cNvCxnSpPr/>
          <p:nvPr/>
        </p:nvCxnSpPr>
        <p:spPr>
          <a:xfrm>
            <a:off x="3585411" y="844617"/>
            <a:ext cx="0" cy="3826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Conector recto de flecha 19"/>
          <p:cNvCxnSpPr/>
          <p:nvPr/>
        </p:nvCxnSpPr>
        <p:spPr>
          <a:xfrm flipV="1">
            <a:off x="3585411" y="1797134"/>
            <a:ext cx="0" cy="3128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CuadroTexto 20"/>
          <p:cNvSpPr txBox="1"/>
          <p:nvPr/>
        </p:nvSpPr>
        <p:spPr>
          <a:xfrm>
            <a:off x="3128211" y="1150803"/>
            <a:ext cx="1082842" cy="646331"/>
          </a:xfrm>
          <a:prstGeom prst="rect">
            <a:avLst/>
          </a:prstGeom>
          <a:noFill/>
        </p:spPr>
        <p:txBody>
          <a:bodyPr wrap="square" rtlCol="0">
            <a:spAutoFit/>
          </a:bodyPr>
          <a:lstStyle/>
          <a:p>
            <a:pPr algn="ctr"/>
            <a:r>
              <a:rPr lang="es-EC" dirty="0"/>
              <a:t>15 a 30 min</a:t>
            </a:r>
          </a:p>
        </p:txBody>
      </p:sp>
      <p:cxnSp>
        <p:nvCxnSpPr>
          <p:cNvPr id="22" name="Conector recto de flecha 21"/>
          <p:cNvCxnSpPr/>
          <p:nvPr/>
        </p:nvCxnSpPr>
        <p:spPr>
          <a:xfrm>
            <a:off x="3569369" y="2248302"/>
            <a:ext cx="0" cy="3826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Conector recto de flecha 24"/>
          <p:cNvCxnSpPr/>
          <p:nvPr/>
        </p:nvCxnSpPr>
        <p:spPr>
          <a:xfrm flipV="1">
            <a:off x="3553326" y="3100438"/>
            <a:ext cx="0" cy="3128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CuadroTexto 25"/>
          <p:cNvSpPr txBox="1"/>
          <p:nvPr/>
        </p:nvSpPr>
        <p:spPr>
          <a:xfrm>
            <a:off x="3102142" y="2518717"/>
            <a:ext cx="902369" cy="646331"/>
          </a:xfrm>
          <a:prstGeom prst="rect">
            <a:avLst/>
          </a:prstGeom>
          <a:noFill/>
        </p:spPr>
        <p:txBody>
          <a:bodyPr wrap="square" rtlCol="0">
            <a:spAutoFit/>
          </a:bodyPr>
          <a:lstStyle/>
          <a:p>
            <a:pPr algn="ctr"/>
            <a:r>
              <a:rPr lang="es-EC" dirty="0"/>
              <a:t>2 a 3 horas</a:t>
            </a:r>
          </a:p>
        </p:txBody>
      </p:sp>
      <p:cxnSp>
        <p:nvCxnSpPr>
          <p:cNvPr id="27" name="Conector recto de flecha 26"/>
          <p:cNvCxnSpPr/>
          <p:nvPr/>
        </p:nvCxnSpPr>
        <p:spPr>
          <a:xfrm flipV="1">
            <a:off x="3569369" y="4542297"/>
            <a:ext cx="0" cy="3128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Conector recto de flecha 28"/>
          <p:cNvCxnSpPr/>
          <p:nvPr/>
        </p:nvCxnSpPr>
        <p:spPr>
          <a:xfrm>
            <a:off x="3537284" y="3613633"/>
            <a:ext cx="0" cy="3826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CuadroTexto 29"/>
          <p:cNvSpPr txBox="1"/>
          <p:nvPr/>
        </p:nvSpPr>
        <p:spPr>
          <a:xfrm>
            <a:off x="3115176" y="3962031"/>
            <a:ext cx="876300" cy="646331"/>
          </a:xfrm>
          <a:prstGeom prst="rect">
            <a:avLst/>
          </a:prstGeom>
          <a:noFill/>
        </p:spPr>
        <p:txBody>
          <a:bodyPr wrap="square" rtlCol="0">
            <a:spAutoFit/>
          </a:bodyPr>
          <a:lstStyle/>
          <a:p>
            <a:pPr algn="ctr"/>
            <a:r>
              <a:rPr lang="es-EC" dirty="0"/>
              <a:t>1 a 2 horas</a:t>
            </a:r>
          </a:p>
        </p:txBody>
      </p:sp>
    </p:spTree>
    <p:extLst>
      <p:ext uri="{BB962C8B-B14F-4D97-AF65-F5344CB8AC3E}">
        <p14:creationId xmlns:p14="http://schemas.microsoft.com/office/powerpoint/2010/main" val="3643053358"/>
      </p:ext>
    </p:extLst>
  </p:cSld>
  <p:clrMapOvr>
    <a:masterClrMapping/>
  </p:clrMapOvr>
</p:sld>
</file>

<file path=ppt/theme/theme1.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7448</TotalTime>
  <Words>3151</Words>
  <Application>Microsoft Office PowerPoint</Application>
  <PresentationFormat>Personalizado</PresentationFormat>
  <Paragraphs>736</Paragraphs>
  <Slides>41</Slides>
  <Notes>2</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41</vt:i4>
      </vt:variant>
    </vt:vector>
  </HeadingPairs>
  <TitlesOfParts>
    <vt:vector size="43" baseType="lpstr">
      <vt:lpstr>1_Tema de Office</vt:lpstr>
      <vt:lpstr>CorelDRAW</vt:lpstr>
      <vt:lpstr>Presentación de PowerPoint</vt:lpstr>
      <vt:lpstr>INTRODUCCIÓN</vt:lpstr>
      <vt:lpstr>Presentación de PowerPoint</vt:lpstr>
      <vt:lpstr>PROBLEMA</vt:lpstr>
      <vt:lpstr>OBJETIVOS</vt:lpstr>
      <vt:lpstr>HIPÓTESIS</vt:lpstr>
      <vt:lpstr>REVISIÓN DE LITERATURA</vt:lpstr>
      <vt:lpstr>Requerimientos nutricionales en aves ponedoras</vt:lpstr>
      <vt:lpstr>Fisiología de la formación del huevo</vt:lpstr>
      <vt:lpstr>CALIDAD DEL HUEVO</vt:lpstr>
      <vt:lpstr>CALIDAD DE ACUERDO A LAS NORMAS INEN</vt:lpstr>
      <vt:lpstr>PRUEBAS SÉRICAS</vt:lpstr>
      <vt:lpstr>TIPOS DE FORRAJES</vt:lpstr>
      <vt:lpstr>VALORES NUTRICIONALES</vt:lpstr>
      <vt:lpstr>PIGMENTOS</vt:lpstr>
      <vt:lpstr>Presentación de PowerPoint</vt:lpstr>
      <vt:lpstr>Presentación de PowerPoint</vt:lpstr>
      <vt:lpstr>Presentación de PowerPoint</vt:lpstr>
      <vt:lpstr>Presentación de PowerPoint</vt:lpstr>
      <vt:lpstr>Presentación de PowerPoint</vt:lpstr>
      <vt:lpstr>Presentación de PowerPoint</vt:lpstr>
      <vt:lpstr>OBTENCIÓN DE SUERO</vt:lpstr>
      <vt:lpstr>PRUEBAS SÉRICAS</vt:lpstr>
      <vt:lpstr>DISEÑO EXPERIMENTAL</vt:lpstr>
      <vt:lpstr>VARIABLES A MEDIR</vt:lpstr>
      <vt:lpstr>CONSUMO DE ALIMENTO</vt:lpstr>
      <vt:lpstr>PORCENTAJE DE POSTURA</vt:lpstr>
      <vt:lpstr>ANÁLISIS DE PARÁMETROS DE CALIDAD DE HUEVO</vt:lpstr>
      <vt:lpstr>Presentación de PowerPoint</vt:lpstr>
      <vt:lpstr>Presentación de PowerPoint</vt:lpstr>
      <vt:lpstr>COLOR DE LA YEMA</vt:lpstr>
      <vt:lpstr>UNIDADES HAUGH</vt:lpstr>
      <vt:lpstr>RESISTENCIA Y GROSOR DE CÁSCARA</vt:lpstr>
      <vt:lpstr>ANÁLISIS DE PARÁMETROS EN SANGRE</vt:lpstr>
      <vt:lpstr>COLESTEROL</vt:lpstr>
      <vt:lpstr>CALCIO</vt:lpstr>
      <vt:lpstr>FOSFATASA ALCALINA</vt:lpstr>
      <vt:lpstr>ANÁLISIS ECONÓMICO</vt:lpstr>
      <vt:lpstr>CONCLUSIONES</vt:lpstr>
      <vt:lpstr>RECOMENDACIONES</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Gustavo Adolfo Naranjo Meneses</dc:creator>
  <cp:lastModifiedBy>User</cp:lastModifiedBy>
  <cp:revision>410</cp:revision>
  <dcterms:created xsi:type="dcterms:W3CDTF">2019-01-07T02:01:02Z</dcterms:created>
  <dcterms:modified xsi:type="dcterms:W3CDTF">2019-09-10T16:19:35Z</dcterms:modified>
</cp:coreProperties>
</file>