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80" r:id="rId6"/>
    <p:sldId id="261" r:id="rId7"/>
    <p:sldId id="264" r:id="rId8"/>
    <p:sldId id="265" r:id="rId9"/>
    <p:sldId id="266" r:id="rId10"/>
    <p:sldId id="269" r:id="rId11"/>
    <p:sldId id="268" r:id="rId12"/>
    <p:sldId id="283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1B270-20C8-4A42-8A48-42C3F9DFC47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9E6F9F-8E72-4351-8FB5-FFC391543080}">
      <dgm:prSet phldrT="[Texto]" custT="1"/>
      <dgm:spPr/>
      <dgm:t>
        <a:bodyPr/>
        <a:lstStyle/>
        <a:p>
          <a:pPr algn="ctr"/>
          <a:r>
            <a:rPr lang="es-EC" sz="4000" dirty="0"/>
            <a:t>Expresión lúdica </a:t>
          </a:r>
        </a:p>
      </dgm:t>
    </dgm:pt>
    <dgm:pt modelId="{360476A7-B88F-4B89-9CF1-507CE6236576}" type="parTrans" cxnId="{6ABABC77-FA51-49D7-A5A8-0FBE4090D378}">
      <dgm:prSet/>
      <dgm:spPr/>
      <dgm:t>
        <a:bodyPr/>
        <a:lstStyle/>
        <a:p>
          <a:endParaRPr lang="es-EC"/>
        </a:p>
      </dgm:t>
    </dgm:pt>
    <dgm:pt modelId="{32E777E3-6772-485F-9BB3-98D0C46C8235}" type="sibTrans" cxnId="{6ABABC77-FA51-49D7-A5A8-0FBE4090D378}">
      <dgm:prSet/>
      <dgm:spPr/>
      <dgm:t>
        <a:bodyPr/>
        <a:lstStyle/>
        <a:p>
          <a:endParaRPr lang="es-EC"/>
        </a:p>
      </dgm:t>
    </dgm:pt>
    <dgm:pt modelId="{95C547CB-26CF-4395-8EEA-7108D9E6EA11}">
      <dgm:prSet phldrT="[Texto]" custT="1"/>
      <dgm:spPr/>
      <dgm:t>
        <a:bodyPr/>
        <a:lstStyle/>
        <a:p>
          <a:pPr algn="ctr"/>
          <a:r>
            <a:rPr lang="es-EC" sz="4000" dirty="0"/>
            <a:t>Motricidad gruesa </a:t>
          </a:r>
        </a:p>
      </dgm:t>
    </dgm:pt>
    <dgm:pt modelId="{744F2A6C-7ABB-4A66-A359-90C336A54FC1}" type="parTrans" cxnId="{B322D6C5-461D-4EF3-929F-EA6C89CFB84A}">
      <dgm:prSet/>
      <dgm:spPr/>
      <dgm:t>
        <a:bodyPr/>
        <a:lstStyle/>
        <a:p>
          <a:endParaRPr lang="es-EC"/>
        </a:p>
      </dgm:t>
    </dgm:pt>
    <dgm:pt modelId="{9CBEDB43-C97E-4C48-B337-D61C71E6A0C4}" type="sibTrans" cxnId="{B322D6C5-461D-4EF3-929F-EA6C89CFB84A}">
      <dgm:prSet/>
      <dgm:spPr/>
      <dgm:t>
        <a:bodyPr/>
        <a:lstStyle/>
        <a:p>
          <a:endParaRPr lang="es-EC"/>
        </a:p>
      </dgm:t>
    </dgm:pt>
    <dgm:pt modelId="{AE94C5C5-E04D-4351-86E2-92559CC9A819}" type="pres">
      <dgm:prSet presAssocID="{2531B270-20C8-4A42-8A48-42C3F9DFC476}" presName="Name0" presStyleCnt="0">
        <dgm:presLayoutVars>
          <dgm:chMax val="2"/>
          <dgm:chPref val="2"/>
          <dgm:animLvl val="lvl"/>
        </dgm:presLayoutVars>
      </dgm:prSet>
      <dgm:spPr/>
    </dgm:pt>
    <dgm:pt modelId="{B3C938FA-DDCE-4A3F-9321-E1ECBE03E241}" type="pres">
      <dgm:prSet presAssocID="{2531B270-20C8-4A42-8A48-42C3F9DFC476}" presName="LeftText" presStyleLbl="revTx" presStyleIdx="0" presStyleCnt="0">
        <dgm:presLayoutVars>
          <dgm:bulletEnabled val="1"/>
        </dgm:presLayoutVars>
      </dgm:prSet>
      <dgm:spPr/>
    </dgm:pt>
    <dgm:pt modelId="{2E127E25-5CF5-429D-8ED8-7D8B1FA67101}" type="pres">
      <dgm:prSet presAssocID="{2531B270-20C8-4A42-8A48-42C3F9DFC476}" presName="LeftNode" presStyleLbl="bgImgPlace1" presStyleIdx="0" presStyleCnt="2" custScaleX="186896" custLinFactNeighborX="-60831" custLinFactNeighborY="2935">
        <dgm:presLayoutVars>
          <dgm:chMax val="2"/>
          <dgm:chPref val="2"/>
        </dgm:presLayoutVars>
      </dgm:prSet>
      <dgm:spPr/>
    </dgm:pt>
    <dgm:pt modelId="{F264F0D8-3BB8-48B6-A60C-EE15A1AAC041}" type="pres">
      <dgm:prSet presAssocID="{2531B270-20C8-4A42-8A48-42C3F9DFC476}" presName="RightText" presStyleLbl="revTx" presStyleIdx="0" presStyleCnt="0">
        <dgm:presLayoutVars>
          <dgm:bulletEnabled val="1"/>
        </dgm:presLayoutVars>
      </dgm:prSet>
      <dgm:spPr/>
    </dgm:pt>
    <dgm:pt modelId="{FCC6CFC2-DFEB-4830-99CF-6DA2E3FBD43D}" type="pres">
      <dgm:prSet presAssocID="{2531B270-20C8-4A42-8A48-42C3F9DFC476}" presName="RightNode" presStyleLbl="bgImgPlace1" presStyleIdx="1" presStyleCnt="2" custScaleX="191323" custLinFactNeighborX="89470" custLinFactNeighborY="5869">
        <dgm:presLayoutVars>
          <dgm:chMax val="0"/>
          <dgm:chPref val="0"/>
        </dgm:presLayoutVars>
      </dgm:prSet>
      <dgm:spPr/>
    </dgm:pt>
    <dgm:pt modelId="{9B86ACD8-75C0-4EE9-9B8F-98334CB80C63}" type="pres">
      <dgm:prSet presAssocID="{2531B270-20C8-4A42-8A48-42C3F9DFC476}" presName="TopArrow" presStyleLbl="node1" presStyleIdx="0" presStyleCnt="2"/>
      <dgm:spPr/>
    </dgm:pt>
    <dgm:pt modelId="{043EE52B-97A6-4F33-A269-85548429175B}" type="pres">
      <dgm:prSet presAssocID="{2531B270-20C8-4A42-8A48-42C3F9DFC476}" presName="BottomArrow" presStyleLbl="node1" presStyleIdx="1" presStyleCnt="2"/>
      <dgm:spPr/>
    </dgm:pt>
  </dgm:ptLst>
  <dgm:cxnLst>
    <dgm:cxn modelId="{61333D03-24D3-48E4-855B-48BD250D24EC}" type="presOf" srcId="{95C547CB-26CF-4395-8EEA-7108D9E6EA11}" destId="{F264F0D8-3BB8-48B6-A60C-EE15A1AAC041}" srcOrd="0" destOrd="0" presId="urn:microsoft.com/office/officeart/2009/layout/ReverseList"/>
    <dgm:cxn modelId="{FEB48F22-FBCD-4A2F-800C-4EFF5417330C}" type="presOf" srcId="{2B9E6F9F-8E72-4351-8FB5-FFC391543080}" destId="{2E127E25-5CF5-429D-8ED8-7D8B1FA67101}" srcOrd="1" destOrd="0" presId="urn:microsoft.com/office/officeart/2009/layout/ReverseList"/>
    <dgm:cxn modelId="{0DA6C166-E23B-433F-959A-EE7360DB717B}" type="presOf" srcId="{2B9E6F9F-8E72-4351-8FB5-FFC391543080}" destId="{B3C938FA-DDCE-4A3F-9321-E1ECBE03E241}" srcOrd="0" destOrd="0" presId="urn:microsoft.com/office/officeart/2009/layout/ReverseList"/>
    <dgm:cxn modelId="{6ABABC77-FA51-49D7-A5A8-0FBE4090D378}" srcId="{2531B270-20C8-4A42-8A48-42C3F9DFC476}" destId="{2B9E6F9F-8E72-4351-8FB5-FFC391543080}" srcOrd="0" destOrd="0" parTransId="{360476A7-B88F-4B89-9CF1-507CE6236576}" sibTransId="{32E777E3-6772-485F-9BB3-98D0C46C8235}"/>
    <dgm:cxn modelId="{333E9558-F3C9-433B-AC02-8B84939FCCC5}" type="presOf" srcId="{95C547CB-26CF-4395-8EEA-7108D9E6EA11}" destId="{FCC6CFC2-DFEB-4830-99CF-6DA2E3FBD43D}" srcOrd="1" destOrd="0" presId="urn:microsoft.com/office/officeart/2009/layout/ReverseList"/>
    <dgm:cxn modelId="{B322D6C5-461D-4EF3-929F-EA6C89CFB84A}" srcId="{2531B270-20C8-4A42-8A48-42C3F9DFC476}" destId="{95C547CB-26CF-4395-8EEA-7108D9E6EA11}" srcOrd="1" destOrd="0" parTransId="{744F2A6C-7ABB-4A66-A359-90C336A54FC1}" sibTransId="{9CBEDB43-C97E-4C48-B337-D61C71E6A0C4}"/>
    <dgm:cxn modelId="{A963C2CB-1DA4-4411-AFA9-C3468BAA9C76}" type="presOf" srcId="{2531B270-20C8-4A42-8A48-42C3F9DFC476}" destId="{AE94C5C5-E04D-4351-86E2-92559CC9A819}" srcOrd="0" destOrd="0" presId="urn:microsoft.com/office/officeart/2009/layout/ReverseList"/>
    <dgm:cxn modelId="{ED83167E-37F9-43F4-B658-86204F6DD896}" type="presParOf" srcId="{AE94C5C5-E04D-4351-86E2-92559CC9A819}" destId="{B3C938FA-DDCE-4A3F-9321-E1ECBE03E241}" srcOrd="0" destOrd="0" presId="urn:microsoft.com/office/officeart/2009/layout/ReverseList"/>
    <dgm:cxn modelId="{E4AA73CE-4291-4217-95BA-D2EB058CF407}" type="presParOf" srcId="{AE94C5C5-E04D-4351-86E2-92559CC9A819}" destId="{2E127E25-5CF5-429D-8ED8-7D8B1FA67101}" srcOrd="1" destOrd="0" presId="urn:microsoft.com/office/officeart/2009/layout/ReverseList"/>
    <dgm:cxn modelId="{F99F1B87-37AE-416A-82EF-535D7F40C7F4}" type="presParOf" srcId="{AE94C5C5-E04D-4351-86E2-92559CC9A819}" destId="{F264F0D8-3BB8-48B6-A60C-EE15A1AAC041}" srcOrd="2" destOrd="0" presId="urn:microsoft.com/office/officeart/2009/layout/ReverseList"/>
    <dgm:cxn modelId="{8EDF2D0A-556E-4703-9854-C6AE7A14CD4E}" type="presParOf" srcId="{AE94C5C5-E04D-4351-86E2-92559CC9A819}" destId="{FCC6CFC2-DFEB-4830-99CF-6DA2E3FBD43D}" srcOrd="3" destOrd="0" presId="urn:microsoft.com/office/officeart/2009/layout/ReverseList"/>
    <dgm:cxn modelId="{8AEDF693-9FBD-4413-9068-F47004A7E55D}" type="presParOf" srcId="{AE94C5C5-E04D-4351-86E2-92559CC9A819}" destId="{9B86ACD8-75C0-4EE9-9B8F-98334CB80C63}" srcOrd="4" destOrd="0" presId="urn:microsoft.com/office/officeart/2009/layout/ReverseList"/>
    <dgm:cxn modelId="{F5A486DB-FA45-413D-AF0F-59F78CB81798}" type="presParOf" srcId="{AE94C5C5-E04D-4351-86E2-92559CC9A819}" destId="{043EE52B-97A6-4F33-A269-85548429175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CA0E3-EE58-4FF3-899E-C53D83B4332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A1E0C8B-2D6C-4146-ABDC-A871E5DDD57C}">
      <dgm:prSet phldrT="[Texto]"/>
      <dgm:spPr/>
      <dgm:t>
        <a:bodyPr/>
        <a:lstStyle/>
        <a:p>
          <a:r>
            <a:rPr lang="es-EC" dirty="0"/>
            <a:t>General</a:t>
          </a:r>
        </a:p>
      </dgm:t>
    </dgm:pt>
    <dgm:pt modelId="{3DBA70E1-694C-4776-BCA6-FD640B892947}" type="parTrans" cxnId="{6D9D9324-D2F0-4EC9-8143-CBAD6FF1214C}">
      <dgm:prSet/>
      <dgm:spPr/>
      <dgm:t>
        <a:bodyPr/>
        <a:lstStyle/>
        <a:p>
          <a:endParaRPr lang="es-EC"/>
        </a:p>
      </dgm:t>
    </dgm:pt>
    <dgm:pt modelId="{E64CCFA0-B4DA-42BC-BE92-961C197DF98F}" type="sibTrans" cxnId="{6D9D9324-D2F0-4EC9-8143-CBAD6FF1214C}">
      <dgm:prSet/>
      <dgm:spPr/>
      <dgm:t>
        <a:bodyPr/>
        <a:lstStyle/>
        <a:p>
          <a:endParaRPr lang="es-EC"/>
        </a:p>
      </dgm:t>
    </dgm:pt>
    <dgm:pt modelId="{96355884-DC72-4E04-8150-F58FDA92A725}">
      <dgm:prSet phldrT="[Texto]"/>
      <dgm:spPr/>
      <dgm:t>
        <a:bodyPr/>
        <a:lstStyle/>
        <a:p>
          <a:r>
            <a:rPr lang="es-EC" dirty="0"/>
            <a:t> </a:t>
          </a:r>
          <a:r>
            <a:rPr lang="es-ES" dirty="0"/>
            <a:t>Investigar la incidencia de la expresión lúdica en el desarrollo de la motricidad gruesa en niños de 5 años de la Unidad Educativa “Juan de Salinas”.</a:t>
          </a:r>
          <a:endParaRPr lang="es-EC" dirty="0"/>
        </a:p>
      </dgm:t>
    </dgm:pt>
    <dgm:pt modelId="{054F03CC-3C3B-4263-B39B-46054675762E}" type="parTrans" cxnId="{30547F52-7F03-4B02-B041-CE51FC8700DF}">
      <dgm:prSet/>
      <dgm:spPr/>
      <dgm:t>
        <a:bodyPr/>
        <a:lstStyle/>
        <a:p>
          <a:endParaRPr lang="es-EC"/>
        </a:p>
      </dgm:t>
    </dgm:pt>
    <dgm:pt modelId="{897B41DC-3A47-4EB5-BD31-E44F73E9F185}" type="sibTrans" cxnId="{30547F52-7F03-4B02-B041-CE51FC8700DF}">
      <dgm:prSet/>
      <dgm:spPr/>
      <dgm:t>
        <a:bodyPr/>
        <a:lstStyle/>
        <a:p>
          <a:endParaRPr lang="es-EC"/>
        </a:p>
      </dgm:t>
    </dgm:pt>
    <dgm:pt modelId="{A9C0D2AC-ED49-4BB1-BC00-47A62AA8B7F3}" type="pres">
      <dgm:prSet presAssocID="{59CCA0E3-EE58-4FF3-899E-C53D83B4332D}" presName="linearFlow" presStyleCnt="0">
        <dgm:presLayoutVars>
          <dgm:dir/>
          <dgm:animLvl val="lvl"/>
          <dgm:resizeHandles val="exact"/>
        </dgm:presLayoutVars>
      </dgm:prSet>
      <dgm:spPr/>
    </dgm:pt>
    <dgm:pt modelId="{D936D7FC-ECC0-4177-A946-C17D83CF4573}" type="pres">
      <dgm:prSet presAssocID="{0A1E0C8B-2D6C-4146-ABDC-A871E5DDD57C}" presName="composite" presStyleCnt="0"/>
      <dgm:spPr/>
    </dgm:pt>
    <dgm:pt modelId="{B254C2BC-D766-4721-AEB9-2509F72C6B3A}" type="pres">
      <dgm:prSet presAssocID="{0A1E0C8B-2D6C-4146-ABDC-A871E5DDD57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5106127-2780-478B-AB8F-FE0BBB99F232}" type="pres">
      <dgm:prSet presAssocID="{0A1E0C8B-2D6C-4146-ABDC-A871E5DDD57C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6D9D9324-D2F0-4EC9-8143-CBAD6FF1214C}" srcId="{59CCA0E3-EE58-4FF3-899E-C53D83B4332D}" destId="{0A1E0C8B-2D6C-4146-ABDC-A871E5DDD57C}" srcOrd="0" destOrd="0" parTransId="{3DBA70E1-694C-4776-BCA6-FD640B892947}" sibTransId="{E64CCFA0-B4DA-42BC-BE92-961C197DF98F}"/>
    <dgm:cxn modelId="{E4E1D44E-BAFE-4E1B-A52F-FB3C9C2703E2}" type="presOf" srcId="{59CCA0E3-EE58-4FF3-899E-C53D83B4332D}" destId="{A9C0D2AC-ED49-4BB1-BC00-47A62AA8B7F3}" srcOrd="0" destOrd="0" presId="urn:microsoft.com/office/officeart/2005/8/layout/chevron2"/>
    <dgm:cxn modelId="{30547F52-7F03-4B02-B041-CE51FC8700DF}" srcId="{0A1E0C8B-2D6C-4146-ABDC-A871E5DDD57C}" destId="{96355884-DC72-4E04-8150-F58FDA92A725}" srcOrd="0" destOrd="0" parTransId="{054F03CC-3C3B-4263-B39B-46054675762E}" sibTransId="{897B41DC-3A47-4EB5-BD31-E44F73E9F185}"/>
    <dgm:cxn modelId="{B56CE0D6-0997-4B0E-ABE8-6856F963C7BD}" type="presOf" srcId="{0A1E0C8B-2D6C-4146-ABDC-A871E5DDD57C}" destId="{B254C2BC-D766-4721-AEB9-2509F72C6B3A}" srcOrd="0" destOrd="0" presId="urn:microsoft.com/office/officeart/2005/8/layout/chevron2"/>
    <dgm:cxn modelId="{CF521BFC-5D2D-44C9-9BFA-61D41AC888C8}" type="presOf" srcId="{96355884-DC72-4E04-8150-F58FDA92A725}" destId="{F5106127-2780-478B-AB8F-FE0BBB99F232}" srcOrd="0" destOrd="0" presId="urn:microsoft.com/office/officeart/2005/8/layout/chevron2"/>
    <dgm:cxn modelId="{276AC51E-523D-4DBF-8489-9B0379547369}" type="presParOf" srcId="{A9C0D2AC-ED49-4BB1-BC00-47A62AA8B7F3}" destId="{D936D7FC-ECC0-4177-A946-C17D83CF4573}" srcOrd="0" destOrd="0" presId="urn:microsoft.com/office/officeart/2005/8/layout/chevron2"/>
    <dgm:cxn modelId="{84CD3144-9F06-4487-88CA-16090E9F275A}" type="presParOf" srcId="{D936D7FC-ECC0-4177-A946-C17D83CF4573}" destId="{B254C2BC-D766-4721-AEB9-2509F72C6B3A}" srcOrd="0" destOrd="0" presId="urn:microsoft.com/office/officeart/2005/8/layout/chevron2"/>
    <dgm:cxn modelId="{999891AD-7031-4ED0-9369-493D2C709163}" type="presParOf" srcId="{D936D7FC-ECC0-4177-A946-C17D83CF4573}" destId="{F5106127-2780-478B-AB8F-FE0BBB99F2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CCA0E3-EE58-4FF3-899E-C53D83B4332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354EDBB-2778-409C-A25A-6D101A86D36B}">
      <dgm:prSet phldrT="[Texto]"/>
      <dgm:spPr/>
      <dgm:t>
        <a:bodyPr/>
        <a:lstStyle/>
        <a:p>
          <a:r>
            <a:rPr lang="es-EC" dirty="0"/>
            <a:t>Específicos </a:t>
          </a:r>
        </a:p>
      </dgm:t>
    </dgm:pt>
    <dgm:pt modelId="{50B742A6-E6E9-4542-9AD4-5C8731985159}" type="parTrans" cxnId="{D31F93C8-6BCD-4A2F-A964-16C006889F2D}">
      <dgm:prSet/>
      <dgm:spPr/>
      <dgm:t>
        <a:bodyPr/>
        <a:lstStyle/>
        <a:p>
          <a:endParaRPr lang="es-EC"/>
        </a:p>
      </dgm:t>
    </dgm:pt>
    <dgm:pt modelId="{0425CFF3-B296-4D69-A69F-1F13D60A156F}" type="sibTrans" cxnId="{D31F93C8-6BCD-4A2F-A964-16C006889F2D}">
      <dgm:prSet/>
      <dgm:spPr/>
      <dgm:t>
        <a:bodyPr/>
        <a:lstStyle/>
        <a:p>
          <a:endParaRPr lang="es-EC"/>
        </a:p>
      </dgm:t>
    </dgm:pt>
    <dgm:pt modelId="{E62CE1BC-DC02-48A6-B7CD-11C1CE9DED0B}">
      <dgm:prSet phldrT="[Texto]"/>
      <dgm:spPr/>
      <dgm:t>
        <a:bodyPr/>
        <a:lstStyle/>
        <a:p>
          <a:r>
            <a:rPr lang="es-ES" dirty="0"/>
            <a:t>Investigar la incidencia de la expresión lúdica en el desarrollo de la motricidad gruesa en niños de 5 años de la Unidad Educativa “Juan de Salinas”.</a:t>
          </a:r>
          <a:endParaRPr lang="es-EC" dirty="0"/>
        </a:p>
      </dgm:t>
    </dgm:pt>
    <dgm:pt modelId="{EE9F5BC0-63D2-4AE4-BBAB-D81801D3E060}" type="parTrans" cxnId="{498FE23E-D817-4123-BCB1-2ED3FF081CBB}">
      <dgm:prSet/>
      <dgm:spPr/>
      <dgm:t>
        <a:bodyPr/>
        <a:lstStyle/>
        <a:p>
          <a:endParaRPr lang="es-EC"/>
        </a:p>
      </dgm:t>
    </dgm:pt>
    <dgm:pt modelId="{083AE071-BECD-4B86-8E1B-5C69D37675EA}" type="sibTrans" cxnId="{498FE23E-D817-4123-BCB1-2ED3FF081CBB}">
      <dgm:prSet/>
      <dgm:spPr/>
      <dgm:t>
        <a:bodyPr/>
        <a:lstStyle/>
        <a:p>
          <a:endParaRPr lang="es-EC"/>
        </a:p>
      </dgm:t>
    </dgm:pt>
    <dgm:pt modelId="{2353FEEE-46D0-4FFE-8A57-D54DE9685AF6}">
      <dgm:prSet/>
      <dgm:spPr/>
      <dgm:t>
        <a:bodyPr/>
        <a:lstStyle/>
        <a:p>
          <a:r>
            <a:rPr lang="es-ES" dirty="0"/>
            <a:t>Analizar el nivel de desarrollo de la motricidad gruesa de los niños de 5 años de la Unidad Educativa “Juan de Salinas” con la aplicación del test Picq y Vayer. </a:t>
          </a:r>
        </a:p>
      </dgm:t>
    </dgm:pt>
    <dgm:pt modelId="{638BB0A0-0578-4B6F-A078-7A4D630C24F8}" type="parTrans" cxnId="{3F8FBB3D-C953-421B-A890-AF399827F535}">
      <dgm:prSet/>
      <dgm:spPr/>
      <dgm:t>
        <a:bodyPr/>
        <a:lstStyle/>
        <a:p>
          <a:endParaRPr lang="es-EC"/>
        </a:p>
      </dgm:t>
    </dgm:pt>
    <dgm:pt modelId="{0BDBC688-DFFD-44B8-850D-039B900FEC09}" type="sibTrans" cxnId="{3F8FBB3D-C953-421B-A890-AF399827F535}">
      <dgm:prSet/>
      <dgm:spPr/>
      <dgm:t>
        <a:bodyPr/>
        <a:lstStyle/>
        <a:p>
          <a:endParaRPr lang="es-EC"/>
        </a:p>
      </dgm:t>
    </dgm:pt>
    <dgm:pt modelId="{DB640DEA-ED7A-457B-9CDF-F2940868AEC9}">
      <dgm:prSet/>
      <dgm:spPr/>
      <dgm:t>
        <a:bodyPr/>
        <a:lstStyle/>
        <a:p>
          <a:r>
            <a:rPr lang="es-ES" dirty="0"/>
            <a:t>Establecer la incidencia de la expresión lúdica en la motricidad gruesa de los niños de 5 años de la Unidad Educativa “Juan de Salinas”.</a:t>
          </a:r>
        </a:p>
      </dgm:t>
    </dgm:pt>
    <dgm:pt modelId="{28DDB704-A044-45B8-81E0-E94168C6E6C8}" type="parTrans" cxnId="{A82C942A-6E68-4F19-869A-D40B89A3644E}">
      <dgm:prSet/>
      <dgm:spPr/>
      <dgm:t>
        <a:bodyPr/>
        <a:lstStyle/>
        <a:p>
          <a:endParaRPr lang="es-EC"/>
        </a:p>
      </dgm:t>
    </dgm:pt>
    <dgm:pt modelId="{9E12A892-8B21-4BDE-BABA-E9B8CC7AC8B4}" type="sibTrans" cxnId="{A82C942A-6E68-4F19-869A-D40B89A3644E}">
      <dgm:prSet/>
      <dgm:spPr/>
      <dgm:t>
        <a:bodyPr/>
        <a:lstStyle/>
        <a:p>
          <a:endParaRPr lang="es-EC"/>
        </a:p>
      </dgm:t>
    </dgm:pt>
    <dgm:pt modelId="{AF7C5310-9A3F-489C-8BE4-9DF28A4D5232}">
      <dgm:prSet/>
      <dgm:spPr/>
      <dgm:t>
        <a:bodyPr/>
        <a:lstStyle/>
        <a:p>
          <a:r>
            <a:rPr lang="es-ES" dirty="0"/>
            <a:t> Diseñar un programa de expresión lúdica para el desarrollo de la motricidad gruesa en niños de 5  años de la Unidad Educativa “Juan de Salinas”.</a:t>
          </a:r>
          <a:endParaRPr lang="es-EC" dirty="0"/>
        </a:p>
      </dgm:t>
    </dgm:pt>
    <dgm:pt modelId="{69CCBC5B-06A8-4C31-8510-847971ECBB0F}" type="parTrans" cxnId="{1DF106AE-BB31-421D-999F-B1275A4A882A}">
      <dgm:prSet/>
      <dgm:spPr/>
      <dgm:t>
        <a:bodyPr/>
        <a:lstStyle/>
        <a:p>
          <a:endParaRPr lang="es-EC"/>
        </a:p>
      </dgm:t>
    </dgm:pt>
    <dgm:pt modelId="{0F970029-13F7-40EC-8CBE-915E4BA94052}" type="sibTrans" cxnId="{1DF106AE-BB31-421D-999F-B1275A4A882A}">
      <dgm:prSet/>
      <dgm:spPr/>
      <dgm:t>
        <a:bodyPr/>
        <a:lstStyle/>
        <a:p>
          <a:endParaRPr lang="es-EC"/>
        </a:p>
      </dgm:t>
    </dgm:pt>
    <dgm:pt modelId="{1DAAFD14-3891-43A3-B1F7-34F9953740FB}">
      <dgm:prSet phldrT="[Texto]"/>
      <dgm:spPr/>
      <dgm:t>
        <a:bodyPr/>
        <a:lstStyle/>
        <a:p>
          <a:endParaRPr lang="es-EC" dirty="0"/>
        </a:p>
      </dgm:t>
    </dgm:pt>
    <dgm:pt modelId="{A8AD0885-DAC8-41EC-B016-2A772AE7E1DD}" type="parTrans" cxnId="{4659B63B-CDDB-466A-95C3-AD4C0C83921B}">
      <dgm:prSet/>
      <dgm:spPr/>
    </dgm:pt>
    <dgm:pt modelId="{A1548A06-006E-426C-8356-E60DA12E97CF}" type="sibTrans" cxnId="{4659B63B-CDDB-466A-95C3-AD4C0C83921B}">
      <dgm:prSet/>
      <dgm:spPr/>
    </dgm:pt>
    <dgm:pt modelId="{C1350E19-0CD4-4893-B4A3-A84FD0D3A23C}">
      <dgm:prSet/>
      <dgm:spPr/>
      <dgm:t>
        <a:bodyPr/>
        <a:lstStyle/>
        <a:p>
          <a:endParaRPr lang="es-ES" dirty="0"/>
        </a:p>
      </dgm:t>
    </dgm:pt>
    <dgm:pt modelId="{19022DB6-A088-496F-AEBD-0C15256D3681}" type="parTrans" cxnId="{B8C811D2-2C2F-4629-A246-4FFDF2FAFFD7}">
      <dgm:prSet/>
      <dgm:spPr/>
    </dgm:pt>
    <dgm:pt modelId="{A7C1A517-348B-4210-9D66-18A420C27AD8}" type="sibTrans" cxnId="{B8C811D2-2C2F-4629-A246-4FFDF2FAFFD7}">
      <dgm:prSet/>
      <dgm:spPr/>
    </dgm:pt>
    <dgm:pt modelId="{8A141C41-7609-4B1A-9ACE-43F2293C7E55}">
      <dgm:prSet/>
      <dgm:spPr/>
      <dgm:t>
        <a:bodyPr/>
        <a:lstStyle/>
        <a:p>
          <a:endParaRPr lang="es-ES" dirty="0"/>
        </a:p>
      </dgm:t>
    </dgm:pt>
    <dgm:pt modelId="{A6D0DF0E-F419-4938-9951-DD3C27424417}" type="parTrans" cxnId="{CE4F1984-FF65-4AB6-B8BD-C71A35AD28AB}">
      <dgm:prSet/>
      <dgm:spPr/>
    </dgm:pt>
    <dgm:pt modelId="{EFE49172-7719-4039-8C3C-D7F9EE467D35}" type="sibTrans" cxnId="{CE4F1984-FF65-4AB6-B8BD-C71A35AD28AB}">
      <dgm:prSet/>
      <dgm:spPr/>
    </dgm:pt>
    <dgm:pt modelId="{A9C0D2AC-ED49-4BB1-BC00-47A62AA8B7F3}" type="pres">
      <dgm:prSet presAssocID="{59CCA0E3-EE58-4FF3-899E-C53D83B4332D}" presName="linearFlow" presStyleCnt="0">
        <dgm:presLayoutVars>
          <dgm:dir/>
          <dgm:animLvl val="lvl"/>
          <dgm:resizeHandles val="exact"/>
        </dgm:presLayoutVars>
      </dgm:prSet>
      <dgm:spPr/>
    </dgm:pt>
    <dgm:pt modelId="{0D96F382-8CB1-423A-9392-EC4C4D24CFB5}" type="pres">
      <dgm:prSet presAssocID="{E354EDBB-2778-409C-A25A-6D101A86D36B}" presName="composite" presStyleCnt="0"/>
      <dgm:spPr/>
    </dgm:pt>
    <dgm:pt modelId="{C0B33226-B143-437C-8B7C-DB1C1FECB5DC}" type="pres">
      <dgm:prSet presAssocID="{E354EDBB-2778-409C-A25A-6D101A86D36B}" presName="parentText" presStyleLbl="alignNode1" presStyleIdx="0" presStyleCnt="1" custLinFactNeighborX="-2274" custLinFactNeighborY="-19098">
        <dgm:presLayoutVars>
          <dgm:chMax val="1"/>
          <dgm:bulletEnabled val="1"/>
        </dgm:presLayoutVars>
      </dgm:prSet>
      <dgm:spPr/>
    </dgm:pt>
    <dgm:pt modelId="{2EBEF273-6DD9-4868-B205-3556253AEA4B}" type="pres">
      <dgm:prSet presAssocID="{E354EDBB-2778-409C-A25A-6D101A86D36B}" presName="descendantText" presStyleLbl="alignAcc1" presStyleIdx="0" presStyleCnt="1" custScaleY="206327">
        <dgm:presLayoutVars>
          <dgm:bulletEnabled val="1"/>
        </dgm:presLayoutVars>
      </dgm:prSet>
      <dgm:spPr/>
    </dgm:pt>
  </dgm:ptLst>
  <dgm:cxnLst>
    <dgm:cxn modelId="{20861C01-74DF-4C1F-86B4-3CF0BA79F7AB}" type="presOf" srcId="{C1350E19-0CD4-4893-B4A3-A84FD0D3A23C}" destId="{2EBEF273-6DD9-4868-B205-3556253AEA4B}" srcOrd="0" destOrd="3" presId="urn:microsoft.com/office/officeart/2005/8/layout/chevron2"/>
    <dgm:cxn modelId="{AACD4302-1015-42EF-883E-388509D028BB}" type="presOf" srcId="{59CCA0E3-EE58-4FF3-899E-C53D83B4332D}" destId="{A9C0D2AC-ED49-4BB1-BC00-47A62AA8B7F3}" srcOrd="0" destOrd="0" presId="urn:microsoft.com/office/officeart/2005/8/layout/chevron2"/>
    <dgm:cxn modelId="{A82C942A-6E68-4F19-869A-D40B89A3644E}" srcId="{E354EDBB-2778-409C-A25A-6D101A86D36B}" destId="{DB640DEA-ED7A-457B-9CDF-F2940868AEC9}" srcOrd="4" destOrd="0" parTransId="{28DDB704-A044-45B8-81E0-E94168C6E6C8}" sibTransId="{9E12A892-8B21-4BDE-BABA-E9B8CC7AC8B4}"/>
    <dgm:cxn modelId="{B438CB33-F329-4E87-A635-2CD30876FEA1}" type="presOf" srcId="{DB640DEA-ED7A-457B-9CDF-F2940868AEC9}" destId="{2EBEF273-6DD9-4868-B205-3556253AEA4B}" srcOrd="0" destOrd="4" presId="urn:microsoft.com/office/officeart/2005/8/layout/chevron2"/>
    <dgm:cxn modelId="{4659B63B-CDDB-466A-95C3-AD4C0C83921B}" srcId="{E354EDBB-2778-409C-A25A-6D101A86D36B}" destId="{1DAAFD14-3891-43A3-B1F7-34F9953740FB}" srcOrd="1" destOrd="0" parTransId="{A8AD0885-DAC8-41EC-B016-2A772AE7E1DD}" sibTransId="{A1548A06-006E-426C-8356-E60DA12E97CF}"/>
    <dgm:cxn modelId="{3F8FBB3D-C953-421B-A890-AF399827F535}" srcId="{E354EDBB-2778-409C-A25A-6D101A86D36B}" destId="{2353FEEE-46D0-4FFE-8A57-D54DE9685AF6}" srcOrd="2" destOrd="0" parTransId="{638BB0A0-0578-4B6F-A078-7A4D630C24F8}" sibTransId="{0BDBC688-DFFD-44B8-850D-039B900FEC09}"/>
    <dgm:cxn modelId="{498FE23E-D817-4123-BCB1-2ED3FF081CBB}" srcId="{E354EDBB-2778-409C-A25A-6D101A86D36B}" destId="{E62CE1BC-DC02-48A6-B7CD-11C1CE9DED0B}" srcOrd="0" destOrd="0" parTransId="{EE9F5BC0-63D2-4AE4-BBAB-D81801D3E060}" sibTransId="{083AE071-BECD-4B86-8E1B-5C69D37675EA}"/>
    <dgm:cxn modelId="{C80FD451-8B81-45F2-909B-9F9F42529E06}" type="presOf" srcId="{E62CE1BC-DC02-48A6-B7CD-11C1CE9DED0B}" destId="{2EBEF273-6DD9-4868-B205-3556253AEA4B}" srcOrd="0" destOrd="0" presId="urn:microsoft.com/office/officeart/2005/8/layout/chevron2"/>
    <dgm:cxn modelId="{CE4F1984-FF65-4AB6-B8BD-C71A35AD28AB}" srcId="{E354EDBB-2778-409C-A25A-6D101A86D36B}" destId="{8A141C41-7609-4B1A-9ACE-43F2293C7E55}" srcOrd="5" destOrd="0" parTransId="{A6D0DF0E-F419-4938-9951-DD3C27424417}" sibTransId="{EFE49172-7719-4039-8C3C-D7F9EE467D35}"/>
    <dgm:cxn modelId="{D183C588-F50B-4819-87EF-B036FCD287D4}" type="presOf" srcId="{1DAAFD14-3891-43A3-B1F7-34F9953740FB}" destId="{2EBEF273-6DD9-4868-B205-3556253AEA4B}" srcOrd="0" destOrd="1" presId="urn:microsoft.com/office/officeart/2005/8/layout/chevron2"/>
    <dgm:cxn modelId="{1DF106AE-BB31-421D-999F-B1275A4A882A}" srcId="{E354EDBB-2778-409C-A25A-6D101A86D36B}" destId="{AF7C5310-9A3F-489C-8BE4-9DF28A4D5232}" srcOrd="6" destOrd="0" parTransId="{69CCBC5B-06A8-4C31-8510-847971ECBB0F}" sibTransId="{0F970029-13F7-40EC-8CBE-915E4BA94052}"/>
    <dgm:cxn modelId="{31C5A7B3-16DE-4B6D-A580-7817A1EC5511}" type="presOf" srcId="{AF7C5310-9A3F-489C-8BE4-9DF28A4D5232}" destId="{2EBEF273-6DD9-4868-B205-3556253AEA4B}" srcOrd="0" destOrd="6" presId="urn:microsoft.com/office/officeart/2005/8/layout/chevron2"/>
    <dgm:cxn modelId="{52CEEEB8-C4B6-495F-99B5-DAD54B6A8A5A}" type="presOf" srcId="{2353FEEE-46D0-4FFE-8A57-D54DE9685AF6}" destId="{2EBEF273-6DD9-4868-B205-3556253AEA4B}" srcOrd="0" destOrd="2" presId="urn:microsoft.com/office/officeart/2005/8/layout/chevron2"/>
    <dgm:cxn modelId="{50780FBC-4637-4B98-A825-13875C66E22C}" type="presOf" srcId="{E354EDBB-2778-409C-A25A-6D101A86D36B}" destId="{C0B33226-B143-437C-8B7C-DB1C1FECB5DC}" srcOrd="0" destOrd="0" presId="urn:microsoft.com/office/officeart/2005/8/layout/chevron2"/>
    <dgm:cxn modelId="{D31F93C8-6BCD-4A2F-A964-16C006889F2D}" srcId="{59CCA0E3-EE58-4FF3-899E-C53D83B4332D}" destId="{E354EDBB-2778-409C-A25A-6D101A86D36B}" srcOrd="0" destOrd="0" parTransId="{50B742A6-E6E9-4542-9AD4-5C8731985159}" sibTransId="{0425CFF3-B296-4D69-A69F-1F13D60A156F}"/>
    <dgm:cxn modelId="{B8C811D2-2C2F-4629-A246-4FFDF2FAFFD7}" srcId="{E354EDBB-2778-409C-A25A-6D101A86D36B}" destId="{C1350E19-0CD4-4893-B4A3-A84FD0D3A23C}" srcOrd="3" destOrd="0" parTransId="{19022DB6-A088-496F-AEBD-0C15256D3681}" sibTransId="{A7C1A517-348B-4210-9D66-18A420C27AD8}"/>
    <dgm:cxn modelId="{25EF30D2-E121-4D5E-BF6E-C362A4D4D347}" type="presOf" srcId="{8A141C41-7609-4B1A-9ACE-43F2293C7E55}" destId="{2EBEF273-6DD9-4868-B205-3556253AEA4B}" srcOrd="0" destOrd="5" presId="urn:microsoft.com/office/officeart/2005/8/layout/chevron2"/>
    <dgm:cxn modelId="{86AAE308-131F-4955-8227-EA04D370BE8C}" type="presParOf" srcId="{A9C0D2AC-ED49-4BB1-BC00-47A62AA8B7F3}" destId="{0D96F382-8CB1-423A-9392-EC4C4D24CFB5}" srcOrd="0" destOrd="0" presId="urn:microsoft.com/office/officeart/2005/8/layout/chevron2"/>
    <dgm:cxn modelId="{8B65CC3F-B6CC-44A5-A2BA-40196AE3194B}" type="presParOf" srcId="{0D96F382-8CB1-423A-9392-EC4C4D24CFB5}" destId="{C0B33226-B143-437C-8B7C-DB1C1FECB5DC}" srcOrd="0" destOrd="0" presId="urn:microsoft.com/office/officeart/2005/8/layout/chevron2"/>
    <dgm:cxn modelId="{BD383BBF-4C78-4F3D-A833-BF979127E372}" type="presParOf" srcId="{0D96F382-8CB1-423A-9392-EC4C4D24CFB5}" destId="{2EBEF273-6DD9-4868-B205-3556253AEA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E81277-B84D-4D78-AEC7-A114395DA4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0079D32-462F-440D-AE62-EE33D8DB3112}">
      <dgm:prSet phldrT="[Texto]"/>
      <dgm:spPr/>
      <dgm:t>
        <a:bodyPr/>
        <a:lstStyle/>
        <a:p>
          <a:r>
            <a:rPr lang="es-EC" dirty="0"/>
            <a:t>Expresión lúdica </a:t>
          </a:r>
        </a:p>
      </dgm:t>
    </dgm:pt>
    <dgm:pt modelId="{ED7088D0-2033-4D98-A1F7-4FF2FA4F5FFB}" type="parTrans" cxnId="{C5A9DA14-9D64-496C-A7BC-BB08912CF072}">
      <dgm:prSet/>
      <dgm:spPr/>
      <dgm:t>
        <a:bodyPr/>
        <a:lstStyle/>
        <a:p>
          <a:endParaRPr lang="es-EC"/>
        </a:p>
      </dgm:t>
    </dgm:pt>
    <dgm:pt modelId="{E5AE0194-B3C9-448C-BB31-AA1032CD06C6}" type="sibTrans" cxnId="{C5A9DA14-9D64-496C-A7BC-BB08912CF072}">
      <dgm:prSet/>
      <dgm:spPr/>
      <dgm:t>
        <a:bodyPr/>
        <a:lstStyle/>
        <a:p>
          <a:endParaRPr lang="es-EC"/>
        </a:p>
      </dgm:t>
    </dgm:pt>
    <dgm:pt modelId="{F1F3689F-550A-48B0-8E6F-83970260372E}">
      <dgm:prSet phldrT="[Texto]"/>
      <dgm:spPr/>
      <dgm:t>
        <a:bodyPr/>
        <a:lstStyle/>
        <a:p>
          <a:r>
            <a:rPr lang="es-EC" dirty="0"/>
            <a:t>Actividad inherente al ser humano que se da de manera libre y voluntaria, dentro de límites temporales y espaciales, según reglas preestablecidas. </a:t>
          </a:r>
        </a:p>
      </dgm:t>
    </dgm:pt>
    <dgm:pt modelId="{30B555D2-7FAA-419A-BCC1-BB214FBEDC27}" type="parTrans" cxnId="{F8420F4B-CF8C-4A3D-B32C-92425A30493E}">
      <dgm:prSet/>
      <dgm:spPr/>
      <dgm:t>
        <a:bodyPr/>
        <a:lstStyle/>
        <a:p>
          <a:endParaRPr lang="es-EC"/>
        </a:p>
      </dgm:t>
    </dgm:pt>
    <dgm:pt modelId="{4C1C055D-4E26-49D1-AD1F-0EA04E74DA10}" type="sibTrans" cxnId="{F8420F4B-CF8C-4A3D-B32C-92425A30493E}">
      <dgm:prSet/>
      <dgm:spPr/>
      <dgm:t>
        <a:bodyPr/>
        <a:lstStyle/>
        <a:p>
          <a:endParaRPr lang="es-EC"/>
        </a:p>
      </dgm:t>
    </dgm:pt>
    <dgm:pt modelId="{1B0C301B-09A3-4A62-A308-CA51D9E9CB62}">
      <dgm:prSet phldrT="[Texto]"/>
      <dgm:spPr/>
      <dgm:t>
        <a:bodyPr/>
        <a:lstStyle/>
        <a:p>
          <a:r>
            <a:rPr lang="es-EC" dirty="0"/>
            <a:t>Motricidad gruesa </a:t>
          </a:r>
        </a:p>
      </dgm:t>
    </dgm:pt>
    <dgm:pt modelId="{91B45B26-C6A3-4A41-BB85-DA25D6FFF865}" type="parTrans" cxnId="{32DB1C07-3D1E-46C2-BEAD-52966C0A8639}">
      <dgm:prSet/>
      <dgm:spPr/>
      <dgm:t>
        <a:bodyPr/>
        <a:lstStyle/>
        <a:p>
          <a:endParaRPr lang="es-EC"/>
        </a:p>
      </dgm:t>
    </dgm:pt>
    <dgm:pt modelId="{2187A88A-2D3F-481B-BAB9-A709664785EC}" type="sibTrans" cxnId="{32DB1C07-3D1E-46C2-BEAD-52966C0A8639}">
      <dgm:prSet/>
      <dgm:spPr/>
      <dgm:t>
        <a:bodyPr/>
        <a:lstStyle/>
        <a:p>
          <a:endParaRPr lang="es-EC"/>
        </a:p>
      </dgm:t>
    </dgm:pt>
    <dgm:pt modelId="{030FC942-AEBF-4566-BE02-85FBFEB45BB3}">
      <dgm:prSet phldrT="[Texto]"/>
      <dgm:spPr/>
      <dgm:t>
        <a:bodyPr/>
        <a:lstStyle/>
        <a:p>
          <a:r>
            <a:rPr lang="es-EC" dirty="0"/>
            <a:t>La</a:t>
          </a:r>
          <a:r>
            <a:rPr lang="es-ES" dirty="0"/>
            <a:t> habilidad que el niño va desarrollando, para mover de manera armoniosa los músculos de su cuerpo.</a:t>
          </a:r>
          <a:endParaRPr lang="es-EC" dirty="0"/>
        </a:p>
      </dgm:t>
    </dgm:pt>
    <dgm:pt modelId="{B7061CB4-77BF-4226-8B35-D3E314E9C0CD}" type="parTrans" cxnId="{4367B00B-04F7-4BF7-B3B7-2C3045203436}">
      <dgm:prSet/>
      <dgm:spPr/>
      <dgm:t>
        <a:bodyPr/>
        <a:lstStyle/>
        <a:p>
          <a:endParaRPr lang="es-EC"/>
        </a:p>
      </dgm:t>
    </dgm:pt>
    <dgm:pt modelId="{3E5501F7-488D-4BBB-BE32-6E7C35E8FD07}" type="sibTrans" cxnId="{4367B00B-04F7-4BF7-B3B7-2C3045203436}">
      <dgm:prSet/>
      <dgm:spPr/>
      <dgm:t>
        <a:bodyPr/>
        <a:lstStyle/>
        <a:p>
          <a:endParaRPr lang="es-EC"/>
        </a:p>
      </dgm:t>
    </dgm:pt>
    <dgm:pt modelId="{22F4A4AD-B196-4191-A6CE-B3B5484F2891}" type="pres">
      <dgm:prSet presAssocID="{47E81277-B84D-4D78-AEC7-A114395DA46A}" presName="Name0" presStyleCnt="0">
        <dgm:presLayoutVars>
          <dgm:dir/>
          <dgm:animLvl val="lvl"/>
          <dgm:resizeHandles val="exact"/>
        </dgm:presLayoutVars>
      </dgm:prSet>
      <dgm:spPr/>
    </dgm:pt>
    <dgm:pt modelId="{93E635F4-5DD2-4A4B-A400-45453931D483}" type="pres">
      <dgm:prSet presAssocID="{A0079D32-462F-440D-AE62-EE33D8DB3112}" presName="composite" presStyleCnt="0"/>
      <dgm:spPr/>
    </dgm:pt>
    <dgm:pt modelId="{DADBD78F-8096-4004-95DF-BD0732851A49}" type="pres">
      <dgm:prSet presAssocID="{A0079D32-462F-440D-AE62-EE33D8DB31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6B618E9-9EB2-4F8B-93FF-CC5E80EF689A}" type="pres">
      <dgm:prSet presAssocID="{A0079D32-462F-440D-AE62-EE33D8DB3112}" presName="desTx" presStyleLbl="alignAccFollowNode1" presStyleIdx="0" presStyleCnt="2">
        <dgm:presLayoutVars>
          <dgm:bulletEnabled val="1"/>
        </dgm:presLayoutVars>
      </dgm:prSet>
      <dgm:spPr/>
    </dgm:pt>
    <dgm:pt modelId="{BD9C984E-8763-4DFD-89A4-9F0023082598}" type="pres">
      <dgm:prSet presAssocID="{E5AE0194-B3C9-448C-BB31-AA1032CD06C6}" presName="space" presStyleCnt="0"/>
      <dgm:spPr/>
    </dgm:pt>
    <dgm:pt modelId="{4E3BB1B6-44C3-4D1B-94C4-628D36822368}" type="pres">
      <dgm:prSet presAssocID="{1B0C301B-09A3-4A62-A308-CA51D9E9CB62}" presName="composite" presStyleCnt="0"/>
      <dgm:spPr/>
    </dgm:pt>
    <dgm:pt modelId="{68F5CD7F-C974-455A-80DB-83A5AC8DE690}" type="pres">
      <dgm:prSet presAssocID="{1B0C301B-09A3-4A62-A308-CA51D9E9CB6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EDA6251-25D6-4481-BE30-D16441F334E6}" type="pres">
      <dgm:prSet presAssocID="{1B0C301B-09A3-4A62-A308-CA51D9E9CB6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2DB1C07-3D1E-46C2-BEAD-52966C0A8639}" srcId="{47E81277-B84D-4D78-AEC7-A114395DA46A}" destId="{1B0C301B-09A3-4A62-A308-CA51D9E9CB62}" srcOrd="1" destOrd="0" parTransId="{91B45B26-C6A3-4A41-BB85-DA25D6FFF865}" sibTransId="{2187A88A-2D3F-481B-BAB9-A709664785EC}"/>
    <dgm:cxn modelId="{4367B00B-04F7-4BF7-B3B7-2C3045203436}" srcId="{1B0C301B-09A3-4A62-A308-CA51D9E9CB62}" destId="{030FC942-AEBF-4566-BE02-85FBFEB45BB3}" srcOrd="0" destOrd="0" parTransId="{B7061CB4-77BF-4226-8B35-D3E314E9C0CD}" sibTransId="{3E5501F7-488D-4BBB-BE32-6E7C35E8FD07}"/>
    <dgm:cxn modelId="{59A74E12-4637-4C0A-B9E1-04E18A8CEE42}" type="presOf" srcId="{F1F3689F-550A-48B0-8E6F-83970260372E}" destId="{56B618E9-9EB2-4F8B-93FF-CC5E80EF689A}" srcOrd="0" destOrd="0" presId="urn:microsoft.com/office/officeart/2005/8/layout/hList1"/>
    <dgm:cxn modelId="{C5A9DA14-9D64-496C-A7BC-BB08912CF072}" srcId="{47E81277-B84D-4D78-AEC7-A114395DA46A}" destId="{A0079D32-462F-440D-AE62-EE33D8DB3112}" srcOrd="0" destOrd="0" parTransId="{ED7088D0-2033-4D98-A1F7-4FF2FA4F5FFB}" sibTransId="{E5AE0194-B3C9-448C-BB31-AA1032CD06C6}"/>
    <dgm:cxn modelId="{BB6EC32D-7776-4153-9151-11B45C9E8E3E}" type="presOf" srcId="{A0079D32-462F-440D-AE62-EE33D8DB3112}" destId="{DADBD78F-8096-4004-95DF-BD0732851A49}" srcOrd="0" destOrd="0" presId="urn:microsoft.com/office/officeart/2005/8/layout/hList1"/>
    <dgm:cxn modelId="{F8420F4B-CF8C-4A3D-B32C-92425A30493E}" srcId="{A0079D32-462F-440D-AE62-EE33D8DB3112}" destId="{F1F3689F-550A-48B0-8E6F-83970260372E}" srcOrd="0" destOrd="0" parTransId="{30B555D2-7FAA-419A-BCC1-BB214FBEDC27}" sibTransId="{4C1C055D-4E26-49D1-AD1F-0EA04E74DA10}"/>
    <dgm:cxn modelId="{65946F80-787B-40D2-93CE-BD4DE7B753F0}" type="presOf" srcId="{030FC942-AEBF-4566-BE02-85FBFEB45BB3}" destId="{FEDA6251-25D6-4481-BE30-D16441F334E6}" srcOrd="0" destOrd="0" presId="urn:microsoft.com/office/officeart/2005/8/layout/hList1"/>
    <dgm:cxn modelId="{8C7321E2-F084-4A9F-98BE-3FA5A5E8BF51}" type="presOf" srcId="{47E81277-B84D-4D78-AEC7-A114395DA46A}" destId="{22F4A4AD-B196-4191-A6CE-B3B5484F2891}" srcOrd="0" destOrd="0" presId="urn:microsoft.com/office/officeart/2005/8/layout/hList1"/>
    <dgm:cxn modelId="{9F6C78F3-2D99-42EE-B25C-3FB80AC61A84}" type="presOf" srcId="{1B0C301B-09A3-4A62-A308-CA51D9E9CB62}" destId="{68F5CD7F-C974-455A-80DB-83A5AC8DE690}" srcOrd="0" destOrd="0" presId="urn:microsoft.com/office/officeart/2005/8/layout/hList1"/>
    <dgm:cxn modelId="{6BA8BE28-C461-4D09-A4AB-0C7348797566}" type="presParOf" srcId="{22F4A4AD-B196-4191-A6CE-B3B5484F2891}" destId="{93E635F4-5DD2-4A4B-A400-45453931D483}" srcOrd="0" destOrd="0" presId="urn:microsoft.com/office/officeart/2005/8/layout/hList1"/>
    <dgm:cxn modelId="{E00FF958-1F5D-4D1C-B781-FBF895CC3721}" type="presParOf" srcId="{93E635F4-5DD2-4A4B-A400-45453931D483}" destId="{DADBD78F-8096-4004-95DF-BD0732851A49}" srcOrd="0" destOrd="0" presId="urn:microsoft.com/office/officeart/2005/8/layout/hList1"/>
    <dgm:cxn modelId="{A610AD64-D12F-4873-BD61-C398E081B9DB}" type="presParOf" srcId="{93E635F4-5DD2-4A4B-A400-45453931D483}" destId="{56B618E9-9EB2-4F8B-93FF-CC5E80EF689A}" srcOrd="1" destOrd="0" presId="urn:microsoft.com/office/officeart/2005/8/layout/hList1"/>
    <dgm:cxn modelId="{AEA81C5E-E51A-49E7-9D30-E8E032185328}" type="presParOf" srcId="{22F4A4AD-B196-4191-A6CE-B3B5484F2891}" destId="{BD9C984E-8763-4DFD-89A4-9F0023082598}" srcOrd="1" destOrd="0" presId="urn:microsoft.com/office/officeart/2005/8/layout/hList1"/>
    <dgm:cxn modelId="{0C34E34F-0E68-483A-8F92-F0E44DF789B4}" type="presParOf" srcId="{22F4A4AD-B196-4191-A6CE-B3B5484F2891}" destId="{4E3BB1B6-44C3-4D1B-94C4-628D36822368}" srcOrd="2" destOrd="0" presId="urn:microsoft.com/office/officeart/2005/8/layout/hList1"/>
    <dgm:cxn modelId="{58879A97-315C-49D9-B2E4-C0E9877D95D4}" type="presParOf" srcId="{4E3BB1B6-44C3-4D1B-94C4-628D36822368}" destId="{68F5CD7F-C974-455A-80DB-83A5AC8DE690}" srcOrd="0" destOrd="0" presId="urn:microsoft.com/office/officeart/2005/8/layout/hList1"/>
    <dgm:cxn modelId="{2B7CE03E-5D18-4A18-B0B2-E5E1CA4C2365}" type="presParOf" srcId="{4E3BB1B6-44C3-4D1B-94C4-628D36822368}" destId="{FEDA6251-25D6-4481-BE30-D16441F334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E81277-B84D-4D78-AEC7-A114395DA4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0079D32-462F-440D-AE62-EE33D8DB3112}">
      <dgm:prSet phldrT="[Texto]"/>
      <dgm:spPr/>
      <dgm:t>
        <a:bodyPr/>
        <a:lstStyle/>
        <a:p>
          <a:r>
            <a:rPr lang="es-EC" dirty="0"/>
            <a:t>Expresión lúdica </a:t>
          </a:r>
        </a:p>
      </dgm:t>
    </dgm:pt>
    <dgm:pt modelId="{ED7088D0-2033-4D98-A1F7-4FF2FA4F5FFB}" type="parTrans" cxnId="{C5A9DA14-9D64-496C-A7BC-BB08912CF072}">
      <dgm:prSet/>
      <dgm:spPr/>
      <dgm:t>
        <a:bodyPr/>
        <a:lstStyle/>
        <a:p>
          <a:endParaRPr lang="es-EC"/>
        </a:p>
      </dgm:t>
    </dgm:pt>
    <dgm:pt modelId="{E5AE0194-B3C9-448C-BB31-AA1032CD06C6}" type="sibTrans" cxnId="{C5A9DA14-9D64-496C-A7BC-BB08912CF072}">
      <dgm:prSet/>
      <dgm:spPr/>
      <dgm:t>
        <a:bodyPr/>
        <a:lstStyle/>
        <a:p>
          <a:endParaRPr lang="es-EC"/>
        </a:p>
      </dgm:t>
    </dgm:pt>
    <dgm:pt modelId="{F1F3689F-550A-48B0-8E6F-83970260372E}">
      <dgm:prSet phldrT="[Texto]"/>
      <dgm:spPr/>
      <dgm:t>
        <a:bodyPr/>
        <a:lstStyle/>
        <a:p>
          <a:r>
            <a:rPr lang="es-ES" dirty="0"/>
            <a:t>Lev Vygostsky (1924) Desarrollo de capacidades </a:t>
          </a:r>
          <a:endParaRPr lang="es-EC" dirty="0"/>
        </a:p>
      </dgm:t>
    </dgm:pt>
    <dgm:pt modelId="{30B555D2-7FAA-419A-BCC1-BB214FBEDC27}" type="parTrans" cxnId="{F8420F4B-CF8C-4A3D-B32C-92425A30493E}">
      <dgm:prSet/>
      <dgm:spPr/>
      <dgm:t>
        <a:bodyPr/>
        <a:lstStyle/>
        <a:p>
          <a:endParaRPr lang="es-EC"/>
        </a:p>
      </dgm:t>
    </dgm:pt>
    <dgm:pt modelId="{4C1C055D-4E26-49D1-AD1F-0EA04E74DA10}" type="sibTrans" cxnId="{F8420F4B-CF8C-4A3D-B32C-92425A30493E}">
      <dgm:prSet/>
      <dgm:spPr/>
      <dgm:t>
        <a:bodyPr/>
        <a:lstStyle/>
        <a:p>
          <a:endParaRPr lang="es-EC"/>
        </a:p>
      </dgm:t>
    </dgm:pt>
    <dgm:pt modelId="{1B0C301B-09A3-4A62-A308-CA51D9E9CB62}">
      <dgm:prSet phldrT="[Texto]"/>
      <dgm:spPr/>
      <dgm:t>
        <a:bodyPr/>
        <a:lstStyle/>
        <a:p>
          <a:r>
            <a:rPr lang="es-EC" dirty="0"/>
            <a:t>Motricidad gruesa </a:t>
          </a:r>
        </a:p>
      </dgm:t>
    </dgm:pt>
    <dgm:pt modelId="{91B45B26-C6A3-4A41-BB85-DA25D6FFF865}" type="parTrans" cxnId="{32DB1C07-3D1E-46C2-BEAD-52966C0A8639}">
      <dgm:prSet/>
      <dgm:spPr/>
      <dgm:t>
        <a:bodyPr/>
        <a:lstStyle/>
        <a:p>
          <a:endParaRPr lang="es-EC"/>
        </a:p>
      </dgm:t>
    </dgm:pt>
    <dgm:pt modelId="{2187A88A-2D3F-481B-BAB9-A709664785EC}" type="sibTrans" cxnId="{32DB1C07-3D1E-46C2-BEAD-52966C0A8639}">
      <dgm:prSet/>
      <dgm:spPr/>
      <dgm:t>
        <a:bodyPr/>
        <a:lstStyle/>
        <a:p>
          <a:endParaRPr lang="es-EC"/>
        </a:p>
      </dgm:t>
    </dgm:pt>
    <dgm:pt modelId="{030FC942-AEBF-4566-BE02-85FBFEB45BB3}">
      <dgm:prSet phldrT="[Texto]"/>
      <dgm:spPr/>
      <dgm:t>
        <a:bodyPr/>
        <a:lstStyle/>
        <a:p>
          <a:r>
            <a:rPr lang="es-ES" dirty="0"/>
            <a:t>Fonseca (1979) El aprendizaje a través de cuerpo</a:t>
          </a:r>
          <a:endParaRPr lang="es-EC" dirty="0"/>
        </a:p>
      </dgm:t>
    </dgm:pt>
    <dgm:pt modelId="{B7061CB4-77BF-4226-8B35-D3E314E9C0CD}" type="parTrans" cxnId="{4367B00B-04F7-4BF7-B3B7-2C3045203436}">
      <dgm:prSet/>
      <dgm:spPr/>
      <dgm:t>
        <a:bodyPr/>
        <a:lstStyle/>
        <a:p>
          <a:endParaRPr lang="es-EC"/>
        </a:p>
      </dgm:t>
    </dgm:pt>
    <dgm:pt modelId="{3E5501F7-488D-4BBB-BE32-6E7C35E8FD07}" type="sibTrans" cxnId="{4367B00B-04F7-4BF7-B3B7-2C3045203436}">
      <dgm:prSet/>
      <dgm:spPr/>
      <dgm:t>
        <a:bodyPr/>
        <a:lstStyle/>
        <a:p>
          <a:endParaRPr lang="es-EC"/>
        </a:p>
      </dgm:t>
    </dgm:pt>
    <dgm:pt modelId="{6AC07FDE-5772-4487-9B1D-315D0810F2F5}">
      <dgm:prSet phldrT="[Texto]"/>
      <dgm:spPr/>
      <dgm:t>
        <a:bodyPr/>
        <a:lstStyle/>
        <a:p>
          <a:r>
            <a:rPr lang="es-ES" dirty="0"/>
            <a:t>Aguilar (2012) Experiencia del cuerpo </a:t>
          </a:r>
          <a:endParaRPr lang="es-EC" dirty="0"/>
        </a:p>
      </dgm:t>
    </dgm:pt>
    <dgm:pt modelId="{3016E43C-90A1-45D3-9616-3B370071ABD1}" type="parTrans" cxnId="{32F15ADE-45D3-455C-92C7-FB2F8BD871E6}">
      <dgm:prSet/>
      <dgm:spPr/>
    </dgm:pt>
    <dgm:pt modelId="{1BA1AFB7-24DB-4271-AA75-6E3D803A70CA}" type="sibTrans" cxnId="{32F15ADE-45D3-455C-92C7-FB2F8BD871E6}">
      <dgm:prSet/>
      <dgm:spPr/>
    </dgm:pt>
    <dgm:pt modelId="{B5EF6284-FB47-4551-A5CE-9FE9678FB8D9}">
      <dgm:prSet phldrT="[Texto]"/>
      <dgm:spPr/>
      <dgm:t>
        <a:bodyPr/>
        <a:lstStyle/>
        <a:p>
          <a:r>
            <a:rPr lang="es-EC" dirty="0"/>
            <a:t>Cuenca (2004) Vivencia integral </a:t>
          </a:r>
        </a:p>
      </dgm:t>
    </dgm:pt>
    <dgm:pt modelId="{A9CA650D-F26B-4774-A6EC-F06F5D6C04CA}" type="parTrans" cxnId="{7BACF710-B36B-44FA-BEC0-B9C7A5153294}">
      <dgm:prSet/>
      <dgm:spPr/>
    </dgm:pt>
    <dgm:pt modelId="{D35B8AE5-06ED-4D32-9F5B-3EAB80E4CF2D}" type="sibTrans" cxnId="{7BACF710-B36B-44FA-BEC0-B9C7A5153294}">
      <dgm:prSet/>
      <dgm:spPr/>
    </dgm:pt>
    <dgm:pt modelId="{22F4A4AD-B196-4191-A6CE-B3B5484F2891}" type="pres">
      <dgm:prSet presAssocID="{47E81277-B84D-4D78-AEC7-A114395DA46A}" presName="Name0" presStyleCnt="0">
        <dgm:presLayoutVars>
          <dgm:dir/>
          <dgm:animLvl val="lvl"/>
          <dgm:resizeHandles val="exact"/>
        </dgm:presLayoutVars>
      </dgm:prSet>
      <dgm:spPr/>
    </dgm:pt>
    <dgm:pt modelId="{93E635F4-5DD2-4A4B-A400-45453931D483}" type="pres">
      <dgm:prSet presAssocID="{A0079D32-462F-440D-AE62-EE33D8DB3112}" presName="composite" presStyleCnt="0"/>
      <dgm:spPr/>
    </dgm:pt>
    <dgm:pt modelId="{DADBD78F-8096-4004-95DF-BD0732851A49}" type="pres">
      <dgm:prSet presAssocID="{A0079D32-462F-440D-AE62-EE33D8DB31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6B618E9-9EB2-4F8B-93FF-CC5E80EF689A}" type="pres">
      <dgm:prSet presAssocID="{A0079D32-462F-440D-AE62-EE33D8DB3112}" presName="desTx" presStyleLbl="alignAccFollowNode1" presStyleIdx="0" presStyleCnt="2">
        <dgm:presLayoutVars>
          <dgm:bulletEnabled val="1"/>
        </dgm:presLayoutVars>
      </dgm:prSet>
      <dgm:spPr/>
    </dgm:pt>
    <dgm:pt modelId="{BD9C984E-8763-4DFD-89A4-9F0023082598}" type="pres">
      <dgm:prSet presAssocID="{E5AE0194-B3C9-448C-BB31-AA1032CD06C6}" presName="space" presStyleCnt="0"/>
      <dgm:spPr/>
    </dgm:pt>
    <dgm:pt modelId="{4E3BB1B6-44C3-4D1B-94C4-628D36822368}" type="pres">
      <dgm:prSet presAssocID="{1B0C301B-09A3-4A62-A308-CA51D9E9CB62}" presName="composite" presStyleCnt="0"/>
      <dgm:spPr/>
    </dgm:pt>
    <dgm:pt modelId="{68F5CD7F-C974-455A-80DB-83A5AC8DE690}" type="pres">
      <dgm:prSet presAssocID="{1B0C301B-09A3-4A62-A308-CA51D9E9CB6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EDA6251-25D6-4481-BE30-D16441F334E6}" type="pres">
      <dgm:prSet presAssocID="{1B0C301B-09A3-4A62-A308-CA51D9E9CB6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2DB1C07-3D1E-46C2-BEAD-52966C0A8639}" srcId="{47E81277-B84D-4D78-AEC7-A114395DA46A}" destId="{1B0C301B-09A3-4A62-A308-CA51D9E9CB62}" srcOrd="1" destOrd="0" parTransId="{91B45B26-C6A3-4A41-BB85-DA25D6FFF865}" sibTransId="{2187A88A-2D3F-481B-BAB9-A709664785EC}"/>
    <dgm:cxn modelId="{4367B00B-04F7-4BF7-B3B7-2C3045203436}" srcId="{1B0C301B-09A3-4A62-A308-CA51D9E9CB62}" destId="{030FC942-AEBF-4566-BE02-85FBFEB45BB3}" srcOrd="0" destOrd="0" parTransId="{B7061CB4-77BF-4226-8B35-D3E314E9C0CD}" sibTransId="{3E5501F7-488D-4BBB-BE32-6E7C35E8FD07}"/>
    <dgm:cxn modelId="{7BACF710-B36B-44FA-BEC0-B9C7A5153294}" srcId="{1B0C301B-09A3-4A62-A308-CA51D9E9CB62}" destId="{B5EF6284-FB47-4551-A5CE-9FE9678FB8D9}" srcOrd="1" destOrd="0" parTransId="{A9CA650D-F26B-4774-A6EC-F06F5D6C04CA}" sibTransId="{D35B8AE5-06ED-4D32-9F5B-3EAB80E4CF2D}"/>
    <dgm:cxn modelId="{C5A9DA14-9D64-496C-A7BC-BB08912CF072}" srcId="{47E81277-B84D-4D78-AEC7-A114395DA46A}" destId="{A0079D32-462F-440D-AE62-EE33D8DB3112}" srcOrd="0" destOrd="0" parTransId="{ED7088D0-2033-4D98-A1F7-4FF2FA4F5FFB}" sibTransId="{E5AE0194-B3C9-448C-BB31-AA1032CD06C6}"/>
    <dgm:cxn modelId="{53B1C323-8038-4045-948C-FF498FE36F7C}" type="presOf" srcId="{F1F3689F-550A-48B0-8E6F-83970260372E}" destId="{56B618E9-9EB2-4F8B-93FF-CC5E80EF689A}" srcOrd="0" destOrd="0" presId="urn:microsoft.com/office/officeart/2005/8/layout/hList1"/>
    <dgm:cxn modelId="{2E35AE29-1547-4ADE-B1B0-E0C5230B9F7E}" type="presOf" srcId="{030FC942-AEBF-4566-BE02-85FBFEB45BB3}" destId="{FEDA6251-25D6-4481-BE30-D16441F334E6}" srcOrd="0" destOrd="0" presId="urn:microsoft.com/office/officeart/2005/8/layout/hList1"/>
    <dgm:cxn modelId="{F8420F4B-CF8C-4A3D-B32C-92425A30493E}" srcId="{A0079D32-462F-440D-AE62-EE33D8DB3112}" destId="{F1F3689F-550A-48B0-8E6F-83970260372E}" srcOrd="0" destOrd="0" parTransId="{30B555D2-7FAA-419A-BCC1-BB214FBEDC27}" sibTransId="{4C1C055D-4E26-49D1-AD1F-0EA04E74DA10}"/>
    <dgm:cxn modelId="{3487CC6C-4B3F-4AC8-A9FF-AD9CAAE28A36}" type="presOf" srcId="{1B0C301B-09A3-4A62-A308-CA51D9E9CB62}" destId="{68F5CD7F-C974-455A-80DB-83A5AC8DE690}" srcOrd="0" destOrd="0" presId="urn:microsoft.com/office/officeart/2005/8/layout/hList1"/>
    <dgm:cxn modelId="{A83B8852-86EE-44AC-9DC5-D8D07CA5C865}" type="presOf" srcId="{6AC07FDE-5772-4487-9B1D-315D0810F2F5}" destId="{56B618E9-9EB2-4F8B-93FF-CC5E80EF689A}" srcOrd="0" destOrd="1" presId="urn:microsoft.com/office/officeart/2005/8/layout/hList1"/>
    <dgm:cxn modelId="{D009EFB0-FFEE-4D58-A51E-B0391D7AF1AD}" type="presOf" srcId="{A0079D32-462F-440D-AE62-EE33D8DB3112}" destId="{DADBD78F-8096-4004-95DF-BD0732851A49}" srcOrd="0" destOrd="0" presId="urn:microsoft.com/office/officeart/2005/8/layout/hList1"/>
    <dgm:cxn modelId="{DC8D78BA-B007-43E7-9B20-3DC1CEC9FE74}" type="presOf" srcId="{47E81277-B84D-4D78-AEC7-A114395DA46A}" destId="{22F4A4AD-B196-4191-A6CE-B3B5484F2891}" srcOrd="0" destOrd="0" presId="urn:microsoft.com/office/officeart/2005/8/layout/hList1"/>
    <dgm:cxn modelId="{32F15ADE-45D3-455C-92C7-FB2F8BD871E6}" srcId="{A0079D32-462F-440D-AE62-EE33D8DB3112}" destId="{6AC07FDE-5772-4487-9B1D-315D0810F2F5}" srcOrd="1" destOrd="0" parTransId="{3016E43C-90A1-45D3-9616-3B370071ABD1}" sibTransId="{1BA1AFB7-24DB-4271-AA75-6E3D803A70CA}"/>
    <dgm:cxn modelId="{497288E9-C743-4513-8EFD-453368CFE44E}" type="presOf" srcId="{B5EF6284-FB47-4551-A5CE-9FE9678FB8D9}" destId="{FEDA6251-25D6-4481-BE30-D16441F334E6}" srcOrd="0" destOrd="1" presId="urn:microsoft.com/office/officeart/2005/8/layout/hList1"/>
    <dgm:cxn modelId="{7628AB15-B45F-4133-B12C-62CE2B7FAD36}" type="presParOf" srcId="{22F4A4AD-B196-4191-A6CE-B3B5484F2891}" destId="{93E635F4-5DD2-4A4B-A400-45453931D483}" srcOrd="0" destOrd="0" presId="urn:microsoft.com/office/officeart/2005/8/layout/hList1"/>
    <dgm:cxn modelId="{7CF380A3-6A82-41D8-AE39-E0F49E212BC8}" type="presParOf" srcId="{93E635F4-5DD2-4A4B-A400-45453931D483}" destId="{DADBD78F-8096-4004-95DF-BD0732851A49}" srcOrd="0" destOrd="0" presId="urn:microsoft.com/office/officeart/2005/8/layout/hList1"/>
    <dgm:cxn modelId="{A0AB69DA-EC72-4A68-89C5-2E4FA097B68F}" type="presParOf" srcId="{93E635F4-5DD2-4A4B-A400-45453931D483}" destId="{56B618E9-9EB2-4F8B-93FF-CC5E80EF689A}" srcOrd="1" destOrd="0" presId="urn:microsoft.com/office/officeart/2005/8/layout/hList1"/>
    <dgm:cxn modelId="{70D018A0-1B61-480C-BE4F-40D63C101956}" type="presParOf" srcId="{22F4A4AD-B196-4191-A6CE-B3B5484F2891}" destId="{BD9C984E-8763-4DFD-89A4-9F0023082598}" srcOrd="1" destOrd="0" presId="urn:microsoft.com/office/officeart/2005/8/layout/hList1"/>
    <dgm:cxn modelId="{44E3AD5D-4BA8-4ABE-8149-7325795935EF}" type="presParOf" srcId="{22F4A4AD-B196-4191-A6CE-B3B5484F2891}" destId="{4E3BB1B6-44C3-4D1B-94C4-628D36822368}" srcOrd="2" destOrd="0" presId="urn:microsoft.com/office/officeart/2005/8/layout/hList1"/>
    <dgm:cxn modelId="{44C78A8C-61F4-4BD3-A928-604486E22850}" type="presParOf" srcId="{4E3BB1B6-44C3-4D1B-94C4-628D36822368}" destId="{68F5CD7F-C974-455A-80DB-83A5AC8DE690}" srcOrd="0" destOrd="0" presId="urn:microsoft.com/office/officeart/2005/8/layout/hList1"/>
    <dgm:cxn modelId="{D8C5348E-6708-4D08-A63C-E7397DDC9FEB}" type="presParOf" srcId="{4E3BB1B6-44C3-4D1B-94C4-628D36822368}" destId="{FEDA6251-25D6-4481-BE30-D16441F334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BFF2C6-FF04-421A-9B92-5E4CCE628891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D837F90-E0B7-46EF-AB48-E85BC776C3DB}">
      <dgm:prSet phldrT="[Texto]"/>
      <dgm:spPr/>
      <dgm:t>
        <a:bodyPr/>
        <a:lstStyle/>
        <a:p>
          <a:r>
            <a:rPr lang="es-EC" dirty="0"/>
            <a:t>Operacional</a:t>
          </a:r>
        </a:p>
        <a:p>
          <a:r>
            <a:rPr lang="es-EC" dirty="0"/>
            <a:t>El programa lúdico recreativo, ayudará en el desarrollo de la motricidad gruesa de los niños de 5 a 6 años de la Unidad Educativa “Juan de Salinas”   </a:t>
          </a:r>
        </a:p>
      </dgm:t>
    </dgm:pt>
    <dgm:pt modelId="{79A77E24-2C70-4295-996D-FE2C6F131DC3}" type="parTrans" cxnId="{CC284107-7690-475C-9E44-CA28FEE9FAEE}">
      <dgm:prSet/>
      <dgm:spPr/>
      <dgm:t>
        <a:bodyPr/>
        <a:lstStyle/>
        <a:p>
          <a:endParaRPr lang="es-EC"/>
        </a:p>
      </dgm:t>
    </dgm:pt>
    <dgm:pt modelId="{6FFDB5A6-EE16-41D0-A407-0D6F7FAD0D35}" type="sibTrans" cxnId="{CC284107-7690-475C-9E44-CA28FEE9FAEE}">
      <dgm:prSet/>
      <dgm:spPr/>
      <dgm:t>
        <a:bodyPr/>
        <a:lstStyle/>
        <a:p>
          <a:endParaRPr lang="es-EC"/>
        </a:p>
      </dgm:t>
    </dgm:pt>
    <dgm:pt modelId="{A1327DC9-00C4-45D7-BA7B-1BA3F96F47B3}">
      <dgm:prSet phldrT="[Texto]"/>
      <dgm:spPr/>
      <dgm:t>
        <a:bodyPr/>
        <a:lstStyle/>
        <a:p>
          <a:r>
            <a:rPr lang="es-EC" dirty="0"/>
            <a:t>Nula</a:t>
          </a:r>
        </a:p>
        <a:p>
          <a:r>
            <a:rPr lang="es-EC" dirty="0"/>
            <a:t>El programa lúdico recreativo, NO ayudará en el desarrollo de la motricidad gruesa de los niños de 5 a 6 años de la Unidad Educativa “Juan de Salinas”    </a:t>
          </a:r>
        </a:p>
      </dgm:t>
    </dgm:pt>
    <dgm:pt modelId="{8DB854FC-DD20-44CC-A9C4-B3E8DD277B6B}" type="parTrans" cxnId="{A15E6DEA-668A-4ABD-A2C1-E9B505D97D5C}">
      <dgm:prSet/>
      <dgm:spPr/>
      <dgm:t>
        <a:bodyPr/>
        <a:lstStyle/>
        <a:p>
          <a:endParaRPr lang="es-EC"/>
        </a:p>
      </dgm:t>
    </dgm:pt>
    <dgm:pt modelId="{72DBE2E1-D21C-48CE-A7C7-F5D2B2144BE1}" type="sibTrans" cxnId="{A15E6DEA-668A-4ABD-A2C1-E9B505D97D5C}">
      <dgm:prSet/>
      <dgm:spPr/>
      <dgm:t>
        <a:bodyPr/>
        <a:lstStyle/>
        <a:p>
          <a:endParaRPr lang="es-EC"/>
        </a:p>
      </dgm:t>
    </dgm:pt>
    <dgm:pt modelId="{FAD7FE16-1B2B-490F-83FD-C2C7ED915221}" type="pres">
      <dgm:prSet presAssocID="{CABFF2C6-FF04-421A-9B92-5E4CCE62889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AF4E2796-9A74-4A62-9CDB-029074323C77}" type="pres">
      <dgm:prSet presAssocID="{CABFF2C6-FF04-421A-9B92-5E4CCE628891}" presName="Background" presStyleLbl="bgImgPlace1" presStyleIdx="0" presStyleCnt="1" custScaleX="113890" custLinFactNeighborX="-1046" custLinFactNeighborY="-2428"/>
      <dgm:spPr/>
    </dgm:pt>
    <dgm:pt modelId="{A5D282DF-5B95-4099-B355-71EA36DBE2A1}" type="pres">
      <dgm:prSet presAssocID="{CABFF2C6-FF04-421A-9B92-5E4CCE628891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2769072-2FF9-4D5D-A6FC-DBE705EE5787}" type="pres">
      <dgm:prSet presAssocID="{CABFF2C6-FF04-421A-9B92-5E4CCE628891}" presName="ParentText2" presStyleLbl="revTx" presStyleIdx="1" presStyleCnt="2" custScaleX="107771" custLinFactNeighborX="11708" custLinFactNeighborY="473">
        <dgm:presLayoutVars>
          <dgm:chMax val="0"/>
          <dgm:chPref val="0"/>
          <dgm:bulletEnabled val="1"/>
        </dgm:presLayoutVars>
      </dgm:prSet>
      <dgm:spPr/>
    </dgm:pt>
    <dgm:pt modelId="{83960FF6-BF6A-49D7-8672-893520C206A0}" type="pres">
      <dgm:prSet presAssocID="{CABFF2C6-FF04-421A-9B92-5E4CCE628891}" presName="Plus" presStyleLbl="alignNode1" presStyleIdx="0" presStyleCnt="2"/>
      <dgm:spPr/>
    </dgm:pt>
    <dgm:pt modelId="{5370AA7D-2F79-483F-B60C-7B0F84D3E305}" type="pres">
      <dgm:prSet presAssocID="{CABFF2C6-FF04-421A-9B92-5E4CCE628891}" presName="Minus" presStyleLbl="alignNode1" presStyleIdx="1" presStyleCnt="2"/>
      <dgm:spPr/>
    </dgm:pt>
    <dgm:pt modelId="{71C2CE65-C698-4BA0-90A4-FF3A68D8446C}" type="pres">
      <dgm:prSet presAssocID="{CABFF2C6-FF04-421A-9B92-5E4CCE628891}" presName="Divider" presStyleLbl="parChTrans1D1" presStyleIdx="0" presStyleCnt="1"/>
      <dgm:spPr/>
    </dgm:pt>
  </dgm:ptLst>
  <dgm:cxnLst>
    <dgm:cxn modelId="{CC284107-7690-475C-9E44-CA28FEE9FAEE}" srcId="{CABFF2C6-FF04-421A-9B92-5E4CCE628891}" destId="{9D837F90-E0B7-46EF-AB48-E85BC776C3DB}" srcOrd="0" destOrd="0" parTransId="{79A77E24-2C70-4295-996D-FE2C6F131DC3}" sibTransId="{6FFDB5A6-EE16-41D0-A407-0D6F7FAD0D35}"/>
    <dgm:cxn modelId="{0F712F43-60B6-4DAF-B7BF-30EC2A7F16E4}" type="presOf" srcId="{A1327DC9-00C4-45D7-BA7B-1BA3F96F47B3}" destId="{A2769072-2FF9-4D5D-A6FC-DBE705EE5787}" srcOrd="0" destOrd="0" presId="urn:microsoft.com/office/officeart/2009/3/layout/PlusandMinus"/>
    <dgm:cxn modelId="{261A977D-E033-4348-8B21-46CA9FDF0CE0}" type="presOf" srcId="{CABFF2C6-FF04-421A-9B92-5E4CCE628891}" destId="{FAD7FE16-1B2B-490F-83FD-C2C7ED915221}" srcOrd="0" destOrd="0" presId="urn:microsoft.com/office/officeart/2009/3/layout/PlusandMinus"/>
    <dgm:cxn modelId="{DFC8167E-A61B-4F2D-8A48-3685E8EA7D1C}" type="presOf" srcId="{9D837F90-E0B7-46EF-AB48-E85BC776C3DB}" destId="{A5D282DF-5B95-4099-B355-71EA36DBE2A1}" srcOrd="0" destOrd="0" presId="urn:microsoft.com/office/officeart/2009/3/layout/PlusandMinus"/>
    <dgm:cxn modelId="{A15E6DEA-668A-4ABD-A2C1-E9B505D97D5C}" srcId="{CABFF2C6-FF04-421A-9B92-5E4CCE628891}" destId="{A1327DC9-00C4-45D7-BA7B-1BA3F96F47B3}" srcOrd="1" destOrd="0" parTransId="{8DB854FC-DD20-44CC-A9C4-B3E8DD277B6B}" sibTransId="{72DBE2E1-D21C-48CE-A7C7-F5D2B2144BE1}"/>
    <dgm:cxn modelId="{A4AC0334-737F-413F-AF1F-D14E68780E52}" type="presParOf" srcId="{FAD7FE16-1B2B-490F-83FD-C2C7ED915221}" destId="{AF4E2796-9A74-4A62-9CDB-029074323C77}" srcOrd="0" destOrd="0" presId="urn:microsoft.com/office/officeart/2009/3/layout/PlusandMinus"/>
    <dgm:cxn modelId="{1EB36D53-DBCF-48D5-8A44-1918FAD3A81A}" type="presParOf" srcId="{FAD7FE16-1B2B-490F-83FD-C2C7ED915221}" destId="{A5D282DF-5B95-4099-B355-71EA36DBE2A1}" srcOrd="1" destOrd="0" presId="urn:microsoft.com/office/officeart/2009/3/layout/PlusandMinus"/>
    <dgm:cxn modelId="{19EB6433-FF8F-4FF5-B140-6419DFB06ECE}" type="presParOf" srcId="{FAD7FE16-1B2B-490F-83FD-C2C7ED915221}" destId="{A2769072-2FF9-4D5D-A6FC-DBE705EE5787}" srcOrd="2" destOrd="0" presId="urn:microsoft.com/office/officeart/2009/3/layout/PlusandMinus"/>
    <dgm:cxn modelId="{C2EF0456-7299-4B5C-9921-C2ADB3D7A0CC}" type="presParOf" srcId="{FAD7FE16-1B2B-490F-83FD-C2C7ED915221}" destId="{83960FF6-BF6A-49D7-8672-893520C206A0}" srcOrd="3" destOrd="0" presId="urn:microsoft.com/office/officeart/2009/3/layout/PlusandMinus"/>
    <dgm:cxn modelId="{6EE5EB90-821D-4F3A-8A93-2EB080CA0B44}" type="presParOf" srcId="{FAD7FE16-1B2B-490F-83FD-C2C7ED915221}" destId="{5370AA7D-2F79-483F-B60C-7B0F84D3E305}" srcOrd="4" destOrd="0" presId="urn:microsoft.com/office/officeart/2009/3/layout/PlusandMinus"/>
    <dgm:cxn modelId="{2009C316-2991-4A9F-9F89-C4A7193697B7}" type="presParOf" srcId="{FAD7FE16-1B2B-490F-83FD-C2C7ED915221}" destId="{71C2CE65-C698-4BA0-90A4-FF3A68D8446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05B986-1123-46B1-B864-E3BC2702960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E8084BF-52BB-4DD9-867E-10C201481B1A}">
      <dgm:prSet phldrT="[Texto]" custT="1"/>
      <dgm:spPr/>
      <dgm:t>
        <a:bodyPr/>
        <a:lstStyle/>
        <a:p>
          <a:pPr algn="ctr"/>
          <a:r>
            <a:rPr lang="es-ES" sz="2400" dirty="0"/>
            <a:t>La</a:t>
          </a:r>
          <a:r>
            <a:rPr lang="es-ES" sz="2000" dirty="0"/>
            <a:t> población, 81 estudiantes del primer año de Educación general básica de la Unidad Educativa “Juan de Salinas”. </a:t>
          </a:r>
          <a:endParaRPr lang="es-EC" sz="2000" dirty="0"/>
        </a:p>
      </dgm:t>
    </dgm:pt>
    <dgm:pt modelId="{0BF0F973-F722-48D4-89F0-F3185E1DF536}" type="parTrans" cxnId="{6E881A9D-338E-4312-892F-3829034BA018}">
      <dgm:prSet/>
      <dgm:spPr/>
      <dgm:t>
        <a:bodyPr/>
        <a:lstStyle/>
        <a:p>
          <a:endParaRPr lang="es-EC" sz="2000"/>
        </a:p>
      </dgm:t>
    </dgm:pt>
    <dgm:pt modelId="{A826B9C1-EFC0-461A-95E7-4A9A06F6696E}" type="sibTrans" cxnId="{6E881A9D-338E-4312-892F-3829034BA018}">
      <dgm:prSet/>
      <dgm:spPr/>
      <dgm:t>
        <a:bodyPr/>
        <a:lstStyle/>
        <a:p>
          <a:endParaRPr lang="es-EC" sz="2000"/>
        </a:p>
      </dgm:t>
    </dgm:pt>
    <dgm:pt modelId="{C43031C1-60D8-48C3-835C-3A05470B669B}">
      <dgm:prSet phldrT="[Texto]" custT="1"/>
      <dgm:spPr/>
      <dgm:t>
        <a:bodyPr/>
        <a:lstStyle/>
        <a:p>
          <a:r>
            <a:rPr lang="es-ES" sz="1600" dirty="0"/>
            <a:t>Grupo experimental compuesto por 40 niños, con el que se desarrolló la propuesta y un grupo de control de 41 niños con el cual se realizaron las actividades escolares normales. </a:t>
          </a:r>
          <a:endParaRPr lang="es-EC" sz="1600" dirty="0"/>
        </a:p>
      </dgm:t>
    </dgm:pt>
    <dgm:pt modelId="{CA10833B-3014-4CD7-B09B-D5901CE5B28B}" type="parTrans" cxnId="{4631CA42-6173-4759-B8C0-06D42A522A78}">
      <dgm:prSet/>
      <dgm:spPr/>
      <dgm:t>
        <a:bodyPr/>
        <a:lstStyle/>
        <a:p>
          <a:endParaRPr lang="es-EC" sz="2000"/>
        </a:p>
      </dgm:t>
    </dgm:pt>
    <dgm:pt modelId="{BB977746-7DD8-4303-BF98-452C09093458}" type="sibTrans" cxnId="{4631CA42-6173-4759-B8C0-06D42A522A78}">
      <dgm:prSet/>
      <dgm:spPr/>
      <dgm:t>
        <a:bodyPr/>
        <a:lstStyle/>
        <a:p>
          <a:endParaRPr lang="es-EC" sz="2000"/>
        </a:p>
      </dgm:t>
    </dgm:pt>
    <dgm:pt modelId="{71CB549C-AA96-44C1-B794-648FB4F5B87D}">
      <dgm:prSet phldrT="[Texto]" custT="1"/>
      <dgm:spPr/>
      <dgm:t>
        <a:bodyPr/>
        <a:lstStyle/>
        <a:p>
          <a:r>
            <a:rPr lang="es-ES" sz="1800" dirty="0"/>
            <a:t>Test de Picq y Vayer para conocer el desarrollo motriz grueso de los niños, luego se aplicó el programa de expresión corporal y se midió sus efectos en los niños.  </a:t>
          </a:r>
          <a:endParaRPr lang="es-EC" sz="1800" dirty="0"/>
        </a:p>
      </dgm:t>
    </dgm:pt>
    <dgm:pt modelId="{D0C12964-DCA1-4DAB-A5BC-B0AFA3741F6B}" type="parTrans" cxnId="{51DCE0BF-6BE5-4BA3-B244-321F20FEDC29}">
      <dgm:prSet/>
      <dgm:spPr/>
      <dgm:t>
        <a:bodyPr/>
        <a:lstStyle/>
        <a:p>
          <a:endParaRPr lang="es-EC" sz="2000"/>
        </a:p>
      </dgm:t>
    </dgm:pt>
    <dgm:pt modelId="{1A6CDE00-0170-4CCA-8465-E1B4398448DB}" type="sibTrans" cxnId="{51DCE0BF-6BE5-4BA3-B244-321F20FEDC29}">
      <dgm:prSet/>
      <dgm:spPr/>
      <dgm:t>
        <a:bodyPr/>
        <a:lstStyle/>
        <a:p>
          <a:endParaRPr lang="es-EC" sz="2000"/>
        </a:p>
      </dgm:t>
    </dgm:pt>
    <dgm:pt modelId="{DA7CE340-4567-465D-BD01-09BF3E1D2FD0}">
      <dgm:prSet custT="1"/>
      <dgm:spPr/>
      <dgm:t>
        <a:bodyPr/>
        <a:lstStyle/>
        <a:p>
          <a:r>
            <a:rPr lang="es-EC" sz="1600" dirty="0"/>
            <a:t>Los métodos descriptivos, hipotético deductivo y analítico-sintético y con un diseño cuasi-experimental</a:t>
          </a:r>
        </a:p>
      </dgm:t>
    </dgm:pt>
    <dgm:pt modelId="{FA0BCA3A-F01F-4D59-918D-5834EBF26391}" type="parTrans" cxnId="{324416F3-A3A6-4642-AE50-69EA0283F112}">
      <dgm:prSet/>
      <dgm:spPr/>
      <dgm:t>
        <a:bodyPr/>
        <a:lstStyle/>
        <a:p>
          <a:endParaRPr lang="es-EC" sz="2000"/>
        </a:p>
      </dgm:t>
    </dgm:pt>
    <dgm:pt modelId="{6A334096-E1DD-465F-8F23-959661995AA7}" type="sibTrans" cxnId="{324416F3-A3A6-4642-AE50-69EA0283F112}">
      <dgm:prSet/>
      <dgm:spPr/>
      <dgm:t>
        <a:bodyPr/>
        <a:lstStyle/>
        <a:p>
          <a:endParaRPr lang="es-EC" sz="2000"/>
        </a:p>
      </dgm:t>
    </dgm:pt>
    <dgm:pt modelId="{1B24BCD9-1863-4BC0-A1F4-BFC4A820DC01}">
      <dgm:prSet phldrT="[Texto]" custT="1"/>
      <dgm:spPr/>
      <dgm:t>
        <a:bodyPr/>
        <a:lstStyle/>
        <a:p>
          <a:r>
            <a:rPr lang="es-EC" sz="1800" dirty="0"/>
            <a:t>DISEÑO DE INVESTIGACIÓN </a:t>
          </a:r>
        </a:p>
      </dgm:t>
    </dgm:pt>
    <dgm:pt modelId="{0BE4F835-336B-4333-BFB8-D4ADFF9BA623}" type="sibTrans" cxnId="{F9BC6E40-03B2-42A4-B46F-AE9C2D28FA06}">
      <dgm:prSet/>
      <dgm:spPr/>
      <dgm:t>
        <a:bodyPr/>
        <a:lstStyle/>
        <a:p>
          <a:endParaRPr lang="es-EC" sz="2000"/>
        </a:p>
      </dgm:t>
    </dgm:pt>
    <dgm:pt modelId="{B3258FB3-831A-420C-B1E7-19AD428D1704}" type="parTrans" cxnId="{F9BC6E40-03B2-42A4-B46F-AE9C2D28FA06}">
      <dgm:prSet/>
      <dgm:spPr/>
      <dgm:t>
        <a:bodyPr/>
        <a:lstStyle/>
        <a:p>
          <a:endParaRPr lang="es-EC" sz="2000"/>
        </a:p>
      </dgm:t>
    </dgm:pt>
    <dgm:pt modelId="{DF4BF8D6-6F6D-4076-AE1D-2D3A177DF78D}" type="pres">
      <dgm:prSet presAssocID="{4E05B986-1123-46B1-B864-E3BC2702960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53A06F-E1A7-4997-B435-1D52DE0C7D9A}" type="pres">
      <dgm:prSet presAssocID="{1B24BCD9-1863-4BC0-A1F4-BFC4A820DC01}" presName="centerShape" presStyleLbl="node0" presStyleIdx="0" presStyleCnt="1" custScaleX="102784" custScaleY="72962"/>
      <dgm:spPr/>
    </dgm:pt>
    <dgm:pt modelId="{18AD4558-BF0B-4470-AF58-04D60A0F327A}" type="pres">
      <dgm:prSet presAssocID="{EE8084BF-52BB-4DD9-867E-10C201481B1A}" presName="node" presStyleLbl="node1" presStyleIdx="0" presStyleCnt="4" custScaleX="206115" custScaleY="140206" custRadScaleRad="103956" custRadScaleInc="-2055">
        <dgm:presLayoutVars>
          <dgm:bulletEnabled val="1"/>
        </dgm:presLayoutVars>
      </dgm:prSet>
      <dgm:spPr/>
    </dgm:pt>
    <dgm:pt modelId="{79B32722-511B-4C9A-993D-61714D0490DC}" type="pres">
      <dgm:prSet presAssocID="{EE8084BF-52BB-4DD9-867E-10C201481B1A}" presName="dummy" presStyleCnt="0"/>
      <dgm:spPr/>
    </dgm:pt>
    <dgm:pt modelId="{88617AFD-457D-4D2B-858E-36E2715EAE46}" type="pres">
      <dgm:prSet presAssocID="{A826B9C1-EFC0-461A-95E7-4A9A06F6696E}" presName="sibTrans" presStyleLbl="sibTrans2D1" presStyleIdx="0" presStyleCnt="4"/>
      <dgm:spPr/>
    </dgm:pt>
    <dgm:pt modelId="{D4435559-79EC-4609-8BC8-C624BBDE4084}" type="pres">
      <dgm:prSet presAssocID="{C43031C1-60D8-48C3-835C-3A05470B669B}" presName="node" presStyleLbl="node1" presStyleIdx="1" presStyleCnt="4" custScaleX="176156" custScaleY="183241" custRadScaleRad="151969" custRadScaleInc="-6376">
        <dgm:presLayoutVars>
          <dgm:bulletEnabled val="1"/>
        </dgm:presLayoutVars>
      </dgm:prSet>
      <dgm:spPr/>
    </dgm:pt>
    <dgm:pt modelId="{DA31FC49-EA62-4AA2-BC20-E006B6B52556}" type="pres">
      <dgm:prSet presAssocID="{C43031C1-60D8-48C3-835C-3A05470B669B}" presName="dummy" presStyleCnt="0"/>
      <dgm:spPr/>
    </dgm:pt>
    <dgm:pt modelId="{E40FCF83-E05A-4247-8B64-95DDDF215A01}" type="pres">
      <dgm:prSet presAssocID="{BB977746-7DD8-4303-BF98-452C09093458}" presName="sibTrans" presStyleLbl="sibTrans2D1" presStyleIdx="1" presStyleCnt="4"/>
      <dgm:spPr/>
    </dgm:pt>
    <dgm:pt modelId="{881C69C5-5BD2-414E-8497-FAC01BF3F37A}" type="pres">
      <dgm:prSet presAssocID="{DA7CE340-4567-465D-BD01-09BF3E1D2FD0}" presName="node" presStyleLbl="node1" presStyleIdx="2" presStyleCnt="4" custScaleX="179517" custScaleY="118379" custRadScaleRad="98811">
        <dgm:presLayoutVars>
          <dgm:bulletEnabled val="1"/>
        </dgm:presLayoutVars>
      </dgm:prSet>
      <dgm:spPr/>
    </dgm:pt>
    <dgm:pt modelId="{B4AFB1B3-DEAE-4E0D-827B-37F381164ACC}" type="pres">
      <dgm:prSet presAssocID="{DA7CE340-4567-465D-BD01-09BF3E1D2FD0}" presName="dummy" presStyleCnt="0"/>
      <dgm:spPr/>
    </dgm:pt>
    <dgm:pt modelId="{58A7CA1A-1A44-4F49-8241-2E543FC4B011}" type="pres">
      <dgm:prSet presAssocID="{6A334096-E1DD-465F-8F23-959661995AA7}" presName="sibTrans" presStyleLbl="sibTrans2D1" presStyleIdx="2" presStyleCnt="4"/>
      <dgm:spPr/>
    </dgm:pt>
    <dgm:pt modelId="{6AE893C2-E7FD-450E-9217-4362D83EC0F1}" type="pres">
      <dgm:prSet presAssocID="{71CB549C-AA96-44C1-B794-648FB4F5B87D}" presName="node" presStyleLbl="node1" presStyleIdx="3" presStyleCnt="4" custScaleX="182781" custScaleY="195268" custRadScaleRad="155724" custRadScaleInc="10414">
        <dgm:presLayoutVars>
          <dgm:bulletEnabled val="1"/>
        </dgm:presLayoutVars>
      </dgm:prSet>
      <dgm:spPr/>
    </dgm:pt>
    <dgm:pt modelId="{09D81EB9-EA8B-4E81-B5A8-A111703EA088}" type="pres">
      <dgm:prSet presAssocID="{71CB549C-AA96-44C1-B794-648FB4F5B87D}" presName="dummy" presStyleCnt="0"/>
      <dgm:spPr/>
    </dgm:pt>
    <dgm:pt modelId="{2A41F377-FD6D-465C-9EF5-FC81C98364C6}" type="pres">
      <dgm:prSet presAssocID="{1A6CDE00-0170-4CCA-8465-E1B4398448DB}" presName="sibTrans" presStyleLbl="sibTrans2D1" presStyleIdx="3" presStyleCnt="4"/>
      <dgm:spPr/>
    </dgm:pt>
  </dgm:ptLst>
  <dgm:cxnLst>
    <dgm:cxn modelId="{4FCDE902-D37A-4716-B74E-4334F9BD4E49}" type="presOf" srcId="{4E05B986-1123-46B1-B864-E3BC2702960D}" destId="{DF4BF8D6-6F6D-4076-AE1D-2D3A177DF78D}" srcOrd="0" destOrd="0" presId="urn:microsoft.com/office/officeart/2005/8/layout/radial6"/>
    <dgm:cxn modelId="{78AF2D06-E243-4DF9-B6E3-14274BFA38BF}" type="presOf" srcId="{1B24BCD9-1863-4BC0-A1F4-BFC4A820DC01}" destId="{D453A06F-E1A7-4997-B435-1D52DE0C7D9A}" srcOrd="0" destOrd="0" presId="urn:microsoft.com/office/officeart/2005/8/layout/radial6"/>
    <dgm:cxn modelId="{78F9950A-E753-4B32-897C-3452DE6196A0}" type="presOf" srcId="{EE8084BF-52BB-4DD9-867E-10C201481B1A}" destId="{18AD4558-BF0B-4470-AF58-04D60A0F327A}" srcOrd="0" destOrd="0" presId="urn:microsoft.com/office/officeart/2005/8/layout/radial6"/>
    <dgm:cxn modelId="{F5E2290F-C0B4-4081-A2A7-865130C3A7FD}" type="presOf" srcId="{1A6CDE00-0170-4CCA-8465-E1B4398448DB}" destId="{2A41F377-FD6D-465C-9EF5-FC81C98364C6}" srcOrd="0" destOrd="0" presId="urn:microsoft.com/office/officeart/2005/8/layout/radial6"/>
    <dgm:cxn modelId="{E396FA36-EBD7-49BD-898B-7D26CADA9E4D}" type="presOf" srcId="{6A334096-E1DD-465F-8F23-959661995AA7}" destId="{58A7CA1A-1A44-4F49-8241-2E543FC4B011}" srcOrd="0" destOrd="0" presId="urn:microsoft.com/office/officeart/2005/8/layout/radial6"/>
    <dgm:cxn modelId="{F9BC6E40-03B2-42A4-B46F-AE9C2D28FA06}" srcId="{4E05B986-1123-46B1-B864-E3BC2702960D}" destId="{1B24BCD9-1863-4BC0-A1F4-BFC4A820DC01}" srcOrd="0" destOrd="0" parTransId="{B3258FB3-831A-420C-B1E7-19AD428D1704}" sibTransId="{0BE4F835-336B-4333-BFB8-D4ADFF9BA623}"/>
    <dgm:cxn modelId="{4631CA42-6173-4759-B8C0-06D42A522A78}" srcId="{1B24BCD9-1863-4BC0-A1F4-BFC4A820DC01}" destId="{C43031C1-60D8-48C3-835C-3A05470B669B}" srcOrd="1" destOrd="0" parTransId="{CA10833B-3014-4CD7-B09B-D5901CE5B28B}" sibTransId="{BB977746-7DD8-4303-BF98-452C09093458}"/>
    <dgm:cxn modelId="{53FE6A58-9AD6-4F93-A3D0-0D7DA8D0B99C}" type="presOf" srcId="{DA7CE340-4567-465D-BD01-09BF3E1D2FD0}" destId="{881C69C5-5BD2-414E-8497-FAC01BF3F37A}" srcOrd="0" destOrd="0" presId="urn:microsoft.com/office/officeart/2005/8/layout/radial6"/>
    <dgm:cxn modelId="{6E881A9D-338E-4312-892F-3829034BA018}" srcId="{1B24BCD9-1863-4BC0-A1F4-BFC4A820DC01}" destId="{EE8084BF-52BB-4DD9-867E-10C201481B1A}" srcOrd="0" destOrd="0" parTransId="{0BF0F973-F722-48D4-89F0-F3185E1DF536}" sibTransId="{A826B9C1-EFC0-461A-95E7-4A9A06F6696E}"/>
    <dgm:cxn modelId="{E0243DAD-0D0B-4499-900B-8E0EF9E6037D}" type="presOf" srcId="{A826B9C1-EFC0-461A-95E7-4A9A06F6696E}" destId="{88617AFD-457D-4D2B-858E-36E2715EAE46}" srcOrd="0" destOrd="0" presId="urn:microsoft.com/office/officeart/2005/8/layout/radial6"/>
    <dgm:cxn modelId="{51DCE0BF-6BE5-4BA3-B244-321F20FEDC29}" srcId="{1B24BCD9-1863-4BC0-A1F4-BFC4A820DC01}" destId="{71CB549C-AA96-44C1-B794-648FB4F5B87D}" srcOrd="3" destOrd="0" parTransId="{D0C12964-DCA1-4DAB-A5BC-B0AFA3741F6B}" sibTransId="{1A6CDE00-0170-4CCA-8465-E1B4398448DB}"/>
    <dgm:cxn modelId="{83D287D1-2445-44AB-A0C3-FDB243E27847}" type="presOf" srcId="{BB977746-7DD8-4303-BF98-452C09093458}" destId="{E40FCF83-E05A-4247-8B64-95DDDF215A01}" srcOrd="0" destOrd="0" presId="urn:microsoft.com/office/officeart/2005/8/layout/radial6"/>
    <dgm:cxn modelId="{1B621FDA-8B81-4AA1-A38D-2ABBCA104DCF}" type="presOf" srcId="{71CB549C-AA96-44C1-B794-648FB4F5B87D}" destId="{6AE893C2-E7FD-450E-9217-4362D83EC0F1}" srcOrd="0" destOrd="0" presId="urn:microsoft.com/office/officeart/2005/8/layout/radial6"/>
    <dgm:cxn modelId="{ED36F4E5-AF32-40D9-A15F-CF75FCE175E9}" type="presOf" srcId="{C43031C1-60D8-48C3-835C-3A05470B669B}" destId="{D4435559-79EC-4609-8BC8-C624BBDE4084}" srcOrd="0" destOrd="0" presId="urn:microsoft.com/office/officeart/2005/8/layout/radial6"/>
    <dgm:cxn modelId="{324416F3-A3A6-4642-AE50-69EA0283F112}" srcId="{1B24BCD9-1863-4BC0-A1F4-BFC4A820DC01}" destId="{DA7CE340-4567-465D-BD01-09BF3E1D2FD0}" srcOrd="2" destOrd="0" parTransId="{FA0BCA3A-F01F-4D59-918D-5834EBF26391}" sibTransId="{6A334096-E1DD-465F-8F23-959661995AA7}"/>
    <dgm:cxn modelId="{75FBCB98-EF12-42EC-92B6-4A78DBB6A724}" type="presParOf" srcId="{DF4BF8D6-6F6D-4076-AE1D-2D3A177DF78D}" destId="{D453A06F-E1A7-4997-B435-1D52DE0C7D9A}" srcOrd="0" destOrd="0" presId="urn:microsoft.com/office/officeart/2005/8/layout/radial6"/>
    <dgm:cxn modelId="{4FF63A51-5A59-4D42-82F2-3BA5FE983A7B}" type="presParOf" srcId="{DF4BF8D6-6F6D-4076-AE1D-2D3A177DF78D}" destId="{18AD4558-BF0B-4470-AF58-04D60A0F327A}" srcOrd="1" destOrd="0" presId="urn:microsoft.com/office/officeart/2005/8/layout/radial6"/>
    <dgm:cxn modelId="{94F41896-E67B-4348-A32D-34E349C4A5E9}" type="presParOf" srcId="{DF4BF8D6-6F6D-4076-AE1D-2D3A177DF78D}" destId="{79B32722-511B-4C9A-993D-61714D0490DC}" srcOrd="2" destOrd="0" presId="urn:microsoft.com/office/officeart/2005/8/layout/radial6"/>
    <dgm:cxn modelId="{D0DFA70E-2472-4057-A692-265C6D20C917}" type="presParOf" srcId="{DF4BF8D6-6F6D-4076-AE1D-2D3A177DF78D}" destId="{88617AFD-457D-4D2B-858E-36E2715EAE46}" srcOrd="3" destOrd="0" presId="urn:microsoft.com/office/officeart/2005/8/layout/radial6"/>
    <dgm:cxn modelId="{13AAFA01-2281-45B4-B8CB-B5C5AEE44C4E}" type="presParOf" srcId="{DF4BF8D6-6F6D-4076-AE1D-2D3A177DF78D}" destId="{D4435559-79EC-4609-8BC8-C624BBDE4084}" srcOrd="4" destOrd="0" presId="urn:microsoft.com/office/officeart/2005/8/layout/radial6"/>
    <dgm:cxn modelId="{C585F1EB-BC6F-4E62-B984-DCC1A19F7223}" type="presParOf" srcId="{DF4BF8D6-6F6D-4076-AE1D-2D3A177DF78D}" destId="{DA31FC49-EA62-4AA2-BC20-E006B6B52556}" srcOrd="5" destOrd="0" presId="urn:microsoft.com/office/officeart/2005/8/layout/radial6"/>
    <dgm:cxn modelId="{D549B465-489B-4DF0-82A2-87E1089DED79}" type="presParOf" srcId="{DF4BF8D6-6F6D-4076-AE1D-2D3A177DF78D}" destId="{E40FCF83-E05A-4247-8B64-95DDDF215A01}" srcOrd="6" destOrd="0" presId="urn:microsoft.com/office/officeart/2005/8/layout/radial6"/>
    <dgm:cxn modelId="{40B1B68A-CD2E-4ED5-A70E-77D06180F7AB}" type="presParOf" srcId="{DF4BF8D6-6F6D-4076-AE1D-2D3A177DF78D}" destId="{881C69C5-5BD2-414E-8497-FAC01BF3F37A}" srcOrd="7" destOrd="0" presId="urn:microsoft.com/office/officeart/2005/8/layout/radial6"/>
    <dgm:cxn modelId="{997FF18F-DA36-4CC6-AD29-FD7D7F519444}" type="presParOf" srcId="{DF4BF8D6-6F6D-4076-AE1D-2D3A177DF78D}" destId="{B4AFB1B3-DEAE-4E0D-827B-37F381164ACC}" srcOrd="8" destOrd="0" presId="urn:microsoft.com/office/officeart/2005/8/layout/radial6"/>
    <dgm:cxn modelId="{D56F6678-09C7-4115-9968-7F63F56674A1}" type="presParOf" srcId="{DF4BF8D6-6F6D-4076-AE1D-2D3A177DF78D}" destId="{58A7CA1A-1A44-4F49-8241-2E543FC4B011}" srcOrd="9" destOrd="0" presId="urn:microsoft.com/office/officeart/2005/8/layout/radial6"/>
    <dgm:cxn modelId="{4711410C-9774-4AC5-8579-530C09BB4324}" type="presParOf" srcId="{DF4BF8D6-6F6D-4076-AE1D-2D3A177DF78D}" destId="{6AE893C2-E7FD-450E-9217-4362D83EC0F1}" srcOrd="10" destOrd="0" presId="urn:microsoft.com/office/officeart/2005/8/layout/radial6"/>
    <dgm:cxn modelId="{74A338CC-E9AB-4CE5-B37F-89C267D53597}" type="presParOf" srcId="{DF4BF8D6-6F6D-4076-AE1D-2D3A177DF78D}" destId="{09D81EB9-EA8B-4E81-B5A8-A111703EA088}" srcOrd="11" destOrd="0" presId="urn:microsoft.com/office/officeart/2005/8/layout/radial6"/>
    <dgm:cxn modelId="{335345B7-278F-4937-9614-A3850BA01AA7}" type="presParOf" srcId="{DF4BF8D6-6F6D-4076-AE1D-2D3A177DF78D}" destId="{2A41F377-FD6D-465C-9EF5-FC81C98364C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31CFF1-57D5-43A2-B093-F968394F970D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AC67A01-71A8-4543-AEDD-1143733825E3}">
      <dgm:prSet phldrT="[Texto]"/>
      <dgm:spPr/>
      <dgm:t>
        <a:bodyPr/>
        <a:lstStyle/>
        <a:p>
          <a:r>
            <a:rPr lang="es-ES" dirty="0"/>
            <a:t>Coordinación dinámica</a:t>
          </a:r>
          <a:endParaRPr lang="es-EC" dirty="0"/>
        </a:p>
      </dgm:t>
    </dgm:pt>
    <dgm:pt modelId="{8B81F670-7555-493D-B174-071B468D9C01}" type="parTrans" cxnId="{331F2A8E-0618-41EF-AD0F-E5E878B30ABA}">
      <dgm:prSet/>
      <dgm:spPr/>
      <dgm:t>
        <a:bodyPr/>
        <a:lstStyle/>
        <a:p>
          <a:endParaRPr lang="es-EC"/>
        </a:p>
      </dgm:t>
    </dgm:pt>
    <dgm:pt modelId="{FC31F251-36F6-4828-BEA3-52E67BBC81D1}" type="sibTrans" cxnId="{331F2A8E-0618-41EF-AD0F-E5E878B30ABA}">
      <dgm:prSet/>
      <dgm:spPr/>
      <dgm:t>
        <a:bodyPr/>
        <a:lstStyle/>
        <a:p>
          <a:endParaRPr lang="es-EC"/>
        </a:p>
      </dgm:t>
    </dgm:pt>
    <dgm:pt modelId="{DF96B3C6-6015-44C7-B7FF-BD358E333936}">
      <dgm:prSet phldrT="[Texto]"/>
      <dgm:spPr/>
      <dgm:t>
        <a:bodyPr/>
        <a:lstStyle/>
        <a:p>
          <a:r>
            <a:rPr lang="es-ES" dirty="0"/>
            <a:t>Control del propio cuerpo </a:t>
          </a:r>
          <a:endParaRPr lang="es-EC" dirty="0"/>
        </a:p>
      </dgm:t>
    </dgm:pt>
    <dgm:pt modelId="{95C1722A-22B2-4E5F-84C1-C1F0CC844DAF}" type="parTrans" cxnId="{D1DE34DD-8D40-4A72-8251-25BE0E6D197A}">
      <dgm:prSet/>
      <dgm:spPr/>
      <dgm:t>
        <a:bodyPr/>
        <a:lstStyle/>
        <a:p>
          <a:endParaRPr lang="es-EC"/>
        </a:p>
      </dgm:t>
    </dgm:pt>
    <dgm:pt modelId="{6A9B4BA2-E5E5-400F-9A0E-99D323423401}" type="sibTrans" cxnId="{D1DE34DD-8D40-4A72-8251-25BE0E6D197A}">
      <dgm:prSet/>
      <dgm:spPr/>
      <dgm:t>
        <a:bodyPr/>
        <a:lstStyle/>
        <a:p>
          <a:endParaRPr lang="es-EC"/>
        </a:p>
      </dgm:t>
    </dgm:pt>
    <dgm:pt modelId="{2A06144E-7310-43AD-A067-E0B948B5C526}">
      <dgm:prSet phldrT="[Texto]"/>
      <dgm:spPr/>
      <dgm:t>
        <a:bodyPr/>
        <a:lstStyle/>
        <a:p>
          <a:r>
            <a:rPr lang="es-ES" dirty="0"/>
            <a:t>Control postural</a:t>
          </a:r>
          <a:endParaRPr lang="es-EC" dirty="0"/>
        </a:p>
      </dgm:t>
    </dgm:pt>
    <dgm:pt modelId="{A7FD855F-202C-4276-AA92-FE41A4273BEB}" type="parTrans" cxnId="{15E847F5-00FC-4261-AA86-3D7B28A434F9}">
      <dgm:prSet/>
      <dgm:spPr/>
      <dgm:t>
        <a:bodyPr/>
        <a:lstStyle/>
        <a:p>
          <a:endParaRPr lang="es-EC"/>
        </a:p>
      </dgm:t>
    </dgm:pt>
    <dgm:pt modelId="{5879296A-36DF-4017-AEB8-6617542D89B4}" type="sibTrans" cxnId="{15E847F5-00FC-4261-AA86-3D7B28A434F9}">
      <dgm:prSet/>
      <dgm:spPr/>
      <dgm:t>
        <a:bodyPr/>
        <a:lstStyle/>
        <a:p>
          <a:endParaRPr lang="es-EC"/>
        </a:p>
      </dgm:t>
    </dgm:pt>
    <dgm:pt modelId="{EFDCFF4C-8AF4-482E-BE37-7FB3249F7CB2}">
      <dgm:prSet phldrT="[Texto]"/>
      <dgm:spPr/>
      <dgm:t>
        <a:bodyPr/>
        <a:lstStyle/>
        <a:p>
          <a:r>
            <a:rPr lang="es-ES" dirty="0"/>
            <a:t>Lateralización</a:t>
          </a:r>
          <a:endParaRPr lang="es-EC" dirty="0"/>
        </a:p>
      </dgm:t>
    </dgm:pt>
    <dgm:pt modelId="{110AAC4B-8A5F-4BE6-9C93-391047B98D4C}" type="parTrans" cxnId="{4968F6B7-C89E-46C0-877F-65AB182CF791}">
      <dgm:prSet/>
      <dgm:spPr/>
      <dgm:t>
        <a:bodyPr/>
        <a:lstStyle/>
        <a:p>
          <a:endParaRPr lang="es-EC"/>
        </a:p>
      </dgm:t>
    </dgm:pt>
    <dgm:pt modelId="{029A0E1D-0FBB-488F-9E7B-1109425D2169}" type="sibTrans" cxnId="{4968F6B7-C89E-46C0-877F-65AB182CF791}">
      <dgm:prSet/>
      <dgm:spPr/>
      <dgm:t>
        <a:bodyPr/>
        <a:lstStyle/>
        <a:p>
          <a:endParaRPr lang="es-EC"/>
        </a:p>
      </dgm:t>
    </dgm:pt>
    <dgm:pt modelId="{9F5E5EA7-AEE4-4B87-9088-C03046BC4704}" type="pres">
      <dgm:prSet presAssocID="{0E31CFF1-57D5-43A2-B093-F968394F970D}" presName="matrix" presStyleCnt="0">
        <dgm:presLayoutVars>
          <dgm:chMax val="1"/>
          <dgm:dir/>
          <dgm:resizeHandles val="exact"/>
        </dgm:presLayoutVars>
      </dgm:prSet>
      <dgm:spPr/>
    </dgm:pt>
    <dgm:pt modelId="{216A5E78-389D-44B6-8A16-484F2A1F75EB}" type="pres">
      <dgm:prSet presAssocID="{0E31CFF1-57D5-43A2-B093-F968394F970D}" presName="axisShape" presStyleLbl="bgShp" presStyleIdx="0" presStyleCnt="1"/>
      <dgm:spPr/>
    </dgm:pt>
    <dgm:pt modelId="{1917FB94-288C-44F4-A842-F2905C57CFB7}" type="pres">
      <dgm:prSet presAssocID="{0E31CFF1-57D5-43A2-B093-F968394F970D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B178D28-9C3C-4267-BE30-DAF184E235A1}" type="pres">
      <dgm:prSet presAssocID="{0E31CFF1-57D5-43A2-B093-F968394F970D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916D813-047C-4381-A507-45A9D1F309F8}" type="pres">
      <dgm:prSet presAssocID="{0E31CFF1-57D5-43A2-B093-F968394F970D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9A90E79-2353-40B1-A515-F3804618C54F}" type="pres">
      <dgm:prSet presAssocID="{0E31CFF1-57D5-43A2-B093-F968394F970D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5EC6636-063B-46AC-93D0-A913FEE64BB5}" type="presOf" srcId="{7AC67A01-71A8-4543-AEDD-1143733825E3}" destId="{1917FB94-288C-44F4-A842-F2905C57CFB7}" srcOrd="0" destOrd="0" presId="urn:microsoft.com/office/officeart/2005/8/layout/matrix2"/>
    <dgm:cxn modelId="{31B89A6D-5F9C-499D-BE9C-D3E2C2A875D1}" type="presOf" srcId="{EFDCFF4C-8AF4-482E-BE37-7FB3249F7CB2}" destId="{19A90E79-2353-40B1-A515-F3804618C54F}" srcOrd="0" destOrd="0" presId="urn:microsoft.com/office/officeart/2005/8/layout/matrix2"/>
    <dgm:cxn modelId="{331F2A8E-0618-41EF-AD0F-E5E878B30ABA}" srcId="{0E31CFF1-57D5-43A2-B093-F968394F970D}" destId="{7AC67A01-71A8-4543-AEDD-1143733825E3}" srcOrd="0" destOrd="0" parTransId="{8B81F670-7555-493D-B174-071B468D9C01}" sibTransId="{FC31F251-36F6-4828-BEA3-52E67BBC81D1}"/>
    <dgm:cxn modelId="{1676D0B3-37D5-4953-99C5-EB0475BF9AA2}" type="presOf" srcId="{0E31CFF1-57D5-43A2-B093-F968394F970D}" destId="{9F5E5EA7-AEE4-4B87-9088-C03046BC4704}" srcOrd="0" destOrd="0" presId="urn:microsoft.com/office/officeart/2005/8/layout/matrix2"/>
    <dgm:cxn modelId="{4968F6B7-C89E-46C0-877F-65AB182CF791}" srcId="{0E31CFF1-57D5-43A2-B093-F968394F970D}" destId="{EFDCFF4C-8AF4-482E-BE37-7FB3249F7CB2}" srcOrd="3" destOrd="0" parTransId="{110AAC4B-8A5F-4BE6-9C93-391047B98D4C}" sibTransId="{029A0E1D-0FBB-488F-9E7B-1109425D2169}"/>
    <dgm:cxn modelId="{023005D6-FD6C-4076-B888-CF87F80C65A7}" type="presOf" srcId="{DF96B3C6-6015-44C7-B7FF-BD358E333936}" destId="{6B178D28-9C3C-4267-BE30-DAF184E235A1}" srcOrd="0" destOrd="0" presId="urn:microsoft.com/office/officeart/2005/8/layout/matrix2"/>
    <dgm:cxn modelId="{D1DE34DD-8D40-4A72-8251-25BE0E6D197A}" srcId="{0E31CFF1-57D5-43A2-B093-F968394F970D}" destId="{DF96B3C6-6015-44C7-B7FF-BD358E333936}" srcOrd="1" destOrd="0" parTransId="{95C1722A-22B2-4E5F-84C1-C1F0CC844DAF}" sibTransId="{6A9B4BA2-E5E5-400F-9A0E-99D323423401}"/>
    <dgm:cxn modelId="{15E847F5-00FC-4261-AA86-3D7B28A434F9}" srcId="{0E31CFF1-57D5-43A2-B093-F968394F970D}" destId="{2A06144E-7310-43AD-A067-E0B948B5C526}" srcOrd="2" destOrd="0" parTransId="{A7FD855F-202C-4276-AA92-FE41A4273BEB}" sibTransId="{5879296A-36DF-4017-AEB8-6617542D89B4}"/>
    <dgm:cxn modelId="{8DE65DF9-2200-4889-A5D4-D338BA096F28}" type="presOf" srcId="{2A06144E-7310-43AD-A067-E0B948B5C526}" destId="{0916D813-047C-4381-A507-45A9D1F309F8}" srcOrd="0" destOrd="0" presId="urn:microsoft.com/office/officeart/2005/8/layout/matrix2"/>
    <dgm:cxn modelId="{B33D73E5-946E-4747-8EE0-8E06D96D6A09}" type="presParOf" srcId="{9F5E5EA7-AEE4-4B87-9088-C03046BC4704}" destId="{216A5E78-389D-44B6-8A16-484F2A1F75EB}" srcOrd="0" destOrd="0" presId="urn:microsoft.com/office/officeart/2005/8/layout/matrix2"/>
    <dgm:cxn modelId="{2CDE9662-7613-47F8-AB7E-B1E22F4E5C34}" type="presParOf" srcId="{9F5E5EA7-AEE4-4B87-9088-C03046BC4704}" destId="{1917FB94-288C-44F4-A842-F2905C57CFB7}" srcOrd="1" destOrd="0" presId="urn:microsoft.com/office/officeart/2005/8/layout/matrix2"/>
    <dgm:cxn modelId="{B1E9BAF3-C537-4C20-879B-43A2467A6CC9}" type="presParOf" srcId="{9F5E5EA7-AEE4-4B87-9088-C03046BC4704}" destId="{6B178D28-9C3C-4267-BE30-DAF184E235A1}" srcOrd="2" destOrd="0" presId="urn:microsoft.com/office/officeart/2005/8/layout/matrix2"/>
    <dgm:cxn modelId="{D963837C-9AAC-4054-B854-DF949DEFA80E}" type="presParOf" srcId="{9F5E5EA7-AEE4-4B87-9088-C03046BC4704}" destId="{0916D813-047C-4381-A507-45A9D1F309F8}" srcOrd="3" destOrd="0" presId="urn:microsoft.com/office/officeart/2005/8/layout/matrix2"/>
    <dgm:cxn modelId="{4330AB69-2026-4D7F-B81E-FAD322917D07}" type="presParOf" srcId="{9F5E5EA7-AEE4-4B87-9088-C03046BC4704}" destId="{19A90E79-2353-40B1-A515-F3804618C54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7E25-5CF5-429D-8ED8-7D8B1FA67101}">
      <dsp:nvSpPr>
        <dsp:cNvPr id="0" name=""/>
        <dsp:cNvSpPr/>
      </dsp:nvSpPr>
      <dsp:spPr>
        <a:xfrm rot="16200000">
          <a:off x="1410706" y="621614"/>
          <a:ext cx="2632984" cy="300721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254000" rIns="228600" bIns="2540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Expresión lúdica </a:t>
          </a:r>
        </a:p>
      </dsp:txBody>
      <dsp:txXfrm rot="5400000">
        <a:off x="1352145" y="937286"/>
        <a:ext cx="2878662" cy="2375874"/>
      </dsp:txXfrm>
    </dsp:sp>
    <dsp:sp modelId="{FCC6CFC2-DFEB-4830-99CF-6DA2E3FBD43D}">
      <dsp:nvSpPr>
        <dsp:cNvPr id="0" name=""/>
        <dsp:cNvSpPr/>
      </dsp:nvSpPr>
      <dsp:spPr>
        <a:xfrm rot="5400000">
          <a:off x="5511193" y="663250"/>
          <a:ext cx="2632984" cy="307844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54000" rIns="152400" bIns="2540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Motricidad gruesa </a:t>
          </a:r>
        </a:p>
      </dsp:txBody>
      <dsp:txXfrm rot="-5400000">
        <a:off x="5288462" y="1014537"/>
        <a:ext cx="2949893" cy="2375874"/>
      </dsp:txXfrm>
    </dsp:sp>
    <dsp:sp modelId="{9B86ACD8-75C0-4EE9-9B8F-98334CB80C63}">
      <dsp:nvSpPr>
        <dsp:cNvPr id="0" name=""/>
        <dsp:cNvSpPr/>
      </dsp:nvSpPr>
      <dsp:spPr>
        <a:xfrm>
          <a:off x="3705824" y="0"/>
          <a:ext cx="1682095" cy="16820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EE52B-97A6-4F33-A269-85548429175B}">
      <dsp:nvSpPr>
        <dsp:cNvPr id="0" name=""/>
        <dsp:cNvSpPr/>
      </dsp:nvSpPr>
      <dsp:spPr>
        <a:xfrm rot="10800000">
          <a:off x="3705824" y="2413466"/>
          <a:ext cx="1682095" cy="16820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4C2BC-D766-4721-AEB9-2509F72C6B3A}">
      <dsp:nvSpPr>
        <dsp:cNvPr id="0" name=""/>
        <dsp:cNvSpPr/>
      </dsp:nvSpPr>
      <dsp:spPr>
        <a:xfrm rot="5400000">
          <a:off x="-669833" y="669833"/>
          <a:ext cx="4465559" cy="31258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500" kern="1200" dirty="0"/>
            <a:t>General</a:t>
          </a:r>
        </a:p>
      </dsp:txBody>
      <dsp:txXfrm rot="-5400000">
        <a:off x="2" y="1562945"/>
        <a:ext cx="3125891" cy="1339668"/>
      </dsp:txXfrm>
    </dsp:sp>
    <dsp:sp modelId="{F5106127-2780-478B-AB8F-FE0BBB99F232}">
      <dsp:nvSpPr>
        <dsp:cNvPr id="0" name=""/>
        <dsp:cNvSpPr/>
      </dsp:nvSpPr>
      <dsp:spPr>
        <a:xfrm rot="5400000">
          <a:off x="5326456" y="-2200565"/>
          <a:ext cx="2902613" cy="7303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500" kern="1200" dirty="0"/>
            <a:t> </a:t>
          </a:r>
          <a:r>
            <a:rPr lang="es-ES" sz="3500" kern="1200" dirty="0"/>
            <a:t>Investigar la incidencia de la expresión lúdica en el desarrollo de la motricidad gruesa en niños de 5 años de la Unidad Educativa “Juan de Salinas”.</a:t>
          </a:r>
          <a:endParaRPr lang="es-EC" sz="3500" kern="1200" dirty="0"/>
        </a:p>
      </dsp:txBody>
      <dsp:txXfrm rot="-5400000">
        <a:off x="3125891" y="141694"/>
        <a:ext cx="7162050" cy="2619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33226-B143-437C-8B7C-DB1C1FECB5DC}">
      <dsp:nvSpPr>
        <dsp:cNvPr id="0" name=""/>
        <dsp:cNvSpPr/>
      </dsp:nvSpPr>
      <dsp:spPr>
        <a:xfrm rot="5400000">
          <a:off x="-659689" y="1339610"/>
          <a:ext cx="4397927" cy="30785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800" kern="1200" dirty="0"/>
            <a:t>Específicos </a:t>
          </a:r>
        </a:p>
      </dsp:txBody>
      <dsp:txXfrm rot="-5400000">
        <a:off x="1" y="2219196"/>
        <a:ext cx="3078549" cy="1319378"/>
      </dsp:txXfrm>
    </dsp:sp>
    <dsp:sp modelId="{2EBEF273-6DD9-4868-B205-3556253AEA4B}">
      <dsp:nvSpPr>
        <dsp:cNvPr id="0" name=""/>
        <dsp:cNvSpPr/>
      </dsp:nvSpPr>
      <dsp:spPr>
        <a:xfrm rot="5400000">
          <a:off x="3778112" y="-699485"/>
          <a:ext cx="5898172" cy="72972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Investigar la incidencia de la expresión lúdica en el desarrollo de la motricidad gruesa en niños de 5 años de la Unidad Educativa “Juan de Salinas”.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Analizar el nivel de desarrollo de la motricidad gruesa de los niños de 5 años de la Unidad Educativa “Juan de Salinas” con la aplicación del test Picq y Vayer.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Establecer la incidencia de la expresión lúdica en la motricidad gruesa de los niños de 5 años de la Unidad Educativa “Juan de Salinas”.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 Diseñar un programa de expresión lúdica para el desarrollo de la motricidad gruesa en niños de 5  años de la Unidad Educativa “Juan de Salinas”.</a:t>
          </a:r>
          <a:endParaRPr lang="es-EC" sz="2200" kern="1200" dirty="0"/>
        </a:p>
      </dsp:txBody>
      <dsp:txXfrm rot="-5400000">
        <a:off x="3078550" y="288002"/>
        <a:ext cx="7009373" cy="5322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BD78F-8096-4004-95DF-BD0732851A49}">
      <dsp:nvSpPr>
        <dsp:cNvPr id="0" name=""/>
        <dsp:cNvSpPr/>
      </dsp:nvSpPr>
      <dsp:spPr>
        <a:xfrm>
          <a:off x="39" y="138953"/>
          <a:ext cx="3798093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Expresión lúdica </a:t>
          </a:r>
        </a:p>
      </dsp:txBody>
      <dsp:txXfrm>
        <a:off x="39" y="138953"/>
        <a:ext cx="3798093" cy="806400"/>
      </dsp:txXfrm>
    </dsp:sp>
    <dsp:sp modelId="{56B618E9-9EB2-4F8B-93FF-CC5E80EF689A}">
      <dsp:nvSpPr>
        <dsp:cNvPr id="0" name=""/>
        <dsp:cNvSpPr/>
      </dsp:nvSpPr>
      <dsp:spPr>
        <a:xfrm>
          <a:off x="39" y="945353"/>
          <a:ext cx="3798093" cy="37661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800" kern="1200" dirty="0"/>
            <a:t>Actividad inherente al ser humano que se da de manera libre y voluntaria, dentro de límites temporales y espaciales, según reglas preestablecidas. </a:t>
          </a:r>
        </a:p>
      </dsp:txBody>
      <dsp:txXfrm>
        <a:off x="39" y="945353"/>
        <a:ext cx="3798093" cy="3766139"/>
      </dsp:txXfrm>
    </dsp:sp>
    <dsp:sp modelId="{68F5CD7F-C974-455A-80DB-83A5AC8DE690}">
      <dsp:nvSpPr>
        <dsp:cNvPr id="0" name=""/>
        <dsp:cNvSpPr/>
      </dsp:nvSpPr>
      <dsp:spPr>
        <a:xfrm>
          <a:off x="4329866" y="138953"/>
          <a:ext cx="3798093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Motricidad gruesa </a:t>
          </a:r>
        </a:p>
      </dsp:txBody>
      <dsp:txXfrm>
        <a:off x="4329866" y="138953"/>
        <a:ext cx="3798093" cy="806400"/>
      </dsp:txXfrm>
    </dsp:sp>
    <dsp:sp modelId="{FEDA6251-25D6-4481-BE30-D16441F334E6}">
      <dsp:nvSpPr>
        <dsp:cNvPr id="0" name=""/>
        <dsp:cNvSpPr/>
      </dsp:nvSpPr>
      <dsp:spPr>
        <a:xfrm>
          <a:off x="4329866" y="945353"/>
          <a:ext cx="3798093" cy="37661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800" kern="1200" dirty="0"/>
            <a:t>La</a:t>
          </a:r>
          <a:r>
            <a:rPr lang="es-ES" sz="2800" kern="1200" dirty="0"/>
            <a:t> habilidad que el niño va desarrollando, para mover de manera armoniosa los músculos de su cuerpo.</a:t>
          </a:r>
          <a:endParaRPr lang="es-EC" sz="2800" kern="1200" dirty="0"/>
        </a:p>
      </dsp:txBody>
      <dsp:txXfrm>
        <a:off x="4329866" y="945353"/>
        <a:ext cx="3798093" cy="3766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BD78F-8096-4004-95DF-BD0732851A49}">
      <dsp:nvSpPr>
        <dsp:cNvPr id="0" name=""/>
        <dsp:cNvSpPr/>
      </dsp:nvSpPr>
      <dsp:spPr>
        <a:xfrm>
          <a:off x="39" y="40554"/>
          <a:ext cx="3798093" cy="1145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Expresión lúdica </a:t>
          </a:r>
        </a:p>
      </dsp:txBody>
      <dsp:txXfrm>
        <a:off x="39" y="40554"/>
        <a:ext cx="3798093" cy="1145937"/>
      </dsp:txXfrm>
    </dsp:sp>
    <dsp:sp modelId="{56B618E9-9EB2-4F8B-93FF-CC5E80EF689A}">
      <dsp:nvSpPr>
        <dsp:cNvPr id="0" name=""/>
        <dsp:cNvSpPr/>
      </dsp:nvSpPr>
      <dsp:spPr>
        <a:xfrm>
          <a:off x="39" y="1186491"/>
          <a:ext cx="3798093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300" kern="1200" dirty="0"/>
            <a:t>Lev Vygostsky (1924) Desarrollo de capacidades </a:t>
          </a:r>
          <a:endParaRPr lang="es-EC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300" kern="1200" dirty="0"/>
            <a:t>Aguilar (2012) Experiencia del cuerpo </a:t>
          </a:r>
          <a:endParaRPr lang="es-EC" sz="3300" kern="1200" dirty="0"/>
        </a:p>
      </dsp:txBody>
      <dsp:txXfrm>
        <a:off x="39" y="1186491"/>
        <a:ext cx="3798093" cy="3623400"/>
      </dsp:txXfrm>
    </dsp:sp>
    <dsp:sp modelId="{68F5CD7F-C974-455A-80DB-83A5AC8DE690}">
      <dsp:nvSpPr>
        <dsp:cNvPr id="0" name=""/>
        <dsp:cNvSpPr/>
      </dsp:nvSpPr>
      <dsp:spPr>
        <a:xfrm>
          <a:off x="4329866" y="40554"/>
          <a:ext cx="3798093" cy="1145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Motricidad gruesa </a:t>
          </a:r>
        </a:p>
      </dsp:txBody>
      <dsp:txXfrm>
        <a:off x="4329866" y="40554"/>
        <a:ext cx="3798093" cy="1145937"/>
      </dsp:txXfrm>
    </dsp:sp>
    <dsp:sp modelId="{FEDA6251-25D6-4481-BE30-D16441F334E6}">
      <dsp:nvSpPr>
        <dsp:cNvPr id="0" name=""/>
        <dsp:cNvSpPr/>
      </dsp:nvSpPr>
      <dsp:spPr>
        <a:xfrm>
          <a:off x="4329866" y="1186491"/>
          <a:ext cx="3798093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300" kern="1200" dirty="0"/>
            <a:t>Fonseca (1979) El aprendizaje a través de cuerpo</a:t>
          </a:r>
          <a:endParaRPr lang="es-EC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300" kern="1200" dirty="0"/>
            <a:t>Cuenca (2004) Vivencia integral </a:t>
          </a:r>
        </a:p>
      </dsp:txBody>
      <dsp:txXfrm>
        <a:off x="4329866" y="1186491"/>
        <a:ext cx="3798093" cy="3623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E2796-9A74-4A62-9CDB-029074323C77}">
      <dsp:nvSpPr>
        <dsp:cNvPr id="0" name=""/>
        <dsp:cNvSpPr/>
      </dsp:nvSpPr>
      <dsp:spPr>
        <a:xfrm>
          <a:off x="423636" y="696051"/>
          <a:ext cx="8267593" cy="37515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282DF-5B95-4099-B355-71EA36DBE2A1}">
      <dsp:nvSpPr>
        <dsp:cNvPr id="0" name=""/>
        <dsp:cNvSpPr/>
      </dsp:nvSpPr>
      <dsp:spPr>
        <a:xfrm>
          <a:off x="1220670" y="1225888"/>
          <a:ext cx="3370975" cy="320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Operacional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El programa lúdico recreativo, ayudará en el desarrollo de la motricidad gruesa de los niños de 5 a 6 años de la Unidad Educativa “Juan de Salinas”   </a:t>
          </a:r>
        </a:p>
      </dsp:txBody>
      <dsp:txXfrm>
        <a:off x="1220670" y="1225888"/>
        <a:ext cx="3370975" cy="3209406"/>
      </dsp:txXfrm>
    </dsp:sp>
    <dsp:sp modelId="{A2769072-2FF9-4D5D-A6FC-DBE705EE5787}">
      <dsp:nvSpPr>
        <dsp:cNvPr id="0" name=""/>
        <dsp:cNvSpPr/>
      </dsp:nvSpPr>
      <dsp:spPr>
        <a:xfrm>
          <a:off x="4930436" y="1241068"/>
          <a:ext cx="3632934" cy="320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Nula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El programa lúdico recreativo, NO ayudará en el desarrollo de la motricidad gruesa de los niños de 5 a 6 años de la Unidad Educativa “Juan de Salinas”    </a:t>
          </a:r>
        </a:p>
      </dsp:txBody>
      <dsp:txXfrm>
        <a:off x="4930436" y="1241068"/>
        <a:ext cx="3632934" cy="3209406"/>
      </dsp:txXfrm>
    </dsp:sp>
    <dsp:sp modelId="{83960FF6-BF6A-49D7-8672-893520C206A0}">
      <dsp:nvSpPr>
        <dsp:cNvPr id="0" name=""/>
        <dsp:cNvSpPr/>
      </dsp:nvSpPr>
      <dsp:spPr>
        <a:xfrm>
          <a:off x="252766" y="36371"/>
          <a:ext cx="1418479" cy="1418479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0AA7D-2F79-483F-B60C-7B0F84D3E305}">
      <dsp:nvSpPr>
        <dsp:cNvPr id="0" name=""/>
        <dsp:cNvSpPr/>
      </dsp:nvSpPr>
      <dsp:spPr>
        <a:xfrm>
          <a:off x="7261725" y="546491"/>
          <a:ext cx="1335039" cy="457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2CE65-C698-4BA0-90A4-FF3A68D8446C}">
      <dsp:nvSpPr>
        <dsp:cNvPr id="0" name=""/>
        <dsp:cNvSpPr/>
      </dsp:nvSpPr>
      <dsp:spPr>
        <a:xfrm>
          <a:off x="4633366" y="1232750"/>
          <a:ext cx="834" cy="3065292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1F377-FD6D-465C-9EF5-FC81C98364C6}">
      <dsp:nvSpPr>
        <dsp:cNvPr id="0" name=""/>
        <dsp:cNvSpPr/>
      </dsp:nvSpPr>
      <dsp:spPr>
        <a:xfrm>
          <a:off x="1374491" y="469773"/>
          <a:ext cx="4874586" cy="4874586"/>
        </a:xfrm>
        <a:prstGeom prst="blockArc">
          <a:avLst>
            <a:gd name="adj1" fmla="val 10590801"/>
            <a:gd name="adj2" fmla="val 1807896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7CA1A-1A44-4F49-8241-2E543FC4B011}">
      <dsp:nvSpPr>
        <dsp:cNvPr id="0" name=""/>
        <dsp:cNvSpPr/>
      </dsp:nvSpPr>
      <dsp:spPr>
        <a:xfrm>
          <a:off x="1306921" y="1195540"/>
          <a:ext cx="4874586" cy="4874586"/>
        </a:xfrm>
        <a:prstGeom prst="blockArc">
          <a:avLst>
            <a:gd name="adj1" fmla="val 3359451"/>
            <a:gd name="adj2" fmla="val 11647479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FCF83-E05A-4247-8B64-95DDDF215A01}">
      <dsp:nvSpPr>
        <dsp:cNvPr id="0" name=""/>
        <dsp:cNvSpPr/>
      </dsp:nvSpPr>
      <dsp:spPr>
        <a:xfrm>
          <a:off x="3919971" y="1162596"/>
          <a:ext cx="4874586" cy="4874586"/>
        </a:xfrm>
        <a:prstGeom prst="blockArc">
          <a:avLst>
            <a:gd name="adj1" fmla="val 20921639"/>
            <a:gd name="adj2" fmla="val 7353872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17AFD-457D-4D2B-858E-36E2715EAE46}">
      <dsp:nvSpPr>
        <dsp:cNvPr id="0" name=""/>
        <dsp:cNvSpPr/>
      </dsp:nvSpPr>
      <dsp:spPr>
        <a:xfrm>
          <a:off x="3886870" y="446446"/>
          <a:ext cx="4874586" cy="4874586"/>
        </a:xfrm>
        <a:prstGeom prst="blockArc">
          <a:avLst>
            <a:gd name="adj1" fmla="val 14257204"/>
            <a:gd name="adj2" fmla="val 360799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3A06F-E1A7-4997-B435-1D52DE0C7D9A}">
      <dsp:nvSpPr>
        <dsp:cNvPr id="0" name=""/>
        <dsp:cNvSpPr/>
      </dsp:nvSpPr>
      <dsp:spPr>
        <a:xfrm>
          <a:off x="3922687" y="2435343"/>
          <a:ext cx="2306281" cy="1637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DISEÑO DE INVESTIGACIÓN </a:t>
          </a:r>
        </a:p>
      </dsp:txBody>
      <dsp:txXfrm>
        <a:off x="4260434" y="2675095"/>
        <a:ext cx="1630787" cy="1157627"/>
      </dsp:txXfrm>
    </dsp:sp>
    <dsp:sp modelId="{18AD4558-BF0B-4470-AF58-04D60A0F327A}">
      <dsp:nvSpPr>
        <dsp:cNvPr id="0" name=""/>
        <dsp:cNvSpPr/>
      </dsp:nvSpPr>
      <dsp:spPr>
        <a:xfrm>
          <a:off x="3430505" y="-227926"/>
          <a:ext cx="3237385" cy="2202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La</a:t>
          </a:r>
          <a:r>
            <a:rPr lang="es-ES" sz="2000" kern="1200" dirty="0"/>
            <a:t> población, 81 estudiantes del primer año de Educación general básica de la Unidad Educativa “Juan de Salinas”. </a:t>
          </a:r>
          <a:endParaRPr lang="es-EC" sz="2000" kern="1200" dirty="0"/>
        </a:p>
      </dsp:txBody>
      <dsp:txXfrm>
        <a:off x="3904609" y="94575"/>
        <a:ext cx="2289177" cy="1557171"/>
      </dsp:txXfrm>
    </dsp:sp>
    <dsp:sp modelId="{D4435559-79EC-4609-8BC8-C624BBDE4084}">
      <dsp:nvSpPr>
        <dsp:cNvPr id="0" name=""/>
        <dsp:cNvSpPr/>
      </dsp:nvSpPr>
      <dsp:spPr>
        <a:xfrm>
          <a:off x="7308398" y="1694090"/>
          <a:ext cx="2766828" cy="2878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Grupo experimental compuesto por 40 niños, con el que se desarrolló la propuesta y un grupo de control de 41 niños con el cual se realizaron las actividades escolares normales. </a:t>
          </a:r>
          <a:endParaRPr lang="es-EC" sz="1600" kern="1200" dirty="0"/>
        </a:p>
      </dsp:txBody>
      <dsp:txXfrm>
        <a:off x="7713591" y="2115579"/>
        <a:ext cx="1956442" cy="2035132"/>
      </dsp:txXfrm>
    </dsp:sp>
    <dsp:sp modelId="{881C69C5-5BD2-414E-8497-FAC01BF3F37A}">
      <dsp:nvSpPr>
        <dsp:cNvPr id="0" name=""/>
        <dsp:cNvSpPr/>
      </dsp:nvSpPr>
      <dsp:spPr>
        <a:xfrm>
          <a:off x="3666018" y="4676679"/>
          <a:ext cx="2819619" cy="1859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Los métodos descriptivos, hipotético deductivo y analítico-sintético y con un diseño cuasi-experimental</a:t>
          </a:r>
        </a:p>
      </dsp:txBody>
      <dsp:txXfrm>
        <a:off x="4078942" y="4948973"/>
        <a:ext cx="1993771" cy="1314755"/>
      </dsp:txXfrm>
    </dsp:sp>
    <dsp:sp modelId="{6AE893C2-E7FD-450E-9217-4362D83EC0F1}">
      <dsp:nvSpPr>
        <dsp:cNvPr id="0" name=""/>
        <dsp:cNvSpPr/>
      </dsp:nvSpPr>
      <dsp:spPr>
        <a:xfrm>
          <a:off x="0" y="1518346"/>
          <a:ext cx="2870885" cy="3067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Test de Picq y Vayer para conocer el desarrollo motriz grueso de los niños, luego se aplicó el programa de expresión corporal y se midió sus efectos en los niños.  </a:t>
          </a:r>
          <a:endParaRPr lang="es-EC" sz="1800" kern="1200" dirty="0"/>
        </a:p>
      </dsp:txBody>
      <dsp:txXfrm>
        <a:off x="420431" y="1967500"/>
        <a:ext cx="2030023" cy="21687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A5E78-389D-44B6-8A16-484F2A1F75EB}">
      <dsp:nvSpPr>
        <dsp:cNvPr id="0" name=""/>
        <dsp:cNvSpPr/>
      </dsp:nvSpPr>
      <dsp:spPr>
        <a:xfrm>
          <a:off x="1746394" y="0"/>
          <a:ext cx="5591713" cy="559171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7FB94-288C-44F4-A842-F2905C57CFB7}">
      <dsp:nvSpPr>
        <dsp:cNvPr id="0" name=""/>
        <dsp:cNvSpPr/>
      </dsp:nvSpPr>
      <dsp:spPr>
        <a:xfrm>
          <a:off x="2109855" y="363461"/>
          <a:ext cx="2236685" cy="2236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Coordinación dinámica</a:t>
          </a:r>
          <a:endParaRPr lang="es-EC" sz="2200" kern="1200" dirty="0"/>
        </a:p>
      </dsp:txBody>
      <dsp:txXfrm>
        <a:off x="2219041" y="472647"/>
        <a:ext cx="2018313" cy="2018313"/>
      </dsp:txXfrm>
    </dsp:sp>
    <dsp:sp modelId="{6B178D28-9C3C-4267-BE30-DAF184E235A1}">
      <dsp:nvSpPr>
        <dsp:cNvPr id="0" name=""/>
        <dsp:cNvSpPr/>
      </dsp:nvSpPr>
      <dsp:spPr>
        <a:xfrm>
          <a:off x="4737960" y="363461"/>
          <a:ext cx="2236685" cy="2236685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Control del propio cuerpo </a:t>
          </a:r>
          <a:endParaRPr lang="es-EC" sz="2200" kern="1200" dirty="0"/>
        </a:p>
      </dsp:txBody>
      <dsp:txXfrm>
        <a:off x="4847146" y="472647"/>
        <a:ext cx="2018313" cy="2018313"/>
      </dsp:txXfrm>
    </dsp:sp>
    <dsp:sp modelId="{0916D813-047C-4381-A507-45A9D1F309F8}">
      <dsp:nvSpPr>
        <dsp:cNvPr id="0" name=""/>
        <dsp:cNvSpPr/>
      </dsp:nvSpPr>
      <dsp:spPr>
        <a:xfrm>
          <a:off x="2109855" y="2991566"/>
          <a:ext cx="2236685" cy="2236685"/>
        </a:xfrm>
        <a:prstGeom prst="round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Control postural</a:t>
          </a:r>
          <a:endParaRPr lang="es-EC" sz="2200" kern="1200" dirty="0"/>
        </a:p>
      </dsp:txBody>
      <dsp:txXfrm>
        <a:off x="2219041" y="3100752"/>
        <a:ext cx="2018313" cy="2018313"/>
      </dsp:txXfrm>
    </dsp:sp>
    <dsp:sp modelId="{19A90E79-2353-40B1-A515-F3804618C54F}">
      <dsp:nvSpPr>
        <dsp:cNvPr id="0" name=""/>
        <dsp:cNvSpPr/>
      </dsp:nvSpPr>
      <dsp:spPr>
        <a:xfrm>
          <a:off x="4737960" y="2991566"/>
          <a:ext cx="2236685" cy="2236685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Lateralización</a:t>
          </a:r>
          <a:endParaRPr lang="es-EC" sz="2200" kern="1200" dirty="0"/>
        </a:p>
      </dsp:txBody>
      <dsp:txXfrm>
        <a:off x="4847146" y="3100752"/>
        <a:ext cx="2018313" cy="2018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67494"/>
            <a:ext cx="526874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973199" y="1883198"/>
            <a:ext cx="68101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/>
              <a:t>DEPARTAMENTO DE CIENCIAS HUMANAS  Y SOCIALES</a:t>
            </a:r>
            <a:br>
              <a:rPr lang="es-EC" sz="1600" b="1" dirty="0"/>
            </a:br>
            <a:br>
              <a:rPr lang="es-EC" sz="1600" b="1" dirty="0"/>
            </a:br>
            <a:r>
              <a:rPr lang="es-ES" b="1" dirty="0"/>
              <a:t>TRABAJO DE TITULACIÓN PREVIO A LA OBTENCIÓN DEL TÍTULO DE MAGÍSTER EN RECREACIÓN Y TIEMPO LIBRE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810878" y="3619595"/>
            <a:ext cx="9134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TEMA: INCIDENCIA DE LA APLICACIÓN DE UN PROGRAMA DE EXPRESIÓN LÚDICA EN EL DESARROLLO DE LA MOTRICIDAD GRUESA EN NIÑOS DE 5 AÑOS DE LA UNIDAD EDUCATIVA JUAN DE SALINAS </a:t>
            </a:r>
            <a:endParaRPr lang="es-EC" dirty="0"/>
          </a:p>
          <a:p>
            <a:r>
              <a:rPr lang="es-ES" b="1" dirty="0"/>
              <a:t> </a:t>
            </a:r>
            <a:endParaRPr lang="es-EC" dirty="0"/>
          </a:p>
          <a:p>
            <a:pPr algn="ctr"/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69322" y="5096923"/>
            <a:ext cx="9659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MSc. Denice Barrionuevo      Lic. María Belén Jiménez         MSc. Vanessa Ochoa                                                                                 	</a:t>
            </a:r>
            <a:r>
              <a:rPr lang="es-ES" dirty="0"/>
              <a:t>DIRECTOR                                         AUTORA	                         OPONENTE		</a:t>
            </a:r>
          </a:p>
        </p:txBody>
      </p:sp>
    </p:spTree>
    <p:extLst>
      <p:ext uri="{BB962C8B-B14F-4D97-AF65-F5344CB8AC3E}">
        <p14:creationId xmlns:p14="http://schemas.microsoft.com/office/powerpoint/2010/main" val="1044012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44241"/>
              </p:ext>
            </p:extLst>
          </p:nvPr>
        </p:nvGraphicFramePr>
        <p:xfrm>
          <a:off x="690563" y="847724"/>
          <a:ext cx="9084502" cy="559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89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066" y="81190"/>
            <a:ext cx="8596668" cy="61389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PROGRAMA LÚDICO RECREATIVO RECRE-KIDS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3BFB2D83-C64C-4FEA-8C3C-3261C1E80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599164"/>
              </p:ext>
            </p:extLst>
          </p:nvPr>
        </p:nvGraphicFramePr>
        <p:xfrm>
          <a:off x="432047" y="652525"/>
          <a:ext cx="11327906" cy="6205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243">
                  <a:extLst>
                    <a:ext uri="{9D8B030D-6E8A-4147-A177-3AD203B41FA5}">
                      <a16:colId xmlns:a16="http://schemas.microsoft.com/office/drawing/2014/main" val="1595586282"/>
                    </a:ext>
                  </a:extLst>
                </a:gridCol>
                <a:gridCol w="1743230">
                  <a:extLst>
                    <a:ext uri="{9D8B030D-6E8A-4147-A177-3AD203B41FA5}">
                      <a16:colId xmlns:a16="http://schemas.microsoft.com/office/drawing/2014/main" val="3864708301"/>
                    </a:ext>
                  </a:extLst>
                </a:gridCol>
                <a:gridCol w="1298151">
                  <a:extLst>
                    <a:ext uri="{9D8B030D-6E8A-4147-A177-3AD203B41FA5}">
                      <a16:colId xmlns:a16="http://schemas.microsoft.com/office/drawing/2014/main" val="991527471"/>
                    </a:ext>
                  </a:extLst>
                </a:gridCol>
                <a:gridCol w="1186881">
                  <a:extLst>
                    <a:ext uri="{9D8B030D-6E8A-4147-A177-3AD203B41FA5}">
                      <a16:colId xmlns:a16="http://schemas.microsoft.com/office/drawing/2014/main" val="1159909913"/>
                    </a:ext>
                  </a:extLst>
                </a:gridCol>
                <a:gridCol w="2208017">
                  <a:extLst>
                    <a:ext uri="{9D8B030D-6E8A-4147-A177-3AD203B41FA5}">
                      <a16:colId xmlns:a16="http://schemas.microsoft.com/office/drawing/2014/main" val="3486653151"/>
                    </a:ext>
                  </a:extLst>
                </a:gridCol>
                <a:gridCol w="1936792">
                  <a:extLst>
                    <a:ext uri="{9D8B030D-6E8A-4147-A177-3AD203B41FA5}">
                      <a16:colId xmlns:a16="http://schemas.microsoft.com/office/drawing/2014/main" val="2847709779"/>
                    </a:ext>
                  </a:extLst>
                </a:gridCol>
                <a:gridCol w="1891592">
                  <a:extLst>
                    <a:ext uri="{9D8B030D-6E8A-4147-A177-3AD203B41FA5}">
                      <a16:colId xmlns:a16="http://schemas.microsoft.com/office/drawing/2014/main" val="1621036115"/>
                    </a:ext>
                  </a:extLst>
                </a:gridCol>
              </a:tblGrid>
              <a:tr h="24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ACTIVIDAD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CONTENIDO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TIEMPO DE DURACIÓN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DÍA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OBJETIVO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RECURSO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RESPONSABLE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extLst>
                  <a:ext uri="{0D108BD9-81ED-4DB2-BD59-A6C34878D82A}">
                    <a16:rowId xmlns:a16="http://schemas.microsoft.com/office/drawing/2014/main" val="3038715283"/>
                  </a:ext>
                </a:extLst>
              </a:tr>
              <a:tr h="1263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EXPRESIÓN LÚDICA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JUEGOS DE CIRCUITOS CON OBSTÀCULOS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 err="1">
                          <a:effectLst/>
                        </a:rPr>
                        <a:t>Ulas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Sillas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Aros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Conos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Cuerdas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laberintos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 minutos 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Martes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Incrementar el esquema corporal en diferentes alturas y posiciones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Control tónico y relajación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Ulas</a:t>
                      </a:r>
                      <a:endParaRPr lang="es-EC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Escaleras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Sillas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Llantas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Aros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Bancos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Pelotas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Cubos </a:t>
                      </a: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Lic. María Belén Jiménez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extLst>
                  <a:ext uri="{0D108BD9-81ED-4DB2-BD59-A6C34878D82A}">
                    <a16:rowId xmlns:a16="http://schemas.microsoft.com/office/drawing/2014/main" val="1237954653"/>
                  </a:ext>
                </a:extLst>
              </a:tr>
              <a:tr h="882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EXPRESIÓN LÚDICA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JUEGOS DE IMITACIÒN (ZOOLOGICO, GRANJA ETC.)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 minutos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Miércoles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Desarrollo de diferentes posturas , relación, ubicación, estiramiento, flexibilidad, desplazamiento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Control respiratorio </a:t>
                      </a: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Sonidos onomatopéyicos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Grabadora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Pictogramas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Patio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Lic. María Belén Jiménez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extLst>
                  <a:ext uri="{0D108BD9-81ED-4DB2-BD59-A6C34878D82A}">
                    <a16:rowId xmlns:a16="http://schemas.microsoft.com/office/drawing/2014/main" val="695651371"/>
                  </a:ext>
                </a:extLst>
              </a:tr>
              <a:tr h="1136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EXPRESIÓN LÚDICA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JUEGOS TRADICIONALES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Ensacados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Baile del tomate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Baile de la sillas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Rayuela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Las ollitas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La cinta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etc.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 minutos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Jueves 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Mejoramiento del equilibrio ,respiración, lateralidad,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Sacos o costales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Cuerdas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Frutas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Globos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Sillas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Música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Pañuelos 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Lic. María Belén Jiménez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extLst>
                  <a:ext uri="{0D108BD9-81ED-4DB2-BD59-A6C34878D82A}">
                    <a16:rowId xmlns:a16="http://schemas.microsoft.com/office/drawing/2014/main" val="2865373292"/>
                  </a:ext>
                </a:extLst>
              </a:tr>
              <a:tr h="1136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EXPRESIÓN LÚDICA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RONDAS INFANTILES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El lobito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Agua de limón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Mono cheque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El patio de mi casa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Las figuras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La serpiente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Etc.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 minutos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Viernes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Mejorar la estructura espacio temporal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Discriminación de secuencias temporales (sonido silencio)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Lateralización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Patio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Rondas infantiles 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Lic. María Belén Jiménez 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46" marR="40346" marT="0" marB="0" anchor="ctr"/>
                </a:tc>
                <a:extLst>
                  <a:ext uri="{0D108BD9-81ED-4DB2-BD59-A6C34878D82A}">
                    <a16:rowId xmlns:a16="http://schemas.microsoft.com/office/drawing/2014/main" val="1944342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03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0AF1A-1C6B-4762-867C-172A0D2B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49" y="0"/>
            <a:ext cx="8596668" cy="1320800"/>
          </a:xfrm>
        </p:spPr>
        <p:txBody>
          <a:bodyPr/>
          <a:lstStyle/>
          <a:p>
            <a:r>
              <a:rPr lang="es-EC" dirty="0"/>
              <a:t>SEMANA DEL 16 AL 19  DE ABRIL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CF8DF15-DB60-4062-B3EA-EDEA845C45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055296"/>
              </p:ext>
            </p:extLst>
          </p:nvPr>
        </p:nvGraphicFramePr>
        <p:xfrm>
          <a:off x="400975" y="677007"/>
          <a:ext cx="11390049" cy="6127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608">
                  <a:extLst>
                    <a:ext uri="{9D8B030D-6E8A-4147-A177-3AD203B41FA5}">
                      <a16:colId xmlns:a16="http://schemas.microsoft.com/office/drawing/2014/main" val="3069615003"/>
                    </a:ext>
                  </a:extLst>
                </a:gridCol>
                <a:gridCol w="2775084">
                  <a:extLst>
                    <a:ext uri="{9D8B030D-6E8A-4147-A177-3AD203B41FA5}">
                      <a16:colId xmlns:a16="http://schemas.microsoft.com/office/drawing/2014/main" val="492482334"/>
                    </a:ext>
                  </a:extLst>
                </a:gridCol>
                <a:gridCol w="1197349">
                  <a:extLst>
                    <a:ext uri="{9D8B030D-6E8A-4147-A177-3AD203B41FA5}">
                      <a16:colId xmlns:a16="http://schemas.microsoft.com/office/drawing/2014/main" val="3430778209"/>
                    </a:ext>
                  </a:extLst>
                </a:gridCol>
                <a:gridCol w="1143738">
                  <a:extLst>
                    <a:ext uri="{9D8B030D-6E8A-4147-A177-3AD203B41FA5}">
                      <a16:colId xmlns:a16="http://schemas.microsoft.com/office/drawing/2014/main" val="644041899"/>
                    </a:ext>
                  </a:extLst>
                </a:gridCol>
                <a:gridCol w="1527962">
                  <a:extLst>
                    <a:ext uri="{9D8B030D-6E8A-4147-A177-3AD203B41FA5}">
                      <a16:colId xmlns:a16="http://schemas.microsoft.com/office/drawing/2014/main" val="4138918630"/>
                    </a:ext>
                  </a:extLst>
                </a:gridCol>
                <a:gridCol w="2036697">
                  <a:extLst>
                    <a:ext uri="{9D8B030D-6E8A-4147-A177-3AD203B41FA5}">
                      <a16:colId xmlns:a16="http://schemas.microsoft.com/office/drawing/2014/main" val="4204004300"/>
                    </a:ext>
                  </a:extLst>
                </a:gridCol>
                <a:gridCol w="1519611">
                  <a:extLst>
                    <a:ext uri="{9D8B030D-6E8A-4147-A177-3AD203B41FA5}">
                      <a16:colId xmlns:a16="http://schemas.microsoft.com/office/drawing/2014/main" val="1990849132"/>
                    </a:ext>
                  </a:extLst>
                </a:gridCol>
              </a:tblGrid>
              <a:tr h="394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ACTIVIDAD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FUNCIONALIDAD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TIEMPO DE DURACIÓN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DÍA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RECURSO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RESPONSABLE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extLst>
                  <a:ext uri="{0D108BD9-81ED-4DB2-BD59-A6C34878D82A}">
                    <a16:rowId xmlns:a16="http://schemas.microsoft.com/office/drawing/2014/main" val="2863383294"/>
                  </a:ext>
                </a:extLst>
              </a:tr>
              <a:tr h="1405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Los malabaristas en la cuerda floja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Incrementar el esquema corporal en diferentes alturas y posiciones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Control tónico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Equilibrio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Cumplimiento de normas y reglas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 minutos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Martes 16 de abril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Cuerdas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Tizas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Cinta </a:t>
                      </a:r>
                      <a:r>
                        <a:rPr lang="es-EC" sz="1400" dirty="0" err="1">
                          <a:effectLst/>
                        </a:rPr>
                        <a:t>masking</a:t>
                      </a:r>
                      <a:r>
                        <a:rPr lang="es-EC" sz="1400" dirty="0">
                          <a:effectLst/>
                        </a:rPr>
                        <a:t>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Lic. María Belén Jiménez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extLst>
                  <a:ext uri="{0D108BD9-81ED-4DB2-BD59-A6C34878D82A}">
                    <a16:rowId xmlns:a16="http://schemas.microsoft.com/office/drawing/2014/main" val="1443423721"/>
                  </a:ext>
                </a:extLst>
              </a:tr>
              <a:tr h="1607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Paseo por la selva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Desarrollo de diferentes posturas , ubicación, estiramiento, flexibilidad, desplazamiento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Control respiratorio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Desarrollo de roles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Creatividad</a:t>
                      </a: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40 minutos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Miércoles 17 de abril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Mascaras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Sonidos onomatopéyicos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Grabadora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Patio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Lic. María Belén Jiménez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extLst>
                  <a:ext uri="{0D108BD9-81ED-4DB2-BD59-A6C34878D82A}">
                    <a16:rowId xmlns:a16="http://schemas.microsoft.com/office/drawing/2014/main" val="3452289885"/>
                  </a:ext>
                </a:extLst>
              </a:tr>
              <a:tr h="1000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Juegos tradicionales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El baile de la silla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Desarrollo de la noción espacio tiempo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Mejoramiento del equilibrio ,respiración, lateralidad, secuencias, desenvolvimiento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 minutos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Jueves 18 de abril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Sillas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Grabadora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flash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Lic. María Belén Jiménez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extLst>
                  <a:ext uri="{0D108BD9-81ED-4DB2-BD59-A6C34878D82A}">
                    <a16:rowId xmlns:a16="http://schemas.microsoft.com/office/drawing/2014/main" val="2493901528"/>
                  </a:ext>
                </a:extLst>
              </a:tr>
              <a:tr h="1203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El mono Cheche 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Mejorar la estructura espacio temporal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Discriminación de secuencias temporales (sonido silencio)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Lateralización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40 minutos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Viernes 19 de abril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Patio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Grabadora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Flash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Lic. María Belén Jiménez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 anchor="ctr"/>
                </a:tc>
                <a:extLst>
                  <a:ext uri="{0D108BD9-81ED-4DB2-BD59-A6C34878D82A}">
                    <a16:rowId xmlns:a16="http://schemas.microsoft.com/office/drawing/2014/main" val="556104967"/>
                  </a:ext>
                </a:extLst>
              </a:tr>
            </a:tbl>
          </a:graphicData>
        </a:graphic>
      </p:graphicFrame>
      <p:pic>
        <p:nvPicPr>
          <p:cNvPr id="16" name="Imagen 15" descr="Resultado de imagen para recorridos de niños en lineas">
            <a:extLst>
              <a:ext uri="{FF2B5EF4-FFF2-40B4-BE49-F238E27FC236}">
                <a16:creationId xmlns:a16="http://schemas.microsoft.com/office/drawing/2014/main" id="{49F2598C-0632-4B14-9A25-37CE608684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92" y="1320800"/>
            <a:ext cx="1926453" cy="112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Resultado de imagen para niños imitando animales">
            <a:extLst>
              <a:ext uri="{FF2B5EF4-FFF2-40B4-BE49-F238E27FC236}">
                <a16:creationId xmlns:a16="http://schemas.microsoft.com/office/drawing/2014/main" id="{506F62D1-914B-45E5-ABC2-B2BD0BB7799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0" t="50755" r="5306"/>
          <a:stretch/>
        </p:blipFill>
        <p:spPr bwMode="auto">
          <a:xfrm>
            <a:off x="8257712" y="2956243"/>
            <a:ext cx="1926454" cy="1121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Imagen relacionada">
            <a:extLst>
              <a:ext uri="{FF2B5EF4-FFF2-40B4-BE49-F238E27FC236}">
                <a16:creationId xmlns:a16="http://schemas.microsoft.com/office/drawing/2014/main" id="{5AAA99E9-3013-4EB9-959E-E90801CABD2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1" b="6250"/>
          <a:stretch/>
        </p:blipFill>
        <p:spPr bwMode="auto">
          <a:xfrm>
            <a:off x="8430047" y="4375528"/>
            <a:ext cx="1666558" cy="1009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 descr="Resultado de imagen para baile de rondas infantiles">
            <a:extLst>
              <a:ext uri="{FF2B5EF4-FFF2-40B4-BE49-F238E27FC236}">
                <a16:creationId xmlns:a16="http://schemas.microsoft.com/office/drawing/2014/main" id="{0FFCB0FE-54A3-48B6-B799-81C3AF60D2F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9375" b="13438"/>
          <a:stretch/>
        </p:blipFill>
        <p:spPr bwMode="auto">
          <a:xfrm>
            <a:off x="8481905" y="5540284"/>
            <a:ext cx="1562841" cy="1194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963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05" y="445800"/>
            <a:ext cx="3590364" cy="2622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996" y="1358152"/>
            <a:ext cx="3966882" cy="32138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50" y="445799"/>
            <a:ext cx="3914215" cy="2622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781" y="3463826"/>
            <a:ext cx="4283370" cy="2975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11" y="3463826"/>
            <a:ext cx="4243184" cy="32328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888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5256"/>
          </a:xfrm>
        </p:spPr>
        <p:txBody>
          <a:bodyPr>
            <a:normAutofit fontScale="90000"/>
          </a:bodyPr>
          <a:lstStyle/>
          <a:p>
            <a:r>
              <a:rPr lang="es-EC" dirty="0"/>
              <a:t>ANÁLISIS DE RESULTADOS 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759932"/>
              </p:ext>
            </p:extLst>
          </p:nvPr>
        </p:nvGraphicFramePr>
        <p:xfrm>
          <a:off x="461640" y="2066997"/>
          <a:ext cx="9658903" cy="3406405"/>
        </p:xfrm>
        <a:graphic>
          <a:graphicData uri="http://schemas.openxmlformats.org/drawingml/2006/table">
            <a:tbl>
              <a:tblPr firstRow="1" firstCol="1" bandRow="1"/>
              <a:tblGrid>
                <a:gridCol w="1609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9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5156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PRUEBA DE COORDINACIÓN DINÁMICA</a:t>
                      </a:r>
                      <a:endParaRPr lang="es-EC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9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SUJETOS AL PROGRAMA</a:t>
                      </a:r>
                      <a:endParaRPr lang="es-EC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SUJETOS AL PROGRAMA</a:t>
                      </a:r>
                      <a:endParaRPr lang="es-EC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 test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 test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 test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 test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1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47,50%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75,00%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27,50%</a:t>
                      </a:r>
                      <a:endParaRPr lang="es-EC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58,54%</a:t>
                      </a:r>
                      <a:endParaRPr lang="es-EC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60,98%</a:t>
                      </a:r>
                      <a:endParaRPr lang="es-EC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2,44%</a:t>
                      </a:r>
                      <a:endParaRPr lang="es-EC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00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5256"/>
          </a:xfrm>
        </p:spPr>
        <p:txBody>
          <a:bodyPr>
            <a:normAutofit fontScale="90000"/>
          </a:bodyPr>
          <a:lstStyle/>
          <a:p>
            <a:r>
              <a:rPr lang="es-EC" dirty="0"/>
              <a:t>ANÁLISIS DE RESULTADOS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758190"/>
              </p:ext>
            </p:extLst>
          </p:nvPr>
        </p:nvGraphicFramePr>
        <p:xfrm>
          <a:off x="1262129" y="2047741"/>
          <a:ext cx="8203841" cy="3041286"/>
        </p:xfrm>
        <a:graphic>
          <a:graphicData uri="http://schemas.openxmlformats.org/drawingml/2006/table">
            <a:tbl>
              <a:tblPr firstRow="1" firstCol="1" bandRow="1"/>
              <a:tblGrid>
                <a:gridCol w="130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3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0735"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PRUEBA DE LATERALIDAD</a:t>
                      </a:r>
                      <a:endParaRPr lang="es-EC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99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SUJETOS AL PROGRAMA</a:t>
                      </a:r>
                      <a:endParaRPr lang="es-EC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SUJETOS AL PROGRAMA</a:t>
                      </a:r>
                      <a:endParaRPr lang="es-EC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 test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 test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Progreso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36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 test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  <a:r>
                        <a:rPr lang="es-EC" sz="24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test</a:t>
                      </a:r>
                      <a:endParaRPr lang="es-EC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Progreso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73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62,50%</a:t>
                      </a:r>
                      <a:endParaRPr lang="es-EC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82,50%</a:t>
                      </a:r>
                      <a:endParaRPr lang="es-EC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20,00%</a:t>
                      </a:r>
                      <a:endParaRPr lang="es-EC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53,66%</a:t>
                      </a:r>
                      <a:endParaRPr lang="es-EC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73,17%</a:t>
                      </a:r>
                      <a:endParaRPr lang="es-EC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19,51%</a:t>
                      </a:r>
                      <a:endParaRPr lang="es-EC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19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5256"/>
          </a:xfrm>
        </p:spPr>
        <p:txBody>
          <a:bodyPr>
            <a:normAutofit fontScale="90000"/>
          </a:bodyPr>
          <a:lstStyle/>
          <a:p>
            <a:r>
              <a:rPr lang="es-EC" dirty="0"/>
              <a:t>ANÁLISIS DE RESULTADOS 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308948"/>
              </p:ext>
            </p:extLst>
          </p:nvPr>
        </p:nvGraphicFramePr>
        <p:xfrm>
          <a:off x="1154097" y="2331078"/>
          <a:ext cx="8119905" cy="3035438"/>
        </p:xfrm>
        <a:graphic>
          <a:graphicData uri="http://schemas.openxmlformats.org/drawingml/2006/table">
            <a:tbl>
              <a:tblPr firstRow="1" firstCol="1" bandRow="1"/>
              <a:tblGrid>
                <a:gridCol w="129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2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7603"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DEL PROPIO CUERPO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01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SUJETOS AL PROGRAMA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SUJETOS AL PROGRAMA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30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 test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 test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</a:t>
                      </a:r>
                      <a:r>
                        <a:rPr lang="es-EC" sz="24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test 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 test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Progreso</a:t>
                      </a:r>
                      <a:r>
                        <a:rPr lang="es-EC" sz="24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60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45,00%</a:t>
                      </a:r>
                      <a:endParaRPr lang="es-EC" sz="2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65,00%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20,00%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46,34%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60,98%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14,63%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289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5256"/>
          </a:xfrm>
        </p:spPr>
        <p:txBody>
          <a:bodyPr>
            <a:normAutofit fontScale="90000"/>
          </a:bodyPr>
          <a:lstStyle/>
          <a:p>
            <a:r>
              <a:rPr lang="es-EC" dirty="0"/>
              <a:t>ANÁLISIS DE RESULTADOS </a:t>
            </a: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915515"/>
              </p:ext>
            </p:extLst>
          </p:nvPr>
        </p:nvGraphicFramePr>
        <p:xfrm>
          <a:off x="1216242" y="2279561"/>
          <a:ext cx="8256234" cy="2911488"/>
        </p:xfrm>
        <a:graphic>
          <a:graphicData uri="http://schemas.openxmlformats.org/drawingml/2006/table">
            <a:tbl>
              <a:tblPr firstRow="1" firstCol="1" bandRow="1"/>
              <a:tblGrid>
                <a:gridCol w="1316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4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7127"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PRUEBA DE CONTROL POSTURAL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64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SUJETOS AL PROGRAMA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SUJETOS AL PROGRAMA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5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 test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 test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Progreso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 test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 test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Progreso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12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42,50%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57,50%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15,00%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34,15%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56,10%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21,95%</a:t>
                      </a:r>
                      <a:endParaRPr lang="es-EC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62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424" y="261870"/>
            <a:ext cx="8596668" cy="755561"/>
          </a:xfrm>
        </p:spPr>
        <p:txBody>
          <a:bodyPr/>
          <a:lstStyle/>
          <a:p>
            <a:r>
              <a:rPr lang="es-EC" dirty="0"/>
              <a:t>CONCLUSIONES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255" y="1017431"/>
            <a:ext cx="9747507" cy="537049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es-ES" dirty="0"/>
              <a:t>Las actividades lúdicas recreativas fueron seleccionadas sobre la base del diagnóstico, donde se determinó que en los niños </a:t>
            </a:r>
            <a:r>
              <a:rPr lang="es-ES"/>
              <a:t>se ha </a:t>
            </a:r>
            <a:r>
              <a:rPr lang="es-ES" dirty="0"/>
              <a:t>escolarizado mucho el proceso de aprendizaje, dejando de lado el aspecto de la recreación mediante el juego. </a:t>
            </a:r>
            <a:endParaRPr lang="es-EC" dirty="0"/>
          </a:p>
          <a:p>
            <a:pPr>
              <a:lnSpc>
                <a:spcPct val="120000"/>
              </a:lnSpc>
            </a:pPr>
            <a:endParaRPr lang="es-EC" dirty="0"/>
          </a:p>
          <a:p>
            <a:pPr lvl="0">
              <a:lnSpc>
                <a:spcPct val="120000"/>
              </a:lnSpc>
            </a:pPr>
            <a:r>
              <a:rPr lang="es-ES" dirty="0"/>
              <a:t>El programa de actividades lúdicas recreativas facilita un desarrollo de la motricidad gruesa de manera considerable. </a:t>
            </a:r>
            <a:endParaRPr lang="es-EC" dirty="0"/>
          </a:p>
          <a:p>
            <a:pPr marL="0" indent="0">
              <a:lnSpc>
                <a:spcPct val="120000"/>
              </a:lnSpc>
              <a:buNone/>
            </a:pPr>
            <a:endParaRPr lang="es-EC" dirty="0"/>
          </a:p>
          <a:p>
            <a:pPr lvl="0">
              <a:lnSpc>
                <a:spcPct val="120000"/>
              </a:lnSpc>
            </a:pPr>
            <a:r>
              <a:rPr lang="es-ES" dirty="0"/>
              <a:t>Se evidenció que luego de participar en el programa los niños desarrollaron su autoestima, independencia y seguridad emocional, lo cual indica que la recreación causa efectos positivos en el ser humano tanto físicos como emocionales y psicológicos.</a:t>
            </a:r>
            <a:endParaRPr lang="es-EC" dirty="0"/>
          </a:p>
          <a:p>
            <a:pPr>
              <a:lnSpc>
                <a:spcPct val="120000"/>
              </a:lnSpc>
            </a:pPr>
            <a:endParaRPr lang="es-EC" dirty="0"/>
          </a:p>
          <a:p>
            <a:pPr lvl="0">
              <a:lnSpc>
                <a:spcPct val="120000"/>
              </a:lnSpc>
            </a:pPr>
            <a:r>
              <a:rPr lang="es-ES" dirty="0"/>
              <a:t>El control postural fue uno de los aspectos en los cuales se evidenció que no hubo un desarrollo significativo en el grupo que estuvo sujeto al programa, y se puede indicar que el aspecto de equilibrio en los niños está limitado y poco desarrollado.</a:t>
            </a:r>
            <a:endParaRPr lang="es-EC" dirty="0"/>
          </a:p>
          <a:p>
            <a:pPr marL="0" indent="0">
              <a:lnSpc>
                <a:spcPct val="120000"/>
              </a:lnSpc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74278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61870"/>
            <a:ext cx="8596668" cy="652530"/>
          </a:xfrm>
        </p:spPr>
        <p:txBody>
          <a:bodyPr/>
          <a:lstStyle/>
          <a:p>
            <a:r>
              <a:rPr lang="es-EC" dirty="0"/>
              <a:t>RECOMENDACIONES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062" y="914400"/>
            <a:ext cx="9878096" cy="56280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sz="2900" dirty="0"/>
              <a:t>Socializar el programa de actividades lúdico recreativas en otras edades y en diferentes instituciones educativas, según sus características, gustos y preferencias.</a:t>
            </a:r>
            <a:endParaRPr lang="es-EC" sz="2900" dirty="0"/>
          </a:p>
          <a:p>
            <a:pPr marL="0" indent="0">
              <a:buNone/>
            </a:pPr>
            <a:endParaRPr lang="es-EC" sz="2900" dirty="0"/>
          </a:p>
          <a:p>
            <a:pPr lvl="0"/>
            <a:r>
              <a:rPr lang="es-ES" sz="2900" dirty="0"/>
              <a:t>Incorporar a la propuesta otras actividades que sean del gusto y preferencias de las diferentes fajas etarias.</a:t>
            </a:r>
            <a:endParaRPr lang="es-EC" sz="2900" dirty="0"/>
          </a:p>
          <a:p>
            <a:endParaRPr lang="es-EC" sz="2900" dirty="0"/>
          </a:p>
          <a:p>
            <a:pPr lvl="0"/>
            <a:r>
              <a:rPr lang="es-ES" sz="2900" dirty="0"/>
              <a:t>Plantear el programa de actividades lúdico recreativas en el Ministerio de Educación para que sea incorporando en el currículo y sirva como motivador para la participación directa de los niños y cause efectos positivos de descanso, diversión y desarrollo, mientras aprenden de manera divertida y diferente. </a:t>
            </a:r>
            <a:endParaRPr lang="es-EC" sz="2900" dirty="0"/>
          </a:p>
          <a:p>
            <a:endParaRPr lang="es-EC" sz="2900" dirty="0"/>
          </a:p>
          <a:p>
            <a:pPr marL="0" lvl="0" indent="0">
              <a:buNone/>
            </a:pPr>
            <a:endParaRPr lang="es-ES" sz="2900" dirty="0"/>
          </a:p>
        </p:txBody>
      </p:sp>
    </p:spTree>
    <p:extLst>
      <p:ext uri="{BB962C8B-B14F-4D97-AF65-F5344CB8AC3E}">
        <p14:creationId xmlns:p14="http://schemas.microsoft.com/office/powerpoint/2010/main" val="74896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1058405"/>
              </p:ext>
            </p:extLst>
          </p:nvPr>
        </p:nvGraphicFramePr>
        <p:xfrm>
          <a:off x="1030310" y="1648497"/>
          <a:ext cx="9129690" cy="409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403797" y="476518"/>
            <a:ext cx="786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PLANTEAMIENTO DEL PROBLEMA </a:t>
            </a:r>
          </a:p>
        </p:txBody>
      </p:sp>
    </p:spTree>
    <p:extLst>
      <p:ext uri="{BB962C8B-B14F-4D97-AF65-F5344CB8AC3E}">
        <p14:creationId xmlns:p14="http://schemas.microsoft.com/office/powerpoint/2010/main" val="340018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61870"/>
            <a:ext cx="8596668" cy="652530"/>
          </a:xfrm>
        </p:spPr>
        <p:txBody>
          <a:bodyPr/>
          <a:lstStyle/>
          <a:p>
            <a:r>
              <a:rPr lang="es-EC" dirty="0"/>
              <a:t>RECOMENDACIONES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062" y="914400"/>
            <a:ext cx="9878096" cy="5628068"/>
          </a:xfrm>
        </p:spPr>
        <p:txBody>
          <a:bodyPr>
            <a:normAutofit fontScale="92500" lnSpcReduction="20000"/>
          </a:bodyPr>
          <a:lstStyle/>
          <a:p>
            <a:endParaRPr lang="es-EC" sz="2900" dirty="0"/>
          </a:p>
          <a:p>
            <a:pPr lvl="0"/>
            <a:r>
              <a:rPr lang="es-ES" sz="2900" dirty="0"/>
              <a:t>Crear círculos de aprendizajes sobre recreación, ya que esto daría un giro significativo a la educación, donde se atiende más a aspectos administrativos y teóricos, que no han generado cambios significativos en las edades tempranas, pues no se ha considerado recrear a los niños dentro del tiempo académico. </a:t>
            </a:r>
            <a:endParaRPr lang="es-EC" sz="2900" dirty="0"/>
          </a:p>
          <a:p>
            <a:endParaRPr lang="es-EC" sz="2900" dirty="0"/>
          </a:p>
          <a:p>
            <a:pPr lvl="0"/>
            <a:r>
              <a:rPr lang="es-ES" sz="2900" dirty="0"/>
              <a:t>Implementar más actividades para el desarrollo del equilibrio, se puede generar una actividad lúdico recreativa que se llame el “museo de estatuas” donde los niños puedan simular o representar diferentes posturas o imágenes para así permitir el mejoramiento significativo del control postural</a:t>
            </a:r>
            <a:r>
              <a:rPr lang="es-ES" dirty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3751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A950D20-3D3C-43E4-97BD-C9972D26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4" descr="Imagen relacionada">
            <a:extLst>
              <a:ext uri="{FF2B5EF4-FFF2-40B4-BE49-F238E27FC236}">
                <a16:creationId xmlns:a16="http://schemas.microsoft.com/office/drawing/2014/main" id="{F23E8AF3-93DB-47EE-8437-DBA254459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94EC67D5-07A2-477E-B6C2-4F6FD3129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31" y="0"/>
            <a:ext cx="10310955" cy="6873970"/>
          </a:xfrm>
        </p:spPr>
      </p:pic>
    </p:spTree>
    <p:extLst>
      <p:ext uri="{BB962C8B-B14F-4D97-AF65-F5344CB8AC3E}">
        <p14:creationId xmlns:p14="http://schemas.microsoft.com/office/powerpoint/2010/main" val="404871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JUSTIFICACIÓN</a:t>
            </a:r>
            <a:r>
              <a:rPr lang="es-EC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6311" y="1270000"/>
            <a:ext cx="8596668" cy="432089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C" sz="2400" dirty="0"/>
              <a:t>Los niños aprenden a través del movimiento.</a:t>
            </a:r>
          </a:p>
          <a:p>
            <a:pPr algn="just"/>
            <a:endParaRPr lang="es-EC" sz="2400" dirty="0"/>
          </a:p>
          <a:p>
            <a:pPr algn="just"/>
            <a:r>
              <a:rPr lang="es-EC" sz="2400" dirty="0"/>
              <a:t>Moverse y jugar va ligado en toda actividad que hagan los niños.</a:t>
            </a:r>
          </a:p>
          <a:p>
            <a:pPr marL="0" indent="0" algn="just">
              <a:buNone/>
            </a:pPr>
            <a:endParaRPr lang="es-EC" sz="2400" dirty="0"/>
          </a:p>
          <a:p>
            <a:pPr algn="just"/>
            <a:r>
              <a:rPr lang="es-EC" sz="2400" dirty="0"/>
              <a:t>Expresar sentimientos, emociones e ideas a través de actividades lúdicas. </a:t>
            </a:r>
          </a:p>
          <a:p>
            <a:pPr marL="0" indent="0" algn="just">
              <a:buNone/>
            </a:pPr>
            <a:endParaRPr lang="es-EC" sz="2400" dirty="0"/>
          </a:p>
          <a:p>
            <a:pPr algn="just"/>
            <a:r>
              <a:rPr lang="es-EC" sz="2400" dirty="0"/>
              <a:t>Las extenuantes jornadas escolares, están causando sedentarismo y poca movilidad en los niños. </a:t>
            </a:r>
          </a:p>
          <a:p>
            <a:pPr marL="0" indent="0" algn="just">
              <a:buNone/>
            </a:pPr>
            <a:endParaRPr lang="es-EC" sz="2400" dirty="0"/>
          </a:p>
          <a:p>
            <a:pPr algn="just"/>
            <a:r>
              <a:rPr lang="es-EC" sz="2400" dirty="0"/>
              <a:t>Un currículo enfatizado en actividades científicas y académicas.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680" y="609600"/>
            <a:ext cx="2582943" cy="14597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1" y="3987361"/>
            <a:ext cx="2290469" cy="1603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026" y="2348705"/>
            <a:ext cx="2626420" cy="14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0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181" y="274750"/>
            <a:ext cx="8596668" cy="665408"/>
          </a:xfrm>
        </p:spPr>
        <p:txBody>
          <a:bodyPr/>
          <a:lstStyle/>
          <a:p>
            <a:r>
              <a:rPr lang="es-EC" dirty="0"/>
              <a:t>Objetivos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EC" dirty="0"/>
          </a:p>
          <a:p>
            <a:pPr lvl="0"/>
            <a:endParaRPr lang="es-EC" dirty="0"/>
          </a:p>
          <a:p>
            <a:pPr lvl="0"/>
            <a:endParaRPr lang="es-EC" dirty="0"/>
          </a:p>
          <a:p>
            <a:pPr lvl="0"/>
            <a:endParaRPr lang="es-EC" dirty="0"/>
          </a:p>
          <a:p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33399573"/>
              </p:ext>
            </p:extLst>
          </p:nvPr>
        </p:nvGraphicFramePr>
        <p:xfrm>
          <a:off x="368351" y="1746983"/>
          <a:ext cx="10429636" cy="446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63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181" y="274750"/>
            <a:ext cx="8596668" cy="665408"/>
          </a:xfrm>
        </p:spPr>
        <p:txBody>
          <a:bodyPr/>
          <a:lstStyle/>
          <a:p>
            <a:r>
              <a:rPr lang="es-EC" dirty="0"/>
              <a:t>Objetivos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EC" dirty="0"/>
          </a:p>
          <a:p>
            <a:pPr lvl="0"/>
            <a:endParaRPr lang="es-EC" dirty="0"/>
          </a:p>
          <a:p>
            <a:pPr lvl="0"/>
            <a:endParaRPr lang="es-EC" dirty="0"/>
          </a:p>
          <a:p>
            <a:pPr lvl="0"/>
            <a:endParaRPr lang="es-EC" dirty="0"/>
          </a:p>
          <a:p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66079864"/>
              </p:ext>
            </p:extLst>
          </p:nvPr>
        </p:nvGraphicFramePr>
        <p:xfrm>
          <a:off x="422140" y="940159"/>
          <a:ext cx="10375848" cy="591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96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TEÓRICO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EC" dirty="0"/>
          </a:p>
          <a:p>
            <a:pPr lvl="1"/>
            <a:endParaRPr lang="es-EC" dirty="0"/>
          </a:p>
          <a:p>
            <a:pPr lvl="1"/>
            <a:endParaRPr lang="es-EC" dirty="0"/>
          </a:p>
          <a:p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16141082"/>
              </p:ext>
            </p:extLst>
          </p:nvPr>
        </p:nvGraphicFramePr>
        <p:xfrm>
          <a:off x="1146002" y="1803042"/>
          <a:ext cx="8128000" cy="485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02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TEÓRICO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EC" dirty="0"/>
          </a:p>
          <a:p>
            <a:pPr lvl="1"/>
            <a:endParaRPr lang="es-EC" dirty="0"/>
          </a:p>
          <a:p>
            <a:pPr lvl="1"/>
            <a:endParaRPr lang="es-EC" dirty="0"/>
          </a:p>
          <a:p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94878491"/>
              </p:ext>
            </p:extLst>
          </p:nvPr>
        </p:nvGraphicFramePr>
        <p:xfrm>
          <a:off x="1146002" y="1803042"/>
          <a:ext cx="8128000" cy="485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61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HIPÓTESIS 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96598"/>
              </p:ext>
            </p:extLst>
          </p:nvPr>
        </p:nvGraphicFramePr>
        <p:xfrm>
          <a:off x="497558" y="1349219"/>
          <a:ext cx="9019929" cy="457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11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430972"/>
              </p:ext>
            </p:extLst>
          </p:nvPr>
        </p:nvGraphicFramePr>
        <p:xfrm>
          <a:off x="695619" y="260798"/>
          <a:ext cx="10099628" cy="633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5419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1319</TotalTime>
  <Words>1351</Words>
  <Application>Microsoft Office PowerPoint</Application>
  <PresentationFormat>Panorámica</PresentationFormat>
  <Paragraphs>282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Faceta</vt:lpstr>
      <vt:lpstr>Presentación de PowerPoint</vt:lpstr>
      <vt:lpstr>Presentación de PowerPoint</vt:lpstr>
      <vt:lpstr>JUSTIFICACIÓN </vt:lpstr>
      <vt:lpstr>Objetivos </vt:lpstr>
      <vt:lpstr>Objetivos </vt:lpstr>
      <vt:lpstr>MARCO TEÓRICO </vt:lpstr>
      <vt:lpstr>MARCO TEÓRICO </vt:lpstr>
      <vt:lpstr>HIPÓTESIS </vt:lpstr>
      <vt:lpstr>Presentación de PowerPoint</vt:lpstr>
      <vt:lpstr>Presentación de PowerPoint</vt:lpstr>
      <vt:lpstr>PROGRAMA LÚDICO RECREATIVO RECRE-KIDS </vt:lpstr>
      <vt:lpstr>SEMANA DEL 16 AL 19  DE ABRIL </vt:lpstr>
      <vt:lpstr>Presentación de PowerPoint</vt:lpstr>
      <vt:lpstr>ANÁLISIS DE RESULTADOS </vt:lpstr>
      <vt:lpstr>ANÁLISIS DE RESULTADOS </vt:lpstr>
      <vt:lpstr>ANÁLISIS DE RESULTADOS </vt:lpstr>
      <vt:lpstr>ANÁLISIS DE RESULTADOS </vt:lpstr>
      <vt:lpstr>CONCLUSIONES </vt:lpstr>
      <vt:lpstr>RECOMENDACIONES </vt:lpstr>
      <vt:lpstr>RECOMENDACIONES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Cristopher Jimenez</dc:creator>
  <cp:lastModifiedBy>gato</cp:lastModifiedBy>
  <cp:revision>44</cp:revision>
  <dcterms:created xsi:type="dcterms:W3CDTF">2019-06-16T16:25:17Z</dcterms:created>
  <dcterms:modified xsi:type="dcterms:W3CDTF">2019-07-22T02:08:03Z</dcterms:modified>
</cp:coreProperties>
</file>