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1">
  <p:sldMasterIdLst>
    <p:sldMasterId id="2147483648" r:id="rId1"/>
  </p:sldMasterIdLst>
  <p:notesMasterIdLst>
    <p:notesMasterId r:id="rId25"/>
  </p:notesMasterIdLst>
  <p:sldIdLst>
    <p:sldId id="333" r:id="rId2"/>
    <p:sldId id="403" r:id="rId3"/>
    <p:sldId id="405" r:id="rId4"/>
    <p:sldId id="267" r:id="rId5"/>
    <p:sldId id="279" r:id="rId6"/>
    <p:sldId id="268" r:id="rId7"/>
    <p:sldId id="406" r:id="rId8"/>
    <p:sldId id="407" r:id="rId9"/>
    <p:sldId id="409" r:id="rId10"/>
    <p:sldId id="410" r:id="rId11"/>
    <p:sldId id="412" r:id="rId12"/>
    <p:sldId id="426" r:id="rId13"/>
    <p:sldId id="443" r:id="rId14"/>
    <p:sldId id="422" r:id="rId15"/>
    <p:sldId id="421" r:id="rId16"/>
    <p:sldId id="445" r:id="rId17"/>
    <p:sldId id="425" r:id="rId18"/>
    <p:sldId id="444" r:id="rId19"/>
    <p:sldId id="440" r:id="rId20"/>
    <p:sldId id="433" r:id="rId21"/>
    <p:sldId id="442" r:id="rId22"/>
    <p:sldId id="446" r:id="rId23"/>
    <p:sldId id="447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00FF00"/>
    <a:srgbClr val="99FFCC"/>
    <a:srgbClr val="CCCCFF"/>
    <a:srgbClr val="FF9999"/>
    <a:srgbClr val="00FF99"/>
    <a:srgbClr val="CCFFFF"/>
    <a:srgbClr val="CCE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37" autoAdjust="0"/>
  </p:normalViewPr>
  <p:slideViewPr>
    <p:cSldViewPr>
      <p:cViewPr varScale="1">
        <p:scale>
          <a:sx n="68" d="100"/>
          <a:sy n="68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861FCA-C3D1-49F4-B1FF-ED2A7062D43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C"/>
        </a:p>
      </dgm:t>
    </dgm:pt>
    <dgm:pt modelId="{0CE4397C-3F38-43E4-AD47-73B62BE4B8C1}">
      <dgm:prSet phldrT="[Texto]"/>
      <dgm:spPr/>
      <dgm:t>
        <a:bodyPr/>
        <a:lstStyle/>
        <a:p>
          <a:r>
            <a:rPr lang="es-EC" dirty="0">
              <a:solidFill>
                <a:schemeClr val="accent4"/>
              </a:solidFill>
            </a:rPr>
            <a:t>Crecimiento de la industria avícola</a:t>
          </a:r>
        </a:p>
      </dgm:t>
    </dgm:pt>
    <dgm:pt modelId="{F2010155-7D44-4E2A-A105-358B17EA7E93}" type="parTrans" cxnId="{8A957F21-B4F4-4AD6-AC15-5F2562C5BCAE}">
      <dgm:prSet/>
      <dgm:spPr/>
      <dgm:t>
        <a:bodyPr/>
        <a:lstStyle/>
        <a:p>
          <a:endParaRPr lang="es-EC"/>
        </a:p>
      </dgm:t>
    </dgm:pt>
    <dgm:pt modelId="{C2F73A82-4F42-463E-A1F0-14449CC49B93}" type="sibTrans" cxnId="{8A957F21-B4F4-4AD6-AC15-5F2562C5BCAE}">
      <dgm:prSet/>
      <dgm:spPr/>
      <dgm:t>
        <a:bodyPr/>
        <a:lstStyle/>
        <a:p>
          <a:endParaRPr lang="es-EC"/>
        </a:p>
      </dgm:t>
    </dgm:pt>
    <dgm:pt modelId="{5BA4F69A-D188-4E34-8D99-DC3308660B3A}">
      <dgm:prSet phldrT="[Texto]"/>
      <dgm:spPr/>
      <dgm:t>
        <a:bodyPr/>
        <a:lstStyle/>
        <a:p>
          <a:r>
            <a:rPr lang="es-EC" dirty="0">
              <a:solidFill>
                <a:schemeClr val="accent4"/>
              </a:solidFill>
            </a:rPr>
            <a:t>Producción de huevos</a:t>
          </a:r>
        </a:p>
      </dgm:t>
    </dgm:pt>
    <dgm:pt modelId="{C21BF2FF-2E96-4708-B09E-86AFEF21214D}" type="parTrans" cxnId="{4C22E231-9826-4C32-98F2-72FCE3C7EF6A}">
      <dgm:prSet/>
      <dgm:spPr/>
      <dgm:t>
        <a:bodyPr/>
        <a:lstStyle/>
        <a:p>
          <a:endParaRPr lang="es-EC"/>
        </a:p>
      </dgm:t>
    </dgm:pt>
    <dgm:pt modelId="{49177500-BE16-4865-B36A-F292CAF9B4B0}" type="sibTrans" cxnId="{4C22E231-9826-4C32-98F2-72FCE3C7EF6A}">
      <dgm:prSet/>
      <dgm:spPr/>
      <dgm:t>
        <a:bodyPr/>
        <a:lstStyle/>
        <a:p>
          <a:endParaRPr lang="es-EC"/>
        </a:p>
      </dgm:t>
    </dgm:pt>
    <dgm:pt modelId="{3C7200A5-CD78-464A-8C88-166FF6D0378C}">
      <dgm:prSet phldrT="[Texto]"/>
      <dgm:spPr/>
      <dgm:t>
        <a:bodyPr/>
        <a:lstStyle/>
        <a:p>
          <a:r>
            <a:rPr lang="es-EC" dirty="0">
              <a:solidFill>
                <a:schemeClr val="accent4"/>
              </a:solidFill>
            </a:rPr>
            <a:t>Balance ácido-básico</a:t>
          </a:r>
        </a:p>
      </dgm:t>
    </dgm:pt>
    <dgm:pt modelId="{079DF3B8-A3FD-458C-A123-2D8F961882B1}" type="parTrans" cxnId="{A9B815E0-11DD-4C79-AFA1-8EAB5C9B2510}">
      <dgm:prSet/>
      <dgm:spPr/>
      <dgm:t>
        <a:bodyPr/>
        <a:lstStyle/>
        <a:p>
          <a:endParaRPr lang="es-EC"/>
        </a:p>
      </dgm:t>
    </dgm:pt>
    <dgm:pt modelId="{16D50C88-BA9C-4FE0-A14F-EAE8D42CA77A}" type="sibTrans" cxnId="{A9B815E0-11DD-4C79-AFA1-8EAB5C9B2510}">
      <dgm:prSet/>
      <dgm:spPr/>
      <dgm:t>
        <a:bodyPr/>
        <a:lstStyle/>
        <a:p>
          <a:endParaRPr lang="es-EC"/>
        </a:p>
      </dgm:t>
    </dgm:pt>
    <dgm:pt modelId="{B60BC8F5-A6AF-4FE9-9B10-C5DA67E2EA1C}">
      <dgm:prSet phldrT="[Texto]"/>
      <dgm:spPr/>
      <dgm:t>
        <a:bodyPr/>
        <a:lstStyle/>
        <a:p>
          <a:r>
            <a:rPr lang="es-EC" dirty="0">
              <a:solidFill>
                <a:schemeClr val="accent4"/>
              </a:solidFill>
            </a:rPr>
            <a:t>Crecimiento y desarrollo de las aves</a:t>
          </a:r>
        </a:p>
      </dgm:t>
    </dgm:pt>
    <dgm:pt modelId="{7AF430F7-7049-4D95-B455-000B97519C2F}" type="parTrans" cxnId="{CD6B7537-915C-4FBD-947B-B182CA617E24}">
      <dgm:prSet/>
      <dgm:spPr/>
      <dgm:t>
        <a:bodyPr/>
        <a:lstStyle/>
        <a:p>
          <a:endParaRPr lang="es-EC"/>
        </a:p>
      </dgm:t>
    </dgm:pt>
    <dgm:pt modelId="{BC60A40F-23A3-41C2-84AF-BF2255C22DC9}" type="sibTrans" cxnId="{CD6B7537-915C-4FBD-947B-B182CA617E24}">
      <dgm:prSet/>
      <dgm:spPr/>
      <dgm:t>
        <a:bodyPr/>
        <a:lstStyle/>
        <a:p>
          <a:endParaRPr lang="es-EC"/>
        </a:p>
      </dgm:t>
    </dgm:pt>
    <dgm:pt modelId="{8C6A81F3-D9CA-4FE1-900D-0E797C518F5D}">
      <dgm:prSet phldrT="[Texto]"/>
      <dgm:spPr/>
      <dgm:t>
        <a:bodyPr/>
        <a:lstStyle/>
        <a:p>
          <a:r>
            <a:rPr lang="es-EC" dirty="0">
              <a:solidFill>
                <a:schemeClr val="accent4"/>
              </a:solidFill>
            </a:rPr>
            <a:t>Soluciones tampones </a:t>
          </a:r>
        </a:p>
      </dgm:t>
    </dgm:pt>
    <dgm:pt modelId="{88CA7051-C1CF-486C-AA39-4E89CE0E4FB1}" type="parTrans" cxnId="{F79E29BE-AC4A-49D1-A45B-BB4FC098966C}">
      <dgm:prSet/>
      <dgm:spPr/>
      <dgm:t>
        <a:bodyPr/>
        <a:lstStyle/>
        <a:p>
          <a:endParaRPr lang="es-EC"/>
        </a:p>
      </dgm:t>
    </dgm:pt>
    <dgm:pt modelId="{60F1B4EE-6A76-4E4A-B3DD-F22A2CD4D60C}" type="sibTrans" cxnId="{F79E29BE-AC4A-49D1-A45B-BB4FC098966C}">
      <dgm:prSet/>
      <dgm:spPr/>
      <dgm:t>
        <a:bodyPr/>
        <a:lstStyle/>
        <a:p>
          <a:endParaRPr lang="es-EC"/>
        </a:p>
      </dgm:t>
    </dgm:pt>
    <dgm:pt modelId="{3738FD96-3AE5-43CF-A64F-C805ACED8AD5}">
      <dgm:prSet phldrT="[Texto]" custT="1"/>
      <dgm:spPr/>
      <dgm:t>
        <a:bodyPr/>
        <a:lstStyle/>
        <a:p>
          <a:pPr algn="just"/>
          <a:r>
            <a:rPr lang="es-EC" sz="1200" dirty="0">
              <a:solidFill>
                <a:schemeClr val="accent4"/>
              </a:solidFill>
            </a:rPr>
            <a:t>Sustancias químicas que pueden combinarse con ácidos o bases para prevenir los cambios bruscos de pH</a:t>
          </a:r>
        </a:p>
      </dgm:t>
    </dgm:pt>
    <dgm:pt modelId="{FAC1B4B3-0668-4B84-A495-0E67A7D0CE87}" type="parTrans" cxnId="{C83FEB94-7366-4B29-BC69-0F469F3DD6D4}">
      <dgm:prSet/>
      <dgm:spPr/>
      <dgm:t>
        <a:bodyPr/>
        <a:lstStyle/>
        <a:p>
          <a:endParaRPr lang="es-EC"/>
        </a:p>
      </dgm:t>
    </dgm:pt>
    <dgm:pt modelId="{D891CBE5-0E81-4E49-8BAB-3250769F60FE}" type="sibTrans" cxnId="{C83FEB94-7366-4B29-BC69-0F469F3DD6D4}">
      <dgm:prSet/>
      <dgm:spPr/>
      <dgm:t>
        <a:bodyPr/>
        <a:lstStyle/>
        <a:p>
          <a:endParaRPr lang="es-EC"/>
        </a:p>
      </dgm:t>
    </dgm:pt>
    <dgm:pt modelId="{27C20B9C-1BF9-4128-B24A-D7845D385DCF}">
      <dgm:prSet phldrT="[Texto]"/>
      <dgm:spPr/>
      <dgm:t>
        <a:bodyPr/>
        <a:lstStyle/>
        <a:p>
          <a:r>
            <a:rPr lang="es-EC" dirty="0">
              <a:solidFill>
                <a:schemeClr val="accent4"/>
              </a:solidFill>
            </a:rPr>
            <a:t>Expresión del potencial genético</a:t>
          </a:r>
        </a:p>
      </dgm:t>
    </dgm:pt>
    <dgm:pt modelId="{29FDBE8D-4B66-4080-A61D-3D151093A1B4}" type="parTrans" cxnId="{F5314710-BFD5-4094-ADEF-84739664E71E}">
      <dgm:prSet/>
      <dgm:spPr/>
      <dgm:t>
        <a:bodyPr/>
        <a:lstStyle/>
        <a:p>
          <a:endParaRPr lang="es-EC"/>
        </a:p>
      </dgm:t>
    </dgm:pt>
    <dgm:pt modelId="{257A3512-3A14-4550-A498-D9D57D7B64E1}" type="sibTrans" cxnId="{F5314710-BFD5-4094-ADEF-84739664E71E}">
      <dgm:prSet/>
      <dgm:spPr/>
      <dgm:t>
        <a:bodyPr/>
        <a:lstStyle/>
        <a:p>
          <a:endParaRPr lang="es-EC"/>
        </a:p>
      </dgm:t>
    </dgm:pt>
    <dgm:pt modelId="{4A72CDA3-E946-47F3-A1C8-FDA5F3ED006D}">
      <dgm:prSet phldrT="[Texto]"/>
      <dgm:spPr/>
      <dgm:t>
        <a:bodyPr/>
        <a:lstStyle/>
        <a:p>
          <a:r>
            <a:rPr lang="es-EC" dirty="0">
              <a:solidFill>
                <a:schemeClr val="accent4"/>
              </a:solidFill>
            </a:rPr>
            <a:t>Sanidad</a:t>
          </a:r>
        </a:p>
      </dgm:t>
    </dgm:pt>
    <dgm:pt modelId="{CD3A2EA4-20F1-4FB5-95D2-826C4B571144}" type="parTrans" cxnId="{D8BB7D80-DC39-4F61-99D7-787E1B3DADC0}">
      <dgm:prSet/>
      <dgm:spPr/>
      <dgm:t>
        <a:bodyPr/>
        <a:lstStyle/>
        <a:p>
          <a:endParaRPr lang="es-EC"/>
        </a:p>
      </dgm:t>
    </dgm:pt>
    <dgm:pt modelId="{ECF3FEA7-E9F2-45DC-A72C-EA1394B7A78D}" type="sibTrans" cxnId="{D8BB7D80-DC39-4F61-99D7-787E1B3DADC0}">
      <dgm:prSet/>
      <dgm:spPr/>
      <dgm:t>
        <a:bodyPr/>
        <a:lstStyle/>
        <a:p>
          <a:endParaRPr lang="es-EC"/>
        </a:p>
      </dgm:t>
    </dgm:pt>
    <dgm:pt modelId="{3FB08F9A-EDDC-4B26-BC2A-879FB007676B}">
      <dgm:prSet phldrT="[Texto]"/>
      <dgm:spPr/>
      <dgm:t>
        <a:bodyPr/>
        <a:lstStyle/>
        <a:p>
          <a:r>
            <a:rPr lang="es-EC" dirty="0">
              <a:solidFill>
                <a:schemeClr val="accent4"/>
              </a:solidFill>
            </a:rPr>
            <a:t>Estrés térmico</a:t>
          </a:r>
        </a:p>
      </dgm:t>
    </dgm:pt>
    <dgm:pt modelId="{C62F47ED-5EEB-4608-833E-0E1E217EF79B}" type="parTrans" cxnId="{EDFDC27B-5EBB-4C0D-8C1E-E4F3291BF452}">
      <dgm:prSet/>
      <dgm:spPr/>
      <dgm:t>
        <a:bodyPr/>
        <a:lstStyle/>
        <a:p>
          <a:endParaRPr lang="es-EC"/>
        </a:p>
      </dgm:t>
    </dgm:pt>
    <dgm:pt modelId="{2F07DB1E-E299-4D42-97F9-DA01815671E4}" type="sibTrans" cxnId="{EDFDC27B-5EBB-4C0D-8C1E-E4F3291BF452}">
      <dgm:prSet/>
      <dgm:spPr/>
      <dgm:t>
        <a:bodyPr/>
        <a:lstStyle/>
        <a:p>
          <a:endParaRPr lang="es-EC"/>
        </a:p>
      </dgm:t>
    </dgm:pt>
    <dgm:pt modelId="{9425FB1F-03B2-49E8-B116-26D064B8F3E9}">
      <dgm:prSet phldrT="[Texto]"/>
      <dgm:spPr/>
      <dgm:t>
        <a:bodyPr/>
        <a:lstStyle/>
        <a:p>
          <a:r>
            <a:rPr lang="es-EC" dirty="0">
              <a:solidFill>
                <a:schemeClr val="accent4"/>
              </a:solidFill>
            </a:rPr>
            <a:t>Interferencia en el metabolismo de los aminoácidos, minerales y vitaminas</a:t>
          </a:r>
        </a:p>
      </dgm:t>
    </dgm:pt>
    <dgm:pt modelId="{40955188-2770-4703-B26C-BD60535611B1}" type="parTrans" cxnId="{B96B3DE5-5CA2-4B3C-8D43-221068DAAB03}">
      <dgm:prSet/>
      <dgm:spPr/>
      <dgm:t>
        <a:bodyPr/>
        <a:lstStyle/>
        <a:p>
          <a:endParaRPr lang="es-EC"/>
        </a:p>
      </dgm:t>
    </dgm:pt>
    <dgm:pt modelId="{D6AD19F1-E14D-4389-82E2-34D3A3245364}" type="sibTrans" cxnId="{B96B3DE5-5CA2-4B3C-8D43-221068DAAB03}">
      <dgm:prSet/>
      <dgm:spPr/>
      <dgm:t>
        <a:bodyPr/>
        <a:lstStyle/>
        <a:p>
          <a:endParaRPr lang="es-EC"/>
        </a:p>
      </dgm:t>
    </dgm:pt>
    <dgm:pt modelId="{DE6AF150-0860-4F13-8297-E1B461143153}">
      <dgm:prSet phldrT="[Texto]" custT="1"/>
      <dgm:spPr/>
      <dgm:t>
        <a:bodyPr/>
        <a:lstStyle/>
        <a:p>
          <a:pPr algn="just"/>
          <a:r>
            <a:rPr lang="es-ES" sz="1200" dirty="0">
              <a:solidFill>
                <a:schemeClr val="accent4"/>
              </a:solidFill>
            </a:rPr>
            <a:t>Ion bicarbonato HCO</a:t>
          </a:r>
          <a:r>
            <a:rPr lang="es-ES" sz="1200" baseline="-25000" dirty="0">
              <a:solidFill>
                <a:schemeClr val="accent4"/>
              </a:solidFill>
            </a:rPr>
            <a:t>3</a:t>
          </a:r>
          <a:r>
            <a:rPr lang="es-ES" sz="1200" baseline="30000" dirty="0">
              <a:solidFill>
                <a:schemeClr val="accent4"/>
              </a:solidFill>
            </a:rPr>
            <a:t>-</a:t>
          </a:r>
          <a:r>
            <a:rPr lang="es-ES" sz="1200" dirty="0">
              <a:solidFill>
                <a:schemeClr val="accent4"/>
              </a:solidFill>
            </a:rPr>
            <a:t> y el dióxido de carbono CO</a:t>
          </a:r>
          <a:r>
            <a:rPr lang="es-ES" sz="1200" baseline="-25000" dirty="0">
              <a:solidFill>
                <a:schemeClr val="accent4"/>
              </a:solidFill>
            </a:rPr>
            <a:t>2</a:t>
          </a:r>
          <a:r>
            <a:rPr lang="es-ES" sz="1200" baseline="30000" dirty="0">
              <a:solidFill>
                <a:schemeClr val="accent4"/>
              </a:solidFill>
            </a:rPr>
            <a:t>-</a:t>
          </a:r>
          <a:endParaRPr lang="es-EC" sz="1200" dirty="0">
            <a:solidFill>
              <a:schemeClr val="accent4"/>
            </a:solidFill>
          </a:endParaRPr>
        </a:p>
      </dgm:t>
    </dgm:pt>
    <dgm:pt modelId="{A74F7656-5894-4452-84DC-4A09122D67FE}" type="parTrans" cxnId="{C0C4AE2F-5260-4E0A-A2ED-BB3A070B504F}">
      <dgm:prSet/>
      <dgm:spPr/>
      <dgm:t>
        <a:bodyPr/>
        <a:lstStyle/>
        <a:p>
          <a:endParaRPr lang="es-EC"/>
        </a:p>
      </dgm:t>
    </dgm:pt>
    <dgm:pt modelId="{D3B4F240-06EB-41AD-A651-2EF281E9B733}" type="sibTrans" cxnId="{C0C4AE2F-5260-4E0A-A2ED-BB3A070B504F}">
      <dgm:prSet/>
      <dgm:spPr/>
      <dgm:t>
        <a:bodyPr/>
        <a:lstStyle/>
        <a:p>
          <a:endParaRPr lang="es-EC"/>
        </a:p>
      </dgm:t>
    </dgm:pt>
    <dgm:pt modelId="{2F41E681-0C30-4723-9296-7F482C1DE3FF}" type="pres">
      <dgm:prSet presAssocID="{13861FCA-C3D1-49F4-B1FF-ED2A7062D43C}" presName="rootnode" presStyleCnt="0">
        <dgm:presLayoutVars>
          <dgm:chMax/>
          <dgm:chPref/>
          <dgm:dir/>
          <dgm:animLvl val="lvl"/>
        </dgm:presLayoutVars>
      </dgm:prSet>
      <dgm:spPr/>
    </dgm:pt>
    <dgm:pt modelId="{F8895073-455A-4D9D-B0F1-D0E53B46576D}" type="pres">
      <dgm:prSet presAssocID="{0CE4397C-3F38-43E4-AD47-73B62BE4B8C1}" presName="composite" presStyleCnt="0"/>
      <dgm:spPr/>
    </dgm:pt>
    <dgm:pt modelId="{7A88AE59-57AC-4BF8-A670-217F12FD78C7}" type="pres">
      <dgm:prSet presAssocID="{0CE4397C-3F38-43E4-AD47-73B62BE4B8C1}" presName="bentUpArrow1" presStyleLbl="alignImgPlace1" presStyleIdx="0" presStyleCnt="2" custScaleX="45739" custScaleY="68953" custLinFactNeighborX="17594" custLinFactNeighborY="-31362"/>
      <dgm:spPr/>
    </dgm:pt>
    <dgm:pt modelId="{24AEC8B3-1D0A-406C-B926-AA5A6E53F8B6}" type="pres">
      <dgm:prSet presAssocID="{0CE4397C-3F38-43E4-AD47-73B62BE4B8C1}" presName="ParentText" presStyleLbl="node1" presStyleIdx="0" presStyleCnt="3" custScaleX="74345" custScaleY="74527">
        <dgm:presLayoutVars>
          <dgm:chMax val="1"/>
          <dgm:chPref val="1"/>
          <dgm:bulletEnabled val="1"/>
        </dgm:presLayoutVars>
      </dgm:prSet>
      <dgm:spPr/>
    </dgm:pt>
    <dgm:pt modelId="{447724A3-1540-4957-9B03-01A141E840E5}" type="pres">
      <dgm:prSet presAssocID="{0CE4397C-3F38-43E4-AD47-73B62BE4B8C1}" presName="ChildText" presStyleLbl="revTx" presStyleIdx="0" presStyleCnt="3" custLinFactNeighborX="-13679" custLinFactNeighborY="-1439">
        <dgm:presLayoutVars>
          <dgm:chMax val="0"/>
          <dgm:chPref val="0"/>
          <dgm:bulletEnabled val="1"/>
        </dgm:presLayoutVars>
      </dgm:prSet>
      <dgm:spPr/>
    </dgm:pt>
    <dgm:pt modelId="{C0BFA7FA-4D69-4125-9A54-238892685B38}" type="pres">
      <dgm:prSet presAssocID="{C2F73A82-4F42-463E-A1F0-14449CC49B93}" presName="sibTrans" presStyleCnt="0"/>
      <dgm:spPr/>
    </dgm:pt>
    <dgm:pt modelId="{1AF1E8CA-CF5C-464E-A295-1B40DD0FA8FD}" type="pres">
      <dgm:prSet presAssocID="{3C7200A5-CD78-464A-8C88-166FF6D0378C}" presName="composite" presStyleCnt="0"/>
      <dgm:spPr/>
    </dgm:pt>
    <dgm:pt modelId="{C4B91972-6DEF-4606-B29C-9ED491AF71EA}" type="pres">
      <dgm:prSet presAssocID="{3C7200A5-CD78-464A-8C88-166FF6D0378C}" presName="bentUpArrow1" presStyleLbl="alignImgPlace1" presStyleIdx="1" presStyleCnt="2" custScaleX="44815" custScaleY="79906" custLinFactNeighborX="-10119" custLinFactNeighborY="-32721"/>
      <dgm:spPr/>
    </dgm:pt>
    <dgm:pt modelId="{8739905A-DE1C-4E37-91C0-F5DECE984F0C}" type="pres">
      <dgm:prSet presAssocID="{3C7200A5-CD78-464A-8C88-166FF6D0378C}" presName="ParentText" presStyleLbl="node1" presStyleIdx="1" presStyleCnt="3" custScaleX="76421" custScaleY="70383" custLinFactNeighborX="-19902" custLinFactNeighborY="-3422">
        <dgm:presLayoutVars>
          <dgm:chMax val="1"/>
          <dgm:chPref val="1"/>
          <dgm:bulletEnabled val="1"/>
        </dgm:presLayoutVars>
      </dgm:prSet>
      <dgm:spPr/>
    </dgm:pt>
    <dgm:pt modelId="{43407A3D-8077-4343-AFAB-DA20632BF75E}" type="pres">
      <dgm:prSet presAssocID="{3C7200A5-CD78-464A-8C88-166FF6D0378C}" presName="ChildText" presStyleLbl="revTx" presStyleIdx="1" presStyleCnt="3" custScaleX="199093" custScaleY="87545" custLinFactNeighborX="6312" custLinFactNeighborY="219">
        <dgm:presLayoutVars>
          <dgm:chMax val="0"/>
          <dgm:chPref val="0"/>
          <dgm:bulletEnabled val="1"/>
        </dgm:presLayoutVars>
      </dgm:prSet>
      <dgm:spPr/>
    </dgm:pt>
    <dgm:pt modelId="{DEA58754-C9B1-459A-8813-E61204712F73}" type="pres">
      <dgm:prSet presAssocID="{16D50C88-BA9C-4FE0-A14F-EAE8D42CA77A}" presName="sibTrans" presStyleCnt="0"/>
      <dgm:spPr/>
    </dgm:pt>
    <dgm:pt modelId="{A2152367-1FC3-4070-935B-0796130D3F5F}" type="pres">
      <dgm:prSet presAssocID="{8C6A81F3-D9CA-4FE1-900D-0E797C518F5D}" presName="composite" presStyleCnt="0"/>
      <dgm:spPr/>
    </dgm:pt>
    <dgm:pt modelId="{227931E6-37CF-427C-A573-B73221900B39}" type="pres">
      <dgm:prSet presAssocID="{8C6A81F3-D9CA-4FE1-900D-0E797C518F5D}" presName="ParentText" presStyleLbl="node1" presStyleIdx="2" presStyleCnt="3" custScaleX="71465" custScaleY="67338" custLinFactNeighborX="-36179" custLinFactNeighborY="-1144">
        <dgm:presLayoutVars>
          <dgm:chMax val="1"/>
          <dgm:chPref val="1"/>
          <dgm:bulletEnabled val="1"/>
        </dgm:presLayoutVars>
      </dgm:prSet>
      <dgm:spPr/>
    </dgm:pt>
    <dgm:pt modelId="{95684290-5BDE-42C5-A1E8-8D2B04E2FDBF}" type="pres">
      <dgm:prSet presAssocID="{8C6A81F3-D9CA-4FE1-900D-0E797C518F5D}" presName="FinalChildText" presStyleLbl="revTx" presStyleIdx="2" presStyleCnt="3" custScaleX="184106" custLinFactNeighborX="-27245" custLinFactNeighborY="2957">
        <dgm:presLayoutVars>
          <dgm:chMax val="0"/>
          <dgm:chPref val="0"/>
          <dgm:bulletEnabled val="1"/>
        </dgm:presLayoutVars>
      </dgm:prSet>
      <dgm:spPr/>
    </dgm:pt>
  </dgm:ptLst>
  <dgm:cxnLst>
    <dgm:cxn modelId="{B20D3104-9AD8-4602-B92D-7A208CC58EEE}" type="presOf" srcId="{3C7200A5-CD78-464A-8C88-166FF6D0378C}" destId="{8739905A-DE1C-4E37-91C0-F5DECE984F0C}" srcOrd="0" destOrd="0" presId="urn:microsoft.com/office/officeart/2005/8/layout/StepDownProcess"/>
    <dgm:cxn modelId="{F5314710-BFD5-4094-ADEF-84739664E71E}" srcId="{3C7200A5-CD78-464A-8C88-166FF6D0378C}" destId="{27C20B9C-1BF9-4128-B24A-D7845D385DCF}" srcOrd="1" destOrd="0" parTransId="{29FDBE8D-4B66-4080-A61D-3D151093A1B4}" sibTransId="{257A3512-3A14-4550-A498-D9D57D7B64E1}"/>
    <dgm:cxn modelId="{44A2BE1A-61F5-45D3-B3B1-226756A97188}" type="presOf" srcId="{8C6A81F3-D9CA-4FE1-900D-0E797C518F5D}" destId="{227931E6-37CF-427C-A573-B73221900B39}" srcOrd="0" destOrd="0" presId="urn:microsoft.com/office/officeart/2005/8/layout/StepDownProcess"/>
    <dgm:cxn modelId="{8A957F21-B4F4-4AD6-AC15-5F2562C5BCAE}" srcId="{13861FCA-C3D1-49F4-B1FF-ED2A7062D43C}" destId="{0CE4397C-3F38-43E4-AD47-73B62BE4B8C1}" srcOrd="0" destOrd="0" parTransId="{F2010155-7D44-4E2A-A105-358B17EA7E93}" sibTransId="{C2F73A82-4F42-463E-A1F0-14449CC49B93}"/>
    <dgm:cxn modelId="{C0C4AE2F-5260-4E0A-A2ED-BB3A070B504F}" srcId="{8C6A81F3-D9CA-4FE1-900D-0E797C518F5D}" destId="{DE6AF150-0860-4F13-8297-E1B461143153}" srcOrd="1" destOrd="0" parTransId="{A74F7656-5894-4452-84DC-4A09122D67FE}" sibTransId="{D3B4F240-06EB-41AD-A651-2EF281E9B733}"/>
    <dgm:cxn modelId="{4C22E231-9826-4C32-98F2-72FCE3C7EF6A}" srcId="{0CE4397C-3F38-43E4-AD47-73B62BE4B8C1}" destId="{5BA4F69A-D188-4E34-8D99-DC3308660B3A}" srcOrd="0" destOrd="0" parTransId="{C21BF2FF-2E96-4708-B09E-86AFEF21214D}" sibTransId="{49177500-BE16-4865-B36A-F292CAF9B4B0}"/>
    <dgm:cxn modelId="{CD6B7537-915C-4FBD-947B-B182CA617E24}" srcId="{3C7200A5-CD78-464A-8C88-166FF6D0378C}" destId="{B60BC8F5-A6AF-4FE9-9B10-C5DA67E2EA1C}" srcOrd="0" destOrd="0" parTransId="{7AF430F7-7049-4D95-B455-000B97519C2F}" sibTransId="{BC60A40F-23A3-41C2-84AF-BF2255C22DC9}"/>
    <dgm:cxn modelId="{05FBF15C-4E65-4EF4-9B0D-290513811DA0}" type="presOf" srcId="{9425FB1F-03B2-49E8-B116-26D064B8F3E9}" destId="{43407A3D-8077-4343-AFAB-DA20632BF75E}" srcOrd="0" destOrd="4" presId="urn:microsoft.com/office/officeart/2005/8/layout/StepDownProcess"/>
    <dgm:cxn modelId="{1066D46C-68BF-4FF8-BBDF-9B87ADB3416A}" type="presOf" srcId="{0CE4397C-3F38-43E4-AD47-73B62BE4B8C1}" destId="{24AEC8B3-1D0A-406C-B926-AA5A6E53F8B6}" srcOrd="0" destOrd="0" presId="urn:microsoft.com/office/officeart/2005/8/layout/StepDownProcess"/>
    <dgm:cxn modelId="{9D87AC59-449C-42CE-B646-90E062B077E0}" type="presOf" srcId="{4A72CDA3-E946-47F3-A1C8-FDA5F3ED006D}" destId="{43407A3D-8077-4343-AFAB-DA20632BF75E}" srcOrd="0" destOrd="2" presId="urn:microsoft.com/office/officeart/2005/8/layout/StepDownProcess"/>
    <dgm:cxn modelId="{EDFDC27B-5EBB-4C0D-8C1E-E4F3291BF452}" srcId="{3C7200A5-CD78-464A-8C88-166FF6D0378C}" destId="{3FB08F9A-EDDC-4B26-BC2A-879FB007676B}" srcOrd="3" destOrd="0" parTransId="{C62F47ED-5EEB-4608-833E-0E1E217EF79B}" sibTransId="{2F07DB1E-E299-4D42-97F9-DA01815671E4}"/>
    <dgm:cxn modelId="{D8BB7D80-DC39-4F61-99D7-787E1B3DADC0}" srcId="{3C7200A5-CD78-464A-8C88-166FF6D0378C}" destId="{4A72CDA3-E946-47F3-A1C8-FDA5F3ED006D}" srcOrd="2" destOrd="0" parTransId="{CD3A2EA4-20F1-4FB5-95D2-826C4B571144}" sibTransId="{ECF3FEA7-E9F2-45DC-A72C-EA1394B7A78D}"/>
    <dgm:cxn modelId="{42CBF48B-E31D-47A5-978C-637F6998FD07}" type="presOf" srcId="{13861FCA-C3D1-49F4-B1FF-ED2A7062D43C}" destId="{2F41E681-0C30-4723-9296-7F482C1DE3FF}" srcOrd="0" destOrd="0" presId="urn:microsoft.com/office/officeart/2005/8/layout/StepDownProcess"/>
    <dgm:cxn modelId="{415E108E-5A93-4CDD-A1EB-F582866E7A4E}" type="presOf" srcId="{DE6AF150-0860-4F13-8297-E1B461143153}" destId="{95684290-5BDE-42C5-A1E8-8D2B04E2FDBF}" srcOrd="0" destOrd="1" presId="urn:microsoft.com/office/officeart/2005/8/layout/StepDownProcess"/>
    <dgm:cxn modelId="{C83FEB94-7366-4B29-BC69-0F469F3DD6D4}" srcId="{8C6A81F3-D9CA-4FE1-900D-0E797C518F5D}" destId="{3738FD96-3AE5-43CF-A64F-C805ACED8AD5}" srcOrd="0" destOrd="0" parTransId="{FAC1B4B3-0668-4B84-A495-0E67A7D0CE87}" sibTransId="{D891CBE5-0E81-4E49-8BAB-3250769F60FE}"/>
    <dgm:cxn modelId="{505517B9-C4D9-4DCF-AA36-C760EBA6DB78}" type="presOf" srcId="{27C20B9C-1BF9-4128-B24A-D7845D385DCF}" destId="{43407A3D-8077-4343-AFAB-DA20632BF75E}" srcOrd="0" destOrd="1" presId="urn:microsoft.com/office/officeart/2005/8/layout/StepDownProcess"/>
    <dgm:cxn modelId="{F79E29BE-AC4A-49D1-A45B-BB4FC098966C}" srcId="{13861FCA-C3D1-49F4-B1FF-ED2A7062D43C}" destId="{8C6A81F3-D9CA-4FE1-900D-0E797C518F5D}" srcOrd="2" destOrd="0" parTransId="{88CA7051-C1CF-486C-AA39-4E89CE0E4FB1}" sibTransId="{60F1B4EE-6A76-4E4A-B3DD-F22A2CD4D60C}"/>
    <dgm:cxn modelId="{7F74D2CF-54AB-48BF-94C1-CA0AFACC5FA1}" type="presOf" srcId="{B60BC8F5-A6AF-4FE9-9B10-C5DA67E2EA1C}" destId="{43407A3D-8077-4343-AFAB-DA20632BF75E}" srcOrd="0" destOrd="0" presId="urn:microsoft.com/office/officeart/2005/8/layout/StepDownProcess"/>
    <dgm:cxn modelId="{1658CBD2-9E69-4B88-BB1A-2A77666E62EB}" type="presOf" srcId="{3FB08F9A-EDDC-4B26-BC2A-879FB007676B}" destId="{43407A3D-8077-4343-AFAB-DA20632BF75E}" srcOrd="0" destOrd="3" presId="urn:microsoft.com/office/officeart/2005/8/layout/StepDownProcess"/>
    <dgm:cxn modelId="{EFC57ADC-1B0A-4D4B-AE7D-00E4E799A315}" type="presOf" srcId="{5BA4F69A-D188-4E34-8D99-DC3308660B3A}" destId="{447724A3-1540-4957-9B03-01A141E840E5}" srcOrd="0" destOrd="0" presId="urn:microsoft.com/office/officeart/2005/8/layout/StepDownProcess"/>
    <dgm:cxn modelId="{A9B815E0-11DD-4C79-AFA1-8EAB5C9B2510}" srcId="{13861FCA-C3D1-49F4-B1FF-ED2A7062D43C}" destId="{3C7200A5-CD78-464A-8C88-166FF6D0378C}" srcOrd="1" destOrd="0" parTransId="{079DF3B8-A3FD-458C-A123-2D8F961882B1}" sibTransId="{16D50C88-BA9C-4FE0-A14F-EAE8D42CA77A}"/>
    <dgm:cxn modelId="{B96B3DE5-5CA2-4B3C-8D43-221068DAAB03}" srcId="{3C7200A5-CD78-464A-8C88-166FF6D0378C}" destId="{9425FB1F-03B2-49E8-B116-26D064B8F3E9}" srcOrd="4" destOrd="0" parTransId="{40955188-2770-4703-B26C-BD60535611B1}" sibTransId="{D6AD19F1-E14D-4389-82E2-34D3A3245364}"/>
    <dgm:cxn modelId="{49A76FE6-796A-4451-9559-917830719437}" type="presOf" srcId="{3738FD96-3AE5-43CF-A64F-C805ACED8AD5}" destId="{95684290-5BDE-42C5-A1E8-8D2B04E2FDBF}" srcOrd="0" destOrd="0" presId="urn:microsoft.com/office/officeart/2005/8/layout/StepDownProcess"/>
    <dgm:cxn modelId="{75B7DDD1-5913-4EBB-B7A2-07AD955D59B1}" type="presParOf" srcId="{2F41E681-0C30-4723-9296-7F482C1DE3FF}" destId="{F8895073-455A-4D9D-B0F1-D0E53B46576D}" srcOrd="0" destOrd="0" presId="urn:microsoft.com/office/officeart/2005/8/layout/StepDownProcess"/>
    <dgm:cxn modelId="{F17D57AF-43A2-474F-BEFE-D2F0CBF4AF7D}" type="presParOf" srcId="{F8895073-455A-4D9D-B0F1-D0E53B46576D}" destId="{7A88AE59-57AC-4BF8-A670-217F12FD78C7}" srcOrd="0" destOrd="0" presId="urn:microsoft.com/office/officeart/2005/8/layout/StepDownProcess"/>
    <dgm:cxn modelId="{73506C57-F8F1-4854-85E4-51D2B8345186}" type="presParOf" srcId="{F8895073-455A-4D9D-B0F1-D0E53B46576D}" destId="{24AEC8B3-1D0A-406C-B926-AA5A6E53F8B6}" srcOrd="1" destOrd="0" presId="urn:microsoft.com/office/officeart/2005/8/layout/StepDownProcess"/>
    <dgm:cxn modelId="{0C8DA9AA-5736-4817-899B-0EFFA057D26F}" type="presParOf" srcId="{F8895073-455A-4D9D-B0F1-D0E53B46576D}" destId="{447724A3-1540-4957-9B03-01A141E840E5}" srcOrd="2" destOrd="0" presId="urn:microsoft.com/office/officeart/2005/8/layout/StepDownProcess"/>
    <dgm:cxn modelId="{1D1EEBB7-59AB-4AE6-8486-1400B2E4B1EB}" type="presParOf" srcId="{2F41E681-0C30-4723-9296-7F482C1DE3FF}" destId="{C0BFA7FA-4D69-4125-9A54-238892685B38}" srcOrd="1" destOrd="0" presId="urn:microsoft.com/office/officeart/2005/8/layout/StepDownProcess"/>
    <dgm:cxn modelId="{D95F6FE9-07B4-4620-B0B5-90EC51D3C1C8}" type="presParOf" srcId="{2F41E681-0C30-4723-9296-7F482C1DE3FF}" destId="{1AF1E8CA-CF5C-464E-A295-1B40DD0FA8FD}" srcOrd="2" destOrd="0" presId="urn:microsoft.com/office/officeart/2005/8/layout/StepDownProcess"/>
    <dgm:cxn modelId="{F5F764B2-0395-40E8-AE57-EED1055F56A3}" type="presParOf" srcId="{1AF1E8CA-CF5C-464E-A295-1B40DD0FA8FD}" destId="{C4B91972-6DEF-4606-B29C-9ED491AF71EA}" srcOrd="0" destOrd="0" presId="urn:microsoft.com/office/officeart/2005/8/layout/StepDownProcess"/>
    <dgm:cxn modelId="{221DE1C9-D791-4299-9E6A-31DD11FBEBD6}" type="presParOf" srcId="{1AF1E8CA-CF5C-464E-A295-1B40DD0FA8FD}" destId="{8739905A-DE1C-4E37-91C0-F5DECE984F0C}" srcOrd="1" destOrd="0" presId="urn:microsoft.com/office/officeart/2005/8/layout/StepDownProcess"/>
    <dgm:cxn modelId="{A7CC15DA-EA37-4C4A-86A1-AEE20E476450}" type="presParOf" srcId="{1AF1E8CA-CF5C-464E-A295-1B40DD0FA8FD}" destId="{43407A3D-8077-4343-AFAB-DA20632BF75E}" srcOrd="2" destOrd="0" presId="urn:microsoft.com/office/officeart/2005/8/layout/StepDownProcess"/>
    <dgm:cxn modelId="{E539F575-0E21-485B-8A4F-537F007CB446}" type="presParOf" srcId="{2F41E681-0C30-4723-9296-7F482C1DE3FF}" destId="{DEA58754-C9B1-459A-8813-E61204712F73}" srcOrd="3" destOrd="0" presId="urn:microsoft.com/office/officeart/2005/8/layout/StepDownProcess"/>
    <dgm:cxn modelId="{7DE58B2E-6ADC-49B6-99A2-77345DBA238C}" type="presParOf" srcId="{2F41E681-0C30-4723-9296-7F482C1DE3FF}" destId="{A2152367-1FC3-4070-935B-0796130D3F5F}" srcOrd="4" destOrd="0" presId="urn:microsoft.com/office/officeart/2005/8/layout/StepDownProcess"/>
    <dgm:cxn modelId="{4F0CA8F4-BD94-4F7A-A507-8128033549B0}" type="presParOf" srcId="{A2152367-1FC3-4070-935B-0796130D3F5F}" destId="{227931E6-37CF-427C-A573-B73221900B39}" srcOrd="0" destOrd="0" presId="urn:microsoft.com/office/officeart/2005/8/layout/StepDownProcess"/>
    <dgm:cxn modelId="{B4148B73-1942-4B22-9903-801A1DB3DD6A}" type="presParOf" srcId="{A2152367-1FC3-4070-935B-0796130D3F5F}" destId="{95684290-5BDE-42C5-A1E8-8D2B04E2FDBF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BBD276-D8DC-4BB8-A94F-B0B0182CA71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AA0EB11-53C8-40C2-BFA8-4E1FD2176CC9}">
      <dgm:prSet phldrT="[Texto]"/>
      <dgm:spPr/>
      <dgm:t>
        <a:bodyPr/>
        <a:lstStyle/>
        <a:p>
          <a:r>
            <a:rPr lang="es-ES" dirty="0">
              <a:solidFill>
                <a:schemeClr val="accent4"/>
              </a:solidFill>
            </a:rPr>
            <a:t>Equilibrio ácido-base mantiene constante la concentración intracelular y extracelular de hidrogeniones</a:t>
          </a:r>
          <a:endParaRPr lang="es-EC" dirty="0"/>
        </a:p>
      </dgm:t>
    </dgm:pt>
    <dgm:pt modelId="{53F0AE54-0300-4AC1-BF6F-4437C17A3D4A}" type="parTrans" cxnId="{21E29F33-06A7-4425-9F52-4E37F4553DED}">
      <dgm:prSet/>
      <dgm:spPr/>
      <dgm:t>
        <a:bodyPr/>
        <a:lstStyle/>
        <a:p>
          <a:endParaRPr lang="es-EC"/>
        </a:p>
      </dgm:t>
    </dgm:pt>
    <dgm:pt modelId="{ECFCE42A-AAB3-4FC2-A879-9DC4F2E98155}" type="sibTrans" cxnId="{21E29F33-06A7-4425-9F52-4E37F4553DED}">
      <dgm:prSet/>
      <dgm:spPr/>
      <dgm:t>
        <a:bodyPr/>
        <a:lstStyle/>
        <a:p>
          <a:endParaRPr lang="es-EC"/>
        </a:p>
      </dgm:t>
    </dgm:pt>
    <dgm:pt modelId="{E40BA63A-2FE8-4C82-ABFC-D14E60E98E49}">
      <dgm:prSet phldrT="[Texto]"/>
      <dgm:spPr/>
      <dgm:t>
        <a:bodyPr/>
        <a:lstStyle/>
        <a:p>
          <a:r>
            <a:rPr lang="es-ES" dirty="0">
              <a:solidFill>
                <a:schemeClr val="accent4"/>
              </a:solidFill>
            </a:rPr>
            <a:t>Baja productividad </a:t>
          </a:r>
          <a:endParaRPr lang="es-EC" dirty="0"/>
        </a:p>
      </dgm:t>
    </dgm:pt>
    <dgm:pt modelId="{AAB42B64-6A2D-4278-8D76-3A3C3DB31E37}" type="parTrans" cxnId="{93B30A38-FF89-46E8-80C0-77F32DE8F9F2}">
      <dgm:prSet/>
      <dgm:spPr/>
      <dgm:t>
        <a:bodyPr/>
        <a:lstStyle/>
        <a:p>
          <a:endParaRPr lang="es-EC"/>
        </a:p>
      </dgm:t>
    </dgm:pt>
    <dgm:pt modelId="{A71A4E7C-85CF-4B8C-AED4-35BB947AC15B}" type="sibTrans" cxnId="{93B30A38-FF89-46E8-80C0-77F32DE8F9F2}">
      <dgm:prSet/>
      <dgm:spPr/>
      <dgm:t>
        <a:bodyPr/>
        <a:lstStyle/>
        <a:p>
          <a:endParaRPr lang="es-EC"/>
        </a:p>
      </dgm:t>
    </dgm:pt>
    <dgm:pt modelId="{746DEDDB-286A-4243-9D42-43C38D65E284}">
      <dgm:prSet phldrT="[Texto]"/>
      <dgm:spPr/>
      <dgm:t>
        <a:bodyPr/>
        <a:lstStyle/>
        <a:p>
          <a:r>
            <a:rPr lang="es-ES" dirty="0">
              <a:solidFill>
                <a:schemeClr val="accent4"/>
              </a:solidFill>
            </a:rPr>
            <a:t>Causas</a:t>
          </a:r>
          <a:endParaRPr lang="es-EC" dirty="0"/>
        </a:p>
      </dgm:t>
    </dgm:pt>
    <dgm:pt modelId="{B3DEA307-84F5-4822-9917-5372C8CB22D0}" type="parTrans" cxnId="{F202E9FA-7B4C-487F-A486-F42B62E459CF}">
      <dgm:prSet/>
      <dgm:spPr/>
      <dgm:t>
        <a:bodyPr/>
        <a:lstStyle/>
        <a:p>
          <a:endParaRPr lang="es-EC"/>
        </a:p>
      </dgm:t>
    </dgm:pt>
    <dgm:pt modelId="{8A4BAA29-C820-404E-984D-51B2810282CE}" type="sibTrans" cxnId="{F202E9FA-7B4C-487F-A486-F42B62E459CF}">
      <dgm:prSet/>
      <dgm:spPr/>
      <dgm:t>
        <a:bodyPr/>
        <a:lstStyle/>
        <a:p>
          <a:endParaRPr lang="es-EC"/>
        </a:p>
      </dgm:t>
    </dgm:pt>
    <dgm:pt modelId="{EC18FD95-B9AB-492B-9D7A-87C7F33031E2}">
      <dgm:prSet phldrT="[Texto]"/>
      <dgm:spPr/>
      <dgm:t>
        <a:bodyPr/>
        <a:lstStyle/>
        <a:p>
          <a:r>
            <a:rPr lang="es-ES" dirty="0">
              <a:solidFill>
                <a:schemeClr val="accent4"/>
              </a:solidFill>
            </a:rPr>
            <a:t>Condición de alojamiento,</a:t>
          </a:r>
          <a:endParaRPr lang="es-EC" dirty="0"/>
        </a:p>
      </dgm:t>
    </dgm:pt>
    <dgm:pt modelId="{96E27E7F-BCC8-4F80-B26D-21D404A1D894}" type="parTrans" cxnId="{5274E151-79C7-447D-8DF4-0D8123059005}">
      <dgm:prSet/>
      <dgm:spPr/>
      <dgm:t>
        <a:bodyPr/>
        <a:lstStyle/>
        <a:p>
          <a:endParaRPr lang="es-EC"/>
        </a:p>
      </dgm:t>
    </dgm:pt>
    <dgm:pt modelId="{9C82E4FC-9ECC-47FD-A35A-51457CF55C18}" type="sibTrans" cxnId="{5274E151-79C7-447D-8DF4-0D8123059005}">
      <dgm:prSet/>
      <dgm:spPr/>
      <dgm:t>
        <a:bodyPr/>
        <a:lstStyle/>
        <a:p>
          <a:endParaRPr lang="es-EC"/>
        </a:p>
      </dgm:t>
    </dgm:pt>
    <dgm:pt modelId="{83BF7E91-C370-46C4-8D4D-4BC0AA053239}">
      <dgm:prSet phldrT="[Texto]"/>
      <dgm:spPr/>
      <dgm:t>
        <a:bodyPr/>
        <a:lstStyle/>
        <a:p>
          <a:r>
            <a:rPr lang="es-EC" dirty="0">
              <a:solidFill>
                <a:schemeClr val="accent4"/>
              </a:solidFill>
            </a:rPr>
            <a:t>Efectos</a:t>
          </a:r>
        </a:p>
      </dgm:t>
    </dgm:pt>
    <dgm:pt modelId="{4D8D5E26-4480-4D6F-9794-07525695EA91}" type="parTrans" cxnId="{F7FAA8FF-511E-4D57-8B11-A451FC4D4EEF}">
      <dgm:prSet/>
      <dgm:spPr/>
      <dgm:t>
        <a:bodyPr/>
        <a:lstStyle/>
        <a:p>
          <a:endParaRPr lang="es-EC"/>
        </a:p>
      </dgm:t>
    </dgm:pt>
    <dgm:pt modelId="{CDE8A69F-0E5E-4E0A-893C-BE8832B450AA}" type="sibTrans" cxnId="{F7FAA8FF-511E-4D57-8B11-A451FC4D4EEF}">
      <dgm:prSet/>
      <dgm:spPr/>
      <dgm:t>
        <a:bodyPr/>
        <a:lstStyle/>
        <a:p>
          <a:endParaRPr lang="es-EC"/>
        </a:p>
      </dgm:t>
    </dgm:pt>
    <dgm:pt modelId="{187E79AE-64E3-4D2B-BF5F-E0B96CE2C2B4}">
      <dgm:prSet phldrT="[Texto]"/>
      <dgm:spPr/>
      <dgm:t>
        <a:bodyPr/>
        <a:lstStyle/>
        <a:p>
          <a:r>
            <a:rPr lang="es-ES" dirty="0">
              <a:solidFill>
                <a:schemeClr val="accent4"/>
              </a:solidFill>
            </a:rPr>
            <a:t>Desórdenes metabólicos </a:t>
          </a:r>
          <a:endParaRPr lang="es-EC" dirty="0">
            <a:solidFill>
              <a:schemeClr val="accent4"/>
            </a:solidFill>
          </a:endParaRPr>
        </a:p>
        <a:p>
          <a:r>
            <a:rPr lang="es-EC" dirty="0">
              <a:solidFill>
                <a:schemeClr val="accent4"/>
              </a:solidFill>
            </a:rPr>
            <a:t>Acidosis/alcalosis metabólica</a:t>
          </a:r>
          <a:endParaRPr lang="es-EC" dirty="0"/>
        </a:p>
      </dgm:t>
    </dgm:pt>
    <dgm:pt modelId="{5BCB9860-2930-412D-AF8E-7507224A158F}" type="parTrans" cxnId="{37096614-909E-45A1-A0BD-DF574F0AB51B}">
      <dgm:prSet/>
      <dgm:spPr/>
      <dgm:t>
        <a:bodyPr/>
        <a:lstStyle/>
        <a:p>
          <a:endParaRPr lang="es-EC"/>
        </a:p>
      </dgm:t>
    </dgm:pt>
    <dgm:pt modelId="{E4174AFF-E84A-4931-A324-63A6A7B28101}" type="sibTrans" cxnId="{37096614-909E-45A1-A0BD-DF574F0AB51B}">
      <dgm:prSet/>
      <dgm:spPr/>
      <dgm:t>
        <a:bodyPr/>
        <a:lstStyle/>
        <a:p>
          <a:endParaRPr lang="es-EC"/>
        </a:p>
      </dgm:t>
    </dgm:pt>
    <dgm:pt modelId="{5376C163-04F4-4D60-AFC4-13A6D9729B8E}">
      <dgm:prSet/>
      <dgm:spPr/>
      <dgm:t>
        <a:bodyPr/>
        <a:lstStyle/>
        <a:p>
          <a:r>
            <a:rPr lang="es-ES" dirty="0">
              <a:solidFill>
                <a:schemeClr val="accent4"/>
              </a:solidFill>
            </a:rPr>
            <a:t>Disminuye la calidad del producto final </a:t>
          </a:r>
          <a:endParaRPr lang="es-EC" dirty="0">
            <a:solidFill>
              <a:schemeClr val="accent4"/>
            </a:solidFill>
          </a:endParaRPr>
        </a:p>
      </dgm:t>
    </dgm:pt>
    <dgm:pt modelId="{3C11BC97-C221-4C4F-A016-65F9CAD69746}" type="parTrans" cxnId="{85AC851C-2860-4393-A29E-D9DC0A0B684D}">
      <dgm:prSet/>
      <dgm:spPr/>
      <dgm:t>
        <a:bodyPr/>
        <a:lstStyle/>
        <a:p>
          <a:endParaRPr lang="es-EC"/>
        </a:p>
      </dgm:t>
    </dgm:pt>
    <dgm:pt modelId="{14DBDEDE-2941-4A77-B034-8D203E257DBE}" type="sibTrans" cxnId="{85AC851C-2860-4393-A29E-D9DC0A0B684D}">
      <dgm:prSet/>
      <dgm:spPr/>
      <dgm:t>
        <a:bodyPr/>
        <a:lstStyle/>
        <a:p>
          <a:endParaRPr lang="es-EC"/>
        </a:p>
      </dgm:t>
    </dgm:pt>
    <dgm:pt modelId="{3A9151CF-D48E-45ED-99D1-979908BB1348}">
      <dgm:prSet/>
      <dgm:spPr/>
      <dgm:t>
        <a:bodyPr/>
        <a:lstStyle/>
        <a:p>
          <a:r>
            <a:rPr lang="es-ES" dirty="0">
              <a:solidFill>
                <a:schemeClr val="accent4"/>
              </a:solidFill>
            </a:rPr>
            <a:t>Camas húmedas, etc.</a:t>
          </a:r>
          <a:endParaRPr lang="es-EC" dirty="0"/>
        </a:p>
      </dgm:t>
    </dgm:pt>
    <dgm:pt modelId="{5E8CC4E2-E245-4D85-B50C-7402763F483D}" type="parTrans" cxnId="{B43258C8-B1A9-4CEF-85E8-1BB892FA968F}">
      <dgm:prSet/>
      <dgm:spPr/>
      <dgm:t>
        <a:bodyPr/>
        <a:lstStyle/>
        <a:p>
          <a:endParaRPr lang="es-EC"/>
        </a:p>
      </dgm:t>
    </dgm:pt>
    <dgm:pt modelId="{44BB13B9-0FDD-4FB9-B95E-088C8F5407CB}" type="sibTrans" cxnId="{B43258C8-B1A9-4CEF-85E8-1BB892FA968F}">
      <dgm:prSet/>
      <dgm:spPr/>
      <dgm:t>
        <a:bodyPr/>
        <a:lstStyle/>
        <a:p>
          <a:endParaRPr lang="es-EC"/>
        </a:p>
      </dgm:t>
    </dgm:pt>
    <dgm:pt modelId="{251D6915-DE5F-4397-B63A-872279504159}">
      <dgm:prSet/>
      <dgm:spPr/>
      <dgm:t>
        <a:bodyPr/>
        <a:lstStyle/>
        <a:p>
          <a:r>
            <a:rPr lang="es-ES">
              <a:solidFill>
                <a:schemeClr val="accent4"/>
              </a:solidFill>
            </a:rPr>
            <a:t>Altas °T ambientales, </a:t>
          </a:r>
          <a:endParaRPr lang="es-EC" dirty="0">
            <a:solidFill>
              <a:schemeClr val="accent4"/>
            </a:solidFill>
          </a:endParaRPr>
        </a:p>
      </dgm:t>
    </dgm:pt>
    <dgm:pt modelId="{5666460B-272E-4D99-9730-939AAD0E2FEF}" type="parTrans" cxnId="{29197CDB-A078-4268-880C-31D1CA953033}">
      <dgm:prSet/>
      <dgm:spPr/>
      <dgm:t>
        <a:bodyPr/>
        <a:lstStyle/>
        <a:p>
          <a:endParaRPr lang="es-EC"/>
        </a:p>
      </dgm:t>
    </dgm:pt>
    <dgm:pt modelId="{0FD39958-83AD-48CF-8D58-29F7C062D063}" type="sibTrans" cxnId="{29197CDB-A078-4268-880C-31D1CA953033}">
      <dgm:prSet/>
      <dgm:spPr/>
      <dgm:t>
        <a:bodyPr/>
        <a:lstStyle/>
        <a:p>
          <a:endParaRPr lang="es-EC"/>
        </a:p>
      </dgm:t>
    </dgm:pt>
    <dgm:pt modelId="{D6908F68-2564-45CC-BE84-DD84FE54B7DC}">
      <dgm:prSet/>
      <dgm:spPr/>
      <dgm:t>
        <a:bodyPr/>
        <a:lstStyle/>
        <a:p>
          <a:r>
            <a:rPr lang="es-ES" dirty="0">
              <a:solidFill>
                <a:schemeClr val="accent4"/>
              </a:solidFill>
            </a:rPr>
            <a:t>Inclusión de </a:t>
          </a:r>
          <a:r>
            <a:rPr lang="es-ES" dirty="0" err="1">
              <a:solidFill>
                <a:schemeClr val="accent4"/>
              </a:solidFill>
            </a:rPr>
            <a:t>aa</a:t>
          </a:r>
          <a:r>
            <a:rPr lang="es-ES" dirty="0">
              <a:solidFill>
                <a:schemeClr val="accent4"/>
              </a:solidFill>
            </a:rPr>
            <a:t> sintéticos, entre otros</a:t>
          </a:r>
          <a:endParaRPr lang="es-EC" dirty="0">
            <a:solidFill>
              <a:schemeClr val="accent4"/>
            </a:solidFill>
          </a:endParaRPr>
        </a:p>
      </dgm:t>
    </dgm:pt>
    <dgm:pt modelId="{8EA487E9-D4B8-4B32-ADBB-FA5CDF34B3DE}" type="parTrans" cxnId="{8BAFF17A-659D-4994-A738-77A781057CAD}">
      <dgm:prSet/>
      <dgm:spPr/>
      <dgm:t>
        <a:bodyPr/>
        <a:lstStyle/>
        <a:p>
          <a:endParaRPr lang="es-EC"/>
        </a:p>
      </dgm:t>
    </dgm:pt>
    <dgm:pt modelId="{FB316983-4CA6-4604-8399-A4F5C9A015FB}" type="sibTrans" cxnId="{8BAFF17A-659D-4994-A738-77A781057CAD}">
      <dgm:prSet/>
      <dgm:spPr/>
      <dgm:t>
        <a:bodyPr/>
        <a:lstStyle/>
        <a:p>
          <a:endParaRPr lang="es-EC"/>
        </a:p>
      </dgm:t>
    </dgm:pt>
    <dgm:pt modelId="{70A0588C-3C7C-45AC-B139-427575BB2068}" type="pres">
      <dgm:prSet presAssocID="{85BBD276-D8DC-4BB8-A94F-B0B0182CA71D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C3E7FDD3-96BA-48B2-A7FB-09BD35C9C3D2}" type="pres">
      <dgm:prSet presAssocID="{4AA0EB11-53C8-40C2-BFA8-4E1FD2176CC9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DD0BA546-0DB2-41B1-B044-343B49472EDE}" type="pres">
      <dgm:prSet presAssocID="{4AA0EB11-53C8-40C2-BFA8-4E1FD2176CC9}" presName="childText1" presStyleLbl="solidAlignAcc1" presStyleIdx="0" presStyleCnt="3" custScaleX="92788" custLinFactX="98765" custLinFactNeighborX="100000" custLinFactNeighborY="33977">
        <dgm:presLayoutVars>
          <dgm:chMax val="0"/>
          <dgm:chPref val="0"/>
          <dgm:bulletEnabled val="1"/>
        </dgm:presLayoutVars>
      </dgm:prSet>
      <dgm:spPr/>
    </dgm:pt>
    <dgm:pt modelId="{0023244D-C7DF-43E5-A163-7B3F7E15DFB8}" type="pres">
      <dgm:prSet presAssocID="{746DEDDB-286A-4243-9D42-43C38D65E284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7FBC8C05-510B-4850-86D7-E5977B9A00D7}" type="pres">
      <dgm:prSet presAssocID="{746DEDDB-286A-4243-9D42-43C38D65E284}" presName="childText2" presStyleLbl="solidAlignAcc1" presStyleIdx="1" presStyleCnt="3" custScaleX="90214" custLinFactNeighborX="-3227" custLinFactNeighborY="1461">
        <dgm:presLayoutVars>
          <dgm:chMax val="0"/>
          <dgm:chPref val="0"/>
          <dgm:bulletEnabled val="1"/>
        </dgm:presLayoutVars>
      </dgm:prSet>
      <dgm:spPr/>
    </dgm:pt>
    <dgm:pt modelId="{C6831765-2319-4B71-949D-54F7406305A9}" type="pres">
      <dgm:prSet presAssocID="{83BF7E91-C370-46C4-8D4D-4BC0AA053239}" presName="parentText3" presStyleLbl="node1" presStyleIdx="2" presStyleCnt="3" custLinFactNeighborX="42" custLinFactNeighborY="-1954">
        <dgm:presLayoutVars>
          <dgm:chMax/>
          <dgm:chPref val="3"/>
          <dgm:bulletEnabled val="1"/>
        </dgm:presLayoutVars>
      </dgm:prSet>
      <dgm:spPr/>
    </dgm:pt>
    <dgm:pt modelId="{91FC6F50-2674-43F4-A692-0C2E97145225}" type="pres">
      <dgm:prSet presAssocID="{83BF7E91-C370-46C4-8D4D-4BC0AA053239}" presName="childText3" presStyleLbl="solidAlignAcc1" presStyleIdx="2" presStyleCnt="3" custScaleX="90214" custLinFactX="-100000" custLinFactNeighborX="-103280" custLinFactNeighborY="-35693">
        <dgm:presLayoutVars>
          <dgm:chMax val="0"/>
          <dgm:chPref val="0"/>
          <dgm:bulletEnabled val="1"/>
        </dgm:presLayoutVars>
      </dgm:prSet>
      <dgm:spPr/>
    </dgm:pt>
  </dgm:ptLst>
  <dgm:cxnLst>
    <dgm:cxn modelId="{939E6B02-0F25-4732-9873-C04FFFCC3F1A}" type="presOf" srcId="{5376C163-04F4-4D60-AFC4-13A6D9729B8E}" destId="{DD0BA546-0DB2-41B1-B044-343B49472EDE}" srcOrd="0" destOrd="1" presId="urn:microsoft.com/office/officeart/2009/3/layout/IncreasingArrowsProcess"/>
    <dgm:cxn modelId="{37096614-909E-45A1-A0BD-DF574F0AB51B}" srcId="{83BF7E91-C370-46C4-8D4D-4BC0AA053239}" destId="{187E79AE-64E3-4D2B-BF5F-E0B96CE2C2B4}" srcOrd="0" destOrd="0" parTransId="{5BCB9860-2930-412D-AF8E-7507224A158F}" sibTransId="{E4174AFF-E84A-4931-A324-63A6A7B28101}"/>
    <dgm:cxn modelId="{85AC851C-2860-4393-A29E-D9DC0A0B684D}" srcId="{4AA0EB11-53C8-40C2-BFA8-4E1FD2176CC9}" destId="{5376C163-04F4-4D60-AFC4-13A6D9729B8E}" srcOrd="1" destOrd="0" parTransId="{3C11BC97-C221-4C4F-A016-65F9CAD69746}" sibTransId="{14DBDEDE-2941-4A77-B034-8D203E257DBE}"/>
    <dgm:cxn modelId="{21E29F33-06A7-4425-9F52-4E37F4553DED}" srcId="{85BBD276-D8DC-4BB8-A94F-B0B0182CA71D}" destId="{4AA0EB11-53C8-40C2-BFA8-4E1FD2176CC9}" srcOrd="0" destOrd="0" parTransId="{53F0AE54-0300-4AC1-BF6F-4437C17A3D4A}" sibTransId="{ECFCE42A-AAB3-4FC2-A879-9DC4F2E98155}"/>
    <dgm:cxn modelId="{93B30A38-FF89-46E8-80C0-77F32DE8F9F2}" srcId="{4AA0EB11-53C8-40C2-BFA8-4E1FD2176CC9}" destId="{E40BA63A-2FE8-4C82-ABFC-D14E60E98E49}" srcOrd="0" destOrd="0" parTransId="{AAB42B64-6A2D-4278-8D76-3A3C3DB31E37}" sibTransId="{A71A4E7C-85CF-4B8C-AED4-35BB947AC15B}"/>
    <dgm:cxn modelId="{9AA64263-7F50-4C63-A2BE-56E8B49CC38D}" type="presOf" srcId="{746DEDDB-286A-4243-9D42-43C38D65E284}" destId="{0023244D-C7DF-43E5-A163-7B3F7E15DFB8}" srcOrd="0" destOrd="0" presId="urn:microsoft.com/office/officeart/2009/3/layout/IncreasingArrowsProcess"/>
    <dgm:cxn modelId="{7F2A014A-F79F-413C-B327-6BB45C8F6ED9}" type="presOf" srcId="{4AA0EB11-53C8-40C2-BFA8-4E1FD2176CC9}" destId="{C3E7FDD3-96BA-48B2-A7FB-09BD35C9C3D2}" srcOrd="0" destOrd="0" presId="urn:microsoft.com/office/officeart/2009/3/layout/IncreasingArrowsProcess"/>
    <dgm:cxn modelId="{CF81A24A-E9BB-423B-84F2-8BD9263CD077}" type="presOf" srcId="{3A9151CF-D48E-45ED-99D1-979908BB1348}" destId="{DD0BA546-0DB2-41B1-B044-343B49472EDE}" srcOrd="0" destOrd="2" presId="urn:microsoft.com/office/officeart/2009/3/layout/IncreasingArrowsProcess"/>
    <dgm:cxn modelId="{25EF816B-F342-4566-8462-CFCEB5CB390E}" type="presOf" srcId="{D6908F68-2564-45CC-BE84-DD84FE54B7DC}" destId="{7FBC8C05-510B-4850-86D7-E5977B9A00D7}" srcOrd="0" destOrd="2" presId="urn:microsoft.com/office/officeart/2009/3/layout/IncreasingArrowsProcess"/>
    <dgm:cxn modelId="{5274E151-79C7-447D-8DF4-0D8123059005}" srcId="{746DEDDB-286A-4243-9D42-43C38D65E284}" destId="{EC18FD95-B9AB-492B-9D7A-87C7F33031E2}" srcOrd="0" destOrd="0" parTransId="{96E27E7F-BCC8-4F80-B26D-21D404A1D894}" sibTransId="{9C82E4FC-9ECC-47FD-A35A-51457CF55C18}"/>
    <dgm:cxn modelId="{8BAFF17A-659D-4994-A738-77A781057CAD}" srcId="{746DEDDB-286A-4243-9D42-43C38D65E284}" destId="{D6908F68-2564-45CC-BE84-DD84FE54B7DC}" srcOrd="2" destOrd="0" parTransId="{8EA487E9-D4B8-4B32-ADBB-FA5CDF34B3DE}" sibTransId="{FB316983-4CA6-4604-8399-A4F5C9A015FB}"/>
    <dgm:cxn modelId="{4891D67F-3D29-44CE-8643-5DF9F4B6743A}" type="presOf" srcId="{187E79AE-64E3-4D2B-BF5F-E0B96CE2C2B4}" destId="{91FC6F50-2674-43F4-A692-0C2E97145225}" srcOrd="0" destOrd="0" presId="urn:microsoft.com/office/officeart/2009/3/layout/IncreasingArrowsProcess"/>
    <dgm:cxn modelId="{DD292A92-E393-4EAE-B0FC-6CFEC489A1AA}" type="presOf" srcId="{85BBD276-D8DC-4BB8-A94F-B0B0182CA71D}" destId="{70A0588C-3C7C-45AC-B139-427575BB2068}" srcOrd="0" destOrd="0" presId="urn:microsoft.com/office/officeart/2009/3/layout/IncreasingArrowsProcess"/>
    <dgm:cxn modelId="{42996899-9A32-4C68-A944-FA8AF6299D4F}" type="presOf" srcId="{E40BA63A-2FE8-4C82-ABFC-D14E60E98E49}" destId="{DD0BA546-0DB2-41B1-B044-343B49472EDE}" srcOrd="0" destOrd="0" presId="urn:microsoft.com/office/officeart/2009/3/layout/IncreasingArrowsProcess"/>
    <dgm:cxn modelId="{F045DCC2-F4F8-4356-892A-26AA5B49D16B}" type="presOf" srcId="{EC18FD95-B9AB-492B-9D7A-87C7F33031E2}" destId="{7FBC8C05-510B-4850-86D7-E5977B9A00D7}" srcOrd="0" destOrd="0" presId="urn:microsoft.com/office/officeart/2009/3/layout/IncreasingArrowsProcess"/>
    <dgm:cxn modelId="{B43258C8-B1A9-4CEF-85E8-1BB892FA968F}" srcId="{4AA0EB11-53C8-40C2-BFA8-4E1FD2176CC9}" destId="{3A9151CF-D48E-45ED-99D1-979908BB1348}" srcOrd="2" destOrd="0" parTransId="{5E8CC4E2-E245-4D85-B50C-7402763F483D}" sibTransId="{44BB13B9-0FDD-4FB9-B95E-088C8F5407CB}"/>
    <dgm:cxn modelId="{2FF8FAC8-B6CD-4FD7-A500-D8E8349F6CE3}" type="presOf" srcId="{251D6915-DE5F-4397-B63A-872279504159}" destId="{7FBC8C05-510B-4850-86D7-E5977B9A00D7}" srcOrd="0" destOrd="1" presId="urn:microsoft.com/office/officeart/2009/3/layout/IncreasingArrowsProcess"/>
    <dgm:cxn modelId="{29197CDB-A078-4268-880C-31D1CA953033}" srcId="{746DEDDB-286A-4243-9D42-43C38D65E284}" destId="{251D6915-DE5F-4397-B63A-872279504159}" srcOrd="1" destOrd="0" parTransId="{5666460B-272E-4D99-9730-939AAD0E2FEF}" sibTransId="{0FD39958-83AD-48CF-8D58-29F7C062D063}"/>
    <dgm:cxn modelId="{B26D2DDC-CB10-4CC6-A2D6-A3AA70F24A60}" type="presOf" srcId="{83BF7E91-C370-46C4-8D4D-4BC0AA053239}" destId="{C6831765-2319-4B71-949D-54F7406305A9}" srcOrd="0" destOrd="0" presId="urn:microsoft.com/office/officeart/2009/3/layout/IncreasingArrowsProcess"/>
    <dgm:cxn modelId="{F202E9FA-7B4C-487F-A486-F42B62E459CF}" srcId="{85BBD276-D8DC-4BB8-A94F-B0B0182CA71D}" destId="{746DEDDB-286A-4243-9D42-43C38D65E284}" srcOrd="1" destOrd="0" parTransId="{B3DEA307-84F5-4822-9917-5372C8CB22D0}" sibTransId="{8A4BAA29-C820-404E-984D-51B2810282CE}"/>
    <dgm:cxn modelId="{F7FAA8FF-511E-4D57-8B11-A451FC4D4EEF}" srcId="{85BBD276-D8DC-4BB8-A94F-B0B0182CA71D}" destId="{83BF7E91-C370-46C4-8D4D-4BC0AA053239}" srcOrd="2" destOrd="0" parTransId="{4D8D5E26-4480-4D6F-9794-07525695EA91}" sibTransId="{CDE8A69F-0E5E-4E0A-893C-BE8832B450AA}"/>
    <dgm:cxn modelId="{877B42B8-0C93-4A29-BF84-EBCF47A62447}" type="presParOf" srcId="{70A0588C-3C7C-45AC-B139-427575BB2068}" destId="{C3E7FDD3-96BA-48B2-A7FB-09BD35C9C3D2}" srcOrd="0" destOrd="0" presId="urn:microsoft.com/office/officeart/2009/3/layout/IncreasingArrowsProcess"/>
    <dgm:cxn modelId="{3F553F44-493A-478D-930A-1752E0CA63CB}" type="presParOf" srcId="{70A0588C-3C7C-45AC-B139-427575BB2068}" destId="{DD0BA546-0DB2-41B1-B044-343B49472EDE}" srcOrd="1" destOrd="0" presId="urn:microsoft.com/office/officeart/2009/3/layout/IncreasingArrowsProcess"/>
    <dgm:cxn modelId="{F75E5E1C-00AA-4F67-9B57-3FC3900BB58F}" type="presParOf" srcId="{70A0588C-3C7C-45AC-B139-427575BB2068}" destId="{0023244D-C7DF-43E5-A163-7B3F7E15DFB8}" srcOrd="2" destOrd="0" presId="urn:microsoft.com/office/officeart/2009/3/layout/IncreasingArrowsProcess"/>
    <dgm:cxn modelId="{106903A5-74A4-4135-9C1E-CF21FFA5A8E8}" type="presParOf" srcId="{70A0588C-3C7C-45AC-B139-427575BB2068}" destId="{7FBC8C05-510B-4850-86D7-E5977B9A00D7}" srcOrd="3" destOrd="0" presId="urn:microsoft.com/office/officeart/2009/3/layout/IncreasingArrowsProcess"/>
    <dgm:cxn modelId="{28A7B2E1-581D-4490-92DB-DAEAD3640AAC}" type="presParOf" srcId="{70A0588C-3C7C-45AC-B139-427575BB2068}" destId="{C6831765-2319-4B71-949D-54F7406305A9}" srcOrd="4" destOrd="0" presId="urn:microsoft.com/office/officeart/2009/3/layout/IncreasingArrowsProcess"/>
    <dgm:cxn modelId="{54824A96-6618-4324-A686-918CB71C3AF3}" type="presParOf" srcId="{70A0588C-3C7C-45AC-B139-427575BB2068}" destId="{91FC6F50-2674-43F4-A692-0C2E97145225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85CAF4-79BA-44BB-8A19-AD9F71ABEC97}" type="doc">
      <dgm:prSet loTypeId="urn:microsoft.com/office/officeart/2005/8/layout/chevron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82EDBDB2-5467-4F8C-B48B-C00229F531C8}">
      <dgm:prSet phldrT="[Texto]"/>
      <dgm:spPr/>
      <dgm:t>
        <a:bodyPr/>
        <a:lstStyle/>
        <a:p>
          <a:r>
            <a:rPr lang="es-EC" dirty="0"/>
            <a:t>Gallinas </a:t>
          </a:r>
          <a:r>
            <a:rPr lang="es-EC" dirty="0" err="1"/>
            <a:t>Lohmann</a:t>
          </a:r>
          <a:r>
            <a:rPr lang="es-EC" dirty="0"/>
            <a:t> Brown</a:t>
          </a:r>
        </a:p>
      </dgm:t>
    </dgm:pt>
    <dgm:pt modelId="{1A17541D-28ED-4386-A09F-0ADACBF4560D}" type="parTrans" cxnId="{EBF62B41-858F-4B0F-A332-470173417325}">
      <dgm:prSet/>
      <dgm:spPr/>
      <dgm:t>
        <a:bodyPr/>
        <a:lstStyle/>
        <a:p>
          <a:endParaRPr lang="es-EC"/>
        </a:p>
      </dgm:t>
    </dgm:pt>
    <dgm:pt modelId="{12E7F3ED-FBDC-49DA-9037-F2C5F0EA1523}" type="sibTrans" cxnId="{EBF62B41-858F-4B0F-A332-470173417325}">
      <dgm:prSet/>
      <dgm:spPr/>
      <dgm:t>
        <a:bodyPr/>
        <a:lstStyle/>
        <a:p>
          <a:endParaRPr lang="es-EC"/>
        </a:p>
      </dgm:t>
    </dgm:pt>
    <dgm:pt modelId="{2E8BD95E-0A57-4723-858C-2246F517A68C}">
      <dgm:prSet phldrT="[Texto]"/>
      <dgm:spPr/>
      <dgm:t>
        <a:bodyPr/>
        <a:lstStyle/>
        <a:p>
          <a:r>
            <a:rPr lang="es-EC" dirty="0"/>
            <a:t>27-35 semanas de edad</a:t>
          </a:r>
        </a:p>
      </dgm:t>
    </dgm:pt>
    <dgm:pt modelId="{5381F16E-39F1-4BA9-85D9-63F328388AAC}" type="parTrans" cxnId="{09C4D368-7CC7-4A17-ABAA-F620412EB17D}">
      <dgm:prSet/>
      <dgm:spPr/>
      <dgm:t>
        <a:bodyPr/>
        <a:lstStyle/>
        <a:p>
          <a:endParaRPr lang="es-EC"/>
        </a:p>
      </dgm:t>
    </dgm:pt>
    <dgm:pt modelId="{EA83BC41-6784-484B-906D-4A8E4FB169DF}" type="sibTrans" cxnId="{09C4D368-7CC7-4A17-ABAA-F620412EB17D}">
      <dgm:prSet/>
      <dgm:spPr/>
      <dgm:t>
        <a:bodyPr/>
        <a:lstStyle/>
        <a:p>
          <a:endParaRPr lang="es-EC"/>
        </a:p>
      </dgm:t>
    </dgm:pt>
    <dgm:pt modelId="{90FC8480-B6BF-4AE9-A145-F005A59273F2}">
      <dgm:prSet phldrT="[Texto]"/>
      <dgm:spPr/>
      <dgm:t>
        <a:bodyPr/>
        <a:lstStyle/>
        <a:p>
          <a:r>
            <a:rPr lang="es-EC" dirty="0"/>
            <a:t>1.855 g. 1.977 g. peso inicial</a:t>
          </a:r>
        </a:p>
      </dgm:t>
    </dgm:pt>
    <dgm:pt modelId="{1D55ECA4-C7B8-47B3-920E-70C7A572ABE3}" type="parTrans" cxnId="{F8A8F656-DE54-423B-B5AF-08DAC261FF3E}">
      <dgm:prSet/>
      <dgm:spPr/>
      <dgm:t>
        <a:bodyPr/>
        <a:lstStyle/>
        <a:p>
          <a:endParaRPr lang="es-EC"/>
        </a:p>
      </dgm:t>
    </dgm:pt>
    <dgm:pt modelId="{4CB2078C-6FF6-49CA-B364-64E76D41DF5E}" type="sibTrans" cxnId="{F8A8F656-DE54-423B-B5AF-08DAC261FF3E}">
      <dgm:prSet/>
      <dgm:spPr/>
      <dgm:t>
        <a:bodyPr/>
        <a:lstStyle/>
        <a:p>
          <a:endParaRPr lang="es-EC"/>
        </a:p>
      </dgm:t>
    </dgm:pt>
    <dgm:pt modelId="{5A243DBD-F44F-4B1F-A6F1-46FD3AF1EA77}">
      <dgm:prSet phldrT="[Texto]"/>
      <dgm:spPr/>
      <dgm:t>
        <a:bodyPr/>
        <a:lstStyle/>
        <a:p>
          <a:r>
            <a:rPr lang="es-EC" dirty="0"/>
            <a:t>Tratamientos</a:t>
          </a:r>
        </a:p>
      </dgm:t>
    </dgm:pt>
    <dgm:pt modelId="{56845E55-0971-4269-A4BF-3E5BFD198E4C}" type="parTrans" cxnId="{850267E9-A108-4EAE-93CF-19B3E112BDA9}">
      <dgm:prSet/>
      <dgm:spPr/>
      <dgm:t>
        <a:bodyPr/>
        <a:lstStyle/>
        <a:p>
          <a:endParaRPr lang="es-EC"/>
        </a:p>
      </dgm:t>
    </dgm:pt>
    <dgm:pt modelId="{3C5063DA-0740-4A04-AF4F-364C9738C89A}" type="sibTrans" cxnId="{850267E9-A108-4EAE-93CF-19B3E112BDA9}">
      <dgm:prSet/>
      <dgm:spPr/>
      <dgm:t>
        <a:bodyPr/>
        <a:lstStyle/>
        <a:p>
          <a:endParaRPr lang="es-EC"/>
        </a:p>
      </dgm:t>
    </dgm:pt>
    <dgm:pt modelId="{1A4F6E1A-91CE-4E84-A824-CC36D9A01AD1}">
      <dgm:prSet phldrT="[Texto]"/>
      <dgm:spPr/>
      <dgm:t>
        <a:bodyPr/>
        <a:lstStyle/>
        <a:p>
          <a:r>
            <a:rPr lang="es-EC" dirty="0"/>
            <a:t>T1 Sin adición de fosfato de sodio </a:t>
          </a:r>
        </a:p>
      </dgm:t>
    </dgm:pt>
    <dgm:pt modelId="{43CC7F7F-7184-4DBC-896C-5787F76BE6B1}" type="parTrans" cxnId="{149E2015-35CF-4DA7-8266-12C7D0AC69AF}">
      <dgm:prSet/>
      <dgm:spPr/>
      <dgm:t>
        <a:bodyPr/>
        <a:lstStyle/>
        <a:p>
          <a:endParaRPr lang="es-EC"/>
        </a:p>
      </dgm:t>
    </dgm:pt>
    <dgm:pt modelId="{CAB06D40-DF81-4ED1-9940-F7AF5606BB41}" type="sibTrans" cxnId="{149E2015-35CF-4DA7-8266-12C7D0AC69AF}">
      <dgm:prSet/>
      <dgm:spPr/>
      <dgm:t>
        <a:bodyPr/>
        <a:lstStyle/>
        <a:p>
          <a:endParaRPr lang="es-EC"/>
        </a:p>
      </dgm:t>
    </dgm:pt>
    <dgm:pt modelId="{A870A49A-4277-4E0E-8166-BF2E336E86AB}">
      <dgm:prSet phldrT="[Texto]"/>
      <dgm:spPr/>
      <dgm:t>
        <a:bodyPr/>
        <a:lstStyle/>
        <a:p>
          <a:r>
            <a:rPr lang="es-EC" dirty="0"/>
            <a:t>T3 </a:t>
          </a:r>
          <a:r>
            <a:rPr lang="es-ES" dirty="0"/>
            <a:t>3 kilos de fosfato de sodio/</a:t>
          </a:r>
          <a:r>
            <a:rPr lang="es-ES" dirty="0" err="1"/>
            <a:t>Tn</a:t>
          </a:r>
          <a:r>
            <a:rPr lang="es-ES" dirty="0"/>
            <a:t> alimento</a:t>
          </a:r>
          <a:endParaRPr lang="es-EC" dirty="0"/>
        </a:p>
      </dgm:t>
    </dgm:pt>
    <dgm:pt modelId="{CA3A6915-7E19-4504-8424-54D0172F822A}" type="parTrans" cxnId="{59E5DFFE-9E8A-4053-9BE2-F2BD9D5C48E9}">
      <dgm:prSet/>
      <dgm:spPr/>
      <dgm:t>
        <a:bodyPr/>
        <a:lstStyle/>
        <a:p>
          <a:endParaRPr lang="es-EC"/>
        </a:p>
      </dgm:t>
    </dgm:pt>
    <dgm:pt modelId="{ECCBA45B-1916-48C8-AA1E-739757AADC11}" type="sibTrans" cxnId="{59E5DFFE-9E8A-4053-9BE2-F2BD9D5C48E9}">
      <dgm:prSet/>
      <dgm:spPr/>
      <dgm:t>
        <a:bodyPr/>
        <a:lstStyle/>
        <a:p>
          <a:endParaRPr lang="es-EC"/>
        </a:p>
      </dgm:t>
    </dgm:pt>
    <dgm:pt modelId="{D01CD9DB-446B-4BD3-955C-CF957AD5FCB4}">
      <dgm:prSet phldrT="[Texto]"/>
      <dgm:spPr/>
      <dgm:t>
        <a:bodyPr/>
        <a:lstStyle/>
        <a:p>
          <a:r>
            <a:rPr lang="es-EC" dirty="0"/>
            <a:t>Unidad Experimental</a:t>
          </a:r>
        </a:p>
      </dgm:t>
    </dgm:pt>
    <dgm:pt modelId="{32DF8FEC-9537-4F8E-88B1-4A81859DB6B7}" type="parTrans" cxnId="{12BF2AD7-B738-4AF8-A43D-0136C21E10E5}">
      <dgm:prSet/>
      <dgm:spPr/>
      <dgm:t>
        <a:bodyPr/>
        <a:lstStyle/>
        <a:p>
          <a:endParaRPr lang="es-EC"/>
        </a:p>
      </dgm:t>
    </dgm:pt>
    <dgm:pt modelId="{DE2576BE-BBD8-4262-9CB8-7547679561D4}" type="sibTrans" cxnId="{12BF2AD7-B738-4AF8-A43D-0136C21E10E5}">
      <dgm:prSet/>
      <dgm:spPr/>
      <dgm:t>
        <a:bodyPr/>
        <a:lstStyle/>
        <a:p>
          <a:endParaRPr lang="es-EC"/>
        </a:p>
      </dgm:t>
    </dgm:pt>
    <dgm:pt modelId="{2C432796-4C5F-4821-956B-AA6B8373313B}">
      <dgm:prSet phldrT="[Texto]"/>
      <dgm:spPr/>
      <dgm:t>
        <a:bodyPr/>
        <a:lstStyle/>
        <a:p>
          <a:r>
            <a:rPr lang="es-EC" dirty="0"/>
            <a:t>5 animales/jaula (</a:t>
          </a:r>
          <a:r>
            <a:rPr lang="es-ES" dirty="0"/>
            <a:t>40,6 × 45,7 cm.) </a:t>
          </a:r>
          <a:endParaRPr lang="es-EC" dirty="0"/>
        </a:p>
      </dgm:t>
    </dgm:pt>
    <dgm:pt modelId="{A6514830-585E-4A74-B775-0F8B37B80631}" type="parTrans" cxnId="{FED72946-2ABD-473D-BE3A-A79A5C4F0027}">
      <dgm:prSet/>
      <dgm:spPr/>
      <dgm:t>
        <a:bodyPr/>
        <a:lstStyle/>
        <a:p>
          <a:endParaRPr lang="es-EC"/>
        </a:p>
      </dgm:t>
    </dgm:pt>
    <dgm:pt modelId="{05BA9180-142B-428F-9935-80D6AFFFEFAE}" type="sibTrans" cxnId="{FED72946-2ABD-473D-BE3A-A79A5C4F0027}">
      <dgm:prSet/>
      <dgm:spPr/>
      <dgm:t>
        <a:bodyPr/>
        <a:lstStyle/>
        <a:p>
          <a:endParaRPr lang="es-EC"/>
        </a:p>
      </dgm:t>
    </dgm:pt>
    <dgm:pt modelId="{4740F3D9-EA01-47E2-BB33-C51703656F9A}">
      <dgm:prSet phldrT="[Texto]"/>
      <dgm:spPr/>
      <dgm:t>
        <a:bodyPr/>
        <a:lstStyle/>
        <a:p>
          <a:r>
            <a:rPr lang="es-EC" dirty="0"/>
            <a:t>50 repeticiones</a:t>
          </a:r>
        </a:p>
      </dgm:t>
    </dgm:pt>
    <dgm:pt modelId="{F0898822-3051-4648-87C5-4923535AFB6C}" type="parTrans" cxnId="{FA66A8AB-1974-483C-BF22-06C33EED3C6A}">
      <dgm:prSet/>
      <dgm:spPr/>
      <dgm:t>
        <a:bodyPr/>
        <a:lstStyle/>
        <a:p>
          <a:endParaRPr lang="es-EC"/>
        </a:p>
      </dgm:t>
    </dgm:pt>
    <dgm:pt modelId="{493121DF-07BE-43A2-8692-9FED643D8DD2}" type="sibTrans" cxnId="{FA66A8AB-1974-483C-BF22-06C33EED3C6A}">
      <dgm:prSet/>
      <dgm:spPr/>
      <dgm:t>
        <a:bodyPr/>
        <a:lstStyle/>
        <a:p>
          <a:endParaRPr lang="es-EC"/>
        </a:p>
      </dgm:t>
    </dgm:pt>
    <dgm:pt modelId="{CD89C4BE-A235-4546-8C5A-0588C094F8FA}">
      <dgm:prSet phldrT="[Texto]"/>
      <dgm:spPr/>
      <dgm:t>
        <a:bodyPr/>
        <a:lstStyle/>
        <a:p>
          <a:r>
            <a:rPr lang="es-EC" dirty="0"/>
            <a:t>T2 </a:t>
          </a:r>
          <a:r>
            <a:rPr lang="es-ES" dirty="0"/>
            <a:t>1,5 kilos de fosfato de sodio/</a:t>
          </a:r>
          <a:r>
            <a:rPr lang="es-ES" dirty="0" err="1"/>
            <a:t>Tn</a:t>
          </a:r>
          <a:r>
            <a:rPr lang="es-ES" dirty="0"/>
            <a:t> alimento</a:t>
          </a:r>
          <a:endParaRPr lang="es-EC" dirty="0"/>
        </a:p>
      </dgm:t>
    </dgm:pt>
    <dgm:pt modelId="{36F52F14-85F8-4720-9DD9-5E0FF631E841}" type="parTrans" cxnId="{69E551B7-821C-44DB-84C9-E7C488773FBF}">
      <dgm:prSet/>
      <dgm:spPr/>
      <dgm:t>
        <a:bodyPr/>
        <a:lstStyle/>
        <a:p>
          <a:endParaRPr lang="es-EC"/>
        </a:p>
      </dgm:t>
    </dgm:pt>
    <dgm:pt modelId="{284A786D-4906-4B37-A49F-3D0C08A5F44F}" type="sibTrans" cxnId="{69E551B7-821C-44DB-84C9-E7C488773FBF}">
      <dgm:prSet/>
      <dgm:spPr/>
      <dgm:t>
        <a:bodyPr/>
        <a:lstStyle/>
        <a:p>
          <a:endParaRPr lang="es-EC"/>
        </a:p>
      </dgm:t>
    </dgm:pt>
    <dgm:pt modelId="{D14DB263-5410-46EB-A32A-CD5E52692F00}">
      <dgm:prSet phldrT="[Texto]"/>
      <dgm:spPr/>
      <dgm:t>
        <a:bodyPr/>
        <a:lstStyle/>
        <a:p>
          <a:r>
            <a:rPr lang="es-EC" dirty="0"/>
            <a:t>Diseño Experimental</a:t>
          </a:r>
        </a:p>
      </dgm:t>
    </dgm:pt>
    <dgm:pt modelId="{BE799461-EEEF-4E36-8410-3CBF3A75AF37}" type="parTrans" cxnId="{A0508549-CC96-4510-8B14-C49838FDD3C8}">
      <dgm:prSet/>
      <dgm:spPr/>
      <dgm:t>
        <a:bodyPr/>
        <a:lstStyle/>
        <a:p>
          <a:endParaRPr lang="es-EC"/>
        </a:p>
      </dgm:t>
    </dgm:pt>
    <dgm:pt modelId="{B776A1B8-EFF8-4C0E-9C42-1B8EBECA0D55}" type="sibTrans" cxnId="{A0508549-CC96-4510-8B14-C49838FDD3C8}">
      <dgm:prSet/>
      <dgm:spPr/>
      <dgm:t>
        <a:bodyPr/>
        <a:lstStyle/>
        <a:p>
          <a:endParaRPr lang="es-EC"/>
        </a:p>
      </dgm:t>
    </dgm:pt>
    <dgm:pt modelId="{0CB8CEEA-7DEE-42D0-BA6A-943C7B77D024}">
      <dgm:prSet/>
      <dgm:spPr/>
      <dgm:t>
        <a:bodyPr/>
        <a:lstStyle/>
        <a:p>
          <a:r>
            <a:rPr lang="es-EC"/>
            <a:t>Diseño Completamente </a:t>
          </a:r>
          <a:r>
            <a:rPr lang="es-EC" dirty="0"/>
            <a:t>al azar (DCA)</a:t>
          </a:r>
        </a:p>
      </dgm:t>
    </dgm:pt>
    <dgm:pt modelId="{1B93108C-5DF3-4332-AA06-B9064E9CDF78}" type="parTrans" cxnId="{CE005519-888C-4176-A724-2CDFF8469D9B}">
      <dgm:prSet/>
      <dgm:spPr/>
      <dgm:t>
        <a:bodyPr/>
        <a:lstStyle/>
        <a:p>
          <a:endParaRPr lang="es-EC"/>
        </a:p>
      </dgm:t>
    </dgm:pt>
    <dgm:pt modelId="{8D9EEFF3-284A-4368-A1FF-4E50FA9E5EF2}" type="sibTrans" cxnId="{CE005519-888C-4176-A724-2CDFF8469D9B}">
      <dgm:prSet/>
      <dgm:spPr/>
      <dgm:t>
        <a:bodyPr/>
        <a:lstStyle/>
        <a:p>
          <a:endParaRPr lang="es-EC"/>
        </a:p>
      </dgm:t>
    </dgm:pt>
    <dgm:pt modelId="{27DD6FB2-76D0-48EF-B925-FCD1A4B6FCE9}" type="pres">
      <dgm:prSet presAssocID="{1A85CAF4-79BA-44BB-8A19-AD9F71ABEC97}" presName="linearFlow" presStyleCnt="0">
        <dgm:presLayoutVars>
          <dgm:dir/>
          <dgm:animLvl val="lvl"/>
          <dgm:resizeHandles val="exact"/>
        </dgm:presLayoutVars>
      </dgm:prSet>
      <dgm:spPr/>
    </dgm:pt>
    <dgm:pt modelId="{99D81459-11E3-4790-B658-D8F04A407086}" type="pres">
      <dgm:prSet presAssocID="{82EDBDB2-5467-4F8C-B48B-C00229F531C8}" presName="composite" presStyleCnt="0"/>
      <dgm:spPr/>
    </dgm:pt>
    <dgm:pt modelId="{434C0DF7-28BE-47E8-B56D-A68B456977D6}" type="pres">
      <dgm:prSet presAssocID="{82EDBDB2-5467-4F8C-B48B-C00229F531C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D6B8F610-7D64-4E46-9706-0E32507AA982}" type="pres">
      <dgm:prSet presAssocID="{82EDBDB2-5467-4F8C-B48B-C00229F531C8}" presName="descendantText" presStyleLbl="alignAcc1" presStyleIdx="0" presStyleCnt="4" custScaleX="81357">
        <dgm:presLayoutVars>
          <dgm:bulletEnabled val="1"/>
        </dgm:presLayoutVars>
      </dgm:prSet>
      <dgm:spPr/>
    </dgm:pt>
    <dgm:pt modelId="{05EF43F5-5EC3-4D9D-BADE-036D81D941B4}" type="pres">
      <dgm:prSet presAssocID="{12E7F3ED-FBDC-49DA-9037-F2C5F0EA1523}" presName="sp" presStyleCnt="0"/>
      <dgm:spPr/>
    </dgm:pt>
    <dgm:pt modelId="{A33D0B75-862C-4C06-A33A-B884151FEF5C}" type="pres">
      <dgm:prSet presAssocID="{5A243DBD-F44F-4B1F-A6F1-46FD3AF1EA77}" presName="composite" presStyleCnt="0"/>
      <dgm:spPr/>
    </dgm:pt>
    <dgm:pt modelId="{1FD0EE37-A05A-4D71-A442-776EF47C36BB}" type="pres">
      <dgm:prSet presAssocID="{5A243DBD-F44F-4B1F-A6F1-46FD3AF1EA77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587E328-8ECC-425D-B5A5-541A23724781}" type="pres">
      <dgm:prSet presAssocID="{5A243DBD-F44F-4B1F-A6F1-46FD3AF1EA77}" presName="descendantText" presStyleLbl="alignAcc1" presStyleIdx="1" presStyleCnt="4" custScaleX="81357">
        <dgm:presLayoutVars>
          <dgm:bulletEnabled val="1"/>
        </dgm:presLayoutVars>
      </dgm:prSet>
      <dgm:spPr/>
    </dgm:pt>
    <dgm:pt modelId="{60C799D0-39BF-430F-AAB5-A220DE2F3900}" type="pres">
      <dgm:prSet presAssocID="{3C5063DA-0740-4A04-AF4F-364C9738C89A}" presName="sp" presStyleCnt="0"/>
      <dgm:spPr/>
    </dgm:pt>
    <dgm:pt modelId="{C8BA0CE8-3219-449B-8B90-215A31F4AC30}" type="pres">
      <dgm:prSet presAssocID="{D01CD9DB-446B-4BD3-955C-CF957AD5FCB4}" presName="composite" presStyleCnt="0"/>
      <dgm:spPr/>
    </dgm:pt>
    <dgm:pt modelId="{0A6CDC80-B8C3-4C1A-9158-026EB007381F}" type="pres">
      <dgm:prSet presAssocID="{D01CD9DB-446B-4BD3-955C-CF957AD5FCB4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CA2C8258-A1B3-4C8D-A9FF-C08332B21D69}" type="pres">
      <dgm:prSet presAssocID="{D01CD9DB-446B-4BD3-955C-CF957AD5FCB4}" presName="descendantText" presStyleLbl="alignAcc1" presStyleIdx="2" presStyleCnt="4" custScaleX="81357">
        <dgm:presLayoutVars>
          <dgm:bulletEnabled val="1"/>
        </dgm:presLayoutVars>
      </dgm:prSet>
      <dgm:spPr/>
    </dgm:pt>
    <dgm:pt modelId="{6E57825A-2137-427A-A3AC-98E96E2F7754}" type="pres">
      <dgm:prSet presAssocID="{DE2576BE-BBD8-4262-9CB8-7547679561D4}" presName="sp" presStyleCnt="0"/>
      <dgm:spPr/>
    </dgm:pt>
    <dgm:pt modelId="{18F29A4D-4D90-4651-A746-8C09C76EA084}" type="pres">
      <dgm:prSet presAssocID="{D14DB263-5410-46EB-A32A-CD5E52692F00}" presName="composite" presStyleCnt="0"/>
      <dgm:spPr/>
    </dgm:pt>
    <dgm:pt modelId="{CC9AC15B-3B9F-47A6-840F-C54402C2EE47}" type="pres">
      <dgm:prSet presAssocID="{D14DB263-5410-46EB-A32A-CD5E52692F0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2539E6B-2189-4C0D-A9C7-ED6BEBD1A71C}" type="pres">
      <dgm:prSet presAssocID="{D14DB263-5410-46EB-A32A-CD5E52692F00}" presName="descendantText" presStyleLbl="alignAcc1" presStyleIdx="3" presStyleCnt="4" custScaleX="81357">
        <dgm:presLayoutVars>
          <dgm:bulletEnabled val="1"/>
        </dgm:presLayoutVars>
      </dgm:prSet>
      <dgm:spPr/>
    </dgm:pt>
  </dgm:ptLst>
  <dgm:cxnLst>
    <dgm:cxn modelId="{84E91B00-2EE6-4086-962A-14B190612110}" type="presOf" srcId="{A870A49A-4277-4E0E-8166-BF2E336E86AB}" destId="{4587E328-8ECC-425D-B5A5-541A23724781}" srcOrd="0" destOrd="2" presId="urn:microsoft.com/office/officeart/2005/8/layout/chevron2"/>
    <dgm:cxn modelId="{06247612-9AA2-4D03-B3FB-09457BC8CA7F}" type="presOf" srcId="{5A243DBD-F44F-4B1F-A6F1-46FD3AF1EA77}" destId="{1FD0EE37-A05A-4D71-A442-776EF47C36BB}" srcOrd="0" destOrd="0" presId="urn:microsoft.com/office/officeart/2005/8/layout/chevron2"/>
    <dgm:cxn modelId="{149E2015-35CF-4DA7-8266-12C7D0AC69AF}" srcId="{5A243DBD-F44F-4B1F-A6F1-46FD3AF1EA77}" destId="{1A4F6E1A-91CE-4E84-A824-CC36D9A01AD1}" srcOrd="0" destOrd="0" parTransId="{43CC7F7F-7184-4DBC-896C-5787F76BE6B1}" sibTransId="{CAB06D40-DF81-4ED1-9940-F7AF5606BB41}"/>
    <dgm:cxn modelId="{CE005519-888C-4176-A724-2CDFF8469D9B}" srcId="{D14DB263-5410-46EB-A32A-CD5E52692F00}" destId="{0CB8CEEA-7DEE-42D0-BA6A-943C7B77D024}" srcOrd="0" destOrd="0" parTransId="{1B93108C-5DF3-4332-AA06-B9064E9CDF78}" sibTransId="{8D9EEFF3-284A-4368-A1FF-4E50FA9E5EF2}"/>
    <dgm:cxn modelId="{2118BC1B-B340-45EA-9E4F-80BE5FAA94A3}" type="presOf" srcId="{82EDBDB2-5467-4F8C-B48B-C00229F531C8}" destId="{434C0DF7-28BE-47E8-B56D-A68B456977D6}" srcOrd="0" destOrd="0" presId="urn:microsoft.com/office/officeart/2005/8/layout/chevron2"/>
    <dgm:cxn modelId="{902BE91C-EE81-475B-8862-ABC6055CCC80}" type="presOf" srcId="{CD89C4BE-A235-4546-8C5A-0588C094F8FA}" destId="{4587E328-8ECC-425D-B5A5-541A23724781}" srcOrd="0" destOrd="1" presId="urn:microsoft.com/office/officeart/2005/8/layout/chevron2"/>
    <dgm:cxn modelId="{3785CC3B-18C3-4D4E-B9BB-629324C2A45D}" type="presOf" srcId="{2C432796-4C5F-4821-956B-AA6B8373313B}" destId="{CA2C8258-A1B3-4C8D-A9FF-C08332B21D69}" srcOrd="0" destOrd="0" presId="urn:microsoft.com/office/officeart/2005/8/layout/chevron2"/>
    <dgm:cxn modelId="{EBF62B41-858F-4B0F-A332-470173417325}" srcId="{1A85CAF4-79BA-44BB-8A19-AD9F71ABEC97}" destId="{82EDBDB2-5467-4F8C-B48B-C00229F531C8}" srcOrd="0" destOrd="0" parTransId="{1A17541D-28ED-4386-A09F-0ADACBF4560D}" sibTransId="{12E7F3ED-FBDC-49DA-9037-F2C5F0EA1523}"/>
    <dgm:cxn modelId="{FED72946-2ABD-473D-BE3A-A79A5C4F0027}" srcId="{D01CD9DB-446B-4BD3-955C-CF957AD5FCB4}" destId="{2C432796-4C5F-4821-956B-AA6B8373313B}" srcOrd="0" destOrd="0" parTransId="{A6514830-585E-4A74-B775-0F8B37B80631}" sibTransId="{05BA9180-142B-428F-9935-80D6AFFFEFAE}"/>
    <dgm:cxn modelId="{09C4D368-7CC7-4A17-ABAA-F620412EB17D}" srcId="{82EDBDB2-5467-4F8C-B48B-C00229F531C8}" destId="{2E8BD95E-0A57-4723-858C-2246F517A68C}" srcOrd="0" destOrd="0" parTransId="{5381F16E-39F1-4BA9-85D9-63F328388AAC}" sibTransId="{EA83BC41-6784-484B-906D-4A8E4FB169DF}"/>
    <dgm:cxn modelId="{A0508549-CC96-4510-8B14-C49838FDD3C8}" srcId="{1A85CAF4-79BA-44BB-8A19-AD9F71ABEC97}" destId="{D14DB263-5410-46EB-A32A-CD5E52692F00}" srcOrd="3" destOrd="0" parTransId="{BE799461-EEEF-4E36-8410-3CBF3A75AF37}" sibTransId="{B776A1B8-EFF8-4C0E-9C42-1B8EBECA0D55}"/>
    <dgm:cxn modelId="{C0691955-C2AF-4F41-B3BB-B1E7DEBBB916}" type="presOf" srcId="{2E8BD95E-0A57-4723-858C-2246F517A68C}" destId="{D6B8F610-7D64-4E46-9706-0E32507AA982}" srcOrd="0" destOrd="0" presId="urn:microsoft.com/office/officeart/2005/8/layout/chevron2"/>
    <dgm:cxn modelId="{F8A8F656-DE54-423B-B5AF-08DAC261FF3E}" srcId="{82EDBDB2-5467-4F8C-B48B-C00229F531C8}" destId="{90FC8480-B6BF-4AE9-A145-F005A59273F2}" srcOrd="1" destOrd="0" parTransId="{1D55ECA4-C7B8-47B3-920E-70C7A572ABE3}" sibTransId="{4CB2078C-6FF6-49CA-B364-64E76D41DF5E}"/>
    <dgm:cxn modelId="{6F672E77-CCEE-47F2-8B07-D006B4380936}" type="presOf" srcId="{4740F3D9-EA01-47E2-BB33-C51703656F9A}" destId="{CA2C8258-A1B3-4C8D-A9FF-C08332B21D69}" srcOrd="0" destOrd="1" presId="urn:microsoft.com/office/officeart/2005/8/layout/chevron2"/>
    <dgm:cxn modelId="{FA66A8AB-1974-483C-BF22-06C33EED3C6A}" srcId="{D01CD9DB-446B-4BD3-955C-CF957AD5FCB4}" destId="{4740F3D9-EA01-47E2-BB33-C51703656F9A}" srcOrd="1" destOrd="0" parTransId="{F0898822-3051-4648-87C5-4923535AFB6C}" sibTransId="{493121DF-07BE-43A2-8692-9FED643D8DD2}"/>
    <dgm:cxn modelId="{1BA655B6-7293-435A-9960-2FA63DA602F3}" type="presOf" srcId="{1A4F6E1A-91CE-4E84-A824-CC36D9A01AD1}" destId="{4587E328-8ECC-425D-B5A5-541A23724781}" srcOrd="0" destOrd="0" presId="urn:microsoft.com/office/officeart/2005/8/layout/chevron2"/>
    <dgm:cxn modelId="{69E551B7-821C-44DB-84C9-E7C488773FBF}" srcId="{5A243DBD-F44F-4B1F-A6F1-46FD3AF1EA77}" destId="{CD89C4BE-A235-4546-8C5A-0588C094F8FA}" srcOrd="1" destOrd="0" parTransId="{36F52F14-85F8-4720-9DD9-5E0FF631E841}" sibTransId="{284A786D-4906-4B37-A49F-3D0C08A5F44F}"/>
    <dgm:cxn modelId="{D4FBCBC1-B6D0-4EF1-8C14-3EF10660D6F2}" type="presOf" srcId="{1A85CAF4-79BA-44BB-8A19-AD9F71ABEC97}" destId="{27DD6FB2-76D0-48EF-B925-FCD1A4B6FCE9}" srcOrd="0" destOrd="0" presId="urn:microsoft.com/office/officeart/2005/8/layout/chevron2"/>
    <dgm:cxn modelId="{ABFC63C8-2F03-4620-A0B8-8EFF3F194604}" type="presOf" srcId="{D01CD9DB-446B-4BD3-955C-CF957AD5FCB4}" destId="{0A6CDC80-B8C3-4C1A-9158-026EB007381F}" srcOrd="0" destOrd="0" presId="urn:microsoft.com/office/officeart/2005/8/layout/chevron2"/>
    <dgm:cxn modelId="{12BF2AD7-B738-4AF8-A43D-0136C21E10E5}" srcId="{1A85CAF4-79BA-44BB-8A19-AD9F71ABEC97}" destId="{D01CD9DB-446B-4BD3-955C-CF957AD5FCB4}" srcOrd="2" destOrd="0" parTransId="{32DF8FEC-9537-4F8E-88B1-4A81859DB6B7}" sibTransId="{DE2576BE-BBD8-4262-9CB8-7547679561D4}"/>
    <dgm:cxn modelId="{850267E9-A108-4EAE-93CF-19B3E112BDA9}" srcId="{1A85CAF4-79BA-44BB-8A19-AD9F71ABEC97}" destId="{5A243DBD-F44F-4B1F-A6F1-46FD3AF1EA77}" srcOrd="1" destOrd="0" parTransId="{56845E55-0971-4269-A4BF-3E5BFD198E4C}" sibTransId="{3C5063DA-0740-4A04-AF4F-364C9738C89A}"/>
    <dgm:cxn modelId="{EC6AC3EB-EAC3-4C84-A0AE-D089763D7E40}" type="presOf" srcId="{90FC8480-B6BF-4AE9-A145-F005A59273F2}" destId="{D6B8F610-7D64-4E46-9706-0E32507AA982}" srcOrd="0" destOrd="1" presId="urn:microsoft.com/office/officeart/2005/8/layout/chevron2"/>
    <dgm:cxn modelId="{05FA21F4-71E9-4A97-9963-A9D2668AE3A1}" type="presOf" srcId="{0CB8CEEA-7DEE-42D0-BA6A-943C7B77D024}" destId="{22539E6B-2189-4C0D-A9C7-ED6BEBD1A71C}" srcOrd="0" destOrd="0" presId="urn:microsoft.com/office/officeart/2005/8/layout/chevron2"/>
    <dgm:cxn modelId="{ACF5E3FB-F4A7-4C94-BE13-88BDD8FBDEB0}" type="presOf" srcId="{D14DB263-5410-46EB-A32A-CD5E52692F00}" destId="{CC9AC15B-3B9F-47A6-840F-C54402C2EE47}" srcOrd="0" destOrd="0" presId="urn:microsoft.com/office/officeart/2005/8/layout/chevron2"/>
    <dgm:cxn modelId="{59E5DFFE-9E8A-4053-9BE2-F2BD9D5C48E9}" srcId="{5A243DBD-F44F-4B1F-A6F1-46FD3AF1EA77}" destId="{A870A49A-4277-4E0E-8166-BF2E336E86AB}" srcOrd="2" destOrd="0" parTransId="{CA3A6915-7E19-4504-8424-54D0172F822A}" sibTransId="{ECCBA45B-1916-48C8-AA1E-739757AADC11}"/>
    <dgm:cxn modelId="{58F8EBA6-84C7-4889-B3B6-DB61911C5C53}" type="presParOf" srcId="{27DD6FB2-76D0-48EF-B925-FCD1A4B6FCE9}" destId="{99D81459-11E3-4790-B658-D8F04A407086}" srcOrd="0" destOrd="0" presId="urn:microsoft.com/office/officeart/2005/8/layout/chevron2"/>
    <dgm:cxn modelId="{A4E48267-4E89-452E-9C9B-797EA31E035A}" type="presParOf" srcId="{99D81459-11E3-4790-B658-D8F04A407086}" destId="{434C0DF7-28BE-47E8-B56D-A68B456977D6}" srcOrd="0" destOrd="0" presId="urn:microsoft.com/office/officeart/2005/8/layout/chevron2"/>
    <dgm:cxn modelId="{167122DA-7C7B-4550-ACD2-E86C8CAA8FE1}" type="presParOf" srcId="{99D81459-11E3-4790-B658-D8F04A407086}" destId="{D6B8F610-7D64-4E46-9706-0E32507AA982}" srcOrd="1" destOrd="0" presId="urn:microsoft.com/office/officeart/2005/8/layout/chevron2"/>
    <dgm:cxn modelId="{8FBDDD4A-67B7-4F64-87EC-B5B7F660F178}" type="presParOf" srcId="{27DD6FB2-76D0-48EF-B925-FCD1A4B6FCE9}" destId="{05EF43F5-5EC3-4D9D-BADE-036D81D941B4}" srcOrd="1" destOrd="0" presId="urn:microsoft.com/office/officeart/2005/8/layout/chevron2"/>
    <dgm:cxn modelId="{2A62B89D-DBFE-4A7D-B19D-58BB81E90E77}" type="presParOf" srcId="{27DD6FB2-76D0-48EF-B925-FCD1A4B6FCE9}" destId="{A33D0B75-862C-4C06-A33A-B884151FEF5C}" srcOrd="2" destOrd="0" presId="urn:microsoft.com/office/officeart/2005/8/layout/chevron2"/>
    <dgm:cxn modelId="{F12B1419-89D3-4E81-962B-DE8FBB4957F0}" type="presParOf" srcId="{A33D0B75-862C-4C06-A33A-B884151FEF5C}" destId="{1FD0EE37-A05A-4D71-A442-776EF47C36BB}" srcOrd="0" destOrd="0" presId="urn:microsoft.com/office/officeart/2005/8/layout/chevron2"/>
    <dgm:cxn modelId="{89767790-F9A7-4699-893C-C1D747BA3C7C}" type="presParOf" srcId="{A33D0B75-862C-4C06-A33A-B884151FEF5C}" destId="{4587E328-8ECC-425D-B5A5-541A23724781}" srcOrd="1" destOrd="0" presId="urn:microsoft.com/office/officeart/2005/8/layout/chevron2"/>
    <dgm:cxn modelId="{2AB23240-EC13-415E-BEE4-05FD26D20AFB}" type="presParOf" srcId="{27DD6FB2-76D0-48EF-B925-FCD1A4B6FCE9}" destId="{60C799D0-39BF-430F-AAB5-A220DE2F3900}" srcOrd="3" destOrd="0" presId="urn:microsoft.com/office/officeart/2005/8/layout/chevron2"/>
    <dgm:cxn modelId="{32EB98F1-7C1F-48A8-B9C2-B9D3BC7C7827}" type="presParOf" srcId="{27DD6FB2-76D0-48EF-B925-FCD1A4B6FCE9}" destId="{C8BA0CE8-3219-449B-8B90-215A31F4AC30}" srcOrd="4" destOrd="0" presId="urn:microsoft.com/office/officeart/2005/8/layout/chevron2"/>
    <dgm:cxn modelId="{DB99A8EE-4D52-44A0-9901-47346CFA877F}" type="presParOf" srcId="{C8BA0CE8-3219-449B-8B90-215A31F4AC30}" destId="{0A6CDC80-B8C3-4C1A-9158-026EB007381F}" srcOrd="0" destOrd="0" presId="urn:microsoft.com/office/officeart/2005/8/layout/chevron2"/>
    <dgm:cxn modelId="{6CC16E94-9EFA-402D-819C-8AFF21F51322}" type="presParOf" srcId="{C8BA0CE8-3219-449B-8B90-215A31F4AC30}" destId="{CA2C8258-A1B3-4C8D-A9FF-C08332B21D69}" srcOrd="1" destOrd="0" presId="urn:microsoft.com/office/officeart/2005/8/layout/chevron2"/>
    <dgm:cxn modelId="{423A0DF8-8048-4AC8-824B-AA5B6AA43F8A}" type="presParOf" srcId="{27DD6FB2-76D0-48EF-B925-FCD1A4B6FCE9}" destId="{6E57825A-2137-427A-A3AC-98E96E2F7754}" srcOrd="5" destOrd="0" presId="urn:microsoft.com/office/officeart/2005/8/layout/chevron2"/>
    <dgm:cxn modelId="{BD180B69-307A-4281-9EB2-A2EA5B9818C1}" type="presParOf" srcId="{27DD6FB2-76D0-48EF-B925-FCD1A4B6FCE9}" destId="{18F29A4D-4D90-4651-A746-8C09C76EA084}" srcOrd="6" destOrd="0" presId="urn:microsoft.com/office/officeart/2005/8/layout/chevron2"/>
    <dgm:cxn modelId="{61FFA3D2-C807-42D9-A980-8C86E00C8258}" type="presParOf" srcId="{18F29A4D-4D90-4651-A746-8C09C76EA084}" destId="{CC9AC15B-3B9F-47A6-840F-C54402C2EE47}" srcOrd="0" destOrd="0" presId="urn:microsoft.com/office/officeart/2005/8/layout/chevron2"/>
    <dgm:cxn modelId="{BDF5FF6C-AD08-410C-9E33-405FEC522477}" type="presParOf" srcId="{18F29A4D-4D90-4651-A746-8C09C76EA084}" destId="{22539E6B-2189-4C0D-A9C7-ED6BEBD1A7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DDB615-CDF0-4E62-9DE6-5C206D692CCE}" type="doc">
      <dgm:prSet loTypeId="urn:microsoft.com/office/officeart/2005/8/layout/hList6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68A7A231-0114-45D7-A6E7-996BD5946CBA}">
      <dgm:prSet phldrT="[Texto]"/>
      <dgm:spPr/>
      <dgm:t>
        <a:bodyPr/>
        <a:lstStyle/>
        <a:p>
          <a:pPr algn="ctr"/>
          <a:r>
            <a:rPr lang="es-ES" dirty="0">
              <a:solidFill>
                <a:schemeClr val="tx1"/>
              </a:solidFill>
            </a:rPr>
            <a:t>El manejo de las gallinas se, efectuó en base al protocolo de manejo de la granja. </a:t>
          </a:r>
        </a:p>
        <a:p>
          <a:pPr algn="just"/>
          <a:endParaRPr lang="es-ES" dirty="0">
            <a:solidFill>
              <a:schemeClr val="tx1"/>
            </a:solidFill>
          </a:endParaRPr>
        </a:p>
        <a:p>
          <a:pPr algn="just"/>
          <a:r>
            <a:rPr lang="es-ES" dirty="0">
              <a:solidFill>
                <a:schemeClr val="tx1"/>
              </a:solidFill>
            </a:rPr>
            <a:t>Se administró:</a:t>
          </a:r>
        </a:p>
        <a:p>
          <a:pPr algn="just"/>
          <a:r>
            <a:rPr lang="es-ES" dirty="0">
              <a:solidFill>
                <a:schemeClr val="tx1"/>
              </a:solidFill>
            </a:rPr>
            <a:t>	111g./ave/día, </a:t>
          </a:r>
        </a:p>
        <a:p>
          <a:pPr algn="just"/>
          <a:r>
            <a:rPr lang="es-ES" dirty="0">
              <a:solidFill>
                <a:schemeClr val="tx1"/>
              </a:solidFill>
            </a:rPr>
            <a:t>	Agua ad libitum </a:t>
          </a:r>
        </a:p>
        <a:p>
          <a:pPr algn="just"/>
          <a:endParaRPr lang="es-ES" dirty="0">
            <a:solidFill>
              <a:schemeClr val="tx1"/>
            </a:solidFill>
          </a:endParaRPr>
        </a:p>
        <a:p>
          <a:pPr algn="just"/>
          <a:r>
            <a:rPr lang="es-ES" dirty="0">
              <a:solidFill>
                <a:schemeClr val="tx1"/>
              </a:solidFill>
            </a:rPr>
            <a:t>Manejo sanitario en función del manual de bioseguridad. </a:t>
          </a:r>
          <a:endParaRPr lang="es-EC" dirty="0">
            <a:solidFill>
              <a:schemeClr val="tx1"/>
            </a:solidFill>
          </a:endParaRPr>
        </a:p>
      </dgm:t>
    </dgm:pt>
    <dgm:pt modelId="{07317FDD-A4DF-49EE-B703-7DB676979DA6}" type="parTrans" cxnId="{487F3F86-4599-4B5C-BE00-D8BE4C98C63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4703F76-4D9F-4B0A-9C46-2F2F2B69925B}" type="sibTrans" cxnId="{487F3F86-4599-4B5C-BE00-D8BE4C98C63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D1A141A-D130-4257-A639-AA9E2C89F56C}">
      <dgm:prSet phldrT="[Texto]"/>
      <dgm:spPr/>
      <dgm:t>
        <a:bodyPr/>
        <a:lstStyle/>
        <a:p>
          <a:pPr algn="ctr"/>
          <a:r>
            <a:rPr lang="es-ES" dirty="0">
              <a:solidFill>
                <a:schemeClr val="tx1"/>
              </a:solidFill>
            </a:rPr>
            <a:t>La recolección de la producción de huevos se lo realizó en forma diaria de todos los tratamientos y su clasificación en forma manual</a:t>
          </a:r>
        </a:p>
        <a:p>
          <a:pPr algn="l"/>
          <a:endParaRPr lang="es-ES" dirty="0">
            <a:solidFill>
              <a:schemeClr val="tx1"/>
            </a:solidFill>
          </a:endParaRPr>
        </a:p>
        <a:p>
          <a:pPr algn="ctr"/>
          <a:r>
            <a:rPr lang="es-ES" dirty="0">
              <a:solidFill>
                <a:schemeClr val="tx1"/>
              </a:solidFill>
            </a:rPr>
            <a:t>- Sanos </a:t>
          </a:r>
        </a:p>
        <a:p>
          <a:pPr algn="ctr"/>
          <a:r>
            <a:rPr lang="es-ES" dirty="0">
              <a:solidFill>
                <a:schemeClr val="tx1"/>
              </a:solidFill>
            </a:rPr>
            <a:t>- Sucios  </a:t>
          </a:r>
        </a:p>
        <a:p>
          <a:pPr algn="ctr"/>
          <a:r>
            <a:rPr lang="es-ES" dirty="0">
              <a:solidFill>
                <a:schemeClr val="tx1"/>
              </a:solidFill>
            </a:rPr>
            <a:t>- Rotos</a:t>
          </a:r>
          <a:endParaRPr lang="es-EC" dirty="0">
            <a:solidFill>
              <a:schemeClr val="tx1"/>
            </a:solidFill>
          </a:endParaRPr>
        </a:p>
      </dgm:t>
    </dgm:pt>
    <dgm:pt modelId="{864552DC-CB96-497A-98EC-88B8C077DE96}" type="parTrans" cxnId="{19A8E373-16DE-4F52-A362-DAA5DD47F09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F88E9DF-FA88-4995-B092-158016B19BCE}" type="sibTrans" cxnId="{19A8E373-16DE-4F52-A362-DAA5DD47F09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F147CB7-DD54-4AC1-9903-190061DFEED5}">
      <dgm:prSet phldrT="[Texto]"/>
      <dgm:spPr/>
      <dgm:t>
        <a:bodyPr/>
        <a:lstStyle/>
        <a:p>
          <a:pPr algn="ctr"/>
          <a:r>
            <a:rPr lang="es-ES" dirty="0">
              <a:solidFill>
                <a:schemeClr val="tx1"/>
              </a:solidFill>
            </a:rPr>
            <a:t>Durante la medición de las variables, se registró:</a:t>
          </a:r>
        </a:p>
        <a:p>
          <a:pPr algn="ctr"/>
          <a:endParaRPr lang="es-ES" dirty="0">
            <a:solidFill>
              <a:schemeClr val="tx1"/>
            </a:solidFill>
          </a:endParaRPr>
        </a:p>
        <a:p>
          <a:pPr algn="ctr"/>
          <a:r>
            <a:rPr lang="es-ES" dirty="0">
              <a:solidFill>
                <a:schemeClr val="tx1"/>
              </a:solidFill>
            </a:rPr>
            <a:t>Estado sanitario de las aves, 	</a:t>
          </a:r>
        </a:p>
        <a:p>
          <a:pPr algn="ctr"/>
          <a:r>
            <a:rPr lang="es-ES" dirty="0">
              <a:solidFill>
                <a:schemeClr val="tx1"/>
              </a:solidFill>
            </a:rPr>
            <a:t>Temperatura ambiental, </a:t>
          </a:r>
        </a:p>
        <a:p>
          <a:pPr algn="ctr"/>
          <a:r>
            <a:rPr lang="es-ES" dirty="0">
              <a:solidFill>
                <a:schemeClr val="tx1"/>
              </a:solidFill>
            </a:rPr>
            <a:t>Parámetros zootécnicos</a:t>
          </a:r>
        </a:p>
      </dgm:t>
    </dgm:pt>
    <dgm:pt modelId="{E8018A3A-F8B9-4F2B-9D41-38048535D45E}" type="parTrans" cxnId="{4C7C67BF-F0F8-4684-A26F-1268D6A4012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1EF78DF-E04C-416A-B7FF-39ACAE880EFC}" type="sibTrans" cxnId="{4C7C67BF-F0F8-4684-A26F-1268D6A4012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D86AB13-8DBD-42DC-BF85-92EF4A75EE0F}" type="pres">
      <dgm:prSet presAssocID="{1FDDB615-CDF0-4E62-9DE6-5C206D692CCE}" presName="Name0" presStyleCnt="0">
        <dgm:presLayoutVars>
          <dgm:dir/>
          <dgm:resizeHandles val="exact"/>
        </dgm:presLayoutVars>
      </dgm:prSet>
      <dgm:spPr/>
    </dgm:pt>
    <dgm:pt modelId="{7BA156A9-00CF-4354-9F6A-90A8797E6C82}" type="pres">
      <dgm:prSet presAssocID="{68A7A231-0114-45D7-A6E7-996BD5946CBA}" presName="node" presStyleLbl="node1" presStyleIdx="0" presStyleCnt="3">
        <dgm:presLayoutVars>
          <dgm:bulletEnabled val="1"/>
        </dgm:presLayoutVars>
      </dgm:prSet>
      <dgm:spPr/>
    </dgm:pt>
    <dgm:pt modelId="{B211BB32-D32C-4FD4-B2BB-B7596C973824}" type="pres">
      <dgm:prSet presAssocID="{64703F76-4D9F-4B0A-9C46-2F2F2B69925B}" presName="sibTrans" presStyleCnt="0"/>
      <dgm:spPr/>
    </dgm:pt>
    <dgm:pt modelId="{7562C4B5-FBC4-4798-A2BB-8C29C8B9842F}" type="pres">
      <dgm:prSet presAssocID="{0D1A141A-D130-4257-A639-AA9E2C89F56C}" presName="node" presStyleLbl="node1" presStyleIdx="1" presStyleCnt="3" custLinFactNeighborX="5014" custLinFactNeighborY="865">
        <dgm:presLayoutVars>
          <dgm:bulletEnabled val="1"/>
        </dgm:presLayoutVars>
      </dgm:prSet>
      <dgm:spPr/>
    </dgm:pt>
    <dgm:pt modelId="{9AD6A3B4-FD43-4621-A12B-596CE78CF5FA}" type="pres">
      <dgm:prSet presAssocID="{1F88E9DF-FA88-4995-B092-158016B19BCE}" presName="sibTrans" presStyleCnt="0"/>
      <dgm:spPr/>
    </dgm:pt>
    <dgm:pt modelId="{E2C9930B-A453-472A-BE54-0E85D340C56D}" type="pres">
      <dgm:prSet presAssocID="{9F147CB7-DD54-4AC1-9903-190061DFEED5}" presName="node" presStyleLbl="node1" presStyleIdx="2" presStyleCnt="3" custLinFactNeighborY="-959">
        <dgm:presLayoutVars>
          <dgm:bulletEnabled val="1"/>
        </dgm:presLayoutVars>
      </dgm:prSet>
      <dgm:spPr/>
    </dgm:pt>
  </dgm:ptLst>
  <dgm:cxnLst>
    <dgm:cxn modelId="{ACDE664A-C4A4-4D8E-B714-489074161A97}" type="presOf" srcId="{0D1A141A-D130-4257-A639-AA9E2C89F56C}" destId="{7562C4B5-FBC4-4798-A2BB-8C29C8B9842F}" srcOrd="0" destOrd="0" presId="urn:microsoft.com/office/officeart/2005/8/layout/hList6"/>
    <dgm:cxn modelId="{19A8E373-16DE-4F52-A362-DAA5DD47F093}" srcId="{1FDDB615-CDF0-4E62-9DE6-5C206D692CCE}" destId="{0D1A141A-D130-4257-A639-AA9E2C89F56C}" srcOrd="1" destOrd="0" parTransId="{864552DC-CB96-497A-98EC-88B8C077DE96}" sibTransId="{1F88E9DF-FA88-4995-B092-158016B19BCE}"/>
    <dgm:cxn modelId="{50FA7C59-C466-4E7C-90EF-8302F9C53764}" type="presOf" srcId="{68A7A231-0114-45D7-A6E7-996BD5946CBA}" destId="{7BA156A9-00CF-4354-9F6A-90A8797E6C82}" srcOrd="0" destOrd="0" presId="urn:microsoft.com/office/officeart/2005/8/layout/hList6"/>
    <dgm:cxn modelId="{487F3F86-4599-4B5C-BE00-D8BE4C98C63C}" srcId="{1FDDB615-CDF0-4E62-9DE6-5C206D692CCE}" destId="{68A7A231-0114-45D7-A6E7-996BD5946CBA}" srcOrd="0" destOrd="0" parTransId="{07317FDD-A4DF-49EE-B703-7DB676979DA6}" sibTransId="{64703F76-4D9F-4B0A-9C46-2F2F2B69925B}"/>
    <dgm:cxn modelId="{E22CE9A7-8C57-4EAD-992E-9BE9DA003D84}" type="presOf" srcId="{1FDDB615-CDF0-4E62-9DE6-5C206D692CCE}" destId="{0D86AB13-8DBD-42DC-BF85-92EF4A75EE0F}" srcOrd="0" destOrd="0" presId="urn:microsoft.com/office/officeart/2005/8/layout/hList6"/>
    <dgm:cxn modelId="{4C7C67BF-F0F8-4684-A26F-1268D6A40127}" srcId="{1FDDB615-CDF0-4E62-9DE6-5C206D692CCE}" destId="{9F147CB7-DD54-4AC1-9903-190061DFEED5}" srcOrd="2" destOrd="0" parTransId="{E8018A3A-F8B9-4F2B-9D41-38048535D45E}" sibTransId="{B1EF78DF-E04C-416A-B7FF-39ACAE880EFC}"/>
    <dgm:cxn modelId="{EFE025CA-2AFA-48FD-9BC3-EEAFC5B6EDF5}" type="presOf" srcId="{9F147CB7-DD54-4AC1-9903-190061DFEED5}" destId="{E2C9930B-A453-472A-BE54-0E85D340C56D}" srcOrd="0" destOrd="0" presId="urn:microsoft.com/office/officeart/2005/8/layout/hList6"/>
    <dgm:cxn modelId="{141A5D4E-7429-4D20-9F57-5114BED8543C}" type="presParOf" srcId="{0D86AB13-8DBD-42DC-BF85-92EF4A75EE0F}" destId="{7BA156A9-00CF-4354-9F6A-90A8797E6C82}" srcOrd="0" destOrd="0" presId="urn:microsoft.com/office/officeart/2005/8/layout/hList6"/>
    <dgm:cxn modelId="{A3E67825-D3B3-4548-969E-AD45D687BCCA}" type="presParOf" srcId="{0D86AB13-8DBD-42DC-BF85-92EF4A75EE0F}" destId="{B211BB32-D32C-4FD4-B2BB-B7596C973824}" srcOrd="1" destOrd="0" presId="urn:microsoft.com/office/officeart/2005/8/layout/hList6"/>
    <dgm:cxn modelId="{DEB82ACB-51A1-45AB-B14D-9C566EE439CF}" type="presParOf" srcId="{0D86AB13-8DBD-42DC-BF85-92EF4A75EE0F}" destId="{7562C4B5-FBC4-4798-A2BB-8C29C8B9842F}" srcOrd="2" destOrd="0" presId="urn:microsoft.com/office/officeart/2005/8/layout/hList6"/>
    <dgm:cxn modelId="{6068D3DD-F168-4BCB-93E0-63F3D6357C70}" type="presParOf" srcId="{0D86AB13-8DBD-42DC-BF85-92EF4A75EE0F}" destId="{9AD6A3B4-FD43-4621-A12B-596CE78CF5FA}" srcOrd="3" destOrd="0" presId="urn:microsoft.com/office/officeart/2005/8/layout/hList6"/>
    <dgm:cxn modelId="{6C96B58E-C0FE-4AC3-B5E4-5116960B43E2}" type="presParOf" srcId="{0D86AB13-8DBD-42DC-BF85-92EF4A75EE0F}" destId="{E2C9930B-A453-472A-BE54-0E85D340C56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CCEBB6-673A-4EE5-8020-37167C9FA33B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6F9E1192-E4CF-4A7E-B674-5EF3FC8B4738}">
      <dgm:prSet phldrT="[Texto]"/>
      <dgm:spPr/>
      <dgm:t>
        <a:bodyPr/>
        <a:lstStyle/>
        <a:p>
          <a:r>
            <a:rPr lang="es-EC" b="1"/>
            <a:t>VARIABLES</a:t>
          </a:r>
          <a:endParaRPr lang="es-EC" b="1" dirty="0"/>
        </a:p>
      </dgm:t>
    </dgm:pt>
    <dgm:pt modelId="{873E0A5A-624C-445A-A792-5A34B33FE6EE}" type="parTrans" cxnId="{5BE2FDB2-7C78-4C2C-80E1-9D7AD4B10815}">
      <dgm:prSet/>
      <dgm:spPr/>
      <dgm:t>
        <a:bodyPr/>
        <a:lstStyle/>
        <a:p>
          <a:endParaRPr lang="es-EC"/>
        </a:p>
      </dgm:t>
    </dgm:pt>
    <dgm:pt modelId="{1FB2E602-31A6-4FFE-BC50-D39B79687C29}" type="sibTrans" cxnId="{5BE2FDB2-7C78-4C2C-80E1-9D7AD4B10815}">
      <dgm:prSet/>
      <dgm:spPr/>
      <dgm:t>
        <a:bodyPr/>
        <a:lstStyle/>
        <a:p>
          <a:endParaRPr lang="es-EC"/>
        </a:p>
      </dgm:t>
    </dgm:pt>
    <dgm:pt modelId="{5211271D-8B14-42D0-93F4-4273F23EA0D9}">
      <dgm:prSet phldrT="[Texto]"/>
      <dgm:spPr/>
      <dgm:t>
        <a:bodyPr/>
        <a:lstStyle/>
        <a:p>
          <a:r>
            <a:rPr lang="es-EC" dirty="0"/>
            <a:t>% huevos rotos </a:t>
          </a:r>
        </a:p>
      </dgm:t>
    </dgm:pt>
    <dgm:pt modelId="{83AB703A-A391-4113-BF99-34F182AA05EB}" type="parTrans" cxnId="{C510B9E5-02AC-445D-A7EF-C8C5F0BE905C}">
      <dgm:prSet/>
      <dgm:spPr/>
      <dgm:t>
        <a:bodyPr/>
        <a:lstStyle/>
        <a:p>
          <a:endParaRPr lang="es-EC"/>
        </a:p>
      </dgm:t>
    </dgm:pt>
    <dgm:pt modelId="{1FBCF096-FACB-4BBB-9C51-F1AFCA00D9F9}" type="sibTrans" cxnId="{C510B9E5-02AC-445D-A7EF-C8C5F0BE905C}">
      <dgm:prSet/>
      <dgm:spPr/>
      <dgm:t>
        <a:bodyPr/>
        <a:lstStyle/>
        <a:p>
          <a:endParaRPr lang="es-EC"/>
        </a:p>
      </dgm:t>
    </dgm:pt>
    <dgm:pt modelId="{049E98F3-156F-4FCF-9A48-1212E826B3EA}">
      <dgm:prSet phldrT="[Texto]"/>
      <dgm:spPr/>
      <dgm:t>
        <a:bodyPr/>
        <a:lstStyle/>
        <a:p>
          <a:r>
            <a:rPr lang="es-EC" dirty="0"/>
            <a:t>% huevos sucios</a:t>
          </a:r>
        </a:p>
      </dgm:t>
    </dgm:pt>
    <dgm:pt modelId="{696FFE44-639C-44A3-A7E7-6B6C01AB0475}" type="parTrans" cxnId="{BDDB42F2-2BD2-425E-959E-4FDA47F5EE3C}">
      <dgm:prSet/>
      <dgm:spPr/>
      <dgm:t>
        <a:bodyPr/>
        <a:lstStyle/>
        <a:p>
          <a:endParaRPr lang="es-EC"/>
        </a:p>
      </dgm:t>
    </dgm:pt>
    <dgm:pt modelId="{892CF295-B460-4116-AADE-C47F768284BC}" type="sibTrans" cxnId="{BDDB42F2-2BD2-425E-959E-4FDA47F5EE3C}">
      <dgm:prSet/>
      <dgm:spPr/>
      <dgm:t>
        <a:bodyPr/>
        <a:lstStyle/>
        <a:p>
          <a:endParaRPr lang="es-EC"/>
        </a:p>
      </dgm:t>
    </dgm:pt>
    <dgm:pt modelId="{8CD2DB3D-F65D-4DAB-9117-377BD0A5DC13}">
      <dgm:prSet/>
      <dgm:spPr/>
      <dgm:t>
        <a:bodyPr/>
        <a:lstStyle/>
        <a:p>
          <a:r>
            <a:rPr lang="es-EC" dirty="0"/>
            <a:t>Biomasa</a:t>
          </a:r>
        </a:p>
      </dgm:t>
    </dgm:pt>
    <dgm:pt modelId="{D3FF10AE-F444-49E4-A1FC-D8964C141B09}" type="parTrans" cxnId="{B0280D89-69F9-49FB-B139-2A89E4B6C702}">
      <dgm:prSet/>
      <dgm:spPr/>
      <dgm:t>
        <a:bodyPr/>
        <a:lstStyle/>
        <a:p>
          <a:endParaRPr lang="es-EC"/>
        </a:p>
      </dgm:t>
    </dgm:pt>
    <dgm:pt modelId="{ED99AFD1-B39F-48C8-800B-E417C93ADDFB}" type="sibTrans" cxnId="{B0280D89-69F9-49FB-B139-2A89E4B6C702}">
      <dgm:prSet/>
      <dgm:spPr/>
      <dgm:t>
        <a:bodyPr/>
        <a:lstStyle/>
        <a:p>
          <a:endParaRPr lang="es-EC"/>
        </a:p>
      </dgm:t>
    </dgm:pt>
    <dgm:pt modelId="{8921CAEF-5F2A-451F-BE71-D546C78F673B}">
      <dgm:prSet/>
      <dgm:spPr/>
      <dgm:t>
        <a:bodyPr/>
        <a:lstStyle/>
        <a:p>
          <a:r>
            <a:rPr lang="es-EC" dirty="0"/>
            <a:t>Humedad heces</a:t>
          </a:r>
        </a:p>
      </dgm:t>
    </dgm:pt>
    <dgm:pt modelId="{2D87356A-9AB0-45FD-B918-45731E08ECDA}" type="parTrans" cxnId="{D4486A11-497E-43CC-B2D8-8668370AE3FF}">
      <dgm:prSet/>
      <dgm:spPr/>
      <dgm:t>
        <a:bodyPr/>
        <a:lstStyle/>
        <a:p>
          <a:endParaRPr lang="es-EC"/>
        </a:p>
      </dgm:t>
    </dgm:pt>
    <dgm:pt modelId="{EC80D5BB-25CB-4B36-ACA8-EF69B081E42F}" type="sibTrans" cxnId="{D4486A11-497E-43CC-B2D8-8668370AE3FF}">
      <dgm:prSet/>
      <dgm:spPr/>
      <dgm:t>
        <a:bodyPr/>
        <a:lstStyle/>
        <a:p>
          <a:endParaRPr lang="es-EC"/>
        </a:p>
      </dgm:t>
    </dgm:pt>
    <dgm:pt modelId="{D234D50B-F7A7-40E3-9489-BB890DE59EA0}">
      <dgm:prSet phldrT="[Texto]"/>
      <dgm:spPr/>
      <dgm:t>
        <a:bodyPr/>
        <a:lstStyle/>
        <a:p>
          <a:r>
            <a:rPr lang="es-EC" dirty="0"/>
            <a:t>Consumo alimento diario</a:t>
          </a:r>
        </a:p>
      </dgm:t>
    </dgm:pt>
    <dgm:pt modelId="{0179A3DA-43A0-4221-A0F0-5B7AE1A7010B}" type="parTrans" cxnId="{5DC65C99-6970-40C0-858F-2AF0CA941D44}">
      <dgm:prSet/>
      <dgm:spPr/>
      <dgm:t>
        <a:bodyPr/>
        <a:lstStyle/>
        <a:p>
          <a:endParaRPr lang="es-EC"/>
        </a:p>
      </dgm:t>
    </dgm:pt>
    <dgm:pt modelId="{07979DF5-B10F-4E75-A3C0-C715D36FBA26}" type="sibTrans" cxnId="{5DC65C99-6970-40C0-858F-2AF0CA941D44}">
      <dgm:prSet/>
      <dgm:spPr/>
      <dgm:t>
        <a:bodyPr/>
        <a:lstStyle/>
        <a:p>
          <a:endParaRPr lang="es-EC"/>
        </a:p>
      </dgm:t>
    </dgm:pt>
    <dgm:pt modelId="{3FFAAB5F-0C35-4A08-B8D8-C1F26C8B9AC2}">
      <dgm:prSet phldrT="[Texto]"/>
      <dgm:spPr/>
      <dgm:t>
        <a:bodyPr/>
        <a:lstStyle/>
        <a:p>
          <a:r>
            <a:rPr lang="es-EC" dirty="0"/>
            <a:t>Conversión alimenticia</a:t>
          </a:r>
        </a:p>
      </dgm:t>
    </dgm:pt>
    <dgm:pt modelId="{BB2B5EE3-8FFA-45BC-A926-375204A8F3F3}" type="parTrans" cxnId="{11212288-0DB4-4CBA-BB3D-6B1951D096E2}">
      <dgm:prSet/>
      <dgm:spPr/>
      <dgm:t>
        <a:bodyPr/>
        <a:lstStyle/>
        <a:p>
          <a:endParaRPr lang="es-EC"/>
        </a:p>
      </dgm:t>
    </dgm:pt>
    <dgm:pt modelId="{EBF83FAD-E2A3-4B5E-B494-3639EBED0C56}" type="sibTrans" cxnId="{11212288-0DB4-4CBA-BB3D-6B1951D096E2}">
      <dgm:prSet/>
      <dgm:spPr/>
      <dgm:t>
        <a:bodyPr/>
        <a:lstStyle/>
        <a:p>
          <a:endParaRPr lang="es-EC"/>
        </a:p>
      </dgm:t>
    </dgm:pt>
    <dgm:pt modelId="{1B70EAFD-CFD3-44E8-9E4B-58D0494F47B2}">
      <dgm:prSet phldrT="[Texto]"/>
      <dgm:spPr/>
      <dgm:t>
        <a:bodyPr/>
        <a:lstStyle/>
        <a:p>
          <a:r>
            <a:rPr lang="es-EC" dirty="0"/>
            <a:t>Producción huevos %</a:t>
          </a:r>
        </a:p>
      </dgm:t>
    </dgm:pt>
    <dgm:pt modelId="{9C51393F-84F9-4E61-8B1D-A8B6B86E00D0}" type="parTrans" cxnId="{BC97E563-CAF8-4E9D-802F-99F8827B881A}">
      <dgm:prSet/>
      <dgm:spPr/>
      <dgm:t>
        <a:bodyPr/>
        <a:lstStyle/>
        <a:p>
          <a:endParaRPr lang="es-EC"/>
        </a:p>
      </dgm:t>
    </dgm:pt>
    <dgm:pt modelId="{22D9D53E-C893-4402-997B-2A3AB903457A}" type="sibTrans" cxnId="{BC97E563-CAF8-4E9D-802F-99F8827B881A}">
      <dgm:prSet/>
      <dgm:spPr/>
      <dgm:t>
        <a:bodyPr/>
        <a:lstStyle/>
        <a:p>
          <a:endParaRPr lang="es-EC"/>
        </a:p>
      </dgm:t>
    </dgm:pt>
    <dgm:pt modelId="{BE60A0F6-0828-42E2-A905-4D4925E44D6E}">
      <dgm:prSet phldrT="[Texto]"/>
      <dgm:spPr/>
      <dgm:t>
        <a:bodyPr/>
        <a:lstStyle/>
        <a:p>
          <a:r>
            <a:rPr lang="es-EC" dirty="0"/>
            <a:t>Peso del huevo </a:t>
          </a:r>
        </a:p>
      </dgm:t>
    </dgm:pt>
    <dgm:pt modelId="{6D18B162-6AF6-4FBC-B531-3E654A4A3E4D}" type="parTrans" cxnId="{A6B627AB-C85A-4AEB-BC1E-A5728DE9B2A9}">
      <dgm:prSet/>
      <dgm:spPr/>
      <dgm:t>
        <a:bodyPr/>
        <a:lstStyle/>
        <a:p>
          <a:endParaRPr lang="es-EC"/>
        </a:p>
      </dgm:t>
    </dgm:pt>
    <dgm:pt modelId="{C4B42F78-0B62-4C76-8DF1-A471D66225A6}" type="sibTrans" cxnId="{A6B627AB-C85A-4AEB-BC1E-A5728DE9B2A9}">
      <dgm:prSet/>
      <dgm:spPr/>
      <dgm:t>
        <a:bodyPr/>
        <a:lstStyle/>
        <a:p>
          <a:endParaRPr lang="es-EC"/>
        </a:p>
      </dgm:t>
    </dgm:pt>
    <dgm:pt modelId="{110008F8-20F6-488F-8786-5FBE83523EB1}" type="pres">
      <dgm:prSet presAssocID="{E2CCEBB6-673A-4EE5-8020-37167C9FA33B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BC73F16-CD29-4F2E-905D-5BE99FEABF06}" type="pres">
      <dgm:prSet presAssocID="{6F9E1192-E4CF-4A7E-B674-5EF3FC8B4738}" presName="Accent1" presStyleCnt="0"/>
      <dgm:spPr/>
    </dgm:pt>
    <dgm:pt modelId="{D2B07E00-BE1B-4139-80A4-A877D4BE5382}" type="pres">
      <dgm:prSet presAssocID="{6F9E1192-E4CF-4A7E-B674-5EF3FC8B4738}" presName="Accent" presStyleLbl="node1" presStyleIdx="0" presStyleCnt="1"/>
      <dgm:spPr/>
    </dgm:pt>
    <dgm:pt modelId="{9DF52454-6C40-4D19-BE21-D01686CD268E}" type="pres">
      <dgm:prSet presAssocID="{6F9E1192-E4CF-4A7E-B674-5EF3FC8B4738}" presName="Child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1A0873BB-6CF0-43A1-BAF2-CCCD26B5B9C3}" type="pres">
      <dgm:prSet presAssocID="{6F9E1192-E4CF-4A7E-B674-5EF3FC8B4738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A4B67E0E-6501-42EE-9C37-AD9EBD33FFD3}" type="presOf" srcId="{1B70EAFD-CFD3-44E8-9E4B-58D0494F47B2}" destId="{9DF52454-6C40-4D19-BE21-D01686CD268E}" srcOrd="0" destOrd="2" presId="urn:microsoft.com/office/officeart/2009/layout/CircleArrowProcess"/>
    <dgm:cxn modelId="{D4486A11-497E-43CC-B2D8-8668370AE3FF}" srcId="{6F9E1192-E4CF-4A7E-B674-5EF3FC8B4738}" destId="{8921CAEF-5F2A-451F-BE71-D546C78F673B}" srcOrd="7" destOrd="0" parTransId="{2D87356A-9AB0-45FD-B918-45731E08ECDA}" sibTransId="{EC80D5BB-25CB-4B36-ACA8-EF69B081E42F}"/>
    <dgm:cxn modelId="{286EB714-C61B-45F0-8BFC-2B3FB885E99D}" type="presOf" srcId="{8CD2DB3D-F65D-4DAB-9117-377BD0A5DC13}" destId="{9DF52454-6C40-4D19-BE21-D01686CD268E}" srcOrd="0" destOrd="6" presId="urn:microsoft.com/office/officeart/2009/layout/CircleArrowProcess"/>
    <dgm:cxn modelId="{FE215A1B-852F-4390-8E7D-71989054682C}" type="presOf" srcId="{8921CAEF-5F2A-451F-BE71-D546C78F673B}" destId="{9DF52454-6C40-4D19-BE21-D01686CD268E}" srcOrd="0" destOrd="7" presId="urn:microsoft.com/office/officeart/2009/layout/CircleArrowProcess"/>
    <dgm:cxn modelId="{40A6D92D-877E-4B6D-AB91-0F4FE414817B}" type="presOf" srcId="{6F9E1192-E4CF-4A7E-B674-5EF3FC8B4738}" destId="{1A0873BB-6CF0-43A1-BAF2-CCCD26B5B9C3}" srcOrd="0" destOrd="0" presId="urn:microsoft.com/office/officeart/2009/layout/CircleArrowProcess"/>
    <dgm:cxn modelId="{83271262-8BDC-4650-814F-D1F39AF34FC9}" type="presOf" srcId="{D234D50B-F7A7-40E3-9489-BB890DE59EA0}" destId="{9DF52454-6C40-4D19-BE21-D01686CD268E}" srcOrd="0" destOrd="0" presId="urn:microsoft.com/office/officeart/2009/layout/CircleArrowProcess"/>
    <dgm:cxn modelId="{BC97E563-CAF8-4E9D-802F-99F8827B881A}" srcId="{6F9E1192-E4CF-4A7E-B674-5EF3FC8B4738}" destId="{1B70EAFD-CFD3-44E8-9E4B-58D0494F47B2}" srcOrd="2" destOrd="0" parTransId="{9C51393F-84F9-4E61-8B1D-A8B6B86E00D0}" sibTransId="{22D9D53E-C893-4402-997B-2A3AB903457A}"/>
    <dgm:cxn modelId="{A9721E72-0775-477A-8653-F3FFCDBE1EA2}" type="presOf" srcId="{3FFAAB5F-0C35-4A08-B8D8-C1F26C8B9AC2}" destId="{9DF52454-6C40-4D19-BE21-D01686CD268E}" srcOrd="0" destOrd="1" presId="urn:microsoft.com/office/officeart/2009/layout/CircleArrowProcess"/>
    <dgm:cxn modelId="{11212288-0DB4-4CBA-BB3D-6B1951D096E2}" srcId="{6F9E1192-E4CF-4A7E-B674-5EF3FC8B4738}" destId="{3FFAAB5F-0C35-4A08-B8D8-C1F26C8B9AC2}" srcOrd="1" destOrd="0" parTransId="{BB2B5EE3-8FFA-45BC-A926-375204A8F3F3}" sibTransId="{EBF83FAD-E2A3-4B5E-B494-3639EBED0C56}"/>
    <dgm:cxn modelId="{B0280D89-69F9-49FB-B139-2A89E4B6C702}" srcId="{6F9E1192-E4CF-4A7E-B674-5EF3FC8B4738}" destId="{8CD2DB3D-F65D-4DAB-9117-377BD0A5DC13}" srcOrd="6" destOrd="0" parTransId="{D3FF10AE-F444-49E4-A1FC-D8964C141B09}" sibTransId="{ED99AFD1-B39F-48C8-800B-E417C93ADDFB}"/>
    <dgm:cxn modelId="{D273218B-4531-4118-9919-EB38F233BB9D}" type="presOf" srcId="{049E98F3-156F-4FCF-9A48-1212E826B3EA}" destId="{9DF52454-6C40-4D19-BE21-D01686CD268E}" srcOrd="0" destOrd="5" presId="urn:microsoft.com/office/officeart/2009/layout/CircleArrowProcess"/>
    <dgm:cxn modelId="{5DC65C99-6970-40C0-858F-2AF0CA941D44}" srcId="{6F9E1192-E4CF-4A7E-B674-5EF3FC8B4738}" destId="{D234D50B-F7A7-40E3-9489-BB890DE59EA0}" srcOrd="0" destOrd="0" parTransId="{0179A3DA-43A0-4221-A0F0-5B7AE1A7010B}" sibTransId="{07979DF5-B10F-4E75-A3C0-C715D36FBA26}"/>
    <dgm:cxn modelId="{A6B627AB-C85A-4AEB-BC1E-A5728DE9B2A9}" srcId="{6F9E1192-E4CF-4A7E-B674-5EF3FC8B4738}" destId="{BE60A0F6-0828-42E2-A905-4D4925E44D6E}" srcOrd="3" destOrd="0" parTransId="{6D18B162-6AF6-4FBC-B531-3E654A4A3E4D}" sibTransId="{C4B42F78-0B62-4C76-8DF1-A471D66225A6}"/>
    <dgm:cxn modelId="{5C57E8B2-5752-4306-8166-7D571C5CA4D7}" type="presOf" srcId="{E2CCEBB6-673A-4EE5-8020-37167C9FA33B}" destId="{110008F8-20F6-488F-8786-5FBE83523EB1}" srcOrd="0" destOrd="0" presId="urn:microsoft.com/office/officeart/2009/layout/CircleArrowProcess"/>
    <dgm:cxn modelId="{5BE2FDB2-7C78-4C2C-80E1-9D7AD4B10815}" srcId="{E2CCEBB6-673A-4EE5-8020-37167C9FA33B}" destId="{6F9E1192-E4CF-4A7E-B674-5EF3FC8B4738}" srcOrd="0" destOrd="0" parTransId="{873E0A5A-624C-445A-A792-5A34B33FE6EE}" sibTransId="{1FB2E602-31A6-4FFE-BC50-D39B79687C29}"/>
    <dgm:cxn modelId="{CFB35EB6-71E6-4E3E-8B63-62D23FD77B47}" type="presOf" srcId="{BE60A0F6-0828-42E2-A905-4D4925E44D6E}" destId="{9DF52454-6C40-4D19-BE21-D01686CD268E}" srcOrd="0" destOrd="3" presId="urn:microsoft.com/office/officeart/2009/layout/CircleArrowProcess"/>
    <dgm:cxn modelId="{3AB366D9-02BB-4C86-B5E9-2BC5EFC85171}" type="presOf" srcId="{5211271D-8B14-42D0-93F4-4273F23EA0D9}" destId="{9DF52454-6C40-4D19-BE21-D01686CD268E}" srcOrd="0" destOrd="4" presId="urn:microsoft.com/office/officeart/2009/layout/CircleArrowProcess"/>
    <dgm:cxn modelId="{C510B9E5-02AC-445D-A7EF-C8C5F0BE905C}" srcId="{6F9E1192-E4CF-4A7E-B674-5EF3FC8B4738}" destId="{5211271D-8B14-42D0-93F4-4273F23EA0D9}" srcOrd="4" destOrd="0" parTransId="{83AB703A-A391-4113-BF99-34F182AA05EB}" sibTransId="{1FBCF096-FACB-4BBB-9C51-F1AFCA00D9F9}"/>
    <dgm:cxn modelId="{BDDB42F2-2BD2-425E-959E-4FDA47F5EE3C}" srcId="{6F9E1192-E4CF-4A7E-B674-5EF3FC8B4738}" destId="{049E98F3-156F-4FCF-9A48-1212E826B3EA}" srcOrd="5" destOrd="0" parTransId="{696FFE44-639C-44A3-A7E7-6B6C01AB0475}" sibTransId="{892CF295-B460-4116-AADE-C47F768284BC}"/>
    <dgm:cxn modelId="{3B43E55E-E325-4A8A-A4F8-5476D247DC0C}" type="presParOf" srcId="{110008F8-20F6-488F-8786-5FBE83523EB1}" destId="{1BC73F16-CD29-4F2E-905D-5BE99FEABF06}" srcOrd="0" destOrd="0" presId="urn:microsoft.com/office/officeart/2009/layout/CircleArrowProcess"/>
    <dgm:cxn modelId="{61D44F97-F7B4-4292-86D4-DFDECFFD00D7}" type="presParOf" srcId="{1BC73F16-CD29-4F2E-905D-5BE99FEABF06}" destId="{D2B07E00-BE1B-4139-80A4-A877D4BE5382}" srcOrd="0" destOrd="0" presId="urn:microsoft.com/office/officeart/2009/layout/CircleArrowProcess"/>
    <dgm:cxn modelId="{885DC76B-DF2E-49FE-B075-6EFECE3BABCB}" type="presParOf" srcId="{110008F8-20F6-488F-8786-5FBE83523EB1}" destId="{9DF52454-6C40-4D19-BE21-D01686CD268E}" srcOrd="1" destOrd="0" presId="urn:microsoft.com/office/officeart/2009/layout/CircleArrowProcess"/>
    <dgm:cxn modelId="{26B27CEE-4D84-4513-80A9-20BDC84A1EDA}" type="presParOf" srcId="{110008F8-20F6-488F-8786-5FBE83523EB1}" destId="{1A0873BB-6CF0-43A1-BAF2-CCCD26B5B9C3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8AE59-57AC-4BF8-A670-217F12FD78C7}">
      <dsp:nvSpPr>
        <dsp:cNvPr id="0" name=""/>
        <dsp:cNvSpPr/>
      </dsp:nvSpPr>
      <dsp:spPr>
        <a:xfrm rot="5400000">
          <a:off x="578790" y="1752001"/>
          <a:ext cx="983626" cy="7428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EC8B3-1D0A-406C-B926-AA5A6E53F8B6}">
      <dsp:nvSpPr>
        <dsp:cNvPr id="0" name=""/>
        <dsp:cNvSpPr/>
      </dsp:nvSpPr>
      <dsp:spPr>
        <a:xfrm>
          <a:off x="1712" y="391541"/>
          <a:ext cx="1785332" cy="1252734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>
              <a:solidFill>
                <a:schemeClr val="accent4"/>
              </a:solidFill>
            </a:rPr>
            <a:t>Crecimiento de la industria avícola</a:t>
          </a:r>
        </a:p>
      </dsp:txBody>
      <dsp:txXfrm>
        <a:off x="62876" y="452705"/>
        <a:ext cx="1663004" cy="1130406"/>
      </dsp:txXfrm>
    </dsp:sp>
    <dsp:sp modelId="{447724A3-1540-4957-9B03-01A141E840E5}">
      <dsp:nvSpPr>
        <dsp:cNvPr id="0" name=""/>
        <dsp:cNvSpPr/>
      </dsp:nvSpPr>
      <dsp:spPr>
        <a:xfrm>
          <a:off x="1856174" y="318215"/>
          <a:ext cx="1746561" cy="1358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>
              <a:solidFill>
                <a:schemeClr val="accent4"/>
              </a:solidFill>
            </a:rPr>
            <a:t>Producción de huevos</a:t>
          </a:r>
        </a:p>
      </dsp:txBody>
      <dsp:txXfrm>
        <a:off x="1856174" y="318215"/>
        <a:ext cx="1746561" cy="1358588"/>
      </dsp:txXfrm>
    </dsp:sp>
    <dsp:sp modelId="{C4B91972-6DEF-4606-B29C-9ED491AF71EA}">
      <dsp:nvSpPr>
        <dsp:cNvPr id="0" name=""/>
        <dsp:cNvSpPr/>
      </dsp:nvSpPr>
      <dsp:spPr>
        <a:xfrm rot="5400000">
          <a:off x="1918692" y="3161973"/>
          <a:ext cx="1139873" cy="7278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71608"/>
            <a:satOff val="-676"/>
            <a:lumOff val="7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9905A-DE1C-4E37-91C0-F5DECE984F0C}">
      <dsp:nvSpPr>
        <dsp:cNvPr id="0" name=""/>
        <dsp:cNvSpPr/>
      </dsp:nvSpPr>
      <dsp:spPr>
        <a:xfrm>
          <a:off x="1366951" y="1790704"/>
          <a:ext cx="1835186" cy="1183077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>
              <a:solidFill>
                <a:schemeClr val="accent4"/>
              </a:solidFill>
            </a:rPr>
            <a:t>Balance ácido-básico</a:t>
          </a:r>
        </a:p>
      </dsp:txBody>
      <dsp:txXfrm>
        <a:off x="1424714" y="1848467"/>
        <a:ext cx="1719660" cy="1067551"/>
      </dsp:txXfrm>
    </dsp:sp>
    <dsp:sp modelId="{43407A3D-8077-4343-AFAB-DA20632BF75E}">
      <dsp:nvSpPr>
        <dsp:cNvPr id="0" name=""/>
        <dsp:cNvSpPr/>
      </dsp:nvSpPr>
      <dsp:spPr>
        <a:xfrm>
          <a:off x="3208065" y="1847202"/>
          <a:ext cx="3477281" cy="1189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>
              <a:solidFill>
                <a:schemeClr val="accent4"/>
              </a:solidFill>
            </a:rPr>
            <a:t>Crecimiento y desarrollo de las aves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>
              <a:solidFill>
                <a:schemeClr val="accent4"/>
              </a:solidFill>
            </a:rPr>
            <a:t>Expresión del potencial genético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>
              <a:solidFill>
                <a:schemeClr val="accent4"/>
              </a:solidFill>
            </a:rPr>
            <a:t>Sanidad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>
              <a:solidFill>
                <a:schemeClr val="accent4"/>
              </a:solidFill>
            </a:rPr>
            <a:t>Estrés térmico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>
              <a:solidFill>
                <a:schemeClr val="accent4"/>
              </a:solidFill>
            </a:rPr>
            <a:t>Interferencia en el metabolismo de los aminoácidos, minerales y vitaminas</a:t>
          </a:r>
        </a:p>
      </dsp:txBody>
      <dsp:txXfrm>
        <a:off x="3208065" y="1847202"/>
        <a:ext cx="3477281" cy="1189376"/>
      </dsp:txXfrm>
    </dsp:sp>
    <dsp:sp modelId="{227931E6-37CF-427C-A573-B73221900B39}">
      <dsp:nvSpPr>
        <dsp:cNvPr id="0" name=""/>
        <dsp:cNvSpPr/>
      </dsp:nvSpPr>
      <dsp:spPr>
        <a:xfrm>
          <a:off x="2819242" y="3439172"/>
          <a:ext cx="1716172" cy="1131893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>
              <a:solidFill>
                <a:schemeClr val="accent4"/>
              </a:solidFill>
            </a:rPr>
            <a:t>Soluciones tampones </a:t>
          </a:r>
        </a:p>
      </dsp:txBody>
      <dsp:txXfrm>
        <a:off x="2874506" y="3494436"/>
        <a:ext cx="1605644" cy="1021365"/>
      </dsp:txXfrm>
    </dsp:sp>
    <dsp:sp modelId="{95684290-5BDE-42C5-A1E8-8D2B04E2FDBF}">
      <dsp:nvSpPr>
        <dsp:cNvPr id="0" name=""/>
        <dsp:cNvSpPr/>
      </dsp:nvSpPr>
      <dsp:spPr>
        <a:xfrm>
          <a:off x="4536512" y="3384379"/>
          <a:ext cx="3215524" cy="1358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>
              <a:solidFill>
                <a:schemeClr val="accent4"/>
              </a:solidFill>
            </a:rPr>
            <a:t>Sustancias químicas que pueden combinarse con ácidos o bases para prevenir los cambios bruscos de pH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solidFill>
                <a:schemeClr val="accent4"/>
              </a:solidFill>
            </a:rPr>
            <a:t>Ion bicarbonato HCO</a:t>
          </a:r>
          <a:r>
            <a:rPr lang="es-ES" sz="1200" kern="1200" baseline="-25000" dirty="0">
              <a:solidFill>
                <a:schemeClr val="accent4"/>
              </a:solidFill>
            </a:rPr>
            <a:t>3</a:t>
          </a:r>
          <a:r>
            <a:rPr lang="es-ES" sz="1200" kern="1200" baseline="30000" dirty="0">
              <a:solidFill>
                <a:schemeClr val="accent4"/>
              </a:solidFill>
            </a:rPr>
            <a:t>-</a:t>
          </a:r>
          <a:r>
            <a:rPr lang="es-ES" sz="1200" kern="1200" dirty="0">
              <a:solidFill>
                <a:schemeClr val="accent4"/>
              </a:solidFill>
            </a:rPr>
            <a:t> y el dióxido de carbono CO</a:t>
          </a:r>
          <a:r>
            <a:rPr lang="es-ES" sz="1200" kern="1200" baseline="-25000" dirty="0">
              <a:solidFill>
                <a:schemeClr val="accent4"/>
              </a:solidFill>
            </a:rPr>
            <a:t>2</a:t>
          </a:r>
          <a:r>
            <a:rPr lang="es-ES" sz="1200" kern="1200" baseline="30000" dirty="0">
              <a:solidFill>
                <a:schemeClr val="accent4"/>
              </a:solidFill>
            </a:rPr>
            <a:t>-</a:t>
          </a:r>
          <a:endParaRPr lang="es-EC" sz="1200" kern="1200" dirty="0">
            <a:solidFill>
              <a:schemeClr val="accent4"/>
            </a:solidFill>
          </a:endParaRPr>
        </a:p>
      </dsp:txBody>
      <dsp:txXfrm>
        <a:off x="4536512" y="3384379"/>
        <a:ext cx="3215524" cy="1358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7FDD3-96BA-48B2-A7FB-09BD35C9C3D2}">
      <dsp:nvSpPr>
        <dsp:cNvPr id="0" name=""/>
        <dsp:cNvSpPr/>
      </dsp:nvSpPr>
      <dsp:spPr>
        <a:xfrm>
          <a:off x="0" y="912317"/>
          <a:ext cx="7128792" cy="103822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6481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accent4"/>
              </a:solidFill>
            </a:rPr>
            <a:t>Equilibrio ácido-base mantiene constante la concentración intracelular y extracelular de hidrogeniones</a:t>
          </a:r>
          <a:endParaRPr lang="es-EC" sz="1100" kern="1200" dirty="0"/>
        </a:p>
      </dsp:txBody>
      <dsp:txXfrm>
        <a:off x="0" y="1171873"/>
        <a:ext cx="6869236" cy="519111"/>
      </dsp:txXfrm>
    </dsp:sp>
    <dsp:sp modelId="{DD0BA546-0DB2-41B1-B044-343B49472EDE}">
      <dsp:nvSpPr>
        <dsp:cNvPr id="0" name=""/>
        <dsp:cNvSpPr/>
      </dsp:nvSpPr>
      <dsp:spPr>
        <a:xfrm>
          <a:off x="4443395" y="2392478"/>
          <a:ext cx="2037316" cy="2000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accent4"/>
              </a:solidFill>
            </a:rPr>
            <a:t>Baja productividad </a:t>
          </a:r>
          <a:endParaRPr lang="es-EC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accent4"/>
              </a:solidFill>
            </a:rPr>
            <a:t>Disminuye la calidad del producto final </a:t>
          </a:r>
          <a:endParaRPr lang="es-EC" sz="1100" kern="1200" dirty="0">
            <a:solidFill>
              <a:schemeClr val="accent4"/>
            </a:solidFill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accent4"/>
              </a:solidFill>
            </a:rPr>
            <a:t>Camas húmedas, etc.</a:t>
          </a:r>
          <a:endParaRPr lang="es-EC" sz="1100" kern="1200" dirty="0"/>
        </a:p>
      </dsp:txBody>
      <dsp:txXfrm>
        <a:off x="4443395" y="2392478"/>
        <a:ext cx="2037316" cy="2000001"/>
      </dsp:txXfrm>
    </dsp:sp>
    <dsp:sp modelId="{0023244D-C7DF-43E5-A163-7B3F7E15DFB8}">
      <dsp:nvSpPr>
        <dsp:cNvPr id="0" name=""/>
        <dsp:cNvSpPr/>
      </dsp:nvSpPr>
      <dsp:spPr>
        <a:xfrm>
          <a:off x="2195667" y="1258392"/>
          <a:ext cx="4933124" cy="103822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6481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accent4"/>
              </a:solidFill>
            </a:rPr>
            <a:t>Causas</a:t>
          </a:r>
          <a:endParaRPr lang="es-EC" sz="1100" kern="1200" dirty="0"/>
        </a:p>
      </dsp:txBody>
      <dsp:txXfrm>
        <a:off x="2195667" y="1517948"/>
        <a:ext cx="4673568" cy="519111"/>
      </dsp:txXfrm>
    </dsp:sp>
    <dsp:sp modelId="{7FBC8C05-510B-4850-86D7-E5977B9A00D7}">
      <dsp:nvSpPr>
        <dsp:cNvPr id="0" name=""/>
        <dsp:cNvSpPr/>
      </dsp:nvSpPr>
      <dsp:spPr>
        <a:xfrm>
          <a:off x="2232247" y="2088232"/>
          <a:ext cx="1980799" cy="2000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accent4"/>
              </a:solidFill>
            </a:rPr>
            <a:t>Condición de alojamiento,</a:t>
          </a:r>
          <a:endParaRPr lang="es-EC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>
              <a:solidFill>
                <a:schemeClr val="accent4"/>
              </a:solidFill>
            </a:rPr>
            <a:t>Altas °T ambientales, </a:t>
          </a:r>
          <a:endParaRPr lang="es-EC" sz="1100" kern="1200" dirty="0">
            <a:solidFill>
              <a:schemeClr val="accent4"/>
            </a:solidFill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accent4"/>
              </a:solidFill>
            </a:rPr>
            <a:t>Inclusión de </a:t>
          </a:r>
          <a:r>
            <a:rPr lang="es-ES" sz="1100" kern="1200" dirty="0" err="1">
              <a:solidFill>
                <a:schemeClr val="accent4"/>
              </a:solidFill>
            </a:rPr>
            <a:t>aa</a:t>
          </a:r>
          <a:r>
            <a:rPr lang="es-ES" sz="1100" kern="1200" dirty="0">
              <a:solidFill>
                <a:schemeClr val="accent4"/>
              </a:solidFill>
            </a:rPr>
            <a:t> sintéticos, entre otros</a:t>
          </a:r>
          <a:endParaRPr lang="es-EC" sz="1100" kern="1200" dirty="0">
            <a:solidFill>
              <a:schemeClr val="accent4"/>
            </a:solidFill>
          </a:endParaRPr>
        </a:p>
      </dsp:txBody>
      <dsp:txXfrm>
        <a:off x="2232247" y="2088232"/>
        <a:ext cx="1980799" cy="2000001"/>
      </dsp:txXfrm>
    </dsp:sp>
    <dsp:sp modelId="{C6831765-2319-4B71-949D-54F7406305A9}">
      <dsp:nvSpPr>
        <dsp:cNvPr id="0" name=""/>
        <dsp:cNvSpPr/>
      </dsp:nvSpPr>
      <dsp:spPr>
        <a:xfrm>
          <a:off x="4391335" y="1584179"/>
          <a:ext cx="2737456" cy="103822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6481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>
              <a:solidFill>
                <a:schemeClr val="accent4"/>
              </a:solidFill>
            </a:rPr>
            <a:t>Efectos</a:t>
          </a:r>
        </a:p>
      </dsp:txBody>
      <dsp:txXfrm>
        <a:off x="4391335" y="1843735"/>
        <a:ext cx="2477900" cy="519111"/>
      </dsp:txXfrm>
    </dsp:sp>
    <dsp:sp modelId="{91FC6F50-2674-43F4-A692-0C2E97145225}">
      <dsp:nvSpPr>
        <dsp:cNvPr id="0" name=""/>
        <dsp:cNvSpPr/>
      </dsp:nvSpPr>
      <dsp:spPr>
        <a:xfrm>
          <a:off x="35416" y="1701674"/>
          <a:ext cx="1980799" cy="19707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accent4"/>
              </a:solidFill>
            </a:rPr>
            <a:t>Desórdenes metabólicos </a:t>
          </a:r>
          <a:endParaRPr lang="es-EC" sz="1100" kern="1200" dirty="0">
            <a:solidFill>
              <a:schemeClr val="accent4"/>
            </a:solidFill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100" kern="1200" dirty="0">
              <a:solidFill>
                <a:schemeClr val="accent4"/>
              </a:solidFill>
            </a:rPr>
            <a:t>Acidosis/alcalosis metabólica</a:t>
          </a:r>
          <a:endParaRPr lang="es-EC" sz="1100" kern="1200" dirty="0"/>
        </a:p>
      </dsp:txBody>
      <dsp:txXfrm>
        <a:off x="35416" y="1701674"/>
        <a:ext cx="1980799" cy="19707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C0DF7-28BE-47E8-B56D-A68B456977D6}">
      <dsp:nvSpPr>
        <dsp:cNvPr id="0" name=""/>
        <dsp:cNvSpPr/>
      </dsp:nvSpPr>
      <dsp:spPr>
        <a:xfrm rot="5400000">
          <a:off x="318742" y="199242"/>
          <a:ext cx="1323452" cy="92641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/>
            <a:t>Gallinas </a:t>
          </a:r>
          <a:r>
            <a:rPr lang="es-EC" sz="900" kern="1200" dirty="0" err="1"/>
            <a:t>Lohmann</a:t>
          </a:r>
          <a:r>
            <a:rPr lang="es-EC" sz="900" kern="1200" dirty="0"/>
            <a:t> Brown</a:t>
          </a:r>
        </a:p>
      </dsp:txBody>
      <dsp:txXfrm rot="-5400000">
        <a:off x="517260" y="463932"/>
        <a:ext cx="926416" cy="397036"/>
      </dsp:txXfrm>
    </dsp:sp>
    <dsp:sp modelId="{D6B8F610-7D64-4E46-9706-0E32507AA982}">
      <dsp:nvSpPr>
        <dsp:cNvPr id="0" name=""/>
        <dsp:cNvSpPr/>
      </dsp:nvSpPr>
      <dsp:spPr>
        <a:xfrm rot="5400000">
          <a:off x="4469984" y="-2648730"/>
          <a:ext cx="860244" cy="61591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27-35 semanas de edad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1.855 g. 1.977 g. peso inicial</a:t>
          </a:r>
        </a:p>
      </dsp:txBody>
      <dsp:txXfrm rot="-5400000">
        <a:off x="1820530" y="42718"/>
        <a:ext cx="6117159" cy="776256"/>
      </dsp:txXfrm>
    </dsp:sp>
    <dsp:sp modelId="{1FD0EE37-A05A-4D71-A442-776EF47C36BB}">
      <dsp:nvSpPr>
        <dsp:cNvPr id="0" name=""/>
        <dsp:cNvSpPr/>
      </dsp:nvSpPr>
      <dsp:spPr>
        <a:xfrm rot="5400000">
          <a:off x="318742" y="1376742"/>
          <a:ext cx="1323452" cy="92641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/>
            <a:t>Tratamientos</a:t>
          </a:r>
        </a:p>
      </dsp:txBody>
      <dsp:txXfrm rot="-5400000">
        <a:off x="517260" y="1641432"/>
        <a:ext cx="926416" cy="397036"/>
      </dsp:txXfrm>
    </dsp:sp>
    <dsp:sp modelId="{4587E328-8ECC-425D-B5A5-541A23724781}">
      <dsp:nvSpPr>
        <dsp:cNvPr id="0" name=""/>
        <dsp:cNvSpPr/>
      </dsp:nvSpPr>
      <dsp:spPr>
        <a:xfrm rot="5400000">
          <a:off x="4469984" y="-1471229"/>
          <a:ext cx="860244" cy="61591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T1 Sin adición de fosfato de sodio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T2 </a:t>
          </a:r>
          <a:r>
            <a:rPr lang="es-ES" sz="1700" kern="1200" dirty="0"/>
            <a:t>1,5 kilos de fosfato de sodio/</a:t>
          </a:r>
          <a:r>
            <a:rPr lang="es-ES" sz="1700" kern="1200" dirty="0" err="1"/>
            <a:t>Tn</a:t>
          </a:r>
          <a:r>
            <a:rPr lang="es-ES" sz="1700" kern="1200" dirty="0"/>
            <a:t> alimento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T3 </a:t>
          </a:r>
          <a:r>
            <a:rPr lang="es-ES" sz="1700" kern="1200" dirty="0"/>
            <a:t>3 kilos de fosfato de sodio/</a:t>
          </a:r>
          <a:r>
            <a:rPr lang="es-ES" sz="1700" kern="1200" dirty="0" err="1"/>
            <a:t>Tn</a:t>
          </a:r>
          <a:r>
            <a:rPr lang="es-ES" sz="1700" kern="1200" dirty="0"/>
            <a:t> alimento</a:t>
          </a:r>
          <a:endParaRPr lang="es-EC" sz="1700" kern="1200" dirty="0"/>
        </a:p>
      </dsp:txBody>
      <dsp:txXfrm rot="-5400000">
        <a:off x="1820530" y="1220219"/>
        <a:ext cx="6117159" cy="776256"/>
      </dsp:txXfrm>
    </dsp:sp>
    <dsp:sp modelId="{0A6CDC80-B8C3-4C1A-9158-026EB007381F}">
      <dsp:nvSpPr>
        <dsp:cNvPr id="0" name=""/>
        <dsp:cNvSpPr/>
      </dsp:nvSpPr>
      <dsp:spPr>
        <a:xfrm rot="5400000">
          <a:off x="318742" y="2554243"/>
          <a:ext cx="1323452" cy="92641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/>
            <a:t>Unidad Experimental</a:t>
          </a:r>
        </a:p>
      </dsp:txBody>
      <dsp:txXfrm rot="-5400000">
        <a:off x="517260" y="2818933"/>
        <a:ext cx="926416" cy="397036"/>
      </dsp:txXfrm>
    </dsp:sp>
    <dsp:sp modelId="{CA2C8258-A1B3-4C8D-A9FF-C08332B21D69}">
      <dsp:nvSpPr>
        <dsp:cNvPr id="0" name=""/>
        <dsp:cNvSpPr/>
      </dsp:nvSpPr>
      <dsp:spPr>
        <a:xfrm rot="5400000">
          <a:off x="4469984" y="-293729"/>
          <a:ext cx="860244" cy="61591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5 animales/jaula (</a:t>
          </a:r>
          <a:r>
            <a:rPr lang="es-ES" sz="1700" kern="1200" dirty="0"/>
            <a:t>40,6 × 45,7 cm.) 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 dirty="0"/>
            <a:t>50 repeticiones</a:t>
          </a:r>
        </a:p>
      </dsp:txBody>
      <dsp:txXfrm rot="-5400000">
        <a:off x="1820530" y="2397719"/>
        <a:ext cx="6117159" cy="776256"/>
      </dsp:txXfrm>
    </dsp:sp>
    <dsp:sp modelId="{CC9AC15B-3B9F-47A6-840F-C54402C2EE47}">
      <dsp:nvSpPr>
        <dsp:cNvPr id="0" name=""/>
        <dsp:cNvSpPr/>
      </dsp:nvSpPr>
      <dsp:spPr>
        <a:xfrm rot="5400000">
          <a:off x="318742" y="3731744"/>
          <a:ext cx="1323452" cy="92641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/>
            <a:t>Diseño Experimental</a:t>
          </a:r>
        </a:p>
      </dsp:txBody>
      <dsp:txXfrm rot="-5400000">
        <a:off x="517260" y="3996434"/>
        <a:ext cx="926416" cy="397036"/>
      </dsp:txXfrm>
    </dsp:sp>
    <dsp:sp modelId="{22539E6B-2189-4C0D-A9C7-ED6BEBD1A71C}">
      <dsp:nvSpPr>
        <dsp:cNvPr id="0" name=""/>
        <dsp:cNvSpPr/>
      </dsp:nvSpPr>
      <dsp:spPr>
        <a:xfrm rot="5400000">
          <a:off x="4469984" y="883771"/>
          <a:ext cx="860244" cy="61591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700" kern="1200"/>
            <a:t>Diseño Completamente </a:t>
          </a:r>
          <a:r>
            <a:rPr lang="es-EC" sz="1700" kern="1200" dirty="0"/>
            <a:t>al azar (DCA)</a:t>
          </a:r>
        </a:p>
      </dsp:txBody>
      <dsp:txXfrm rot="-5400000">
        <a:off x="1820530" y="3575219"/>
        <a:ext cx="6117159" cy="7762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156A9-00CF-4354-9F6A-90A8797E6C82}">
      <dsp:nvSpPr>
        <dsp:cNvPr id="0" name=""/>
        <dsp:cNvSpPr/>
      </dsp:nvSpPr>
      <dsp:spPr>
        <a:xfrm rot="16200000">
          <a:off x="-956010" y="957014"/>
          <a:ext cx="4525963" cy="2611933"/>
        </a:xfrm>
        <a:prstGeom prst="flowChartManualOperati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3142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El manejo de las gallinas se, efectuó en base al protocolo de manejo de la granja. 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kern="1200" dirty="0">
            <a:solidFill>
              <a:schemeClr val="tx1"/>
            </a:solidFill>
          </a:endParaRP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Se administró: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	111g./ave/día, 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	Agua ad libitum 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kern="1200" dirty="0">
            <a:solidFill>
              <a:schemeClr val="tx1"/>
            </a:solidFill>
          </a:endParaRP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Manejo sanitario en función del manual de bioseguridad. </a:t>
          </a:r>
          <a:endParaRPr lang="es-EC" sz="1500" kern="1200" dirty="0">
            <a:solidFill>
              <a:schemeClr val="tx1"/>
            </a:solidFill>
          </a:endParaRPr>
        </a:p>
      </dsp:txBody>
      <dsp:txXfrm rot="5400000">
        <a:off x="1005" y="905192"/>
        <a:ext cx="2611933" cy="2715577"/>
      </dsp:txXfrm>
    </dsp:sp>
    <dsp:sp modelId="{7562C4B5-FBC4-4798-A2BB-8C29C8B9842F}">
      <dsp:nvSpPr>
        <dsp:cNvPr id="0" name=""/>
        <dsp:cNvSpPr/>
      </dsp:nvSpPr>
      <dsp:spPr>
        <a:xfrm rot="16200000">
          <a:off x="1861640" y="957014"/>
          <a:ext cx="4525963" cy="2611933"/>
        </a:xfrm>
        <a:prstGeom prst="flowChartManualOperation">
          <a:avLst/>
        </a:prstGeom>
        <a:solidFill>
          <a:schemeClr val="accent1">
            <a:shade val="50000"/>
            <a:hueOff val="-137119"/>
            <a:satOff val="27998"/>
            <a:lumOff val="257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3142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La recolección de la producción de huevos se lo realizó en forma diaria de todos los tratamientos y su clasificación en forma manual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kern="1200" dirty="0">
            <a:solidFill>
              <a:schemeClr val="tx1"/>
            </a:solidFill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- Sanos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- Sucios 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- Rotos</a:t>
          </a:r>
          <a:endParaRPr lang="es-EC" sz="1500" kern="1200" dirty="0">
            <a:solidFill>
              <a:schemeClr val="tx1"/>
            </a:solidFill>
          </a:endParaRPr>
        </a:p>
      </dsp:txBody>
      <dsp:txXfrm rot="5400000">
        <a:off x="2818655" y="905192"/>
        <a:ext cx="2611933" cy="2715577"/>
      </dsp:txXfrm>
    </dsp:sp>
    <dsp:sp modelId="{E2C9930B-A453-472A-BE54-0E85D340C56D}">
      <dsp:nvSpPr>
        <dsp:cNvPr id="0" name=""/>
        <dsp:cNvSpPr/>
      </dsp:nvSpPr>
      <dsp:spPr>
        <a:xfrm rot="16200000">
          <a:off x="4659647" y="957014"/>
          <a:ext cx="4525963" cy="2611933"/>
        </a:xfrm>
        <a:prstGeom prst="flowChartManualOperation">
          <a:avLst/>
        </a:prstGeom>
        <a:solidFill>
          <a:schemeClr val="accent1">
            <a:shade val="50000"/>
            <a:hueOff val="-137119"/>
            <a:satOff val="27998"/>
            <a:lumOff val="257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3142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Durante la medición de las variables, se registró: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500" kern="1200" dirty="0">
            <a:solidFill>
              <a:schemeClr val="tx1"/>
            </a:solidFill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Estado sanitario de las aves, 	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Temperatura ambiental,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Parámetros zootécnicos</a:t>
          </a:r>
        </a:p>
      </dsp:txBody>
      <dsp:txXfrm rot="5400000">
        <a:off x="5616662" y="905192"/>
        <a:ext cx="2611933" cy="27155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07E00-BE1B-4139-80A4-A877D4BE5382}">
      <dsp:nvSpPr>
        <dsp:cNvPr id="0" name=""/>
        <dsp:cNvSpPr/>
      </dsp:nvSpPr>
      <dsp:spPr>
        <a:xfrm>
          <a:off x="180750" y="0"/>
          <a:ext cx="5000306" cy="5001419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52454-6C40-4D19-BE21-D01686CD268E}">
      <dsp:nvSpPr>
        <dsp:cNvPr id="0" name=""/>
        <dsp:cNvSpPr/>
      </dsp:nvSpPr>
      <dsp:spPr>
        <a:xfrm>
          <a:off x="5181857" y="1490923"/>
          <a:ext cx="3000663" cy="2001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Consumo alimento diario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Conversión alimenticia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Producción huevos %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Peso del huevo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% huevos rotos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% huevos sucios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Biomasa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Humedad heces</a:t>
          </a:r>
        </a:p>
      </dsp:txBody>
      <dsp:txXfrm>
        <a:off x="5181857" y="1490923"/>
        <a:ext cx="3000663" cy="2001067"/>
      </dsp:txXfrm>
    </dsp:sp>
    <dsp:sp modelId="{1A0873BB-6CF0-43A1-BAF2-CCCD26B5B9C3}">
      <dsp:nvSpPr>
        <dsp:cNvPr id="0" name=""/>
        <dsp:cNvSpPr/>
      </dsp:nvSpPr>
      <dsp:spPr>
        <a:xfrm>
          <a:off x="1284995" y="1810513"/>
          <a:ext cx="2790217" cy="1394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700" b="1" kern="1200"/>
            <a:t>VARIABLES</a:t>
          </a:r>
          <a:endParaRPr lang="es-EC" sz="3700" b="1" kern="1200" dirty="0"/>
        </a:p>
      </dsp:txBody>
      <dsp:txXfrm>
        <a:off x="1284995" y="1810513"/>
        <a:ext cx="2790217" cy="1394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E77C3-685A-48A7-A17F-E6CDFC9F9822}" type="datetimeFigureOut">
              <a:rPr lang="es-EC" smtClean="0"/>
              <a:t>18/07/2019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90C51-2EA5-4F1C-BF42-4756871667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244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dirty="0">
                <a:solidFill>
                  <a:schemeClr val="tx1"/>
                </a:solidFill>
              </a:rPr>
              <a:t>El análisis de varianza no presentó diferencias significativas en los tratamientos de las variables de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90C51-2EA5-4F1C-BF42-475687166786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7921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Se determinó	cada</a:t>
            </a:r>
            <a:r>
              <a:rPr lang="es-EC" baseline="0" dirty="0"/>
              <a:t> tratamiento</a:t>
            </a:r>
          </a:p>
          <a:p>
            <a:r>
              <a:rPr lang="es-EC" baseline="0" dirty="0"/>
              <a:t>Cual es la mejor alternativa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90C51-2EA5-4F1C-BF42-475687166786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669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Se determinó	cada</a:t>
            </a:r>
            <a:r>
              <a:rPr lang="es-EC" baseline="0" dirty="0"/>
              <a:t> tratamiento</a:t>
            </a:r>
          </a:p>
          <a:p>
            <a:r>
              <a:rPr lang="es-EC" baseline="0" dirty="0"/>
              <a:t>Cual es la mejor alternativa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90C51-2EA5-4F1C-BF42-475687166786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3283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baseline="0" dirty="0"/>
              <a:t>Promedio en gramos y se debe a q todos comieron 111g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90C51-2EA5-4F1C-BF42-475687166786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0827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baseline="0" dirty="0"/>
              <a:t>Promedio en gramos y se debe a q todos comieron 111g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90C51-2EA5-4F1C-BF42-475687166786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695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2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CO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O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O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O"/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O"/>
          </a:p>
        </p:txBody>
      </p:sp>
      <p:pic>
        <p:nvPicPr>
          <p:cNvPr id="1050" name="Picture 26" descr="LOGO ESPE ORIGINAL copia"/>
          <p:cNvPicPr>
            <a:picLocks noChangeAspect="1" noChangeArrowheads="1"/>
          </p:cNvPicPr>
          <p:nvPr userDrawn="1"/>
        </p:nvPicPr>
        <p:blipFill>
          <a:blip r:embed="rId13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Rectángulo"/>
          <p:cNvSpPr>
            <a:spLocks noChangeArrowheads="1"/>
          </p:cNvSpPr>
          <p:nvPr/>
        </p:nvSpPr>
        <p:spPr bwMode="auto">
          <a:xfrm>
            <a:off x="1002535" y="1068635"/>
            <a:ext cx="7973190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1500" b="1" dirty="0"/>
              <a:t>VICERRECTORADO DE INVESTIGACIÓN INNOVACIÓN Y TRANSFERENCIA DE TECNOLOGÍA</a:t>
            </a:r>
          </a:p>
          <a:p>
            <a:pPr algn="ctr"/>
            <a:endParaRPr lang="es-ES_tradnl" sz="1500" b="1" dirty="0"/>
          </a:p>
          <a:p>
            <a:pPr algn="ctr"/>
            <a:r>
              <a:rPr lang="es-ES_tradnl" sz="1500" b="1" dirty="0"/>
              <a:t>DIRRECIÓN DE POSGRADOS</a:t>
            </a:r>
          </a:p>
          <a:p>
            <a:pPr algn="ctr"/>
            <a:endParaRPr lang="es-EC" sz="1500" dirty="0"/>
          </a:p>
          <a:p>
            <a:pPr algn="ctr"/>
            <a:r>
              <a:rPr lang="es-ES_tradnl" sz="1500" b="1" dirty="0"/>
              <a:t> PROYECTO DE TITULACIÓN PREVIO A LA OBTENCIÓN DEL TÍTULO DE MAGISTER EN PRODUCCIÓN Y NUTRICIÓN ANIMAL</a:t>
            </a:r>
          </a:p>
          <a:p>
            <a:pPr algn="ctr"/>
            <a:endParaRPr lang="es-ES_tradnl" sz="1600" b="1" dirty="0"/>
          </a:p>
          <a:p>
            <a:pPr algn="ctr"/>
            <a:endParaRPr lang="es-ES_tradnl" sz="1600" b="1" dirty="0"/>
          </a:p>
          <a:p>
            <a:pPr algn="ctr"/>
            <a:r>
              <a:rPr lang="es-ES_tradnl" sz="1600" b="1" dirty="0"/>
              <a:t> </a:t>
            </a:r>
            <a:r>
              <a:rPr lang="es-EC" sz="1600" b="1" dirty="0"/>
              <a:t>TEMA: RESPUESTA PRODUCTIVA DE GALLINAS LOHMANN DE 27 A 35 SEMANAS DE EDAD A LA MODIFICACION DEL BALANCE ELECTROLITICO</a:t>
            </a:r>
            <a:r>
              <a:rPr lang="es-ES_tradnl" b="1" dirty="0"/>
              <a:t> </a:t>
            </a:r>
          </a:p>
          <a:p>
            <a:pPr algn="ctr"/>
            <a:endParaRPr lang="es-ES" b="1" dirty="0"/>
          </a:p>
          <a:p>
            <a:pPr algn="ctr"/>
            <a:endParaRPr lang="es-ES" sz="1500" b="1" dirty="0"/>
          </a:p>
          <a:p>
            <a:pPr algn="ctr"/>
            <a:r>
              <a:rPr lang="es-ES" sz="1500" b="1" dirty="0"/>
              <a:t>AUTOR: RUBIO ALVAREZ, LOURDES ALEXANDRA</a:t>
            </a:r>
          </a:p>
          <a:p>
            <a:pPr algn="ctr"/>
            <a:endParaRPr lang="es-ES" sz="1500" b="1" dirty="0"/>
          </a:p>
          <a:p>
            <a:pPr algn="ctr"/>
            <a:r>
              <a:rPr lang="es-EC" sz="1600" b="1" dirty="0"/>
              <a:t>DIRECTOR: ING. </a:t>
            </a:r>
            <a:r>
              <a:rPr lang="es-ES" sz="1600" b="1" dirty="0"/>
              <a:t>FALCONI CARDONA, RÓMULO RENAN  </a:t>
            </a:r>
            <a:endParaRPr lang="es-ES" sz="1600" dirty="0"/>
          </a:p>
          <a:p>
            <a:pPr algn="ctr"/>
            <a:r>
              <a:rPr lang="es-EC" sz="1600" b="1" dirty="0"/>
              <a:t> </a:t>
            </a:r>
            <a:endParaRPr lang="es-ES" sz="1600" dirty="0"/>
          </a:p>
          <a:p>
            <a:pPr algn="ctr"/>
            <a:r>
              <a:rPr lang="es-EC" sz="1600" b="1" dirty="0"/>
              <a:t>SANGOLQUÍ </a:t>
            </a:r>
            <a:endParaRPr lang="es-ES" sz="1600" dirty="0"/>
          </a:p>
          <a:p>
            <a:pPr algn="ctr"/>
            <a:r>
              <a:rPr lang="es-EC" sz="1600" b="1" dirty="0"/>
              <a:t>2019</a:t>
            </a:r>
            <a:endParaRPr lang="es-ES" sz="1600" dirty="0"/>
          </a:p>
          <a:p>
            <a:pPr algn="ctr"/>
            <a:endParaRPr lang="es-EC" sz="1500" dirty="0"/>
          </a:p>
        </p:txBody>
      </p:sp>
      <p:pic>
        <p:nvPicPr>
          <p:cNvPr id="5123" name="3 Imagen" descr="C:\Users\Tania\Desktop\Caratulas\LOGOESPE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813"/>
            <a:ext cx="37861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763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0547" y="637144"/>
            <a:ext cx="7272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s-ES" sz="2400" b="1" dirty="0">
                <a:solidFill>
                  <a:srgbClr val="0000FF"/>
                </a:solidFill>
              </a:rPr>
              <a:t>METODOLOGÍA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20544" y="1151980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Composición de nutrientes de la dieta tratamiento 3</a:t>
            </a:r>
            <a:endParaRPr lang="es-EC" dirty="0"/>
          </a:p>
        </p:txBody>
      </p:sp>
      <p:pic>
        <p:nvPicPr>
          <p:cNvPr id="20484" name="Imagen 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"/>
          <a:stretch/>
        </p:blipFill>
        <p:spPr bwMode="auto">
          <a:xfrm>
            <a:off x="430546" y="1823787"/>
            <a:ext cx="8173901" cy="385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55576" y="583667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5292079" y="5013176"/>
            <a:ext cx="3312367" cy="169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611560" y="5183062"/>
            <a:ext cx="2808312" cy="1901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697049"/>
      </p:ext>
    </p:extLst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0547" y="637144"/>
            <a:ext cx="7272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s-ES" sz="2400" b="1" dirty="0">
                <a:solidFill>
                  <a:srgbClr val="0000FF"/>
                </a:solidFill>
              </a:rPr>
              <a:t>METODOLOGÍA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55576" y="583667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422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062096"/>
      </p:ext>
    </p:extLst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11560" y="2276872"/>
            <a:ext cx="7772400" cy="1362075"/>
          </a:xfrm>
        </p:spPr>
        <p:txBody>
          <a:bodyPr/>
          <a:lstStyle/>
          <a:p>
            <a:pPr algn="ctr"/>
            <a:r>
              <a:rPr lang="es-EC" u="sng" dirty="0">
                <a:solidFill>
                  <a:srgbClr val="0000FF"/>
                </a:solidFill>
              </a:rPr>
              <a:t>VARIABLES A MEDIR</a:t>
            </a:r>
          </a:p>
        </p:txBody>
      </p:sp>
    </p:spTree>
    <p:extLst>
      <p:ext uri="{BB962C8B-B14F-4D97-AF65-F5344CB8AC3E}">
        <p14:creationId xmlns:p14="http://schemas.microsoft.com/office/powerpoint/2010/main" val="207374016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0572" y="598926"/>
            <a:ext cx="8229600" cy="706090"/>
          </a:xfrm>
        </p:spPr>
        <p:txBody>
          <a:bodyPr/>
          <a:lstStyle/>
          <a:p>
            <a:pPr algn="l"/>
            <a:r>
              <a:rPr lang="es-EC" i="0" dirty="0">
                <a:solidFill>
                  <a:srgbClr val="0000FF"/>
                </a:solidFill>
              </a:rPr>
              <a:t>Variables a medir </a:t>
            </a:r>
          </a:p>
        </p:txBody>
      </p:sp>
      <p:sp>
        <p:nvSpPr>
          <p:cNvPr id="7" name="Marcador de contenido 4"/>
          <p:cNvSpPr txBox="1">
            <a:spLocks/>
          </p:cNvSpPr>
          <p:nvPr/>
        </p:nvSpPr>
        <p:spPr>
          <a:xfrm>
            <a:off x="351046" y="4351114"/>
            <a:ext cx="8469426" cy="138214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es-EC" kern="0" dirty="0">
              <a:solidFill>
                <a:schemeClr val="tx1"/>
              </a:solidFill>
            </a:endParaRPr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358036"/>
              </p:ext>
            </p:extLst>
          </p:nvPr>
        </p:nvGraphicFramePr>
        <p:xfrm>
          <a:off x="529208" y="1196752"/>
          <a:ext cx="8363272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870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11560" y="2276872"/>
            <a:ext cx="7772400" cy="1362075"/>
          </a:xfrm>
        </p:spPr>
        <p:txBody>
          <a:bodyPr/>
          <a:lstStyle/>
          <a:p>
            <a:pPr algn="ctr"/>
            <a:r>
              <a:rPr lang="es-EC" i="0" u="sng" dirty="0">
                <a:solidFill>
                  <a:srgbClr val="0000FF"/>
                </a:solidFill>
              </a:rPr>
              <a:t>Análisis de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41286211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0572" y="598926"/>
            <a:ext cx="8229600" cy="706090"/>
          </a:xfrm>
        </p:spPr>
        <p:txBody>
          <a:bodyPr/>
          <a:lstStyle/>
          <a:p>
            <a:pPr algn="l"/>
            <a:r>
              <a:rPr lang="es-EC" i="0" dirty="0">
                <a:solidFill>
                  <a:srgbClr val="0000FF"/>
                </a:solidFill>
                <a:effectLst/>
              </a:rPr>
              <a:t>Análisis de varianza</a:t>
            </a:r>
            <a:endParaRPr lang="es-EC" i="0" dirty="0">
              <a:solidFill>
                <a:srgbClr val="0000FF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51520" y="1291026"/>
            <a:ext cx="8568952" cy="1440160"/>
          </a:xfrm>
        </p:spPr>
        <p:txBody>
          <a:bodyPr/>
          <a:lstStyle/>
          <a:p>
            <a:pPr algn="just"/>
            <a:r>
              <a:rPr lang="es-EC" dirty="0">
                <a:solidFill>
                  <a:schemeClr val="tx1"/>
                </a:solidFill>
              </a:rPr>
              <a:t>Tratamientos: 3 </a:t>
            </a:r>
          </a:p>
          <a:p>
            <a:pPr algn="just"/>
            <a:r>
              <a:rPr lang="es-EC" dirty="0">
                <a:solidFill>
                  <a:schemeClr val="tx1"/>
                </a:solidFill>
              </a:rPr>
              <a:t>Nivel de Confianza: 95% </a:t>
            </a:r>
          </a:p>
          <a:p>
            <a:pPr algn="just"/>
            <a:r>
              <a:rPr lang="es-EC" dirty="0">
                <a:solidFill>
                  <a:schemeClr val="tx1"/>
                </a:solidFill>
              </a:rPr>
              <a:t>Regresión lineal entre las variables dependientes (porcentaje de postura, consumo de alimento, etc.) y la variable independiente (nivel de fosfato de sodio en el balanceado).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044" y="3789040"/>
            <a:ext cx="5171429" cy="211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78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11560" y="2276872"/>
            <a:ext cx="7772400" cy="1362075"/>
          </a:xfrm>
        </p:spPr>
        <p:txBody>
          <a:bodyPr/>
          <a:lstStyle/>
          <a:p>
            <a:pPr algn="ctr"/>
            <a:r>
              <a:rPr lang="es-EC" i="0" u="sng" dirty="0">
                <a:solidFill>
                  <a:srgbClr val="0000FF"/>
                </a:solidFill>
              </a:rPr>
              <a:t>PARÁMETROS PRODUCTIVOS</a:t>
            </a:r>
          </a:p>
        </p:txBody>
      </p:sp>
    </p:spTree>
    <p:extLst>
      <p:ext uri="{BB962C8B-B14F-4D97-AF65-F5344CB8AC3E}">
        <p14:creationId xmlns:p14="http://schemas.microsoft.com/office/powerpoint/2010/main" val="357007008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0572" y="598926"/>
            <a:ext cx="8229600" cy="706090"/>
          </a:xfrm>
        </p:spPr>
        <p:txBody>
          <a:bodyPr/>
          <a:lstStyle/>
          <a:p>
            <a:pPr algn="l"/>
            <a:r>
              <a:rPr lang="es-EC" i="0" dirty="0">
                <a:solidFill>
                  <a:srgbClr val="0000FF"/>
                </a:solidFill>
                <a:effectLst/>
              </a:rPr>
              <a:t>Parámetros productivos</a:t>
            </a:r>
            <a:endParaRPr lang="es-EC" i="0" dirty="0">
              <a:solidFill>
                <a:srgbClr val="0000FF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50572" y="1473512"/>
            <a:ext cx="8369900" cy="4248472"/>
          </a:xfrm>
        </p:spPr>
        <p:txBody>
          <a:bodyPr/>
          <a:lstStyle/>
          <a:p>
            <a:pPr marL="0" indent="0" algn="just">
              <a:buNone/>
            </a:pPr>
            <a:endParaRPr lang="es-EC" sz="1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7" name="Marcador de contenido 4"/>
          <p:cNvSpPr txBox="1">
            <a:spLocks/>
          </p:cNvSpPr>
          <p:nvPr/>
        </p:nvSpPr>
        <p:spPr>
          <a:xfrm>
            <a:off x="351046" y="4351114"/>
            <a:ext cx="8469426" cy="138214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es-EC" kern="0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7046" t="28428" r="61584" b="45818"/>
          <a:stretch/>
        </p:blipFill>
        <p:spPr>
          <a:xfrm>
            <a:off x="450572" y="1543420"/>
            <a:ext cx="7361788" cy="33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32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0572" y="598926"/>
            <a:ext cx="8229600" cy="706090"/>
          </a:xfrm>
        </p:spPr>
        <p:txBody>
          <a:bodyPr/>
          <a:lstStyle/>
          <a:p>
            <a:pPr algn="l"/>
            <a:r>
              <a:rPr lang="es-EC" i="0" dirty="0">
                <a:solidFill>
                  <a:srgbClr val="0000FF"/>
                </a:solidFill>
                <a:effectLst/>
              </a:rPr>
              <a:t>Análisis económico</a:t>
            </a:r>
            <a:endParaRPr lang="es-EC" i="0" dirty="0">
              <a:solidFill>
                <a:srgbClr val="0000FF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50572" y="1268760"/>
            <a:ext cx="8369900" cy="4248472"/>
          </a:xfrm>
        </p:spPr>
        <p:txBody>
          <a:bodyPr/>
          <a:lstStyle/>
          <a:p>
            <a:pPr marL="0" indent="0" algn="just">
              <a:buNone/>
            </a:pPr>
            <a:r>
              <a:rPr lang="es-EC" sz="2200" dirty="0">
                <a:solidFill>
                  <a:schemeClr val="tx1"/>
                </a:solidFill>
              </a:rPr>
              <a:t>El análisis económico, se realizó en base al presupuesto parcial de </a:t>
            </a:r>
            <a:r>
              <a:rPr lang="es-EC" sz="2200" dirty="0" err="1">
                <a:solidFill>
                  <a:schemeClr val="tx1"/>
                </a:solidFill>
              </a:rPr>
              <a:t>Perrin</a:t>
            </a:r>
            <a:r>
              <a:rPr lang="es-EC" sz="2200" dirty="0">
                <a:solidFill>
                  <a:schemeClr val="tx1"/>
                </a:solidFill>
              </a:rPr>
              <a:t> et. al., (1976</a:t>
            </a:r>
          </a:p>
          <a:p>
            <a:pPr marL="0" indent="0" algn="just">
              <a:buNone/>
            </a:pPr>
            <a:endParaRPr lang="es-EC" sz="2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EC" sz="2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EC" sz="2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EC" sz="2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EC" sz="2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EC" sz="2200" dirty="0">
                <a:solidFill>
                  <a:schemeClr val="tx1"/>
                </a:solidFill>
              </a:rPr>
              <a:t>La mejor alternativa económica se determinó en base al análisis de dominancia, donde se obtuvieron los tratamientos no dominados y se estimó la tasa de retorno marginal (TRM), siendo el tratamiento 3 el que obtuvo mejor retorno económico sobre el T2 y T1 respectivamente</a:t>
            </a:r>
            <a:r>
              <a:rPr lang="es-EC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Marcador de contenido 4"/>
          <p:cNvSpPr txBox="1">
            <a:spLocks/>
          </p:cNvSpPr>
          <p:nvPr/>
        </p:nvSpPr>
        <p:spPr>
          <a:xfrm>
            <a:off x="351046" y="4351114"/>
            <a:ext cx="8469426" cy="138214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es-EC" kern="0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2122" t="56673" r="68385" b="24659"/>
          <a:stretch/>
        </p:blipFill>
        <p:spPr>
          <a:xfrm>
            <a:off x="2555776" y="2204864"/>
            <a:ext cx="3240360" cy="174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60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11560" y="2276872"/>
            <a:ext cx="7772400" cy="1362075"/>
          </a:xfrm>
        </p:spPr>
        <p:txBody>
          <a:bodyPr/>
          <a:lstStyle/>
          <a:p>
            <a:pPr algn="ctr"/>
            <a:r>
              <a:rPr lang="es-EC" i="0" u="sng" dirty="0">
                <a:solidFill>
                  <a:srgbClr val="0000FF"/>
                </a:solidFill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346338738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algn="just"/>
            <a:r>
              <a:rPr lang="es-EC" sz="2400" i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INTRODUCCIÓN</a:t>
            </a:r>
            <a:endParaRPr lang="es-ES" sz="2000" i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634904"/>
              </p:ext>
            </p:extLst>
          </p:nvPr>
        </p:nvGraphicFramePr>
        <p:xfrm>
          <a:off x="755576" y="1196752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752324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1046" y="535584"/>
            <a:ext cx="8229600" cy="589160"/>
          </a:xfrm>
        </p:spPr>
        <p:txBody>
          <a:bodyPr/>
          <a:lstStyle/>
          <a:p>
            <a:pPr algn="l"/>
            <a:r>
              <a:rPr lang="es-EC" i="0" dirty="0">
                <a:solidFill>
                  <a:srgbClr val="0000FF"/>
                </a:solidFill>
                <a:effectLst/>
              </a:rPr>
              <a:t>Conclusiones</a:t>
            </a:r>
          </a:p>
        </p:txBody>
      </p:sp>
      <p:sp>
        <p:nvSpPr>
          <p:cNvPr id="7" name="Marcador de contenido 4"/>
          <p:cNvSpPr txBox="1">
            <a:spLocks/>
          </p:cNvSpPr>
          <p:nvPr/>
        </p:nvSpPr>
        <p:spPr>
          <a:xfrm>
            <a:off x="351046" y="4351114"/>
            <a:ext cx="8469426" cy="138214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es-EC" kern="0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3528" y="1455742"/>
            <a:ext cx="854143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200" dirty="0"/>
              <a:t>Adición de fosfato de sodio, no presentó diferencias significativas sobre las variables zootécnicas, sin embargo se observó  una mejoría para:</a:t>
            </a:r>
          </a:p>
          <a:p>
            <a:r>
              <a:rPr lang="es-EC" sz="2200" dirty="0"/>
              <a:t>		</a:t>
            </a:r>
          </a:p>
          <a:p>
            <a:r>
              <a:rPr lang="es-EC" sz="2200" b="1" dirty="0"/>
              <a:t>	Peso de huevo </a:t>
            </a:r>
            <a:r>
              <a:rPr lang="es-EC" sz="2200" dirty="0"/>
              <a:t>		       T1 (63,87 g.), </a:t>
            </a:r>
          </a:p>
          <a:p>
            <a:r>
              <a:rPr lang="es-EC" sz="2200" dirty="0"/>
              <a:t>	</a:t>
            </a:r>
            <a:r>
              <a:rPr lang="es-EC" sz="2200" b="1" dirty="0"/>
              <a:t>Mejor porcentaje de postura      </a:t>
            </a:r>
            <a:r>
              <a:rPr lang="es-EC" sz="2200" dirty="0"/>
              <a:t>T3 (91,14%) </a:t>
            </a:r>
          </a:p>
          <a:p>
            <a:r>
              <a:rPr lang="es-EC" sz="2200" dirty="0"/>
              <a:t>	</a:t>
            </a:r>
            <a:r>
              <a:rPr lang="es-EC" sz="2200" b="1" dirty="0"/>
              <a:t>Biomasa </a:t>
            </a:r>
            <a:r>
              <a:rPr lang="es-EC" sz="2200" dirty="0"/>
              <a:t>			       T3 (5.771,33).</a:t>
            </a:r>
          </a:p>
          <a:p>
            <a:endParaRPr lang="es-EC" sz="2200" dirty="0"/>
          </a:p>
          <a:p>
            <a:pPr algn="just"/>
            <a:r>
              <a:rPr lang="es-EC" sz="2200" dirty="0"/>
              <a:t>La humedad de heces presentó diferencias estadísticas, siendo el tratamiento 3 (3,0 Kg. de fosfato de sodio) el que mostró un menor porcentaje de humedad en heces con un 55,31%, sin embargo para la variable de huevos sucios el menor porcentaje fue de 0,33 correspondiente al tratamiento 1 (sin la adición de fosfato de sodio)</a:t>
            </a:r>
          </a:p>
        </p:txBody>
      </p:sp>
    </p:spTree>
    <p:extLst>
      <p:ext uri="{BB962C8B-B14F-4D97-AF65-F5344CB8AC3E}">
        <p14:creationId xmlns:p14="http://schemas.microsoft.com/office/powerpoint/2010/main" val="3761695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11560" y="2276872"/>
            <a:ext cx="7772400" cy="1362075"/>
          </a:xfrm>
        </p:spPr>
        <p:txBody>
          <a:bodyPr/>
          <a:lstStyle/>
          <a:p>
            <a:pPr algn="ctr"/>
            <a:r>
              <a:rPr lang="es-EC" i="0" u="sng" dirty="0">
                <a:solidFill>
                  <a:srgbClr val="0000FF"/>
                </a:solidFill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240127000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4"/>
          <p:cNvSpPr txBox="1">
            <a:spLocks/>
          </p:cNvSpPr>
          <p:nvPr/>
        </p:nvSpPr>
        <p:spPr>
          <a:xfrm>
            <a:off x="351046" y="4351114"/>
            <a:ext cx="8469426" cy="138214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es-EC" kern="0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79038" y="1550347"/>
            <a:ext cx="854143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200" dirty="0"/>
              <a:t>Replicar el presente estudio en diferentes  pisos climáticos en donde la variable principal de estrés sea las altas temperaturas, a fin de evaluar si bajo estas circunstancias el fosfato de sodio ejerce un mayor efecto en el desempeño productivo de las aves.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200" dirty="0"/>
              <a:t>Realizar el mismo estudio en pollos de engorde, con la finalidad de evaluar la productividad de estos bajo condiciones de estrés calórico y diferentes niveles de balance electrolítico.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200" dirty="0"/>
              <a:t>Publicar el presente estudio en medios especializados para difundir los resultados obtenidos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600" dirty="0"/>
          </a:p>
          <a:p>
            <a:pPr algn="just"/>
            <a:endParaRPr lang="es-EC" sz="1600" dirty="0"/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351046" y="764704"/>
            <a:ext cx="8229600" cy="589160"/>
          </a:xfrm>
        </p:spPr>
        <p:txBody>
          <a:bodyPr/>
          <a:lstStyle/>
          <a:p>
            <a:pPr algn="l"/>
            <a:r>
              <a:rPr lang="es-EC" i="0" dirty="0">
                <a:solidFill>
                  <a:srgbClr val="0000FF"/>
                </a:solidFill>
                <a:effectLst/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3560200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11560" y="2276872"/>
            <a:ext cx="7772400" cy="1362075"/>
          </a:xfrm>
        </p:spPr>
        <p:txBody>
          <a:bodyPr/>
          <a:lstStyle/>
          <a:p>
            <a:pPr algn="ctr"/>
            <a:r>
              <a:rPr lang="es-EC" i="0" u="sng" dirty="0">
                <a:solidFill>
                  <a:srgbClr val="0000FF"/>
                </a:solidFill>
              </a:rPr>
              <a:t>GRACIAS</a:t>
            </a:r>
          </a:p>
        </p:txBody>
      </p:sp>
      <p:pic>
        <p:nvPicPr>
          <p:cNvPr id="19458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2" t="45015" r="75381" b="29305"/>
          <a:stretch>
            <a:fillRect/>
          </a:stretch>
        </p:blipFill>
        <p:spPr bwMode="auto">
          <a:xfrm>
            <a:off x="5868144" y="1844824"/>
            <a:ext cx="1872208" cy="260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535" y="2023778"/>
            <a:ext cx="2840391" cy="213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8477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pPr algn="just"/>
            <a:r>
              <a:rPr lang="es-EC" sz="2400" i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JUSTIFICACIÓN</a:t>
            </a:r>
            <a:endParaRPr lang="es-ES" sz="2400" i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50515650"/>
              </p:ext>
            </p:extLst>
          </p:nvPr>
        </p:nvGraphicFramePr>
        <p:xfrm>
          <a:off x="179512" y="476672"/>
          <a:ext cx="7128792" cy="5288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/>
          <p:nvPr/>
        </p:nvPicPr>
        <p:blipFill rotWithShape="1">
          <a:blip r:embed="rId7"/>
          <a:srcRect l="13758" t="32315" r="53610" b="17172"/>
          <a:stretch/>
        </p:blipFill>
        <p:spPr bwMode="auto">
          <a:xfrm>
            <a:off x="179512" y="4365104"/>
            <a:ext cx="2016224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8"/>
          <a:srcRect l="38367" t="23539" r="50097" b="47969"/>
          <a:stretch/>
        </p:blipFill>
        <p:spPr bwMode="auto">
          <a:xfrm>
            <a:off x="7524328" y="1556792"/>
            <a:ext cx="1512168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0271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22" name="Text Box 30"/>
          <p:cNvSpPr txBox="1">
            <a:spLocks noChangeArrowheads="1"/>
          </p:cNvSpPr>
          <p:nvPr/>
        </p:nvSpPr>
        <p:spPr bwMode="auto">
          <a:xfrm>
            <a:off x="395536" y="548680"/>
            <a:ext cx="504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 b="1" dirty="0">
                <a:solidFill>
                  <a:srgbClr val="0000FF"/>
                </a:solidFill>
              </a:rPr>
              <a:t>OBJETIVOS</a:t>
            </a:r>
            <a:r>
              <a:rPr lang="es-ES" sz="24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9425" name="Line 33"/>
          <p:cNvSpPr>
            <a:spLocks noChangeShapeType="1"/>
          </p:cNvSpPr>
          <p:nvPr/>
        </p:nvSpPr>
        <p:spPr bwMode="auto">
          <a:xfrm>
            <a:off x="395288" y="1124744"/>
            <a:ext cx="8353425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C"/>
          </a:p>
        </p:txBody>
      </p:sp>
      <p:sp>
        <p:nvSpPr>
          <p:cNvPr id="9" name="8 CuadroTexto"/>
          <p:cNvSpPr txBox="1"/>
          <p:nvPr/>
        </p:nvSpPr>
        <p:spPr>
          <a:xfrm>
            <a:off x="251520" y="1196752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600" b="1" dirty="0">
              <a:solidFill>
                <a:srgbClr val="0000FF"/>
              </a:solidFill>
            </a:endParaRPr>
          </a:p>
          <a:p>
            <a:pPr algn="just"/>
            <a:r>
              <a:rPr lang="es-ES" sz="1600" b="1" dirty="0">
                <a:solidFill>
                  <a:srgbClr val="0000FF"/>
                </a:solidFill>
              </a:rPr>
              <a:t>GENERAL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Evaluar  parámetros productivos y calidad de huevo en gallinas ponedoras, alimentadas con una dieta convencional, frente a 2 dietas reguladas con balance electrolítico, para mejorar la productividad.</a:t>
            </a:r>
            <a:endParaRPr lang="es-ES" sz="1600" b="1" dirty="0">
              <a:solidFill>
                <a:srgbClr val="0000FF"/>
              </a:solidFill>
            </a:endParaRPr>
          </a:p>
          <a:p>
            <a:pPr algn="just"/>
            <a:endParaRPr lang="es-ES" sz="1600" b="1" dirty="0">
              <a:solidFill>
                <a:srgbClr val="0000FF"/>
              </a:solidFill>
            </a:endParaRPr>
          </a:p>
          <a:p>
            <a:pPr algn="just"/>
            <a:r>
              <a:rPr lang="es-ES" sz="1600" b="1" dirty="0">
                <a:solidFill>
                  <a:srgbClr val="0000FF"/>
                </a:solidFill>
              </a:rPr>
              <a:t>ESPECÍFICOS </a:t>
            </a:r>
          </a:p>
          <a:p>
            <a:endParaRPr lang="es-EC" sz="1600" b="1" dirty="0">
              <a:solidFill>
                <a:srgbClr val="0000FF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Evaluar el efecto de la regulación del Balance-Electrolítico sobre la  producción y calidad de huevo (porcentaje de huevos rotos, porcentaje huevos sucios, peso del huevo).</a:t>
            </a:r>
            <a:endParaRPr lang="es-EC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Evaluar el efecto de la regulación del Balance-Electrolítico sobre los parámetros zootécnicos (conversión alimenticia, biomasa, consumo de alimento diario y humedad de heces).</a:t>
            </a:r>
            <a:endParaRPr lang="es-EC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/>
              <a:t>Evaluar económicamente y determinar el mejor tratamiento. </a:t>
            </a:r>
            <a:endParaRPr lang="es-EC" sz="1500" b="1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11560" y="2276872"/>
            <a:ext cx="7772400" cy="1362075"/>
          </a:xfrm>
        </p:spPr>
        <p:txBody>
          <a:bodyPr/>
          <a:lstStyle/>
          <a:p>
            <a:pPr algn="ctr"/>
            <a:r>
              <a:rPr lang="es-EC" i="0" u="sng" dirty="0">
                <a:solidFill>
                  <a:srgbClr val="0000FF"/>
                </a:solidFill>
              </a:rPr>
              <a:t>MATERIALES Y MÉTODOS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779310"/>
            <a:ext cx="84957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s-ES" sz="2000" b="1" dirty="0">
                <a:solidFill>
                  <a:srgbClr val="0000FF"/>
                </a:solidFill>
              </a:rPr>
              <a:t>UBICACIÓN DEL ENSAYO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71600" y="1179420"/>
            <a:ext cx="533195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sz="1600" b="1" dirty="0">
              <a:solidFill>
                <a:srgbClr val="FF0000"/>
              </a:solidFill>
              <a:latin typeface="+mn-lt"/>
            </a:endParaRPr>
          </a:p>
          <a:p>
            <a:r>
              <a:rPr lang="es-EC" sz="1600" b="1" dirty="0">
                <a:solidFill>
                  <a:srgbClr val="FF0000"/>
                </a:solidFill>
                <a:latin typeface="+mn-lt"/>
              </a:rPr>
              <a:t>Localización Geográfica</a:t>
            </a:r>
          </a:p>
          <a:p>
            <a:endParaRPr lang="es-EC" sz="1600" b="1" dirty="0">
              <a:solidFill>
                <a:srgbClr val="FF0000"/>
              </a:solidFill>
              <a:latin typeface="+mn-lt"/>
            </a:endParaRPr>
          </a:p>
          <a:p>
            <a:r>
              <a:rPr lang="es-ES" sz="1600" dirty="0"/>
              <a:t>Provincia: Tungurahua</a:t>
            </a:r>
          </a:p>
          <a:p>
            <a:r>
              <a:rPr lang="es-ES" sz="1600" dirty="0"/>
              <a:t>Cantón: </a:t>
            </a:r>
            <a:r>
              <a:rPr lang="es-ES" sz="1600" dirty="0" err="1"/>
              <a:t>Pelileo</a:t>
            </a:r>
            <a:endParaRPr lang="es-ES" sz="1600" dirty="0"/>
          </a:p>
          <a:p>
            <a:r>
              <a:rPr lang="es-ES" sz="1600" dirty="0"/>
              <a:t>Parroquia: Matriz</a:t>
            </a:r>
          </a:p>
          <a:p>
            <a:r>
              <a:rPr lang="es-ES" sz="1600" dirty="0"/>
              <a:t>Sector: El Corte</a:t>
            </a:r>
          </a:p>
          <a:p>
            <a:r>
              <a:rPr lang="es-ES" sz="1600" dirty="0"/>
              <a:t>Granja Avícola: Jesús del Gran Poder</a:t>
            </a:r>
          </a:p>
          <a:p>
            <a:endParaRPr lang="es-ES" sz="1600" b="1" dirty="0">
              <a:solidFill>
                <a:srgbClr val="FF0000"/>
              </a:solidFill>
              <a:latin typeface="+mn-lt"/>
            </a:endParaRPr>
          </a:p>
          <a:p>
            <a:r>
              <a:rPr lang="es-EC" sz="1600" b="1" dirty="0">
                <a:solidFill>
                  <a:srgbClr val="FF0000"/>
                </a:solidFill>
                <a:latin typeface="+mn-lt"/>
              </a:rPr>
              <a:t>Características meteorológicas:</a:t>
            </a:r>
          </a:p>
          <a:p>
            <a:pPr algn="just"/>
            <a:endParaRPr lang="es-EC" sz="1600" dirty="0"/>
          </a:p>
          <a:p>
            <a:r>
              <a:rPr lang="es-ES" sz="1600" dirty="0"/>
              <a:t>Temperatura media anual: 	14,7°C</a:t>
            </a:r>
            <a:endParaRPr lang="es-EC" sz="1600" dirty="0"/>
          </a:p>
          <a:p>
            <a:r>
              <a:rPr lang="es-ES" sz="1600" dirty="0"/>
              <a:t>Precipitación media anual: 	556 mm</a:t>
            </a:r>
            <a:endParaRPr lang="es-EC" sz="1600" dirty="0"/>
          </a:p>
          <a:p>
            <a:r>
              <a:rPr lang="es-ES" sz="1600" dirty="0"/>
              <a:t>Humedad relativa: 		50%</a:t>
            </a:r>
          </a:p>
          <a:p>
            <a:endParaRPr lang="es-ES" sz="1600" dirty="0">
              <a:effectLst/>
            </a:endParaRPr>
          </a:p>
          <a:p>
            <a:r>
              <a:rPr lang="es-EC" sz="1600" b="1" dirty="0">
                <a:solidFill>
                  <a:srgbClr val="FF0000"/>
                </a:solidFill>
              </a:rPr>
              <a:t>Duración de la investigación </a:t>
            </a:r>
          </a:p>
          <a:p>
            <a:endParaRPr lang="es-EC" sz="1600" b="1" dirty="0">
              <a:solidFill>
                <a:srgbClr val="FF0000"/>
              </a:solidFill>
            </a:endParaRPr>
          </a:p>
          <a:p>
            <a:r>
              <a:rPr lang="es-EC" sz="1600" dirty="0"/>
              <a:t>9</a:t>
            </a:r>
            <a:r>
              <a:rPr lang="es-EC" sz="1600" b="1" dirty="0"/>
              <a:t> </a:t>
            </a:r>
            <a:r>
              <a:rPr lang="es-EC" sz="1600" dirty="0"/>
              <a:t>semanas</a:t>
            </a:r>
          </a:p>
          <a:p>
            <a:endParaRPr lang="es-EC" sz="1600" b="1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9645" t="29189" r="59445" b="21667"/>
          <a:stretch/>
        </p:blipFill>
        <p:spPr>
          <a:xfrm>
            <a:off x="5223430" y="1585675"/>
            <a:ext cx="3168351" cy="3833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536" y="620688"/>
            <a:ext cx="7272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s-ES" sz="2400" b="1" dirty="0">
                <a:solidFill>
                  <a:srgbClr val="0000FF"/>
                </a:solidFill>
              </a:rPr>
              <a:t>METODOLOGÍA</a:t>
            </a:r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285926"/>
              </p:ext>
            </p:extLst>
          </p:nvPr>
        </p:nvGraphicFramePr>
        <p:xfrm>
          <a:off x="395536" y="1196752"/>
          <a:ext cx="8496944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895179"/>
      </p:ext>
    </p:extLst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0547" y="637144"/>
            <a:ext cx="7272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s-ES" sz="2400" b="1" dirty="0">
                <a:solidFill>
                  <a:srgbClr val="0000FF"/>
                </a:solidFill>
              </a:rPr>
              <a:t>METODOLOGÍA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509"/>
          <a:stretch/>
        </p:blipFill>
        <p:spPr>
          <a:xfrm>
            <a:off x="251520" y="1523493"/>
            <a:ext cx="8568952" cy="430357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30547" y="1154161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Composición nutrimental de la dieta tratamiento 1</a:t>
            </a:r>
            <a:endParaRPr lang="es-EC" dirty="0"/>
          </a:p>
        </p:txBody>
      </p:sp>
      <p:sp>
        <p:nvSpPr>
          <p:cNvPr id="2" name="Rectángulo 1"/>
          <p:cNvSpPr/>
          <p:nvPr/>
        </p:nvSpPr>
        <p:spPr>
          <a:xfrm>
            <a:off x="539552" y="5229200"/>
            <a:ext cx="2808312" cy="1440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>
            <a:off x="4716016" y="5013176"/>
            <a:ext cx="3744416" cy="2002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1277626"/>
      </p:ext>
    </p:extLst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0547" y="637144"/>
            <a:ext cx="7272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s-ES" sz="2400" b="1" dirty="0">
                <a:solidFill>
                  <a:srgbClr val="0000FF"/>
                </a:solidFill>
              </a:rPr>
              <a:t>METODOLOGÍA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1189"/>
          <a:stretch/>
        </p:blipFill>
        <p:spPr>
          <a:xfrm>
            <a:off x="430546" y="1700808"/>
            <a:ext cx="8389926" cy="400036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47321" y="121514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Composición de nutrientes de la dieta tratamiento 2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539552" y="5146038"/>
            <a:ext cx="2808312" cy="1440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5148064" y="4941168"/>
            <a:ext cx="3384376" cy="2093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7012589"/>
      </p:ext>
    </p:extLst>
  </p:cSld>
  <p:clrMapOvr>
    <a:masterClrMapping/>
  </p:clrMapOvr>
  <p:transition>
    <p:strips dir="rd"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34774</TotalTime>
  <Words>722</Words>
  <Application>Microsoft Office PowerPoint</Application>
  <PresentationFormat>Presentación en pantalla (4:3)</PresentationFormat>
  <Paragraphs>163</Paragraphs>
  <Slides>23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Diseño predeterminado</vt:lpstr>
      <vt:lpstr>CorelDRAW</vt:lpstr>
      <vt:lpstr>Presentación de PowerPoint</vt:lpstr>
      <vt:lpstr>INTRODUCCIÓN</vt:lpstr>
      <vt:lpstr>JUSTIFICACIÓN</vt:lpstr>
      <vt:lpstr>Presentación de PowerPoint</vt:lpstr>
      <vt:lpstr>MATERIALES Y MÉTODOS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VARIABLES A MEDIR</vt:lpstr>
      <vt:lpstr>Variables a medir </vt:lpstr>
      <vt:lpstr>Análisis de la información</vt:lpstr>
      <vt:lpstr>Análisis de varianza</vt:lpstr>
      <vt:lpstr>PARÁMETROS PRODUCTIVOS</vt:lpstr>
      <vt:lpstr>Parámetros productivos</vt:lpstr>
      <vt:lpstr>Análisis económico</vt:lpstr>
      <vt:lpstr>CONCLUSIONES</vt:lpstr>
      <vt:lpstr>Conclusiones</vt:lpstr>
      <vt:lpstr>RECOMENDACIONES</vt:lpstr>
      <vt:lpstr>Recomendaciones</vt:lpstr>
      <vt:lpstr>GRACIAS</vt:lpstr>
    </vt:vector>
  </TitlesOfParts>
  <Company>ESPE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Home</cp:lastModifiedBy>
  <cp:revision>513</cp:revision>
  <dcterms:created xsi:type="dcterms:W3CDTF">2008-02-13T16:07:44Z</dcterms:created>
  <dcterms:modified xsi:type="dcterms:W3CDTF">2019-07-18T11:03:22Z</dcterms:modified>
</cp:coreProperties>
</file>