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1" r:id="rId3"/>
    <p:sldId id="392" r:id="rId4"/>
    <p:sldId id="393" r:id="rId5"/>
    <p:sldId id="391" r:id="rId6"/>
    <p:sldId id="389" r:id="rId7"/>
    <p:sldId id="259" r:id="rId8"/>
    <p:sldId id="411" r:id="rId9"/>
    <p:sldId id="380" r:id="rId10"/>
    <p:sldId id="401" r:id="rId11"/>
    <p:sldId id="412" r:id="rId12"/>
    <p:sldId id="405" r:id="rId13"/>
    <p:sldId id="408" r:id="rId14"/>
    <p:sldId id="409" r:id="rId15"/>
    <p:sldId id="325" r:id="rId16"/>
    <p:sldId id="328" r:id="rId17"/>
    <p:sldId id="396" r:id="rId18"/>
    <p:sldId id="370" r:id="rId19"/>
    <p:sldId id="413" r:id="rId20"/>
    <p:sldId id="397" r:id="rId21"/>
    <p:sldId id="415" r:id="rId22"/>
    <p:sldId id="398" r:id="rId23"/>
    <p:sldId id="414" r:id="rId24"/>
    <p:sldId id="342" r:id="rId25"/>
    <p:sldId id="350" r:id="rId26"/>
    <p:sldId id="399" r:id="rId27"/>
    <p:sldId id="355" r:id="rId28"/>
    <p:sldId id="348" r:id="rId29"/>
    <p:sldId id="349" r:id="rId30"/>
    <p:sldId id="351" r:id="rId31"/>
  </p:sldIdLst>
  <p:sldSz cx="9144000" cy="6858000" type="screen4x3"/>
  <p:notesSz cx="9028113" cy="7077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Bautista Vega" initials="VBV" lastIdx="1" clrIdx="0">
    <p:extLst>
      <p:ext uri="{19B8F6BF-5375-455C-9EA6-DF929625EA0E}">
        <p15:presenceInfo xmlns:p15="http://schemas.microsoft.com/office/powerpoint/2012/main" userId="b7de6e0254996e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042"/>
    <a:srgbClr val="BFB4CB"/>
    <a:srgbClr val="77943B"/>
    <a:srgbClr val="B66D6B"/>
    <a:srgbClr val="7C9A3E"/>
    <a:srgbClr val="DBD3D2"/>
    <a:srgbClr val="D9D1CF"/>
    <a:srgbClr val="D7D0CF"/>
    <a:srgbClr val="DED6D5"/>
    <a:srgbClr val="DC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2308" autoAdjust="0"/>
  </p:normalViewPr>
  <p:slideViewPr>
    <p:cSldViewPr>
      <p:cViewPr varScale="1">
        <p:scale>
          <a:sx n="67" d="100"/>
          <a:sy n="67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ESPECIES </a:t>
            </a:r>
            <a:r>
              <a:rPr lang="en-US" baseline="0"/>
              <a:t>DE BACTERIAS ASOCIADAS A MASTITIS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Nro. encotradas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45-4CC0-A917-E240B6F3AF1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45-4CC0-A917-E240B6F3AF1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45-4CC0-A917-E240B6F3AF1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45-4CC0-A917-E240B6F3AF1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C45-4CC0-A917-E240B6F3AF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3"/>
                <c:pt idx="0">
                  <c:v>Bacillus subtilis</c:v>
                </c:pt>
                <c:pt idx="1">
                  <c:v>Bacillus licheniformis</c:v>
                </c:pt>
                <c:pt idx="2">
                  <c:v>Bacillus velezensis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45-4CC0-A917-E240B6F3AF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A2D64-57E5-4700-828F-FD03B87761C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F4738AF-A747-4A8D-B0F9-8455C0218DAF}" type="pres">
      <dgm:prSet presAssocID="{099A2D64-57E5-4700-828F-FD03B87761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EB1D9A47-75F1-4333-BDC7-C37BB08DDAD1}" type="presOf" srcId="{099A2D64-57E5-4700-828F-FD03B87761CF}" destId="{0F4738AF-A747-4A8D-B0F9-8455C0218DAF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602036-68FB-4994-BDC3-BA2EC5634865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63C2C554-219C-4C2C-A245-5BD3857036F5}">
      <dgm:prSet/>
      <dgm:spPr/>
      <dgm:t>
        <a:bodyPr/>
        <a:lstStyle/>
        <a:p>
          <a:pPr rtl="0"/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Propiedades fisiológicas  </a:t>
          </a:r>
        </a:p>
      </dgm:t>
    </dgm:pt>
    <dgm:pt modelId="{6938527B-74DF-4500-82EA-736A5265E9D8}" type="parTrans" cxnId="{D6CE0554-249C-4B12-AEB5-CA534E4341C6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5BEDED-8386-408E-89E6-88A9002273B8}" type="sibTrans" cxnId="{D6CE0554-249C-4B12-AEB5-CA534E4341C6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37E7B3-1FE6-4E63-8345-F7BE9B86A1E3}">
      <dgm:prSet/>
      <dgm:spPr/>
      <dgm:t>
        <a:bodyPr/>
        <a:lstStyle/>
        <a:p>
          <a:pPr rtl="0"/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Suelo, agua, polvo, aire, heces y vegetación</a:t>
          </a:r>
        </a:p>
      </dgm:t>
    </dgm:pt>
    <dgm:pt modelId="{92CA8AE8-5CB4-4B22-83F8-78E367CDBEEA}" type="parTrans" cxnId="{36697454-49E1-4B90-AD8D-52740E161F51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76ADD0-F32D-4E65-8088-E6BCB0553425}" type="sibTrans" cxnId="{36697454-49E1-4B90-AD8D-52740E161F51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8DC943-CA66-4E6C-8CEE-F729DB3AFD1C}">
      <dgm:prSet/>
      <dgm:spPr/>
      <dgm:t>
        <a:bodyPr/>
        <a:lstStyle/>
        <a:p>
          <a:pPr rtl="0"/>
          <a:r>
            <a:rPr kumimoji="0" lang="es-EC" altLang="es-EC" b="0" i="0" u="none" strike="noStrike" cap="none" normalizeH="0" baseline="0" dirty="0">
              <a:ln/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Patógenos agresivos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D134E7-B652-45D6-8086-DEACFB5C0097}" type="parTrans" cxnId="{0BC61220-91F8-4D6A-81C4-B3475CF2C339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7ED293-320D-48E1-B33C-DA4C8897235A}" type="sibTrans" cxnId="{0BC61220-91F8-4D6A-81C4-B3475CF2C339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242548-F4DA-46B7-88C6-4B53CA4D519B}">
      <dgm:prSet/>
      <dgm:spPr/>
      <dgm:t>
        <a:bodyPr/>
        <a:lstStyle/>
        <a:p>
          <a:pPr rtl="0"/>
          <a:r>
            <a:rPr kumimoji="0" lang="es-EC" altLang="es-EC" b="0" i="0" u="none" strike="noStrike" cap="none" normalizeH="0" baseline="0">
              <a:ln/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Mayoría forman parte de la flora normal de cuerpo</a:t>
          </a:r>
          <a:endParaRPr kumimoji="0" lang="es-EC" altLang="es-EC" b="0" i="0" u="none" strike="noStrike" cap="none" normalizeH="0" baseline="0" dirty="0">
            <a:ln/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C9DCA8-1747-4337-9E3E-2806CD84253A}" type="parTrans" cxnId="{F8181E3F-A8E8-4554-B113-1C4E98E1645A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6BFEED-7434-445F-8493-5467EDA6E5F6}" type="sibTrans" cxnId="{F8181E3F-A8E8-4554-B113-1C4E98E1645A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75DF5-17FE-4151-87F3-BC4B50E2667C}" type="pres">
      <dgm:prSet presAssocID="{85602036-68FB-4994-BDC3-BA2EC5634865}" presName="Name0" presStyleCnt="0">
        <dgm:presLayoutVars>
          <dgm:dir/>
          <dgm:animLvl val="lvl"/>
          <dgm:resizeHandles val="exact"/>
        </dgm:presLayoutVars>
      </dgm:prSet>
      <dgm:spPr/>
    </dgm:pt>
    <dgm:pt modelId="{6D481330-90BD-4AA3-A4E2-8B1F259966E4}" type="pres">
      <dgm:prSet presAssocID="{63C2C554-219C-4C2C-A245-5BD3857036F5}" presName="linNode" presStyleCnt="0"/>
      <dgm:spPr/>
    </dgm:pt>
    <dgm:pt modelId="{25C87AA7-D46A-4495-8C5C-BD178AE0A742}" type="pres">
      <dgm:prSet presAssocID="{63C2C554-219C-4C2C-A245-5BD3857036F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7A7E66B-08EF-446A-B1C6-62C303185516}" type="pres">
      <dgm:prSet presAssocID="{63C2C554-219C-4C2C-A245-5BD3857036F5}" presName="descendantText" presStyleLbl="alignAccFollowNode1" presStyleIdx="0" presStyleCnt="2">
        <dgm:presLayoutVars>
          <dgm:bulletEnabled val="1"/>
        </dgm:presLayoutVars>
      </dgm:prSet>
      <dgm:spPr/>
    </dgm:pt>
    <dgm:pt modelId="{84102878-F682-4923-90AB-0CA08C32E21E}" type="pres">
      <dgm:prSet presAssocID="{795BEDED-8386-408E-89E6-88A9002273B8}" presName="sp" presStyleCnt="0"/>
      <dgm:spPr/>
    </dgm:pt>
    <dgm:pt modelId="{17A14C37-FD1C-4CED-ADE0-F1961FDC601F}" type="pres">
      <dgm:prSet presAssocID="{1F8DC943-CA66-4E6C-8CEE-F729DB3AFD1C}" presName="linNode" presStyleCnt="0"/>
      <dgm:spPr/>
    </dgm:pt>
    <dgm:pt modelId="{9D0192E4-8205-4B37-AF73-EFA0B4FEF696}" type="pres">
      <dgm:prSet presAssocID="{1F8DC943-CA66-4E6C-8CEE-F729DB3AFD1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71B1D07-4C4A-4831-ADBA-392D0F00BEA8}" type="pres">
      <dgm:prSet presAssocID="{1F8DC943-CA66-4E6C-8CEE-F729DB3AFD1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BC61220-91F8-4D6A-81C4-B3475CF2C339}" srcId="{85602036-68FB-4994-BDC3-BA2EC5634865}" destId="{1F8DC943-CA66-4E6C-8CEE-F729DB3AFD1C}" srcOrd="1" destOrd="0" parTransId="{6BD134E7-B652-45D6-8086-DEACFB5C0097}" sibTransId="{267ED293-320D-48E1-B33C-DA4C8897235A}"/>
    <dgm:cxn modelId="{A673D83A-99A8-4AF7-BCCC-1CB94918B889}" type="presOf" srcId="{A1242548-F4DA-46B7-88C6-4B53CA4D519B}" destId="{271B1D07-4C4A-4831-ADBA-392D0F00BEA8}" srcOrd="0" destOrd="0" presId="urn:microsoft.com/office/officeart/2005/8/layout/vList5"/>
    <dgm:cxn modelId="{F8181E3F-A8E8-4554-B113-1C4E98E1645A}" srcId="{1F8DC943-CA66-4E6C-8CEE-F729DB3AFD1C}" destId="{A1242548-F4DA-46B7-88C6-4B53CA4D519B}" srcOrd="0" destOrd="0" parTransId="{0CC9DCA8-1747-4337-9E3E-2806CD84253A}" sibTransId="{706BFEED-7434-445F-8493-5467EDA6E5F6}"/>
    <dgm:cxn modelId="{A36C1268-11A3-4779-A0DE-2297B2605BF5}" type="presOf" srcId="{E637E7B3-1FE6-4E63-8345-F7BE9B86A1E3}" destId="{67A7E66B-08EF-446A-B1C6-62C303185516}" srcOrd="0" destOrd="0" presId="urn:microsoft.com/office/officeart/2005/8/layout/vList5"/>
    <dgm:cxn modelId="{7172026F-BA9D-40AB-A569-39A462199AD4}" type="presOf" srcId="{63C2C554-219C-4C2C-A245-5BD3857036F5}" destId="{25C87AA7-D46A-4495-8C5C-BD178AE0A742}" srcOrd="0" destOrd="0" presId="urn:microsoft.com/office/officeart/2005/8/layout/vList5"/>
    <dgm:cxn modelId="{D6CE0554-249C-4B12-AEB5-CA534E4341C6}" srcId="{85602036-68FB-4994-BDC3-BA2EC5634865}" destId="{63C2C554-219C-4C2C-A245-5BD3857036F5}" srcOrd="0" destOrd="0" parTransId="{6938527B-74DF-4500-82EA-736A5265E9D8}" sibTransId="{795BEDED-8386-408E-89E6-88A9002273B8}"/>
    <dgm:cxn modelId="{36697454-49E1-4B90-AD8D-52740E161F51}" srcId="{63C2C554-219C-4C2C-A245-5BD3857036F5}" destId="{E637E7B3-1FE6-4E63-8345-F7BE9B86A1E3}" srcOrd="0" destOrd="0" parTransId="{92CA8AE8-5CB4-4B22-83F8-78E367CDBEEA}" sibTransId="{4476ADD0-F32D-4E65-8088-E6BCB0553425}"/>
    <dgm:cxn modelId="{F729AB8B-7AD8-4F75-BEAB-BB2C423ECFCD}" type="presOf" srcId="{1F8DC943-CA66-4E6C-8CEE-F729DB3AFD1C}" destId="{9D0192E4-8205-4B37-AF73-EFA0B4FEF696}" srcOrd="0" destOrd="0" presId="urn:microsoft.com/office/officeart/2005/8/layout/vList5"/>
    <dgm:cxn modelId="{1073E4D9-5356-405D-AB81-DEF48A365CF9}" type="presOf" srcId="{85602036-68FB-4994-BDC3-BA2EC5634865}" destId="{DC475DF5-17FE-4151-87F3-BC4B50E2667C}" srcOrd="0" destOrd="0" presId="urn:microsoft.com/office/officeart/2005/8/layout/vList5"/>
    <dgm:cxn modelId="{6C62B140-A872-4885-A993-BA3608BFD5BE}" type="presParOf" srcId="{DC475DF5-17FE-4151-87F3-BC4B50E2667C}" destId="{6D481330-90BD-4AA3-A4E2-8B1F259966E4}" srcOrd="0" destOrd="0" presId="urn:microsoft.com/office/officeart/2005/8/layout/vList5"/>
    <dgm:cxn modelId="{C3B04B48-E70C-4D4A-AC8E-D51D54EBF862}" type="presParOf" srcId="{6D481330-90BD-4AA3-A4E2-8B1F259966E4}" destId="{25C87AA7-D46A-4495-8C5C-BD178AE0A742}" srcOrd="0" destOrd="0" presId="urn:microsoft.com/office/officeart/2005/8/layout/vList5"/>
    <dgm:cxn modelId="{2E0CCC22-6FFF-41FD-8C36-4BCD645B0F3E}" type="presParOf" srcId="{6D481330-90BD-4AA3-A4E2-8B1F259966E4}" destId="{67A7E66B-08EF-446A-B1C6-62C303185516}" srcOrd="1" destOrd="0" presId="urn:microsoft.com/office/officeart/2005/8/layout/vList5"/>
    <dgm:cxn modelId="{DF38289B-7D4F-4722-B89B-20CAD7E28B47}" type="presParOf" srcId="{DC475DF5-17FE-4151-87F3-BC4B50E2667C}" destId="{84102878-F682-4923-90AB-0CA08C32E21E}" srcOrd="1" destOrd="0" presId="urn:microsoft.com/office/officeart/2005/8/layout/vList5"/>
    <dgm:cxn modelId="{0BEED1FC-B03C-49D6-A90E-195DD915A098}" type="presParOf" srcId="{DC475DF5-17FE-4151-87F3-BC4B50E2667C}" destId="{17A14C37-FD1C-4CED-ADE0-F1961FDC601F}" srcOrd="2" destOrd="0" presId="urn:microsoft.com/office/officeart/2005/8/layout/vList5"/>
    <dgm:cxn modelId="{9194F225-248C-40F8-8A9F-23E1F9487977}" type="presParOf" srcId="{17A14C37-FD1C-4CED-ADE0-F1961FDC601F}" destId="{9D0192E4-8205-4B37-AF73-EFA0B4FEF696}" srcOrd="0" destOrd="0" presId="urn:microsoft.com/office/officeart/2005/8/layout/vList5"/>
    <dgm:cxn modelId="{2F7702A3-0664-4243-9066-6E43151B1C70}" type="presParOf" srcId="{17A14C37-FD1C-4CED-ADE0-F1961FDC601F}" destId="{271B1D07-4C4A-4831-ADBA-392D0F00BE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E0612C-1EC7-4009-922D-8D8B1FA9A38A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49573918-4A47-457B-9585-BAF9966DE106}">
      <dgm:prSet/>
      <dgm:spPr/>
      <dgm:t>
        <a:bodyPr/>
        <a:lstStyle/>
        <a:p>
          <a:pPr rtl="0"/>
          <a:r>
            <a:rPr lang="es-EC"/>
            <a:t>Diversidad de microorganismos asociados a mastitis en una región </a:t>
          </a:r>
        </a:p>
      </dgm:t>
    </dgm:pt>
    <dgm:pt modelId="{B170F85E-6868-4610-909A-3FEB06E139D0}" type="parTrans" cxnId="{95D6280A-ADB4-4843-937C-AD88F11B5A9C}">
      <dgm:prSet/>
      <dgm:spPr/>
      <dgm:t>
        <a:bodyPr/>
        <a:lstStyle/>
        <a:p>
          <a:endParaRPr lang="es-EC"/>
        </a:p>
      </dgm:t>
    </dgm:pt>
    <dgm:pt modelId="{2C8C280F-7167-49BD-B9A1-9F7B98A16028}" type="sibTrans" cxnId="{95D6280A-ADB4-4843-937C-AD88F11B5A9C}">
      <dgm:prSet/>
      <dgm:spPr/>
      <dgm:t>
        <a:bodyPr/>
        <a:lstStyle/>
        <a:p>
          <a:endParaRPr lang="es-EC"/>
        </a:p>
      </dgm:t>
    </dgm:pt>
    <dgm:pt modelId="{53816951-3C1D-4BB7-BDEF-0C97E516ABA4}">
      <dgm:prSet/>
      <dgm:spPr/>
      <dgm:t>
        <a:bodyPr/>
        <a:lstStyle/>
        <a:p>
          <a:pPr rtl="0"/>
          <a:r>
            <a:rPr lang="es-EC" dirty="0"/>
            <a:t>Determinar la fuente de infección </a:t>
          </a:r>
        </a:p>
      </dgm:t>
    </dgm:pt>
    <dgm:pt modelId="{0FB266D5-F611-44B1-A372-EC4B363D3F75}" type="parTrans" cxnId="{306A901A-481F-402E-9B37-FD20AB86B1CD}">
      <dgm:prSet/>
      <dgm:spPr/>
      <dgm:t>
        <a:bodyPr/>
        <a:lstStyle/>
        <a:p>
          <a:endParaRPr lang="es-EC"/>
        </a:p>
      </dgm:t>
    </dgm:pt>
    <dgm:pt modelId="{F9852DC9-E213-43FD-B2F0-01B8F30AD76F}" type="sibTrans" cxnId="{306A901A-481F-402E-9B37-FD20AB86B1CD}">
      <dgm:prSet/>
      <dgm:spPr/>
      <dgm:t>
        <a:bodyPr/>
        <a:lstStyle/>
        <a:p>
          <a:endParaRPr lang="es-EC"/>
        </a:p>
      </dgm:t>
    </dgm:pt>
    <dgm:pt modelId="{58270935-6548-40D2-A75F-43B6CAE84EA2}">
      <dgm:prSet/>
      <dgm:spPr/>
      <dgm:t>
        <a:bodyPr/>
        <a:lstStyle/>
        <a:p>
          <a:pPr rtl="0"/>
          <a:r>
            <a:rPr lang="es-EC"/>
            <a:t>Prevención y control</a:t>
          </a:r>
        </a:p>
      </dgm:t>
    </dgm:pt>
    <dgm:pt modelId="{542B77E6-A257-4279-8E97-15987FF4239E}" type="parTrans" cxnId="{A438D7A8-571D-460D-AD53-F0766EC41087}">
      <dgm:prSet/>
      <dgm:spPr/>
      <dgm:t>
        <a:bodyPr/>
        <a:lstStyle/>
        <a:p>
          <a:endParaRPr lang="es-EC"/>
        </a:p>
      </dgm:t>
    </dgm:pt>
    <dgm:pt modelId="{27A7117B-4AA4-4041-9478-DF9684C5B9DA}" type="sibTrans" cxnId="{A438D7A8-571D-460D-AD53-F0766EC41087}">
      <dgm:prSet/>
      <dgm:spPr/>
      <dgm:t>
        <a:bodyPr/>
        <a:lstStyle/>
        <a:p>
          <a:endParaRPr lang="es-EC"/>
        </a:p>
      </dgm:t>
    </dgm:pt>
    <dgm:pt modelId="{D607DDD3-850C-4263-9E07-FB33BD4C93F7}" type="pres">
      <dgm:prSet presAssocID="{E0E0612C-1EC7-4009-922D-8D8B1FA9A38A}" presName="Name0" presStyleCnt="0">
        <dgm:presLayoutVars>
          <dgm:dir/>
          <dgm:resizeHandles val="exact"/>
        </dgm:presLayoutVars>
      </dgm:prSet>
      <dgm:spPr/>
    </dgm:pt>
    <dgm:pt modelId="{DA1CBF73-E228-499B-840E-46E0EF838C28}" type="pres">
      <dgm:prSet presAssocID="{49573918-4A47-457B-9585-BAF9966DE106}" presName="node" presStyleLbl="node1" presStyleIdx="0" presStyleCnt="3" custScaleX="139867">
        <dgm:presLayoutVars>
          <dgm:bulletEnabled val="1"/>
        </dgm:presLayoutVars>
      </dgm:prSet>
      <dgm:spPr/>
    </dgm:pt>
    <dgm:pt modelId="{0498B1DE-B85B-49D1-9CDE-59F87DD62710}" type="pres">
      <dgm:prSet presAssocID="{2C8C280F-7167-49BD-B9A1-9F7B98A16028}" presName="sibTrans" presStyleLbl="sibTrans2D1" presStyleIdx="0" presStyleCnt="2"/>
      <dgm:spPr/>
    </dgm:pt>
    <dgm:pt modelId="{1AD48F41-0A01-4226-88F2-C4A33F300570}" type="pres">
      <dgm:prSet presAssocID="{2C8C280F-7167-49BD-B9A1-9F7B98A16028}" presName="connectorText" presStyleLbl="sibTrans2D1" presStyleIdx="0" presStyleCnt="2"/>
      <dgm:spPr/>
    </dgm:pt>
    <dgm:pt modelId="{3929C2AA-730D-4AF9-AAD9-716CF93C1504}" type="pres">
      <dgm:prSet presAssocID="{53816951-3C1D-4BB7-BDEF-0C97E516ABA4}" presName="node" presStyleLbl="node1" presStyleIdx="1" presStyleCnt="3">
        <dgm:presLayoutVars>
          <dgm:bulletEnabled val="1"/>
        </dgm:presLayoutVars>
      </dgm:prSet>
      <dgm:spPr/>
    </dgm:pt>
    <dgm:pt modelId="{DEA41511-37DE-48D8-B4E8-47B5BC11B636}" type="pres">
      <dgm:prSet presAssocID="{F9852DC9-E213-43FD-B2F0-01B8F30AD76F}" presName="sibTrans" presStyleLbl="sibTrans2D1" presStyleIdx="1" presStyleCnt="2"/>
      <dgm:spPr/>
    </dgm:pt>
    <dgm:pt modelId="{A7A5D640-BFDE-4C38-A558-E1A129D64A08}" type="pres">
      <dgm:prSet presAssocID="{F9852DC9-E213-43FD-B2F0-01B8F30AD76F}" presName="connectorText" presStyleLbl="sibTrans2D1" presStyleIdx="1" presStyleCnt="2"/>
      <dgm:spPr/>
    </dgm:pt>
    <dgm:pt modelId="{02DB8567-FF82-49B0-83A3-C0E29965A4FD}" type="pres">
      <dgm:prSet presAssocID="{58270935-6548-40D2-A75F-43B6CAE84EA2}" presName="node" presStyleLbl="node1" presStyleIdx="2" presStyleCnt="3">
        <dgm:presLayoutVars>
          <dgm:bulletEnabled val="1"/>
        </dgm:presLayoutVars>
      </dgm:prSet>
      <dgm:spPr/>
    </dgm:pt>
  </dgm:ptLst>
  <dgm:cxnLst>
    <dgm:cxn modelId="{95D6280A-ADB4-4843-937C-AD88F11B5A9C}" srcId="{E0E0612C-1EC7-4009-922D-8D8B1FA9A38A}" destId="{49573918-4A47-457B-9585-BAF9966DE106}" srcOrd="0" destOrd="0" parTransId="{B170F85E-6868-4610-909A-3FEB06E139D0}" sibTransId="{2C8C280F-7167-49BD-B9A1-9F7B98A16028}"/>
    <dgm:cxn modelId="{306A901A-481F-402E-9B37-FD20AB86B1CD}" srcId="{E0E0612C-1EC7-4009-922D-8D8B1FA9A38A}" destId="{53816951-3C1D-4BB7-BDEF-0C97E516ABA4}" srcOrd="1" destOrd="0" parTransId="{0FB266D5-F611-44B1-A372-EC4B363D3F75}" sibTransId="{F9852DC9-E213-43FD-B2F0-01B8F30AD76F}"/>
    <dgm:cxn modelId="{B78AE363-A8DC-498B-BBE5-44F6BE206D2A}" type="presOf" srcId="{F9852DC9-E213-43FD-B2F0-01B8F30AD76F}" destId="{DEA41511-37DE-48D8-B4E8-47B5BC11B636}" srcOrd="0" destOrd="0" presId="urn:microsoft.com/office/officeart/2005/8/layout/process1"/>
    <dgm:cxn modelId="{144D0E66-EAF3-4F72-A333-7BE3C7D3BF2B}" type="presOf" srcId="{49573918-4A47-457B-9585-BAF9966DE106}" destId="{DA1CBF73-E228-499B-840E-46E0EF838C28}" srcOrd="0" destOrd="0" presId="urn:microsoft.com/office/officeart/2005/8/layout/process1"/>
    <dgm:cxn modelId="{6F34814C-7EC1-4832-8514-C0A4E20AA9B6}" type="presOf" srcId="{53816951-3C1D-4BB7-BDEF-0C97E516ABA4}" destId="{3929C2AA-730D-4AF9-AAD9-716CF93C1504}" srcOrd="0" destOrd="0" presId="urn:microsoft.com/office/officeart/2005/8/layout/process1"/>
    <dgm:cxn modelId="{E843926E-55DA-4B04-AA99-C8C1382DD624}" type="presOf" srcId="{58270935-6548-40D2-A75F-43B6CAE84EA2}" destId="{02DB8567-FF82-49B0-83A3-C0E29965A4FD}" srcOrd="0" destOrd="0" presId="urn:microsoft.com/office/officeart/2005/8/layout/process1"/>
    <dgm:cxn modelId="{0347345A-B112-4A45-964E-FC57C0C4693D}" type="presOf" srcId="{2C8C280F-7167-49BD-B9A1-9F7B98A16028}" destId="{0498B1DE-B85B-49D1-9CDE-59F87DD62710}" srcOrd="0" destOrd="0" presId="urn:microsoft.com/office/officeart/2005/8/layout/process1"/>
    <dgm:cxn modelId="{88A47894-D843-48C1-9486-E461023A7C39}" type="presOf" srcId="{2C8C280F-7167-49BD-B9A1-9F7B98A16028}" destId="{1AD48F41-0A01-4226-88F2-C4A33F300570}" srcOrd="1" destOrd="0" presId="urn:microsoft.com/office/officeart/2005/8/layout/process1"/>
    <dgm:cxn modelId="{A438D7A8-571D-460D-AD53-F0766EC41087}" srcId="{E0E0612C-1EC7-4009-922D-8D8B1FA9A38A}" destId="{58270935-6548-40D2-A75F-43B6CAE84EA2}" srcOrd="2" destOrd="0" parTransId="{542B77E6-A257-4279-8E97-15987FF4239E}" sibTransId="{27A7117B-4AA4-4041-9478-DF9684C5B9DA}"/>
    <dgm:cxn modelId="{48BEA3BA-657D-4D3B-B5EF-AD3FAA22B0E4}" type="presOf" srcId="{E0E0612C-1EC7-4009-922D-8D8B1FA9A38A}" destId="{D607DDD3-850C-4263-9E07-FB33BD4C93F7}" srcOrd="0" destOrd="0" presId="urn:microsoft.com/office/officeart/2005/8/layout/process1"/>
    <dgm:cxn modelId="{7DCEB9E8-6DEC-427D-BF6E-4F31493C92F2}" type="presOf" srcId="{F9852DC9-E213-43FD-B2F0-01B8F30AD76F}" destId="{A7A5D640-BFDE-4C38-A558-E1A129D64A08}" srcOrd="1" destOrd="0" presId="urn:microsoft.com/office/officeart/2005/8/layout/process1"/>
    <dgm:cxn modelId="{C6AB9A48-02B0-43C2-A953-D0E8F37D7005}" type="presParOf" srcId="{D607DDD3-850C-4263-9E07-FB33BD4C93F7}" destId="{DA1CBF73-E228-499B-840E-46E0EF838C28}" srcOrd="0" destOrd="0" presId="urn:microsoft.com/office/officeart/2005/8/layout/process1"/>
    <dgm:cxn modelId="{958DE761-B6D8-49CE-B8E3-E7ABF6771704}" type="presParOf" srcId="{D607DDD3-850C-4263-9E07-FB33BD4C93F7}" destId="{0498B1DE-B85B-49D1-9CDE-59F87DD62710}" srcOrd="1" destOrd="0" presId="urn:microsoft.com/office/officeart/2005/8/layout/process1"/>
    <dgm:cxn modelId="{BE40B142-0E6F-4C05-BFE9-E6B1A0B72F98}" type="presParOf" srcId="{0498B1DE-B85B-49D1-9CDE-59F87DD62710}" destId="{1AD48F41-0A01-4226-88F2-C4A33F300570}" srcOrd="0" destOrd="0" presId="urn:microsoft.com/office/officeart/2005/8/layout/process1"/>
    <dgm:cxn modelId="{9EFED4D5-7446-4280-B5F6-248A8580DD6A}" type="presParOf" srcId="{D607DDD3-850C-4263-9E07-FB33BD4C93F7}" destId="{3929C2AA-730D-4AF9-AAD9-716CF93C1504}" srcOrd="2" destOrd="0" presId="urn:microsoft.com/office/officeart/2005/8/layout/process1"/>
    <dgm:cxn modelId="{DB4C8D24-2698-4CB2-AE1A-67A8901F6366}" type="presParOf" srcId="{D607DDD3-850C-4263-9E07-FB33BD4C93F7}" destId="{DEA41511-37DE-48D8-B4E8-47B5BC11B636}" srcOrd="3" destOrd="0" presId="urn:microsoft.com/office/officeart/2005/8/layout/process1"/>
    <dgm:cxn modelId="{D4BE6639-77DE-47AC-A851-5E4788789CC9}" type="presParOf" srcId="{DEA41511-37DE-48D8-B4E8-47B5BC11B636}" destId="{A7A5D640-BFDE-4C38-A558-E1A129D64A08}" srcOrd="0" destOrd="0" presId="urn:microsoft.com/office/officeart/2005/8/layout/process1"/>
    <dgm:cxn modelId="{35D5E78F-230F-44FC-8DF6-FA619D962A0E}" type="presParOf" srcId="{D607DDD3-850C-4263-9E07-FB33BD4C93F7}" destId="{02DB8567-FF82-49B0-83A3-C0E29965A4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B5160C-B20C-4B1B-82E7-F597F307C6DA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E5C29DD-6F23-4149-A01B-F56558906571}">
      <dgm:prSet/>
      <dgm:spPr/>
      <dgm:t>
        <a:bodyPr/>
        <a:lstStyle/>
        <a:p>
          <a:pPr rtl="0"/>
          <a:r>
            <a:rPr lang="es-EC"/>
            <a:t>Resistencia  </a:t>
          </a:r>
        </a:p>
      </dgm:t>
    </dgm:pt>
    <dgm:pt modelId="{67078605-E60A-40A1-8738-36C29AB67F71}" type="parTrans" cxnId="{D7376224-A4D0-4733-A9E0-31A3BB4E7931}">
      <dgm:prSet/>
      <dgm:spPr/>
      <dgm:t>
        <a:bodyPr/>
        <a:lstStyle/>
        <a:p>
          <a:endParaRPr lang="es-EC"/>
        </a:p>
      </dgm:t>
    </dgm:pt>
    <dgm:pt modelId="{9FC6095F-2C01-4623-8AF9-24AD38912EAA}" type="sibTrans" cxnId="{D7376224-A4D0-4733-A9E0-31A3BB4E7931}">
      <dgm:prSet/>
      <dgm:spPr/>
      <dgm:t>
        <a:bodyPr/>
        <a:lstStyle/>
        <a:p>
          <a:endParaRPr lang="es-EC"/>
        </a:p>
      </dgm:t>
    </dgm:pt>
    <dgm:pt modelId="{E408F03B-6429-4345-89B4-114149C24F34}">
      <dgm:prSet/>
      <dgm:spPr/>
      <dgm:t>
        <a:bodyPr/>
        <a:lstStyle/>
        <a:p>
          <a:pPr rtl="0"/>
          <a:r>
            <a:rPr lang="es-EC" dirty="0"/>
            <a:t>Acumulación </a:t>
          </a:r>
        </a:p>
      </dgm:t>
    </dgm:pt>
    <dgm:pt modelId="{41ED17DC-5583-4670-9412-C11B553432F4}" type="parTrans" cxnId="{E2D4F408-35E9-4036-B15A-83FBF9CC185D}">
      <dgm:prSet/>
      <dgm:spPr/>
      <dgm:t>
        <a:bodyPr/>
        <a:lstStyle/>
        <a:p>
          <a:endParaRPr lang="es-EC"/>
        </a:p>
      </dgm:t>
    </dgm:pt>
    <dgm:pt modelId="{F78E811A-A111-4BE6-A0A2-39B2BBAF54DC}" type="sibTrans" cxnId="{E2D4F408-35E9-4036-B15A-83FBF9CC185D}">
      <dgm:prSet/>
      <dgm:spPr/>
      <dgm:t>
        <a:bodyPr/>
        <a:lstStyle/>
        <a:p>
          <a:endParaRPr lang="es-EC"/>
        </a:p>
      </dgm:t>
    </dgm:pt>
    <dgm:pt modelId="{18C5F3DE-FF44-4899-968A-FC56376DC548}">
      <dgm:prSet/>
      <dgm:spPr/>
      <dgm:t>
        <a:bodyPr/>
        <a:lstStyle/>
        <a:p>
          <a:pPr rtl="0"/>
          <a:r>
            <a:rPr lang="es-EC"/>
            <a:t>Residuos</a:t>
          </a:r>
        </a:p>
      </dgm:t>
    </dgm:pt>
    <dgm:pt modelId="{B1AB2077-5DA8-4457-BEE2-163397F3CEF1}" type="parTrans" cxnId="{D4216F1F-1A63-44DF-85DB-E10847270A8C}">
      <dgm:prSet/>
      <dgm:spPr/>
      <dgm:t>
        <a:bodyPr/>
        <a:lstStyle/>
        <a:p>
          <a:endParaRPr lang="es-EC"/>
        </a:p>
      </dgm:t>
    </dgm:pt>
    <dgm:pt modelId="{B1DD1175-0F10-4253-B28C-2B00B6213338}" type="sibTrans" cxnId="{D4216F1F-1A63-44DF-85DB-E10847270A8C}">
      <dgm:prSet/>
      <dgm:spPr/>
      <dgm:t>
        <a:bodyPr/>
        <a:lstStyle/>
        <a:p>
          <a:endParaRPr lang="es-EC"/>
        </a:p>
      </dgm:t>
    </dgm:pt>
    <dgm:pt modelId="{1DDEF846-5F35-4869-9ABD-4B0C83BBB427}" type="pres">
      <dgm:prSet presAssocID="{C2B5160C-B20C-4B1B-82E7-F597F307C6DA}" presName="outerComposite" presStyleCnt="0">
        <dgm:presLayoutVars>
          <dgm:chMax val="5"/>
          <dgm:dir/>
          <dgm:resizeHandles val="exact"/>
        </dgm:presLayoutVars>
      </dgm:prSet>
      <dgm:spPr/>
    </dgm:pt>
    <dgm:pt modelId="{53982021-3F4D-4FC1-A895-72EE796171B1}" type="pres">
      <dgm:prSet presAssocID="{C2B5160C-B20C-4B1B-82E7-F597F307C6DA}" presName="dummyMaxCanvas" presStyleCnt="0">
        <dgm:presLayoutVars/>
      </dgm:prSet>
      <dgm:spPr/>
    </dgm:pt>
    <dgm:pt modelId="{B49B30C1-35B2-40DF-B768-5ACD25156B89}" type="pres">
      <dgm:prSet presAssocID="{C2B5160C-B20C-4B1B-82E7-F597F307C6DA}" presName="ThreeNodes_1" presStyleLbl="node1" presStyleIdx="0" presStyleCnt="3">
        <dgm:presLayoutVars>
          <dgm:bulletEnabled val="1"/>
        </dgm:presLayoutVars>
      </dgm:prSet>
      <dgm:spPr/>
    </dgm:pt>
    <dgm:pt modelId="{76FDB0EA-D80C-4607-BD5A-D891454ABD22}" type="pres">
      <dgm:prSet presAssocID="{C2B5160C-B20C-4B1B-82E7-F597F307C6DA}" presName="ThreeNodes_2" presStyleLbl="node1" presStyleIdx="1" presStyleCnt="3">
        <dgm:presLayoutVars>
          <dgm:bulletEnabled val="1"/>
        </dgm:presLayoutVars>
      </dgm:prSet>
      <dgm:spPr/>
    </dgm:pt>
    <dgm:pt modelId="{7A852026-686A-4C6C-8DE4-6B11276A12B1}" type="pres">
      <dgm:prSet presAssocID="{C2B5160C-B20C-4B1B-82E7-F597F307C6DA}" presName="ThreeNodes_3" presStyleLbl="node1" presStyleIdx="2" presStyleCnt="3">
        <dgm:presLayoutVars>
          <dgm:bulletEnabled val="1"/>
        </dgm:presLayoutVars>
      </dgm:prSet>
      <dgm:spPr/>
    </dgm:pt>
    <dgm:pt modelId="{F3FB110D-8EF1-4A1E-87AB-247DF43FE498}" type="pres">
      <dgm:prSet presAssocID="{C2B5160C-B20C-4B1B-82E7-F597F307C6DA}" presName="ThreeConn_1-2" presStyleLbl="fgAccFollowNode1" presStyleIdx="0" presStyleCnt="2">
        <dgm:presLayoutVars>
          <dgm:bulletEnabled val="1"/>
        </dgm:presLayoutVars>
      </dgm:prSet>
      <dgm:spPr/>
    </dgm:pt>
    <dgm:pt modelId="{3825D457-6623-4CCD-BB35-0597FE85C8C1}" type="pres">
      <dgm:prSet presAssocID="{C2B5160C-B20C-4B1B-82E7-F597F307C6DA}" presName="ThreeConn_2-3" presStyleLbl="fgAccFollowNode1" presStyleIdx="1" presStyleCnt="2">
        <dgm:presLayoutVars>
          <dgm:bulletEnabled val="1"/>
        </dgm:presLayoutVars>
      </dgm:prSet>
      <dgm:spPr/>
    </dgm:pt>
    <dgm:pt modelId="{C5284B7E-3D5D-4C1F-B616-64B31A5EADB7}" type="pres">
      <dgm:prSet presAssocID="{C2B5160C-B20C-4B1B-82E7-F597F307C6DA}" presName="ThreeNodes_1_text" presStyleLbl="node1" presStyleIdx="2" presStyleCnt="3">
        <dgm:presLayoutVars>
          <dgm:bulletEnabled val="1"/>
        </dgm:presLayoutVars>
      </dgm:prSet>
      <dgm:spPr/>
    </dgm:pt>
    <dgm:pt modelId="{66218688-9483-4823-84BA-59A7B920D2D1}" type="pres">
      <dgm:prSet presAssocID="{C2B5160C-B20C-4B1B-82E7-F597F307C6DA}" presName="ThreeNodes_2_text" presStyleLbl="node1" presStyleIdx="2" presStyleCnt="3">
        <dgm:presLayoutVars>
          <dgm:bulletEnabled val="1"/>
        </dgm:presLayoutVars>
      </dgm:prSet>
      <dgm:spPr/>
    </dgm:pt>
    <dgm:pt modelId="{D16435B6-3772-43BD-B83E-79A8C651D9D1}" type="pres">
      <dgm:prSet presAssocID="{C2B5160C-B20C-4B1B-82E7-F597F307C6D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056701-D9AE-4BFB-8852-EAECFD672F9F}" type="presOf" srcId="{18C5F3DE-FF44-4899-968A-FC56376DC548}" destId="{7A852026-686A-4C6C-8DE4-6B11276A12B1}" srcOrd="0" destOrd="0" presId="urn:microsoft.com/office/officeart/2005/8/layout/vProcess5"/>
    <dgm:cxn modelId="{E2D4F408-35E9-4036-B15A-83FBF9CC185D}" srcId="{C2B5160C-B20C-4B1B-82E7-F597F307C6DA}" destId="{E408F03B-6429-4345-89B4-114149C24F34}" srcOrd="1" destOrd="0" parTransId="{41ED17DC-5583-4670-9412-C11B553432F4}" sibTransId="{F78E811A-A111-4BE6-A0A2-39B2BBAF54DC}"/>
    <dgm:cxn modelId="{02A1B309-D516-475F-A542-F722AF3AB621}" type="presOf" srcId="{E408F03B-6429-4345-89B4-114149C24F34}" destId="{66218688-9483-4823-84BA-59A7B920D2D1}" srcOrd="1" destOrd="0" presId="urn:microsoft.com/office/officeart/2005/8/layout/vProcess5"/>
    <dgm:cxn modelId="{FFBDF40A-0404-4C64-BCB5-4CBD636FDF3C}" type="presOf" srcId="{BE5C29DD-6F23-4149-A01B-F56558906571}" destId="{B49B30C1-35B2-40DF-B768-5ACD25156B89}" srcOrd="0" destOrd="0" presId="urn:microsoft.com/office/officeart/2005/8/layout/vProcess5"/>
    <dgm:cxn modelId="{10F45A16-FFA5-4000-A714-3ED3B1EE82D5}" type="presOf" srcId="{F78E811A-A111-4BE6-A0A2-39B2BBAF54DC}" destId="{3825D457-6623-4CCD-BB35-0597FE85C8C1}" srcOrd="0" destOrd="0" presId="urn:microsoft.com/office/officeart/2005/8/layout/vProcess5"/>
    <dgm:cxn modelId="{D4216F1F-1A63-44DF-85DB-E10847270A8C}" srcId="{C2B5160C-B20C-4B1B-82E7-F597F307C6DA}" destId="{18C5F3DE-FF44-4899-968A-FC56376DC548}" srcOrd="2" destOrd="0" parTransId="{B1AB2077-5DA8-4457-BEE2-163397F3CEF1}" sibTransId="{B1DD1175-0F10-4253-B28C-2B00B6213338}"/>
    <dgm:cxn modelId="{D7376224-A4D0-4733-A9E0-31A3BB4E7931}" srcId="{C2B5160C-B20C-4B1B-82E7-F597F307C6DA}" destId="{BE5C29DD-6F23-4149-A01B-F56558906571}" srcOrd="0" destOrd="0" parTransId="{67078605-E60A-40A1-8738-36C29AB67F71}" sibTransId="{9FC6095F-2C01-4623-8AF9-24AD38912EAA}"/>
    <dgm:cxn modelId="{1B42314C-A026-46AF-A1F8-1A3C13345791}" type="presOf" srcId="{BE5C29DD-6F23-4149-A01B-F56558906571}" destId="{C5284B7E-3D5D-4C1F-B616-64B31A5EADB7}" srcOrd="1" destOrd="0" presId="urn:microsoft.com/office/officeart/2005/8/layout/vProcess5"/>
    <dgm:cxn modelId="{EA71B850-93CC-4BE2-83A3-B828E6D141B5}" type="presOf" srcId="{18C5F3DE-FF44-4899-968A-FC56376DC548}" destId="{D16435B6-3772-43BD-B83E-79A8C651D9D1}" srcOrd="1" destOrd="0" presId="urn:microsoft.com/office/officeart/2005/8/layout/vProcess5"/>
    <dgm:cxn modelId="{F55D8A74-8F5A-4D77-83BD-45DB6474BCE1}" type="presOf" srcId="{E408F03B-6429-4345-89B4-114149C24F34}" destId="{76FDB0EA-D80C-4607-BD5A-D891454ABD22}" srcOrd="0" destOrd="0" presId="urn:microsoft.com/office/officeart/2005/8/layout/vProcess5"/>
    <dgm:cxn modelId="{6EDC0FDC-4EF3-479F-8E44-DC865B426748}" type="presOf" srcId="{9FC6095F-2C01-4623-8AF9-24AD38912EAA}" destId="{F3FB110D-8EF1-4A1E-87AB-247DF43FE498}" srcOrd="0" destOrd="0" presId="urn:microsoft.com/office/officeart/2005/8/layout/vProcess5"/>
    <dgm:cxn modelId="{43AC6FE1-20B8-4876-8A9E-32C6726316D5}" type="presOf" srcId="{C2B5160C-B20C-4B1B-82E7-F597F307C6DA}" destId="{1DDEF846-5F35-4869-9ABD-4B0C83BBB427}" srcOrd="0" destOrd="0" presId="urn:microsoft.com/office/officeart/2005/8/layout/vProcess5"/>
    <dgm:cxn modelId="{0EE3B940-E550-4FA5-A5D3-E5BD8CC6EE4A}" type="presParOf" srcId="{1DDEF846-5F35-4869-9ABD-4B0C83BBB427}" destId="{53982021-3F4D-4FC1-A895-72EE796171B1}" srcOrd="0" destOrd="0" presId="urn:microsoft.com/office/officeart/2005/8/layout/vProcess5"/>
    <dgm:cxn modelId="{032F7EF6-2CB5-4975-8EF0-48337238BC79}" type="presParOf" srcId="{1DDEF846-5F35-4869-9ABD-4B0C83BBB427}" destId="{B49B30C1-35B2-40DF-B768-5ACD25156B89}" srcOrd="1" destOrd="0" presId="urn:microsoft.com/office/officeart/2005/8/layout/vProcess5"/>
    <dgm:cxn modelId="{F91C7842-36E4-421C-8283-47DD718D53FB}" type="presParOf" srcId="{1DDEF846-5F35-4869-9ABD-4B0C83BBB427}" destId="{76FDB0EA-D80C-4607-BD5A-D891454ABD22}" srcOrd="2" destOrd="0" presId="urn:microsoft.com/office/officeart/2005/8/layout/vProcess5"/>
    <dgm:cxn modelId="{3F6EF313-37C8-408D-8BB5-FB3C44A2B508}" type="presParOf" srcId="{1DDEF846-5F35-4869-9ABD-4B0C83BBB427}" destId="{7A852026-686A-4C6C-8DE4-6B11276A12B1}" srcOrd="3" destOrd="0" presId="urn:microsoft.com/office/officeart/2005/8/layout/vProcess5"/>
    <dgm:cxn modelId="{BBFF4F00-365C-42BD-86F8-7CD42C9851C9}" type="presParOf" srcId="{1DDEF846-5F35-4869-9ABD-4B0C83BBB427}" destId="{F3FB110D-8EF1-4A1E-87AB-247DF43FE498}" srcOrd="4" destOrd="0" presId="urn:microsoft.com/office/officeart/2005/8/layout/vProcess5"/>
    <dgm:cxn modelId="{11AB6AA3-8F54-4551-B706-707F6F79A61B}" type="presParOf" srcId="{1DDEF846-5F35-4869-9ABD-4B0C83BBB427}" destId="{3825D457-6623-4CCD-BB35-0597FE85C8C1}" srcOrd="5" destOrd="0" presId="urn:microsoft.com/office/officeart/2005/8/layout/vProcess5"/>
    <dgm:cxn modelId="{206D1090-F0F4-4A41-8E75-35280F0EC128}" type="presParOf" srcId="{1DDEF846-5F35-4869-9ABD-4B0C83BBB427}" destId="{C5284B7E-3D5D-4C1F-B616-64B31A5EADB7}" srcOrd="6" destOrd="0" presId="urn:microsoft.com/office/officeart/2005/8/layout/vProcess5"/>
    <dgm:cxn modelId="{3D42F799-2D82-4412-8331-8124A60653CA}" type="presParOf" srcId="{1DDEF846-5F35-4869-9ABD-4B0C83BBB427}" destId="{66218688-9483-4823-84BA-59A7B920D2D1}" srcOrd="7" destOrd="0" presId="urn:microsoft.com/office/officeart/2005/8/layout/vProcess5"/>
    <dgm:cxn modelId="{840C1AE3-738D-4E19-B1ED-07BAE571B42E}" type="presParOf" srcId="{1DDEF846-5F35-4869-9ABD-4B0C83BBB427}" destId="{D16435B6-3772-43BD-B83E-79A8C651D9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EBE9E1-D4A7-4CBE-B26A-63FEED5FBF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82E87D-E107-42E8-8ECA-6E02D1E3D8E3}">
      <dgm:prSet custT="1"/>
      <dgm:spPr/>
      <dgm:t>
        <a:bodyPr/>
        <a:lstStyle/>
        <a:p>
          <a:pPr rtl="0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Sin preservantes para conservar la integridad del ADN. </a:t>
          </a:r>
        </a:p>
      </dgm:t>
    </dgm:pt>
    <dgm:pt modelId="{85A47321-8307-4A9A-8BB9-63D2904E5875}" type="parTrans" cxnId="{857B3418-DE94-4F03-BD8E-7C6D6A41403B}">
      <dgm:prSet/>
      <dgm:spPr/>
      <dgm:t>
        <a:bodyPr/>
        <a:lstStyle/>
        <a:p>
          <a:endParaRPr lang="es-EC" sz="1100"/>
        </a:p>
      </dgm:t>
    </dgm:pt>
    <dgm:pt modelId="{5C6CE3D7-053C-40EA-A9A9-E44BF17B7EC2}" type="sibTrans" cxnId="{857B3418-DE94-4F03-BD8E-7C6D6A41403B}">
      <dgm:prSet/>
      <dgm:spPr/>
      <dgm:t>
        <a:bodyPr/>
        <a:lstStyle/>
        <a:p>
          <a:endParaRPr lang="es-EC" sz="1100"/>
        </a:p>
      </dgm:t>
    </dgm:pt>
    <dgm:pt modelId="{0167208A-FB52-4AB9-B5A0-F89539B0EFC6}">
      <dgm:prSet custT="1"/>
      <dgm:spPr/>
      <dgm:t>
        <a:bodyPr/>
        <a:lstStyle/>
        <a:p>
          <a:pPr rtl="0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Se conservaron a 4°C </a:t>
          </a:r>
        </a:p>
      </dgm:t>
    </dgm:pt>
    <dgm:pt modelId="{ACE532B7-FEB2-4538-9A4B-F7E10CB8AFA4}" type="parTrans" cxnId="{57CDB92A-3DBB-45C3-B146-AF34028FC311}">
      <dgm:prSet/>
      <dgm:spPr/>
      <dgm:t>
        <a:bodyPr/>
        <a:lstStyle/>
        <a:p>
          <a:endParaRPr lang="es-EC" sz="1100"/>
        </a:p>
      </dgm:t>
    </dgm:pt>
    <dgm:pt modelId="{D7B95C14-6874-48AB-81BC-03D02A2E848F}" type="sibTrans" cxnId="{57CDB92A-3DBB-45C3-B146-AF34028FC311}">
      <dgm:prSet/>
      <dgm:spPr/>
      <dgm:t>
        <a:bodyPr/>
        <a:lstStyle/>
        <a:p>
          <a:endParaRPr lang="es-EC" sz="1100"/>
        </a:p>
      </dgm:t>
    </dgm:pt>
    <dgm:pt modelId="{E92BE732-F386-4861-9B22-1112DEA46777}" type="pres">
      <dgm:prSet presAssocID="{A7EBE9E1-D4A7-4CBE-B26A-63FEED5FBF8C}" presName="vert0" presStyleCnt="0">
        <dgm:presLayoutVars>
          <dgm:dir/>
          <dgm:animOne val="branch"/>
          <dgm:animLvl val="lvl"/>
        </dgm:presLayoutVars>
      </dgm:prSet>
      <dgm:spPr/>
    </dgm:pt>
    <dgm:pt modelId="{56075E50-7C91-4C1C-A1CA-AA2F0D1A3465}" type="pres">
      <dgm:prSet presAssocID="{2C82E87D-E107-42E8-8ECA-6E02D1E3D8E3}" presName="thickLine" presStyleLbl="alignNode1" presStyleIdx="0" presStyleCnt="2"/>
      <dgm:spPr/>
    </dgm:pt>
    <dgm:pt modelId="{A0276390-86A1-4242-9749-8B2CE41D2E8E}" type="pres">
      <dgm:prSet presAssocID="{2C82E87D-E107-42E8-8ECA-6E02D1E3D8E3}" presName="horz1" presStyleCnt="0"/>
      <dgm:spPr/>
    </dgm:pt>
    <dgm:pt modelId="{C864A858-6AA2-4452-81F4-2A7C6540085C}" type="pres">
      <dgm:prSet presAssocID="{2C82E87D-E107-42E8-8ECA-6E02D1E3D8E3}" presName="tx1" presStyleLbl="revTx" presStyleIdx="0" presStyleCnt="2"/>
      <dgm:spPr/>
    </dgm:pt>
    <dgm:pt modelId="{21735375-9673-4F2B-B685-D7D21F81EB1A}" type="pres">
      <dgm:prSet presAssocID="{2C82E87D-E107-42E8-8ECA-6E02D1E3D8E3}" presName="vert1" presStyleCnt="0"/>
      <dgm:spPr/>
    </dgm:pt>
    <dgm:pt modelId="{301DF69C-20D9-41C1-BC58-3E643E9F7D6A}" type="pres">
      <dgm:prSet presAssocID="{0167208A-FB52-4AB9-B5A0-F89539B0EFC6}" presName="thickLine" presStyleLbl="alignNode1" presStyleIdx="1" presStyleCnt="2"/>
      <dgm:spPr/>
    </dgm:pt>
    <dgm:pt modelId="{B93DE156-9782-471E-A0FE-A22ECFA2A156}" type="pres">
      <dgm:prSet presAssocID="{0167208A-FB52-4AB9-B5A0-F89539B0EFC6}" presName="horz1" presStyleCnt="0"/>
      <dgm:spPr/>
    </dgm:pt>
    <dgm:pt modelId="{A97A2188-96E3-4FAB-A73C-D46485182843}" type="pres">
      <dgm:prSet presAssocID="{0167208A-FB52-4AB9-B5A0-F89539B0EFC6}" presName="tx1" presStyleLbl="revTx" presStyleIdx="1" presStyleCnt="2"/>
      <dgm:spPr/>
    </dgm:pt>
    <dgm:pt modelId="{0C69739E-069F-4DBB-83C3-747BE3FA7889}" type="pres">
      <dgm:prSet presAssocID="{0167208A-FB52-4AB9-B5A0-F89539B0EFC6}" presName="vert1" presStyleCnt="0"/>
      <dgm:spPr/>
    </dgm:pt>
  </dgm:ptLst>
  <dgm:cxnLst>
    <dgm:cxn modelId="{D689130B-EDAF-4832-B94D-3FD1A3805EBB}" type="presOf" srcId="{2C82E87D-E107-42E8-8ECA-6E02D1E3D8E3}" destId="{C864A858-6AA2-4452-81F4-2A7C6540085C}" srcOrd="0" destOrd="0" presId="urn:microsoft.com/office/officeart/2008/layout/LinedList"/>
    <dgm:cxn modelId="{857B3418-DE94-4F03-BD8E-7C6D6A41403B}" srcId="{A7EBE9E1-D4A7-4CBE-B26A-63FEED5FBF8C}" destId="{2C82E87D-E107-42E8-8ECA-6E02D1E3D8E3}" srcOrd="0" destOrd="0" parTransId="{85A47321-8307-4A9A-8BB9-63D2904E5875}" sibTransId="{5C6CE3D7-053C-40EA-A9A9-E44BF17B7EC2}"/>
    <dgm:cxn modelId="{57CDB92A-3DBB-45C3-B146-AF34028FC311}" srcId="{A7EBE9E1-D4A7-4CBE-B26A-63FEED5FBF8C}" destId="{0167208A-FB52-4AB9-B5A0-F89539B0EFC6}" srcOrd="1" destOrd="0" parTransId="{ACE532B7-FEB2-4538-9A4B-F7E10CB8AFA4}" sibTransId="{D7B95C14-6874-48AB-81BC-03D02A2E848F}"/>
    <dgm:cxn modelId="{E44FD466-E492-43BE-9C62-125C758D61D5}" type="presOf" srcId="{0167208A-FB52-4AB9-B5A0-F89539B0EFC6}" destId="{A97A2188-96E3-4FAB-A73C-D46485182843}" srcOrd="0" destOrd="0" presId="urn:microsoft.com/office/officeart/2008/layout/LinedList"/>
    <dgm:cxn modelId="{F17C47B8-7C92-461E-AE22-ED581FF77931}" type="presOf" srcId="{A7EBE9E1-D4A7-4CBE-B26A-63FEED5FBF8C}" destId="{E92BE732-F386-4861-9B22-1112DEA46777}" srcOrd="0" destOrd="0" presId="urn:microsoft.com/office/officeart/2008/layout/LinedList"/>
    <dgm:cxn modelId="{7A549DB3-7AB6-4EB9-A264-CFF6F045F127}" type="presParOf" srcId="{E92BE732-F386-4861-9B22-1112DEA46777}" destId="{56075E50-7C91-4C1C-A1CA-AA2F0D1A3465}" srcOrd="0" destOrd="0" presId="urn:microsoft.com/office/officeart/2008/layout/LinedList"/>
    <dgm:cxn modelId="{0299EA00-69B3-47F1-8C54-58261008081D}" type="presParOf" srcId="{E92BE732-F386-4861-9B22-1112DEA46777}" destId="{A0276390-86A1-4242-9749-8B2CE41D2E8E}" srcOrd="1" destOrd="0" presId="urn:microsoft.com/office/officeart/2008/layout/LinedList"/>
    <dgm:cxn modelId="{AFB37243-1A40-4BB4-B3AB-FE6C3B5A524E}" type="presParOf" srcId="{A0276390-86A1-4242-9749-8B2CE41D2E8E}" destId="{C864A858-6AA2-4452-81F4-2A7C6540085C}" srcOrd="0" destOrd="0" presId="urn:microsoft.com/office/officeart/2008/layout/LinedList"/>
    <dgm:cxn modelId="{AE201501-6E6C-4CFD-B30D-887B4004C71A}" type="presParOf" srcId="{A0276390-86A1-4242-9749-8B2CE41D2E8E}" destId="{21735375-9673-4F2B-B685-D7D21F81EB1A}" srcOrd="1" destOrd="0" presId="urn:microsoft.com/office/officeart/2008/layout/LinedList"/>
    <dgm:cxn modelId="{6ED1F81D-2A52-4465-9762-B0B3AAC5CC83}" type="presParOf" srcId="{E92BE732-F386-4861-9B22-1112DEA46777}" destId="{301DF69C-20D9-41C1-BC58-3E643E9F7D6A}" srcOrd="2" destOrd="0" presId="urn:microsoft.com/office/officeart/2008/layout/LinedList"/>
    <dgm:cxn modelId="{8C232E0C-AD6A-46E6-985D-0590725FD9A3}" type="presParOf" srcId="{E92BE732-F386-4861-9B22-1112DEA46777}" destId="{B93DE156-9782-471E-A0FE-A22ECFA2A156}" srcOrd="3" destOrd="0" presId="urn:microsoft.com/office/officeart/2008/layout/LinedList"/>
    <dgm:cxn modelId="{DA85FF8A-41B0-4254-9FB3-A35AEF542D4D}" type="presParOf" srcId="{B93DE156-9782-471E-A0FE-A22ECFA2A156}" destId="{A97A2188-96E3-4FAB-A73C-D46485182843}" srcOrd="0" destOrd="0" presId="urn:microsoft.com/office/officeart/2008/layout/LinedList"/>
    <dgm:cxn modelId="{2CEF63FB-F8A8-4F5A-AFFD-1AC1A20E3E27}" type="presParOf" srcId="{B93DE156-9782-471E-A0FE-A22ECFA2A156}" destId="{0C69739E-069F-4DBB-83C3-747BE3FA78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4BCEFF-5B16-45CA-A4A5-880179B2CA43}" type="doc">
      <dgm:prSet loTypeId="urn:microsoft.com/office/officeart/2005/8/layout/hierarchy4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4D9B1BD-9CDA-444D-BC62-63EB2891254E}">
      <dgm:prSet/>
      <dgm:spPr/>
      <dgm:t>
        <a:bodyPr/>
        <a:lstStyle/>
        <a:p>
          <a:pPr rtl="0"/>
          <a:r>
            <a:rPr lang="es-EC" dirty="0"/>
            <a:t>8h, 10h, 15h, 18h, 24h, 48h</a:t>
          </a:r>
        </a:p>
      </dgm:t>
    </dgm:pt>
    <dgm:pt modelId="{2F1C7B71-88CA-4505-B745-4CD6D3A54ED2}" type="parTrans" cxnId="{004A7B1A-0340-442D-B26A-D8970E5902FB}">
      <dgm:prSet/>
      <dgm:spPr/>
      <dgm:t>
        <a:bodyPr/>
        <a:lstStyle/>
        <a:p>
          <a:endParaRPr lang="es-EC"/>
        </a:p>
      </dgm:t>
    </dgm:pt>
    <dgm:pt modelId="{AEF2D730-DD73-41DF-9607-5A2142B79BF9}" type="sibTrans" cxnId="{004A7B1A-0340-442D-B26A-D8970E5902FB}">
      <dgm:prSet/>
      <dgm:spPr/>
      <dgm:t>
        <a:bodyPr/>
        <a:lstStyle/>
        <a:p>
          <a:endParaRPr lang="es-EC"/>
        </a:p>
      </dgm:t>
    </dgm:pt>
    <dgm:pt modelId="{6213EC4D-97BE-46CE-AACF-3B0C76FA3FD0}">
      <dgm:prSet/>
      <dgm:spPr/>
      <dgm:t>
        <a:bodyPr/>
        <a:lstStyle/>
        <a:p>
          <a:pPr rtl="0"/>
          <a:r>
            <a:rPr lang="es-EC" dirty="0"/>
            <a:t>Temperatura </a:t>
          </a:r>
        </a:p>
      </dgm:t>
    </dgm:pt>
    <dgm:pt modelId="{67FD2E19-C0DD-4F83-BB3E-459146322916}" type="parTrans" cxnId="{8CE7E9EC-FF91-44D5-9C11-9A9E19DB0BCA}">
      <dgm:prSet/>
      <dgm:spPr/>
      <dgm:t>
        <a:bodyPr/>
        <a:lstStyle/>
        <a:p>
          <a:endParaRPr lang="es-EC"/>
        </a:p>
      </dgm:t>
    </dgm:pt>
    <dgm:pt modelId="{9FD2C213-70F7-4638-A535-0F85FD10F2FD}" type="sibTrans" cxnId="{8CE7E9EC-FF91-44D5-9C11-9A9E19DB0BCA}">
      <dgm:prSet/>
      <dgm:spPr/>
      <dgm:t>
        <a:bodyPr/>
        <a:lstStyle/>
        <a:p>
          <a:endParaRPr lang="es-EC"/>
        </a:p>
      </dgm:t>
    </dgm:pt>
    <dgm:pt modelId="{13BFA419-8856-4611-A3E9-4610643CA2B7}">
      <dgm:prSet/>
      <dgm:spPr/>
      <dgm:t>
        <a:bodyPr/>
        <a:lstStyle/>
        <a:p>
          <a:pPr rtl="0"/>
          <a:r>
            <a:rPr lang="es-EC" dirty="0"/>
            <a:t>28°C, 37°C, 50°C </a:t>
          </a:r>
        </a:p>
      </dgm:t>
    </dgm:pt>
    <dgm:pt modelId="{430F607F-6AD5-4046-B2D9-A85E868250B2}" type="parTrans" cxnId="{2826BB49-7030-482E-B5CD-A7136DD6898F}">
      <dgm:prSet/>
      <dgm:spPr/>
      <dgm:t>
        <a:bodyPr/>
        <a:lstStyle/>
        <a:p>
          <a:endParaRPr lang="es-EC"/>
        </a:p>
      </dgm:t>
    </dgm:pt>
    <dgm:pt modelId="{285A76B5-16BD-4F94-8675-FE2DAE642EF2}" type="sibTrans" cxnId="{2826BB49-7030-482E-B5CD-A7136DD6898F}">
      <dgm:prSet/>
      <dgm:spPr/>
      <dgm:t>
        <a:bodyPr/>
        <a:lstStyle/>
        <a:p>
          <a:endParaRPr lang="es-EC"/>
        </a:p>
      </dgm:t>
    </dgm:pt>
    <dgm:pt modelId="{36F0FF83-EAAF-4114-ADB5-2D9E869A9B39}">
      <dgm:prSet/>
      <dgm:spPr/>
      <dgm:t>
        <a:bodyPr/>
        <a:lstStyle/>
        <a:p>
          <a:pPr rtl="0"/>
          <a:r>
            <a:rPr lang="es-EC" dirty="0"/>
            <a:t>Medio de cultivo</a:t>
          </a:r>
        </a:p>
      </dgm:t>
    </dgm:pt>
    <dgm:pt modelId="{7BCD5550-D427-4BE6-828C-9B097B8C4323}" type="parTrans" cxnId="{34AFFC4C-2C17-48AE-A1F6-FB5F32BC5536}">
      <dgm:prSet/>
      <dgm:spPr/>
      <dgm:t>
        <a:bodyPr/>
        <a:lstStyle/>
        <a:p>
          <a:endParaRPr lang="es-EC"/>
        </a:p>
      </dgm:t>
    </dgm:pt>
    <dgm:pt modelId="{F0DD9971-98AF-428A-8800-290C96B2EBEB}" type="sibTrans" cxnId="{34AFFC4C-2C17-48AE-A1F6-FB5F32BC5536}">
      <dgm:prSet/>
      <dgm:spPr/>
      <dgm:t>
        <a:bodyPr/>
        <a:lstStyle/>
        <a:p>
          <a:endParaRPr lang="es-EC"/>
        </a:p>
      </dgm:t>
    </dgm:pt>
    <dgm:pt modelId="{A200EA2F-49C9-44DA-9006-EC8D2CD72521}">
      <dgm:prSet/>
      <dgm:spPr/>
      <dgm:t>
        <a:bodyPr/>
        <a:lstStyle/>
        <a:p>
          <a:pPr rtl="0"/>
          <a:r>
            <a:rPr lang="es-EC" dirty="0"/>
            <a:t>Caldo nutriente, medio LB, Infusión de Cerebro y Corazón, medio enriquecido con caseína</a:t>
          </a:r>
        </a:p>
      </dgm:t>
    </dgm:pt>
    <dgm:pt modelId="{F4F48AC5-4F54-42BA-860B-9EFDD78FED81}" type="parTrans" cxnId="{3C262479-EE65-40C6-96A7-05F0EB23864F}">
      <dgm:prSet/>
      <dgm:spPr/>
      <dgm:t>
        <a:bodyPr/>
        <a:lstStyle/>
        <a:p>
          <a:endParaRPr lang="es-EC"/>
        </a:p>
      </dgm:t>
    </dgm:pt>
    <dgm:pt modelId="{D422347A-DD0D-4861-A9CC-A0EBC108AD12}" type="sibTrans" cxnId="{3C262479-EE65-40C6-96A7-05F0EB23864F}">
      <dgm:prSet/>
      <dgm:spPr/>
      <dgm:t>
        <a:bodyPr/>
        <a:lstStyle/>
        <a:p>
          <a:endParaRPr lang="es-EC"/>
        </a:p>
      </dgm:t>
    </dgm:pt>
    <dgm:pt modelId="{6A0C8400-B66C-4A29-B9BA-F076165207B6}">
      <dgm:prSet/>
      <dgm:spPr/>
      <dgm:t>
        <a:bodyPr/>
        <a:lstStyle/>
        <a:p>
          <a:pPr rtl="0"/>
          <a:r>
            <a:rPr lang="es-EC" dirty="0"/>
            <a:t>Tiempo de incubación del cultivo </a:t>
          </a:r>
        </a:p>
      </dgm:t>
    </dgm:pt>
    <dgm:pt modelId="{AB214397-D621-4073-8312-FB97D3DA2A32}" type="sibTrans" cxnId="{BAD617F2-44B3-48F6-A4ED-5A06EC47CB12}">
      <dgm:prSet/>
      <dgm:spPr/>
      <dgm:t>
        <a:bodyPr/>
        <a:lstStyle/>
        <a:p>
          <a:endParaRPr lang="es-EC"/>
        </a:p>
      </dgm:t>
    </dgm:pt>
    <dgm:pt modelId="{C1CBA3AB-51FD-4A28-A8E9-459BEB4F4CAC}" type="parTrans" cxnId="{BAD617F2-44B3-48F6-A4ED-5A06EC47CB12}">
      <dgm:prSet/>
      <dgm:spPr/>
      <dgm:t>
        <a:bodyPr/>
        <a:lstStyle/>
        <a:p>
          <a:endParaRPr lang="es-EC"/>
        </a:p>
      </dgm:t>
    </dgm:pt>
    <dgm:pt modelId="{02E42BA9-A091-455D-BD09-9109C335A193}" type="pres">
      <dgm:prSet presAssocID="{504BCEFF-5B16-45CA-A4A5-880179B2CA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12CBCF-E709-41F7-882C-0F65402665FE}" type="pres">
      <dgm:prSet presAssocID="{6A0C8400-B66C-4A29-B9BA-F076165207B6}" presName="vertOne" presStyleCnt="0"/>
      <dgm:spPr/>
    </dgm:pt>
    <dgm:pt modelId="{9DA2ADE5-405B-41ED-85CF-FF9D7D5A3E4F}" type="pres">
      <dgm:prSet presAssocID="{6A0C8400-B66C-4A29-B9BA-F076165207B6}" presName="txOne" presStyleLbl="node0" presStyleIdx="0" presStyleCnt="3">
        <dgm:presLayoutVars>
          <dgm:chPref val="3"/>
        </dgm:presLayoutVars>
      </dgm:prSet>
      <dgm:spPr/>
    </dgm:pt>
    <dgm:pt modelId="{B1138193-7652-43FF-A8C0-703AB90065EC}" type="pres">
      <dgm:prSet presAssocID="{6A0C8400-B66C-4A29-B9BA-F076165207B6}" presName="parTransOne" presStyleCnt="0"/>
      <dgm:spPr/>
    </dgm:pt>
    <dgm:pt modelId="{034F4BDC-FFB8-4E5C-B729-2D5509DE350B}" type="pres">
      <dgm:prSet presAssocID="{6A0C8400-B66C-4A29-B9BA-F076165207B6}" presName="horzOne" presStyleCnt="0"/>
      <dgm:spPr/>
    </dgm:pt>
    <dgm:pt modelId="{A4DB2630-5E4F-4BF9-AD83-8763FAE1C222}" type="pres">
      <dgm:prSet presAssocID="{B4D9B1BD-9CDA-444D-BC62-63EB2891254E}" presName="vertTwo" presStyleCnt="0"/>
      <dgm:spPr/>
    </dgm:pt>
    <dgm:pt modelId="{41C825CC-DD24-4E78-80D6-7CCC9DF8850A}" type="pres">
      <dgm:prSet presAssocID="{B4D9B1BD-9CDA-444D-BC62-63EB2891254E}" presName="txTwo" presStyleLbl="node2" presStyleIdx="0" presStyleCnt="3">
        <dgm:presLayoutVars>
          <dgm:chPref val="3"/>
        </dgm:presLayoutVars>
      </dgm:prSet>
      <dgm:spPr/>
    </dgm:pt>
    <dgm:pt modelId="{BBC8515E-558F-4EB5-887D-E5ADBA824D03}" type="pres">
      <dgm:prSet presAssocID="{B4D9B1BD-9CDA-444D-BC62-63EB2891254E}" presName="horzTwo" presStyleCnt="0"/>
      <dgm:spPr/>
    </dgm:pt>
    <dgm:pt modelId="{FFE71795-2879-477D-BCCF-5D65A19DA8C8}" type="pres">
      <dgm:prSet presAssocID="{AB214397-D621-4073-8312-FB97D3DA2A32}" presName="sibSpaceOne" presStyleCnt="0"/>
      <dgm:spPr/>
    </dgm:pt>
    <dgm:pt modelId="{85E5FC19-9698-4ECF-8884-7448444D553B}" type="pres">
      <dgm:prSet presAssocID="{6213EC4D-97BE-46CE-AACF-3B0C76FA3FD0}" presName="vertOne" presStyleCnt="0"/>
      <dgm:spPr/>
    </dgm:pt>
    <dgm:pt modelId="{77332CE5-39DA-467E-B95E-92F3E4935977}" type="pres">
      <dgm:prSet presAssocID="{6213EC4D-97BE-46CE-AACF-3B0C76FA3FD0}" presName="txOne" presStyleLbl="node0" presStyleIdx="1" presStyleCnt="3">
        <dgm:presLayoutVars>
          <dgm:chPref val="3"/>
        </dgm:presLayoutVars>
      </dgm:prSet>
      <dgm:spPr/>
    </dgm:pt>
    <dgm:pt modelId="{569FCBA8-FC66-4F64-B05F-4BC1EA510C32}" type="pres">
      <dgm:prSet presAssocID="{6213EC4D-97BE-46CE-AACF-3B0C76FA3FD0}" presName="parTransOne" presStyleCnt="0"/>
      <dgm:spPr/>
    </dgm:pt>
    <dgm:pt modelId="{5D19F041-304B-4201-BA09-2DD9158E5F36}" type="pres">
      <dgm:prSet presAssocID="{6213EC4D-97BE-46CE-AACF-3B0C76FA3FD0}" presName="horzOne" presStyleCnt="0"/>
      <dgm:spPr/>
    </dgm:pt>
    <dgm:pt modelId="{0DA11866-A1F8-4E6E-B2C9-9651A52887E6}" type="pres">
      <dgm:prSet presAssocID="{13BFA419-8856-4611-A3E9-4610643CA2B7}" presName="vertTwo" presStyleCnt="0"/>
      <dgm:spPr/>
    </dgm:pt>
    <dgm:pt modelId="{CE688DB7-5208-4EA7-9F2A-F17C9239DFF5}" type="pres">
      <dgm:prSet presAssocID="{13BFA419-8856-4611-A3E9-4610643CA2B7}" presName="txTwo" presStyleLbl="node2" presStyleIdx="1" presStyleCnt="3">
        <dgm:presLayoutVars>
          <dgm:chPref val="3"/>
        </dgm:presLayoutVars>
      </dgm:prSet>
      <dgm:spPr/>
    </dgm:pt>
    <dgm:pt modelId="{58A1F34E-20E0-489E-804B-2F033BF08C55}" type="pres">
      <dgm:prSet presAssocID="{13BFA419-8856-4611-A3E9-4610643CA2B7}" presName="horzTwo" presStyleCnt="0"/>
      <dgm:spPr/>
    </dgm:pt>
    <dgm:pt modelId="{3D5CB342-DB60-444F-8B39-CF1FF28439B6}" type="pres">
      <dgm:prSet presAssocID="{9FD2C213-70F7-4638-A535-0F85FD10F2FD}" presName="sibSpaceOne" presStyleCnt="0"/>
      <dgm:spPr/>
    </dgm:pt>
    <dgm:pt modelId="{D277CA62-D2CC-46AA-9C8A-104F7AAC6785}" type="pres">
      <dgm:prSet presAssocID="{36F0FF83-EAAF-4114-ADB5-2D9E869A9B39}" presName="vertOne" presStyleCnt="0"/>
      <dgm:spPr/>
    </dgm:pt>
    <dgm:pt modelId="{179FB26C-BB46-40B5-B8EB-786553E74F2D}" type="pres">
      <dgm:prSet presAssocID="{36F0FF83-EAAF-4114-ADB5-2D9E869A9B39}" presName="txOne" presStyleLbl="node0" presStyleIdx="2" presStyleCnt="3">
        <dgm:presLayoutVars>
          <dgm:chPref val="3"/>
        </dgm:presLayoutVars>
      </dgm:prSet>
      <dgm:spPr/>
    </dgm:pt>
    <dgm:pt modelId="{F17F7F38-1D20-4382-8C31-57D45CB1B8CA}" type="pres">
      <dgm:prSet presAssocID="{36F0FF83-EAAF-4114-ADB5-2D9E869A9B39}" presName="parTransOne" presStyleCnt="0"/>
      <dgm:spPr/>
    </dgm:pt>
    <dgm:pt modelId="{118A9867-F2E3-4209-8FF1-56C877CCD593}" type="pres">
      <dgm:prSet presAssocID="{36F0FF83-EAAF-4114-ADB5-2D9E869A9B39}" presName="horzOne" presStyleCnt="0"/>
      <dgm:spPr/>
    </dgm:pt>
    <dgm:pt modelId="{7BA33133-7025-466B-B8E6-61B8E4E34356}" type="pres">
      <dgm:prSet presAssocID="{A200EA2F-49C9-44DA-9006-EC8D2CD72521}" presName="vertTwo" presStyleCnt="0"/>
      <dgm:spPr/>
    </dgm:pt>
    <dgm:pt modelId="{504D190D-D159-4D42-A95C-3B4ED4439F8F}" type="pres">
      <dgm:prSet presAssocID="{A200EA2F-49C9-44DA-9006-EC8D2CD72521}" presName="txTwo" presStyleLbl="node2" presStyleIdx="2" presStyleCnt="3">
        <dgm:presLayoutVars>
          <dgm:chPref val="3"/>
        </dgm:presLayoutVars>
      </dgm:prSet>
      <dgm:spPr/>
    </dgm:pt>
    <dgm:pt modelId="{C42D9657-BE2A-4FF1-837B-9016656A2502}" type="pres">
      <dgm:prSet presAssocID="{A200EA2F-49C9-44DA-9006-EC8D2CD72521}" presName="horzTwo" presStyleCnt="0"/>
      <dgm:spPr/>
    </dgm:pt>
  </dgm:ptLst>
  <dgm:cxnLst>
    <dgm:cxn modelId="{004A7B1A-0340-442D-B26A-D8970E5902FB}" srcId="{6A0C8400-B66C-4A29-B9BA-F076165207B6}" destId="{B4D9B1BD-9CDA-444D-BC62-63EB2891254E}" srcOrd="0" destOrd="0" parTransId="{2F1C7B71-88CA-4505-B745-4CD6D3A54ED2}" sibTransId="{AEF2D730-DD73-41DF-9607-5A2142B79BF9}"/>
    <dgm:cxn modelId="{CA369537-4B79-4A9D-AAE3-E65C48FF3E67}" type="presOf" srcId="{A200EA2F-49C9-44DA-9006-EC8D2CD72521}" destId="{504D190D-D159-4D42-A95C-3B4ED4439F8F}" srcOrd="0" destOrd="0" presId="urn:microsoft.com/office/officeart/2005/8/layout/hierarchy4"/>
    <dgm:cxn modelId="{E110FF37-167D-49AD-8029-DB1910F4EC87}" type="presOf" srcId="{6A0C8400-B66C-4A29-B9BA-F076165207B6}" destId="{9DA2ADE5-405B-41ED-85CF-FF9D7D5A3E4F}" srcOrd="0" destOrd="0" presId="urn:microsoft.com/office/officeart/2005/8/layout/hierarchy4"/>
    <dgm:cxn modelId="{2826BB49-7030-482E-B5CD-A7136DD6898F}" srcId="{6213EC4D-97BE-46CE-AACF-3B0C76FA3FD0}" destId="{13BFA419-8856-4611-A3E9-4610643CA2B7}" srcOrd="0" destOrd="0" parTransId="{430F607F-6AD5-4046-B2D9-A85E868250B2}" sibTransId="{285A76B5-16BD-4F94-8675-FE2DAE642EF2}"/>
    <dgm:cxn modelId="{34AFFC4C-2C17-48AE-A1F6-FB5F32BC5536}" srcId="{504BCEFF-5B16-45CA-A4A5-880179B2CA43}" destId="{36F0FF83-EAAF-4114-ADB5-2D9E869A9B39}" srcOrd="2" destOrd="0" parTransId="{7BCD5550-D427-4BE6-828C-9B097B8C4323}" sibTransId="{F0DD9971-98AF-428A-8800-290C96B2EBEB}"/>
    <dgm:cxn modelId="{9460C76D-D458-413B-9A5D-9EAF504914FE}" type="presOf" srcId="{504BCEFF-5B16-45CA-A4A5-880179B2CA43}" destId="{02E42BA9-A091-455D-BD09-9109C335A193}" srcOrd="0" destOrd="0" presId="urn:microsoft.com/office/officeart/2005/8/layout/hierarchy4"/>
    <dgm:cxn modelId="{3C262479-EE65-40C6-96A7-05F0EB23864F}" srcId="{36F0FF83-EAAF-4114-ADB5-2D9E869A9B39}" destId="{A200EA2F-49C9-44DA-9006-EC8D2CD72521}" srcOrd="0" destOrd="0" parTransId="{F4F48AC5-4F54-42BA-860B-9EFDD78FED81}" sibTransId="{D422347A-DD0D-4861-A9CC-A0EBC108AD12}"/>
    <dgm:cxn modelId="{FF7D909C-688F-40FE-965E-D88CC5778976}" type="presOf" srcId="{6213EC4D-97BE-46CE-AACF-3B0C76FA3FD0}" destId="{77332CE5-39DA-467E-B95E-92F3E4935977}" srcOrd="0" destOrd="0" presId="urn:microsoft.com/office/officeart/2005/8/layout/hierarchy4"/>
    <dgm:cxn modelId="{15E2ADC0-3B14-4532-83CF-AC00BAD922CF}" type="presOf" srcId="{B4D9B1BD-9CDA-444D-BC62-63EB2891254E}" destId="{41C825CC-DD24-4E78-80D6-7CCC9DF8850A}" srcOrd="0" destOrd="0" presId="urn:microsoft.com/office/officeart/2005/8/layout/hierarchy4"/>
    <dgm:cxn modelId="{5AFCDFC5-BC6D-4AC8-B6FC-B235D39E42C4}" type="presOf" srcId="{36F0FF83-EAAF-4114-ADB5-2D9E869A9B39}" destId="{179FB26C-BB46-40B5-B8EB-786553E74F2D}" srcOrd="0" destOrd="0" presId="urn:microsoft.com/office/officeart/2005/8/layout/hierarchy4"/>
    <dgm:cxn modelId="{71A8A8E6-3B08-4173-9097-DF2BC4E15477}" type="presOf" srcId="{13BFA419-8856-4611-A3E9-4610643CA2B7}" destId="{CE688DB7-5208-4EA7-9F2A-F17C9239DFF5}" srcOrd="0" destOrd="0" presId="urn:microsoft.com/office/officeart/2005/8/layout/hierarchy4"/>
    <dgm:cxn modelId="{8CE7E9EC-FF91-44D5-9C11-9A9E19DB0BCA}" srcId="{504BCEFF-5B16-45CA-A4A5-880179B2CA43}" destId="{6213EC4D-97BE-46CE-AACF-3B0C76FA3FD0}" srcOrd="1" destOrd="0" parTransId="{67FD2E19-C0DD-4F83-BB3E-459146322916}" sibTransId="{9FD2C213-70F7-4638-A535-0F85FD10F2FD}"/>
    <dgm:cxn modelId="{BAD617F2-44B3-48F6-A4ED-5A06EC47CB12}" srcId="{504BCEFF-5B16-45CA-A4A5-880179B2CA43}" destId="{6A0C8400-B66C-4A29-B9BA-F076165207B6}" srcOrd="0" destOrd="0" parTransId="{C1CBA3AB-51FD-4A28-A8E9-459BEB4F4CAC}" sibTransId="{AB214397-D621-4073-8312-FB97D3DA2A32}"/>
    <dgm:cxn modelId="{4EDFFDC7-E25A-4DCF-B8CC-FFC1B9978EBB}" type="presParOf" srcId="{02E42BA9-A091-455D-BD09-9109C335A193}" destId="{9512CBCF-E709-41F7-882C-0F65402665FE}" srcOrd="0" destOrd="0" presId="urn:microsoft.com/office/officeart/2005/8/layout/hierarchy4"/>
    <dgm:cxn modelId="{852728ED-A531-4C54-86DF-D721D63D1EF6}" type="presParOf" srcId="{9512CBCF-E709-41F7-882C-0F65402665FE}" destId="{9DA2ADE5-405B-41ED-85CF-FF9D7D5A3E4F}" srcOrd="0" destOrd="0" presId="urn:microsoft.com/office/officeart/2005/8/layout/hierarchy4"/>
    <dgm:cxn modelId="{AB0F5DF2-290B-4AD5-A082-AD6BCB624B53}" type="presParOf" srcId="{9512CBCF-E709-41F7-882C-0F65402665FE}" destId="{B1138193-7652-43FF-A8C0-703AB90065EC}" srcOrd="1" destOrd="0" presId="urn:microsoft.com/office/officeart/2005/8/layout/hierarchy4"/>
    <dgm:cxn modelId="{DE6453A7-7C5F-4539-BEF6-FC2BDED3DB5A}" type="presParOf" srcId="{9512CBCF-E709-41F7-882C-0F65402665FE}" destId="{034F4BDC-FFB8-4E5C-B729-2D5509DE350B}" srcOrd="2" destOrd="0" presId="urn:microsoft.com/office/officeart/2005/8/layout/hierarchy4"/>
    <dgm:cxn modelId="{1221F13E-DCB4-44D9-AED9-36CA2D121DD7}" type="presParOf" srcId="{034F4BDC-FFB8-4E5C-B729-2D5509DE350B}" destId="{A4DB2630-5E4F-4BF9-AD83-8763FAE1C222}" srcOrd="0" destOrd="0" presId="urn:microsoft.com/office/officeart/2005/8/layout/hierarchy4"/>
    <dgm:cxn modelId="{6BAB614F-E7CB-49A5-8A86-2D245D5CC3CA}" type="presParOf" srcId="{A4DB2630-5E4F-4BF9-AD83-8763FAE1C222}" destId="{41C825CC-DD24-4E78-80D6-7CCC9DF8850A}" srcOrd="0" destOrd="0" presId="urn:microsoft.com/office/officeart/2005/8/layout/hierarchy4"/>
    <dgm:cxn modelId="{5AD9B797-4A5B-4BB0-83C1-C2AE08126C93}" type="presParOf" srcId="{A4DB2630-5E4F-4BF9-AD83-8763FAE1C222}" destId="{BBC8515E-558F-4EB5-887D-E5ADBA824D03}" srcOrd="1" destOrd="0" presId="urn:microsoft.com/office/officeart/2005/8/layout/hierarchy4"/>
    <dgm:cxn modelId="{07AF46F7-9CA2-4553-BA31-2BA6FDC67971}" type="presParOf" srcId="{02E42BA9-A091-455D-BD09-9109C335A193}" destId="{FFE71795-2879-477D-BCCF-5D65A19DA8C8}" srcOrd="1" destOrd="0" presId="urn:microsoft.com/office/officeart/2005/8/layout/hierarchy4"/>
    <dgm:cxn modelId="{50BF9641-87A4-4E76-B981-60AA01FDE8EE}" type="presParOf" srcId="{02E42BA9-A091-455D-BD09-9109C335A193}" destId="{85E5FC19-9698-4ECF-8884-7448444D553B}" srcOrd="2" destOrd="0" presId="urn:microsoft.com/office/officeart/2005/8/layout/hierarchy4"/>
    <dgm:cxn modelId="{6FC6340F-675F-4220-B2C0-EFBE695BAD91}" type="presParOf" srcId="{85E5FC19-9698-4ECF-8884-7448444D553B}" destId="{77332CE5-39DA-467E-B95E-92F3E4935977}" srcOrd="0" destOrd="0" presId="urn:microsoft.com/office/officeart/2005/8/layout/hierarchy4"/>
    <dgm:cxn modelId="{774F335E-2D8F-4BE6-AEBD-B0F49EC58CD4}" type="presParOf" srcId="{85E5FC19-9698-4ECF-8884-7448444D553B}" destId="{569FCBA8-FC66-4F64-B05F-4BC1EA510C32}" srcOrd="1" destOrd="0" presId="urn:microsoft.com/office/officeart/2005/8/layout/hierarchy4"/>
    <dgm:cxn modelId="{CE82D891-ACCB-47F9-9D22-ACAFF4F5DB7A}" type="presParOf" srcId="{85E5FC19-9698-4ECF-8884-7448444D553B}" destId="{5D19F041-304B-4201-BA09-2DD9158E5F36}" srcOrd="2" destOrd="0" presId="urn:microsoft.com/office/officeart/2005/8/layout/hierarchy4"/>
    <dgm:cxn modelId="{74D9E8D5-6488-47EE-B076-010C2B822079}" type="presParOf" srcId="{5D19F041-304B-4201-BA09-2DD9158E5F36}" destId="{0DA11866-A1F8-4E6E-B2C9-9651A52887E6}" srcOrd="0" destOrd="0" presId="urn:microsoft.com/office/officeart/2005/8/layout/hierarchy4"/>
    <dgm:cxn modelId="{DAAC09AB-311A-4C84-B45F-15695854B32D}" type="presParOf" srcId="{0DA11866-A1F8-4E6E-B2C9-9651A52887E6}" destId="{CE688DB7-5208-4EA7-9F2A-F17C9239DFF5}" srcOrd="0" destOrd="0" presId="urn:microsoft.com/office/officeart/2005/8/layout/hierarchy4"/>
    <dgm:cxn modelId="{421F72FA-E5BB-4F0D-B7DF-CA3E6BD214E1}" type="presParOf" srcId="{0DA11866-A1F8-4E6E-B2C9-9651A52887E6}" destId="{58A1F34E-20E0-489E-804B-2F033BF08C55}" srcOrd="1" destOrd="0" presId="urn:microsoft.com/office/officeart/2005/8/layout/hierarchy4"/>
    <dgm:cxn modelId="{E5B68F18-9394-441F-9369-33277F03FBA3}" type="presParOf" srcId="{02E42BA9-A091-455D-BD09-9109C335A193}" destId="{3D5CB342-DB60-444F-8B39-CF1FF28439B6}" srcOrd="3" destOrd="0" presId="urn:microsoft.com/office/officeart/2005/8/layout/hierarchy4"/>
    <dgm:cxn modelId="{0820039E-03CE-4974-9AD0-1A844BA803CA}" type="presParOf" srcId="{02E42BA9-A091-455D-BD09-9109C335A193}" destId="{D277CA62-D2CC-46AA-9C8A-104F7AAC6785}" srcOrd="4" destOrd="0" presId="urn:microsoft.com/office/officeart/2005/8/layout/hierarchy4"/>
    <dgm:cxn modelId="{765A657F-0D35-4BB8-A46D-C687E106A3D1}" type="presParOf" srcId="{D277CA62-D2CC-46AA-9C8A-104F7AAC6785}" destId="{179FB26C-BB46-40B5-B8EB-786553E74F2D}" srcOrd="0" destOrd="0" presId="urn:microsoft.com/office/officeart/2005/8/layout/hierarchy4"/>
    <dgm:cxn modelId="{5CEF2F09-9A76-4DD2-B91D-B802B7ADCD06}" type="presParOf" srcId="{D277CA62-D2CC-46AA-9C8A-104F7AAC6785}" destId="{F17F7F38-1D20-4382-8C31-57D45CB1B8CA}" srcOrd="1" destOrd="0" presId="urn:microsoft.com/office/officeart/2005/8/layout/hierarchy4"/>
    <dgm:cxn modelId="{7C3FE4A2-2689-4A5B-9DA9-E1DDB68A6372}" type="presParOf" srcId="{D277CA62-D2CC-46AA-9C8A-104F7AAC6785}" destId="{118A9867-F2E3-4209-8FF1-56C877CCD593}" srcOrd="2" destOrd="0" presId="urn:microsoft.com/office/officeart/2005/8/layout/hierarchy4"/>
    <dgm:cxn modelId="{59BFC82E-F41E-4810-A58F-8F2B4A9E782E}" type="presParOf" srcId="{118A9867-F2E3-4209-8FF1-56C877CCD593}" destId="{7BA33133-7025-466B-B8E6-61B8E4E34356}" srcOrd="0" destOrd="0" presId="urn:microsoft.com/office/officeart/2005/8/layout/hierarchy4"/>
    <dgm:cxn modelId="{50668AE4-A6F8-4597-9486-CB8B77201782}" type="presParOf" srcId="{7BA33133-7025-466B-B8E6-61B8E4E34356}" destId="{504D190D-D159-4D42-A95C-3B4ED4439F8F}" srcOrd="0" destOrd="0" presId="urn:microsoft.com/office/officeart/2005/8/layout/hierarchy4"/>
    <dgm:cxn modelId="{1EEFE691-ACB6-4BE5-80D1-751DCB03C987}" type="presParOf" srcId="{7BA33133-7025-466B-B8E6-61B8E4E34356}" destId="{C42D9657-BE2A-4FF1-837B-9016656A25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CF0FFC-F55A-4633-9E5C-AA9EAF2DAAC9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3736432A-C908-4DF3-9291-87D5974E22B2}">
      <dgm:prSet custT="1"/>
      <dgm:spPr/>
      <dgm:t>
        <a:bodyPr/>
        <a:lstStyle/>
        <a:p>
          <a:pPr rtl="0"/>
          <a:r>
            <a:rPr lang="es-EC" sz="900" b="1" baseline="0"/>
            <a:t>Primers para el gen 16S</a:t>
          </a:r>
          <a:endParaRPr lang="es-EC" sz="900"/>
        </a:p>
      </dgm:t>
    </dgm:pt>
    <dgm:pt modelId="{9E79C755-2465-4310-AC0E-5B7FDDEB11E5}" type="parTrans" cxnId="{62621E18-BDA2-403B-898A-5DCE5196B984}">
      <dgm:prSet/>
      <dgm:spPr/>
      <dgm:t>
        <a:bodyPr/>
        <a:lstStyle/>
        <a:p>
          <a:endParaRPr lang="es-EC" sz="3200"/>
        </a:p>
      </dgm:t>
    </dgm:pt>
    <dgm:pt modelId="{642C49BD-33E0-4288-A818-6A8543FB662C}" type="sibTrans" cxnId="{62621E18-BDA2-403B-898A-5DCE5196B984}">
      <dgm:prSet/>
      <dgm:spPr/>
      <dgm:t>
        <a:bodyPr/>
        <a:lstStyle/>
        <a:p>
          <a:endParaRPr lang="es-EC" sz="3200"/>
        </a:p>
      </dgm:t>
    </dgm:pt>
    <dgm:pt modelId="{3104D3DF-0518-44AD-8EF0-C2678BCF67E8}">
      <dgm:prSet custT="1"/>
      <dgm:spPr/>
      <dgm:t>
        <a:bodyPr/>
        <a:lstStyle/>
        <a:p>
          <a:pPr rtl="0"/>
          <a:r>
            <a:rPr lang="es-EC" sz="900" b="1"/>
            <a:t>27F</a:t>
          </a:r>
          <a:endParaRPr lang="es-EC" sz="900"/>
        </a:p>
      </dgm:t>
    </dgm:pt>
    <dgm:pt modelId="{D2390749-0A0F-49F4-9B94-57053A246C0F}" type="parTrans" cxnId="{06E9C7EE-BDDF-4840-AC18-CF58BC89A45F}">
      <dgm:prSet custT="1"/>
      <dgm:spPr/>
      <dgm:t>
        <a:bodyPr/>
        <a:lstStyle/>
        <a:p>
          <a:endParaRPr lang="es-EC" sz="800"/>
        </a:p>
      </dgm:t>
    </dgm:pt>
    <dgm:pt modelId="{91ACF9D7-A449-4FB2-A083-AC7D69F163B7}" type="sibTrans" cxnId="{06E9C7EE-BDDF-4840-AC18-CF58BC89A45F}">
      <dgm:prSet/>
      <dgm:spPr/>
      <dgm:t>
        <a:bodyPr/>
        <a:lstStyle/>
        <a:p>
          <a:endParaRPr lang="es-EC" sz="3200"/>
        </a:p>
      </dgm:t>
    </dgm:pt>
    <dgm:pt modelId="{CFA569C5-DB66-4C9E-B00B-C0820F3E884C}">
      <dgm:prSet custT="1"/>
      <dgm:spPr/>
      <dgm:t>
        <a:bodyPr/>
        <a:lstStyle/>
        <a:p>
          <a:pPr rtl="0"/>
          <a:r>
            <a:rPr lang="es-EC" sz="900" dirty="0"/>
            <a:t>AGATTTGATYMTGGCTCAG</a:t>
          </a:r>
        </a:p>
      </dgm:t>
    </dgm:pt>
    <dgm:pt modelId="{7662646F-340D-4947-A201-23DB3C063B63}" type="parTrans" cxnId="{F2EC03B9-3E7B-45DC-8E88-C2DF18F0E276}">
      <dgm:prSet custT="1"/>
      <dgm:spPr/>
      <dgm:t>
        <a:bodyPr/>
        <a:lstStyle/>
        <a:p>
          <a:endParaRPr lang="es-EC" sz="800"/>
        </a:p>
      </dgm:t>
    </dgm:pt>
    <dgm:pt modelId="{98BB00A5-0424-4741-BB90-6C9B1CAEF7D3}" type="sibTrans" cxnId="{F2EC03B9-3E7B-45DC-8E88-C2DF18F0E276}">
      <dgm:prSet/>
      <dgm:spPr/>
      <dgm:t>
        <a:bodyPr/>
        <a:lstStyle/>
        <a:p>
          <a:endParaRPr lang="es-EC" sz="3200"/>
        </a:p>
      </dgm:t>
    </dgm:pt>
    <dgm:pt modelId="{F857EB41-0CEC-41FC-A9DC-65E7E0514A3E}">
      <dgm:prSet custT="1"/>
      <dgm:spPr/>
      <dgm:t>
        <a:bodyPr/>
        <a:lstStyle/>
        <a:p>
          <a:pPr rtl="0"/>
          <a:r>
            <a:rPr lang="es-EC" sz="900" b="1" baseline="0"/>
            <a:t>1492R</a:t>
          </a:r>
          <a:endParaRPr lang="es-EC" sz="900"/>
        </a:p>
      </dgm:t>
    </dgm:pt>
    <dgm:pt modelId="{918322AC-76B5-4274-96DB-147424340F61}" type="parTrans" cxnId="{F23BAF55-15B3-4698-8511-FE113B412889}">
      <dgm:prSet custT="1"/>
      <dgm:spPr/>
      <dgm:t>
        <a:bodyPr/>
        <a:lstStyle/>
        <a:p>
          <a:endParaRPr lang="es-EC" sz="800"/>
        </a:p>
      </dgm:t>
    </dgm:pt>
    <dgm:pt modelId="{6946D38B-20A4-4136-9A51-12061A2D8433}" type="sibTrans" cxnId="{F23BAF55-15B3-4698-8511-FE113B412889}">
      <dgm:prSet/>
      <dgm:spPr/>
      <dgm:t>
        <a:bodyPr/>
        <a:lstStyle/>
        <a:p>
          <a:endParaRPr lang="es-EC" sz="3200"/>
        </a:p>
      </dgm:t>
    </dgm:pt>
    <dgm:pt modelId="{52E58FBF-96DA-49A4-8957-BAD520D9DAEE}">
      <dgm:prSet custT="1"/>
      <dgm:spPr/>
      <dgm:t>
        <a:bodyPr/>
        <a:lstStyle/>
        <a:p>
          <a:pPr rtl="0"/>
          <a:r>
            <a:rPr lang="es-EC" sz="900" dirty="0"/>
            <a:t>ACGGYTACCTTGTTACGACTT</a:t>
          </a:r>
        </a:p>
      </dgm:t>
    </dgm:pt>
    <dgm:pt modelId="{328CACB2-F241-4307-B7F8-CD38AD06F5BD}" type="parTrans" cxnId="{53A3F3D7-4F48-4263-B083-4986A468AFEE}">
      <dgm:prSet custT="1"/>
      <dgm:spPr/>
      <dgm:t>
        <a:bodyPr/>
        <a:lstStyle/>
        <a:p>
          <a:endParaRPr lang="es-EC" sz="800"/>
        </a:p>
      </dgm:t>
    </dgm:pt>
    <dgm:pt modelId="{4D9D0995-BDEA-41A9-92FC-3BA65A88E25B}" type="sibTrans" cxnId="{53A3F3D7-4F48-4263-B083-4986A468AFEE}">
      <dgm:prSet/>
      <dgm:spPr/>
      <dgm:t>
        <a:bodyPr/>
        <a:lstStyle/>
        <a:p>
          <a:endParaRPr lang="es-EC" sz="3200"/>
        </a:p>
      </dgm:t>
    </dgm:pt>
    <dgm:pt modelId="{BBB0CD66-7603-4870-8D88-47197E3B2D81}" type="pres">
      <dgm:prSet presAssocID="{6ACF0FFC-F55A-4633-9E5C-AA9EAF2DAA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A1FCC7-BAA9-4D08-9062-6975562E450F}" type="pres">
      <dgm:prSet presAssocID="{3736432A-C908-4DF3-9291-87D5974E22B2}" presName="root1" presStyleCnt="0"/>
      <dgm:spPr/>
    </dgm:pt>
    <dgm:pt modelId="{12C55E23-9280-47C9-8FC6-05ABCDA8B493}" type="pres">
      <dgm:prSet presAssocID="{3736432A-C908-4DF3-9291-87D5974E22B2}" presName="LevelOneTextNode" presStyleLbl="node0" presStyleIdx="0" presStyleCnt="1">
        <dgm:presLayoutVars>
          <dgm:chPref val="3"/>
        </dgm:presLayoutVars>
      </dgm:prSet>
      <dgm:spPr/>
    </dgm:pt>
    <dgm:pt modelId="{A06DDF3A-E70F-41C5-9B1F-AE9A7B3FF4E1}" type="pres">
      <dgm:prSet presAssocID="{3736432A-C908-4DF3-9291-87D5974E22B2}" presName="level2hierChild" presStyleCnt="0"/>
      <dgm:spPr/>
    </dgm:pt>
    <dgm:pt modelId="{FC968BDF-7636-4428-8843-9C8151D5B98E}" type="pres">
      <dgm:prSet presAssocID="{D2390749-0A0F-49F4-9B94-57053A246C0F}" presName="conn2-1" presStyleLbl="parChTrans1D2" presStyleIdx="0" presStyleCnt="2"/>
      <dgm:spPr/>
    </dgm:pt>
    <dgm:pt modelId="{249BEC4D-A0D7-46DA-9515-52FEECAC9A43}" type="pres">
      <dgm:prSet presAssocID="{D2390749-0A0F-49F4-9B94-57053A246C0F}" presName="connTx" presStyleLbl="parChTrans1D2" presStyleIdx="0" presStyleCnt="2"/>
      <dgm:spPr/>
    </dgm:pt>
    <dgm:pt modelId="{346262B3-189E-420B-B955-512FFBB8BCDE}" type="pres">
      <dgm:prSet presAssocID="{3104D3DF-0518-44AD-8EF0-C2678BCF67E8}" presName="root2" presStyleCnt="0"/>
      <dgm:spPr/>
    </dgm:pt>
    <dgm:pt modelId="{E011FC2D-F2CE-4BF1-8069-9CFDB8FC1CAE}" type="pres">
      <dgm:prSet presAssocID="{3104D3DF-0518-44AD-8EF0-C2678BCF67E8}" presName="LevelTwoTextNode" presStyleLbl="node2" presStyleIdx="0" presStyleCnt="2">
        <dgm:presLayoutVars>
          <dgm:chPref val="3"/>
        </dgm:presLayoutVars>
      </dgm:prSet>
      <dgm:spPr/>
    </dgm:pt>
    <dgm:pt modelId="{B7BF2FE8-F3E7-4B30-B802-F961FEA6B0BD}" type="pres">
      <dgm:prSet presAssocID="{3104D3DF-0518-44AD-8EF0-C2678BCF67E8}" presName="level3hierChild" presStyleCnt="0"/>
      <dgm:spPr/>
    </dgm:pt>
    <dgm:pt modelId="{53B2E330-B923-4382-92BE-B7063B4EAE33}" type="pres">
      <dgm:prSet presAssocID="{7662646F-340D-4947-A201-23DB3C063B63}" presName="conn2-1" presStyleLbl="parChTrans1D3" presStyleIdx="0" presStyleCnt="2"/>
      <dgm:spPr/>
    </dgm:pt>
    <dgm:pt modelId="{4E1FC0D9-8CB5-4F56-A012-CD7E57293BAE}" type="pres">
      <dgm:prSet presAssocID="{7662646F-340D-4947-A201-23DB3C063B63}" presName="connTx" presStyleLbl="parChTrans1D3" presStyleIdx="0" presStyleCnt="2"/>
      <dgm:spPr/>
    </dgm:pt>
    <dgm:pt modelId="{45575AC4-2FAF-43FE-9BA7-5CA0177781C7}" type="pres">
      <dgm:prSet presAssocID="{CFA569C5-DB66-4C9E-B00B-C0820F3E884C}" presName="root2" presStyleCnt="0"/>
      <dgm:spPr/>
    </dgm:pt>
    <dgm:pt modelId="{741D4833-1D4E-4B78-99E4-59926E6A054F}" type="pres">
      <dgm:prSet presAssocID="{CFA569C5-DB66-4C9E-B00B-C0820F3E884C}" presName="LevelTwoTextNode" presStyleLbl="node3" presStyleIdx="0" presStyleCnt="2" custScaleX="169381">
        <dgm:presLayoutVars>
          <dgm:chPref val="3"/>
        </dgm:presLayoutVars>
      </dgm:prSet>
      <dgm:spPr/>
    </dgm:pt>
    <dgm:pt modelId="{FFFEB4A1-EFAB-45E6-A048-979C1D5087F0}" type="pres">
      <dgm:prSet presAssocID="{CFA569C5-DB66-4C9E-B00B-C0820F3E884C}" presName="level3hierChild" presStyleCnt="0"/>
      <dgm:spPr/>
    </dgm:pt>
    <dgm:pt modelId="{206C7ECF-49E5-4A88-ACBB-F9E70C884165}" type="pres">
      <dgm:prSet presAssocID="{918322AC-76B5-4274-96DB-147424340F61}" presName="conn2-1" presStyleLbl="parChTrans1D2" presStyleIdx="1" presStyleCnt="2"/>
      <dgm:spPr/>
    </dgm:pt>
    <dgm:pt modelId="{4EC552DE-FB3A-4206-9568-53541D677851}" type="pres">
      <dgm:prSet presAssocID="{918322AC-76B5-4274-96DB-147424340F61}" presName="connTx" presStyleLbl="parChTrans1D2" presStyleIdx="1" presStyleCnt="2"/>
      <dgm:spPr/>
    </dgm:pt>
    <dgm:pt modelId="{4D7AD69A-6A50-4FB2-94C9-B308C08A69B6}" type="pres">
      <dgm:prSet presAssocID="{F857EB41-0CEC-41FC-A9DC-65E7E0514A3E}" presName="root2" presStyleCnt="0"/>
      <dgm:spPr/>
    </dgm:pt>
    <dgm:pt modelId="{DFB4CCD0-772F-466E-A925-5AF7DB318F25}" type="pres">
      <dgm:prSet presAssocID="{F857EB41-0CEC-41FC-A9DC-65E7E0514A3E}" presName="LevelTwoTextNode" presStyleLbl="node2" presStyleIdx="1" presStyleCnt="2">
        <dgm:presLayoutVars>
          <dgm:chPref val="3"/>
        </dgm:presLayoutVars>
      </dgm:prSet>
      <dgm:spPr/>
    </dgm:pt>
    <dgm:pt modelId="{15E708BA-6B43-41B2-8916-BA6C3C2C6121}" type="pres">
      <dgm:prSet presAssocID="{F857EB41-0CEC-41FC-A9DC-65E7E0514A3E}" presName="level3hierChild" presStyleCnt="0"/>
      <dgm:spPr/>
    </dgm:pt>
    <dgm:pt modelId="{DA65C848-D476-445F-B15B-7FDE0A070430}" type="pres">
      <dgm:prSet presAssocID="{328CACB2-F241-4307-B7F8-CD38AD06F5BD}" presName="conn2-1" presStyleLbl="parChTrans1D3" presStyleIdx="1" presStyleCnt="2"/>
      <dgm:spPr/>
    </dgm:pt>
    <dgm:pt modelId="{19B8EB23-BE51-4110-90D4-8C27A3986250}" type="pres">
      <dgm:prSet presAssocID="{328CACB2-F241-4307-B7F8-CD38AD06F5BD}" presName="connTx" presStyleLbl="parChTrans1D3" presStyleIdx="1" presStyleCnt="2"/>
      <dgm:spPr/>
    </dgm:pt>
    <dgm:pt modelId="{75C075A2-1578-4355-8D9B-07915746BC8C}" type="pres">
      <dgm:prSet presAssocID="{52E58FBF-96DA-49A4-8957-BAD520D9DAEE}" presName="root2" presStyleCnt="0"/>
      <dgm:spPr/>
    </dgm:pt>
    <dgm:pt modelId="{79C7701E-8956-4E30-AF1A-3590E1BE458A}" type="pres">
      <dgm:prSet presAssocID="{52E58FBF-96DA-49A4-8957-BAD520D9DAEE}" presName="LevelTwoTextNode" presStyleLbl="node3" presStyleIdx="1" presStyleCnt="2" custScaleX="169381">
        <dgm:presLayoutVars>
          <dgm:chPref val="3"/>
        </dgm:presLayoutVars>
      </dgm:prSet>
      <dgm:spPr/>
    </dgm:pt>
    <dgm:pt modelId="{4B17A594-187F-4F88-932D-76017C1170FD}" type="pres">
      <dgm:prSet presAssocID="{52E58FBF-96DA-49A4-8957-BAD520D9DAEE}" presName="level3hierChild" presStyleCnt="0"/>
      <dgm:spPr/>
    </dgm:pt>
  </dgm:ptLst>
  <dgm:cxnLst>
    <dgm:cxn modelId="{F546DF01-8984-42B9-BB4D-F0D4930D69AD}" type="presOf" srcId="{D2390749-0A0F-49F4-9B94-57053A246C0F}" destId="{FC968BDF-7636-4428-8843-9C8151D5B98E}" srcOrd="0" destOrd="0" presId="urn:microsoft.com/office/officeart/2005/8/layout/hierarchy2"/>
    <dgm:cxn modelId="{46BD3B02-5C53-4337-8CC2-9FC39B4DB555}" type="presOf" srcId="{F857EB41-0CEC-41FC-A9DC-65E7E0514A3E}" destId="{DFB4CCD0-772F-466E-A925-5AF7DB318F25}" srcOrd="0" destOrd="0" presId="urn:microsoft.com/office/officeart/2005/8/layout/hierarchy2"/>
    <dgm:cxn modelId="{62621E18-BDA2-403B-898A-5DCE5196B984}" srcId="{6ACF0FFC-F55A-4633-9E5C-AA9EAF2DAAC9}" destId="{3736432A-C908-4DF3-9291-87D5974E22B2}" srcOrd="0" destOrd="0" parTransId="{9E79C755-2465-4310-AC0E-5B7FDDEB11E5}" sibTransId="{642C49BD-33E0-4288-A818-6A8543FB662C}"/>
    <dgm:cxn modelId="{AB41EB2E-4182-4698-AC1A-1BF6D1F55DF4}" type="presOf" srcId="{328CACB2-F241-4307-B7F8-CD38AD06F5BD}" destId="{DA65C848-D476-445F-B15B-7FDE0A070430}" srcOrd="0" destOrd="0" presId="urn:microsoft.com/office/officeart/2005/8/layout/hierarchy2"/>
    <dgm:cxn modelId="{A78CCC3E-EDFF-4419-8B05-C6BBF1FE056F}" type="presOf" srcId="{3104D3DF-0518-44AD-8EF0-C2678BCF67E8}" destId="{E011FC2D-F2CE-4BF1-8069-9CFDB8FC1CAE}" srcOrd="0" destOrd="0" presId="urn:microsoft.com/office/officeart/2005/8/layout/hierarchy2"/>
    <dgm:cxn modelId="{2640AC64-A457-4034-B6E9-BCCA2FB6B96D}" type="presOf" srcId="{918322AC-76B5-4274-96DB-147424340F61}" destId="{4EC552DE-FB3A-4206-9568-53541D677851}" srcOrd="1" destOrd="0" presId="urn:microsoft.com/office/officeart/2005/8/layout/hierarchy2"/>
    <dgm:cxn modelId="{393EDF49-A2D1-405B-838E-34E983E0E357}" type="presOf" srcId="{3736432A-C908-4DF3-9291-87D5974E22B2}" destId="{12C55E23-9280-47C9-8FC6-05ABCDA8B493}" srcOrd="0" destOrd="0" presId="urn:microsoft.com/office/officeart/2005/8/layout/hierarchy2"/>
    <dgm:cxn modelId="{F23BAF55-15B3-4698-8511-FE113B412889}" srcId="{3736432A-C908-4DF3-9291-87D5974E22B2}" destId="{F857EB41-0CEC-41FC-A9DC-65E7E0514A3E}" srcOrd="1" destOrd="0" parTransId="{918322AC-76B5-4274-96DB-147424340F61}" sibTransId="{6946D38B-20A4-4136-9A51-12061A2D8433}"/>
    <dgm:cxn modelId="{A46E7992-BFCF-45B8-B983-3C2E19E25EE5}" type="presOf" srcId="{CFA569C5-DB66-4C9E-B00B-C0820F3E884C}" destId="{741D4833-1D4E-4B78-99E4-59926E6A054F}" srcOrd="0" destOrd="0" presId="urn:microsoft.com/office/officeart/2005/8/layout/hierarchy2"/>
    <dgm:cxn modelId="{0981D59B-0838-4DA6-9C10-9C9E8E02C9B5}" type="presOf" srcId="{328CACB2-F241-4307-B7F8-CD38AD06F5BD}" destId="{19B8EB23-BE51-4110-90D4-8C27A3986250}" srcOrd="1" destOrd="0" presId="urn:microsoft.com/office/officeart/2005/8/layout/hierarchy2"/>
    <dgm:cxn modelId="{474FC39E-3B9A-4572-A7C5-B7823791D1BC}" type="presOf" srcId="{918322AC-76B5-4274-96DB-147424340F61}" destId="{206C7ECF-49E5-4A88-ACBB-F9E70C884165}" srcOrd="0" destOrd="0" presId="urn:microsoft.com/office/officeart/2005/8/layout/hierarchy2"/>
    <dgm:cxn modelId="{F2EC03B9-3E7B-45DC-8E88-C2DF18F0E276}" srcId="{3104D3DF-0518-44AD-8EF0-C2678BCF67E8}" destId="{CFA569C5-DB66-4C9E-B00B-C0820F3E884C}" srcOrd="0" destOrd="0" parTransId="{7662646F-340D-4947-A201-23DB3C063B63}" sibTransId="{98BB00A5-0424-4741-BB90-6C9B1CAEF7D3}"/>
    <dgm:cxn modelId="{5F2234BB-5E61-4895-B092-9E17298D5F89}" type="presOf" srcId="{7662646F-340D-4947-A201-23DB3C063B63}" destId="{4E1FC0D9-8CB5-4F56-A012-CD7E57293BAE}" srcOrd="1" destOrd="0" presId="urn:microsoft.com/office/officeart/2005/8/layout/hierarchy2"/>
    <dgm:cxn modelId="{E568D1BD-5D53-4876-B182-51E31A4D8FA6}" type="presOf" srcId="{6ACF0FFC-F55A-4633-9E5C-AA9EAF2DAAC9}" destId="{BBB0CD66-7603-4870-8D88-47197E3B2D81}" srcOrd="0" destOrd="0" presId="urn:microsoft.com/office/officeart/2005/8/layout/hierarchy2"/>
    <dgm:cxn modelId="{555B6ECC-863C-446F-A22F-58C6DFC81864}" type="presOf" srcId="{52E58FBF-96DA-49A4-8957-BAD520D9DAEE}" destId="{79C7701E-8956-4E30-AF1A-3590E1BE458A}" srcOrd="0" destOrd="0" presId="urn:microsoft.com/office/officeart/2005/8/layout/hierarchy2"/>
    <dgm:cxn modelId="{83929ACC-4F9E-4227-9A45-B6E8BA6F8FD3}" type="presOf" srcId="{7662646F-340D-4947-A201-23DB3C063B63}" destId="{53B2E330-B923-4382-92BE-B7063B4EAE33}" srcOrd="0" destOrd="0" presId="urn:microsoft.com/office/officeart/2005/8/layout/hierarchy2"/>
    <dgm:cxn modelId="{53A3F3D7-4F48-4263-B083-4986A468AFEE}" srcId="{F857EB41-0CEC-41FC-A9DC-65E7E0514A3E}" destId="{52E58FBF-96DA-49A4-8957-BAD520D9DAEE}" srcOrd="0" destOrd="0" parTransId="{328CACB2-F241-4307-B7F8-CD38AD06F5BD}" sibTransId="{4D9D0995-BDEA-41A9-92FC-3BA65A88E25B}"/>
    <dgm:cxn modelId="{A78B38E4-17A7-42F3-8534-F01557842840}" type="presOf" srcId="{D2390749-0A0F-49F4-9B94-57053A246C0F}" destId="{249BEC4D-A0D7-46DA-9515-52FEECAC9A43}" srcOrd="1" destOrd="0" presId="urn:microsoft.com/office/officeart/2005/8/layout/hierarchy2"/>
    <dgm:cxn modelId="{06E9C7EE-BDDF-4840-AC18-CF58BC89A45F}" srcId="{3736432A-C908-4DF3-9291-87D5974E22B2}" destId="{3104D3DF-0518-44AD-8EF0-C2678BCF67E8}" srcOrd="0" destOrd="0" parTransId="{D2390749-0A0F-49F4-9B94-57053A246C0F}" sibTransId="{91ACF9D7-A449-4FB2-A083-AC7D69F163B7}"/>
    <dgm:cxn modelId="{47008A71-75A6-458C-9EA6-AC09A81219C4}" type="presParOf" srcId="{BBB0CD66-7603-4870-8D88-47197E3B2D81}" destId="{AFA1FCC7-BAA9-4D08-9062-6975562E450F}" srcOrd="0" destOrd="0" presId="urn:microsoft.com/office/officeart/2005/8/layout/hierarchy2"/>
    <dgm:cxn modelId="{AE6671FC-589B-42B8-B7FA-94CEFC10F9CD}" type="presParOf" srcId="{AFA1FCC7-BAA9-4D08-9062-6975562E450F}" destId="{12C55E23-9280-47C9-8FC6-05ABCDA8B493}" srcOrd="0" destOrd="0" presId="urn:microsoft.com/office/officeart/2005/8/layout/hierarchy2"/>
    <dgm:cxn modelId="{BEE734AF-D306-4986-B29D-BE6CFA7A0DA0}" type="presParOf" srcId="{AFA1FCC7-BAA9-4D08-9062-6975562E450F}" destId="{A06DDF3A-E70F-41C5-9B1F-AE9A7B3FF4E1}" srcOrd="1" destOrd="0" presId="urn:microsoft.com/office/officeart/2005/8/layout/hierarchy2"/>
    <dgm:cxn modelId="{DA389E9E-7366-4B10-975D-14BC8A638748}" type="presParOf" srcId="{A06DDF3A-E70F-41C5-9B1F-AE9A7B3FF4E1}" destId="{FC968BDF-7636-4428-8843-9C8151D5B98E}" srcOrd="0" destOrd="0" presId="urn:microsoft.com/office/officeart/2005/8/layout/hierarchy2"/>
    <dgm:cxn modelId="{67D9E0DE-BD73-4B82-8BD2-6EBC3443055F}" type="presParOf" srcId="{FC968BDF-7636-4428-8843-9C8151D5B98E}" destId="{249BEC4D-A0D7-46DA-9515-52FEECAC9A43}" srcOrd="0" destOrd="0" presId="urn:microsoft.com/office/officeart/2005/8/layout/hierarchy2"/>
    <dgm:cxn modelId="{543BA501-08D4-4AF2-93B7-420DA1AA9831}" type="presParOf" srcId="{A06DDF3A-E70F-41C5-9B1F-AE9A7B3FF4E1}" destId="{346262B3-189E-420B-B955-512FFBB8BCDE}" srcOrd="1" destOrd="0" presId="urn:microsoft.com/office/officeart/2005/8/layout/hierarchy2"/>
    <dgm:cxn modelId="{96712247-7AF7-4CA9-B76D-26EE4A76F38C}" type="presParOf" srcId="{346262B3-189E-420B-B955-512FFBB8BCDE}" destId="{E011FC2D-F2CE-4BF1-8069-9CFDB8FC1CAE}" srcOrd="0" destOrd="0" presId="urn:microsoft.com/office/officeart/2005/8/layout/hierarchy2"/>
    <dgm:cxn modelId="{AE9673AF-8386-4B5E-A0AC-F31587C51AFB}" type="presParOf" srcId="{346262B3-189E-420B-B955-512FFBB8BCDE}" destId="{B7BF2FE8-F3E7-4B30-B802-F961FEA6B0BD}" srcOrd="1" destOrd="0" presId="urn:microsoft.com/office/officeart/2005/8/layout/hierarchy2"/>
    <dgm:cxn modelId="{9A747C79-9518-4035-A898-7448BB160150}" type="presParOf" srcId="{B7BF2FE8-F3E7-4B30-B802-F961FEA6B0BD}" destId="{53B2E330-B923-4382-92BE-B7063B4EAE33}" srcOrd="0" destOrd="0" presId="urn:microsoft.com/office/officeart/2005/8/layout/hierarchy2"/>
    <dgm:cxn modelId="{8379ECC0-FE9B-46CF-8DD4-DBF6DC58996F}" type="presParOf" srcId="{53B2E330-B923-4382-92BE-B7063B4EAE33}" destId="{4E1FC0D9-8CB5-4F56-A012-CD7E57293BAE}" srcOrd="0" destOrd="0" presId="urn:microsoft.com/office/officeart/2005/8/layout/hierarchy2"/>
    <dgm:cxn modelId="{5EBBE596-0B9D-442B-9B33-5E50A4589BEE}" type="presParOf" srcId="{B7BF2FE8-F3E7-4B30-B802-F961FEA6B0BD}" destId="{45575AC4-2FAF-43FE-9BA7-5CA0177781C7}" srcOrd="1" destOrd="0" presId="urn:microsoft.com/office/officeart/2005/8/layout/hierarchy2"/>
    <dgm:cxn modelId="{B60C242C-C23B-4D8A-8058-BFD72EAB2A42}" type="presParOf" srcId="{45575AC4-2FAF-43FE-9BA7-5CA0177781C7}" destId="{741D4833-1D4E-4B78-99E4-59926E6A054F}" srcOrd="0" destOrd="0" presId="urn:microsoft.com/office/officeart/2005/8/layout/hierarchy2"/>
    <dgm:cxn modelId="{2738F791-83F1-43EF-BDFE-524B66D6E788}" type="presParOf" srcId="{45575AC4-2FAF-43FE-9BA7-5CA0177781C7}" destId="{FFFEB4A1-EFAB-45E6-A048-979C1D5087F0}" srcOrd="1" destOrd="0" presId="urn:microsoft.com/office/officeart/2005/8/layout/hierarchy2"/>
    <dgm:cxn modelId="{AF78AC07-8E50-45DE-9B75-16D2C750D3F2}" type="presParOf" srcId="{A06DDF3A-E70F-41C5-9B1F-AE9A7B3FF4E1}" destId="{206C7ECF-49E5-4A88-ACBB-F9E70C884165}" srcOrd="2" destOrd="0" presId="urn:microsoft.com/office/officeart/2005/8/layout/hierarchy2"/>
    <dgm:cxn modelId="{432AFE67-206A-492E-8268-FB881C827A0B}" type="presParOf" srcId="{206C7ECF-49E5-4A88-ACBB-F9E70C884165}" destId="{4EC552DE-FB3A-4206-9568-53541D677851}" srcOrd="0" destOrd="0" presId="urn:microsoft.com/office/officeart/2005/8/layout/hierarchy2"/>
    <dgm:cxn modelId="{20BCA0BC-39FF-48EF-BFFA-78DA436AACF5}" type="presParOf" srcId="{A06DDF3A-E70F-41C5-9B1F-AE9A7B3FF4E1}" destId="{4D7AD69A-6A50-4FB2-94C9-B308C08A69B6}" srcOrd="3" destOrd="0" presId="urn:microsoft.com/office/officeart/2005/8/layout/hierarchy2"/>
    <dgm:cxn modelId="{E91DA70F-6ED2-4C7E-8F64-22D669EC9344}" type="presParOf" srcId="{4D7AD69A-6A50-4FB2-94C9-B308C08A69B6}" destId="{DFB4CCD0-772F-466E-A925-5AF7DB318F25}" srcOrd="0" destOrd="0" presId="urn:microsoft.com/office/officeart/2005/8/layout/hierarchy2"/>
    <dgm:cxn modelId="{0FCE9704-47CF-4FA7-BFC2-DF828D25F6FE}" type="presParOf" srcId="{4D7AD69A-6A50-4FB2-94C9-B308C08A69B6}" destId="{15E708BA-6B43-41B2-8916-BA6C3C2C6121}" srcOrd="1" destOrd="0" presId="urn:microsoft.com/office/officeart/2005/8/layout/hierarchy2"/>
    <dgm:cxn modelId="{03B5B337-D63F-4D39-8882-083B42B2C1A2}" type="presParOf" srcId="{15E708BA-6B43-41B2-8916-BA6C3C2C6121}" destId="{DA65C848-D476-445F-B15B-7FDE0A070430}" srcOrd="0" destOrd="0" presId="urn:microsoft.com/office/officeart/2005/8/layout/hierarchy2"/>
    <dgm:cxn modelId="{2F579812-D21A-457C-969C-8C59971BE246}" type="presParOf" srcId="{DA65C848-D476-445F-B15B-7FDE0A070430}" destId="{19B8EB23-BE51-4110-90D4-8C27A3986250}" srcOrd="0" destOrd="0" presId="urn:microsoft.com/office/officeart/2005/8/layout/hierarchy2"/>
    <dgm:cxn modelId="{6452C71D-FF98-4DB0-812E-E28816092E9A}" type="presParOf" srcId="{15E708BA-6B43-41B2-8916-BA6C3C2C6121}" destId="{75C075A2-1578-4355-8D9B-07915746BC8C}" srcOrd="1" destOrd="0" presId="urn:microsoft.com/office/officeart/2005/8/layout/hierarchy2"/>
    <dgm:cxn modelId="{E0156FDA-C8DB-4C1B-9DE0-224FC4812EE0}" type="presParOf" srcId="{75C075A2-1578-4355-8D9B-07915746BC8C}" destId="{79C7701E-8956-4E30-AF1A-3590E1BE458A}" srcOrd="0" destOrd="0" presId="urn:microsoft.com/office/officeart/2005/8/layout/hierarchy2"/>
    <dgm:cxn modelId="{C9ECBACF-CA69-4D2F-83E3-037B66BB1D93}" type="presParOf" srcId="{75C075A2-1578-4355-8D9B-07915746BC8C}" destId="{4B17A594-187F-4F88-932D-76017C1170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E1F931-E76F-45A3-90C6-2B21E02EFEE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668C3D6A-B90E-4FEE-B433-EA0A491DBFD1}">
      <dgm:prSet custT="1"/>
      <dgm:spPr/>
      <dgm:t>
        <a:bodyPr/>
        <a:lstStyle/>
        <a:p>
          <a:pPr rtl="0"/>
          <a:r>
            <a:rPr lang="es-EC" sz="1600" dirty="0"/>
            <a:t>11 muestras </a:t>
          </a:r>
        </a:p>
      </dgm:t>
    </dgm:pt>
    <dgm:pt modelId="{CB980AF1-F165-4127-891F-A93065124949}" type="parTrans" cxnId="{91A08CB4-2B45-4E3C-A50C-4AF9FA024E9A}">
      <dgm:prSet/>
      <dgm:spPr/>
      <dgm:t>
        <a:bodyPr/>
        <a:lstStyle/>
        <a:p>
          <a:endParaRPr lang="es-EC"/>
        </a:p>
      </dgm:t>
    </dgm:pt>
    <dgm:pt modelId="{13FE6467-1DAB-4DBB-AFEA-61B14EE640F5}" type="sibTrans" cxnId="{91A08CB4-2B45-4E3C-A50C-4AF9FA024E9A}">
      <dgm:prSet/>
      <dgm:spPr/>
      <dgm:t>
        <a:bodyPr/>
        <a:lstStyle/>
        <a:p>
          <a:endParaRPr lang="es-EC"/>
        </a:p>
      </dgm:t>
    </dgm:pt>
    <dgm:pt modelId="{22C7616C-1498-423B-83D3-D561207B4354}">
      <dgm:prSet/>
      <dgm:spPr/>
      <dgm:t>
        <a:bodyPr/>
        <a:lstStyle/>
        <a:p>
          <a:pPr rtl="0"/>
          <a:r>
            <a:rPr lang="es-EC"/>
            <a:t>Volumen: 50µl </a:t>
          </a:r>
        </a:p>
      </dgm:t>
    </dgm:pt>
    <dgm:pt modelId="{3927FB35-CECD-42B1-9C33-9AFC8F0C8BC1}" type="parTrans" cxnId="{108F20A8-4A82-48D6-9BDD-D3601FC3F6D9}">
      <dgm:prSet/>
      <dgm:spPr/>
      <dgm:t>
        <a:bodyPr/>
        <a:lstStyle/>
        <a:p>
          <a:endParaRPr lang="es-EC"/>
        </a:p>
      </dgm:t>
    </dgm:pt>
    <dgm:pt modelId="{8744DE64-4ECD-4945-85DD-C98637BC6AED}" type="sibTrans" cxnId="{108F20A8-4A82-48D6-9BDD-D3601FC3F6D9}">
      <dgm:prSet/>
      <dgm:spPr/>
      <dgm:t>
        <a:bodyPr/>
        <a:lstStyle/>
        <a:p>
          <a:endParaRPr lang="es-EC"/>
        </a:p>
      </dgm:t>
    </dgm:pt>
    <dgm:pt modelId="{2FC0369E-5A3D-4AAC-B0A7-5C5200C62E3B}">
      <dgm:prSet/>
      <dgm:spPr/>
      <dgm:t>
        <a:bodyPr/>
        <a:lstStyle/>
        <a:p>
          <a:pPr rtl="0"/>
          <a:r>
            <a:rPr lang="es-EC"/>
            <a:t>Concentración: &gt;100ng/µl </a:t>
          </a:r>
        </a:p>
      </dgm:t>
    </dgm:pt>
    <dgm:pt modelId="{5F191511-14ED-4425-B58C-C6C4521AA8BE}" type="parTrans" cxnId="{0CEBC631-8E47-43F7-848F-E7B8FBD5BD58}">
      <dgm:prSet/>
      <dgm:spPr/>
      <dgm:t>
        <a:bodyPr/>
        <a:lstStyle/>
        <a:p>
          <a:endParaRPr lang="es-EC"/>
        </a:p>
      </dgm:t>
    </dgm:pt>
    <dgm:pt modelId="{CE777816-21A5-445B-8C29-C87C3E50D2A3}" type="sibTrans" cxnId="{0CEBC631-8E47-43F7-848F-E7B8FBD5BD58}">
      <dgm:prSet/>
      <dgm:spPr/>
      <dgm:t>
        <a:bodyPr/>
        <a:lstStyle/>
        <a:p>
          <a:endParaRPr lang="es-EC"/>
        </a:p>
      </dgm:t>
    </dgm:pt>
    <dgm:pt modelId="{F4578EC2-FE20-4CE3-8D91-9B724BF8255A}">
      <dgm:prSet/>
      <dgm:spPr/>
      <dgm:t>
        <a:bodyPr/>
        <a:lstStyle/>
        <a:p>
          <a:pPr rtl="0"/>
          <a:r>
            <a:rPr lang="es-EC"/>
            <a:t>Radios de absorbancia: ~ 2</a:t>
          </a:r>
        </a:p>
      </dgm:t>
    </dgm:pt>
    <dgm:pt modelId="{F38BAB1F-F5D5-457E-B8C4-4DE0A0964EA4}" type="parTrans" cxnId="{13ACC11F-CDE5-4191-B1B2-A71A6B89B5C0}">
      <dgm:prSet/>
      <dgm:spPr/>
      <dgm:t>
        <a:bodyPr/>
        <a:lstStyle/>
        <a:p>
          <a:endParaRPr lang="es-EC"/>
        </a:p>
      </dgm:t>
    </dgm:pt>
    <dgm:pt modelId="{ECB4D380-999D-497D-99CA-A165F8F9B601}" type="sibTrans" cxnId="{13ACC11F-CDE5-4191-B1B2-A71A6B89B5C0}">
      <dgm:prSet/>
      <dgm:spPr/>
      <dgm:t>
        <a:bodyPr/>
        <a:lstStyle/>
        <a:p>
          <a:endParaRPr lang="es-EC"/>
        </a:p>
      </dgm:t>
    </dgm:pt>
    <dgm:pt modelId="{16979409-F370-4788-9415-2315980B09EE}" type="pres">
      <dgm:prSet presAssocID="{46E1F931-E76F-45A3-90C6-2B21E02EFEED}" presName="Name0" presStyleCnt="0">
        <dgm:presLayoutVars>
          <dgm:chMax/>
          <dgm:chPref/>
          <dgm:dir/>
        </dgm:presLayoutVars>
      </dgm:prSet>
      <dgm:spPr/>
    </dgm:pt>
    <dgm:pt modelId="{D54BCBB9-EACF-4E8A-8EDB-626D4BFA4B9D}" type="pres">
      <dgm:prSet presAssocID="{668C3D6A-B90E-4FEE-B433-EA0A491DBFD1}" presName="parenttextcomposite" presStyleCnt="0"/>
      <dgm:spPr/>
    </dgm:pt>
    <dgm:pt modelId="{647955F4-1E73-4A2F-82B9-5C529DC904BB}" type="pres">
      <dgm:prSet presAssocID="{668C3D6A-B90E-4FEE-B433-EA0A491DBFD1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BFC6C2BF-BF9F-4471-8937-474F61FA7977}" type="pres">
      <dgm:prSet presAssocID="{668C3D6A-B90E-4FEE-B433-EA0A491DBFD1}" presName="composite" presStyleCnt="0"/>
      <dgm:spPr/>
    </dgm:pt>
    <dgm:pt modelId="{0286B563-2E61-4EB8-853A-7AB1B4423AAB}" type="pres">
      <dgm:prSet presAssocID="{668C3D6A-B90E-4FEE-B433-EA0A491DBFD1}" presName="chevron1" presStyleLbl="alignNode1" presStyleIdx="0" presStyleCnt="7"/>
      <dgm:spPr/>
    </dgm:pt>
    <dgm:pt modelId="{0A4E8888-68B0-46E4-9A6C-BC9C3F2C4E13}" type="pres">
      <dgm:prSet presAssocID="{668C3D6A-B90E-4FEE-B433-EA0A491DBFD1}" presName="chevron2" presStyleLbl="alignNode1" presStyleIdx="1" presStyleCnt="7"/>
      <dgm:spPr/>
    </dgm:pt>
    <dgm:pt modelId="{9880EA94-891B-4F01-918D-9DDDE70ADE0B}" type="pres">
      <dgm:prSet presAssocID="{668C3D6A-B90E-4FEE-B433-EA0A491DBFD1}" presName="chevron3" presStyleLbl="alignNode1" presStyleIdx="2" presStyleCnt="7"/>
      <dgm:spPr/>
    </dgm:pt>
    <dgm:pt modelId="{79FAEB42-4403-48CB-8913-E1510D400FB4}" type="pres">
      <dgm:prSet presAssocID="{668C3D6A-B90E-4FEE-B433-EA0A491DBFD1}" presName="chevron4" presStyleLbl="alignNode1" presStyleIdx="3" presStyleCnt="7"/>
      <dgm:spPr/>
    </dgm:pt>
    <dgm:pt modelId="{66FA6C31-D164-49B2-AA2C-B9E09D14BD8C}" type="pres">
      <dgm:prSet presAssocID="{668C3D6A-B90E-4FEE-B433-EA0A491DBFD1}" presName="chevron5" presStyleLbl="alignNode1" presStyleIdx="4" presStyleCnt="7"/>
      <dgm:spPr/>
    </dgm:pt>
    <dgm:pt modelId="{DA997134-CCA8-4BF1-8A01-20801030D176}" type="pres">
      <dgm:prSet presAssocID="{668C3D6A-B90E-4FEE-B433-EA0A491DBFD1}" presName="chevron6" presStyleLbl="alignNode1" presStyleIdx="5" presStyleCnt="7"/>
      <dgm:spPr/>
    </dgm:pt>
    <dgm:pt modelId="{6AEBBEBB-6A3E-4F0D-82E1-931117C18597}" type="pres">
      <dgm:prSet presAssocID="{668C3D6A-B90E-4FEE-B433-EA0A491DBFD1}" presName="chevron7" presStyleLbl="alignNode1" presStyleIdx="6" presStyleCnt="7"/>
      <dgm:spPr/>
    </dgm:pt>
    <dgm:pt modelId="{BC8C6821-66F6-4EBF-AA8B-E057412AA4E2}" type="pres">
      <dgm:prSet presAssocID="{668C3D6A-B90E-4FEE-B433-EA0A491DBFD1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13ACC11F-CDE5-4191-B1B2-A71A6B89B5C0}" srcId="{668C3D6A-B90E-4FEE-B433-EA0A491DBFD1}" destId="{F4578EC2-FE20-4CE3-8D91-9B724BF8255A}" srcOrd="2" destOrd="0" parTransId="{F38BAB1F-F5D5-457E-B8C4-4DE0A0964EA4}" sibTransId="{ECB4D380-999D-497D-99CA-A165F8F9B601}"/>
    <dgm:cxn modelId="{0CEBC631-8E47-43F7-848F-E7B8FBD5BD58}" srcId="{668C3D6A-B90E-4FEE-B433-EA0A491DBFD1}" destId="{2FC0369E-5A3D-4AAC-B0A7-5C5200C62E3B}" srcOrd="1" destOrd="0" parTransId="{5F191511-14ED-4425-B58C-C6C4521AA8BE}" sibTransId="{CE777816-21A5-445B-8C29-C87C3E50D2A3}"/>
    <dgm:cxn modelId="{3DB0F536-97EC-42A6-BD02-CC39DD5BD1E4}" type="presOf" srcId="{46E1F931-E76F-45A3-90C6-2B21E02EFEED}" destId="{16979409-F370-4788-9415-2315980B09EE}" srcOrd="0" destOrd="0" presId="urn:microsoft.com/office/officeart/2008/layout/VerticalAccentList"/>
    <dgm:cxn modelId="{6BEAE390-67E4-40A2-8BA6-D76260AB13EC}" type="presOf" srcId="{2FC0369E-5A3D-4AAC-B0A7-5C5200C62E3B}" destId="{BC8C6821-66F6-4EBF-AA8B-E057412AA4E2}" srcOrd="0" destOrd="1" presId="urn:microsoft.com/office/officeart/2008/layout/VerticalAccentList"/>
    <dgm:cxn modelId="{DFC2819A-8A06-4D1B-8628-FC82CDD8D4BA}" type="presOf" srcId="{668C3D6A-B90E-4FEE-B433-EA0A491DBFD1}" destId="{647955F4-1E73-4A2F-82B9-5C529DC904BB}" srcOrd="0" destOrd="0" presId="urn:microsoft.com/office/officeart/2008/layout/VerticalAccentList"/>
    <dgm:cxn modelId="{108F20A8-4A82-48D6-9BDD-D3601FC3F6D9}" srcId="{668C3D6A-B90E-4FEE-B433-EA0A491DBFD1}" destId="{22C7616C-1498-423B-83D3-D561207B4354}" srcOrd="0" destOrd="0" parTransId="{3927FB35-CECD-42B1-9C33-9AFC8F0C8BC1}" sibTransId="{8744DE64-4ECD-4945-85DD-C98637BC6AED}"/>
    <dgm:cxn modelId="{91A08CB4-2B45-4E3C-A50C-4AF9FA024E9A}" srcId="{46E1F931-E76F-45A3-90C6-2B21E02EFEED}" destId="{668C3D6A-B90E-4FEE-B433-EA0A491DBFD1}" srcOrd="0" destOrd="0" parTransId="{CB980AF1-F165-4127-891F-A93065124949}" sibTransId="{13FE6467-1DAB-4DBB-AFEA-61B14EE640F5}"/>
    <dgm:cxn modelId="{CFD80AD6-A58C-40C4-8541-FFDA7013190B}" type="presOf" srcId="{F4578EC2-FE20-4CE3-8D91-9B724BF8255A}" destId="{BC8C6821-66F6-4EBF-AA8B-E057412AA4E2}" srcOrd="0" destOrd="2" presId="urn:microsoft.com/office/officeart/2008/layout/VerticalAccentList"/>
    <dgm:cxn modelId="{A3F639EE-2445-491C-BCF1-C3671EBE3FE0}" type="presOf" srcId="{22C7616C-1498-423B-83D3-D561207B4354}" destId="{BC8C6821-66F6-4EBF-AA8B-E057412AA4E2}" srcOrd="0" destOrd="0" presId="urn:microsoft.com/office/officeart/2008/layout/VerticalAccentList"/>
    <dgm:cxn modelId="{BFBDC980-4959-48C9-9B3C-ED9F1D90530C}" type="presParOf" srcId="{16979409-F370-4788-9415-2315980B09EE}" destId="{D54BCBB9-EACF-4E8A-8EDB-626D4BFA4B9D}" srcOrd="0" destOrd="0" presId="urn:microsoft.com/office/officeart/2008/layout/VerticalAccentList"/>
    <dgm:cxn modelId="{416E667B-0F5F-46C0-A2A5-68D45220AB0D}" type="presParOf" srcId="{D54BCBB9-EACF-4E8A-8EDB-626D4BFA4B9D}" destId="{647955F4-1E73-4A2F-82B9-5C529DC904BB}" srcOrd="0" destOrd="0" presId="urn:microsoft.com/office/officeart/2008/layout/VerticalAccentList"/>
    <dgm:cxn modelId="{F931FE54-8730-4D08-AB5D-1872F7449C1F}" type="presParOf" srcId="{16979409-F370-4788-9415-2315980B09EE}" destId="{BFC6C2BF-BF9F-4471-8937-474F61FA7977}" srcOrd="1" destOrd="0" presId="urn:microsoft.com/office/officeart/2008/layout/VerticalAccentList"/>
    <dgm:cxn modelId="{C2A0742A-1249-4B8D-B953-904BFA3CC8DA}" type="presParOf" srcId="{BFC6C2BF-BF9F-4471-8937-474F61FA7977}" destId="{0286B563-2E61-4EB8-853A-7AB1B4423AAB}" srcOrd="0" destOrd="0" presId="urn:microsoft.com/office/officeart/2008/layout/VerticalAccentList"/>
    <dgm:cxn modelId="{66B87878-C969-4DA9-B2E8-67CC3B5A1F6D}" type="presParOf" srcId="{BFC6C2BF-BF9F-4471-8937-474F61FA7977}" destId="{0A4E8888-68B0-46E4-9A6C-BC9C3F2C4E13}" srcOrd="1" destOrd="0" presId="urn:microsoft.com/office/officeart/2008/layout/VerticalAccentList"/>
    <dgm:cxn modelId="{D11BFC13-C00F-42CB-B040-335C8AC16E62}" type="presParOf" srcId="{BFC6C2BF-BF9F-4471-8937-474F61FA7977}" destId="{9880EA94-891B-4F01-918D-9DDDE70ADE0B}" srcOrd="2" destOrd="0" presId="urn:microsoft.com/office/officeart/2008/layout/VerticalAccentList"/>
    <dgm:cxn modelId="{95F39549-F25A-49B4-B624-E6B8ED682B0B}" type="presParOf" srcId="{BFC6C2BF-BF9F-4471-8937-474F61FA7977}" destId="{79FAEB42-4403-48CB-8913-E1510D400FB4}" srcOrd="3" destOrd="0" presId="urn:microsoft.com/office/officeart/2008/layout/VerticalAccentList"/>
    <dgm:cxn modelId="{0614828B-AB1C-4784-A324-45E530B9543F}" type="presParOf" srcId="{BFC6C2BF-BF9F-4471-8937-474F61FA7977}" destId="{66FA6C31-D164-49B2-AA2C-B9E09D14BD8C}" srcOrd="4" destOrd="0" presId="urn:microsoft.com/office/officeart/2008/layout/VerticalAccentList"/>
    <dgm:cxn modelId="{A1A0DB54-A8C7-465E-9080-63031BB288D1}" type="presParOf" srcId="{BFC6C2BF-BF9F-4471-8937-474F61FA7977}" destId="{DA997134-CCA8-4BF1-8A01-20801030D176}" srcOrd="5" destOrd="0" presId="urn:microsoft.com/office/officeart/2008/layout/VerticalAccentList"/>
    <dgm:cxn modelId="{3569A8CD-8C0A-44A0-B40C-9324BEDEEBF0}" type="presParOf" srcId="{BFC6C2BF-BF9F-4471-8937-474F61FA7977}" destId="{6AEBBEBB-6A3E-4F0D-82E1-931117C18597}" srcOrd="6" destOrd="0" presId="urn:microsoft.com/office/officeart/2008/layout/VerticalAccentList"/>
    <dgm:cxn modelId="{9067604D-025B-4CF5-AE2E-60E7839A7CAD}" type="presParOf" srcId="{BFC6C2BF-BF9F-4471-8937-474F61FA7977}" destId="{BC8C6821-66F6-4EBF-AA8B-E057412AA4E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84A4A6-C339-4D27-9BA8-B562A8B5E78E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753AA42-5245-4961-A40B-D122BF6E10CD}">
      <dgm:prSet/>
      <dgm:spPr/>
      <dgm:t>
        <a:bodyPr/>
        <a:lstStyle/>
        <a:p>
          <a:pPr rtl="0"/>
          <a:r>
            <a:rPr lang="es-EC" dirty="0"/>
            <a:t>Método de Máxima Verosimilitud</a:t>
          </a:r>
        </a:p>
      </dgm:t>
    </dgm:pt>
    <dgm:pt modelId="{73343ADC-C5F3-4CA5-8919-1A1DFCD1DEED}" type="parTrans" cxnId="{AA6DBC66-CAD3-404A-B641-FCA662EED92A}">
      <dgm:prSet/>
      <dgm:spPr/>
      <dgm:t>
        <a:bodyPr/>
        <a:lstStyle/>
        <a:p>
          <a:endParaRPr lang="es-EC"/>
        </a:p>
      </dgm:t>
    </dgm:pt>
    <dgm:pt modelId="{0829EF2D-0370-4318-8010-E3F36E8B1E40}" type="sibTrans" cxnId="{AA6DBC66-CAD3-404A-B641-FCA662EED92A}">
      <dgm:prSet/>
      <dgm:spPr/>
      <dgm:t>
        <a:bodyPr/>
        <a:lstStyle/>
        <a:p>
          <a:endParaRPr lang="es-EC"/>
        </a:p>
      </dgm:t>
    </dgm:pt>
    <dgm:pt modelId="{061B54B2-E083-4FA9-9A0C-CDB0FBA2FA98}">
      <dgm:prSet/>
      <dgm:spPr/>
      <dgm:t>
        <a:bodyPr/>
        <a:lstStyle/>
        <a:p>
          <a:pPr rtl="0"/>
          <a:r>
            <a:rPr lang="es-EC" dirty="0"/>
            <a:t>1000 </a:t>
          </a:r>
          <a:r>
            <a:rPr lang="es-EC" dirty="0" err="1"/>
            <a:t>boorstraps</a:t>
          </a:r>
          <a:r>
            <a:rPr lang="es-EC" dirty="0"/>
            <a:t> </a:t>
          </a:r>
        </a:p>
      </dgm:t>
    </dgm:pt>
    <dgm:pt modelId="{5C99D7EE-33B1-4342-BECF-2E550CBFFA39}" type="parTrans" cxnId="{B2835C1B-7050-44DF-A64F-D823BFEC7D06}">
      <dgm:prSet/>
      <dgm:spPr/>
      <dgm:t>
        <a:bodyPr/>
        <a:lstStyle/>
        <a:p>
          <a:endParaRPr lang="es-EC"/>
        </a:p>
      </dgm:t>
    </dgm:pt>
    <dgm:pt modelId="{0E92EAA3-8532-4CEA-A9DE-76C99A0DAE23}" type="sibTrans" cxnId="{B2835C1B-7050-44DF-A64F-D823BFEC7D06}">
      <dgm:prSet/>
      <dgm:spPr/>
      <dgm:t>
        <a:bodyPr/>
        <a:lstStyle/>
        <a:p>
          <a:endParaRPr lang="es-EC"/>
        </a:p>
      </dgm:t>
    </dgm:pt>
    <dgm:pt modelId="{CFF038BF-BABE-48C9-A132-334707108502}">
      <dgm:prSet/>
      <dgm:spPr/>
      <dgm:t>
        <a:bodyPr/>
        <a:lstStyle/>
        <a:p>
          <a:pPr rtl="0"/>
          <a:r>
            <a:rPr lang="es-EC"/>
            <a:t>4 secuencias referencia </a:t>
          </a:r>
        </a:p>
      </dgm:t>
    </dgm:pt>
    <dgm:pt modelId="{1C605BBF-9E66-42AA-BDC3-E6C8F7082607}" type="parTrans" cxnId="{77354865-2243-4D2C-832F-DFB8712278D6}">
      <dgm:prSet/>
      <dgm:spPr/>
      <dgm:t>
        <a:bodyPr/>
        <a:lstStyle/>
        <a:p>
          <a:endParaRPr lang="es-EC"/>
        </a:p>
      </dgm:t>
    </dgm:pt>
    <dgm:pt modelId="{CF12BBF1-7EBB-46A6-9A18-BE6EDEAD1773}" type="sibTrans" cxnId="{77354865-2243-4D2C-832F-DFB8712278D6}">
      <dgm:prSet/>
      <dgm:spPr/>
      <dgm:t>
        <a:bodyPr/>
        <a:lstStyle/>
        <a:p>
          <a:endParaRPr lang="es-EC"/>
        </a:p>
      </dgm:t>
    </dgm:pt>
    <dgm:pt modelId="{0ADD3D06-AF08-4181-B0A4-B4529CD8A158}">
      <dgm:prSet/>
      <dgm:spPr/>
      <dgm:t>
        <a:bodyPr/>
        <a:lstStyle/>
        <a:p>
          <a:pPr rtl="0"/>
          <a:r>
            <a:rPr lang="es-EC" dirty="0" err="1"/>
            <a:t>Outgourp</a:t>
          </a:r>
          <a:r>
            <a:rPr lang="es-EC" dirty="0"/>
            <a:t> </a:t>
          </a:r>
          <a:r>
            <a:rPr lang="es-EC" i="1" dirty="0" err="1"/>
            <a:t>Bacillus</a:t>
          </a:r>
          <a:r>
            <a:rPr lang="es-EC" i="1" dirty="0"/>
            <a:t> </a:t>
          </a:r>
          <a:r>
            <a:rPr lang="es-EC" i="1" dirty="0" err="1"/>
            <a:t>anthracis</a:t>
          </a:r>
          <a:r>
            <a:rPr lang="es-EC" i="1" dirty="0"/>
            <a:t> </a:t>
          </a:r>
          <a:r>
            <a:rPr lang="es-EC" dirty="0"/>
            <a:t>y </a:t>
          </a:r>
          <a:r>
            <a:rPr lang="es-EC" i="1" dirty="0" err="1"/>
            <a:t>Bacillus</a:t>
          </a:r>
          <a:r>
            <a:rPr lang="es-EC" i="1" dirty="0"/>
            <a:t> </a:t>
          </a:r>
          <a:r>
            <a:rPr lang="es-EC" i="1" dirty="0" err="1"/>
            <a:t>cereus</a:t>
          </a:r>
          <a:r>
            <a:rPr lang="es-EC" dirty="0"/>
            <a:t>.  </a:t>
          </a:r>
        </a:p>
      </dgm:t>
    </dgm:pt>
    <dgm:pt modelId="{71CE77C9-B566-4FB2-9524-9913761AA8C3}" type="parTrans" cxnId="{0A8B9324-570E-4829-88AC-048FD8CBA1DD}">
      <dgm:prSet/>
      <dgm:spPr/>
      <dgm:t>
        <a:bodyPr/>
        <a:lstStyle/>
        <a:p>
          <a:endParaRPr lang="es-EC"/>
        </a:p>
      </dgm:t>
    </dgm:pt>
    <dgm:pt modelId="{620FA0D1-D707-48C8-84C2-50969BB4FE2F}" type="sibTrans" cxnId="{0A8B9324-570E-4829-88AC-048FD8CBA1DD}">
      <dgm:prSet/>
      <dgm:spPr/>
      <dgm:t>
        <a:bodyPr/>
        <a:lstStyle/>
        <a:p>
          <a:endParaRPr lang="es-EC"/>
        </a:p>
      </dgm:t>
    </dgm:pt>
    <dgm:pt modelId="{7FC89E98-0C1F-4FEE-9563-11793EF965EB}" type="pres">
      <dgm:prSet presAssocID="{B784A4A6-C339-4D27-9BA8-B562A8B5E78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56C6862-4239-4844-B183-6CFECA9E2510}" type="pres">
      <dgm:prSet presAssocID="{D753AA42-5245-4961-A40B-D122BF6E10CD}" presName="horFlow" presStyleCnt="0"/>
      <dgm:spPr/>
    </dgm:pt>
    <dgm:pt modelId="{A5FB2DD2-19D8-4B43-8BBA-98CB560D1471}" type="pres">
      <dgm:prSet presAssocID="{D753AA42-5245-4961-A40B-D122BF6E10CD}" presName="bigChev" presStyleLbl="node1" presStyleIdx="0" presStyleCnt="1"/>
      <dgm:spPr/>
    </dgm:pt>
    <dgm:pt modelId="{C34DA2BD-D674-4F70-A88F-AED937F00537}" type="pres">
      <dgm:prSet presAssocID="{5C99D7EE-33B1-4342-BECF-2E550CBFFA39}" presName="parTrans" presStyleCnt="0"/>
      <dgm:spPr/>
    </dgm:pt>
    <dgm:pt modelId="{00BADCB0-74D1-4825-8CE3-9000AF28FD90}" type="pres">
      <dgm:prSet presAssocID="{061B54B2-E083-4FA9-9A0C-CDB0FBA2FA98}" presName="node" presStyleLbl="alignAccFollowNode1" presStyleIdx="0" presStyleCnt="3">
        <dgm:presLayoutVars>
          <dgm:bulletEnabled val="1"/>
        </dgm:presLayoutVars>
      </dgm:prSet>
      <dgm:spPr/>
    </dgm:pt>
    <dgm:pt modelId="{9ABB87A2-8F64-4446-AB73-265A38D2AC11}" type="pres">
      <dgm:prSet presAssocID="{0E92EAA3-8532-4CEA-A9DE-76C99A0DAE23}" presName="sibTrans" presStyleCnt="0"/>
      <dgm:spPr/>
    </dgm:pt>
    <dgm:pt modelId="{6DDF0EBA-60DE-42E5-8977-4FFE6ED135B1}" type="pres">
      <dgm:prSet presAssocID="{CFF038BF-BABE-48C9-A132-334707108502}" presName="node" presStyleLbl="alignAccFollowNode1" presStyleIdx="1" presStyleCnt="3">
        <dgm:presLayoutVars>
          <dgm:bulletEnabled val="1"/>
        </dgm:presLayoutVars>
      </dgm:prSet>
      <dgm:spPr/>
    </dgm:pt>
    <dgm:pt modelId="{192C416C-50A2-4402-872F-6358A75F6759}" type="pres">
      <dgm:prSet presAssocID="{CF12BBF1-7EBB-46A6-9A18-BE6EDEAD1773}" presName="sibTrans" presStyleCnt="0"/>
      <dgm:spPr/>
    </dgm:pt>
    <dgm:pt modelId="{83956D79-C687-4BF6-B1E1-6D38079B400C}" type="pres">
      <dgm:prSet presAssocID="{0ADD3D06-AF08-4181-B0A4-B4529CD8A158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B2835C1B-7050-44DF-A64F-D823BFEC7D06}" srcId="{D753AA42-5245-4961-A40B-D122BF6E10CD}" destId="{061B54B2-E083-4FA9-9A0C-CDB0FBA2FA98}" srcOrd="0" destOrd="0" parTransId="{5C99D7EE-33B1-4342-BECF-2E550CBFFA39}" sibTransId="{0E92EAA3-8532-4CEA-A9DE-76C99A0DAE23}"/>
    <dgm:cxn modelId="{0A8B9324-570E-4829-88AC-048FD8CBA1DD}" srcId="{D753AA42-5245-4961-A40B-D122BF6E10CD}" destId="{0ADD3D06-AF08-4181-B0A4-B4529CD8A158}" srcOrd="2" destOrd="0" parTransId="{71CE77C9-B566-4FB2-9524-9913761AA8C3}" sibTransId="{620FA0D1-D707-48C8-84C2-50969BB4FE2F}"/>
    <dgm:cxn modelId="{77354865-2243-4D2C-832F-DFB8712278D6}" srcId="{D753AA42-5245-4961-A40B-D122BF6E10CD}" destId="{CFF038BF-BABE-48C9-A132-334707108502}" srcOrd="1" destOrd="0" parTransId="{1C605BBF-9E66-42AA-BDC3-E6C8F7082607}" sibTransId="{CF12BBF1-7EBB-46A6-9A18-BE6EDEAD1773}"/>
    <dgm:cxn modelId="{784E9966-EFC4-41A0-A219-29E549C7AC79}" type="presOf" srcId="{061B54B2-E083-4FA9-9A0C-CDB0FBA2FA98}" destId="{00BADCB0-74D1-4825-8CE3-9000AF28FD90}" srcOrd="0" destOrd="0" presId="urn:microsoft.com/office/officeart/2005/8/layout/lProcess3"/>
    <dgm:cxn modelId="{AA6DBC66-CAD3-404A-B641-FCA662EED92A}" srcId="{B784A4A6-C339-4D27-9BA8-B562A8B5E78E}" destId="{D753AA42-5245-4961-A40B-D122BF6E10CD}" srcOrd="0" destOrd="0" parTransId="{73343ADC-C5F3-4CA5-8919-1A1DFCD1DEED}" sibTransId="{0829EF2D-0370-4318-8010-E3F36E8B1E40}"/>
    <dgm:cxn modelId="{93A28686-D989-47F4-AED7-61FC5A452B20}" type="presOf" srcId="{B784A4A6-C339-4D27-9BA8-B562A8B5E78E}" destId="{7FC89E98-0C1F-4FEE-9563-11793EF965EB}" srcOrd="0" destOrd="0" presId="urn:microsoft.com/office/officeart/2005/8/layout/lProcess3"/>
    <dgm:cxn modelId="{3EBD2FDD-4F57-46D2-84C8-9DEB09869CC0}" type="presOf" srcId="{D753AA42-5245-4961-A40B-D122BF6E10CD}" destId="{A5FB2DD2-19D8-4B43-8BBA-98CB560D1471}" srcOrd="0" destOrd="0" presId="urn:microsoft.com/office/officeart/2005/8/layout/lProcess3"/>
    <dgm:cxn modelId="{F22340E9-DC62-4B08-9AC1-A45E754E6223}" type="presOf" srcId="{0ADD3D06-AF08-4181-B0A4-B4529CD8A158}" destId="{83956D79-C687-4BF6-B1E1-6D38079B400C}" srcOrd="0" destOrd="0" presId="urn:microsoft.com/office/officeart/2005/8/layout/lProcess3"/>
    <dgm:cxn modelId="{BD256AFE-81A8-44CE-B163-8B1B6A2E7FB4}" type="presOf" srcId="{CFF038BF-BABE-48C9-A132-334707108502}" destId="{6DDF0EBA-60DE-42E5-8977-4FFE6ED135B1}" srcOrd="0" destOrd="0" presId="urn:microsoft.com/office/officeart/2005/8/layout/lProcess3"/>
    <dgm:cxn modelId="{9800D00F-D781-4659-9B84-ED5F719630C3}" type="presParOf" srcId="{7FC89E98-0C1F-4FEE-9563-11793EF965EB}" destId="{056C6862-4239-4844-B183-6CFECA9E2510}" srcOrd="0" destOrd="0" presId="urn:microsoft.com/office/officeart/2005/8/layout/lProcess3"/>
    <dgm:cxn modelId="{162179E8-83EB-4416-BA76-8BACFD6B5203}" type="presParOf" srcId="{056C6862-4239-4844-B183-6CFECA9E2510}" destId="{A5FB2DD2-19D8-4B43-8BBA-98CB560D1471}" srcOrd="0" destOrd="0" presId="urn:microsoft.com/office/officeart/2005/8/layout/lProcess3"/>
    <dgm:cxn modelId="{3F22B2F0-B764-45D9-A8A9-9D241582C10B}" type="presParOf" srcId="{056C6862-4239-4844-B183-6CFECA9E2510}" destId="{C34DA2BD-D674-4F70-A88F-AED937F00537}" srcOrd="1" destOrd="0" presId="urn:microsoft.com/office/officeart/2005/8/layout/lProcess3"/>
    <dgm:cxn modelId="{BDF17AA5-2265-4602-99F6-B5B3D479965A}" type="presParOf" srcId="{056C6862-4239-4844-B183-6CFECA9E2510}" destId="{00BADCB0-74D1-4825-8CE3-9000AF28FD90}" srcOrd="2" destOrd="0" presId="urn:microsoft.com/office/officeart/2005/8/layout/lProcess3"/>
    <dgm:cxn modelId="{3F4BBF2A-F350-401C-B2F7-A76583CB47F0}" type="presParOf" srcId="{056C6862-4239-4844-B183-6CFECA9E2510}" destId="{9ABB87A2-8F64-4446-AB73-265A38D2AC11}" srcOrd="3" destOrd="0" presId="urn:microsoft.com/office/officeart/2005/8/layout/lProcess3"/>
    <dgm:cxn modelId="{76B384CC-5B67-4DD4-996B-0B93D38EDCD3}" type="presParOf" srcId="{056C6862-4239-4844-B183-6CFECA9E2510}" destId="{6DDF0EBA-60DE-42E5-8977-4FFE6ED135B1}" srcOrd="4" destOrd="0" presId="urn:microsoft.com/office/officeart/2005/8/layout/lProcess3"/>
    <dgm:cxn modelId="{9F0CC5DC-E1AD-43C7-8139-0CFFBAE8F09F}" type="presParOf" srcId="{056C6862-4239-4844-B183-6CFECA9E2510}" destId="{192C416C-50A2-4402-872F-6358A75F6759}" srcOrd="5" destOrd="0" presId="urn:microsoft.com/office/officeart/2005/8/layout/lProcess3"/>
    <dgm:cxn modelId="{EDACE4C2-78E5-454C-A452-6B52890507CA}" type="presParOf" srcId="{056C6862-4239-4844-B183-6CFECA9E2510}" destId="{83956D79-C687-4BF6-B1E1-6D38079B400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5AE821-2F55-4775-B50D-9E113BD443D1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6DE73564-D0C6-428C-ACD1-A09AAEACD9EC}">
      <dgm:prSet/>
      <dgm:spPr>
        <a:ln>
          <a:noFill/>
        </a:ln>
      </dgm:spPr>
      <dgm:t>
        <a:bodyPr/>
        <a:lstStyle/>
        <a:p>
          <a:pPr rtl="0"/>
          <a:r>
            <a:rPr lang="es-EC" dirty="0"/>
            <a:t>Sánchez y Andrade (2018) </a:t>
          </a:r>
        </a:p>
      </dgm:t>
    </dgm:pt>
    <dgm:pt modelId="{7C279932-571F-40FE-B8A8-334D80C4B0C6}" type="parTrans" cxnId="{ABC44C28-A3AA-4601-A0FC-18571C132ACA}">
      <dgm:prSet/>
      <dgm:spPr/>
      <dgm:t>
        <a:bodyPr/>
        <a:lstStyle/>
        <a:p>
          <a:endParaRPr lang="es-EC"/>
        </a:p>
      </dgm:t>
    </dgm:pt>
    <dgm:pt modelId="{B700E30A-5F5C-4873-BED5-CDE51323B461}" type="sibTrans" cxnId="{ABC44C28-A3AA-4601-A0FC-18571C132ACA}">
      <dgm:prSet/>
      <dgm:spPr/>
      <dgm:t>
        <a:bodyPr/>
        <a:lstStyle/>
        <a:p>
          <a:endParaRPr lang="es-EC"/>
        </a:p>
      </dgm:t>
    </dgm:pt>
    <dgm:pt modelId="{167FD0C0-43C6-4934-9117-E069C4E58123}">
      <dgm:prSet/>
      <dgm:spPr>
        <a:ln>
          <a:noFill/>
        </a:ln>
      </dgm:spPr>
      <dgm:t>
        <a:bodyPr/>
        <a:lstStyle/>
        <a:p>
          <a:pPr rtl="0"/>
          <a:r>
            <a:rPr lang="es-EC" dirty="0">
              <a:solidFill>
                <a:schemeClr val="tx2"/>
              </a:solidFill>
            </a:rPr>
            <a:t>111 muestras de leche con mastitis</a:t>
          </a:r>
        </a:p>
      </dgm:t>
    </dgm:pt>
    <dgm:pt modelId="{ABE9DFEF-4712-4C9D-AB47-D12846ECB68C}" type="parTrans" cxnId="{112D4BB5-3172-4F4E-A02C-7E03DC2E7965}">
      <dgm:prSet/>
      <dgm:spPr/>
      <dgm:t>
        <a:bodyPr/>
        <a:lstStyle/>
        <a:p>
          <a:endParaRPr lang="es-EC"/>
        </a:p>
      </dgm:t>
    </dgm:pt>
    <dgm:pt modelId="{81405D88-ED91-48C9-8F39-5B9B111A3FDB}" type="sibTrans" cxnId="{112D4BB5-3172-4F4E-A02C-7E03DC2E7965}">
      <dgm:prSet/>
      <dgm:spPr/>
      <dgm:t>
        <a:bodyPr/>
        <a:lstStyle/>
        <a:p>
          <a:endParaRPr lang="es-EC"/>
        </a:p>
      </dgm:t>
    </dgm:pt>
    <dgm:pt modelId="{57672C3B-C8A2-42C2-BB9F-0033BAC662D9}" type="pres">
      <dgm:prSet presAssocID="{A05AE821-2F55-4775-B50D-9E113BD443D1}" presName="outerComposite" presStyleCnt="0">
        <dgm:presLayoutVars>
          <dgm:chMax val="5"/>
          <dgm:dir/>
          <dgm:resizeHandles val="exact"/>
        </dgm:presLayoutVars>
      </dgm:prSet>
      <dgm:spPr/>
    </dgm:pt>
    <dgm:pt modelId="{90382371-1894-40D4-A988-9B5C73DE594D}" type="pres">
      <dgm:prSet presAssocID="{A05AE821-2F55-4775-B50D-9E113BD443D1}" presName="dummyMaxCanvas" presStyleCnt="0">
        <dgm:presLayoutVars/>
      </dgm:prSet>
      <dgm:spPr/>
    </dgm:pt>
    <dgm:pt modelId="{69489985-CFF6-45C1-BFD1-3265672D8381}" type="pres">
      <dgm:prSet presAssocID="{A05AE821-2F55-4775-B50D-9E113BD443D1}" presName="TwoNodes_1" presStyleLbl="node1" presStyleIdx="0" presStyleCnt="2" custLinFactNeighborY="1169">
        <dgm:presLayoutVars>
          <dgm:bulletEnabled val="1"/>
        </dgm:presLayoutVars>
      </dgm:prSet>
      <dgm:spPr/>
    </dgm:pt>
    <dgm:pt modelId="{3372B8F0-6F93-4D2B-8342-E8DCF48E1731}" type="pres">
      <dgm:prSet presAssocID="{A05AE821-2F55-4775-B50D-9E113BD443D1}" presName="TwoNodes_2" presStyleLbl="node1" presStyleIdx="1" presStyleCnt="2" custScaleX="60096" custLinFactY="-21054" custLinFactNeighborX="17637" custLinFactNeighborY="-100000">
        <dgm:presLayoutVars>
          <dgm:bulletEnabled val="1"/>
        </dgm:presLayoutVars>
      </dgm:prSet>
      <dgm:spPr/>
    </dgm:pt>
    <dgm:pt modelId="{E47FB1D8-740D-4099-BB86-991B89D1810C}" type="pres">
      <dgm:prSet presAssocID="{A05AE821-2F55-4775-B50D-9E113BD443D1}" presName="TwoConn_1-2" presStyleLbl="fgAccFollowNode1" presStyleIdx="0" presStyleCnt="1" custAng="16200000" custLinFactX="-500000" custLinFactNeighborX="-528873" custLinFactNeighborY="-95987">
        <dgm:presLayoutVars>
          <dgm:bulletEnabled val="1"/>
        </dgm:presLayoutVars>
      </dgm:prSet>
      <dgm:spPr/>
    </dgm:pt>
    <dgm:pt modelId="{F756C131-CD72-465F-B240-DF0795952D7D}" type="pres">
      <dgm:prSet presAssocID="{A05AE821-2F55-4775-B50D-9E113BD443D1}" presName="TwoNodes_1_text" presStyleLbl="node1" presStyleIdx="1" presStyleCnt="2">
        <dgm:presLayoutVars>
          <dgm:bulletEnabled val="1"/>
        </dgm:presLayoutVars>
      </dgm:prSet>
      <dgm:spPr/>
    </dgm:pt>
    <dgm:pt modelId="{DC4ADF0C-9475-4656-B37D-CDF5E695C620}" type="pres">
      <dgm:prSet presAssocID="{A05AE821-2F55-4775-B50D-9E113BD443D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F3DB821-2436-4C59-99E2-1904713A28EB}" type="presOf" srcId="{167FD0C0-43C6-4934-9117-E069C4E58123}" destId="{DC4ADF0C-9475-4656-B37D-CDF5E695C620}" srcOrd="1" destOrd="0" presId="urn:microsoft.com/office/officeart/2005/8/layout/vProcess5"/>
    <dgm:cxn modelId="{ABC44C28-A3AA-4601-A0FC-18571C132ACA}" srcId="{A05AE821-2F55-4775-B50D-9E113BD443D1}" destId="{6DE73564-D0C6-428C-ACD1-A09AAEACD9EC}" srcOrd="0" destOrd="0" parTransId="{7C279932-571F-40FE-B8A8-334D80C4B0C6}" sibTransId="{B700E30A-5F5C-4873-BED5-CDE51323B461}"/>
    <dgm:cxn modelId="{A1BD675C-B775-4BFD-9999-DE56060C30BB}" type="presOf" srcId="{6DE73564-D0C6-428C-ACD1-A09AAEACD9EC}" destId="{69489985-CFF6-45C1-BFD1-3265672D8381}" srcOrd="0" destOrd="0" presId="urn:microsoft.com/office/officeart/2005/8/layout/vProcess5"/>
    <dgm:cxn modelId="{67E1286D-1F62-49CC-8D7D-3A8C3C73F6DF}" type="presOf" srcId="{6DE73564-D0C6-428C-ACD1-A09AAEACD9EC}" destId="{F756C131-CD72-465F-B240-DF0795952D7D}" srcOrd="1" destOrd="0" presId="urn:microsoft.com/office/officeart/2005/8/layout/vProcess5"/>
    <dgm:cxn modelId="{F2AD99A9-558D-4D47-8EF7-9984D0585106}" type="presOf" srcId="{B700E30A-5F5C-4873-BED5-CDE51323B461}" destId="{E47FB1D8-740D-4099-BB86-991B89D1810C}" srcOrd="0" destOrd="0" presId="urn:microsoft.com/office/officeart/2005/8/layout/vProcess5"/>
    <dgm:cxn modelId="{112D4BB5-3172-4F4E-A02C-7E03DC2E7965}" srcId="{A05AE821-2F55-4775-B50D-9E113BD443D1}" destId="{167FD0C0-43C6-4934-9117-E069C4E58123}" srcOrd="1" destOrd="0" parTransId="{ABE9DFEF-4712-4C9D-AB47-D12846ECB68C}" sibTransId="{81405D88-ED91-48C9-8F39-5B9B111A3FDB}"/>
    <dgm:cxn modelId="{FFD62DC8-F8FA-4EAE-8213-4E8EEBD36667}" type="presOf" srcId="{167FD0C0-43C6-4934-9117-E069C4E58123}" destId="{3372B8F0-6F93-4D2B-8342-E8DCF48E1731}" srcOrd="0" destOrd="0" presId="urn:microsoft.com/office/officeart/2005/8/layout/vProcess5"/>
    <dgm:cxn modelId="{CE7D5DCD-232F-425D-818B-B974C983D7ED}" type="presOf" srcId="{A05AE821-2F55-4775-B50D-9E113BD443D1}" destId="{57672C3B-C8A2-42C2-BB9F-0033BAC662D9}" srcOrd="0" destOrd="0" presId="urn:microsoft.com/office/officeart/2005/8/layout/vProcess5"/>
    <dgm:cxn modelId="{2E33323A-87A1-4768-A30B-E248D9F198B3}" type="presParOf" srcId="{57672C3B-C8A2-42C2-BB9F-0033BAC662D9}" destId="{90382371-1894-40D4-A988-9B5C73DE594D}" srcOrd="0" destOrd="0" presId="urn:microsoft.com/office/officeart/2005/8/layout/vProcess5"/>
    <dgm:cxn modelId="{6E17B523-D90F-47FA-A87E-ABE652231E00}" type="presParOf" srcId="{57672C3B-C8A2-42C2-BB9F-0033BAC662D9}" destId="{69489985-CFF6-45C1-BFD1-3265672D8381}" srcOrd="1" destOrd="0" presId="urn:microsoft.com/office/officeart/2005/8/layout/vProcess5"/>
    <dgm:cxn modelId="{E1C55189-D0A6-4A80-8E79-F721B270052C}" type="presParOf" srcId="{57672C3B-C8A2-42C2-BB9F-0033BAC662D9}" destId="{3372B8F0-6F93-4D2B-8342-E8DCF48E1731}" srcOrd="2" destOrd="0" presId="urn:microsoft.com/office/officeart/2005/8/layout/vProcess5"/>
    <dgm:cxn modelId="{F166DDB6-0516-4D1F-9173-EF52852ED458}" type="presParOf" srcId="{57672C3B-C8A2-42C2-BB9F-0033BAC662D9}" destId="{E47FB1D8-740D-4099-BB86-991B89D1810C}" srcOrd="3" destOrd="0" presId="urn:microsoft.com/office/officeart/2005/8/layout/vProcess5"/>
    <dgm:cxn modelId="{C364F47C-ADC2-41F3-BA85-D8538B9294BA}" type="presParOf" srcId="{57672C3B-C8A2-42C2-BB9F-0033BAC662D9}" destId="{F756C131-CD72-465F-B240-DF0795952D7D}" srcOrd="4" destOrd="0" presId="urn:microsoft.com/office/officeart/2005/8/layout/vProcess5"/>
    <dgm:cxn modelId="{3D425B18-3E4C-4FCB-BA59-1073856F85F1}" type="presParOf" srcId="{57672C3B-C8A2-42C2-BB9F-0033BAC662D9}" destId="{DC4ADF0C-9475-4656-B37D-CDF5E695C620}" srcOrd="5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7E22DA-E81F-42FC-9669-9E5C38220E6E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1BF290F2-CD3C-4768-8C93-C8E416C22700}">
      <dgm:prSet/>
      <dgm:spPr/>
      <dgm:t>
        <a:bodyPr/>
        <a:lstStyle/>
        <a:p>
          <a:pPr rtl="0"/>
          <a:r>
            <a:rPr lang="es-EC" b="1" dirty="0"/>
            <a:t>Rango de temperaturas </a:t>
          </a:r>
        </a:p>
      </dgm:t>
    </dgm:pt>
    <dgm:pt modelId="{73108C30-67F9-4926-B688-93949EAFEDDB}" type="parTrans" cxnId="{A4C37328-AA60-4ADF-90CB-957E046FBC3F}">
      <dgm:prSet/>
      <dgm:spPr/>
      <dgm:t>
        <a:bodyPr/>
        <a:lstStyle/>
        <a:p>
          <a:endParaRPr lang="es-EC"/>
        </a:p>
      </dgm:t>
    </dgm:pt>
    <dgm:pt modelId="{2B9B8F82-08BC-4C7F-B3A3-1BC7CCB27030}" type="sibTrans" cxnId="{A4C37328-AA60-4ADF-90CB-957E046FBC3F}">
      <dgm:prSet/>
      <dgm:spPr/>
      <dgm:t>
        <a:bodyPr/>
        <a:lstStyle/>
        <a:p>
          <a:endParaRPr lang="es-EC"/>
        </a:p>
      </dgm:t>
    </dgm:pt>
    <dgm:pt modelId="{107ADFEE-8E73-4018-BA90-52F1F60888D9}">
      <dgm:prSet/>
      <dgm:spPr/>
      <dgm:t>
        <a:bodyPr/>
        <a:lstStyle/>
        <a:p>
          <a:pPr rtl="0"/>
          <a:r>
            <a:rPr lang="es-EC"/>
            <a:t>Bacilos termófilos </a:t>
          </a:r>
        </a:p>
      </dgm:t>
    </dgm:pt>
    <dgm:pt modelId="{457D8EA5-1536-4586-95ED-7E6249CFFB75}" type="parTrans" cxnId="{DFC92214-1DE8-4E5C-89EC-0EB6624B2E46}">
      <dgm:prSet/>
      <dgm:spPr/>
      <dgm:t>
        <a:bodyPr/>
        <a:lstStyle/>
        <a:p>
          <a:endParaRPr lang="es-EC"/>
        </a:p>
      </dgm:t>
    </dgm:pt>
    <dgm:pt modelId="{CD97FE8A-F49F-4D27-BC77-C7EAD99D44C4}" type="sibTrans" cxnId="{DFC92214-1DE8-4E5C-89EC-0EB6624B2E46}">
      <dgm:prSet/>
      <dgm:spPr/>
      <dgm:t>
        <a:bodyPr/>
        <a:lstStyle/>
        <a:p>
          <a:endParaRPr lang="es-EC"/>
        </a:p>
      </dgm:t>
    </dgm:pt>
    <dgm:pt modelId="{8E33CD7B-599D-45C2-B910-6FF6A866A333}">
      <dgm:prSet/>
      <dgm:spPr/>
      <dgm:t>
        <a:bodyPr/>
        <a:lstStyle/>
        <a:p>
          <a:pPr rtl="0"/>
          <a:r>
            <a:rPr lang="es-EC" dirty="0"/>
            <a:t>45 y 75°C </a:t>
          </a:r>
        </a:p>
      </dgm:t>
    </dgm:pt>
    <dgm:pt modelId="{702276F2-7348-4F68-9873-825175D22495}" type="parTrans" cxnId="{533344C8-2B10-4FD1-A543-62F783760859}">
      <dgm:prSet/>
      <dgm:spPr/>
      <dgm:t>
        <a:bodyPr/>
        <a:lstStyle/>
        <a:p>
          <a:endParaRPr lang="es-EC"/>
        </a:p>
      </dgm:t>
    </dgm:pt>
    <dgm:pt modelId="{B8F27865-FB3E-479D-99A7-7CAB6F48D1C7}" type="sibTrans" cxnId="{533344C8-2B10-4FD1-A543-62F783760859}">
      <dgm:prSet/>
      <dgm:spPr/>
      <dgm:t>
        <a:bodyPr/>
        <a:lstStyle/>
        <a:p>
          <a:endParaRPr lang="es-EC"/>
        </a:p>
      </dgm:t>
    </dgm:pt>
    <dgm:pt modelId="{03B6BB89-4C32-46C4-ABA1-F33BA4C9E3B5}">
      <dgm:prSet/>
      <dgm:spPr/>
      <dgm:t>
        <a:bodyPr/>
        <a:lstStyle/>
        <a:p>
          <a:pPr rtl="0"/>
          <a:r>
            <a:rPr lang="es-EC" dirty="0" err="1"/>
            <a:t>Mesofilos</a:t>
          </a:r>
          <a:r>
            <a:rPr lang="es-EC" dirty="0"/>
            <a:t> </a:t>
          </a:r>
        </a:p>
      </dgm:t>
    </dgm:pt>
    <dgm:pt modelId="{89F3C7C5-4D89-400E-81C3-8B58B67EA22C}" type="parTrans" cxnId="{6553744B-4A63-4DC4-9FF8-5A4C680BB6DD}">
      <dgm:prSet/>
      <dgm:spPr/>
      <dgm:t>
        <a:bodyPr/>
        <a:lstStyle/>
        <a:p>
          <a:endParaRPr lang="es-EC"/>
        </a:p>
      </dgm:t>
    </dgm:pt>
    <dgm:pt modelId="{0A7BC14A-95FB-494D-8638-15A7C0FB488B}" type="sibTrans" cxnId="{6553744B-4A63-4DC4-9FF8-5A4C680BB6DD}">
      <dgm:prSet/>
      <dgm:spPr/>
      <dgm:t>
        <a:bodyPr/>
        <a:lstStyle/>
        <a:p>
          <a:endParaRPr lang="es-EC"/>
        </a:p>
      </dgm:t>
    </dgm:pt>
    <dgm:pt modelId="{9DB762B6-F5E3-4A1C-A2F7-8027EF84B361}">
      <dgm:prSet/>
      <dgm:spPr/>
      <dgm:t>
        <a:bodyPr/>
        <a:lstStyle/>
        <a:p>
          <a:pPr rtl="0"/>
          <a:r>
            <a:rPr lang="es-EC" dirty="0">
              <a:solidFill>
                <a:schemeClr val="tx1"/>
              </a:solidFill>
            </a:rPr>
            <a:t>30°C a 40°C </a:t>
          </a:r>
        </a:p>
      </dgm:t>
    </dgm:pt>
    <dgm:pt modelId="{7E9DD409-44E9-460F-A8E0-675A47C6093D}" type="parTrans" cxnId="{69E4C130-2C2B-449D-BB4F-6B51A66EAE3F}">
      <dgm:prSet/>
      <dgm:spPr/>
      <dgm:t>
        <a:bodyPr/>
        <a:lstStyle/>
        <a:p>
          <a:endParaRPr lang="es-EC"/>
        </a:p>
      </dgm:t>
    </dgm:pt>
    <dgm:pt modelId="{F9C0F11C-AF3E-4311-A7D9-18001BC6A5B3}" type="sibTrans" cxnId="{69E4C130-2C2B-449D-BB4F-6B51A66EAE3F}">
      <dgm:prSet/>
      <dgm:spPr/>
      <dgm:t>
        <a:bodyPr/>
        <a:lstStyle/>
        <a:p>
          <a:endParaRPr lang="es-EC"/>
        </a:p>
      </dgm:t>
    </dgm:pt>
    <dgm:pt modelId="{05A665AC-7B25-4C6C-9D76-700A8797DAD9}" type="pres">
      <dgm:prSet presAssocID="{D97E22DA-E81F-42FC-9669-9E5C38220E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C98CDA-3C00-4EF9-97A5-5F52DB74ACBE}" type="pres">
      <dgm:prSet presAssocID="{1BF290F2-CD3C-4768-8C93-C8E416C22700}" presName="vertOne" presStyleCnt="0"/>
      <dgm:spPr/>
    </dgm:pt>
    <dgm:pt modelId="{D7279D4A-9925-43A5-957F-8FAC30CC3667}" type="pres">
      <dgm:prSet presAssocID="{1BF290F2-CD3C-4768-8C93-C8E416C22700}" presName="txOne" presStyleLbl="node0" presStyleIdx="0" presStyleCnt="1">
        <dgm:presLayoutVars>
          <dgm:chPref val="3"/>
        </dgm:presLayoutVars>
      </dgm:prSet>
      <dgm:spPr/>
    </dgm:pt>
    <dgm:pt modelId="{3451F1FE-E904-4D34-AD81-FFEA75AB6D7F}" type="pres">
      <dgm:prSet presAssocID="{1BF290F2-CD3C-4768-8C93-C8E416C22700}" presName="parTransOne" presStyleCnt="0"/>
      <dgm:spPr/>
    </dgm:pt>
    <dgm:pt modelId="{7FB99705-A90C-4851-ACFA-B0071FFBF2C7}" type="pres">
      <dgm:prSet presAssocID="{1BF290F2-CD3C-4768-8C93-C8E416C22700}" presName="horzOne" presStyleCnt="0"/>
      <dgm:spPr/>
    </dgm:pt>
    <dgm:pt modelId="{BF90905F-B9BA-4372-8934-8A57BDADB5CC}" type="pres">
      <dgm:prSet presAssocID="{107ADFEE-8E73-4018-BA90-52F1F60888D9}" presName="vertTwo" presStyleCnt="0"/>
      <dgm:spPr/>
    </dgm:pt>
    <dgm:pt modelId="{BF95EF2E-12DA-445A-BE35-12857969D23F}" type="pres">
      <dgm:prSet presAssocID="{107ADFEE-8E73-4018-BA90-52F1F60888D9}" presName="txTwo" presStyleLbl="node2" presStyleIdx="0" presStyleCnt="2">
        <dgm:presLayoutVars>
          <dgm:chPref val="3"/>
        </dgm:presLayoutVars>
      </dgm:prSet>
      <dgm:spPr/>
    </dgm:pt>
    <dgm:pt modelId="{807942D5-0F3D-4F00-954C-1EF247C12911}" type="pres">
      <dgm:prSet presAssocID="{107ADFEE-8E73-4018-BA90-52F1F60888D9}" presName="parTransTwo" presStyleCnt="0"/>
      <dgm:spPr/>
    </dgm:pt>
    <dgm:pt modelId="{CF3774C9-5A7B-4741-BE52-5148A8A82651}" type="pres">
      <dgm:prSet presAssocID="{107ADFEE-8E73-4018-BA90-52F1F60888D9}" presName="horzTwo" presStyleCnt="0"/>
      <dgm:spPr/>
    </dgm:pt>
    <dgm:pt modelId="{4E226E90-9470-40C5-AD5D-0A929356A403}" type="pres">
      <dgm:prSet presAssocID="{8E33CD7B-599D-45C2-B910-6FF6A866A333}" presName="vertThree" presStyleCnt="0"/>
      <dgm:spPr/>
    </dgm:pt>
    <dgm:pt modelId="{73F32817-DB0D-4976-8321-E6A0F657DB4B}" type="pres">
      <dgm:prSet presAssocID="{8E33CD7B-599D-45C2-B910-6FF6A866A333}" presName="txThree" presStyleLbl="node3" presStyleIdx="0" presStyleCnt="2">
        <dgm:presLayoutVars>
          <dgm:chPref val="3"/>
        </dgm:presLayoutVars>
      </dgm:prSet>
      <dgm:spPr/>
    </dgm:pt>
    <dgm:pt modelId="{5850F346-D2EF-43EA-B591-BB17E1294AC0}" type="pres">
      <dgm:prSet presAssocID="{8E33CD7B-599D-45C2-B910-6FF6A866A333}" presName="horzThree" presStyleCnt="0"/>
      <dgm:spPr/>
    </dgm:pt>
    <dgm:pt modelId="{FB3C9215-E77B-4BF5-99D9-642662BF6848}" type="pres">
      <dgm:prSet presAssocID="{CD97FE8A-F49F-4D27-BC77-C7EAD99D44C4}" presName="sibSpaceTwo" presStyleCnt="0"/>
      <dgm:spPr/>
    </dgm:pt>
    <dgm:pt modelId="{1863664E-73C3-4825-B943-3D5997E15148}" type="pres">
      <dgm:prSet presAssocID="{03B6BB89-4C32-46C4-ABA1-F33BA4C9E3B5}" presName="vertTwo" presStyleCnt="0"/>
      <dgm:spPr/>
    </dgm:pt>
    <dgm:pt modelId="{6A6D0A49-876D-414C-9108-B10849951F65}" type="pres">
      <dgm:prSet presAssocID="{03B6BB89-4C32-46C4-ABA1-F33BA4C9E3B5}" presName="txTwo" presStyleLbl="node2" presStyleIdx="1" presStyleCnt="2">
        <dgm:presLayoutVars>
          <dgm:chPref val="3"/>
        </dgm:presLayoutVars>
      </dgm:prSet>
      <dgm:spPr/>
    </dgm:pt>
    <dgm:pt modelId="{7FC91FE2-4DC5-4502-9D72-C31AECF3C1A4}" type="pres">
      <dgm:prSet presAssocID="{03B6BB89-4C32-46C4-ABA1-F33BA4C9E3B5}" presName="parTransTwo" presStyleCnt="0"/>
      <dgm:spPr/>
    </dgm:pt>
    <dgm:pt modelId="{1E4D04EA-9E95-486F-A1EE-A4C0AED368C1}" type="pres">
      <dgm:prSet presAssocID="{03B6BB89-4C32-46C4-ABA1-F33BA4C9E3B5}" presName="horzTwo" presStyleCnt="0"/>
      <dgm:spPr/>
    </dgm:pt>
    <dgm:pt modelId="{EABC152A-A37C-4490-AD76-754B938726B3}" type="pres">
      <dgm:prSet presAssocID="{9DB762B6-F5E3-4A1C-A2F7-8027EF84B361}" presName="vertThree" presStyleCnt="0"/>
      <dgm:spPr/>
    </dgm:pt>
    <dgm:pt modelId="{78F1A54E-80DC-431C-AADA-9A4BA2302161}" type="pres">
      <dgm:prSet presAssocID="{9DB762B6-F5E3-4A1C-A2F7-8027EF84B361}" presName="txThree" presStyleLbl="node3" presStyleIdx="1" presStyleCnt="2">
        <dgm:presLayoutVars>
          <dgm:chPref val="3"/>
        </dgm:presLayoutVars>
      </dgm:prSet>
      <dgm:spPr/>
    </dgm:pt>
    <dgm:pt modelId="{9AC7287A-85F6-41E6-A92A-7F79567B44D5}" type="pres">
      <dgm:prSet presAssocID="{9DB762B6-F5E3-4A1C-A2F7-8027EF84B361}" presName="horzThree" presStyleCnt="0"/>
      <dgm:spPr/>
    </dgm:pt>
  </dgm:ptLst>
  <dgm:cxnLst>
    <dgm:cxn modelId="{C70AAD02-0702-4645-A5C6-35C538C59262}" type="presOf" srcId="{8E33CD7B-599D-45C2-B910-6FF6A866A333}" destId="{73F32817-DB0D-4976-8321-E6A0F657DB4B}" srcOrd="0" destOrd="0" presId="urn:microsoft.com/office/officeart/2005/8/layout/hierarchy4"/>
    <dgm:cxn modelId="{4C65C20C-6D9D-481F-A0D5-896199FDA6F7}" type="presOf" srcId="{1BF290F2-CD3C-4768-8C93-C8E416C22700}" destId="{D7279D4A-9925-43A5-957F-8FAC30CC3667}" srcOrd="0" destOrd="0" presId="urn:microsoft.com/office/officeart/2005/8/layout/hierarchy4"/>
    <dgm:cxn modelId="{DFC92214-1DE8-4E5C-89EC-0EB6624B2E46}" srcId="{1BF290F2-CD3C-4768-8C93-C8E416C22700}" destId="{107ADFEE-8E73-4018-BA90-52F1F60888D9}" srcOrd="0" destOrd="0" parTransId="{457D8EA5-1536-4586-95ED-7E6249CFFB75}" sibTransId="{CD97FE8A-F49F-4D27-BC77-C7EAD99D44C4}"/>
    <dgm:cxn modelId="{268DC91D-C8B2-4A60-91F2-D0F0576C1638}" type="presOf" srcId="{03B6BB89-4C32-46C4-ABA1-F33BA4C9E3B5}" destId="{6A6D0A49-876D-414C-9108-B10849951F65}" srcOrd="0" destOrd="0" presId="urn:microsoft.com/office/officeart/2005/8/layout/hierarchy4"/>
    <dgm:cxn modelId="{7101E91D-21DA-4926-8DBF-1D2B795FDC94}" type="presOf" srcId="{D97E22DA-E81F-42FC-9669-9E5C38220E6E}" destId="{05A665AC-7B25-4C6C-9D76-700A8797DAD9}" srcOrd="0" destOrd="0" presId="urn:microsoft.com/office/officeart/2005/8/layout/hierarchy4"/>
    <dgm:cxn modelId="{A4C37328-AA60-4ADF-90CB-957E046FBC3F}" srcId="{D97E22DA-E81F-42FC-9669-9E5C38220E6E}" destId="{1BF290F2-CD3C-4768-8C93-C8E416C22700}" srcOrd="0" destOrd="0" parTransId="{73108C30-67F9-4926-B688-93949EAFEDDB}" sibTransId="{2B9B8F82-08BC-4C7F-B3A3-1BC7CCB27030}"/>
    <dgm:cxn modelId="{69E4C130-2C2B-449D-BB4F-6B51A66EAE3F}" srcId="{03B6BB89-4C32-46C4-ABA1-F33BA4C9E3B5}" destId="{9DB762B6-F5E3-4A1C-A2F7-8027EF84B361}" srcOrd="0" destOrd="0" parTransId="{7E9DD409-44E9-460F-A8E0-675A47C6093D}" sibTransId="{F9C0F11C-AF3E-4311-A7D9-18001BC6A5B3}"/>
    <dgm:cxn modelId="{6553744B-4A63-4DC4-9FF8-5A4C680BB6DD}" srcId="{1BF290F2-CD3C-4768-8C93-C8E416C22700}" destId="{03B6BB89-4C32-46C4-ABA1-F33BA4C9E3B5}" srcOrd="1" destOrd="0" parTransId="{89F3C7C5-4D89-400E-81C3-8B58B67EA22C}" sibTransId="{0A7BC14A-95FB-494D-8638-15A7C0FB488B}"/>
    <dgm:cxn modelId="{533344C8-2B10-4FD1-A543-62F783760859}" srcId="{107ADFEE-8E73-4018-BA90-52F1F60888D9}" destId="{8E33CD7B-599D-45C2-B910-6FF6A866A333}" srcOrd="0" destOrd="0" parTransId="{702276F2-7348-4F68-9873-825175D22495}" sibTransId="{B8F27865-FB3E-479D-99A7-7CAB6F48D1C7}"/>
    <dgm:cxn modelId="{A27E25D0-7C53-4015-9374-87C3F186116B}" type="presOf" srcId="{9DB762B6-F5E3-4A1C-A2F7-8027EF84B361}" destId="{78F1A54E-80DC-431C-AADA-9A4BA2302161}" srcOrd="0" destOrd="0" presId="urn:microsoft.com/office/officeart/2005/8/layout/hierarchy4"/>
    <dgm:cxn modelId="{57754DF2-FA45-4605-B9B1-B91E807BE21F}" type="presOf" srcId="{107ADFEE-8E73-4018-BA90-52F1F60888D9}" destId="{BF95EF2E-12DA-445A-BE35-12857969D23F}" srcOrd="0" destOrd="0" presId="urn:microsoft.com/office/officeart/2005/8/layout/hierarchy4"/>
    <dgm:cxn modelId="{9C8581CD-0F62-4939-99EF-FFAD68CC7D91}" type="presParOf" srcId="{05A665AC-7B25-4C6C-9D76-700A8797DAD9}" destId="{B8C98CDA-3C00-4EF9-97A5-5F52DB74ACBE}" srcOrd="0" destOrd="0" presId="urn:microsoft.com/office/officeart/2005/8/layout/hierarchy4"/>
    <dgm:cxn modelId="{C1630C90-BB02-4A6F-9E49-348FA5694D4C}" type="presParOf" srcId="{B8C98CDA-3C00-4EF9-97A5-5F52DB74ACBE}" destId="{D7279D4A-9925-43A5-957F-8FAC30CC3667}" srcOrd="0" destOrd="0" presId="urn:microsoft.com/office/officeart/2005/8/layout/hierarchy4"/>
    <dgm:cxn modelId="{D1D9348D-49C4-4671-B912-AA9F328A74F3}" type="presParOf" srcId="{B8C98CDA-3C00-4EF9-97A5-5F52DB74ACBE}" destId="{3451F1FE-E904-4D34-AD81-FFEA75AB6D7F}" srcOrd="1" destOrd="0" presId="urn:microsoft.com/office/officeart/2005/8/layout/hierarchy4"/>
    <dgm:cxn modelId="{84DF0202-578A-43CA-9B82-18933B62BE76}" type="presParOf" srcId="{B8C98CDA-3C00-4EF9-97A5-5F52DB74ACBE}" destId="{7FB99705-A90C-4851-ACFA-B0071FFBF2C7}" srcOrd="2" destOrd="0" presId="urn:microsoft.com/office/officeart/2005/8/layout/hierarchy4"/>
    <dgm:cxn modelId="{2ECE7145-9AEE-4343-863B-BDA8391F275B}" type="presParOf" srcId="{7FB99705-A90C-4851-ACFA-B0071FFBF2C7}" destId="{BF90905F-B9BA-4372-8934-8A57BDADB5CC}" srcOrd="0" destOrd="0" presId="urn:microsoft.com/office/officeart/2005/8/layout/hierarchy4"/>
    <dgm:cxn modelId="{802971ED-7886-4F38-8CEA-ACB3F26D61F7}" type="presParOf" srcId="{BF90905F-B9BA-4372-8934-8A57BDADB5CC}" destId="{BF95EF2E-12DA-445A-BE35-12857969D23F}" srcOrd="0" destOrd="0" presId="urn:microsoft.com/office/officeart/2005/8/layout/hierarchy4"/>
    <dgm:cxn modelId="{33F6B6C6-21CA-4533-A34D-0137B9D5CA09}" type="presParOf" srcId="{BF90905F-B9BA-4372-8934-8A57BDADB5CC}" destId="{807942D5-0F3D-4F00-954C-1EF247C12911}" srcOrd="1" destOrd="0" presId="urn:microsoft.com/office/officeart/2005/8/layout/hierarchy4"/>
    <dgm:cxn modelId="{23ED8968-0ADE-415A-93BE-5ACEF318B656}" type="presParOf" srcId="{BF90905F-B9BA-4372-8934-8A57BDADB5CC}" destId="{CF3774C9-5A7B-4741-BE52-5148A8A82651}" srcOrd="2" destOrd="0" presId="urn:microsoft.com/office/officeart/2005/8/layout/hierarchy4"/>
    <dgm:cxn modelId="{F50B3103-535B-4CA3-BBEF-0A07BFE3CBEA}" type="presParOf" srcId="{CF3774C9-5A7B-4741-BE52-5148A8A82651}" destId="{4E226E90-9470-40C5-AD5D-0A929356A403}" srcOrd="0" destOrd="0" presId="urn:microsoft.com/office/officeart/2005/8/layout/hierarchy4"/>
    <dgm:cxn modelId="{BDA63051-AE5B-4E32-B2A6-5D2777FA3909}" type="presParOf" srcId="{4E226E90-9470-40C5-AD5D-0A929356A403}" destId="{73F32817-DB0D-4976-8321-E6A0F657DB4B}" srcOrd="0" destOrd="0" presId="urn:microsoft.com/office/officeart/2005/8/layout/hierarchy4"/>
    <dgm:cxn modelId="{4910D0B5-1EF1-4990-B347-A71B62DD7B9F}" type="presParOf" srcId="{4E226E90-9470-40C5-AD5D-0A929356A403}" destId="{5850F346-D2EF-43EA-B591-BB17E1294AC0}" srcOrd="1" destOrd="0" presId="urn:microsoft.com/office/officeart/2005/8/layout/hierarchy4"/>
    <dgm:cxn modelId="{1FBA368A-6B1C-40E8-9AA1-742EB4DC051A}" type="presParOf" srcId="{7FB99705-A90C-4851-ACFA-B0071FFBF2C7}" destId="{FB3C9215-E77B-4BF5-99D9-642662BF6848}" srcOrd="1" destOrd="0" presId="urn:microsoft.com/office/officeart/2005/8/layout/hierarchy4"/>
    <dgm:cxn modelId="{24127C7D-2E22-476F-950E-871B0539D76F}" type="presParOf" srcId="{7FB99705-A90C-4851-ACFA-B0071FFBF2C7}" destId="{1863664E-73C3-4825-B943-3D5997E15148}" srcOrd="2" destOrd="0" presId="urn:microsoft.com/office/officeart/2005/8/layout/hierarchy4"/>
    <dgm:cxn modelId="{B4550F1E-4D83-41CD-8CE0-AC36DC1C3309}" type="presParOf" srcId="{1863664E-73C3-4825-B943-3D5997E15148}" destId="{6A6D0A49-876D-414C-9108-B10849951F65}" srcOrd="0" destOrd="0" presId="urn:microsoft.com/office/officeart/2005/8/layout/hierarchy4"/>
    <dgm:cxn modelId="{0F525AEC-6B8B-4605-ABAC-71AA95C96615}" type="presParOf" srcId="{1863664E-73C3-4825-B943-3D5997E15148}" destId="{7FC91FE2-4DC5-4502-9D72-C31AECF3C1A4}" srcOrd="1" destOrd="0" presId="urn:microsoft.com/office/officeart/2005/8/layout/hierarchy4"/>
    <dgm:cxn modelId="{51758870-448D-460D-9481-8C36295EC793}" type="presParOf" srcId="{1863664E-73C3-4825-B943-3D5997E15148}" destId="{1E4D04EA-9E95-486F-A1EE-A4C0AED368C1}" srcOrd="2" destOrd="0" presId="urn:microsoft.com/office/officeart/2005/8/layout/hierarchy4"/>
    <dgm:cxn modelId="{5193187C-8F6A-488A-B35A-8BA376B10E9F}" type="presParOf" srcId="{1E4D04EA-9E95-486F-A1EE-A4C0AED368C1}" destId="{EABC152A-A37C-4490-AD76-754B938726B3}" srcOrd="0" destOrd="0" presId="urn:microsoft.com/office/officeart/2005/8/layout/hierarchy4"/>
    <dgm:cxn modelId="{D6C23D7E-89BC-4B5E-8A34-E957CDC43391}" type="presParOf" srcId="{EABC152A-A37C-4490-AD76-754B938726B3}" destId="{78F1A54E-80DC-431C-AADA-9A4BA2302161}" srcOrd="0" destOrd="0" presId="urn:microsoft.com/office/officeart/2005/8/layout/hierarchy4"/>
    <dgm:cxn modelId="{2531DF03-E56E-4B25-B4FC-5E0BB254FFA6}" type="presParOf" srcId="{EABC152A-A37C-4490-AD76-754B938726B3}" destId="{9AC7287A-85F6-41E6-A92A-7F79567B44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8A672-3C35-4330-B365-A06867AA23BC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C2206EFC-7B2F-41A7-B6B0-F675C5AD7737}">
      <dgm:prSet/>
      <dgm:spPr/>
      <dgm:t>
        <a:bodyPr/>
        <a:lstStyle/>
        <a:p>
          <a:pPr algn="ctr" rtl="0"/>
          <a:r>
            <a:rPr lang="es-EC" b="1" dirty="0">
              <a:solidFill>
                <a:srgbClr val="C00000"/>
              </a:solidFill>
            </a:rPr>
            <a:t>MASTITIS</a:t>
          </a:r>
        </a:p>
      </dgm:t>
    </dgm:pt>
    <dgm:pt modelId="{2F9E4887-4DD5-409D-911A-546F831B08E9}" type="parTrans" cxnId="{9855D67B-0062-4C04-A141-9163E8441EA4}">
      <dgm:prSet/>
      <dgm:spPr/>
      <dgm:t>
        <a:bodyPr/>
        <a:lstStyle/>
        <a:p>
          <a:endParaRPr lang="es-EC"/>
        </a:p>
      </dgm:t>
    </dgm:pt>
    <dgm:pt modelId="{ED246F73-0264-48AA-A9A2-20DBF4E898B9}" type="sibTrans" cxnId="{9855D67B-0062-4C04-A141-9163E8441EA4}">
      <dgm:prSet/>
      <dgm:spPr/>
      <dgm:t>
        <a:bodyPr/>
        <a:lstStyle/>
        <a:p>
          <a:endParaRPr lang="es-EC"/>
        </a:p>
      </dgm:t>
    </dgm:pt>
    <dgm:pt modelId="{52055073-8113-4F5D-A95D-5B1E8CED5682}">
      <dgm:prSet custT="1"/>
      <dgm:spPr/>
      <dgm:t>
        <a:bodyPr/>
        <a:lstStyle/>
        <a:p>
          <a:pPr algn="l" rtl="0"/>
          <a:r>
            <a:rPr lang="es-EC" sz="1200" dirty="0">
              <a:solidFill>
                <a:schemeClr val="tx1"/>
              </a:solidFill>
            </a:rPr>
            <a:t>Buenas prácticas </a:t>
          </a:r>
          <a:r>
            <a:rPr lang="es-EC" sz="1200" dirty="0"/>
            <a:t>de ordeño, </a:t>
          </a:r>
        </a:p>
      </dgm:t>
    </dgm:pt>
    <dgm:pt modelId="{42F23A59-7506-424F-8BA7-5ECEB3B615BC}" type="parTrans" cxnId="{42B87060-15CC-47DC-8FB3-58139DA83687}">
      <dgm:prSet/>
      <dgm:spPr/>
      <dgm:t>
        <a:bodyPr/>
        <a:lstStyle/>
        <a:p>
          <a:endParaRPr lang="es-EC"/>
        </a:p>
      </dgm:t>
    </dgm:pt>
    <dgm:pt modelId="{27F8607D-1AD7-4829-B308-909EC03D43DD}" type="sibTrans" cxnId="{42B87060-15CC-47DC-8FB3-58139DA83687}">
      <dgm:prSet/>
      <dgm:spPr/>
      <dgm:t>
        <a:bodyPr/>
        <a:lstStyle/>
        <a:p>
          <a:endParaRPr lang="es-EC"/>
        </a:p>
      </dgm:t>
    </dgm:pt>
    <dgm:pt modelId="{123FB366-595F-4B7F-826C-5F725AF3E76F}">
      <dgm:prSet custT="1"/>
      <dgm:spPr/>
      <dgm:t>
        <a:bodyPr/>
        <a:lstStyle/>
        <a:p>
          <a:pPr algn="l" rtl="0"/>
          <a:r>
            <a:rPr lang="es-EC" sz="1200" dirty="0"/>
            <a:t>Manejo, control de la enfermedad </a:t>
          </a:r>
        </a:p>
      </dgm:t>
    </dgm:pt>
    <dgm:pt modelId="{8D65D35D-A6D1-48DB-A704-A9C55BAA2849}" type="parTrans" cxnId="{5A5520A3-B191-4033-89FB-BDB5F22CDCB5}">
      <dgm:prSet/>
      <dgm:spPr/>
      <dgm:t>
        <a:bodyPr/>
        <a:lstStyle/>
        <a:p>
          <a:endParaRPr lang="es-EC"/>
        </a:p>
      </dgm:t>
    </dgm:pt>
    <dgm:pt modelId="{06ECA604-F7A6-46C4-85A4-EC2CC0A0DD4E}" type="sibTrans" cxnId="{5A5520A3-B191-4033-89FB-BDB5F22CDCB5}">
      <dgm:prSet/>
      <dgm:spPr/>
      <dgm:t>
        <a:bodyPr/>
        <a:lstStyle/>
        <a:p>
          <a:endParaRPr lang="es-EC"/>
        </a:p>
      </dgm:t>
    </dgm:pt>
    <dgm:pt modelId="{946DFFDC-D9F8-4BFA-B6FE-D85805D67835}">
      <dgm:prSet custT="1"/>
      <dgm:spPr/>
      <dgm:t>
        <a:bodyPr/>
        <a:lstStyle/>
        <a:p>
          <a:pPr algn="l" rtl="0"/>
          <a:r>
            <a:rPr lang="es-EC" sz="1200" dirty="0"/>
            <a:t>Asesoramiento técnico  </a:t>
          </a:r>
        </a:p>
      </dgm:t>
    </dgm:pt>
    <dgm:pt modelId="{44F26B59-7D9F-41FB-964A-7B22F9D5FFD3}" type="parTrans" cxnId="{4DD033BE-554E-4B93-8EA0-E73B56D92E88}">
      <dgm:prSet/>
      <dgm:spPr/>
      <dgm:t>
        <a:bodyPr/>
        <a:lstStyle/>
        <a:p>
          <a:endParaRPr lang="es-EC"/>
        </a:p>
      </dgm:t>
    </dgm:pt>
    <dgm:pt modelId="{6C4D59BE-BA17-459D-84FF-60927A1BF70F}" type="sibTrans" cxnId="{4DD033BE-554E-4B93-8EA0-E73B56D92E88}">
      <dgm:prSet/>
      <dgm:spPr/>
      <dgm:t>
        <a:bodyPr/>
        <a:lstStyle/>
        <a:p>
          <a:endParaRPr lang="es-EC"/>
        </a:p>
      </dgm:t>
    </dgm:pt>
    <dgm:pt modelId="{E0F8261E-0445-455C-B7A3-41325B1C9E29}" type="pres">
      <dgm:prSet presAssocID="{D848A672-3C35-4330-B365-A06867AA23BC}" presName="vert0" presStyleCnt="0">
        <dgm:presLayoutVars>
          <dgm:dir/>
          <dgm:animOne val="branch"/>
          <dgm:animLvl val="lvl"/>
        </dgm:presLayoutVars>
      </dgm:prSet>
      <dgm:spPr/>
    </dgm:pt>
    <dgm:pt modelId="{98FA7362-6958-43A7-BDBA-186675387EBE}" type="pres">
      <dgm:prSet presAssocID="{C2206EFC-7B2F-41A7-B6B0-F675C5AD7737}" presName="thickLine" presStyleLbl="alignNode1" presStyleIdx="0" presStyleCnt="1"/>
      <dgm:spPr/>
    </dgm:pt>
    <dgm:pt modelId="{05277AF5-CAFC-44A6-81C5-BF7B89CC5577}" type="pres">
      <dgm:prSet presAssocID="{C2206EFC-7B2F-41A7-B6B0-F675C5AD7737}" presName="horz1" presStyleCnt="0"/>
      <dgm:spPr/>
    </dgm:pt>
    <dgm:pt modelId="{A3DC6D42-3A85-49E9-BF3F-1CA66B0C9504}" type="pres">
      <dgm:prSet presAssocID="{C2206EFC-7B2F-41A7-B6B0-F675C5AD7737}" presName="tx1" presStyleLbl="revTx" presStyleIdx="0" presStyleCnt="4"/>
      <dgm:spPr/>
    </dgm:pt>
    <dgm:pt modelId="{3D826AD7-D4BC-4025-B323-86B51E6108F4}" type="pres">
      <dgm:prSet presAssocID="{C2206EFC-7B2F-41A7-B6B0-F675C5AD7737}" presName="vert1" presStyleCnt="0"/>
      <dgm:spPr/>
    </dgm:pt>
    <dgm:pt modelId="{B29E831D-CC42-48F6-A6D1-A021D3824878}" type="pres">
      <dgm:prSet presAssocID="{52055073-8113-4F5D-A95D-5B1E8CED5682}" presName="vertSpace2a" presStyleCnt="0"/>
      <dgm:spPr/>
    </dgm:pt>
    <dgm:pt modelId="{28E843FA-085E-45A3-BC16-14D8BE58054B}" type="pres">
      <dgm:prSet presAssocID="{52055073-8113-4F5D-A95D-5B1E8CED5682}" presName="horz2" presStyleCnt="0"/>
      <dgm:spPr/>
    </dgm:pt>
    <dgm:pt modelId="{DFCB565F-D0BB-4B8B-B605-90DE60263BFA}" type="pres">
      <dgm:prSet presAssocID="{52055073-8113-4F5D-A95D-5B1E8CED5682}" presName="horzSpace2" presStyleCnt="0"/>
      <dgm:spPr/>
    </dgm:pt>
    <dgm:pt modelId="{6FFF0256-4E5F-40E3-8D58-BE024F84F9E5}" type="pres">
      <dgm:prSet presAssocID="{52055073-8113-4F5D-A95D-5B1E8CED5682}" presName="tx2" presStyleLbl="revTx" presStyleIdx="1" presStyleCnt="4"/>
      <dgm:spPr/>
    </dgm:pt>
    <dgm:pt modelId="{D6DEC4CE-A327-4AF4-B850-50AD282BE1EA}" type="pres">
      <dgm:prSet presAssocID="{52055073-8113-4F5D-A95D-5B1E8CED5682}" presName="vert2" presStyleCnt="0"/>
      <dgm:spPr/>
    </dgm:pt>
    <dgm:pt modelId="{59482A54-B2F3-42FC-9A7F-B5FFFB38D2F2}" type="pres">
      <dgm:prSet presAssocID="{52055073-8113-4F5D-A95D-5B1E8CED5682}" presName="thinLine2b" presStyleLbl="callout" presStyleIdx="0" presStyleCnt="3"/>
      <dgm:spPr/>
    </dgm:pt>
    <dgm:pt modelId="{5A9F310C-BC8C-41D6-AF77-B754AAF69B13}" type="pres">
      <dgm:prSet presAssocID="{52055073-8113-4F5D-A95D-5B1E8CED5682}" presName="vertSpace2b" presStyleCnt="0"/>
      <dgm:spPr/>
    </dgm:pt>
    <dgm:pt modelId="{7C2BB2C8-8A3A-42B0-B3B6-67C5379BCE32}" type="pres">
      <dgm:prSet presAssocID="{123FB366-595F-4B7F-826C-5F725AF3E76F}" presName="horz2" presStyleCnt="0"/>
      <dgm:spPr/>
    </dgm:pt>
    <dgm:pt modelId="{7E867D7B-F30A-4A2B-AC43-DD36210E5216}" type="pres">
      <dgm:prSet presAssocID="{123FB366-595F-4B7F-826C-5F725AF3E76F}" presName="horzSpace2" presStyleCnt="0"/>
      <dgm:spPr/>
    </dgm:pt>
    <dgm:pt modelId="{9850437B-C7DB-4F81-911C-9079A03B2BE7}" type="pres">
      <dgm:prSet presAssocID="{123FB366-595F-4B7F-826C-5F725AF3E76F}" presName="tx2" presStyleLbl="revTx" presStyleIdx="2" presStyleCnt="4"/>
      <dgm:spPr/>
    </dgm:pt>
    <dgm:pt modelId="{A05FCB26-3EA1-4DFB-904E-B44C66BADBE1}" type="pres">
      <dgm:prSet presAssocID="{123FB366-595F-4B7F-826C-5F725AF3E76F}" presName="vert2" presStyleCnt="0"/>
      <dgm:spPr/>
    </dgm:pt>
    <dgm:pt modelId="{EDE5C18E-6D9F-4751-BEBC-76CCFF86B194}" type="pres">
      <dgm:prSet presAssocID="{123FB366-595F-4B7F-826C-5F725AF3E76F}" presName="thinLine2b" presStyleLbl="callout" presStyleIdx="1" presStyleCnt="3"/>
      <dgm:spPr/>
    </dgm:pt>
    <dgm:pt modelId="{975D9ACD-6DED-4303-A180-D6470C187D48}" type="pres">
      <dgm:prSet presAssocID="{123FB366-595F-4B7F-826C-5F725AF3E76F}" presName="vertSpace2b" presStyleCnt="0"/>
      <dgm:spPr/>
    </dgm:pt>
    <dgm:pt modelId="{25954C34-743A-4D4A-A823-80B49F441B02}" type="pres">
      <dgm:prSet presAssocID="{946DFFDC-D9F8-4BFA-B6FE-D85805D67835}" presName="horz2" presStyleCnt="0"/>
      <dgm:spPr/>
    </dgm:pt>
    <dgm:pt modelId="{FFA78F98-AEB0-4222-A77A-4C692263ADF1}" type="pres">
      <dgm:prSet presAssocID="{946DFFDC-D9F8-4BFA-B6FE-D85805D67835}" presName="horzSpace2" presStyleCnt="0"/>
      <dgm:spPr/>
    </dgm:pt>
    <dgm:pt modelId="{F89CBC7B-64A8-489B-8D87-792253CAFCF5}" type="pres">
      <dgm:prSet presAssocID="{946DFFDC-D9F8-4BFA-B6FE-D85805D67835}" presName="tx2" presStyleLbl="revTx" presStyleIdx="3" presStyleCnt="4"/>
      <dgm:spPr/>
    </dgm:pt>
    <dgm:pt modelId="{CE6F20B7-5F80-4085-AE7A-AA4700CE6ACE}" type="pres">
      <dgm:prSet presAssocID="{946DFFDC-D9F8-4BFA-B6FE-D85805D67835}" presName="vert2" presStyleCnt="0"/>
      <dgm:spPr/>
    </dgm:pt>
    <dgm:pt modelId="{A308A956-8E26-447A-BFD5-E17C596C6C0C}" type="pres">
      <dgm:prSet presAssocID="{946DFFDC-D9F8-4BFA-B6FE-D85805D67835}" presName="thinLine2b" presStyleLbl="callout" presStyleIdx="2" presStyleCnt="3"/>
      <dgm:spPr/>
    </dgm:pt>
    <dgm:pt modelId="{C34807B5-FF6E-4086-BBD4-DC1E3A29A251}" type="pres">
      <dgm:prSet presAssocID="{946DFFDC-D9F8-4BFA-B6FE-D85805D67835}" presName="vertSpace2b" presStyleCnt="0"/>
      <dgm:spPr/>
    </dgm:pt>
  </dgm:ptLst>
  <dgm:cxnLst>
    <dgm:cxn modelId="{19A5B532-9122-4A53-98BD-10C4E923DD89}" type="presOf" srcId="{C2206EFC-7B2F-41A7-B6B0-F675C5AD7737}" destId="{A3DC6D42-3A85-49E9-BF3F-1CA66B0C9504}" srcOrd="0" destOrd="0" presId="urn:microsoft.com/office/officeart/2008/layout/LinedList"/>
    <dgm:cxn modelId="{42B87060-15CC-47DC-8FB3-58139DA83687}" srcId="{C2206EFC-7B2F-41A7-B6B0-F675C5AD7737}" destId="{52055073-8113-4F5D-A95D-5B1E8CED5682}" srcOrd="0" destOrd="0" parTransId="{42F23A59-7506-424F-8BA7-5ECEB3B615BC}" sibTransId="{27F8607D-1AD7-4829-B308-909EC03D43DD}"/>
    <dgm:cxn modelId="{7ED6D34A-072A-4911-8AE4-9BA5D871804A}" type="presOf" srcId="{52055073-8113-4F5D-A95D-5B1E8CED5682}" destId="{6FFF0256-4E5F-40E3-8D58-BE024F84F9E5}" srcOrd="0" destOrd="0" presId="urn:microsoft.com/office/officeart/2008/layout/LinedList"/>
    <dgm:cxn modelId="{AE9B7D72-2995-48F3-B637-9BF66479436F}" type="presOf" srcId="{946DFFDC-D9F8-4BFA-B6FE-D85805D67835}" destId="{F89CBC7B-64A8-489B-8D87-792253CAFCF5}" srcOrd="0" destOrd="0" presId="urn:microsoft.com/office/officeart/2008/layout/LinedList"/>
    <dgm:cxn modelId="{9855D67B-0062-4C04-A141-9163E8441EA4}" srcId="{D848A672-3C35-4330-B365-A06867AA23BC}" destId="{C2206EFC-7B2F-41A7-B6B0-F675C5AD7737}" srcOrd="0" destOrd="0" parTransId="{2F9E4887-4DD5-409D-911A-546F831B08E9}" sibTransId="{ED246F73-0264-48AA-A9A2-20DBF4E898B9}"/>
    <dgm:cxn modelId="{E62C10A1-DCBC-474F-9ECA-45D3AC6312E9}" type="presOf" srcId="{D848A672-3C35-4330-B365-A06867AA23BC}" destId="{E0F8261E-0445-455C-B7A3-41325B1C9E29}" srcOrd="0" destOrd="0" presId="urn:microsoft.com/office/officeart/2008/layout/LinedList"/>
    <dgm:cxn modelId="{5A5520A3-B191-4033-89FB-BDB5F22CDCB5}" srcId="{C2206EFC-7B2F-41A7-B6B0-F675C5AD7737}" destId="{123FB366-595F-4B7F-826C-5F725AF3E76F}" srcOrd="1" destOrd="0" parTransId="{8D65D35D-A6D1-48DB-A704-A9C55BAA2849}" sibTransId="{06ECA604-F7A6-46C4-85A4-EC2CC0A0DD4E}"/>
    <dgm:cxn modelId="{456578A4-75AE-4E78-945F-C96197382CB5}" type="presOf" srcId="{123FB366-595F-4B7F-826C-5F725AF3E76F}" destId="{9850437B-C7DB-4F81-911C-9079A03B2BE7}" srcOrd="0" destOrd="0" presId="urn:microsoft.com/office/officeart/2008/layout/LinedList"/>
    <dgm:cxn modelId="{4DD033BE-554E-4B93-8EA0-E73B56D92E88}" srcId="{C2206EFC-7B2F-41A7-B6B0-F675C5AD7737}" destId="{946DFFDC-D9F8-4BFA-B6FE-D85805D67835}" srcOrd="2" destOrd="0" parTransId="{44F26B59-7D9F-41FB-964A-7B22F9D5FFD3}" sibTransId="{6C4D59BE-BA17-459D-84FF-60927A1BF70F}"/>
    <dgm:cxn modelId="{686137F3-29A5-42FC-AB2F-15A3BA1935F5}" type="presParOf" srcId="{E0F8261E-0445-455C-B7A3-41325B1C9E29}" destId="{98FA7362-6958-43A7-BDBA-186675387EBE}" srcOrd="0" destOrd="0" presId="urn:microsoft.com/office/officeart/2008/layout/LinedList"/>
    <dgm:cxn modelId="{A8329FE0-1E0C-41CE-A211-449415DB10AC}" type="presParOf" srcId="{E0F8261E-0445-455C-B7A3-41325B1C9E29}" destId="{05277AF5-CAFC-44A6-81C5-BF7B89CC5577}" srcOrd="1" destOrd="0" presId="urn:microsoft.com/office/officeart/2008/layout/LinedList"/>
    <dgm:cxn modelId="{E5621EE5-4CCD-4F38-A6D2-4695E936791A}" type="presParOf" srcId="{05277AF5-CAFC-44A6-81C5-BF7B89CC5577}" destId="{A3DC6D42-3A85-49E9-BF3F-1CA66B0C9504}" srcOrd="0" destOrd="0" presId="urn:microsoft.com/office/officeart/2008/layout/LinedList"/>
    <dgm:cxn modelId="{3D73531D-1AA3-4F80-904A-20E6CBF2D679}" type="presParOf" srcId="{05277AF5-CAFC-44A6-81C5-BF7B89CC5577}" destId="{3D826AD7-D4BC-4025-B323-86B51E6108F4}" srcOrd="1" destOrd="0" presId="urn:microsoft.com/office/officeart/2008/layout/LinedList"/>
    <dgm:cxn modelId="{0275F564-3BE7-4529-880B-604F5C4D60C3}" type="presParOf" srcId="{3D826AD7-D4BC-4025-B323-86B51E6108F4}" destId="{B29E831D-CC42-48F6-A6D1-A021D3824878}" srcOrd="0" destOrd="0" presId="urn:microsoft.com/office/officeart/2008/layout/LinedList"/>
    <dgm:cxn modelId="{B8FA8848-B928-4D0D-8967-3A1B1EE3D8C9}" type="presParOf" srcId="{3D826AD7-D4BC-4025-B323-86B51E6108F4}" destId="{28E843FA-085E-45A3-BC16-14D8BE58054B}" srcOrd="1" destOrd="0" presId="urn:microsoft.com/office/officeart/2008/layout/LinedList"/>
    <dgm:cxn modelId="{812ECAC1-7CA1-4FA8-8616-54D6C65AAE41}" type="presParOf" srcId="{28E843FA-085E-45A3-BC16-14D8BE58054B}" destId="{DFCB565F-D0BB-4B8B-B605-90DE60263BFA}" srcOrd="0" destOrd="0" presId="urn:microsoft.com/office/officeart/2008/layout/LinedList"/>
    <dgm:cxn modelId="{90DCB5BF-E766-4B2F-9A82-11B38472BFFD}" type="presParOf" srcId="{28E843FA-085E-45A3-BC16-14D8BE58054B}" destId="{6FFF0256-4E5F-40E3-8D58-BE024F84F9E5}" srcOrd="1" destOrd="0" presId="urn:microsoft.com/office/officeart/2008/layout/LinedList"/>
    <dgm:cxn modelId="{EFFB6343-4379-4808-9528-CB06612EEC5B}" type="presParOf" srcId="{28E843FA-085E-45A3-BC16-14D8BE58054B}" destId="{D6DEC4CE-A327-4AF4-B850-50AD282BE1EA}" srcOrd="2" destOrd="0" presId="urn:microsoft.com/office/officeart/2008/layout/LinedList"/>
    <dgm:cxn modelId="{C921F9D5-309D-4519-8CDA-A386E5780895}" type="presParOf" srcId="{3D826AD7-D4BC-4025-B323-86B51E6108F4}" destId="{59482A54-B2F3-42FC-9A7F-B5FFFB38D2F2}" srcOrd="2" destOrd="0" presId="urn:microsoft.com/office/officeart/2008/layout/LinedList"/>
    <dgm:cxn modelId="{9BCEAD1D-4169-482C-95AA-64E83EE94D1B}" type="presParOf" srcId="{3D826AD7-D4BC-4025-B323-86B51E6108F4}" destId="{5A9F310C-BC8C-41D6-AF77-B754AAF69B13}" srcOrd="3" destOrd="0" presId="urn:microsoft.com/office/officeart/2008/layout/LinedList"/>
    <dgm:cxn modelId="{6B1ADA65-E610-48EF-A666-2B3160CA9B4A}" type="presParOf" srcId="{3D826AD7-D4BC-4025-B323-86B51E6108F4}" destId="{7C2BB2C8-8A3A-42B0-B3B6-67C5379BCE32}" srcOrd="4" destOrd="0" presId="urn:microsoft.com/office/officeart/2008/layout/LinedList"/>
    <dgm:cxn modelId="{B11F7D69-8684-4556-A62C-FA3E615B5EDC}" type="presParOf" srcId="{7C2BB2C8-8A3A-42B0-B3B6-67C5379BCE32}" destId="{7E867D7B-F30A-4A2B-AC43-DD36210E5216}" srcOrd="0" destOrd="0" presId="urn:microsoft.com/office/officeart/2008/layout/LinedList"/>
    <dgm:cxn modelId="{DE4297D5-C581-4E67-87A0-E96C6BD70939}" type="presParOf" srcId="{7C2BB2C8-8A3A-42B0-B3B6-67C5379BCE32}" destId="{9850437B-C7DB-4F81-911C-9079A03B2BE7}" srcOrd="1" destOrd="0" presId="urn:microsoft.com/office/officeart/2008/layout/LinedList"/>
    <dgm:cxn modelId="{C2BBEFF1-EA0E-4335-BEFD-257F5F288501}" type="presParOf" srcId="{7C2BB2C8-8A3A-42B0-B3B6-67C5379BCE32}" destId="{A05FCB26-3EA1-4DFB-904E-B44C66BADBE1}" srcOrd="2" destOrd="0" presId="urn:microsoft.com/office/officeart/2008/layout/LinedList"/>
    <dgm:cxn modelId="{43EA3EB0-D89E-4BF6-8A32-676BE9378A3B}" type="presParOf" srcId="{3D826AD7-D4BC-4025-B323-86B51E6108F4}" destId="{EDE5C18E-6D9F-4751-BEBC-76CCFF86B194}" srcOrd="5" destOrd="0" presId="urn:microsoft.com/office/officeart/2008/layout/LinedList"/>
    <dgm:cxn modelId="{AEEC375C-56D7-4CD2-92B8-D59204B1B5BB}" type="presParOf" srcId="{3D826AD7-D4BC-4025-B323-86B51E6108F4}" destId="{975D9ACD-6DED-4303-A180-D6470C187D48}" srcOrd="6" destOrd="0" presId="urn:microsoft.com/office/officeart/2008/layout/LinedList"/>
    <dgm:cxn modelId="{2A3761DD-08F9-401A-97B6-17162EC33879}" type="presParOf" srcId="{3D826AD7-D4BC-4025-B323-86B51E6108F4}" destId="{25954C34-743A-4D4A-A823-80B49F441B02}" srcOrd="7" destOrd="0" presId="urn:microsoft.com/office/officeart/2008/layout/LinedList"/>
    <dgm:cxn modelId="{CB9B4C71-706D-4034-A453-552999DE614E}" type="presParOf" srcId="{25954C34-743A-4D4A-A823-80B49F441B02}" destId="{FFA78F98-AEB0-4222-A77A-4C692263ADF1}" srcOrd="0" destOrd="0" presId="urn:microsoft.com/office/officeart/2008/layout/LinedList"/>
    <dgm:cxn modelId="{ACC766C2-B458-418A-8AF1-C14D39967411}" type="presParOf" srcId="{25954C34-743A-4D4A-A823-80B49F441B02}" destId="{F89CBC7B-64A8-489B-8D87-792253CAFCF5}" srcOrd="1" destOrd="0" presId="urn:microsoft.com/office/officeart/2008/layout/LinedList"/>
    <dgm:cxn modelId="{2E73B4C0-3D6C-4C9F-806F-288D9CB6A475}" type="presParOf" srcId="{25954C34-743A-4D4A-A823-80B49F441B02}" destId="{CE6F20B7-5F80-4085-AE7A-AA4700CE6ACE}" srcOrd="2" destOrd="0" presId="urn:microsoft.com/office/officeart/2008/layout/LinedList"/>
    <dgm:cxn modelId="{EA61E1F2-6205-4867-B9CE-4E652D559C2A}" type="presParOf" srcId="{3D826AD7-D4BC-4025-B323-86B51E6108F4}" destId="{A308A956-8E26-447A-BFD5-E17C596C6C0C}" srcOrd="8" destOrd="0" presId="urn:microsoft.com/office/officeart/2008/layout/LinedList"/>
    <dgm:cxn modelId="{0CD88DE7-79A8-45DE-9044-FF15933C50BB}" type="presParOf" srcId="{3D826AD7-D4BC-4025-B323-86B51E6108F4}" destId="{C34807B5-FF6E-4086-BBD4-DC1E3A29A25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8B99A39-5963-40D3-B20C-8E6B6B3E8F81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EC"/>
        </a:p>
      </dgm:t>
    </dgm:pt>
    <dgm:pt modelId="{19033A2C-4937-44EA-9A81-F36715AC3FC8}">
      <dgm:prSet/>
      <dgm:spPr/>
      <dgm:t>
        <a:bodyPr/>
        <a:lstStyle/>
        <a:p>
          <a:pPr rtl="0"/>
          <a:r>
            <a:rPr lang="es-EC"/>
            <a:t>Crecimiento </a:t>
          </a:r>
        </a:p>
      </dgm:t>
    </dgm:pt>
    <dgm:pt modelId="{561E00CA-4E77-4172-846F-EEA203D31EEC}" type="parTrans" cxnId="{2F0809CF-76F9-47E3-B20B-A44448AF13CB}">
      <dgm:prSet/>
      <dgm:spPr/>
      <dgm:t>
        <a:bodyPr/>
        <a:lstStyle/>
        <a:p>
          <a:endParaRPr lang="es-EC"/>
        </a:p>
      </dgm:t>
    </dgm:pt>
    <dgm:pt modelId="{CA25E98C-0A5B-411C-91D1-2DB2E8F12F64}" type="sibTrans" cxnId="{2F0809CF-76F9-47E3-B20B-A44448AF13CB}">
      <dgm:prSet/>
      <dgm:spPr/>
      <dgm:t>
        <a:bodyPr/>
        <a:lstStyle/>
        <a:p>
          <a:endParaRPr lang="es-EC"/>
        </a:p>
      </dgm:t>
    </dgm:pt>
    <dgm:pt modelId="{3E7FC41C-44C5-4AA1-84EC-C67A66670A03}">
      <dgm:prSet/>
      <dgm:spPr/>
      <dgm:t>
        <a:bodyPr/>
        <a:lstStyle/>
        <a:p>
          <a:pPr rtl="0"/>
          <a:r>
            <a:rPr lang="es-EC" dirty="0"/>
            <a:t>Cantidad de sustratos esenciales </a:t>
          </a:r>
        </a:p>
      </dgm:t>
    </dgm:pt>
    <dgm:pt modelId="{063347B6-A1C4-4758-BE22-3EEB2F171963}" type="parTrans" cxnId="{1FB10434-5E45-4E0D-B805-3D6D29ECAF79}">
      <dgm:prSet/>
      <dgm:spPr/>
      <dgm:t>
        <a:bodyPr/>
        <a:lstStyle/>
        <a:p>
          <a:endParaRPr lang="es-EC"/>
        </a:p>
      </dgm:t>
    </dgm:pt>
    <dgm:pt modelId="{FA101E8D-FFC6-4BAD-BFD4-0CF8F51F6C4A}" type="sibTrans" cxnId="{1FB10434-5E45-4E0D-B805-3D6D29ECAF79}">
      <dgm:prSet/>
      <dgm:spPr/>
      <dgm:t>
        <a:bodyPr/>
        <a:lstStyle/>
        <a:p>
          <a:endParaRPr lang="es-EC"/>
        </a:p>
      </dgm:t>
    </dgm:pt>
    <dgm:pt modelId="{9C0F29D4-67EB-495B-8A59-3145A4390A03}">
      <dgm:prSet/>
      <dgm:spPr/>
      <dgm:t>
        <a:bodyPr/>
        <a:lstStyle/>
        <a:p>
          <a:pPr rtl="0"/>
          <a:r>
            <a:rPr lang="es-EC"/>
            <a:t>Carbono </a:t>
          </a:r>
        </a:p>
      </dgm:t>
    </dgm:pt>
    <dgm:pt modelId="{7D1B9ED1-B932-498C-9B3B-694CB00BFA6B}" type="parTrans" cxnId="{471798DD-EDD1-463B-8FA8-E11639DCC451}">
      <dgm:prSet/>
      <dgm:spPr/>
      <dgm:t>
        <a:bodyPr/>
        <a:lstStyle/>
        <a:p>
          <a:endParaRPr lang="es-EC"/>
        </a:p>
      </dgm:t>
    </dgm:pt>
    <dgm:pt modelId="{25E06722-106C-4290-ACEE-44A26D359661}" type="sibTrans" cxnId="{471798DD-EDD1-463B-8FA8-E11639DCC451}">
      <dgm:prSet/>
      <dgm:spPr/>
      <dgm:t>
        <a:bodyPr/>
        <a:lstStyle/>
        <a:p>
          <a:endParaRPr lang="es-EC"/>
        </a:p>
      </dgm:t>
    </dgm:pt>
    <dgm:pt modelId="{56755CEF-AA10-4B00-B270-9EFEFCFC2EAF}">
      <dgm:prSet/>
      <dgm:spPr/>
      <dgm:t>
        <a:bodyPr/>
        <a:lstStyle/>
        <a:p>
          <a:pPr rtl="0"/>
          <a:r>
            <a:rPr lang="es-EC" dirty="0"/>
            <a:t>Nitrógeno</a:t>
          </a:r>
        </a:p>
      </dgm:t>
    </dgm:pt>
    <dgm:pt modelId="{2612175B-72D0-4708-9126-A0AB743B25A5}" type="parTrans" cxnId="{E1644ED5-C44E-4268-924B-03FE37612EA5}">
      <dgm:prSet/>
      <dgm:spPr/>
      <dgm:t>
        <a:bodyPr/>
        <a:lstStyle/>
        <a:p>
          <a:endParaRPr lang="es-EC"/>
        </a:p>
      </dgm:t>
    </dgm:pt>
    <dgm:pt modelId="{13D71A7A-5E25-429F-8F87-6DC3B1BD9D65}" type="sibTrans" cxnId="{E1644ED5-C44E-4268-924B-03FE37612EA5}">
      <dgm:prSet/>
      <dgm:spPr/>
      <dgm:t>
        <a:bodyPr/>
        <a:lstStyle/>
        <a:p>
          <a:endParaRPr lang="es-EC"/>
        </a:p>
      </dgm:t>
    </dgm:pt>
    <dgm:pt modelId="{C18B3BED-367B-4507-A815-8C5B852DBFEF}" type="pres">
      <dgm:prSet presAssocID="{08B99A39-5963-40D3-B20C-8E6B6B3E8F81}" presName="Name0" presStyleCnt="0">
        <dgm:presLayoutVars>
          <dgm:chMax val="7"/>
          <dgm:dir/>
          <dgm:animOne val="branch"/>
        </dgm:presLayoutVars>
      </dgm:prSet>
      <dgm:spPr/>
    </dgm:pt>
    <dgm:pt modelId="{58C5935B-384C-49FA-97B3-CA863E2B61B7}" type="pres">
      <dgm:prSet presAssocID="{19033A2C-4937-44EA-9A81-F36715AC3FC8}" presName="parTx1" presStyleLbl="node1" presStyleIdx="0" presStyleCnt="2"/>
      <dgm:spPr/>
    </dgm:pt>
    <dgm:pt modelId="{31F1F9C1-FB4A-4727-9DB2-5FAEE0B683FE}" type="pres">
      <dgm:prSet presAssocID="{3E7FC41C-44C5-4AA1-84EC-C67A66670A03}" presName="parTx2" presStyleLbl="node1" presStyleIdx="1" presStyleCnt="2"/>
      <dgm:spPr/>
    </dgm:pt>
    <dgm:pt modelId="{0A2CEEB6-EF8F-4CF2-9127-A04F3B20FE70}" type="pres">
      <dgm:prSet presAssocID="{3E7FC41C-44C5-4AA1-84EC-C67A66670A03}" presName="spPre2" presStyleCnt="0"/>
      <dgm:spPr/>
    </dgm:pt>
    <dgm:pt modelId="{EDDBE3C3-C264-4CEA-A40C-F15917660077}" type="pres">
      <dgm:prSet presAssocID="{3E7FC41C-44C5-4AA1-84EC-C67A66670A03}" presName="chLin2" presStyleCnt="0"/>
      <dgm:spPr/>
    </dgm:pt>
    <dgm:pt modelId="{5E8F8F36-370B-409E-9A27-FDB3E8B91068}" type="pres">
      <dgm:prSet presAssocID="{7D1B9ED1-B932-498C-9B3B-694CB00BFA6B}" presName="Name45" presStyleLbl="parChTrans1D1" presStyleIdx="0" presStyleCnt="4"/>
      <dgm:spPr/>
    </dgm:pt>
    <dgm:pt modelId="{DB19C944-270D-4565-8BFC-1D0904A123EE}" type="pres">
      <dgm:prSet presAssocID="{9C0F29D4-67EB-495B-8A59-3145A4390A03}" presName="txAndLines2" presStyleCnt="0"/>
      <dgm:spPr/>
    </dgm:pt>
    <dgm:pt modelId="{4C5EAB01-92E7-46C5-8F50-54F4EF8A3DB5}" type="pres">
      <dgm:prSet presAssocID="{9C0F29D4-67EB-495B-8A59-3145A4390A03}" presName="anchor2" presStyleCnt="0"/>
      <dgm:spPr/>
    </dgm:pt>
    <dgm:pt modelId="{2204DE5B-3841-4F4A-B4A1-472BFD3C81C6}" type="pres">
      <dgm:prSet presAssocID="{9C0F29D4-67EB-495B-8A59-3145A4390A03}" presName="backup2" presStyleCnt="0"/>
      <dgm:spPr/>
    </dgm:pt>
    <dgm:pt modelId="{6F3CF112-7394-4C3C-A3C3-60B5E9D825E7}" type="pres">
      <dgm:prSet presAssocID="{9C0F29D4-67EB-495B-8A59-3145A4390A03}" presName="preLine2" presStyleLbl="parChTrans1D1" presStyleIdx="1" presStyleCnt="4"/>
      <dgm:spPr/>
    </dgm:pt>
    <dgm:pt modelId="{F5FCC8BE-CE37-4C24-BC30-A17FF9EEED77}" type="pres">
      <dgm:prSet presAssocID="{9C0F29D4-67EB-495B-8A59-3145A4390A03}" presName="desTx2" presStyleLbl="revTx" presStyleIdx="0" presStyleCnt="0">
        <dgm:presLayoutVars>
          <dgm:bulletEnabled val="1"/>
        </dgm:presLayoutVars>
      </dgm:prSet>
      <dgm:spPr/>
    </dgm:pt>
    <dgm:pt modelId="{67409964-9CE7-4699-AE41-24169BEEFD5E}" type="pres">
      <dgm:prSet presAssocID="{2612175B-72D0-4708-9126-A0AB743B25A5}" presName="Name45" presStyleLbl="parChTrans1D1" presStyleIdx="2" presStyleCnt="4"/>
      <dgm:spPr/>
    </dgm:pt>
    <dgm:pt modelId="{6C5BD105-7ED5-4E20-890A-0C39CCB99360}" type="pres">
      <dgm:prSet presAssocID="{56755CEF-AA10-4B00-B270-9EFEFCFC2EAF}" presName="txAndLines2" presStyleCnt="0"/>
      <dgm:spPr/>
    </dgm:pt>
    <dgm:pt modelId="{343CADC0-6528-48F8-93B2-AFAFEB1839DE}" type="pres">
      <dgm:prSet presAssocID="{56755CEF-AA10-4B00-B270-9EFEFCFC2EAF}" presName="anchor2" presStyleCnt="0"/>
      <dgm:spPr/>
    </dgm:pt>
    <dgm:pt modelId="{A333ED3A-8FD5-45AD-8C42-459FDDC8665A}" type="pres">
      <dgm:prSet presAssocID="{56755CEF-AA10-4B00-B270-9EFEFCFC2EAF}" presName="backup2" presStyleCnt="0"/>
      <dgm:spPr/>
    </dgm:pt>
    <dgm:pt modelId="{B55F8B21-B38B-4650-ADCF-E79DA8B31603}" type="pres">
      <dgm:prSet presAssocID="{56755CEF-AA10-4B00-B270-9EFEFCFC2EAF}" presName="preLine2" presStyleLbl="parChTrans1D1" presStyleIdx="3" presStyleCnt="4"/>
      <dgm:spPr/>
    </dgm:pt>
    <dgm:pt modelId="{2C6AD612-6A9D-4BA7-A996-677EC242E683}" type="pres">
      <dgm:prSet presAssocID="{56755CEF-AA10-4B00-B270-9EFEFCFC2EAF}" presName="desTx2" presStyleLbl="revTx" presStyleIdx="0" presStyleCnt="0">
        <dgm:presLayoutVars>
          <dgm:bulletEnabled val="1"/>
        </dgm:presLayoutVars>
      </dgm:prSet>
      <dgm:spPr/>
    </dgm:pt>
  </dgm:ptLst>
  <dgm:cxnLst>
    <dgm:cxn modelId="{1FB10434-5E45-4E0D-B805-3D6D29ECAF79}" srcId="{08B99A39-5963-40D3-B20C-8E6B6B3E8F81}" destId="{3E7FC41C-44C5-4AA1-84EC-C67A66670A03}" srcOrd="1" destOrd="0" parTransId="{063347B6-A1C4-4758-BE22-3EEB2F171963}" sibTransId="{FA101E8D-FFC6-4BAD-BFD4-0CF8F51F6C4A}"/>
    <dgm:cxn modelId="{8427F166-9B50-46DB-8B8A-FC494114369D}" type="presOf" srcId="{9C0F29D4-67EB-495B-8A59-3145A4390A03}" destId="{F5FCC8BE-CE37-4C24-BC30-A17FF9EEED77}" srcOrd="0" destOrd="0" presId="urn:microsoft.com/office/officeart/2009/3/layout/SubStepProcess"/>
    <dgm:cxn modelId="{4C827B48-D441-44BF-B1C5-105B0B5E98C6}" type="presOf" srcId="{08B99A39-5963-40D3-B20C-8E6B6B3E8F81}" destId="{C18B3BED-367B-4507-A815-8C5B852DBFEF}" srcOrd="0" destOrd="0" presId="urn:microsoft.com/office/officeart/2009/3/layout/SubStepProcess"/>
    <dgm:cxn modelId="{C16A5F50-30A5-4665-AD09-8094C61980C7}" type="presOf" srcId="{19033A2C-4937-44EA-9A81-F36715AC3FC8}" destId="{58C5935B-384C-49FA-97B3-CA863E2B61B7}" srcOrd="0" destOrd="0" presId="urn:microsoft.com/office/officeart/2009/3/layout/SubStepProcess"/>
    <dgm:cxn modelId="{2067BC56-E9E3-4547-ABFE-276FCBC1EF81}" type="presOf" srcId="{3E7FC41C-44C5-4AA1-84EC-C67A66670A03}" destId="{31F1F9C1-FB4A-4727-9DB2-5FAEE0B683FE}" srcOrd="0" destOrd="0" presId="urn:microsoft.com/office/officeart/2009/3/layout/SubStepProcess"/>
    <dgm:cxn modelId="{1B5ED190-5D4F-4C36-9363-96B0D104CC1F}" type="presOf" srcId="{56755CEF-AA10-4B00-B270-9EFEFCFC2EAF}" destId="{2C6AD612-6A9D-4BA7-A996-677EC242E683}" srcOrd="0" destOrd="0" presId="urn:microsoft.com/office/officeart/2009/3/layout/SubStepProcess"/>
    <dgm:cxn modelId="{2F0809CF-76F9-47E3-B20B-A44448AF13CB}" srcId="{08B99A39-5963-40D3-B20C-8E6B6B3E8F81}" destId="{19033A2C-4937-44EA-9A81-F36715AC3FC8}" srcOrd="0" destOrd="0" parTransId="{561E00CA-4E77-4172-846F-EEA203D31EEC}" sibTransId="{CA25E98C-0A5B-411C-91D1-2DB2E8F12F64}"/>
    <dgm:cxn modelId="{E1644ED5-C44E-4268-924B-03FE37612EA5}" srcId="{3E7FC41C-44C5-4AA1-84EC-C67A66670A03}" destId="{56755CEF-AA10-4B00-B270-9EFEFCFC2EAF}" srcOrd="1" destOrd="0" parTransId="{2612175B-72D0-4708-9126-A0AB743B25A5}" sibTransId="{13D71A7A-5E25-429F-8F87-6DC3B1BD9D65}"/>
    <dgm:cxn modelId="{471798DD-EDD1-463B-8FA8-E11639DCC451}" srcId="{3E7FC41C-44C5-4AA1-84EC-C67A66670A03}" destId="{9C0F29D4-67EB-495B-8A59-3145A4390A03}" srcOrd="0" destOrd="0" parTransId="{7D1B9ED1-B932-498C-9B3B-694CB00BFA6B}" sibTransId="{25E06722-106C-4290-ACEE-44A26D359661}"/>
    <dgm:cxn modelId="{22311BEA-34F9-480B-B00C-DE859DBC91F3}" type="presParOf" srcId="{C18B3BED-367B-4507-A815-8C5B852DBFEF}" destId="{58C5935B-384C-49FA-97B3-CA863E2B61B7}" srcOrd="0" destOrd="0" presId="urn:microsoft.com/office/officeart/2009/3/layout/SubStepProcess"/>
    <dgm:cxn modelId="{9D8DF562-5775-4B2C-9B2E-B179D8D08F87}" type="presParOf" srcId="{C18B3BED-367B-4507-A815-8C5B852DBFEF}" destId="{31F1F9C1-FB4A-4727-9DB2-5FAEE0B683FE}" srcOrd="1" destOrd="0" presId="urn:microsoft.com/office/officeart/2009/3/layout/SubStepProcess"/>
    <dgm:cxn modelId="{28FA9119-B35D-42C6-B761-DE60A256620E}" type="presParOf" srcId="{C18B3BED-367B-4507-A815-8C5B852DBFEF}" destId="{0A2CEEB6-EF8F-4CF2-9127-A04F3B20FE70}" srcOrd="2" destOrd="0" presId="urn:microsoft.com/office/officeart/2009/3/layout/SubStepProcess"/>
    <dgm:cxn modelId="{0D81CC11-EC29-4309-8D64-87A637F9FF81}" type="presParOf" srcId="{C18B3BED-367B-4507-A815-8C5B852DBFEF}" destId="{EDDBE3C3-C264-4CEA-A40C-F15917660077}" srcOrd="3" destOrd="0" presId="urn:microsoft.com/office/officeart/2009/3/layout/SubStepProcess"/>
    <dgm:cxn modelId="{F9314047-ED21-4154-ACB2-001968DC1EF6}" type="presParOf" srcId="{EDDBE3C3-C264-4CEA-A40C-F15917660077}" destId="{5E8F8F36-370B-409E-9A27-FDB3E8B91068}" srcOrd="0" destOrd="0" presId="urn:microsoft.com/office/officeart/2009/3/layout/SubStepProcess"/>
    <dgm:cxn modelId="{FBC4C0AD-C568-4BD9-A172-3352BB2664FE}" type="presParOf" srcId="{EDDBE3C3-C264-4CEA-A40C-F15917660077}" destId="{DB19C944-270D-4565-8BFC-1D0904A123EE}" srcOrd="1" destOrd="0" presId="urn:microsoft.com/office/officeart/2009/3/layout/SubStepProcess"/>
    <dgm:cxn modelId="{19D52BB7-EF15-420A-9A2A-43E430508651}" type="presParOf" srcId="{DB19C944-270D-4565-8BFC-1D0904A123EE}" destId="{4C5EAB01-92E7-46C5-8F50-54F4EF8A3DB5}" srcOrd="0" destOrd="0" presId="urn:microsoft.com/office/officeart/2009/3/layout/SubStepProcess"/>
    <dgm:cxn modelId="{5E34D24D-CCCC-4794-A78F-647BD0A4863A}" type="presParOf" srcId="{DB19C944-270D-4565-8BFC-1D0904A123EE}" destId="{2204DE5B-3841-4F4A-B4A1-472BFD3C81C6}" srcOrd="1" destOrd="0" presId="urn:microsoft.com/office/officeart/2009/3/layout/SubStepProcess"/>
    <dgm:cxn modelId="{15121137-C340-4ACF-B6D5-472C266A55F0}" type="presParOf" srcId="{DB19C944-270D-4565-8BFC-1D0904A123EE}" destId="{6F3CF112-7394-4C3C-A3C3-60B5E9D825E7}" srcOrd="2" destOrd="0" presId="urn:microsoft.com/office/officeart/2009/3/layout/SubStepProcess"/>
    <dgm:cxn modelId="{8D589D8D-C66A-4338-A9DD-A88B140B8F7E}" type="presParOf" srcId="{DB19C944-270D-4565-8BFC-1D0904A123EE}" destId="{F5FCC8BE-CE37-4C24-BC30-A17FF9EEED77}" srcOrd="3" destOrd="0" presId="urn:microsoft.com/office/officeart/2009/3/layout/SubStepProcess"/>
    <dgm:cxn modelId="{B82E885A-E729-40B2-AA9D-E31A31053128}" type="presParOf" srcId="{EDDBE3C3-C264-4CEA-A40C-F15917660077}" destId="{67409964-9CE7-4699-AE41-24169BEEFD5E}" srcOrd="2" destOrd="0" presId="urn:microsoft.com/office/officeart/2009/3/layout/SubStepProcess"/>
    <dgm:cxn modelId="{3CAA9BFC-7783-4A76-9FF3-7602C33D48D1}" type="presParOf" srcId="{EDDBE3C3-C264-4CEA-A40C-F15917660077}" destId="{6C5BD105-7ED5-4E20-890A-0C39CCB99360}" srcOrd="3" destOrd="0" presId="urn:microsoft.com/office/officeart/2009/3/layout/SubStepProcess"/>
    <dgm:cxn modelId="{14CC47C8-C8F2-4195-9635-9CEEB36A3730}" type="presParOf" srcId="{6C5BD105-7ED5-4E20-890A-0C39CCB99360}" destId="{343CADC0-6528-48F8-93B2-AFAFEB1839DE}" srcOrd="0" destOrd="0" presId="urn:microsoft.com/office/officeart/2009/3/layout/SubStepProcess"/>
    <dgm:cxn modelId="{B2666949-CF92-4CC2-B3C9-307B0EC3A8AC}" type="presParOf" srcId="{6C5BD105-7ED5-4E20-890A-0C39CCB99360}" destId="{A333ED3A-8FD5-45AD-8C42-459FDDC8665A}" srcOrd="1" destOrd="0" presId="urn:microsoft.com/office/officeart/2009/3/layout/SubStepProcess"/>
    <dgm:cxn modelId="{B706DA35-DFB6-45DC-BFA7-1251C91D8E4F}" type="presParOf" srcId="{6C5BD105-7ED5-4E20-890A-0C39CCB99360}" destId="{B55F8B21-B38B-4650-ADCF-E79DA8B31603}" srcOrd="2" destOrd="0" presId="urn:microsoft.com/office/officeart/2009/3/layout/SubStepProcess"/>
    <dgm:cxn modelId="{1273A9CE-C3EC-474A-A7AF-A32E58B8B0C3}" type="presParOf" srcId="{6C5BD105-7ED5-4E20-890A-0C39CCB99360}" destId="{2C6AD612-6A9D-4BA7-A996-677EC242E68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A039F85-E45B-4203-A2A4-CFDFB77BF759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6976DEB-7DEC-4D3B-8F94-6C56305D4D36}">
      <dgm:prSet/>
      <dgm:spPr/>
      <dgm:t>
        <a:bodyPr/>
        <a:lstStyle/>
        <a:p>
          <a:pPr rtl="0"/>
          <a:r>
            <a:rPr lang="es-EC"/>
            <a:t>72 horas </a:t>
          </a:r>
        </a:p>
      </dgm:t>
    </dgm:pt>
    <dgm:pt modelId="{0BBC771D-3712-454C-A396-9896E1E47B89}" type="parTrans" cxnId="{8BD1AF6F-BE10-4249-A02A-7D0FFF6125D5}">
      <dgm:prSet/>
      <dgm:spPr/>
      <dgm:t>
        <a:bodyPr/>
        <a:lstStyle/>
        <a:p>
          <a:endParaRPr lang="es-EC"/>
        </a:p>
      </dgm:t>
    </dgm:pt>
    <dgm:pt modelId="{0B0FA63E-C4B3-4C83-A461-F0F1CD976C42}" type="sibTrans" cxnId="{8BD1AF6F-BE10-4249-A02A-7D0FFF6125D5}">
      <dgm:prSet/>
      <dgm:spPr/>
      <dgm:t>
        <a:bodyPr/>
        <a:lstStyle/>
        <a:p>
          <a:endParaRPr lang="es-EC"/>
        </a:p>
      </dgm:t>
    </dgm:pt>
    <dgm:pt modelId="{6F31151B-7B78-4768-A957-133C1727F55A}">
      <dgm:prSet/>
      <dgm:spPr/>
      <dgm:t>
        <a:bodyPr/>
        <a:lstStyle/>
        <a:p>
          <a:pPr rtl="0"/>
          <a:r>
            <a:rPr lang="es-EC" dirty="0"/>
            <a:t>Biomasa </a:t>
          </a:r>
        </a:p>
      </dgm:t>
    </dgm:pt>
    <dgm:pt modelId="{39EF9EE3-9E06-446A-A3D1-DA7522684553}" type="parTrans" cxnId="{298A4019-6C6A-4FA3-B703-C3821077D6B3}">
      <dgm:prSet/>
      <dgm:spPr/>
      <dgm:t>
        <a:bodyPr/>
        <a:lstStyle/>
        <a:p>
          <a:endParaRPr lang="es-EC"/>
        </a:p>
      </dgm:t>
    </dgm:pt>
    <dgm:pt modelId="{5F159592-7F3B-4C80-9EC7-C788C063ED94}" type="sibTrans" cxnId="{298A4019-6C6A-4FA3-B703-C3821077D6B3}">
      <dgm:prSet/>
      <dgm:spPr/>
      <dgm:t>
        <a:bodyPr/>
        <a:lstStyle/>
        <a:p>
          <a:endParaRPr lang="es-EC"/>
        </a:p>
      </dgm:t>
    </dgm:pt>
    <dgm:pt modelId="{44B85913-9D2F-4A06-8EF2-A35E70D67F4A}">
      <dgm:prSet/>
      <dgm:spPr/>
      <dgm:t>
        <a:bodyPr/>
        <a:lstStyle/>
        <a:p>
          <a:pPr rtl="0"/>
          <a:r>
            <a:rPr lang="es-EC" dirty="0"/>
            <a:t>Rendimiento</a:t>
          </a:r>
        </a:p>
      </dgm:t>
    </dgm:pt>
    <dgm:pt modelId="{53C2E306-7D3A-4388-B055-C23491F8101E}" type="parTrans" cxnId="{821408AE-4B1F-48F5-BE4A-1D7545AA029E}">
      <dgm:prSet/>
      <dgm:spPr/>
      <dgm:t>
        <a:bodyPr/>
        <a:lstStyle/>
        <a:p>
          <a:endParaRPr lang="es-EC"/>
        </a:p>
      </dgm:t>
    </dgm:pt>
    <dgm:pt modelId="{12BCAB12-350A-4C2E-8899-0AE2E7960DD6}" type="sibTrans" cxnId="{821408AE-4B1F-48F5-BE4A-1D7545AA029E}">
      <dgm:prSet/>
      <dgm:spPr/>
      <dgm:t>
        <a:bodyPr/>
        <a:lstStyle/>
        <a:p>
          <a:endParaRPr lang="es-EC"/>
        </a:p>
      </dgm:t>
    </dgm:pt>
    <dgm:pt modelId="{45654E99-A74C-4357-ADC5-B11763098186}" type="pres">
      <dgm:prSet presAssocID="{EA039F85-E45B-4203-A2A4-CFDFB77BF759}" presName="Name0" presStyleCnt="0">
        <dgm:presLayoutVars>
          <dgm:dir/>
          <dgm:resizeHandles val="exact"/>
        </dgm:presLayoutVars>
      </dgm:prSet>
      <dgm:spPr/>
    </dgm:pt>
    <dgm:pt modelId="{B28BE09C-140A-41E7-B589-42AE7AE843FE}" type="pres">
      <dgm:prSet presAssocID="{26976DEB-7DEC-4D3B-8F94-6C56305D4D36}" presName="node" presStyleLbl="node1" presStyleIdx="0" presStyleCnt="3">
        <dgm:presLayoutVars>
          <dgm:bulletEnabled val="1"/>
        </dgm:presLayoutVars>
      </dgm:prSet>
      <dgm:spPr/>
    </dgm:pt>
    <dgm:pt modelId="{44BE7753-4DBE-498B-B185-A4C2EBA3EDA2}" type="pres">
      <dgm:prSet presAssocID="{0B0FA63E-C4B3-4C83-A461-F0F1CD976C42}" presName="sibTrans" presStyleLbl="sibTrans2D1" presStyleIdx="0" presStyleCnt="2"/>
      <dgm:spPr/>
    </dgm:pt>
    <dgm:pt modelId="{48779400-AA6A-430C-9AC6-06B4CA2AF4F4}" type="pres">
      <dgm:prSet presAssocID="{0B0FA63E-C4B3-4C83-A461-F0F1CD976C42}" presName="connectorText" presStyleLbl="sibTrans2D1" presStyleIdx="0" presStyleCnt="2"/>
      <dgm:spPr/>
    </dgm:pt>
    <dgm:pt modelId="{B1E52347-DF4A-45AC-B148-E84BAEB352D1}" type="pres">
      <dgm:prSet presAssocID="{6F31151B-7B78-4768-A957-133C1727F55A}" presName="node" presStyleLbl="node1" presStyleIdx="1" presStyleCnt="3">
        <dgm:presLayoutVars>
          <dgm:bulletEnabled val="1"/>
        </dgm:presLayoutVars>
      </dgm:prSet>
      <dgm:spPr/>
    </dgm:pt>
    <dgm:pt modelId="{C88E3EA3-9178-466A-9240-D4611AAFE750}" type="pres">
      <dgm:prSet presAssocID="{5F159592-7F3B-4C80-9EC7-C788C063ED94}" presName="sibTrans" presStyleLbl="sibTrans2D1" presStyleIdx="1" presStyleCnt="2"/>
      <dgm:spPr/>
    </dgm:pt>
    <dgm:pt modelId="{67461A7B-D874-4BA7-8BA1-29EFFF6DE2F0}" type="pres">
      <dgm:prSet presAssocID="{5F159592-7F3B-4C80-9EC7-C788C063ED94}" presName="connectorText" presStyleLbl="sibTrans2D1" presStyleIdx="1" presStyleCnt="2"/>
      <dgm:spPr/>
    </dgm:pt>
    <dgm:pt modelId="{DFEB9E77-BD93-4276-9F80-A94264241BA3}" type="pres">
      <dgm:prSet presAssocID="{44B85913-9D2F-4A06-8EF2-A35E70D67F4A}" presName="node" presStyleLbl="node1" presStyleIdx="2" presStyleCnt="3">
        <dgm:presLayoutVars>
          <dgm:bulletEnabled val="1"/>
        </dgm:presLayoutVars>
      </dgm:prSet>
      <dgm:spPr/>
    </dgm:pt>
  </dgm:ptLst>
  <dgm:cxnLst>
    <dgm:cxn modelId="{298A4019-6C6A-4FA3-B703-C3821077D6B3}" srcId="{EA039F85-E45B-4203-A2A4-CFDFB77BF759}" destId="{6F31151B-7B78-4768-A957-133C1727F55A}" srcOrd="1" destOrd="0" parTransId="{39EF9EE3-9E06-446A-A3D1-DA7522684553}" sibTransId="{5F159592-7F3B-4C80-9EC7-C788C063ED94}"/>
    <dgm:cxn modelId="{1CC50B41-DF3A-43B3-812E-DBFA8E453450}" type="presOf" srcId="{6F31151B-7B78-4768-A957-133C1727F55A}" destId="{B1E52347-DF4A-45AC-B148-E84BAEB352D1}" srcOrd="0" destOrd="0" presId="urn:microsoft.com/office/officeart/2005/8/layout/process1"/>
    <dgm:cxn modelId="{FB405161-721C-4954-B6F4-8552C0423B36}" type="presOf" srcId="{0B0FA63E-C4B3-4C83-A461-F0F1CD976C42}" destId="{48779400-AA6A-430C-9AC6-06B4CA2AF4F4}" srcOrd="1" destOrd="0" presId="urn:microsoft.com/office/officeart/2005/8/layout/process1"/>
    <dgm:cxn modelId="{7A5BD44B-D77A-4E83-BCF6-7C2D643994FE}" type="presOf" srcId="{26976DEB-7DEC-4D3B-8F94-6C56305D4D36}" destId="{B28BE09C-140A-41E7-B589-42AE7AE843FE}" srcOrd="0" destOrd="0" presId="urn:microsoft.com/office/officeart/2005/8/layout/process1"/>
    <dgm:cxn modelId="{6AB24C6E-2813-4005-B826-09FBFADE6860}" type="presOf" srcId="{EA039F85-E45B-4203-A2A4-CFDFB77BF759}" destId="{45654E99-A74C-4357-ADC5-B11763098186}" srcOrd="0" destOrd="0" presId="urn:microsoft.com/office/officeart/2005/8/layout/process1"/>
    <dgm:cxn modelId="{8BD1AF6F-BE10-4249-A02A-7D0FFF6125D5}" srcId="{EA039F85-E45B-4203-A2A4-CFDFB77BF759}" destId="{26976DEB-7DEC-4D3B-8F94-6C56305D4D36}" srcOrd="0" destOrd="0" parTransId="{0BBC771D-3712-454C-A396-9896E1E47B89}" sibTransId="{0B0FA63E-C4B3-4C83-A461-F0F1CD976C42}"/>
    <dgm:cxn modelId="{C6ABB38B-1383-4934-9330-6097EF529EE1}" type="presOf" srcId="{5F159592-7F3B-4C80-9EC7-C788C063ED94}" destId="{67461A7B-D874-4BA7-8BA1-29EFFF6DE2F0}" srcOrd="1" destOrd="0" presId="urn:microsoft.com/office/officeart/2005/8/layout/process1"/>
    <dgm:cxn modelId="{73F2C38B-56E6-4C78-86C6-7B80888D9F1B}" type="presOf" srcId="{0B0FA63E-C4B3-4C83-A461-F0F1CD976C42}" destId="{44BE7753-4DBE-498B-B185-A4C2EBA3EDA2}" srcOrd="0" destOrd="0" presId="urn:microsoft.com/office/officeart/2005/8/layout/process1"/>
    <dgm:cxn modelId="{F51AFF98-9022-4F44-8210-FDB7FDFB9427}" type="presOf" srcId="{5F159592-7F3B-4C80-9EC7-C788C063ED94}" destId="{C88E3EA3-9178-466A-9240-D4611AAFE750}" srcOrd="0" destOrd="0" presId="urn:microsoft.com/office/officeart/2005/8/layout/process1"/>
    <dgm:cxn modelId="{821408AE-4B1F-48F5-BE4A-1D7545AA029E}" srcId="{EA039F85-E45B-4203-A2A4-CFDFB77BF759}" destId="{44B85913-9D2F-4A06-8EF2-A35E70D67F4A}" srcOrd="2" destOrd="0" parTransId="{53C2E306-7D3A-4388-B055-C23491F8101E}" sibTransId="{12BCAB12-350A-4C2E-8899-0AE2E7960DD6}"/>
    <dgm:cxn modelId="{825255E5-1C57-4264-8188-E3851035E6F9}" type="presOf" srcId="{44B85913-9D2F-4A06-8EF2-A35E70D67F4A}" destId="{DFEB9E77-BD93-4276-9F80-A94264241BA3}" srcOrd="0" destOrd="0" presId="urn:microsoft.com/office/officeart/2005/8/layout/process1"/>
    <dgm:cxn modelId="{D264A685-BF64-44B0-90C2-669286147BB1}" type="presParOf" srcId="{45654E99-A74C-4357-ADC5-B11763098186}" destId="{B28BE09C-140A-41E7-B589-42AE7AE843FE}" srcOrd="0" destOrd="0" presId="urn:microsoft.com/office/officeart/2005/8/layout/process1"/>
    <dgm:cxn modelId="{01E90603-A951-40CD-A13B-9FDB8CD2BFE5}" type="presParOf" srcId="{45654E99-A74C-4357-ADC5-B11763098186}" destId="{44BE7753-4DBE-498B-B185-A4C2EBA3EDA2}" srcOrd="1" destOrd="0" presId="urn:microsoft.com/office/officeart/2005/8/layout/process1"/>
    <dgm:cxn modelId="{16B28CDF-3098-4CDB-96B6-49C9DED6AED2}" type="presParOf" srcId="{44BE7753-4DBE-498B-B185-A4C2EBA3EDA2}" destId="{48779400-AA6A-430C-9AC6-06B4CA2AF4F4}" srcOrd="0" destOrd="0" presId="urn:microsoft.com/office/officeart/2005/8/layout/process1"/>
    <dgm:cxn modelId="{C13BF743-D684-4FDB-80D7-13EF4F78FB2D}" type="presParOf" srcId="{45654E99-A74C-4357-ADC5-B11763098186}" destId="{B1E52347-DF4A-45AC-B148-E84BAEB352D1}" srcOrd="2" destOrd="0" presId="urn:microsoft.com/office/officeart/2005/8/layout/process1"/>
    <dgm:cxn modelId="{583ECCDF-DB1A-4EDF-94F6-9E35BAD61BBE}" type="presParOf" srcId="{45654E99-A74C-4357-ADC5-B11763098186}" destId="{C88E3EA3-9178-466A-9240-D4611AAFE750}" srcOrd="3" destOrd="0" presId="urn:microsoft.com/office/officeart/2005/8/layout/process1"/>
    <dgm:cxn modelId="{E952C381-BD10-47BA-8E9A-AD2F97916206}" type="presParOf" srcId="{C88E3EA3-9178-466A-9240-D4611AAFE750}" destId="{67461A7B-D874-4BA7-8BA1-29EFFF6DE2F0}" srcOrd="0" destOrd="0" presId="urn:microsoft.com/office/officeart/2005/8/layout/process1"/>
    <dgm:cxn modelId="{03AC5820-CABD-495D-80D7-7CDCC86B8173}" type="presParOf" srcId="{45654E99-A74C-4357-ADC5-B11763098186}" destId="{DFEB9E77-BD93-4276-9F80-A94264241B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5CF9363-DC34-409D-BEB6-3E9D5A9D51FE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831AAC51-FE52-480A-ADAC-289A7910A00D}">
      <dgm:prSet/>
      <dgm:spPr/>
      <dgm:t>
        <a:bodyPr/>
        <a:lstStyle/>
        <a:p>
          <a:pPr rtl="0"/>
          <a:r>
            <a:rPr lang="es-EC" dirty="0"/>
            <a:t>Variante</a:t>
          </a:r>
        </a:p>
        <a:p>
          <a:pPr rtl="0"/>
          <a:r>
            <a:rPr lang="es-EC" dirty="0"/>
            <a:t>(</a:t>
          </a:r>
          <a:r>
            <a:rPr lang="es-EC" dirty="0" err="1"/>
            <a:t>Jarrín</a:t>
          </a:r>
          <a:r>
            <a:rPr lang="es-EC" dirty="0"/>
            <a:t>)</a:t>
          </a:r>
        </a:p>
      </dgm:t>
    </dgm:pt>
    <dgm:pt modelId="{D07BD99F-EFA1-46F6-A26B-CC09053E7916}" type="parTrans" cxnId="{4E5F9939-6D64-4D21-92AB-88931244701E}">
      <dgm:prSet/>
      <dgm:spPr/>
      <dgm:t>
        <a:bodyPr/>
        <a:lstStyle/>
        <a:p>
          <a:endParaRPr lang="es-EC"/>
        </a:p>
      </dgm:t>
    </dgm:pt>
    <dgm:pt modelId="{20D8B4B0-4D24-4817-B1F3-0B1ABB7725E0}" type="sibTrans" cxnId="{4E5F9939-6D64-4D21-92AB-88931244701E}">
      <dgm:prSet/>
      <dgm:spPr/>
      <dgm:t>
        <a:bodyPr/>
        <a:lstStyle/>
        <a:p>
          <a:endParaRPr lang="es-EC"/>
        </a:p>
      </dgm:t>
    </dgm:pt>
    <dgm:pt modelId="{57AF4955-BCFC-411D-A665-521793915FCA}">
      <dgm:prSet/>
      <dgm:spPr/>
      <dgm:t>
        <a:bodyPr/>
        <a:lstStyle/>
        <a:p>
          <a:pPr rtl="0"/>
          <a:r>
            <a:rPr lang="es-EC" dirty="0"/>
            <a:t>Células vegetales y hongos</a:t>
          </a:r>
        </a:p>
      </dgm:t>
    </dgm:pt>
    <dgm:pt modelId="{C874466E-78D8-4E26-896D-8693F20AE1BA}" type="parTrans" cxnId="{D9BB720E-9C5F-48FA-AC87-2054DDE2B2A0}">
      <dgm:prSet/>
      <dgm:spPr/>
      <dgm:t>
        <a:bodyPr/>
        <a:lstStyle/>
        <a:p>
          <a:endParaRPr lang="es-EC"/>
        </a:p>
      </dgm:t>
    </dgm:pt>
    <dgm:pt modelId="{5089977D-2DE7-4BD1-87EF-AE6130EC1279}" type="sibTrans" cxnId="{D9BB720E-9C5F-48FA-AC87-2054DDE2B2A0}">
      <dgm:prSet/>
      <dgm:spPr/>
      <dgm:t>
        <a:bodyPr/>
        <a:lstStyle/>
        <a:p>
          <a:endParaRPr lang="es-EC"/>
        </a:p>
      </dgm:t>
    </dgm:pt>
    <dgm:pt modelId="{926BA622-3992-42AF-81B7-020DF2D14A95}" type="pres">
      <dgm:prSet presAssocID="{B5CF9363-DC34-409D-BEB6-3E9D5A9D51FE}" presName="Name0" presStyleCnt="0">
        <dgm:presLayoutVars>
          <dgm:dir/>
          <dgm:resizeHandles val="exact"/>
        </dgm:presLayoutVars>
      </dgm:prSet>
      <dgm:spPr/>
    </dgm:pt>
    <dgm:pt modelId="{85110EB7-4DB1-409E-87B6-C158E8FA7FF3}" type="pres">
      <dgm:prSet presAssocID="{831AAC51-FE52-480A-ADAC-289A7910A00D}" presName="node" presStyleLbl="node1" presStyleIdx="0" presStyleCnt="2">
        <dgm:presLayoutVars>
          <dgm:bulletEnabled val="1"/>
        </dgm:presLayoutVars>
      </dgm:prSet>
      <dgm:spPr/>
    </dgm:pt>
    <dgm:pt modelId="{D17E0D3A-C661-405B-BD56-625CB41DD6AD}" type="pres">
      <dgm:prSet presAssocID="{20D8B4B0-4D24-4817-B1F3-0B1ABB7725E0}" presName="sibTrans" presStyleLbl="sibTrans2D1" presStyleIdx="0" presStyleCnt="1"/>
      <dgm:spPr/>
    </dgm:pt>
    <dgm:pt modelId="{A1CCBBCD-AFE2-4C37-B544-F1F0AFC2A92F}" type="pres">
      <dgm:prSet presAssocID="{20D8B4B0-4D24-4817-B1F3-0B1ABB7725E0}" presName="connectorText" presStyleLbl="sibTrans2D1" presStyleIdx="0" presStyleCnt="1"/>
      <dgm:spPr/>
    </dgm:pt>
    <dgm:pt modelId="{96483F66-EAC3-4A27-9CD7-7642BE7F6D55}" type="pres">
      <dgm:prSet presAssocID="{57AF4955-BCFC-411D-A665-521793915FCA}" presName="node" presStyleLbl="node1" presStyleIdx="1" presStyleCnt="2">
        <dgm:presLayoutVars>
          <dgm:bulletEnabled val="1"/>
        </dgm:presLayoutVars>
      </dgm:prSet>
      <dgm:spPr/>
    </dgm:pt>
  </dgm:ptLst>
  <dgm:cxnLst>
    <dgm:cxn modelId="{DF7CED0A-A8B5-465F-A264-AAD1147FE4C4}" type="presOf" srcId="{B5CF9363-DC34-409D-BEB6-3E9D5A9D51FE}" destId="{926BA622-3992-42AF-81B7-020DF2D14A95}" srcOrd="0" destOrd="0" presId="urn:microsoft.com/office/officeart/2005/8/layout/process1"/>
    <dgm:cxn modelId="{D9BB720E-9C5F-48FA-AC87-2054DDE2B2A0}" srcId="{B5CF9363-DC34-409D-BEB6-3E9D5A9D51FE}" destId="{57AF4955-BCFC-411D-A665-521793915FCA}" srcOrd="1" destOrd="0" parTransId="{C874466E-78D8-4E26-896D-8693F20AE1BA}" sibTransId="{5089977D-2DE7-4BD1-87EF-AE6130EC1279}"/>
    <dgm:cxn modelId="{319FA80E-E595-4380-AB75-A846A0F16EAF}" type="presOf" srcId="{20D8B4B0-4D24-4817-B1F3-0B1ABB7725E0}" destId="{D17E0D3A-C661-405B-BD56-625CB41DD6AD}" srcOrd="0" destOrd="0" presId="urn:microsoft.com/office/officeart/2005/8/layout/process1"/>
    <dgm:cxn modelId="{4E5F9939-6D64-4D21-92AB-88931244701E}" srcId="{B5CF9363-DC34-409D-BEB6-3E9D5A9D51FE}" destId="{831AAC51-FE52-480A-ADAC-289A7910A00D}" srcOrd="0" destOrd="0" parTransId="{D07BD99F-EFA1-46F6-A26B-CC09053E7916}" sibTransId="{20D8B4B0-4D24-4817-B1F3-0B1ABB7725E0}"/>
    <dgm:cxn modelId="{37D3383B-AE98-4A51-BBAC-64436094DE7E}" type="presOf" srcId="{57AF4955-BCFC-411D-A665-521793915FCA}" destId="{96483F66-EAC3-4A27-9CD7-7642BE7F6D55}" srcOrd="0" destOrd="0" presId="urn:microsoft.com/office/officeart/2005/8/layout/process1"/>
    <dgm:cxn modelId="{8A95AAB6-82FF-404C-9759-35914CF064B3}" type="presOf" srcId="{20D8B4B0-4D24-4817-B1F3-0B1ABB7725E0}" destId="{A1CCBBCD-AFE2-4C37-B544-F1F0AFC2A92F}" srcOrd="1" destOrd="0" presId="urn:microsoft.com/office/officeart/2005/8/layout/process1"/>
    <dgm:cxn modelId="{B98049F8-CCCA-484B-8E9C-D7644A52696A}" type="presOf" srcId="{831AAC51-FE52-480A-ADAC-289A7910A00D}" destId="{85110EB7-4DB1-409E-87B6-C158E8FA7FF3}" srcOrd="0" destOrd="0" presId="urn:microsoft.com/office/officeart/2005/8/layout/process1"/>
    <dgm:cxn modelId="{B5E4F5E4-B118-4A97-AA74-52A6099F845C}" type="presParOf" srcId="{926BA622-3992-42AF-81B7-020DF2D14A95}" destId="{85110EB7-4DB1-409E-87B6-C158E8FA7FF3}" srcOrd="0" destOrd="0" presId="urn:microsoft.com/office/officeart/2005/8/layout/process1"/>
    <dgm:cxn modelId="{360910ED-0443-4337-833A-66E2C79CB1F3}" type="presParOf" srcId="{926BA622-3992-42AF-81B7-020DF2D14A95}" destId="{D17E0D3A-C661-405B-BD56-625CB41DD6AD}" srcOrd="1" destOrd="0" presId="urn:microsoft.com/office/officeart/2005/8/layout/process1"/>
    <dgm:cxn modelId="{5A8A20ED-A967-4673-8A3C-7BF3160F4418}" type="presParOf" srcId="{D17E0D3A-C661-405B-BD56-625CB41DD6AD}" destId="{A1CCBBCD-AFE2-4C37-B544-F1F0AFC2A92F}" srcOrd="0" destOrd="0" presId="urn:microsoft.com/office/officeart/2005/8/layout/process1"/>
    <dgm:cxn modelId="{4D2D6F09-4CC8-4DDC-B317-B962A6019DA8}" type="presParOf" srcId="{926BA622-3992-42AF-81B7-020DF2D14A95}" destId="{96483F66-EAC3-4A27-9CD7-7642BE7F6D5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B31063-690E-4040-A3AB-9ED673492CA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70458D6-B6C9-421A-9445-C8C4D1A46AF0}">
      <dgm:prSet/>
      <dgm:spPr/>
      <dgm:t>
        <a:bodyPr/>
        <a:lstStyle/>
        <a:p>
          <a:pPr rtl="0"/>
          <a:r>
            <a:rPr lang="es-EC"/>
            <a:t>β-mercaptoetanol </a:t>
          </a:r>
        </a:p>
      </dgm:t>
    </dgm:pt>
    <dgm:pt modelId="{8E8DD55F-2D5F-4A44-8CD5-B089ACFA08EA}" type="parTrans" cxnId="{41FE0143-5371-489E-BE7B-BA3FAEF2492C}">
      <dgm:prSet/>
      <dgm:spPr/>
      <dgm:t>
        <a:bodyPr/>
        <a:lstStyle/>
        <a:p>
          <a:endParaRPr lang="es-EC"/>
        </a:p>
      </dgm:t>
    </dgm:pt>
    <dgm:pt modelId="{84DA443B-0780-4126-963D-BA4DD87EFE7A}" type="sibTrans" cxnId="{41FE0143-5371-489E-BE7B-BA3FAEF2492C}">
      <dgm:prSet/>
      <dgm:spPr/>
      <dgm:t>
        <a:bodyPr/>
        <a:lstStyle/>
        <a:p>
          <a:endParaRPr lang="es-EC"/>
        </a:p>
      </dgm:t>
    </dgm:pt>
    <dgm:pt modelId="{268E92D3-BC56-4896-BE00-7DFFAFAF1D7B}">
      <dgm:prSet/>
      <dgm:spPr/>
      <dgm:t>
        <a:bodyPr/>
        <a:lstStyle/>
        <a:p>
          <a:pPr rtl="0"/>
          <a:r>
            <a:rPr lang="es-EC" dirty="0"/>
            <a:t>Desnaturaliza proteínas, rompe puentes </a:t>
          </a:r>
          <a:r>
            <a:rPr lang="es-EC" dirty="0" err="1"/>
            <a:t>disulfuro</a:t>
          </a:r>
          <a:endParaRPr lang="es-EC" dirty="0"/>
        </a:p>
      </dgm:t>
    </dgm:pt>
    <dgm:pt modelId="{3C6B82F4-F2B4-4980-A7CE-DEA2D8029CCE}" type="parTrans" cxnId="{35C4A0BF-D236-431E-9A66-1E115B3333B6}">
      <dgm:prSet/>
      <dgm:spPr/>
      <dgm:t>
        <a:bodyPr/>
        <a:lstStyle/>
        <a:p>
          <a:endParaRPr lang="es-EC"/>
        </a:p>
      </dgm:t>
    </dgm:pt>
    <dgm:pt modelId="{48DC150F-084D-4523-AFC3-C4ECDB9EF7A4}" type="sibTrans" cxnId="{35C4A0BF-D236-431E-9A66-1E115B3333B6}">
      <dgm:prSet/>
      <dgm:spPr/>
      <dgm:t>
        <a:bodyPr/>
        <a:lstStyle/>
        <a:p>
          <a:endParaRPr lang="es-EC"/>
        </a:p>
      </dgm:t>
    </dgm:pt>
    <dgm:pt modelId="{1DCA2F2E-2914-45D1-B883-17BD54D52824}">
      <dgm:prSet/>
      <dgm:spPr/>
      <dgm:t>
        <a:bodyPr/>
        <a:lstStyle/>
        <a:p>
          <a:pPr rtl="0"/>
          <a:r>
            <a:rPr lang="es-EC" dirty="0"/>
            <a:t>CTAB </a:t>
          </a:r>
        </a:p>
      </dgm:t>
    </dgm:pt>
    <dgm:pt modelId="{2A990B5E-4442-4E99-A295-383F7A452718}" type="parTrans" cxnId="{A9CF5FC0-855D-4EFC-977D-3B9594BF7071}">
      <dgm:prSet/>
      <dgm:spPr/>
      <dgm:t>
        <a:bodyPr/>
        <a:lstStyle/>
        <a:p>
          <a:endParaRPr lang="es-EC"/>
        </a:p>
      </dgm:t>
    </dgm:pt>
    <dgm:pt modelId="{18BE83C9-5411-4302-A002-40762422BE0A}" type="sibTrans" cxnId="{A9CF5FC0-855D-4EFC-977D-3B9594BF7071}">
      <dgm:prSet/>
      <dgm:spPr/>
      <dgm:t>
        <a:bodyPr/>
        <a:lstStyle/>
        <a:p>
          <a:endParaRPr lang="es-EC"/>
        </a:p>
      </dgm:t>
    </dgm:pt>
    <dgm:pt modelId="{5DEDB073-4D3E-412F-908C-D979C52D19D5}">
      <dgm:prSet/>
      <dgm:spPr/>
      <dgm:t>
        <a:bodyPr/>
        <a:lstStyle/>
        <a:p>
          <a:pPr rtl="0"/>
          <a:r>
            <a:rPr lang="es-EC" dirty="0"/>
            <a:t>Complejos insolubles con ADN, eliminación de glicoproteínas</a:t>
          </a:r>
        </a:p>
      </dgm:t>
    </dgm:pt>
    <dgm:pt modelId="{A4A2C9DE-36FA-4255-BCA4-D431C02C2FB2}" type="parTrans" cxnId="{281CB932-ADBA-4DC8-8B07-5352A8770A91}">
      <dgm:prSet/>
      <dgm:spPr/>
      <dgm:t>
        <a:bodyPr/>
        <a:lstStyle/>
        <a:p>
          <a:endParaRPr lang="es-EC"/>
        </a:p>
      </dgm:t>
    </dgm:pt>
    <dgm:pt modelId="{9E8AFB56-5882-4979-87AC-A86EDCB50024}" type="sibTrans" cxnId="{281CB932-ADBA-4DC8-8B07-5352A8770A91}">
      <dgm:prSet/>
      <dgm:spPr/>
      <dgm:t>
        <a:bodyPr/>
        <a:lstStyle/>
        <a:p>
          <a:endParaRPr lang="es-EC"/>
        </a:p>
      </dgm:t>
    </dgm:pt>
    <dgm:pt modelId="{2229398E-7D6D-429F-B9B6-363FA1F66C91}" type="pres">
      <dgm:prSet presAssocID="{5BB31063-690E-4040-A3AB-9ED673492CA4}" presName="linear" presStyleCnt="0">
        <dgm:presLayoutVars>
          <dgm:animLvl val="lvl"/>
          <dgm:resizeHandles val="exact"/>
        </dgm:presLayoutVars>
      </dgm:prSet>
      <dgm:spPr/>
    </dgm:pt>
    <dgm:pt modelId="{2E087F49-56A9-4048-BE77-45DACAD1A503}" type="pres">
      <dgm:prSet presAssocID="{B70458D6-B6C9-421A-9445-C8C4D1A46A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54FDD8-CB54-4015-AE8A-21D0DBE50ABE}" type="pres">
      <dgm:prSet presAssocID="{B70458D6-B6C9-421A-9445-C8C4D1A46AF0}" presName="childText" presStyleLbl="revTx" presStyleIdx="0" presStyleCnt="2">
        <dgm:presLayoutVars>
          <dgm:bulletEnabled val="1"/>
        </dgm:presLayoutVars>
      </dgm:prSet>
      <dgm:spPr/>
    </dgm:pt>
    <dgm:pt modelId="{478EA489-3F05-46AF-945D-CBACEDF64D0D}" type="pres">
      <dgm:prSet presAssocID="{1DCA2F2E-2914-45D1-B883-17BD54D528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19AE42-4714-4164-949D-463F6FEE61F2}" type="pres">
      <dgm:prSet presAssocID="{1DCA2F2E-2914-45D1-B883-17BD54D5282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81CB932-ADBA-4DC8-8B07-5352A8770A91}" srcId="{1DCA2F2E-2914-45D1-B883-17BD54D52824}" destId="{5DEDB073-4D3E-412F-908C-D979C52D19D5}" srcOrd="0" destOrd="0" parTransId="{A4A2C9DE-36FA-4255-BCA4-D431C02C2FB2}" sibTransId="{9E8AFB56-5882-4979-87AC-A86EDCB50024}"/>
    <dgm:cxn modelId="{41FE0143-5371-489E-BE7B-BA3FAEF2492C}" srcId="{5BB31063-690E-4040-A3AB-9ED673492CA4}" destId="{B70458D6-B6C9-421A-9445-C8C4D1A46AF0}" srcOrd="0" destOrd="0" parTransId="{8E8DD55F-2D5F-4A44-8CD5-B089ACFA08EA}" sibTransId="{84DA443B-0780-4126-963D-BA4DD87EFE7A}"/>
    <dgm:cxn modelId="{CFA4A690-004D-4A10-992E-DC5ACCBB62EA}" type="presOf" srcId="{1DCA2F2E-2914-45D1-B883-17BD54D52824}" destId="{478EA489-3F05-46AF-945D-CBACEDF64D0D}" srcOrd="0" destOrd="0" presId="urn:microsoft.com/office/officeart/2005/8/layout/vList2"/>
    <dgm:cxn modelId="{8F5594A9-7916-40CA-BF7F-882F1CA34CB9}" type="presOf" srcId="{5DEDB073-4D3E-412F-908C-D979C52D19D5}" destId="{AC19AE42-4714-4164-949D-463F6FEE61F2}" srcOrd="0" destOrd="0" presId="urn:microsoft.com/office/officeart/2005/8/layout/vList2"/>
    <dgm:cxn modelId="{40DD8EAA-8A56-47C1-966D-093FDA42025B}" type="presOf" srcId="{268E92D3-BC56-4896-BE00-7DFFAFAF1D7B}" destId="{8954FDD8-CB54-4015-AE8A-21D0DBE50ABE}" srcOrd="0" destOrd="0" presId="urn:microsoft.com/office/officeart/2005/8/layout/vList2"/>
    <dgm:cxn modelId="{35C4A0BF-D236-431E-9A66-1E115B3333B6}" srcId="{B70458D6-B6C9-421A-9445-C8C4D1A46AF0}" destId="{268E92D3-BC56-4896-BE00-7DFFAFAF1D7B}" srcOrd="0" destOrd="0" parTransId="{3C6B82F4-F2B4-4980-A7CE-DEA2D8029CCE}" sibTransId="{48DC150F-084D-4523-AFC3-C4ECDB9EF7A4}"/>
    <dgm:cxn modelId="{A9CF5FC0-855D-4EFC-977D-3B9594BF7071}" srcId="{5BB31063-690E-4040-A3AB-9ED673492CA4}" destId="{1DCA2F2E-2914-45D1-B883-17BD54D52824}" srcOrd="1" destOrd="0" parTransId="{2A990B5E-4442-4E99-A295-383F7A452718}" sibTransId="{18BE83C9-5411-4302-A002-40762422BE0A}"/>
    <dgm:cxn modelId="{8377F6C6-FE04-4B76-BD5F-E8CBA1A6449F}" type="presOf" srcId="{5BB31063-690E-4040-A3AB-9ED673492CA4}" destId="{2229398E-7D6D-429F-B9B6-363FA1F66C91}" srcOrd="0" destOrd="0" presId="urn:microsoft.com/office/officeart/2005/8/layout/vList2"/>
    <dgm:cxn modelId="{4E8B40DE-6531-4B78-AD68-609F60D10CE1}" type="presOf" srcId="{B70458D6-B6C9-421A-9445-C8C4D1A46AF0}" destId="{2E087F49-56A9-4048-BE77-45DACAD1A503}" srcOrd="0" destOrd="0" presId="urn:microsoft.com/office/officeart/2005/8/layout/vList2"/>
    <dgm:cxn modelId="{2276CC42-6137-4CE7-8EFD-75F9EED016C2}" type="presParOf" srcId="{2229398E-7D6D-429F-B9B6-363FA1F66C91}" destId="{2E087F49-56A9-4048-BE77-45DACAD1A503}" srcOrd="0" destOrd="0" presId="urn:microsoft.com/office/officeart/2005/8/layout/vList2"/>
    <dgm:cxn modelId="{9B85BF76-9CB5-41EF-933C-A6E6AA5EB955}" type="presParOf" srcId="{2229398E-7D6D-429F-B9B6-363FA1F66C91}" destId="{8954FDD8-CB54-4015-AE8A-21D0DBE50ABE}" srcOrd="1" destOrd="0" presId="urn:microsoft.com/office/officeart/2005/8/layout/vList2"/>
    <dgm:cxn modelId="{2B1CA6D7-7660-436F-9952-73759691BAAB}" type="presParOf" srcId="{2229398E-7D6D-429F-B9B6-363FA1F66C91}" destId="{478EA489-3F05-46AF-945D-CBACEDF64D0D}" srcOrd="2" destOrd="0" presId="urn:microsoft.com/office/officeart/2005/8/layout/vList2"/>
    <dgm:cxn modelId="{B535F3D5-B477-4CFD-994D-09987D2953A9}" type="presParOf" srcId="{2229398E-7D6D-429F-B9B6-363FA1F66C91}" destId="{AC19AE42-4714-4164-949D-463F6FEE61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8292763-5540-49BD-AE1E-AE7C881A5AC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C"/>
        </a:p>
      </dgm:t>
    </dgm:pt>
    <dgm:pt modelId="{A958DF72-9409-4BE9-8682-386CB6681908}">
      <dgm:prSet/>
      <dgm:spPr/>
      <dgm:t>
        <a:bodyPr/>
        <a:lstStyle/>
        <a:p>
          <a:pPr rtl="0"/>
          <a:r>
            <a:rPr lang="es-EC"/>
            <a:t>Rompe los enlaces fosfodiéster de las ribosas y grupos fosfato del RNA </a:t>
          </a:r>
        </a:p>
      </dgm:t>
    </dgm:pt>
    <dgm:pt modelId="{37E28D2E-1067-47EF-BB7A-BE3497F11DFE}" type="parTrans" cxnId="{2CD60246-A4DA-47E4-BE85-85D5B1AF1B63}">
      <dgm:prSet/>
      <dgm:spPr/>
      <dgm:t>
        <a:bodyPr/>
        <a:lstStyle/>
        <a:p>
          <a:endParaRPr lang="es-EC"/>
        </a:p>
      </dgm:t>
    </dgm:pt>
    <dgm:pt modelId="{FBAF9214-9B7F-4C77-8E5E-07920F115810}" type="sibTrans" cxnId="{2CD60246-A4DA-47E4-BE85-85D5B1AF1B63}">
      <dgm:prSet/>
      <dgm:spPr/>
      <dgm:t>
        <a:bodyPr/>
        <a:lstStyle/>
        <a:p>
          <a:endParaRPr lang="es-EC"/>
        </a:p>
      </dgm:t>
    </dgm:pt>
    <dgm:pt modelId="{05F10E68-161F-4A79-A524-D59EBEF8D37D}">
      <dgm:prSet/>
      <dgm:spPr/>
      <dgm:t>
        <a:bodyPr/>
        <a:lstStyle/>
        <a:p>
          <a:pPr rtl="0"/>
          <a:r>
            <a:rPr lang="es-EC"/>
            <a:t>Temperaturas &gt;4°C puede degradar el ADN</a:t>
          </a:r>
        </a:p>
      </dgm:t>
    </dgm:pt>
    <dgm:pt modelId="{78A11DFD-331D-45A9-AA0F-EF9B86B5E1BC}" type="parTrans" cxnId="{58E96A48-B2C4-4D0E-ADAA-F9B3182AD3DC}">
      <dgm:prSet/>
      <dgm:spPr/>
      <dgm:t>
        <a:bodyPr/>
        <a:lstStyle/>
        <a:p>
          <a:endParaRPr lang="es-EC"/>
        </a:p>
      </dgm:t>
    </dgm:pt>
    <dgm:pt modelId="{09A22F18-029E-4091-9351-BC46A5708DC7}" type="sibTrans" cxnId="{58E96A48-B2C4-4D0E-ADAA-F9B3182AD3DC}">
      <dgm:prSet/>
      <dgm:spPr/>
      <dgm:t>
        <a:bodyPr/>
        <a:lstStyle/>
        <a:p>
          <a:endParaRPr lang="es-EC"/>
        </a:p>
      </dgm:t>
    </dgm:pt>
    <dgm:pt modelId="{DBBB0151-AFF5-49CD-B47C-12F582A40D2C}" type="pres">
      <dgm:prSet presAssocID="{58292763-5540-49BD-AE1E-AE7C881A5ACD}" presName="linear" presStyleCnt="0">
        <dgm:presLayoutVars>
          <dgm:animLvl val="lvl"/>
          <dgm:resizeHandles val="exact"/>
        </dgm:presLayoutVars>
      </dgm:prSet>
      <dgm:spPr/>
    </dgm:pt>
    <dgm:pt modelId="{E84F0A16-2B5E-4528-BBB7-20E1DBB979E7}" type="pres">
      <dgm:prSet presAssocID="{A958DF72-9409-4BE9-8682-386CB66819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9F6C0A-1FCD-4B81-8DD6-15C2237C3719}" type="pres">
      <dgm:prSet presAssocID="{FBAF9214-9B7F-4C77-8E5E-07920F115810}" presName="spacer" presStyleCnt="0"/>
      <dgm:spPr/>
    </dgm:pt>
    <dgm:pt modelId="{EE20CDA0-ACDC-4879-A352-78B190860924}" type="pres">
      <dgm:prSet presAssocID="{05F10E68-161F-4A79-A524-D59EBEF8D3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D60246-A4DA-47E4-BE85-85D5B1AF1B63}" srcId="{58292763-5540-49BD-AE1E-AE7C881A5ACD}" destId="{A958DF72-9409-4BE9-8682-386CB6681908}" srcOrd="0" destOrd="0" parTransId="{37E28D2E-1067-47EF-BB7A-BE3497F11DFE}" sibTransId="{FBAF9214-9B7F-4C77-8E5E-07920F115810}"/>
    <dgm:cxn modelId="{90B9C046-E46B-4DC5-8BB2-6E98081B5B96}" type="presOf" srcId="{A958DF72-9409-4BE9-8682-386CB6681908}" destId="{E84F0A16-2B5E-4528-BBB7-20E1DBB979E7}" srcOrd="0" destOrd="0" presId="urn:microsoft.com/office/officeart/2005/8/layout/vList2"/>
    <dgm:cxn modelId="{58E96A48-B2C4-4D0E-ADAA-F9B3182AD3DC}" srcId="{58292763-5540-49BD-AE1E-AE7C881A5ACD}" destId="{05F10E68-161F-4A79-A524-D59EBEF8D37D}" srcOrd="1" destOrd="0" parTransId="{78A11DFD-331D-45A9-AA0F-EF9B86B5E1BC}" sibTransId="{09A22F18-029E-4091-9351-BC46A5708DC7}"/>
    <dgm:cxn modelId="{3946AADB-A951-4F5A-BB21-58CF17D0BCED}" type="presOf" srcId="{05F10E68-161F-4A79-A524-D59EBEF8D37D}" destId="{EE20CDA0-ACDC-4879-A352-78B190860924}" srcOrd="0" destOrd="0" presId="urn:microsoft.com/office/officeart/2005/8/layout/vList2"/>
    <dgm:cxn modelId="{DE56ABEC-5483-47EB-8BBF-7EACBBBD30FD}" type="presOf" srcId="{58292763-5540-49BD-AE1E-AE7C881A5ACD}" destId="{DBBB0151-AFF5-49CD-B47C-12F582A40D2C}" srcOrd="0" destOrd="0" presId="urn:microsoft.com/office/officeart/2005/8/layout/vList2"/>
    <dgm:cxn modelId="{EFA49A08-F0F8-48C7-A1B0-78636F0EF41B}" type="presParOf" srcId="{DBBB0151-AFF5-49CD-B47C-12F582A40D2C}" destId="{E84F0A16-2B5E-4528-BBB7-20E1DBB979E7}" srcOrd="0" destOrd="0" presId="urn:microsoft.com/office/officeart/2005/8/layout/vList2"/>
    <dgm:cxn modelId="{9EEA218A-2D71-4086-86C4-C5C717BD0FBC}" type="presParOf" srcId="{DBBB0151-AFF5-49CD-B47C-12F582A40D2C}" destId="{719F6C0A-1FCD-4B81-8DD6-15C2237C3719}" srcOrd="1" destOrd="0" presId="urn:microsoft.com/office/officeart/2005/8/layout/vList2"/>
    <dgm:cxn modelId="{DA0FE7F3-72FB-44C6-96B9-5A31E9DA5FC5}" type="presParOf" srcId="{DBBB0151-AFF5-49CD-B47C-12F582A40D2C}" destId="{EE20CDA0-ACDC-4879-A352-78B1908609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B925313-41C9-46EF-980C-D52B29BB55DB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s-EC"/>
        </a:p>
      </dgm:t>
    </dgm:pt>
    <dgm:pt modelId="{28833660-96E1-415D-9794-C0056DE68AFC}">
      <dgm:prSet/>
      <dgm:spPr/>
      <dgm:t>
        <a:bodyPr/>
        <a:lstStyle/>
        <a:p>
          <a:pPr rtl="0"/>
          <a:r>
            <a:rPr lang="es-EC" dirty="0"/>
            <a:t>Green </a:t>
          </a:r>
          <a:r>
            <a:rPr lang="es-EC" dirty="0" err="1"/>
            <a:t>Go</a:t>
          </a:r>
          <a:r>
            <a:rPr lang="es-EC" dirty="0"/>
            <a:t> </a:t>
          </a:r>
          <a:r>
            <a:rPr lang="es-EC" dirty="0" err="1"/>
            <a:t>Taq</a:t>
          </a:r>
          <a:r>
            <a:rPr lang="es-EC" dirty="0"/>
            <a:t> Master </a:t>
          </a:r>
          <a:r>
            <a:rPr lang="es-EC" dirty="0" err="1"/>
            <a:t>Mix</a:t>
          </a:r>
          <a:r>
            <a:rPr lang="es-EC" dirty="0"/>
            <a:t> </a:t>
          </a:r>
        </a:p>
      </dgm:t>
    </dgm:pt>
    <dgm:pt modelId="{22979223-CAEF-49EF-87D0-251DA35C9315}" type="parTrans" cxnId="{4E1A5B2D-C016-473E-B087-F7B270539039}">
      <dgm:prSet/>
      <dgm:spPr/>
      <dgm:t>
        <a:bodyPr/>
        <a:lstStyle/>
        <a:p>
          <a:endParaRPr lang="es-EC"/>
        </a:p>
      </dgm:t>
    </dgm:pt>
    <dgm:pt modelId="{DD8542E6-FAF2-4485-AC81-7B13AE7D71D3}" type="sibTrans" cxnId="{4E1A5B2D-C016-473E-B087-F7B270539039}">
      <dgm:prSet/>
      <dgm:spPr/>
      <dgm:t>
        <a:bodyPr/>
        <a:lstStyle/>
        <a:p>
          <a:endParaRPr lang="es-EC"/>
        </a:p>
      </dgm:t>
    </dgm:pt>
    <dgm:pt modelId="{056BBF89-659C-412C-9536-74C09D36D19F}">
      <dgm:prSet/>
      <dgm:spPr/>
      <dgm:t>
        <a:bodyPr/>
        <a:lstStyle/>
        <a:p>
          <a:pPr rtl="0"/>
          <a:r>
            <a:rPr lang="es-EC"/>
            <a:t>Primers para el gen 16S 27F y 1492R </a:t>
          </a:r>
        </a:p>
      </dgm:t>
    </dgm:pt>
    <dgm:pt modelId="{9F42120C-EA1F-44EC-8B8C-8D12CD0735F8}" type="parTrans" cxnId="{CFFE0150-624A-4121-AE7E-5864BB3AFACB}">
      <dgm:prSet/>
      <dgm:spPr/>
      <dgm:t>
        <a:bodyPr/>
        <a:lstStyle/>
        <a:p>
          <a:endParaRPr lang="es-EC"/>
        </a:p>
      </dgm:t>
    </dgm:pt>
    <dgm:pt modelId="{7175CB0B-16A9-4737-B2D4-EDA8DA174A69}" type="sibTrans" cxnId="{CFFE0150-624A-4121-AE7E-5864BB3AFACB}">
      <dgm:prSet/>
      <dgm:spPr/>
      <dgm:t>
        <a:bodyPr/>
        <a:lstStyle/>
        <a:p>
          <a:endParaRPr lang="es-EC"/>
        </a:p>
      </dgm:t>
    </dgm:pt>
    <dgm:pt modelId="{9868FA85-167C-4FA8-A5CC-59366F719DBF}" type="pres">
      <dgm:prSet presAssocID="{FB925313-41C9-46EF-980C-D52B29BB55DB}" presName="Name0" presStyleCnt="0">
        <dgm:presLayoutVars>
          <dgm:dir/>
          <dgm:resizeHandles val="exact"/>
        </dgm:presLayoutVars>
      </dgm:prSet>
      <dgm:spPr/>
    </dgm:pt>
    <dgm:pt modelId="{86D390BA-289F-4C65-AFD0-C9D03604B281}" type="pres">
      <dgm:prSet presAssocID="{28833660-96E1-415D-9794-C0056DE68AFC}" presName="parTxOnly" presStyleLbl="node1" presStyleIdx="0" presStyleCnt="2">
        <dgm:presLayoutVars>
          <dgm:bulletEnabled val="1"/>
        </dgm:presLayoutVars>
      </dgm:prSet>
      <dgm:spPr/>
    </dgm:pt>
    <dgm:pt modelId="{173AABE9-13D9-40DF-B366-4EC80B153364}" type="pres">
      <dgm:prSet presAssocID="{DD8542E6-FAF2-4485-AC81-7B13AE7D71D3}" presName="parSpace" presStyleCnt="0"/>
      <dgm:spPr/>
    </dgm:pt>
    <dgm:pt modelId="{1C5A8019-9168-42AA-A3C0-38C391E07B85}" type="pres">
      <dgm:prSet presAssocID="{056BBF89-659C-412C-9536-74C09D36D19F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E1A5B2D-C016-473E-B087-F7B270539039}" srcId="{FB925313-41C9-46EF-980C-D52B29BB55DB}" destId="{28833660-96E1-415D-9794-C0056DE68AFC}" srcOrd="0" destOrd="0" parTransId="{22979223-CAEF-49EF-87D0-251DA35C9315}" sibTransId="{DD8542E6-FAF2-4485-AC81-7B13AE7D71D3}"/>
    <dgm:cxn modelId="{10A68C43-EFB6-4D26-87A5-63BE23EAC919}" type="presOf" srcId="{056BBF89-659C-412C-9536-74C09D36D19F}" destId="{1C5A8019-9168-42AA-A3C0-38C391E07B85}" srcOrd="0" destOrd="0" presId="urn:microsoft.com/office/officeart/2005/8/layout/hChevron3"/>
    <dgm:cxn modelId="{CFFE0150-624A-4121-AE7E-5864BB3AFACB}" srcId="{FB925313-41C9-46EF-980C-D52B29BB55DB}" destId="{056BBF89-659C-412C-9536-74C09D36D19F}" srcOrd="1" destOrd="0" parTransId="{9F42120C-EA1F-44EC-8B8C-8D12CD0735F8}" sibTransId="{7175CB0B-16A9-4737-B2D4-EDA8DA174A69}"/>
    <dgm:cxn modelId="{8DBEB076-4F54-4D1E-8F1A-D537307DBDD8}" type="presOf" srcId="{28833660-96E1-415D-9794-C0056DE68AFC}" destId="{86D390BA-289F-4C65-AFD0-C9D03604B281}" srcOrd="0" destOrd="0" presId="urn:microsoft.com/office/officeart/2005/8/layout/hChevron3"/>
    <dgm:cxn modelId="{544A378B-AD5A-4B41-B18B-8AFBBCB2E2E3}" type="presOf" srcId="{FB925313-41C9-46EF-980C-D52B29BB55DB}" destId="{9868FA85-167C-4FA8-A5CC-59366F719DBF}" srcOrd="0" destOrd="0" presId="urn:microsoft.com/office/officeart/2005/8/layout/hChevron3"/>
    <dgm:cxn modelId="{83998B7F-C6C7-43E3-9FBA-F5600122E95A}" type="presParOf" srcId="{9868FA85-167C-4FA8-A5CC-59366F719DBF}" destId="{86D390BA-289F-4C65-AFD0-C9D03604B281}" srcOrd="0" destOrd="0" presId="urn:microsoft.com/office/officeart/2005/8/layout/hChevron3"/>
    <dgm:cxn modelId="{5AEB0331-C5AD-4F3E-A6DC-516A5B20556B}" type="presParOf" srcId="{9868FA85-167C-4FA8-A5CC-59366F719DBF}" destId="{173AABE9-13D9-40DF-B366-4EC80B153364}" srcOrd="1" destOrd="0" presId="urn:microsoft.com/office/officeart/2005/8/layout/hChevron3"/>
    <dgm:cxn modelId="{9E219F32-761B-434B-BC42-18A888026058}" type="presParOf" srcId="{9868FA85-167C-4FA8-A5CC-59366F719DBF}" destId="{1C5A8019-9168-42AA-A3C0-38C391E07B8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7249863-C922-4D32-84A1-CD8705331B58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49D4CEF-10C4-48F2-B960-B991392C768A}">
      <dgm:prSet/>
      <dgm:spPr/>
      <dgm:t>
        <a:bodyPr/>
        <a:lstStyle/>
        <a:p>
          <a:pPr rtl="0"/>
          <a:r>
            <a:rPr lang="es-EC" dirty="0"/>
            <a:t>Gen 16S rRNA </a:t>
          </a:r>
        </a:p>
      </dgm:t>
    </dgm:pt>
    <dgm:pt modelId="{38B3D040-C797-4517-A15F-868599663F0B}" type="parTrans" cxnId="{509D26FC-060B-4A74-8072-61513A6785D1}">
      <dgm:prSet/>
      <dgm:spPr/>
      <dgm:t>
        <a:bodyPr/>
        <a:lstStyle/>
        <a:p>
          <a:endParaRPr lang="es-EC"/>
        </a:p>
      </dgm:t>
    </dgm:pt>
    <dgm:pt modelId="{0C19A7BE-7A5A-4C27-8C59-DE2E36E6332D}" type="sibTrans" cxnId="{509D26FC-060B-4A74-8072-61513A6785D1}">
      <dgm:prSet/>
      <dgm:spPr/>
      <dgm:t>
        <a:bodyPr/>
        <a:lstStyle/>
        <a:p>
          <a:endParaRPr lang="es-EC"/>
        </a:p>
      </dgm:t>
    </dgm:pt>
    <dgm:pt modelId="{7B36CA71-A231-4555-BC40-B36569E57B8F}">
      <dgm:prSet custT="1"/>
      <dgm:spPr/>
      <dgm:t>
        <a:bodyPr/>
        <a:lstStyle/>
        <a:p>
          <a:pPr rtl="0"/>
          <a:r>
            <a:rPr lang="es-EC" sz="1200" dirty="0"/>
            <a:t>Baja tasa de mutación</a:t>
          </a:r>
        </a:p>
      </dgm:t>
    </dgm:pt>
    <dgm:pt modelId="{0233637F-4D76-424D-B301-A501C7D9A902}" type="parTrans" cxnId="{CD6990AF-62EA-4C9C-978F-591B7CBD7912}">
      <dgm:prSet/>
      <dgm:spPr/>
      <dgm:t>
        <a:bodyPr/>
        <a:lstStyle/>
        <a:p>
          <a:endParaRPr lang="es-EC"/>
        </a:p>
      </dgm:t>
    </dgm:pt>
    <dgm:pt modelId="{2EF7B488-C4B4-4BE3-92CE-0BB7B147D584}" type="sibTrans" cxnId="{CD6990AF-62EA-4C9C-978F-591B7CBD7912}">
      <dgm:prSet/>
      <dgm:spPr/>
      <dgm:t>
        <a:bodyPr/>
        <a:lstStyle/>
        <a:p>
          <a:endParaRPr lang="es-EC"/>
        </a:p>
      </dgm:t>
    </dgm:pt>
    <dgm:pt modelId="{955E7010-7BCB-4B2D-B282-01FC8738B174}">
      <dgm:prSet custT="1"/>
      <dgm:spPr/>
      <dgm:t>
        <a:bodyPr/>
        <a:lstStyle/>
        <a:p>
          <a:pPr rtl="0"/>
          <a:r>
            <a:rPr lang="es-EC" sz="1200" dirty="0"/>
            <a:t>Zonas específicas altamente conservadas</a:t>
          </a:r>
        </a:p>
      </dgm:t>
    </dgm:pt>
    <dgm:pt modelId="{531C2E3D-8A64-4F7D-A31C-9C12E6B34C06}" type="parTrans" cxnId="{BA64492F-AA66-445B-A589-8B46B542E106}">
      <dgm:prSet/>
      <dgm:spPr/>
      <dgm:t>
        <a:bodyPr/>
        <a:lstStyle/>
        <a:p>
          <a:endParaRPr lang="es-EC"/>
        </a:p>
      </dgm:t>
    </dgm:pt>
    <dgm:pt modelId="{7FBB344D-6DE4-464A-9ABF-8665DF586F38}" type="sibTrans" cxnId="{BA64492F-AA66-445B-A589-8B46B542E106}">
      <dgm:prSet/>
      <dgm:spPr/>
      <dgm:t>
        <a:bodyPr/>
        <a:lstStyle/>
        <a:p>
          <a:endParaRPr lang="es-EC"/>
        </a:p>
      </dgm:t>
    </dgm:pt>
    <dgm:pt modelId="{3DDBB8F2-B7A3-4DDB-91FA-DB9E7418186B}">
      <dgm:prSet custT="1"/>
      <dgm:spPr/>
      <dgm:t>
        <a:bodyPr/>
        <a:lstStyle/>
        <a:p>
          <a:pPr rtl="0"/>
          <a:r>
            <a:rPr lang="es-EC" sz="1200" dirty="0"/>
            <a:t>Tamaño de 1542 </a:t>
          </a:r>
          <a:r>
            <a:rPr lang="es-EC" sz="1200" dirty="0" err="1"/>
            <a:t>bp</a:t>
          </a:r>
          <a:endParaRPr lang="es-EC" sz="1200" dirty="0"/>
        </a:p>
      </dgm:t>
    </dgm:pt>
    <dgm:pt modelId="{117DBD89-9141-4369-A319-414134C2B678}" type="parTrans" cxnId="{0229189C-EC38-49F3-A21D-6A0A560BBDCB}">
      <dgm:prSet/>
      <dgm:spPr/>
      <dgm:t>
        <a:bodyPr/>
        <a:lstStyle/>
        <a:p>
          <a:endParaRPr lang="es-EC"/>
        </a:p>
      </dgm:t>
    </dgm:pt>
    <dgm:pt modelId="{9F2FFA34-9BDA-40DA-91C3-A62DBCCCBA02}" type="sibTrans" cxnId="{0229189C-EC38-49F3-A21D-6A0A560BBDCB}">
      <dgm:prSet/>
      <dgm:spPr/>
      <dgm:t>
        <a:bodyPr/>
        <a:lstStyle/>
        <a:p>
          <a:endParaRPr lang="es-EC"/>
        </a:p>
      </dgm:t>
    </dgm:pt>
    <dgm:pt modelId="{6C0BB228-F7EA-4DD7-AE03-9B885BCCF3D4}" type="pres">
      <dgm:prSet presAssocID="{77249863-C922-4D32-84A1-CD8705331B58}" presName="Name0" presStyleCnt="0">
        <dgm:presLayoutVars>
          <dgm:dir/>
          <dgm:animLvl val="lvl"/>
          <dgm:resizeHandles val="exact"/>
        </dgm:presLayoutVars>
      </dgm:prSet>
      <dgm:spPr/>
    </dgm:pt>
    <dgm:pt modelId="{CCBD26AA-352D-4107-9E6A-B367011ABD52}" type="pres">
      <dgm:prSet presAssocID="{149D4CEF-10C4-48F2-B960-B991392C768A}" presName="composite" presStyleCnt="0"/>
      <dgm:spPr/>
    </dgm:pt>
    <dgm:pt modelId="{32505219-9EEC-4817-AEB5-933F3FA20A4B}" type="pres">
      <dgm:prSet presAssocID="{149D4CEF-10C4-48F2-B960-B991392C768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33BA144-8AC4-4499-93C6-0A3310304A84}" type="pres">
      <dgm:prSet presAssocID="{149D4CEF-10C4-48F2-B960-B991392C768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A64492F-AA66-445B-A589-8B46B542E106}" srcId="{149D4CEF-10C4-48F2-B960-B991392C768A}" destId="{955E7010-7BCB-4B2D-B282-01FC8738B174}" srcOrd="1" destOrd="0" parTransId="{531C2E3D-8A64-4F7D-A31C-9C12E6B34C06}" sibTransId="{7FBB344D-6DE4-464A-9ABF-8665DF586F38}"/>
    <dgm:cxn modelId="{2CA66C48-74A2-4306-BE24-2D23FAF304A1}" type="presOf" srcId="{77249863-C922-4D32-84A1-CD8705331B58}" destId="{6C0BB228-F7EA-4DD7-AE03-9B885BCCF3D4}" srcOrd="0" destOrd="0" presId="urn:microsoft.com/office/officeart/2005/8/layout/hList1"/>
    <dgm:cxn modelId="{A0ABD887-D613-46AA-BA82-E7DFF27CB64C}" type="presOf" srcId="{7B36CA71-A231-4555-BC40-B36569E57B8F}" destId="{833BA144-8AC4-4499-93C6-0A3310304A84}" srcOrd="0" destOrd="0" presId="urn:microsoft.com/office/officeart/2005/8/layout/hList1"/>
    <dgm:cxn modelId="{0E680193-0D7E-4D97-ACEC-9832BEA08BE6}" type="presOf" srcId="{955E7010-7BCB-4B2D-B282-01FC8738B174}" destId="{833BA144-8AC4-4499-93C6-0A3310304A84}" srcOrd="0" destOrd="1" presId="urn:microsoft.com/office/officeart/2005/8/layout/hList1"/>
    <dgm:cxn modelId="{0229189C-EC38-49F3-A21D-6A0A560BBDCB}" srcId="{149D4CEF-10C4-48F2-B960-B991392C768A}" destId="{3DDBB8F2-B7A3-4DDB-91FA-DB9E7418186B}" srcOrd="2" destOrd="0" parTransId="{117DBD89-9141-4369-A319-414134C2B678}" sibTransId="{9F2FFA34-9BDA-40DA-91C3-A62DBCCCBA02}"/>
    <dgm:cxn modelId="{CD6990AF-62EA-4C9C-978F-591B7CBD7912}" srcId="{149D4CEF-10C4-48F2-B960-B991392C768A}" destId="{7B36CA71-A231-4555-BC40-B36569E57B8F}" srcOrd="0" destOrd="0" parTransId="{0233637F-4D76-424D-B301-A501C7D9A902}" sibTransId="{2EF7B488-C4B4-4BE3-92CE-0BB7B147D584}"/>
    <dgm:cxn modelId="{E381D8B3-DBC1-4292-BB05-44461630178E}" type="presOf" srcId="{149D4CEF-10C4-48F2-B960-B991392C768A}" destId="{32505219-9EEC-4817-AEB5-933F3FA20A4B}" srcOrd="0" destOrd="0" presId="urn:microsoft.com/office/officeart/2005/8/layout/hList1"/>
    <dgm:cxn modelId="{C1B591CF-1D67-4943-BF89-F4E6D316ED27}" type="presOf" srcId="{3DDBB8F2-B7A3-4DDB-91FA-DB9E7418186B}" destId="{833BA144-8AC4-4499-93C6-0A3310304A84}" srcOrd="0" destOrd="2" presId="urn:microsoft.com/office/officeart/2005/8/layout/hList1"/>
    <dgm:cxn modelId="{509D26FC-060B-4A74-8072-61513A6785D1}" srcId="{77249863-C922-4D32-84A1-CD8705331B58}" destId="{149D4CEF-10C4-48F2-B960-B991392C768A}" srcOrd="0" destOrd="0" parTransId="{38B3D040-C797-4517-A15F-868599663F0B}" sibTransId="{0C19A7BE-7A5A-4C27-8C59-DE2E36E6332D}"/>
    <dgm:cxn modelId="{D5A68AA1-915C-41CF-8020-0BFE2151BDCC}" type="presParOf" srcId="{6C0BB228-F7EA-4DD7-AE03-9B885BCCF3D4}" destId="{CCBD26AA-352D-4107-9E6A-B367011ABD52}" srcOrd="0" destOrd="0" presId="urn:microsoft.com/office/officeart/2005/8/layout/hList1"/>
    <dgm:cxn modelId="{C4BE2956-55E6-4850-89BB-40155A556A3C}" type="presParOf" srcId="{CCBD26AA-352D-4107-9E6A-B367011ABD52}" destId="{32505219-9EEC-4817-AEB5-933F3FA20A4B}" srcOrd="0" destOrd="0" presId="urn:microsoft.com/office/officeart/2005/8/layout/hList1"/>
    <dgm:cxn modelId="{FC851F27-F965-4700-8E13-4FCF2509444D}" type="presParOf" srcId="{CCBD26AA-352D-4107-9E6A-B367011ABD52}" destId="{833BA144-8AC4-4499-93C6-0A3310304A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1F481AE-6638-4BBB-8FC6-BB310B2422F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6DDED06-9A34-4309-966A-1E11E5F78D44}" type="pres">
      <dgm:prSet presAssocID="{C1F481AE-6638-4BBB-8FC6-BB310B2422F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3A6567-8820-448B-BF76-43BEA5B06536}" type="presOf" srcId="{C1F481AE-6638-4BBB-8FC6-BB310B2422F0}" destId="{76DDED06-9A34-4309-966A-1E11E5F78D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57B6DEE-1366-4AB5-B1FE-F514A043E65A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EC"/>
        </a:p>
      </dgm:t>
    </dgm:pt>
    <dgm:pt modelId="{CE51FCE7-2766-4454-8BB1-C94B6C159D93}">
      <dgm:prSet/>
      <dgm:spPr/>
      <dgm:t>
        <a:bodyPr/>
        <a:lstStyle/>
        <a:p>
          <a:pPr rtl="0"/>
          <a:r>
            <a:rPr lang="es-EC"/>
            <a:t>Reservorio </a:t>
          </a:r>
        </a:p>
      </dgm:t>
    </dgm:pt>
    <dgm:pt modelId="{8487C36C-3666-419B-8CAC-65F0134B3EDF}" type="parTrans" cxnId="{A4B7B599-63FA-41B1-A6E3-460152DD6CFD}">
      <dgm:prSet/>
      <dgm:spPr/>
      <dgm:t>
        <a:bodyPr/>
        <a:lstStyle/>
        <a:p>
          <a:endParaRPr lang="es-EC"/>
        </a:p>
      </dgm:t>
    </dgm:pt>
    <dgm:pt modelId="{92B11260-C502-476E-AB8D-543D9A2C7508}" type="sibTrans" cxnId="{A4B7B599-63FA-41B1-A6E3-460152DD6CFD}">
      <dgm:prSet/>
      <dgm:spPr/>
      <dgm:t>
        <a:bodyPr/>
        <a:lstStyle/>
        <a:p>
          <a:endParaRPr lang="es-EC"/>
        </a:p>
      </dgm:t>
    </dgm:pt>
    <dgm:pt modelId="{A62E0C1F-786A-475C-A12E-A3ECA77B7B48}">
      <dgm:prSet/>
      <dgm:spPr/>
      <dgm:t>
        <a:bodyPr/>
        <a:lstStyle/>
        <a:p>
          <a:pPr rtl="0"/>
          <a:r>
            <a:rPr lang="es-EC"/>
            <a:t>Suelo </a:t>
          </a:r>
        </a:p>
      </dgm:t>
    </dgm:pt>
    <dgm:pt modelId="{BC8CB104-B984-459A-B9A3-C7649728C065}" type="parTrans" cxnId="{65A568B8-A132-4E57-B509-1EE86098FBEE}">
      <dgm:prSet/>
      <dgm:spPr/>
      <dgm:t>
        <a:bodyPr/>
        <a:lstStyle/>
        <a:p>
          <a:endParaRPr lang="es-EC"/>
        </a:p>
      </dgm:t>
    </dgm:pt>
    <dgm:pt modelId="{CB115E6A-825A-489A-9EB8-58B02F9E9A81}" type="sibTrans" cxnId="{65A568B8-A132-4E57-B509-1EE86098FBEE}">
      <dgm:prSet/>
      <dgm:spPr/>
      <dgm:t>
        <a:bodyPr/>
        <a:lstStyle/>
        <a:p>
          <a:endParaRPr lang="es-EC"/>
        </a:p>
      </dgm:t>
    </dgm:pt>
    <dgm:pt modelId="{9C1D2B84-7646-448E-BAE5-91CE9F8FFBFD}">
      <dgm:prSet/>
      <dgm:spPr/>
      <dgm:t>
        <a:bodyPr/>
        <a:lstStyle/>
        <a:p>
          <a:pPr rtl="0"/>
          <a:r>
            <a:rPr lang="es-EC"/>
            <a:t>Agua </a:t>
          </a:r>
        </a:p>
      </dgm:t>
    </dgm:pt>
    <dgm:pt modelId="{8E4501C4-EF0C-479F-A1C0-081CE81A8F1B}" type="parTrans" cxnId="{57A2E5A0-4B23-4070-B72C-EB57869DB3CC}">
      <dgm:prSet/>
      <dgm:spPr/>
      <dgm:t>
        <a:bodyPr/>
        <a:lstStyle/>
        <a:p>
          <a:endParaRPr lang="es-EC"/>
        </a:p>
      </dgm:t>
    </dgm:pt>
    <dgm:pt modelId="{576B4DA2-AEAC-4725-8DA8-B156E2CB43DE}" type="sibTrans" cxnId="{57A2E5A0-4B23-4070-B72C-EB57869DB3CC}">
      <dgm:prSet/>
      <dgm:spPr/>
      <dgm:t>
        <a:bodyPr/>
        <a:lstStyle/>
        <a:p>
          <a:endParaRPr lang="es-EC"/>
        </a:p>
      </dgm:t>
    </dgm:pt>
    <dgm:pt modelId="{1201B46A-AF01-437E-BA23-A26ED279F1C8}" type="pres">
      <dgm:prSet presAssocID="{257B6DEE-1366-4AB5-B1FE-F514A043E65A}" presName="Name0" presStyleCnt="0">
        <dgm:presLayoutVars>
          <dgm:dir/>
          <dgm:resizeHandles val="exact"/>
        </dgm:presLayoutVars>
      </dgm:prSet>
      <dgm:spPr/>
    </dgm:pt>
    <dgm:pt modelId="{A04E97CF-E4C6-4E7E-88CA-4DDDFB8ABB13}" type="pres">
      <dgm:prSet presAssocID="{CE51FCE7-2766-4454-8BB1-C94B6C159D93}" presName="parTxOnly" presStyleLbl="node1" presStyleIdx="0" presStyleCnt="3">
        <dgm:presLayoutVars>
          <dgm:bulletEnabled val="1"/>
        </dgm:presLayoutVars>
      </dgm:prSet>
      <dgm:spPr/>
    </dgm:pt>
    <dgm:pt modelId="{92541AFB-DB77-42BD-A00E-EB1F99EDC9D8}" type="pres">
      <dgm:prSet presAssocID="{92B11260-C502-476E-AB8D-543D9A2C7508}" presName="parSpace" presStyleCnt="0"/>
      <dgm:spPr/>
    </dgm:pt>
    <dgm:pt modelId="{D55C3C99-E806-4BDB-8472-1146BC8E0D5E}" type="pres">
      <dgm:prSet presAssocID="{A62E0C1F-786A-475C-A12E-A3ECA77B7B48}" presName="parTxOnly" presStyleLbl="node1" presStyleIdx="1" presStyleCnt="3">
        <dgm:presLayoutVars>
          <dgm:bulletEnabled val="1"/>
        </dgm:presLayoutVars>
      </dgm:prSet>
      <dgm:spPr/>
    </dgm:pt>
    <dgm:pt modelId="{FA91E85C-1D99-4348-930F-D92D318B57CE}" type="pres">
      <dgm:prSet presAssocID="{CB115E6A-825A-489A-9EB8-58B02F9E9A81}" presName="parSpace" presStyleCnt="0"/>
      <dgm:spPr/>
    </dgm:pt>
    <dgm:pt modelId="{E97C8E2A-16E1-4B4C-B9A0-3B0279ECDC31}" type="pres">
      <dgm:prSet presAssocID="{9C1D2B84-7646-448E-BAE5-91CE9F8FFBF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A646F37-014A-4E0F-A89D-9D25C3BE26C4}" type="presOf" srcId="{257B6DEE-1366-4AB5-B1FE-F514A043E65A}" destId="{1201B46A-AF01-437E-BA23-A26ED279F1C8}" srcOrd="0" destOrd="0" presId="urn:microsoft.com/office/officeart/2005/8/layout/hChevron3"/>
    <dgm:cxn modelId="{40FC5984-3E27-4BD3-92CA-68411A5D9CB3}" type="presOf" srcId="{9C1D2B84-7646-448E-BAE5-91CE9F8FFBFD}" destId="{E97C8E2A-16E1-4B4C-B9A0-3B0279ECDC31}" srcOrd="0" destOrd="0" presId="urn:microsoft.com/office/officeart/2005/8/layout/hChevron3"/>
    <dgm:cxn modelId="{BADF2695-26B2-4322-B268-21C309736A68}" type="presOf" srcId="{CE51FCE7-2766-4454-8BB1-C94B6C159D93}" destId="{A04E97CF-E4C6-4E7E-88CA-4DDDFB8ABB13}" srcOrd="0" destOrd="0" presId="urn:microsoft.com/office/officeart/2005/8/layout/hChevron3"/>
    <dgm:cxn modelId="{A4B7B599-63FA-41B1-A6E3-460152DD6CFD}" srcId="{257B6DEE-1366-4AB5-B1FE-F514A043E65A}" destId="{CE51FCE7-2766-4454-8BB1-C94B6C159D93}" srcOrd="0" destOrd="0" parTransId="{8487C36C-3666-419B-8CAC-65F0134B3EDF}" sibTransId="{92B11260-C502-476E-AB8D-543D9A2C7508}"/>
    <dgm:cxn modelId="{57A2E5A0-4B23-4070-B72C-EB57869DB3CC}" srcId="{257B6DEE-1366-4AB5-B1FE-F514A043E65A}" destId="{9C1D2B84-7646-448E-BAE5-91CE9F8FFBFD}" srcOrd="2" destOrd="0" parTransId="{8E4501C4-EF0C-479F-A1C0-081CE81A8F1B}" sibTransId="{576B4DA2-AEAC-4725-8DA8-B156E2CB43DE}"/>
    <dgm:cxn modelId="{65A568B8-A132-4E57-B509-1EE86098FBEE}" srcId="{257B6DEE-1366-4AB5-B1FE-F514A043E65A}" destId="{A62E0C1F-786A-475C-A12E-A3ECA77B7B48}" srcOrd="1" destOrd="0" parTransId="{BC8CB104-B984-459A-B9A3-C7649728C065}" sibTransId="{CB115E6A-825A-489A-9EB8-58B02F9E9A81}"/>
    <dgm:cxn modelId="{8AF9B1CD-23EF-441E-9E65-41682312BAAD}" type="presOf" srcId="{A62E0C1F-786A-475C-A12E-A3ECA77B7B48}" destId="{D55C3C99-E806-4BDB-8472-1146BC8E0D5E}" srcOrd="0" destOrd="0" presId="urn:microsoft.com/office/officeart/2005/8/layout/hChevron3"/>
    <dgm:cxn modelId="{7417FACB-4BE4-4B2B-A781-57BDF8530F01}" type="presParOf" srcId="{1201B46A-AF01-437E-BA23-A26ED279F1C8}" destId="{A04E97CF-E4C6-4E7E-88CA-4DDDFB8ABB13}" srcOrd="0" destOrd="0" presId="urn:microsoft.com/office/officeart/2005/8/layout/hChevron3"/>
    <dgm:cxn modelId="{D207639E-B78F-414D-AF86-1176D0B3668D}" type="presParOf" srcId="{1201B46A-AF01-437E-BA23-A26ED279F1C8}" destId="{92541AFB-DB77-42BD-A00E-EB1F99EDC9D8}" srcOrd="1" destOrd="0" presId="urn:microsoft.com/office/officeart/2005/8/layout/hChevron3"/>
    <dgm:cxn modelId="{1001D21F-752B-4EE0-B13D-81FF70F701EE}" type="presParOf" srcId="{1201B46A-AF01-437E-BA23-A26ED279F1C8}" destId="{D55C3C99-E806-4BDB-8472-1146BC8E0D5E}" srcOrd="2" destOrd="0" presId="urn:microsoft.com/office/officeart/2005/8/layout/hChevron3"/>
    <dgm:cxn modelId="{5346DD55-841A-47F2-9306-38B110EE8133}" type="presParOf" srcId="{1201B46A-AF01-437E-BA23-A26ED279F1C8}" destId="{FA91E85C-1D99-4348-930F-D92D318B57CE}" srcOrd="3" destOrd="0" presId="urn:microsoft.com/office/officeart/2005/8/layout/hChevron3"/>
    <dgm:cxn modelId="{70621149-686B-43A3-8A06-82CC00237D53}" type="presParOf" srcId="{1201B46A-AF01-437E-BA23-A26ED279F1C8}" destId="{E97C8E2A-16E1-4B4C-B9A0-3B0279ECDC3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8A9EB55-EDDC-4174-A34F-9947E2C15881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C15D104-1133-4D66-B0BC-F526A8A6B60C}">
      <dgm:prSet/>
      <dgm:spPr/>
      <dgm:t>
        <a:bodyPr/>
        <a:lstStyle/>
        <a:p>
          <a:pPr rtl="0"/>
          <a:r>
            <a:rPr lang="es-EC" i="1"/>
            <a:t>Bacillus subtilis</a:t>
          </a:r>
          <a:endParaRPr lang="es-EC"/>
        </a:p>
      </dgm:t>
    </dgm:pt>
    <dgm:pt modelId="{7DBF75C5-F412-4868-B329-4838526929C3}" type="parTrans" cxnId="{5A3DDD43-A870-4C15-9664-062FF577B83A}">
      <dgm:prSet/>
      <dgm:spPr/>
      <dgm:t>
        <a:bodyPr/>
        <a:lstStyle/>
        <a:p>
          <a:endParaRPr lang="es-EC"/>
        </a:p>
      </dgm:t>
    </dgm:pt>
    <dgm:pt modelId="{B372D9CD-1385-408C-A36E-817E766DAF88}" type="sibTrans" cxnId="{5A3DDD43-A870-4C15-9664-062FF577B83A}">
      <dgm:prSet/>
      <dgm:spPr/>
      <dgm:t>
        <a:bodyPr/>
        <a:lstStyle/>
        <a:p>
          <a:endParaRPr lang="es-EC"/>
        </a:p>
      </dgm:t>
    </dgm:pt>
    <dgm:pt modelId="{D57C0BA9-5CD2-424A-A540-EFFBE39A613E}">
      <dgm:prSet/>
      <dgm:spPr/>
      <dgm:t>
        <a:bodyPr/>
        <a:lstStyle/>
        <a:p>
          <a:pPr rtl="0"/>
          <a:r>
            <a:rPr lang="es-EC" dirty="0" err="1"/>
            <a:t>Mesófilo</a:t>
          </a:r>
          <a:endParaRPr lang="es-EC" dirty="0"/>
        </a:p>
      </dgm:t>
    </dgm:pt>
    <dgm:pt modelId="{9ED2906D-454D-4EB7-A365-62669F8BD7E7}" type="parTrans" cxnId="{2D2EE6FE-5922-41B1-8E43-0D60C5DB67A0}">
      <dgm:prSet/>
      <dgm:spPr/>
      <dgm:t>
        <a:bodyPr/>
        <a:lstStyle/>
        <a:p>
          <a:endParaRPr lang="es-EC"/>
        </a:p>
      </dgm:t>
    </dgm:pt>
    <dgm:pt modelId="{99A8AB1A-6E1E-4625-AA11-C98DDCD77E82}" type="sibTrans" cxnId="{2D2EE6FE-5922-41B1-8E43-0D60C5DB67A0}">
      <dgm:prSet/>
      <dgm:spPr/>
      <dgm:t>
        <a:bodyPr/>
        <a:lstStyle/>
        <a:p>
          <a:endParaRPr lang="es-EC"/>
        </a:p>
      </dgm:t>
    </dgm:pt>
    <dgm:pt modelId="{F28D9ECB-8686-4AE7-A24D-6ECCCD69629E}">
      <dgm:prSet/>
      <dgm:spPr/>
      <dgm:t>
        <a:bodyPr/>
        <a:lstStyle/>
        <a:p>
          <a:pPr rtl="0"/>
          <a:r>
            <a:rPr lang="es-EC" i="1"/>
            <a:t>Bacillus licheniformis</a:t>
          </a:r>
          <a:r>
            <a:rPr lang="es-EC"/>
            <a:t> </a:t>
          </a:r>
        </a:p>
      </dgm:t>
    </dgm:pt>
    <dgm:pt modelId="{553DAABC-5725-4D54-A8F3-F28E23E3E95E}" type="parTrans" cxnId="{9A1D3E28-2B4E-4911-9780-9786A0B62C3F}">
      <dgm:prSet/>
      <dgm:spPr/>
      <dgm:t>
        <a:bodyPr/>
        <a:lstStyle/>
        <a:p>
          <a:endParaRPr lang="es-EC"/>
        </a:p>
      </dgm:t>
    </dgm:pt>
    <dgm:pt modelId="{7E596712-8800-44E5-8EEE-237299863AD7}" type="sibTrans" cxnId="{9A1D3E28-2B4E-4911-9780-9786A0B62C3F}">
      <dgm:prSet/>
      <dgm:spPr/>
      <dgm:t>
        <a:bodyPr/>
        <a:lstStyle/>
        <a:p>
          <a:endParaRPr lang="es-EC"/>
        </a:p>
      </dgm:t>
    </dgm:pt>
    <dgm:pt modelId="{9D919B05-F28E-4D3B-820E-15B3880E2BDA}">
      <dgm:prSet/>
      <dgm:spPr/>
      <dgm:t>
        <a:bodyPr/>
        <a:lstStyle/>
        <a:p>
          <a:pPr rtl="0"/>
          <a:r>
            <a:rPr lang="es-EC"/>
            <a:t>Termófilo facultativo</a:t>
          </a:r>
        </a:p>
      </dgm:t>
    </dgm:pt>
    <dgm:pt modelId="{99EB5933-41D8-4FFE-BC4A-39D8B5E43274}" type="parTrans" cxnId="{B2AD2E93-82F6-4701-8C6C-C98A91072C50}">
      <dgm:prSet/>
      <dgm:spPr/>
      <dgm:t>
        <a:bodyPr/>
        <a:lstStyle/>
        <a:p>
          <a:endParaRPr lang="es-EC"/>
        </a:p>
      </dgm:t>
    </dgm:pt>
    <dgm:pt modelId="{2E9B1C49-8AF0-4457-8C95-31952DA5EE23}" type="sibTrans" cxnId="{B2AD2E93-82F6-4701-8C6C-C98A91072C50}">
      <dgm:prSet/>
      <dgm:spPr/>
      <dgm:t>
        <a:bodyPr/>
        <a:lstStyle/>
        <a:p>
          <a:endParaRPr lang="es-EC"/>
        </a:p>
      </dgm:t>
    </dgm:pt>
    <dgm:pt modelId="{6673A21C-AB99-48E8-8D27-3767264EE9B9}">
      <dgm:prSet/>
      <dgm:spPr/>
      <dgm:t>
        <a:bodyPr/>
        <a:lstStyle/>
        <a:p>
          <a:pPr rtl="0"/>
          <a:r>
            <a:rPr lang="es-EC" dirty="0"/>
            <a:t>Encontrado generalmente asociado a infecciones mamarias</a:t>
          </a:r>
        </a:p>
      </dgm:t>
    </dgm:pt>
    <dgm:pt modelId="{E3103924-B476-4E78-8684-FD5F412F991B}" type="parTrans" cxnId="{BE5D82A6-5C6D-4C37-A682-7E0B34FD3842}">
      <dgm:prSet/>
      <dgm:spPr/>
      <dgm:t>
        <a:bodyPr/>
        <a:lstStyle/>
        <a:p>
          <a:endParaRPr lang="es-EC"/>
        </a:p>
      </dgm:t>
    </dgm:pt>
    <dgm:pt modelId="{00056174-2968-4508-A13C-71E9541FE241}" type="sibTrans" cxnId="{BE5D82A6-5C6D-4C37-A682-7E0B34FD3842}">
      <dgm:prSet/>
      <dgm:spPr/>
      <dgm:t>
        <a:bodyPr/>
        <a:lstStyle/>
        <a:p>
          <a:endParaRPr lang="es-EC"/>
        </a:p>
      </dgm:t>
    </dgm:pt>
    <dgm:pt modelId="{5DBF8A7B-4EE4-4FB7-B5BE-F9A3E5FADDC6}">
      <dgm:prSet/>
      <dgm:spPr/>
      <dgm:t>
        <a:bodyPr/>
        <a:lstStyle/>
        <a:p>
          <a:pPr rtl="0"/>
          <a:r>
            <a:rPr lang="es-EC" dirty="0"/>
            <a:t>Péptidos antimicrobianos que pueden inhibir la actividad de otras bacterias.</a:t>
          </a:r>
        </a:p>
      </dgm:t>
    </dgm:pt>
    <dgm:pt modelId="{C79898CB-D7C9-4E81-89A1-2AB9980743BF}" type="parTrans" cxnId="{EC89C1B7-77CE-4C81-8B7F-A019AFBF2C8E}">
      <dgm:prSet/>
      <dgm:spPr/>
      <dgm:t>
        <a:bodyPr/>
        <a:lstStyle/>
        <a:p>
          <a:endParaRPr lang="es-EC"/>
        </a:p>
      </dgm:t>
    </dgm:pt>
    <dgm:pt modelId="{7B60E191-CBF5-4967-8EBA-EA5140D9107E}" type="sibTrans" cxnId="{EC89C1B7-77CE-4C81-8B7F-A019AFBF2C8E}">
      <dgm:prSet/>
      <dgm:spPr/>
      <dgm:t>
        <a:bodyPr/>
        <a:lstStyle/>
        <a:p>
          <a:endParaRPr lang="es-EC"/>
        </a:p>
      </dgm:t>
    </dgm:pt>
    <dgm:pt modelId="{E51E8927-8CC1-4A60-BA56-E57892454C57}">
      <dgm:prSet/>
      <dgm:spPr/>
      <dgm:t>
        <a:bodyPr/>
        <a:lstStyle/>
        <a:p>
          <a:pPr rtl="0"/>
          <a:r>
            <a:rPr lang="es-EC" i="1"/>
            <a:t>Bacillus velzensis</a:t>
          </a:r>
          <a:r>
            <a:rPr lang="es-EC"/>
            <a:t> </a:t>
          </a:r>
        </a:p>
      </dgm:t>
    </dgm:pt>
    <dgm:pt modelId="{3A69E77E-BEC2-4C4F-8B07-6B28898B24DB}" type="parTrans" cxnId="{4E2748FF-93C7-4F83-B311-988A71E385FB}">
      <dgm:prSet/>
      <dgm:spPr/>
      <dgm:t>
        <a:bodyPr/>
        <a:lstStyle/>
        <a:p>
          <a:endParaRPr lang="es-EC"/>
        </a:p>
      </dgm:t>
    </dgm:pt>
    <dgm:pt modelId="{40CA1D5B-2D71-4AEF-951A-4B302FCA6D3B}" type="sibTrans" cxnId="{4E2748FF-93C7-4F83-B311-988A71E385FB}">
      <dgm:prSet/>
      <dgm:spPr/>
      <dgm:t>
        <a:bodyPr/>
        <a:lstStyle/>
        <a:p>
          <a:endParaRPr lang="es-EC"/>
        </a:p>
      </dgm:t>
    </dgm:pt>
    <dgm:pt modelId="{F01E556A-1456-4BBA-A3A0-A9D50E673EC5}">
      <dgm:prSet/>
      <dgm:spPr/>
      <dgm:t>
        <a:bodyPr/>
        <a:lstStyle/>
        <a:p>
          <a:pPr rtl="0"/>
          <a:r>
            <a:rPr lang="es-EC" dirty="0" err="1"/>
            <a:t>Mesófilo</a:t>
          </a:r>
          <a:endParaRPr lang="es-EC" dirty="0"/>
        </a:p>
      </dgm:t>
    </dgm:pt>
    <dgm:pt modelId="{800745C1-6144-40F2-873F-89FA1D60B730}" type="parTrans" cxnId="{1175B4EA-0597-4A43-BC51-EA5D3AD136FE}">
      <dgm:prSet/>
      <dgm:spPr/>
      <dgm:t>
        <a:bodyPr/>
        <a:lstStyle/>
        <a:p>
          <a:endParaRPr lang="es-EC"/>
        </a:p>
      </dgm:t>
    </dgm:pt>
    <dgm:pt modelId="{11F04BBE-2B2A-45D8-9B87-96C9C399CDB1}" type="sibTrans" cxnId="{1175B4EA-0597-4A43-BC51-EA5D3AD136FE}">
      <dgm:prSet/>
      <dgm:spPr/>
      <dgm:t>
        <a:bodyPr/>
        <a:lstStyle/>
        <a:p>
          <a:endParaRPr lang="es-EC"/>
        </a:p>
      </dgm:t>
    </dgm:pt>
    <dgm:pt modelId="{3FEEF485-B0E3-403B-AB65-49D949E7BE09}">
      <dgm:prSet/>
      <dgm:spPr/>
      <dgm:t>
        <a:bodyPr/>
        <a:lstStyle/>
        <a:p>
          <a:pPr rtl="0"/>
          <a:r>
            <a:rPr lang="es-EC" dirty="0"/>
            <a:t>Produce surfactantes</a:t>
          </a:r>
        </a:p>
      </dgm:t>
    </dgm:pt>
    <dgm:pt modelId="{7684390E-00CF-4650-98B8-02F92F12F2A7}" type="parTrans" cxnId="{8340984C-9EC0-4F2F-A7DA-D20578853B33}">
      <dgm:prSet/>
      <dgm:spPr/>
      <dgm:t>
        <a:bodyPr/>
        <a:lstStyle/>
        <a:p>
          <a:endParaRPr lang="es-EC"/>
        </a:p>
      </dgm:t>
    </dgm:pt>
    <dgm:pt modelId="{275EC6A8-7098-4FEA-8DF9-E888A85895D7}" type="sibTrans" cxnId="{8340984C-9EC0-4F2F-A7DA-D20578853B33}">
      <dgm:prSet/>
      <dgm:spPr/>
      <dgm:t>
        <a:bodyPr/>
        <a:lstStyle/>
        <a:p>
          <a:endParaRPr lang="es-EC"/>
        </a:p>
      </dgm:t>
    </dgm:pt>
    <dgm:pt modelId="{91400AE2-B9EB-4C7E-983A-B1EE112CE8EE}">
      <dgm:prSet/>
      <dgm:spPr/>
      <dgm:t>
        <a:bodyPr/>
        <a:lstStyle/>
        <a:p>
          <a:pPr rtl="0"/>
          <a:r>
            <a:rPr lang="es-EC" dirty="0"/>
            <a:t>Río </a:t>
          </a:r>
          <a:r>
            <a:rPr lang="es-EC" dirty="0" err="1"/>
            <a:t>Velez</a:t>
          </a:r>
          <a:r>
            <a:rPr lang="es-EC" dirty="0"/>
            <a:t> en Málaga</a:t>
          </a:r>
        </a:p>
      </dgm:t>
    </dgm:pt>
    <dgm:pt modelId="{6BAB0F4F-B5E8-4346-9EF0-7CD9D4001490}" type="parTrans" cxnId="{C68BAF09-D855-4994-A292-E3FA649928EE}">
      <dgm:prSet/>
      <dgm:spPr/>
      <dgm:t>
        <a:bodyPr/>
        <a:lstStyle/>
        <a:p>
          <a:endParaRPr lang="es-EC"/>
        </a:p>
      </dgm:t>
    </dgm:pt>
    <dgm:pt modelId="{0D25E691-0DBE-4703-BDEA-5CE43486AB37}" type="sibTrans" cxnId="{C68BAF09-D855-4994-A292-E3FA649928EE}">
      <dgm:prSet/>
      <dgm:spPr/>
      <dgm:t>
        <a:bodyPr/>
        <a:lstStyle/>
        <a:p>
          <a:endParaRPr lang="es-EC"/>
        </a:p>
      </dgm:t>
    </dgm:pt>
    <dgm:pt modelId="{C5A1C2A1-DAA1-42A2-B28F-B7F3DA25F6E9}">
      <dgm:prSet/>
      <dgm:spPr/>
      <dgm:t>
        <a:bodyPr/>
        <a:lstStyle/>
        <a:p>
          <a:pPr rtl="0"/>
          <a:r>
            <a:rPr lang="es-EC" dirty="0"/>
            <a:t>Ambiente</a:t>
          </a:r>
        </a:p>
      </dgm:t>
    </dgm:pt>
    <dgm:pt modelId="{B7B8603C-5234-4D9E-B1D4-60399D82313F}" type="parTrans" cxnId="{4A8FFAA8-1991-467F-BCBC-8DF893902A5F}">
      <dgm:prSet/>
      <dgm:spPr/>
      <dgm:t>
        <a:bodyPr/>
        <a:lstStyle/>
        <a:p>
          <a:endParaRPr lang="es-EC"/>
        </a:p>
      </dgm:t>
    </dgm:pt>
    <dgm:pt modelId="{7B7F8C22-799D-49C8-A047-6C657662F7FA}" type="sibTrans" cxnId="{4A8FFAA8-1991-467F-BCBC-8DF893902A5F}">
      <dgm:prSet/>
      <dgm:spPr/>
      <dgm:t>
        <a:bodyPr/>
        <a:lstStyle/>
        <a:p>
          <a:endParaRPr lang="es-EC"/>
        </a:p>
      </dgm:t>
    </dgm:pt>
    <dgm:pt modelId="{31050823-15AB-417F-A62E-88B2F82AA472}" type="pres">
      <dgm:prSet presAssocID="{38A9EB55-EDDC-4174-A34F-9947E2C15881}" presName="layout" presStyleCnt="0">
        <dgm:presLayoutVars>
          <dgm:chMax/>
          <dgm:chPref/>
          <dgm:dir/>
          <dgm:resizeHandles/>
        </dgm:presLayoutVars>
      </dgm:prSet>
      <dgm:spPr/>
    </dgm:pt>
    <dgm:pt modelId="{D11CA0C4-3714-46AB-B729-8CD0A4B20FD6}" type="pres">
      <dgm:prSet presAssocID="{1C15D104-1133-4D66-B0BC-F526A8A6B60C}" presName="root" presStyleCnt="0">
        <dgm:presLayoutVars>
          <dgm:chMax/>
          <dgm:chPref/>
        </dgm:presLayoutVars>
      </dgm:prSet>
      <dgm:spPr/>
    </dgm:pt>
    <dgm:pt modelId="{E741F610-5008-4305-A5E7-A53AAFA38BC0}" type="pres">
      <dgm:prSet presAssocID="{1C15D104-1133-4D66-B0BC-F526A8A6B60C}" presName="rootComposite" presStyleCnt="0">
        <dgm:presLayoutVars/>
      </dgm:prSet>
      <dgm:spPr/>
    </dgm:pt>
    <dgm:pt modelId="{4233B1C7-A1EA-4496-BF95-FA43CE9B91A2}" type="pres">
      <dgm:prSet presAssocID="{1C15D104-1133-4D66-B0BC-F526A8A6B60C}" presName="ParentAccent" presStyleLbl="alignNode1" presStyleIdx="0" presStyleCnt="3"/>
      <dgm:spPr/>
    </dgm:pt>
    <dgm:pt modelId="{6D0D0A72-22C9-4E28-AE75-1CF0266F6EB0}" type="pres">
      <dgm:prSet presAssocID="{1C15D104-1133-4D66-B0BC-F526A8A6B60C}" presName="ParentSmallAccent" presStyleLbl="fgAcc1" presStyleIdx="0" presStyleCnt="3"/>
      <dgm:spPr/>
    </dgm:pt>
    <dgm:pt modelId="{BAE70863-0356-49F7-BEE9-7454E0354CE0}" type="pres">
      <dgm:prSet presAssocID="{1C15D104-1133-4D66-B0BC-F526A8A6B60C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55FED010-5E4D-4F5C-A4BE-F116E0EA6E1F}" type="pres">
      <dgm:prSet presAssocID="{1C15D104-1133-4D66-B0BC-F526A8A6B60C}" presName="childShape" presStyleCnt="0">
        <dgm:presLayoutVars>
          <dgm:chMax val="0"/>
          <dgm:chPref val="0"/>
        </dgm:presLayoutVars>
      </dgm:prSet>
      <dgm:spPr/>
    </dgm:pt>
    <dgm:pt modelId="{8901796E-9EEF-40AA-8424-5F3B5F1B46A3}" type="pres">
      <dgm:prSet presAssocID="{D57C0BA9-5CD2-424A-A540-EFFBE39A613E}" presName="childComposite" presStyleCnt="0">
        <dgm:presLayoutVars>
          <dgm:chMax val="0"/>
          <dgm:chPref val="0"/>
        </dgm:presLayoutVars>
      </dgm:prSet>
      <dgm:spPr/>
    </dgm:pt>
    <dgm:pt modelId="{ED9F4C0D-30F9-466E-B7A9-D15F40193240}" type="pres">
      <dgm:prSet presAssocID="{D57C0BA9-5CD2-424A-A540-EFFBE39A613E}" presName="ChildAccent" presStyleLbl="solidFgAcc1" presStyleIdx="0" presStyleCnt="8"/>
      <dgm:spPr/>
    </dgm:pt>
    <dgm:pt modelId="{8C3ABEFA-1432-4436-8D58-9AA0CA9DD72A}" type="pres">
      <dgm:prSet presAssocID="{D57C0BA9-5CD2-424A-A540-EFFBE39A613E}" presName="Child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3254283F-0C5E-4132-A805-D1837E253582}" type="pres">
      <dgm:prSet presAssocID="{C5A1C2A1-DAA1-42A2-B28F-B7F3DA25F6E9}" presName="childComposite" presStyleCnt="0">
        <dgm:presLayoutVars>
          <dgm:chMax val="0"/>
          <dgm:chPref val="0"/>
        </dgm:presLayoutVars>
      </dgm:prSet>
      <dgm:spPr/>
    </dgm:pt>
    <dgm:pt modelId="{5A5D5667-48CC-49A9-92A7-8BAD7DC872A6}" type="pres">
      <dgm:prSet presAssocID="{C5A1C2A1-DAA1-42A2-B28F-B7F3DA25F6E9}" presName="ChildAccent" presStyleLbl="solidFgAcc1" presStyleIdx="1" presStyleCnt="8"/>
      <dgm:spPr/>
    </dgm:pt>
    <dgm:pt modelId="{A584EC3E-2E8C-450D-9D16-A9893142E2CB}" type="pres">
      <dgm:prSet presAssocID="{C5A1C2A1-DAA1-42A2-B28F-B7F3DA25F6E9}" presName="Child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7E2AF9DE-CB95-49A4-A2B0-9154CD4BD6CD}" type="pres">
      <dgm:prSet presAssocID="{F28D9ECB-8686-4AE7-A24D-6ECCCD69629E}" presName="root" presStyleCnt="0">
        <dgm:presLayoutVars>
          <dgm:chMax/>
          <dgm:chPref/>
        </dgm:presLayoutVars>
      </dgm:prSet>
      <dgm:spPr/>
    </dgm:pt>
    <dgm:pt modelId="{B98CCBA5-81A3-4FD1-82D6-67F8EB6A997C}" type="pres">
      <dgm:prSet presAssocID="{F28D9ECB-8686-4AE7-A24D-6ECCCD69629E}" presName="rootComposite" presStyleCnt="0">
        <dgm:presLayoutVars/>
      </dgm:prSet>
      <dgm:spPr/>
    </dgm:pt>
    <dgm:pt modelId="{77D19550-B931-4786-9ED0-32990B3E6501}" type="pres">
      <dgm:prSet presAssocID="{F28D9ECB-8686-4AE7-A24D-6ECCCD69629E}" presName="ParentAccent" presStyleLbl="alignNode1" presStyleIdx="1" presStyleCnt="3"/>
      <dgm:spPr/>
    </dgm:pt>
    <dgm:pt modelId="{6C56E6C8-5FE1-40C7-AE47-924FD4D3E55D}" type="pres">
      <dgm:prSet presAssocID="{F28D9ECB-8686-4AE7-A24D-6ECCCD69629E}" presName="ParentSmallAccent" presStyleLbl="fgAcc1" presStyleIdx="1" presStyleCnt="3"/>
      <dgm:spPr/>
    </dgm:pt>
    <dgm:pt modelId="{2582C7F0-C01F-4ACE-8150-0AD46B7BB145}" type="pres">
      <dgm:prSet presAssocID="{F28D9ECB-8686-4AE7-A24D-6ECCCD69629E}" presName="Parent" presStyleLbl="revTx" presStyleIdx="3" presStyleCnt="11">
        <dgm:presLayoutVars>
          <dgm:chMax/>
          <dgm:chPref val="4"/>
          <dgm:bulletEnabled val="1"/>
        </dgm:presLayoutVars>
      </dgm:prSet>
      <dgm:spPr/>
    </dgm:pt>
    <dgm:pt modelId="{53FECD5F-548F-48BD-9D83-9FD08A79BC9F}" type="pres">
      <dgm:prSet presAssocID="{F28D9ECB-8686-4AE7-A24D-6ECCCD69629E}" presName="childShape" presStyleCnt="0">
        <dgm:presLayoutVars>
          <dgm:chMax val="0"/>
          <dgm:chPref val="0"/>
        </dgm:presLayoutVars>
      </dgm:prSet>
      <dgm:spPr/>
    </dgm:pt>
    <dgm:pt modelId="{A7B0BD03-EEB3-49DF-9AFC-815044E08EA8}" type="pres">
      <dgm:prSet presAssocID="{9D919B05-F28E-4D3B-820E-15B3880E2BDA}" presName="childComposite" presStyleCnt="0">
        <dgm:presLayoutVars>
          <dgm:chMax val="0"/>
          <dgm:chPref val="0"/>
        </dgm:presLayoutVars>
      </dgm:prSet>
      <dgm:spPr/>
    </dgm:pt>
    <dgm:pt modelId="{AD030FA3-2610-44B0-8F86-9CC8A8AF4582}" type="pres">
      <dgm:prSet presAssocID="{9D919B05-F28E-4D3B-820E-15B3880E2BDA}" presName="ChildAccent" presStyleLbl="solidFgAcc1" presStyleIdx="2" presStyleCnt="8"/>
      <dgm:spPr/>
    </dgm:pt>
    <dgm:pt modelId="{4702B7D3-8074-494B-9CED-95CAFFC4EB56}" type="pres">
      <dgm:prSet presAssocID="{9D919B05-F28E-4D3B-820E-15B3880E2BDA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46568568-4906-44F2-A9B4-D8853F9245B4}" type="pres">
      <dgm:prSet presAssocID="{6673A21C-AB99-48E8-8D27-3767264EE9B9}" presName="childComposite" presStyleCnt="0">
        <dgm:presLayoutVars>
          <dgm:chMax val="0"/>
          <dgm:chPref val="0"/>
        </dgm:presLayoutVars>
      </dgm:prSet>
      <dgm:spPr/>
    </dgm:pt>
    <dgm:pt modelId="{58222518-F2CF-4CD0-BB7C-A4F76C099452}" type="pres">
      <dgm:prSet presAssocID="{6673A21C-AB99-48E8-8D27-3767264EE9B9}" presName="ChildAccent" presStyleLbl="solidFgAcc1" presStyleIdx="3" presStyleCnt="8"/>
      <dgm:spPr/>
    </dgm:pt>
    <dgm:pt modelId="{D9609317-2A5E-471B-AAA6-6BE73E1BB4C4}" type="pres">
      <dgm:prSet presAssocID="{6673A21C-AB99-48E8-8D27-3767264EE9B9}" presName="Child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D3E5DF43-4370-4986-A2AF-1DBB3E11FB3E}" type="pres">
      <dgm:prSet presAssocID="{5DBF8A7B-4EE4-4FB7-B5BE-F9A3E5FADDC6}" presName="childComposite" presStyleCnt="0">
        <dgm:presLayoutVars>
          <dgm:chMax val="0"/>
          <dgm:chPref val="0"/>
        </dgm:presLayoutVars>
      </dgm:prSet>
      <dgm:spPr/>
    </dgm:pt>
    <dgm:pt modelId="{310F272B-6D33-49E0-A5AB-00E5E81AEC57}" type="pres">
      <dgm:prSet presAssocID="{5DBF8A7B-4EE4-4FB7-B5BE-F9A3E5FADDC6}" presName="ChildAccent" presStyleLbl="solidFgAcc1" presStyleIdx="4" presStyleCnt="8"/>
      <dgm:spPr/>
    </dgm:pt>
    <dgm:pt modelId="{B36CB354-52F4-424C-AA8C-402B70685344}" type="pres">
      <dgm:prSet presAssocID="{5DBF8A7B-4EE4-4FB7-B5BE-F9A3E5FADDC6}" presName="Child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6200B3C9-3C27-4E36-9F86-29ECB5853292}" type="pres">
      <dgm:prSet presAssocID="{E51E8927-8CC1-4A60-BA56-E57892454C57}" presName="root" presStyleCnt="0">
        <dgm:presLayoutVars>
          <dgm:chMax/>
          <dgm:chPref/>
        </dgm:presLayoutVars>
      </dgm:prSet>
      <dgm:spPr/>
    </dgm:pt>
    <dgm:pt modelId="{4C21E857-343A-486C-B832-66D012D57C75}" type="pres">
      <dgm:prSet presAssocID="{E51E8927-8CC1-4A60-BA56-E57892454C57}" presName="rootComposite" presStyleCnt="0">
        <dgm:presLayoutVars/>
      </dgm:prSet>
      <dgm:spPr/>
    </dgm:pt>
    <dgm:pt modelId="{D82EC39E-D74F-4F5E-B289-3C4946378794}" type="pres">
      <dgm:prSet presAssocID="{E51E8927-8CC1-4A60-BA56-E57892454C57}" presName="ParentAccent" presStyleLbl="alignNode1" presStyleIdx="2" presStyleCnt="3"/>
      <dgm:spPr/>
    </dgm:pt>
    <dgm:pt modelId="{FC7EC164-9889-4005-8A32-B7E904ABF760}" type="pres">
      <dgm:prSet presAssocID="{E51E8927-8CC1-4A60-BA56-E57892454C57}" presName="ParentSmallAccent" presStyleLbl="fgAcc1" presStyleIdx="2" presStyleCnt="3"/>
      <dgm:spPr/>
    </dgm:pt>
    <dgm:pt modelId="{A99E26BD-414B-4C68-95E6-4F3387D078B8}" type="pres">
      <dgm:prSet presAssocID="{E51E8927-8CC1-4A60-BA56-E57892454C57}" presName="Parent" presStyleLbl="revTx" presStyleIdx="7" presStyleCnt="11">
        <dgm:presLayoutVars>
          <dgm:chMax/>
          <dgm:chPref val="4"/>
          <dgm:bulletEnabled val="1"/>
        </dgm:presLayoutVars>
      </dgm:prSet>
      <dgm:spPr/>
    </dgm:pt>
    <dgm:pt modelId="{019C5C38-A25C-459D-9072-2646404333E5}" type="pres">
      <dgm:prSet presAssocID="{E51E8927-8CC1-4A60-BA56-E57892454C57}" presName="childShape" presStyleCnt="0">
        <dgm:presLayoutVars>
          <dgm:chMax val="0"/>
          <dgm:chPref val="0"/>
        </dgm:presLayoutVars>
      </dgm:prSet>
      <dgm:spPr/>
    </dgm:pt>
    <dgm:pt modelId="{ECA0D898-E5D9-405E-9C22-CE41B1DD5729}" type="pres">
      <dgm:prSet presAssocID="{F01E556A-1456-4BBA-A3A0-A9D50E673EC5}" presName="childComposite" presStyleCnt="0">
        <dgm:presLayoutVars>
          <dgm:chMax val="0"/>
          <dgm:chPref val="0"/>
        </dgm:presLayoutVars>
      </dgm:prSet>
      <dgm:spPr/>
    </dgm:pt>
    <dgm:pt modelId="{A36C0340-95B8-4793-9281-36E0AB4065E6}" type="pres">
      <dgm:prSet presAssocID="{F01E556A-1456-4BBA-A3A0-A9D50E673EC5}" presName="ChildAccent" presStyleLbl="solidFgAcc1" presStyleIdx="5" presStyleCnt="8"/>
      <dgm:spPr/>
    </dgm:pt>
    <dgm:pt modelId="{78A7B7F0-34C3-4761-9806-A025C9293A69}" type="pres">
      <dgm:prSet presAssocID="{F01E556A-1456-4BBA-A3A0-A9D50E673EC5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F190BC20-973A-436C-AAF6-7D80264D1657}" type="pres">
      <dgm:prSet presAssocID="{91400AE2-B9EB-4C7E-983A-B1EE112CE8EE}" presName="childComposite" presStyleCnt="0">
        <dgm:presLayoutVars>
          <dgm:chMax val="0"/>
          <dgm:chPref val="0"/>
        </dgm:presLayoutVars>
      </dgm:prSet>
      <dgm:spPr/>
    </dgm:pt>
    <dgm:pt modelId="{E0229CEA-BA13-4205-B170-1A2B4B235F55}" type="pres">
      <dgm:prSet presAssocID="{91400AE2-B9EB-4C7E-983A-B1EE112CE8EE}" presName="ChildAccent" presStyleLbl="solidFgAcc1" presStyleIdx="6" presStyleCnt="8"/>
      <dgm:spPr/>
    </dgm:pt>
    <dgm:pt modelId="{2B63E9F0-D8CD-4F51-A6F9-C522FD4BDAC0}" type="pres">
      <dgm:prSet presAssocID="{91400AE2-B9EB-4C7E-983A-B1EE112CE8EE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6EF868B6-E8BA-4A97-834A-C8114EE0D675}" type="pres">
      <dgm:prSet presAssocID="{3FEEF485-B0E3-403B-AB65-49D949E7BE09}" presName="childComposite" presStyleCnt="0">
        <dgm:presLayoutVars>
          <dgm:chMax val="0"/>
          <dgm:chPref val="0"/>
        </dgm:presLayoutVars>
      </dgm:prSet>
      <dgm:spPr/>
    </dgm:pt>
    <dgm:pt modelId="{C20AFEDF-7E0E-4D8E-AEF6-44806DE31E94}" type="pres">
      <dgm:prSet presAssocID="{3FEEF485-B0E3-403B-AB65-49D949E7BE09}" presName="ChildAccent" presStyleLbl="solidFgAcc1" presStyleIdx="7" presStyleCnt="8"/>
      <dgm:spPr/>
    </dgm:pt>
    <dgm:pt modelId="{F299382C-9062-4605-9A8F-052B9A17E94D}" type="pres">
      <dgm:prSet presAssocID="{3FEEF485-B0E3-403B-AB65-49D949E7BE09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EF875502-60B9-44EA-B527-B9CCAF445BE0}" type="presOf" srcId="{D57C0BA9-5CD2-424A-A540-EFFBE39A613E}" destId="{8C3ABEFA-1432-4436-8D58-9AA0CA9DD72A}" srcOrd="0" destOrd="0" presId="urn:microsoft.com/office/officeart/2008/layout/SquareAccentList"/>
    <dgm:cxn modelId="{C68BAF09-D855-4994-A292-E3FA649928EE}" srcId="{E51E8927-8CC1-4A60-BA56-E57892454C57}" destId="{91400AE2-B9EB-4C7E-983A-B1EE112CE8EE}" srcOrd="1" destOrd="0" parTransId="{6BAB0F4F-B5E8-4346-9EF0-7CD9D4001490}" sibTransId="{0D25E691-0DBE-4703-BDEA-5CE43486AB37}"/>
    <dgm:cxn modelId="{1501AA0A-7725-42A0-B37C-5ECD8C9EC321}" type="presOf" srcId="{F28D9ECB-8686-4AE7-A24D-6ECCCD69629E}" destId="{2582C7F0-C01F-4ACE-8150-0AD46B7BB145}" srcOrd="0" destOrd="0" presId="urn:microsoft.com/office/officeart/2008/layout/SquareAccentList"/>
    <dgm:cxn modelId="{9A1D3E28-2B4E-4911-9780-9786A0B62C3F}" srcId="{38A9EB55-EDDC-4174-A34F-9947E2C15881}" destId="{F28D9ECB-8686-4AE7-A24D-6ECCCD69629E}" srcOrd="1" destOrd="0" parTransId="{553DAABC-5725-4D54-A8F3-F28E23E3E95E}" sibTransId="{7E596712-8800-44E5-8EEE-237299863AD7}"/>
    <dgm:cxn modelId="{2E1C6D28-16AA-4A6F-85D8-DD2FFA464FA9}" type="presOf" srcId="{C5A1C2A1-DAA1-42A2-B28F-B7F3DA25F6E9}" destId="{A584EC3E-2E8C-450D-9D16-A9893142E2CB}" srcOrd="0" destOrd="0" presId="urn:microsoft.com/office/officeart/2008/layout/SquareAccentList"/>
    <dgm:cxn modelId="{C28D393C-61E1-4444-BAAD-39956FCD0F03}" type="presOf" srcId="{91400AE2-B9EB-4C7E-983A-B1EE112CE8EE}" destId="{2B63E9F0-D8CD-4F51-A6F9-C522FD4BDAC0}" srcOrd="0" destOrd="0" presId="urn:microsoft.com/office/officeart/2008/layout/SquareAccentList"/>
    <dgm:cxn modelId="{5A3DDD43-A870-4C15-9664-062FF577B83A}" srcId="{38A9EB55-EDDC-4174-A34F-9947E2C15881}" destId="{1C15D104-1133-4D66-B0BC-F526A8A6B60C}" srcOrd="0" destOrd="0" parTransId="{7DBF75C5-F412-4868-B329-4838526929C3}" sibTransId="{B372D9CD-1385-408C-A36E-817E766DAF88}"/>
    <dgm:cxn modelId="{D7E1E845-64E0-4D85-BE92-B2F2D5C4B271}" type="presOf" srcId="{9D919B05-F28E-4D3B-820E-15B3880E2BDA}" destId="{4702B7D3-8074-494B-9CED-95CAFFC4EB56}" srcOrd="0" destOrd="0" presId="urn:microsoft.com/office/officeart/2008/layout/SquareAccentList"/>
    <dgm:cxn modelId="{E2941449-CDC5-4487-8356-1D80864C9563}" type="presOf" srcId="{3FEEF485-B0E3-403B-AB65-49D949E7BE09}" destId="{F299382C-9062-4605-9A8F-052B9A17E94D}" srcOrd="0" destOrd="0" presId="urn:microsoft.com/office/officeart/2008/layout/SquareAccentList"/>
    <dgm:cxn modelId="{EDA85F4B-ACE2-4B51-87C1-EDB556394A30}" type="presOf" srcId="{38A9EB55-EDDC-4174-A34F-9947E2C15881}" destId="{31050823-15AB-417F-A62E-88B2F82AA472}" srcOrd="0" destOrd="0" presId="urn:microsoft.com/office/officeart/2008/layout/SquareAccentList"/>
    <dgm:cxn modelId="{8340984C-9EC0-4F2F-A7DA-D20578853B33}" srcId="{E51E8927-8CC1-4A60-BA56-E57892454C57}" destId="{3FEEF485-B0E3-403B-AB65-49D949E7BE09}" srcOrd="2" destOrd="0" parTransId="{7684390E-00CF-4650-98B8-02F92F12F2A7}" sibTransId="{275EC6A8-7098-4FEA-8DF9-E888A85895D7}"/>
    <dgm:cxn modelId="{360FCB4D-9503-4F3E-B749-5A33937B8F5B}" type="presOf" srcId="{1C15D104-1133-4D66-B0BC-F526A8A6B60C}" destId="{BAE70863-0356-49F7-BEE9-7454E0354CE0}" srcOrd="0" destOrd="0" presId="urn:microsoft.com/office/officeart/2008/layout/SquareAccentList"/>
    <dgm:cxn modelId="{B2AD2E93-82F6-4701-8C6C-C98A91072C50}" srcId="{F28D9ECB-8686-4AE7-A24D-6ECCCD69629E}" destId="{9D919B05-F28E-4D3B-820E-15B3880E2BDA}" srcOrd="0" destOrd="0" parTransId="{99EB5933-41D8-4FFE-BC4A-39D8B5E43274}" sibTransId="{2E9B1C49-8AF0-4457-8C95-31952DA5EE23}"/>
    <dgm:cxn modelId="{0DEE4FA6-E041-4A7E-A173-5ECFE1061923}" type="presOf" srcId="{F01E556A-1456-4BBA-A3A0-A9D50E673EC5}" destId="{78A7B7F0-34C3-4761-9806-A025C9293A69}" srcOrd="0" destOrd="0" presId="urn:microsoft.com/office/officeart/2008/layout/SquareAccentList"/>
    <dgm:cxn modelId="{BE5D82A6-5C6D-4C37-A682-7E0B34FD3842}" srcId="{F28D9ECB-8686-4AE7-A24D-6ECCCD69629E}" destId="{6673A21C-AB99-48E8-8D27-3767264EE9B9}" srcOrd="1" destOrd="0" parTransId="{E3103924-B476-4E78-8684-FD5F412F991B}" sibTransId="{00056174-2968-4508-A13C-71E9541FE241}"/>
    <dgm:cxn modelId="{4A8FFAA8-1991-467F-BCBC-8DF893902A5F}" srcId="{1C15D104-1133-4D66-B0BC-F526A8A6B60C}" destId="{C5A1C2A1-DAA1-42A2-B28F-B7F3DA25F6E9}" srcOrd="1" destOrd="0" parTransId="{B7B8603C-5234-4D9E-B1D4-60399D82313F}" sibTransId="{7B7F8C22-799D-49C8-A047-6C657662F7FA}"/>
    <dgm:cxn modelId="{EC89C1B7-77CE-4C81-8B7F-A019AFBF2C8E}" srcId="{F28D9ECB-8686-4AE7-A24D-6ECCCD69629E}" destId="{5DBF8A7B-4EE4-4FB7-B5BE-F9A3E5FADDC6}" srcOrd="2" destOrd="0" parTransId="{C79898CB-D7C9-4E81-89A1-2AB9980743BF}" sibTransId="{7B60E191-CBF5-4967-8EBA-EA5140D9107E}"/>
    <dgm:cxn modelId="{0B6E5CBE-CA33-4C61-9A95-E5A4EB95AFAD}" type="presOf" srcId="{5DBF8A7B-4EE4-4FB7-B5BE-F9A3E5FADDC6}" destId="{B36CB354-52F4-424C-AA8C-402B70685344}" srcOrd="0" destOrd="0" presId="urn:microsoft.com/office/officeart/2008/layout/SquareAccentList"/>
    <dgm:cxn modelId="{C20D12C3-A323-4722-A339-4CA754F09181}" type="presOf" srcId="{6673A21C-AB99-48E8-8D27-3767264EE9B9}" destId="{D9609317-2A5E-471B-AAA6-6BE73E1BB4C4}" srcOrd="0" destOrd="0" presId="urn:microsoft.com/office/officeart/2008/layout/SquareAccentList"/>
    <dgm:cxn modelId="{D32C3BDE-D8E7-40AA-A677-405E4E92A1D1}" type="presOf" srcId="{E51E8927-8CC1-4A60-BA56-E57892454C57}" destId="{A99E26BD-414B-4C68-95E6-4F3387D078B8}" srcOrd="0" destOrd="0" presId="urn:microsoft.com/office/officeart/2008/layout/SquareAccentList"/>
    <dgm:cxn modelId="{1175B4EA-0597-4A43-BC51-EA5D3AD136FE}" srcId="{E51E8927-8CC1-4A60-BA56-E57892454C57}" destId="{F01E556A-1456-4BBA-A3A0-A9D50E673EC5}" srcOrd="0" destOrd="0" parTransId="{800745C1-6144-40F2-873F-89FA1D60B730}" sibTransId="{11F04BBE-2B2A-45D8-9B87-96C9C399CDB1}"/>
    <dgm:cxn modelId="{2D2EE6FE-5922-41B1-8E43-0D60C5DB67A0}" srcId="{1C15D104-1133-4D66-B0BC-F526A8A6B60C}" destId="{D57C0BA9-5CD2-424A-A540-EFFBE39A613E}" srcOrd="0" destOrd="0" parTransId="{9ED2906D-454D-4EB7-A365-62669F8BD7E7}" sibTransId="{99A8AB1A-6E1E-4625-AA11-C98DDCD77E82}"/>
    <dgm:cxn modelId="{4E2748FF-93C7-4F83-B311-988A71E385FB}" srcId="{38A9EB55-EDDC-4174-A34F-9947E2C15881}" destId="{E51E8927-8CC1-4A60-BA56-E57892454C57}" srcOrd="2" destOrd="0" parTransId="{3A69E77E-BEC2-4C4F-8B07-6B28898B24DB}" sibTransId="{40CA1D5B-2D71-4AEF-951A-4B302FCA6D3B}"/>
    <dgm:cxn modelId="{EC65F8CB-5AB4-45D4-AA76-ADB1BFC0B1AC}" type="presParOf" srcId="{31050823-15AB-417F-A62E-88B2F82AA472}" destId="{D11CA0C4-3714-46AB-B729-8CD0A4B20FD6}" srcOrd="0" destOrd="0" presId="urn:microsoft.com/office/officeart/2008/layout/SquareAccentList"/>
    <dgm:cxn modelId="{2F54AC94-8B62-4D35-875B-CA59FDEE939E}" type="presParOf" srcId="{D11CA0C4-3714-46AB-B729-8CD0A4B20FD6}" destId="{E741F610-5008-4305-A5E7-A53AAFA38BC0}" srcOrd="0" destOrd="0" presId="urn:microsoft.com/office/officeart/2008/layout/SquareAccentList"/>
    <dgm:cxn modelId="{C84CECBA-877D-4C81-9887-3622031AB801}" type="presParOf" srcId="{E741F610-5008-4305-A5E7-A53AAFA38BC0}" destId="{4233B1C7-A1EA-4496-BF95-FA43CE9B91A2}" srcOrd="0" destOrd="0" presId="urn:microsoft.com/office/officeart/2008/layout/SquareAccentList"/>
    <dgm:cxn modelId="{0B54D882-9C3C-4F18-B029-B4594BBCBC43}" type="presParOf" srcId="{E741F610-5008-4305-A5E7-A53AAFA38BC0}" destId="{6D0D0A72-22C9-4E28-AE75-1CF0266F6EB0}" srcOrd="1" destOrd="0" presId="urn:microsoft.com/office/officeart/2008/layout/SquareAccentList"/>
    <dgm:cxn modelId="{C04F08EE-F73E-49A9-8EDC-65DDA99154DB}" type="presParOf" srcId="{E741F610-5008-4305-A5E7-A53AAFA38BC0}" destId="{BAE70863-0356-49F7-BEE9-7454E0354CE0}" srcOrd="2" destOrd="0" presId="urn:microsoft.com/office/officeart/2008/layout/SquareAccentList"/>
    <dgm:cxn modelId="{71B2C94E-A93A-440B-9A8C-285F13D32E5E}" type="presParOf" srcId="{D11CA0C4-3714-46AB-B729-8CD0A4B20FD6}" destId="{55FED010-5E4D-4F5C-A4BE-F116E0EA6E1F}" srcOrd="1" destOrd="0" presId="urn:microsoft.com/office/officeart/2008/layout/SquareAccentList"/>
    <dgm:cxn modelId="{A2336665-578D-4C2A-9A5E-DC635CECC274}" type="presParOf" srcId="{55FED010-5E4D-4F5C-A4BE-F116E0EA6E1F}" destId="{8901796E-9EEF-40AA-8424-5F3B5F1B46A3}" srcOrd="0" destOrd="0" presId="urn:microsoft.com/office/officeart/2008/layout/SquareAccentList"/>
    <dgm:cxn modelId="{141096AB-F9F8-4F89-AE81-13A5B81B44E2}" type="presParOf" srcId="{8901796E-9EEF-40AA-8424-5F3B5F1B46A3}" destId="{ED9F4C0D-30F9-466E-B7A9-D15F40193240}" srcOrd="0" destOrd="0" presId="urn:microsoft.com/office/officeart/2008/layout/SquareAccentList"/>
    <dgm:cxn modelId="{2873836C-2877-43F5-81FD-21D87519E27F}" type="presParOf" srcId="{8901796E-9EEF-40AA-8424-5F3B5F1B46A3}" destId="{8C3ABEFA-1432-4436-8D58-9AA0CA9DD72A}" srcOrd="1" destOrd="0" presId="urn:microsoft.com/office/officeart/2008/layout/SquareAccentList"/>
    <dgm:cxn modelId="{33F4BE38-BF19-4167-A978-F3E7744E6137}" type="presParOf" srcId="{55FED010-5E4D-4F5C-A4BE-F116E0EA6E1F}" destId="{3254283F-0C5E-4132-A805-D1837E253582}" srcOrd="1" destOrd="0" presId="urn:microsoft.com/office/officeart/2008/layout/SquareAccentList"/>
    <dgm:cxn modelId="{E79CAD55-F387-4186-B6CA-7DF9DD254EAC}" type="presParOf" srcId="{3254283F-0C5E-4132-A805-D1837E253582}" destId="{5A5D5667-48CC-49A9-92A7-8BAD7DC872A6}" srcOrd="0" destOrd="0" presId="urn:microsoft.com/office/officeart/2008/layout/SquareAccentList"/>
    <dgm:cxn modelId="{D82A5771-BDE5-41A7-99F2-7E90ED8475DA}" type="presParOf" srcId="{3254283F-0C5E-4132-A805-D1837E253582}" destId="{A584EC3E-2E8C-450D-9D16-A9893142E2CB}" srcOrd="1" destOrd="0" presId="urn:microsoft.com/office/officeart/2008/layout/SquareAccentList"/>
    <dgm:cxn modelId="{7539AC9F-1961-4002-A8D2-A1393FE28ECB}" type="presParOf" srcId="{31050823-15AB-417F-A62E-88B2F82AA472}" destId="{7E2AF9DE-CB95-49A4-A2B0-9154CD4BD6CD}" srcOrd="1" destOrd="0" presId="urn:microsoft.com/office/officeart/2008/layout/SquareAccentList"/>
    <dgm:cxn modelId="{7D9676FB-F513-46E4-8B69-B0D2BCE1AB0E}" type="presParOf" srcId="{7E2AF9DE-CB95-49A4-A2B0-9154CD4BD6CD}" destId="{B98CCBA5-81A3-4FD1-82D6-67F8EB6A997C}" srcOrd="0" destOrd="0" presId="urn:microsoft.com/office/officeart/2008/layout/SquareAccentList"/>
    <dgm:cxn modelId="{CD50DC31-D487-40C5-B29B-3CFBD180A378}" type="presParOf" srcId="{B98CCBA5-81A3-4FD1-82D6-67F8EB6A997C}" destId="{77D19550-B931-4786-9ED0-32990B3E6501}" srcOrd="0" destOrd="0" presId="urn:microsoft.com/office/officeart/2008/layout/SquareAccentList"/>
    <dgm:cxn modelId="{A106BD54-8C99-40A5-8E2C-448F94F1A683}" type="presParOf" srcId="{B98CCBA5-81A3-4FD1-82D6-67F8EB6A997C}" destId="{6C56E6C8-5FE1-40C7-AE47-924FD4D3E55D}" srcOrd="1" destOrd="0" presId="urn:microsoft.com/office/officeart/2008/layout/SquareAccentList"/>
    <dgm:cxn modelId="{A30F3D90-1316-479E-BA24-B60FF5A66C6B}" type="presParOf" srcId="{B98CCBA5-81A3-4FD1-82D6-67F8EB6A997C}" destId="{2582C7F0-C01F-4ACE-8150-0AD46B7BB145}" srcOrd="2" destOrd="0" presId="urn:microsoft.com/office/officeart/2008/layout/SquareAccentList"/>
    <dgm:cxn modelId="{1AD3D3D3-2611-42C2-BEF5-FC8176839820}" type="presParOf" srcId="{7E2AF9DE-CB95-49A4-A2B0-9154CD4BD6CD}" destId="{53FECD5F-548F-48BD-9D83-9FD08A79BC9F}" srcOrd="1" destOrd="0" presId="urn:microsoft.com/office/officeart/2008/layout/SquareAccentList"/>
    <dgm:cxn modelId="{35B3D757-A453-4FD1-90E3-216FE24F7349}" type="presParOf" srcId="{53FECD5F-548F-48BD-9D83-9FD08A79BC9F}" destId="{A7B0BD03-EEB3-49DF-9AFC-815044E08EA8}" srcOrd="0" destOrd="0" presId="urn:microsoft.com/office/officeart/2008/layout/SquareAccentList"/>
    <dgm:cxn modelId="{4952919D-3839-47CF-BC0D-8B0BA617C737}" type="presParOf" srcId="{A7B0BD03-EEB3-49DF-9AFC-815044E08EA8}" destId="{AD030FA3-2610-44B0-8F86-9CC8A8AF4582}" srcOrd="0" destOrd="0" presId="urn:microsoft.com/office/officeart/2008/layout/SquareAccentList"/>
    <dgm:cxn modelId="{B1967705-307E-450D-9D43-0A426039E66F}" type="presParOf" srcId="{A7B0BD03-EEB3-49DF-9AFC-815044E08EA8}" destId="{4702B7D3-8074-494B-9CED-95CAFFC4EB56}" srcOrd="1" destOrd="0" presId="urn:microsoft.com/office/officeart/2008/layout/SquareAccentList"/>
    <dgm:cxn modelId="{018A1C9E-6638-4050-8C76-084CBFB52186}" type="presParOf" srcId="{53FECD5F-548F-48BD-9D83-9FD08A79BC9F}" destId="{46568568-4906-44F2-A9B4-D8853F9245B4}" srcOrd="1" destOrd="0" presId="urn:microsoft.com/office/officeart/2008/layout/SquareAccentList"/>
    <dgm:cxn modelId="{585232DB-5043-43B0-8C75-02363E6E33EE}" type="presParOf" srcId="{46568568-4906-44F2-A9B4-D8853F9245B4}" destId="{58222518-F2CF-4CD0-BB7C-A4F76C099452}" srcOrd="0" destOrd="0" presId="urn:microsoft.com/office/officeart/2008/layout/SquareAccentList"/>
    <dgm:cxn modelId="{2C083019-14F6-49D8-9754-965AC1C2D910}" type="presParOf" srcId="{46568568-4906-44F2-A9B4-D8853F9245B4}" destId="{D9609317-2A5E-471B-AAA6-6BE73E1BB4C4}" srcOrd="1" destOrd="0" presId="urn:microsoft.com/office/officeart/2008/layout/SquareAccentList"/>
    <dgm:cxn modelId="{BB07437B-F0AA-42B7-9624-E8D501B4C38D}" type="presParOf" srcId="{53FECD5F-548F-48BD-9D83-9FD08A79BC9F}" destId="{D3E5DF43-4370-4986-A2AF-1DBB3E11FB3E}" srcOrd="2" destOrd="0" presId="urn:microsoft.com/office/officeart/2008/layout/SquareAccentList"/>
    <dgm:cxn modelId="{D4DD22B8-3090-468F-91EB-A700B72F0811}" type="presParOf" srcId="{D3E5DF43-4370-4986-A2AF-1DBB3E11FB3E}" destId="{310F272B-6D33-49E0-A5AB-00E5E81AEC57}" srcOrd="0" destOrd="0" presId="urn:microsoft.com/office/officeart/2008/layout/SquareAccentList"/>
    <dgm:cxn modelId="{2CE2BD6F-5BFF-4010-8B53-F86578F9EDD4}" type="presParOf" srcId="{D3E5DF43-4370-4986-A2AF-1DBB3E11FB3E}" destId="{B36CB354-52F4-424C-AA8C-402B70685344}" srcOrd="1" destOrd="0" presId="urn:microsoft.com/office/officeart/2008/layout/SquareAccentList"/>
    <dgm:cxn modelId="{B24AE9D1-62B7-4276-A00E-63B115E97DBA}" type="presParOf" srcId="{31050823-15AB-417F-A62E-88B2F82AA472}" destId="{6200B3C9-3C27-4E36-9F86-29ECB5853292}" srcOrd="2" destOrd="0" presId="urn:microsoft.com/office/officeart/2008/layout/SquareAccentList"/>
    <dgm:cxn modelId="{9F14747C-A1B8-4CE7-8FEC-88098300896E}" type="presParOf" srcId="{6200B3C9-3C27-4E36-9F86-29ECB5853292}" destId="{4C21E857-343A-486C-B832-66D012D57C75}" srcOrd="0" destOrd="0" presId="urn:microsoft.com/office/officeart/2008/layout/SquareAccentList"/>
    <dgm:cxn modelId="{86DE011E-4E8E-49E6-A440-FE03FAEAD958}" type="presParOf" srcId="{4C21E857-343A-486C-B832-66D012D57C75}" destId="{D82EC39E-D74F-4F5E-B289-3C4946378794}" srcOrd="0" destOrd="0" presId="urn:microsoft.com/office/officeart/2008/layout/SquareAccentList"/>
    <dgm:cxn modelId="{5CE5ABDB-86E6-4AFD-9F0C-58CAEA84E382}" type="presParOf" srcId="{4C21E857-343A-486C-B832-66D012D57C75}" destId="{FC7EC164-9889-4005-8A32-B7E904ABF760}" srcOrd="1" destOrd="0" presId="urn:microsoft.com/office/officeart/2008/layout/SquareAccentList"/>
    <dgm:cxn modelId="{DFF9D559-2389-490A-B611-C18628B6D1C7}" type="presParOf" srcId="{4C21E857-343A-486C-B832-66D012D57C75}" destId="{A99E26BD-414B-4C68-95E6-4F3387D078B8}" srcOrd="2" destOrd="0" presId="urn:microsoft.com/office/officeart/2008/layout/SquareAccentList"/>
    <dgm:cxn modelId="{47B84CA3-744D-4129-A180-A0421FA71FE1}" type="presParOf" srcId="{6200B3C9-3C27-4E36-9F86-29ECB5853292}" destId="{019C5C38-A25C-459D-9072-2646404333E5}" srcOrd="1" destOrd="0" presId="urn:microsoft.com/office/officeart/2008/layout/SquareAccentList"/>
    <dgm:cxn modelId="{8120668E-FC29-49DA-8361-487372A50A4F}" type="presParOf" srcId="{019C5C38-A25C-459D-9072-2646404333E5}" destId="{ECA0D898-E5D9-405E-9C22-CE41B1DD5729}" srcOrd="0" destOrd="0" presId="urn:microsoft.com/office/officeart/2008/layout/SquareAccentList"/>
    <dgm:cxn modelId="{4E3B8628-B8F2-4715-BD3B-9755D8B56253}" type="presParOf" srcId="{ECA0D898-E5D9-405E-9C22-CE41B1DD5729}" destId="{A36C0340-95B8-4793-9281-36E0AB4065E6}" srcOrd="0" destOrd="0" presId="urn:microsoft.com/office/officeart/2008/layout/SquareAccentList"/>
    <dgm:cxn modelId="{C1621F36-2E5A-45C9-91FC-0BBECFF13F5E}" type="presParOf" srcId="{ECA0D898-E5D9-405E-9C22-CE41B1DD5729}" destId="{78A7B7F0-34C3-4761-9806-A025C9293A69}" srcOrd="1" destOrd="0" presId="urn:microsoft.com/office/officeart/2008/layout/SquareAccentList"/>
    <dgm:cxn modelId="{7644282F-E851-45F3-8DCE-6DDEAEB3A6FD}" type="presParOf" srcId="{019C5C38-A25C-459D-9072-2646404333E5}" destId="{F190BC20-973A-436C-AAF6-7D80264D1657}" srcOrd="1" destOrd="0" presId="urn:microsoft.com/office/officeart/2008/layout/SquareAccentList"/>
    <dgm:cxn modelId="{4EC9C544-087D-4969-9CE9-F1BA1D05E646}" type="presParOf" srcId="{F190BC20-973A-436C-AAF6-7D80264D1657}" destId="{E0229CEA-BA13-4205-B170-1A2B4B235F55}" srcOrd="0" destOrd="0" presId="urn:microsoft.com/office/officeart/2008/layout/SquareAccentList"/>
    <dgm:cxn modelId="{89BB8C1C-0387-4D84-B345-B6CF04A016D3}" type="presParOf" srcId="{F190BC20-973A-436C-AAF6-7D80264D1657}" destId="{2B63E9F0-D8CD-4F51-A6F9-C522FD4BDAC0}" srcOrd="1" destOrd="0" presId="urn:microsoft.com/office/officeart/2008/layout/SquareAccentList"/>
    <dgm:cxn modelId="{56CEBFC1-7224-416B-B2A2-40ABE870340D}" type="presParOf" srcId="{019C5C38-A25C-459D-9072-2646404333E5}" destId="{6EF868B6-E8BA-4A97-834A-C8114EE0D675}" srcOrd="2" destOrd="0" presId="urn:microsoft.com/office/officeart/2008/layout/SquareAccentList"/>
    <dgm:cxn modelId="{D1DC7001-7B45-401E-ADB3-6AC6D32B8F58}" type="presParOf" srcId="{6EF868B6-E8BA-4A97-834A-C8114EE0D675}" destId="{C20AFEDF-7E0E-4D8E-AEF6-44806DE31E94}" srcOrd="0" destOrd="0" presId="urn:microsoft.com/office/officeart/2008/layout/SquareAccentList"/>
    <dgm:cxn modelId="{F44B337B-C046-41D7-9B13-4FFCC2480590}" type="presParOf" srcId="{6EF868B6-E8BA-4A97-834A-C8114EE0D675}" destId="{F299382C-9062-4605-9A8F-052B9A17E94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03EA7-69ED-4DF9-A18F-E407D396EA2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s-EC"/>
        </a:p>
      </dgm:t>
    </dgm:pt>
    <dgm:pt modelId="{00F7F4C2-19B0-4BDA-9272-2C42BC8EE2C2}">
      <dgm:prSet/>
      <dgm:spPr/>
      <dgm:t>
        <a:bodyPr/>
        <a:lstStyle/>
        <a:p>
          <a:pPr rtl="0"/>
          <a:r>
            <a:rPr lang="es-EC"/>
            <a:t>Síntesis de lactosa, grasa y caseína</a:t>
          </a:r>
        </a:p>
      </dgm:t>
    </dgm:pt>
    <dgm:pt modelId="{DA170D23-5486-4EE5-A765-CDC641062AA3}" type="parTrans" cxnId="{EC0B44F6-8C85-4D12-B904-FB1CF302D34B}">
      <dgm:prSet/>
      <dgm:spPr/>
      <dgm:t>
        <a:bodyPr/>
        <a:lstStyle/>
        <a:p>
          <a:endParaRPr lang="es-EC"/>
        </a:p>
      </dgm:t>
    </dgm:pt>
    <dgm:pt modelId="{A4FFAD6B-6905-4D7D-976A-5F7598C60D72}" type="sibTrans" cxnId="{EC0B44F6-8C85-4D12-B904-FB1CF302D34B}">
      <dgm:prSet/>
      <dgm:spPr/>
      <dgm:t>
        <a:bodyPr/>
        <a:lstStyle/>
        <a:p>
          <a:endParaRPr lang="es-EC"/>
        </a:p>
      </dgm:t>
    </dgm:pt>
    <dgm:pt modelId="{6236FE53-2BB9-42FF-8883-AA21F8653F18}">
      <dgm:prSet/>
      <dgm:spPr/>
      <dgm:t>
        <a:bodyPr/>
        <a:lstStyle/>
        <a:p>
          <a:pPr rtl="0"/>
          <a:r>
            <a:rPr lang="es-EC"/>
            <a:t>Características organolépticas y composición</a:t>
          </a:r>
        </a:p>
      </dgm:t>
    </dgm:pt>
    <dgm:pt modelId="{8CE669B9-E986-4796-BFF2-6F3203D5034D}" type="parTrans" cxnId="{34837C8B-5596-4BFA-94E2-6328741C407E}">
      <dgm:prSet/>
      <dgm:spPr/>
      <dgm:t>
        <a:bodyPr/>
        <a:lstStyle/>
        <a:p>
          <a:endParaRPr lang="es-EC"/>
        </a:p>
      </dgm:t>
    </dgm:pt>
    <dgm:pt modelId="{4FEF242E-894E-4B80-B48B-C169D6337D4B}" type="sibTrans" cxnId="{34837C8B-5596-4BFA-94E2-6328741C407E}">
      <dgm:prSet/>
      <dgm:spPr/>
      <dgm:t>
        <a:bodyPr/>
        <a:lstStyle/>
        <a:p>
          <a:endParaRPr lang="es-EC"/>
        </a:p>
      </dgm:t>
    </dgm:pt>
    <dgm:pt modelId="{51EA6D84-E7A6-411D-80C6-EAC827617FC9}">
      <dgm:prSet/>
      <dgm:spPr/>
      <dgm:t>
        <a:bodyPr/>
        <a:lstStyle/>
        <a:p>
          <a:pPr rtl="0"/>
          <a:r>
            <a:rPr lang="es-EC"/>
            <a:t>Reducción de proteínas del suero, sales y pH </a:t>
          </a:r>
        </a:p>
      </dgm:t>
    </dgm:pt>
    <dgm:pt modelId="{22065F39-EC03-4E10-8204-61EF657E6EB8}" type="parTrans" cxnId="{F6C961BB-E2B0-4735-A420-EBEE100FA45E}">
      <dgm:prSet/>
      <dgm:spPr/>
      <dgm:t>
        <a:bodyPr/>
        <a:lstStyle/>
        <a:p>
          <a:endParaRPr lang="es-EC"/>
        </a:p>
      </dgm:t>
    </dgm:pt>
    <dgm:pt modelId="{06C804C7-45D4-47A9-9E2D-9CF9DDB58A9B}" type="sibTrans" cxnId="{F6C961BB-E2B0-4735-A420-EBEE100FA45E}">
      <dgm:prSet/>
      <dgm:spPr/>
      <dgm:t>
        <a:bodyPr/>
        <a:lstStyle/>
        <a:p>
          <a:endParaRPr lang="es-EC"/>
        </a:p>
      </dgm:t>
    </dgm:pt>
    <dgm:pt modelId="{390E208C-106E-4BDC-8207-938000B3D505}">
      <dgm:prSet/>
      <dgm:spPr/>
      <dgm:t>
        <a:bodyPr/>
        <a:lstStyle/>
        <a:p>
          <a:pPr rtl="0"/>
          <a:r>
            <a:rPr lang="es-EC"/>
            <a:t>Rendimiento</a:t>
          </a:r>
        </a:p>
      </dgm:t>
    </dgm:pt>
    <dgm:pt modelId="{DCDACC06-88F7-4042-9A08-AFAEB61D0FF4}" type="parTrans" cxnId="{BEB77B46-C4FA-49A3-A53D-9FFD704A3A35}">
      <dgm:prSet/>
      <dgm:spPr/>
      <dgm:t>
        <a:bodyPr/>
        <a:lstStyle/>
        <a:p>
          <a:endParaRPr lang="es-EC"/>
        </a:p>
      </dgm:t>
    </dgm:pt>
    <dgm:pt modelId="{0EF18FE4-B2D4-4DE4-A8FB-86AF86FC66B5}" type="sibTrans" cxnId="{BEB77B46-C4FA-49A3-A53D-9FFD704A3A35}">
      <dgm:prSet/>
      <dgm:spPr/>
      <dgm:t>
        <a:bodyPr/>
        <a:lstStyle/>
        <a:p>
          <a:endParaRPr lang="es-EC"/>
        </a:p>
      </dgm:t>
    </dgm:pt>
    <dgm:pt modelId="{32924DD7-4DC4-4A91-9767-F0DCE27FF443}" type="pres">
      <dgm:prSet presAssocID="{5E203EA7-69ED-4DF9-A18F-E407D396EA24}" presName="linear" presStyleCnt="0">
        <dgm:presLayoutVars>
          <dgm:animLvl val="lvl"/>
          <dgm:resizeHandles val="exact"/>
        </dgm:presLayoutVars>
      </dgm:prSet>
      <dgm:spPr/>
    </dgm:pt>
    <dgm:pt modelId="{CB14DD93-96E4-4873-8923-7AE9385CC3AC}" type="pres">
      <dgm:prSet presAssocID="{00F7F4C2-19B0-4BDA-9272-2C42BC8EE2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CD4271-B13F-4D20-B673-9B80D73FBBBF}" type="pres">
      <dgm:prSet presAssocID="{A4FFAD6B-6905-4D7D-976A-5F7598C60D72}" presName="spacer" presStyleCnt="0"/>
      <dgm:spPr/>
    </dgm:pt>
    <dgm:pt modelId="{A9DCB352-9196-4A6B-8CD9-05667A7B4D93}" type="pres">
      <dgm:prSet presAssocID="{6236FE53-2BB9-42FF-8883-AA21F8653F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135944-6CD4-4BF6-93F7-15045BCDA86A}" type="pres">
      <dgm:prSet presAssocID="{4FEF242E-894E-4B80-B48B-C169D6337D4B}" presName="spacer" presStyleCnt="0"/>
      <dgm:spPr/>
    </dgm:pt>
    <dgm:pt modelId="{B9F630A1-D48D-42EB-AEE7-E9B62314971A}" type="pres">
      <dgm:prSet presAssocID="{51EA6D84-E7A6-411D-80C6-EAC827617F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4B7C6C-7339-48ED-AE79-A81AA0A4085C}" type="pres">
      <dgm:prSet presAssocID="{06C804C7-45D4-47A9-9E2D-9CF9DDB58A9B}" presName="spacer" presStyleCnt="0"/>
      <dgm:spPr/>
    </dgm:pt>
    <dgm:pt modelId="{9FC4FDF0-BD5D-4828-A159-DDF75820EAFB}" type="pres">
      <dgm:prSet presAssocID="{390E208C-106E-4BDC-8207-938000B3D5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0D48B02-EEF1-421C-9680-5AF65657FA92}" type="presOf" srcId="{51EA6D84-E7A6-411D-80C6-EAC827617FC9}" destId="{B9F630A1-D48D-42EB-AEE7-E9B62314971A}" srcOrd="0" destOrd="0" presId="urn:microsoft.com/office/officeart/2005/8/layout/vList2"/>
    <dgm:cxn modelId="{22D9F11F-A0CC-4817-B993-8C150AF2F747}" type="presOf" srcId="{6236FE53-2BB9-42FF-8883-AA21F8653F18}" destId="{A9DCB352-9196-4A6B-8CD9-05667A7B4D93}" srcOrd="0" destOrd="0" presId="urn:microsoft.com/office/officeart/2005/8/layout/vList2"/>
    <dgm:cxn modelId="{BEB77B46-C4FA-49A3-A53D-9FFD704A3A35}" srcId="{5E203EA7-69ED-4DF9-A18F-E407D396EA24}" destId="{390E208C-106E-4BDC-8207-938000B3D505}" srcOrd="3" destOrd="0" parTransId="{DCDACC06-88F7-4042-9A08-AFAEB61D0FF4}" sibTransId="{0EF18FE4-B2D4-4DE4-A8FB-86AF86FC66B5}"/>
    <dgm:cxn modelId="{372AFC4C-330D-44E3-A3B2-6F1A58BDB4BF}" type="presOf" srcId="{5E203EA7-69ED-4DF9-A18F-E407D396EA24}" destId="{32924DD7-4DC4-4A91-9767-F0DCE27FF443}" srcOrd="0" destOrd="0" presId="urn:microsoft.com/office/officeart/2005/8/layout/vList2"/>
    <dgm:cxn modelId="{5F0A1D7B-C918-4D53-BA19-631AE4064F66}" type="presOf" srcId="{00F7F4C2-19B0-4BDA-9272-2C42BC8EE2C2}" destId="{CB14DD93-96E4-4873-8923-7AE9385CC3AC}" srcOrd="0" destOrd="0" presId="urn:microsoft.com/office/officeart/2005/8/layout/vList2"/>
    <dgm:cxn modelId="{34837C8B-5596-4BFA-94E2-6328741C407E}" srcId="{5E203EA7-69ED-4DF9-A18F-E407D396EA24}" destId="{6236FE53-2BB9-42FF-8883-AA21F8653F18}" srcOrd="1" destOrd="0" parTransId="{8CE669B9-E986-4796-BFF2-6F3203D5034D}" sibTransId="{4FEF242E-894E-4B80-B48B-C169D6337D4B}"/>
    <dgm:cxn modelId="{F6C961BB-E2B0-4735-A420-EBEE100FA45E}" srcId="{5E203EA7-69ED-4DF9-A18F-E407D396EA24}" destId="{51EA6D84-E7A6-411D-80C6-EAC827617FC9}" srcOrd="2" destOrd="0" parTransId="{22065F39-EC03-4E10-8204-61EF657E6EB8}" sibTransId="{06C804C7-45D4-47A9-9E2D-9CF9DDB58A9B}"/>
    <dgm:cxn modelId="{22CFFAF4-1505-4871-A8D2-19911946AB0C}" type="presOf" srcId="{390E208C-106E-4BDC-8207-938000B3D505}" destId="{9FC4FDF0-BD5D-4828-A159-DDF75820EAFB}" srcOrd="0" destOrd="0" presId="urn:microsoft.com/office/officeart/2005/8/layout/vList2"/>
    <dgm:cxn modelId="{EC0B44F6-8C85-4D12-B904-FB1CF302D34B}" srcId="{5E203EA7-69ED-4DF9-A18F-E407D396EA24}" destId="{00F7F4C2-19B0-4BDA-9272-2C42BC8EE2C2}" srcOrd="0" destOrd="0" parTransId="{DA170D23-5486-4EE5-A765-CDC641062AA3}" sibTransId="{A4FFAD6B-6905-4D7D-976A-5F7598C60D72}"/>
    <dgm:cxn modelId="{DF2FDF20-3739-46A5-92C7-09C4627C9F1C}" type="presParOf" srcId="{32924DD7-4DC4-4A91-9767-F0DCE27FF443}" destId="{CB14DD93-96E4-4873-8923-7AE9385CC3AC}" srcOrd="0" destOrd="0" presId="urn:microsoft.com/office/officeart/2005/8/layout/vList2"/>
    <dgm:cxn modelId="{F1F8C8E2-7359-4B45-B86F-E3E670C9FC69}" type="presParOf" srcId="{32924DD7-4DC4-4A91-9767-F0DCE27FF443}" destId="{59CD4271-B13F-4D20-B673-9B80D73FBBBF}" srcOrd="1" destOrd="0" presId="urn:microsoft.com/office/officeart/2005/8/layout/vList2"/>
    <dgm:cxn modelId="{8BA3442E-0BD6-45E1-A078-A703D7EA64B3}" type="presParOf" srcId="{32924DD7-4DC4-4A91-9767-F0DCE27FF443}" destId="{A9DCB352-9196-4A6B-8CD9-05667A7B4D93}" srcOrd="2" destOrd="0" presId="urn:microsoft.com/office/officeart/2005/8/layout/vList2"/>
    <dgm:cxn modelId="{3B54B2FE-F39F-42D9-8FAA-A4251BED9ADE}" type="presParOf" srcId="{32924DD7-4DC4-4A91-9767-F0DCE27FF443}" destId="{F9135944-6CD4-4BF6-93F7-15045BCDA86A}" srcOrd="3" destOrd="0" presId="urn:microsoft.com/office/officeart/2005/8/layout/vList2"/>
    <dgm:cxn modelId="{32A90674-6EAB-4065-926A-02B03954E880}" type="presParOf" srcId="{32924DD7-4DC4-4A91-9767-F0DCE27FF443}" destId="{B9F630A1-D48D-42EB-AEE7-E9B62314971A}" srcOrd="4" destOrd="0" presId="urn:microsoft.com/office/officeart/2005/8/layout/vList2"/>
    <dgm:cxn modelId="{317497B3-411A-454B-9C68-A51C9B64A761}" type="presParOf" srcId="{32924DD7-4DC4-4A91-9767-F0DCE27FF443}" destId="{FC4B7C6C-7339-48ED-AE79-A81AA0A4085C}" srcOrd="5" destOrd="0" presId="urn:microsoft.com/office/officeart/2005/8/layout/vList2"/>
    <dgm:cxn modelId="{60E128F3-EDAB-4312-9480-565A98B58DC0}" type="presParOf" srcId="{32924DD7-4DC4-4A91-9767-F0DCE27FF443}" destId="{9FC4FDF0-BD5D-4828-A159-DDF75820EA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63A146A-22BB-4AF8-82E8-1E68C0102E5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F4B0DA1-31C8-44F9-B47F-B5E440A94E23}">
      <dgm:prSet custT="1"/>
      <dgm:spPr/>
      <dgm:t>
        <a:bodyPr/>
        <a:lstStyle/>
        <a:p>
          <a:pPr rtl="0"/>
          <a:r>
            <a:rPr lang="es-EC" sz="1400" dirty="0"/>
            <a:t>Homología de 99,7% con </a:t>
          </a:r>
          <a:r>
            <a:rPr lang="es-EC" sz="1400" i="1" dirty="0"/>
            <a:t>B. </a:t>
          </a:r>
          <a:r>
            <a:rPr lang="es-EC" sz="1400" i="1" dirty="0" err="1"/>
            <a:t>amyloliquefaciens</a:t>
          </a:r>
          <a:endParaRPr lang="es-EC" sz="1400" dirty="0"/>
        </a:p>
      </dgm:t>
    </dgm:pt>
    <dgm:pt modelId="{7EDBB176-5E92-465E-826B-FE3AA24455C6}" type="parTrans" cxnId="{7F000A23-BFC2-483D-B625-2BABA1BE9CD2}">
      <dgm:prSet/>
      <dgm:spPr/>
      <dgm:t>
        <a:bodyPr/>
        <a:lstStyle/>
        <a:p>
          <a:endParaRPr lang="es-EC" sz="1100"/>
        </a:p>
      </dgm:t>
    </dgm:pt>
    <dgm:pt modelId="{AA3EF1E2-69E1-466C-9DE8-5F28C3711795}" type="sibTrans" cxnId="{7F000A23-BFC2-483D-B625-2BABA1BE9CD2}">
      <dgm:prSet/>
      <dgm:spPr/>
      <dgm:t>
        <a:bodyPr/>
        <a:lstStyle/>
        <a:p>
          <a:endParaRPr lang="es-EC" sz="1100"/>
        </a:p>
      </dgm:t>
    </dgm:pt>
    <dgm:pt modelId="{CE1BFCD7-46F8-4C96-80BD-F87C042794BD}" type="pres">
      <dgm:prSet presAssocID="{263A146A-22BB-4AF8-82E8-1E68C0102E55}" presName="linear" presStyleCnt="0">
        <dgm:presLayoutVars>
          <dgm:animLvl val="lvl"/>
          <dgm:resizeHandles val="exact"/>
        </dgm:presLayoutVars>
      </dgm:prSet>
      <dgm:spPr/>
    </dgm:pt>
    <dgm:pt modelId="{AF00A876-5F44-489B-85EF-580EAC1D2AD1}" type="pres">
      <dgm:prSet presAssocID="{3F4B0DA1-31C8-44F9-B47F-B5E440A94E23}" presName="parentText" presStyleLbl="node1" presStyleIdx="0" presStyleCnt="1" custLinFactNeighborX="3718" custLinFactNeighborY="-75392">
        <dgm:presLayoutVars>
          <dgm:chMax val="0"/>
          <dgm:bulletEnabled val="1"/>
        </dgm:presLayoutVars>
      </dgm:prSet>
      <dgm:spPr/>
    </dgm:pt>
  </dgm:ptLst>
  <dgm:cxnLst>
    <dgm:cxn modelId="{7F000A23-BFC2-483D-B625-2BABA1BE9CD2}" srcId="{263A146A-22BB-4AF8-82E8-1E68C0102E55}" destId="{3F4B0DA1-31C8-44F9-B47F-B5E440A94E23}" srcOrd="0" destOrd="0" parTransId="{7EDBB176-5E92-465E-826B-FE3AA24455C6}" sibTransId="{AA3EF1E2-69E1-466C-9DE8-5F28C3711795}"/>
    <dgm:cxn modelId="{7087DE90-78EF-479A-BDB2-3135A8159679}" type="presOf" srcId="{3F4B0DA1-31C8-44F9-B47F-B5E440A94E23}" destId="{AF00A876-5F44-489B-85EF-580EAC1D2AD1}" srcOrd="0" destOrd="0" presId="urn:microsoft.com/office/officeart/2005/8/layout/vList2"/>
    <dgm:cxn modelId="{EB324798-C439-42F0-A731-74B70708FC4B}" type="presOf" srcId="{263A146A-22BB-4AF8-82E8-1E68C0102E55}" destId="{CE1BFCD7-46F8-4C96-80BD-F87C042794BD}" srcOrd="0" destOrd="0" presId="urn:microsoft.com/office/officeart/2005/8/layout/vList2"/>
    <dgm:cxn modelId="{A1815FB6-1478-4417-BEE5-77EC68D01988}" type="presParOf" srcId="{CE1BFCD7-46F8-4C96-80BD-F87C042794BD}" destId="{AF00A876-5F44-489B-85EF-580EAC1D2A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3C0BCD-43BC-41CF-B836-7BEC12D95544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A3673F3-ED3D-4A43-B8E9-6C3DED4981BE}">
      <dgm:prSet custT="1"/>
      <dgm:spPr/>
      <dgm:t>
        <a:bodyPr/>
        <a:lstStyle/>
        <a:p>
          <a:pPr rtl="0"/>
          <a:r>
            <a:rPr lang="es-EC" sz="1200" dirty="0"/>
            <a:t>Pérdida total o parcial de la ubre </a:t>
          </a:r>
        </a:p>
      </dgm:t>
    </dgm:pt>
    <dgm:pt modelId="{F720CB31-96F6-4B88-A932-AFF08FF6F540}" type="parTrans" cxnId="{D1F77DE3-5DA3-4719-9BCE-BE1A024BE76D}">
      <dgm:prSet/>
      <dgm:spPr/>
      <dgm:t>
        <a:bodyPr/>
        <a:lstStyle/>
        <a:p>
          <a:endParaRPr lang="es-EC" sz="1400"/>
        </a:p>
      </dgm:t>
    </dgm:pt>
    <dgm:pt modelId="{B53C7E40-9294-46AC-9779-9FA4A73EF00F}" type="sibTrans" cxnId="{D1F77DE3-5DA3-4719-9BCE-BE1A024BE76D}">
      <dgm:prSet custT="1"/>
      <dgm:spPr/>
      <dgm:t>
        <a:bodyPr/>
        <a:lstStyle/>
        <a:p>
          <a:endParaRPr lang="es-EC" sz="700"/>
        </a:p>
      </dgm:t>
    </dgm:pt>
    <dgm:pt modelId="{E06FAEF0-3B35-4A9D-834C-A0CB2816B3A9}">
      <dgm:prSet custT="1"/>
      <dgm:spPr/>
      <dgm:t>
        <a:bodyPr/>
        <a:lstStyle/>
        <a:p>
          <a:pPr rtl="0"/>
          <a:r>
            <a:rPr lang="es-EC" sz="1200" dirty="0"/>
            <a:t>Sacrificio</a:t>
          </a:r>
        </a:p>
      </dgm:t>
    </dgm:pt>
    <dgm:pt modelId="{CE418B7A-9DF2-485A-A1DF-A673CFF9BD41}" type="parTrans" cxnId="{C1AFE1D7-1922-44DB-944F-35427D51F34C}">
      <dgm:prSet/>
      <dgm:spPr/>
      <dgm:t>
        <a:bodyPr/>
        <a:lstStyle/>
        <a:p>
          <a:endParaRPr lang="es-EC" sz="1400"/>
        </a:p>
      </dgm:t>
    </dgm:pt>
    <dgm:pt modelId="{9836102A-E321-4125-BA80-04FD79FDAFB8}" type="sibTrans" cxnId="{C1AFE1D7-1922-44DB-944F-35427D51F34C}">
      <dgm:prSet/>
      <dgm:spPr/>
      <dgm:t>
        <a:bodyPr/>
        <a:lstStyle/>
        <a:p>
          <a:endParaRPr lang="es-EC" sz="1400"/>
        </a:p>
      </dgm:t>
    </dgm:pt>
    <dgm:pt modelId="{93F59B33-1ED0-4BA7-A0F2-2723BEA2E283}" type="pres">
      <dgm:prSet presAssocID="{473C0BCD-43BC-41CF-B836-7BEC12D95544}" presName="linearFlow" presStyleCnt="0">
        <dgm:presLayoutVars>
          <dgm:resizeHandles val="exact"/>
        </dgm:presLayoutVars>
      </dgm:prSet>
      <dgm:spPr/>
    </dgm:pt>
    <dgm:pt modelId="{37848202-9D4B-4330-9F85-2F974F3C7A31}" type="pres">
      <dgm:prSet presAssocID="{3A3673F3-ED3D-4A43-B8E9-6C3DED4981BE}" presName="node" presStyleLbl="node1" presStyleIdx="0" presStyleCnt="2" custScaleX="210207" custScaleY="46994" custLinFactNeighborX="-2155" custLinFactNeighborY="52488">
        <dgm:presLayoutVars>
          <dgm:bulletEnabled val="1"/>
        </dgm:presLayoutVars>
      </dgm:prSet>
      <dgm:spPr/>
    </dgm:pt>
    <dgm:pt modelId="{4441D518-BB9B-4159-A969-0E4701EA09F0}" type="pres">
      <dgm:prSet presAssocID="{B53C7E40-9294-46AC-9779-9FA4A73EF00F}" presName="sibTrans" presStyleLbl="sibTrans2D1" presStyleIdx="0" presStyleCnt="1"/>
      <dgm:spPr/>
    </dgm:pt>
    <dgm:pt modelId="{A4945C52-0C83-4815-B9DC-BAF1A0BA03CE}" type="pres">
      <dgm:prSet presAssocID="{B53C7E40-9294-46AC-9779-9FA4A73EF00F}" presName="connectorText" presStyleLbl="sibTrans2D1" presStyleIdx="0" presStyleCnt="1"/>
      <dgm:spPr/>
    </dgm:pt>
    <dgm:pt modelId="{8F13DE20-3C08-44E4-9869-D1F3A69B1687}" type="pres">
      <dgm:prSet presAssocID="{E06FAEF0-3B35-4A9D-834C-A0CB2816B3A9}" presName="node" presStyleLbl="node1" presStyleIdx="1" presStyleCnt="2" custScaleX="210207" custScaleY="41503" custLinFactNeighborX="-2155" custLinFactNeighborY="61">
        <dgm:presLayoutVars>
          <dgm:bulletEnabled val="1"/>
        </dgm:presLayoutVars>
      </dgm:prSet>
      <dgm:spPr/>
    </dgm:pt>
  </dgm:ptLst>
  <dgm:cxnLst>
    <dgm:cxn modelId="{2CFFE001-0E90-4889-932E-0DC126C2CD47}" type="presOf" srcId="{B53C7E40-9294-46AC-9779-9FA4A73EF00F}" destId="{4441D518-BB9B-4159-A969-0E4701EA09F0}" srcOrd="0" destOrd="0" presId="urn:microsoft.com/office/officeart/2005/8/layout/process2"/>
    <dgm:cxn modelId="{D045EEC9-4A0E-4A81-BFB0-0102DAE75DD4}" type="presOf" srcId="{473C0BCD-43BC-41CF-B836-7BEC12D95544}" destId="{93F59B33-1ED0-4BA7-A0F2-2723BEA2E283}" srcOrd="0" destOrd="0" presId="urn:microsoft.com/office/officeart/2005/8/layout/process2"/>
    <dgm:cxn modelId="{E5F408D3-F0DD-451C-A654-AD60288DB867}" type="presOf" srcId="{E06FAEF0-3B35-4A9D-834C-A0CB2816B3A9}" destId="{8F13DE20-3C08-44E4-9869-D1F3A69B1687}" srcOrd="0" destOrd="0" presId="urn:microsoft.com/office/officeart/2005/8/layout/process2"/>
    <dgm:cxn modelId="{8C5A93D4-0E36-4E8D-AFC2-01A2A25ACFF9}" type="presOf" srcId="{3A3673F3-ED3D-4A43-B8E9-6C3DED4981BE}" destId="{37848202-9D4B-4330-9F85-2F974F3C7A31}" srcOrd="0" destOrd="0" presId="urn:microsoft.com/office/officeart/2005/8/layout/process2"/>
    <dgm:cxn modelId="{C1AFE1D7-1922-44DB-944F-35427D51F34C}" srcId="{473C0BCD-43BC-41CF-B836-7BEC12D95544}" destId="{E06FAEF0-3B35-4A9D-834C-A0CB2816B3A9}" srcOrd="1" destOrd="0" parTransId="{CE418B7A-9DF2-485A-A1DF-A673CFF9BD41}" sibTransId="{9836102A-E321-4125-BA80-04FD79FDAFB8}"/>
    <dgm:cxn modelId="{D1F77DE3-5DA3-4719-9BCE-BE1A024BE76D}" srcId="{473C0BCD-43BC-41CF-B836-7BEC12D95544}" destId="{3A3673F3-ED3D-4A43-B8E9-6C3DED4981BE}" srcOrd="0" destOrd="0" parTransId="{F720CB31-96F6-4B88-A932-AFF08FF6F540}" sibTransId="{B53C7E40-9294-46AC-9779-9FA4A73EF00F}"/>
    <dgm:cxn modelId="{32911CF5-3B5C-4313-B1EA-78B301AB994E}" type="presOf" srcId="{B53C7E40-9294-46AC-9779-9FA4A73EF00F}" destId="{A4945C52-0C83-4815-B9DC-BAF1A0BA03CE}" srcOrd="1" destOrd="0" presId="urn:microsoft.com/office/officeart/2005/8/layout/process2"/>
    <dgm:cxn modelId="{5580A9CE-23B3-4629-A704-9ABD2DB7493D}" type="presParOf" srcId="{93F59B33-1ED0-4BA7-A0F2-2723BEA2E283}" destId="{37848202-9D4B-4330-9F85-2F974F3C7A31}" srcOrd="0" destOrd="0" presId="urn:microsoft.com/office/officeart/2005/8/layout/process2"/>
    <dgm:cxn modelId="{C34CE8E1-FF0C-4DD5-AA65-D482EB55AE76}" type="presParOf" srcId="{93F59B33-1ED0-4BA7-A0F2-2723BEA2E283}" destId="{4441D518-BB9B-4159-A969-0E4701EA09F0}" srcOrd="1" destOrd="0" presId="urn:microsoft.com/office/officeart/2005/8/layout/process2"/>
    <dgm:cxn modelId="{6B3FCCBF-8FBF-40CE-A1BA-055FAEE2147E}" type="presParOf" srcId="{4441D518-BB9B-4159-A969-0E4701EA09F0}" destId="{A4945C52-0C83-4815-B9DC-BAF1A0BA03CE}" srcOrd="0" destOrd="0" presId="urn:microsoft.com/office/officeart/2005/8/layout/process2"/>
    <dgm:cxn modelId="{AAB53E99-6CE9-4D57-8A49-EA2438FF1B94}" type="presParOf" srcId="{93F59B33-1ED0-4BA7-A0F2-2723BEA2E283}" destId="{8F13DE20-3C08-44E4-9869-D1F3A69B168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FD112-4F12-4432-83D0-44879E8624EE}" type="doc">
      <dgm:prSet loTypeId="urn:microsoft.com/office/officeart/2005/8/layout/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7FFB9E2B-0748-44F1-9EA1-875A3604EE82}">
      <dgm:prSet custT="1"/>
      <dgm:spPr/>
      <dgm:t>
        <a:bodyPr/>
        <a:lstStyle/>
        <a:p>
          <a:pPr rtl="0"/>
          <a:r>
            <a:rPr lang="es-EC" sz="2800" b="1" dirty="0"/>
            <a:t>MASTITIS</a:t>
          </a:r>
        </a:p>
      </dgm:t>
    </dgm:pt>
    <dgm:pt modelId="{F0AAF4C0-0161-47E1-9D4B-29897EBC357F}" type="parTrans" cxnId="{43943432-8C71-4B09-8F47-25613C16D1F5}">
      <dgm:prSet/>
      <dgm:spPr/>
      <dgm:t>
        <a:bodyPr/>
        <a:lstStyle/>
        <a:p>
          <a:endParaRPr lang="es-EC"/>
        </a:p>
      </dgm:t>
    </dgm:pt>
    <dgm:pt modelId="{0F5CE520-D0E8-4D19-A0EE-A19CED94EF12}" type="sibTrans" cxnId="{43943432-8C71-4B09-8F47-25613C16D1F5}">
      <dgm:prSet/>
      <dgm:spPr/>
      <dgm:t>
        <a:bodyPr/>
        <a:lstStyle/>
        <a:p>
          <a:endParaRPr lang="es-EC"/>
        </a:p>
      </dgm:t>
    </dgm:pt>
    <dgm:pt modelId="{61C4CD5E-E34C-438D-8EAD-AAB10D4CCB78}">
      <dgm:prSet/>
      <dgm:spPr/>
      <dgm:t>
        <a:bodyPr/>
        <a:lstStyle/>
        <a:p>
          <a:pPr rtl="0"/>
          <a:r>
            <a:rPr lang="es-EC"/>
            <a:t>Inflamación multifactorial </a:t>
          </a:r>
        </a:p>
      </dgm:t>
    </dgm:pt>
    <dgm:pt modelId="{0DDCC529-E68B-4078-AE5A-1BA36A618EF8}" type="parTrans" cxnId="{52816237-95F6-457F-A7BB-FD0EA56061C1}">
      <dgm:prSet/>
      <dgm:spPr/>
      <dgm:t>
        <a:bodyPr/>
        <a:lstStyle/>
        <a:p>
          <a:endParaRPr lang="es-EC"/>
        </a:p>
      </dgm:t>
    </dgm:pt>
    <dgm:pt modelId="{C22BA3BA-B05D-4EBF-8EA6-ABF83E0CB78A}" type="sibTrans" cxnId="{52816237-95F6-457F-A7BB-FD0EA56061C1}">
      <dgm:prSet/>
      <dgm:spPr/>
      <dgm:t>
        <a:bodyPr/>
        <a:lstStyle/>
        <a:p>
          <a:endParaRPr lang="es-EC"/>
        </a:p>
      </dgm:t>
    </dgm:pt>
    <dgm:pt modelId="{8283C0AB-4519-41A2-8EBB-2D17D6082057}" type="pres">
      <dgm:prSet presAssocID="{806FD112-4F12-4432-83D0-44879E8624EE}" presName="linearFlow" presStyleCnt="0">
        <dgm:presLayoutVars>
          <dgm:dir/>
          <dgm:animLvl val="lvl"/>
          <dgm:resizeHandles val="exact"/>
        </dgm:presLayoutVars>
      </dgm:prSet>
      <dgm:spPr/>
    </dgm:pt>
    <dgm:pt modelId="{08E6DE32-CE91-4393-8B6F-7ABF5A45EC33}" type="pres">
      <dgm:prSet presAssocID="{7FFB9E2B-0748-44F1-9EA1-875A3604EE82}" presName="composite" presStyleCnt="0"/>
      <dgm:spPr/>
    </dgm:pt>
    <dgm:pt modelId="{B061B764-238C-4484-9A8A-44BE731687E0}" type="pres">
      <dgm:prSet presAssocID="{7FFB9E2B-0748-44F1-9EA1-875A3604EE82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D42E5FFC-D1F0-4C05-A1A6-9FD5C8F37213}" type="pres">
      <dgm:prSet presAssocID="{7FFB9E2B-0748-44F1-9EA1-875A3604EE82}" presName="parSh" presStyleLbl="node1" presStyleIdx="0" presStyleCnt="1" custScaleY="68893"/>
      <dgm:spPr/>
    </dgm:pt>
    <dgm:pt modelId="{2ECFABF0-55CA-4DEA-BF6F-B3CB6589567C}" type="pres">
      <dgm:prSet presAssocID="{7FFB9E2B-0748-44F1-9EA1-875A3604EE82}" presName="desTx" presStyleLbl="fgAcc1" presStyleIdx="0" presStyleCnt="1" custScaleX="76439" custScaleY="47674">
        <dgm:presLayoutVars>
          <dgm:bulletEnabled val="1"/>
        </dgm:presLayoutVars>
      </dgm:prSet>
      <dgm:spPr/>
    </dgm:pt>
  </dgm:ptLst>
  <dgm:cxnLst>
    <dgm:cxn modelId="{43943432-8C71-4B09-8F47-25613C16D1F5}" srcId="{806FD112-4F12-4432-83D0-44879E8624EE}" destId="{7FFB9E2B-0748-44F1-9EA1-875A3604EE82}" srcOrd="0" destOrd="0" parTransId="{F0AAF4C0-0161-47E1-9D4B-29897EBC357F}" sibTransId="{0F5CE520-D0E8-4D19-A0EE-A19CED94EF12}"/>
    <dgm:cxn modelId="{52816237-95F6-457F-A7BB-FD0EA56061C1}" srcId="{7FFB9E2B-0748-44F1-9EA1-875A3604EE82}" destId="{61C4CD5E-E34C-438D-8EAD-AAB10D4CCB78}" srcOrd="0" destOrd="0" parTransId="{0DDCC529-E68B-4078-AE5A-1BA36A618EF8}" sibTransId="{C22BA3BA-B05D-4EBF-8EA6-ABF83E0CB78A}"/>
    <dgm:cxn modelId="{117EA75F-26F7-4630-8CF1-8223DFEA2BC7}" type="presOf" srcId="{61C4CD5E-E34C-438D-8EAD-AAB10D4CCB78}" destId="{2ECFABF0-55CA-4DEA-BF6F-B3CB6589567C}" srcOrd="0" destOrd="0" presId="urn:microsoft.com/office/officeart/2005/8/layout/process3"/>
    <dgm:cxn modelId="{260CEC6A-1CB5-4514-8F11-AFF94F66C957}" type="presOf" srcId="{7FFB9E2B-0748-44F1-9EA1-875A3604EE82}" destId="{D42E5FFC-D1F0-4C05-A1A6-9FD5C8F37213}" srcOrd="1" destOrd="0" presId="urn:microsoft.com/office/officeart/2005/8/layout/process3"/>
    <dgm:cxn modelId="{4AAB6F94-B9B0-4A98-B3A2-46E39F7BC12B}" type="presOf" srcId="{806FD112-4F12-4432-83D0-44879E8624EE}" destId="{8283C0AB-4519-41A2-8EBB-2D17D6082057}" srcOrd="0" destOrd="0" presId="urn:microsoft.com/office/officeart/2005/8/layout/process3"/>
    <dgm:cxn modelId="{CCE9D6F9-9DEB-4E43-8AA4-F1F62276335B}" type="presOf" srcId="{7FFB9E2B-0748-44F1-9EA1-875A3604EE82}" destId="{B061B764-238C-4484-9A8A-44BE731687E0}" srcOrd="0" destOrd="0" presId="urn:microsoft.com/office/officeart/2005/8/layout/process3"/>
    <dgm:cxn modelId="{667512EA-DFFF-4EB9-9AB7-E72556BC2A8C}" type="presParOf" srcId="{8283C0AB-4519-41A2-8EBB-2D17D6082057}" destId="{08E6DE32-CE91-4393-8B6F-7ABF5A45EC33}" srcOrd="0" destOrd="0" presId="urn:microsoft.com/office/officeart/2005/8/layout/process3"/>
    <dgm:cxn modelId="{24FC4677-B873-4DA8-8BAE-5C95CF126853}" type="presParOf" srcId="{08E6DE32-CE91-4393-8B6F-7ABF5A45EC33}" destId="{B061B764-238C-4484-9A8A-44BE731687E0}" srcOrd="0" destOrd="0" presId="urn:microsoft.com/office/officeart/2005/8/layout/process3"/>
    <dgm:cxn modelId="{7DA195FB-E7DD-4038-AA70-28A1F54B078C}" type="presParOf" srcId="{08E6DE32-CE91-4393-8B6F-7ABF5A45EC33}" destId="{D42E5FFC-D1F0-4C05-A1A6-9FD5C8F37213}" srcOrd="1" destOrd="0" presId="urn:microsoft.com/office/officeart/2005/8/layout/process3"/>
    <dgm:cxn modelId="{02CE345B-7B09-45DF-9B07-F8397D672128}" type="presParOf" srcId="{08E6DE32-CE91-4393-8B6F-7ABF5A45EC33}" destId="{2ECFABF0-55CA-4DEA-BF6F-B3CB6589567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931C40-4EF6-4752-9660-086C27DA2755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4D6C38A-2B5F-4816-ADDE-4A38A10BBEF7}">
      <dgm:prSet custT="1"/>
      <dgm:spPr/>
      <dgm:t>
        <a:bodyPr/>
        <a:lstStyle/>
        <a:p>
          <a:pPr rtl="0"/>
          <a:r>
            <a:rPr lang="es-EC" sz="1400" dirty="0"/>
            <a:t>Parásitos</a:t>
          </a:r>
        </a:p>
      </dgm:t>
    </dgm:pt>
    <dgm:pt modelId="{84066565-012E-482C-8B32-427F115A006C}" type="parTrans" cxnId="{8AD1DB58-3000-4046-9386-98D1AC04061C}">
      <dgm:prSet/>
      <dgm:spPr/>
      <dgm:t>
        <a:bodyPr/>
        <a:lstStyle/>
        <a:p>
          <a:endParaRPr lang="es-EC"/>
        </a:p>
      </dgm:t>
    </dgm:pt>
    <dgm:pt modelId="{EBE13B66-B29A-4B15-BB7E-C70D7C0CFAE7}" type="sibTrans" cxnId="{8AD1DB58-3000-4046-9386-98D1AC04061C}">
      <dgm:prSet/>
      <dgm:spPr/>
      <dgm:t>
        <a:bodyPr/>
        <a:lstStyle/>
        <a:p>
          <a:endParaRPr lang="es-EC"/>
        </a:p>
      </dgm:t>
    </dgm:pt>
    <dgm:pt modelId="{FD83D405-DDD3-4127-B3B8-6F41D715E029}">
      <dgm:prSet custT="1"/>
      <dgm:spPr/>
      <dgm:t>
        <a:bodyPr/>
        <a:lstStyle/>
        <a:p>
          <a:pPr rtl="0"/>
          <a:r>
            <a:rPr lang="es-EC" sz="1400" dirty="0"/>
            <a:t>Levaduras</a:t>
          </a:r>
        </a:p>
      </dgm:t>
    </dgm:pt>
    <dgm:pt modelId="{45D988D2-C11B-4660-8CFB-9976F1E6CDE9}" type="parTrans" cxnId="{BB16C441-DEA2-42EE-A58D-CA2939908D2A}">
      <dgm:prSet/>
      <dgm:spPr/>
      <dgm:t>
        <a:bodyPr/>
        <a:lstStyle/>
        <a:p>
          <a:endParaRPr lang="es-EC"/>
        </a:p>
      </dgm:t>
    </dgm:pt>
    <dgm:pt modelId="{500B8909-3A97-4A32-80E5-D78B20800127}" type="sibTrans" cxnId="{BB16C441-DEA2-42EE-A58D-CA2939908D2A}">
      <dgm:prSet/>
      <dgm:spPr/>
      <dgm:t>
        <a:bodyPr/>
        <a:lstStyle/>
        <a:p>
          <a:endParaRPr lang="es-EC"/>
        </a:p>
      </dgm:t>
    </dgm:pt>
    <dgm:pt modelId="{72782C2E-1617-4FA1-80FC-3F1C46D7DDC9}">
      <dgm:prSet custT="1"/>
      <dgm:spPr/>
      <dgm:t>
        <a:bodyPr/>
        <a:lstStyle/>
        <a:p>
          <a:pPr rtl="0"/>
          <a:r>
            <a:rPr lang="es-EC" sz="1400" dirty="0"/>
            <a:t>Bacterias </a:t>
          </a:r>
        </a:p>
      </dgm:t>
    </dgm:pt>
    <dgm:pt modelId="{D56F645C-E514-4920-BAD9-D8178E7D5479}" type="parTrans" cxnId="{1B51EDA3-7EBD-4D0E-95BE-8BD60BB2BC95}">
      <dgm:prSet/>
      <dgm:spPr/>
      <dgm:t>
        <a:bodyPr/>
        <a:lstStyle/>
        <a:p>
          <a:endParaRPr lang="es-EC"/>
        </a:p>
      </dgm:t>
    </dgm:pt>
    <dgm:pt modelId="{6845B08D-1E70-4F4A-98E7-46830CCE118A}" type="sibTrans" cxnId="{1B51EDA3-7EBD-4D0E-95BE-8BD60BB2BC95}">
      <dgm:prSet/>
      <dgm:spPr/>
      <dgm:t>
        <a:bodyPr/>
        <a:lstStyle/>
        <a:p>
          <a:endParaRPr lang="es-EC"/>
        </a:p>
      </dgm:t>
    </dgm:pt>
    <dgm:pt modelId="{6CF108DD-E7B5-49D5-819B-DDD04C262E36}">
      <dgm:prSet custT="1"/>
      <dgm:spPr/>
      <dgm:t>
        <a:bodyPr/>
        <a:lstStyle/>
        <a:p>
          <a:pPr rtl="0"/>
          <a:r>
            <a:rPr lang="es-EC" sz="900" dirty="0"/>
            <a:t>Contagiosos</a:t>
          </a:r>
        </a:p>
      </dgm:t>
    </dgm:pt>
    <dgm:pt modelId="{7EEA8F1B-3F89-44CE-A239-2032A4C3984F}" type="parTrans" cxnId="{845301A2-994D-4F84-9C01-BDF20049078B}">
      <dgm:prSet/>
      <dgm:spPr/>
      <dgm:t>
        <a:bodyPr/>
        <a:lstStyle/>
        <a:p>
          <a:endParaRPr lang="es-EC"/>
        </a:p>
      </dgm:t>
    </dgm:pt>
    <dgm:pt modelId="{4B818171-F369-40C4-A313-93A41161F9EF}" type="sibTrans" cxnId="{845301A2-994D-4F84-9C01-BDF20049078B}">
      <dgm:prSet/>
      <dgm:spPr/>
      <dgm:t>
        <a:bodyPr/>
        <a:lstStyle/>
        <a:p>
          <a:endParaRPr lang="es-EC"/>
        </a:p>
      </dgm:t>
    </dgm:pt>
    <dgm:pt modelId="{AE958DF3-1145-428D-B3CB-9CD4206D65E8}">
      <dgm:prSet custT="1"/>
      <dgm:spPr/>
      <dgm:t>
        <a:bodyPr/>
        <a:lstStyle/>
        <a:p>
          <a:pPr rtl="0"/>
          <a:r>
            <a:rPr lang="es-EC" sz="900" dirty="0"/>
            <a:t>Ambientales</a:t>
          </a:r>
        </a:p>
      </dgm:t>
    </dgm:pt>
    <dgm:pt modelId="{1670D4C4-ECCB-4A60-869C-E35984679077}" type="parTrans" cxnId="{EB701505-5AAD-4639-B77F-67A422937BFD}">
      <dgm:prSet/>
      <dgm:spPr/>
      <dgm:t>
        <a:bodyPr/>
        <a:lstStyle/>
        <a:p>
          <a:endParaRPr lang="es-EC"/>
        </a:p>
      </dgm:t>
    </dgm:pt>
    <dgm:pt modelId="{6EBD31E1-E79E-493E-9B35-867E77597025}" type="sibTrans" cxnId="{EB701505-5AAD-4639-B77F-67A422937BFD}">
      <dgm:prSet/>
      <dgm:spPr/>
      <dgm:t>
        <a:bodyPr/>
        <a:lstStyle/>
        <a:p>
          <a:endParaRPr lang="es-EC"/>
        </a:p>
      </dgm:t>
    </dgm:pt>
    <dgm:pt modelId="{C43B102D-7212-4E61-A98E-184E2D626E20}">
      <dgm:prSet custT="1"/>
      <dgm:spPr/>
      <dgm:t>
        <a:bodyPr/>
        <a:lstStyle/>
        <a:p>
          <a:pPr rtl="0"/>
          <a:r>
            <a:rPr lang="es-EC" sz="900" dirty="0"/>
            <a:t>Oportunistas </a:t>
          </a:r>
        </a:p>
      </dgm:t>
    </dgm:pt>
    <dgm:pt modelId="{4D30EEBE-D203-4B16-B0F5-E94F3D3E2B6E}" type="parTrans" cxnId="{1FE4C8A0-55F8-470F-85F1-212986EC5D0D}">
      <dgm:prSet/>
      <dgm:spPr/>
      <dgm:t>
        <a:bodyPr/>
        <a:lstStyle/>
        <a:p>
          <a:endParaRPr lang="es-EC"/>
        </a:p>
      </dgm:t>
    </dgm:pt>
    <dgm:pt modelId="{E712EFDF-E5E7-491A-A794-AF765464F892}" type="sibTrans" cxnId="{1FE4C8A0-55F8-470F-85F1-212986EC5D0D}">
      <dgm:prSet/>
      <dgm:spPr/>
      <dgm:t>
        <a:bodyPr/>
        <a:lstStyle/>
        <a:p>
          <a:endParaRPr lang="es-EC"/>
        </a:p>
      </dgm:t>
    </dgm:pt>
    <dgm:pt modelId="{7B2F465E-8602-4C05-9641-2506B559029F}" type="pres">
      <dgm:prSet presAssocID="{D6931C40-4EF6-4752-9660-086C27DA2755}" presName="vert0" presStyleCnt="0">
        <dgm:presLayoutVars>
          <dgm:dir/>
          <dgm:animOne val="branch"/>
          <dgm:animLvl val="lvl"/>
        </dgm:presLayoutVars>
      </dgm:prSet>
      <dgm:spPr/>
    </dgm:pt>
    <dgm:pt modelId="{F03EDF52-2822-4003-8EB5-31A1838C3071}" type="pres">
      <dgm:prSet presAssocID="{04D6C38A-2B5F-4816-ADDE-4A38A10BBEF7}" presName="thickLine" presStyleLbl="alignNode1" presStyleIdx="0" presStyleCnt="3"/>
      <dgm:spPr/>
    </dgm:pt>
    <dgm:pt modelId="{8CC0F277-CA5F-4C3E-AD16-CC25DB1053E5}" type="pres">
      <dgm:prSet presAssocID="{04D6C38A-2B5F-4816-ADDE-4A38A10BBEF7}" presName="horz1" presStyleCnt="0"/>
      <dgm:spPr/>
    </dgm:pt>
    <dgm:pt modelId="{2801D9FC-9276-4C82-9B20-B2D520CAFB4A}" type="pres">
      <dgm:prSet presAssocID="{04D6C38A-2B5F-4816-ADDE-4A38A10BBEF7}" presName="tx1" presStyleLbl="revTx" presStyleIdx="0" presStyleCnt="6" custScaleX="172694"/>
      <dgm:spPr/>
    </dgm:pt>
    <dgm:pt modelId="{BCBD83A2-1AB3-4AD6-9DAE-5D779A84AACF}" type="pres">
      <dgm:prSet presAssocID="{04D6C38A-2B5F-4816-ADDE-4A38A10BBEF7}" presName="vert1" presStyleCnt="0"/>
      <dgm:spPr/>
    </dgm:pt>
    <dgm:pt modelId="{36A8892C-1D09-4CC9-AA88-E88ABB6F59A2}" type="pres">
      <dgm:prSet presAssocID="{FD83D405-DDD3-4127-B3B8-6F41D715E029}" presName="thickLine" presStyleLbl="alignNode1" presStyleIdx="1" presStyleCnt="3"/>
      <dgm:spPr/>
    </dgm:pt>
    <dgm:pt modelId="{73D56333-CD2F-41F9-87F6-163F9C9DE4EB}" type="pres">
      <dgm:prSet presAssocID="{FD83D405-DDD3-4127-B3B8-6F41D715E029}" presName="horz1" presStyleCnt="0"/>
      <dgm:spPr/>
    </dgm:pt>
    <dgm:pt modelId="{AE22A396-271B-4E70-93BC-40093A70101F}" type="pres">
      <dgm:prSet presAssocID="{FD83D405-DDD3-4127-B3B8-6F41D715E029}" presName="tx1" presStyleLbl="revTx" presStyleIdx="1" presStyleCnt="6" custScaleX="172694"/>
      <dgm:spPr/>
    </dgm:pt>
    <dgm:pt modelId="{F10B61DD-2F3B-4CC0-A1CB-EFD16BA55466}" type="pres">
      <dgm:prSet presAssocID="{FD83D405-DDD3-4127-B3B8-6F41D715E029}" presName="vert1" presStyleCnt="0"/>
      <dgm:spPr/>
    </dgm:pt>
    <dgm:pt modelId="{5A3579FA-EEC9-4B72-87DB-5E776B4532A6}" type="pres">
      <dgm:prSet presAssocID="{72782C2E-1617-4FA1-80FC-3F1C46D7DDC9}" presName="thickLine" presStyleLbl="alignNode1" presStyleIdx="2" presStyleCnt="3"/>
      <dgm:spPr/>
    </dgm:pt>
    <dgm:pt modelId="{5B36CA61-7637-4D37-ADFB-2935A935B274}" type="pres">
      <dgm:prSet presAssocID="{72782C2E-1617-4FA1-80FC-3F1C46D7DDC9}" presName="horz1" presStyleCnt="0"/>
      <dgm:spPr/>
    </dgm:pt>
    <dgm:pt modelId="{F00856AE-6B14-4BDF-8D25-EF7CFD830418}" type="pres">
      <dgm:prSet presAssocID="{72782C2E-1617-4FA1-80FC-3F1C46D7DDC9}" presName="tx1" presStyleLbl="revTx" presStyleIdx="2" presStyleCnt="6" custScaleX="172694"/>
      <dgm:spPr/>
    </dgm:pt>
    <dgm:pt modelId="{CFFA9122-61C2-4755-BC4B-671A24E97212}" type="pres">
      <dgm:prSet presAssocID="{72782C2E-1617-4FA1-80FC-3F1C46D7DDC9}" presName="vert1" presStyleCnt="0"/>
      <dgm:spPr/>
    </dgm:pt>
    <dgm:pt modelId="{137394C6-FFF3-4025-BCCC-7DE0E0DB3AC4}" type="pres">
      <dgm:prSet presAssocID="{6CF108DD-E7B5-49D5-819B-DDD04C262E36}" presName="vertSpace2a" presStyleCnt="0"/>
      <dgm:spPr/>
    </dgm:pt>
    <dgm:pt modelId="{B064FDCB-5A80-4BF2-AAC7-9D60137C0D71}" type="pres">
      <dgm:prSet presAssocID="{6CF108DD-E7B5-49D5-819B-DDD04C262E36}" presName="horz2" presStyleCnt="0"/>
      <dgm:spPr/>
    </dgm:pt>
    <dgm:pt modelId="{21EE35B3-790A-4E81-AF36-478422CFC396}" type="pres">
      <dgm:prSet presAssocID="{6CF108DD-E7B5-49D5-819B-DDD04C262E36}" presName="horzSpace2" presStyleCnt="0"/>
      <dgm:spPr/>
    </dgm:pt>
    <dgm:pt modelId="{6A5B1A51-B938-47AA-9E75-B572C64936B8}" type="pres">
      <dgm:prSet presAssocID="{6CF108DD-E7B5-49D5-819B-DDD04C262E36}" presName="tx2" presStyleLbl="revTx" presStyleIdx="3" presStyleCnt="6" custScaleX="127389"/>
      <dgm:spPr/>
    </dgm:pt>
    <dgm:pt modelId="{02B64F3D-8242-4D7E-AF65-CDF6A0E7C950}" type="pres">
      <dgm:prSet presAssocID="{6CF108DD-E7B5-49D5-819B-DDD04C262E36}" presName="vert2" presStyleCnt="0"/>
      <dgm:spPr/>
    </dgm:pt>
    <dgm:pt modelId="{0D14A39B-7686-47D3-8C7D-AAD74DF97199}" type="pres">
      <dgm:prSet presAssocID="{6CF108DD-E7B5-49D5-819B-DDD04C262E36}" presName="thinLine2b" presStyleLbl="callout" presStyleIdx="0" presStyleCnt="3"/>
      <dgm:spPr/>
    </dgm:pt>
    <dgm:pt modelId="{AC53C9B7-3352-4F48-B3D7-0B8281495DC5}" type="pres">
      <dgm:prSet presAssocID="{6CF108DD-E7B5-49D5-819B-DDD04C262E36}" presName="vertSpace2b" presStyleCnt="0"/>
      <dgm:spPr/>
    </dgm:pt>
    <dgm:pt modelId="{2B014E56-F7B1-4F78-800D-27A69B3D9830}" type="pres">
      <dgm:prSet presAssocID="{AE958DF3-1145-428D-B3CB-9CD4206D65E8}" presName="horz2" presStyleCnt="0"/>
      <dgm:spPr/>
    </dgm:pt>
    <dgm:pt modelId="{A8B9D9A8-0E30-4914-B664-172F693CF0B4}" type="pres">
      <dgm:prSet presAssocID="{AE958DF3-1145-428D-B3CB-9CD4206D65E8}" presName="horzSpace2" presStyleCnt="0"/>
      <dgm:spPr/>
    </dgm:pt>
    <dgm:pt modelId="{38B361EA-72B1-41F0-8CD0-50D6FE185D31}" type="pres">
      <dgm:prSet presAssocID="{AE958DF3-1145-428D-B3CB-9CD4206D65E8}" presName="tx2" presStyleLbl="revTx" presStyleIdx="4" presStyleCnt="6" custScaleX="127389"/>
      <dgm:spPr/>
    </dgm:pt>
    <dgm:pt modelId="{85E1CD21-3FD5-4C53-9388-64D0F4A3746D}" type="pres">
      <dgm:prSet presAssocID="{AE958DF3-1145-428D-B3CB-9CD4206D65E8}" presName="vert2" presStyleCnt="0"/>
      <dgm:spPr/>
    </dgm:pt>
    <dgm:pt modelId="{BADABA1F-343C-459D-855E-69ABB9F00AAB}" type="pres">
      <dgm:prSet presAssocID="{AE958DF3-1145-428D-B3CB-9CD4206D65E8}" presName="thinLine2b" presStyleLbl="callout" presStyleIdx="1" presStyleCnt="3"/>
      <dgm:spPr/>
    </dgm:pt>
    <dgm:pt modelId="{36BB70CE-27C1-46E7-948D-27B8E85520F8}" type="pres">
      <dgm:prSet presAssocID="{AE958DF3-1145-428D-B3CB-9CD4206D65E8}" presName="vertSpace2b" presStyleCnt="0"/>
      <dgm:spPr/>
    </dgm:pt>
    <dgm:pt modelId="{14C2B3F5-CD1F-4FCB-AFBE-95F60E956449}" type="pres">
      <dgm:prSet presAssocID="{C43B102D-7212-4E61-A98E-184E2D626E20}" presName="horz2" presStyleCnt="0"/>
      <dgm:spPr/>
    </dgm:pt>
    <dgm:pt modelId="{82B4E281-52F4-4720-9078-6945D80735CC}" type="pres">
      <dgm:prSet presAssocID="{C43B102D-7212-4E61-A98E-184E2D626E20}" presName="horzSpace2" presStyleCnt="0"/>
      <dgm:spPr/>
    </dgm:pt>
    <dgm:pt modelId="{7FAF2857-1273-448E-968E-D27D42B6CA8E}" type="pres">
      <dgm:prSet presAssocID="{C43B102D-7212-4E61-A98E-184E2D626E20}" presName="tx2" presStyleLbl="revTx" presStyleIdx="5" presStyleCnt="6" custScaleX="127389"/>
      <dgm:spPr/>
    </dgm:pt>
    <dgm:pt modelId="{AC05B40D-7930-41A6-8760-747339588DA2}" type="pres">
      <dgm:prSet presAssocID="{C43B102D-7212-4E61-A98E-184E2D626E20}" presName="vert2" presStyleCnt="0"/>
      <dgm:spPr/>
    </dgm:pt>
    <dgm:pt modelId="{35015F94-D52D-43E9-B9D4-6D96C161A897}" type="pres">
      <dgm:prSet presAssocID="{C43B102D-7212-4E61-A98E-184E2D626E20}" presName="thinLine2b" presStyleLbl="callout" presStyleIdx="2" presStyleCnt="3"/>
      <dgm:spPr/>
    </dgm:pt>
    <dgm:pt modelId="{DD4CC9D3-23A4-41E9-808B-461A5EACC25D}" type="pres">
      <dgm:prSet presAssocID="{C43B102D-7212-4E61-A98E-184E2D626E20}" presName="vertSpace2b" presStyleCnt="0"/>
      <dgm:spPr/>
    </dgm:pt>
  </dgm:ptLst>
  <dgm:cxnLst>
    <dgm:cxn modelId="{EB701505-5AAD-4639-B77F-67A422937BFD}" srcId="{72782C2E-1617-4FA1-80FC-3F1C46D7DDC9}" destId="{AE958DF3-1145-428D-B3CB-9CD4206D65E8}" srcOrd="1" destOrd="0" parTransId="{1670D4C4-ECCB-4A60-869C-E35984679077}" sibTransId="{6EBD31E1-E79E-493E-9B35-867E77597025}"/>
    <dgm:cxn modelId="{E30BDA1D-B66C-459B-A6E0-C60E8B8880D1}" type="presOf" srcId="{04D6C38A-2B5F-4816-ADDE-4A38A10BBEF7}" destId="{2801D9FC-9276-4C82-9B20-B2D520CAFB4A}" srcOrd="0" destOrd="0" presId="urn:microsoft.com/office/officeart/2008/layout/LinedList"/>
    <dgm:cxn modelId="{72EDAD41-3BA9-4511-8F3F-117C8A5A3735}" type="presOf" srcId="{FD83D405-DDD3-4127-B3B8-6F41D715E029}" destId="{AE22A396-271B-4E70-93BC-40093A70101F}" srcOrd="0" destOrd="0" presId="urn:microsoft.com/office/officeart/2008/layout/LinedList"/>
    <dgm:cxn modelId="{BB16C441-DEA2-42EE-A58D-CA2939908D2A}" srcId="{D6931C40-4EF6-4752-9660-086C27DA2755}" destId="{FD83D405-DDD3-4127-B3B8-6F41D715E029}" srcOrd="1" destOrd="0" parTransId="{45D988D2-C11B-4660-8CFB-9976F1E6CDE9}" sibTransId="{500B8909-3A97-4A32-80E5-D78B20800127}"/>
    <dgm:cxn modelId="{2BDDB044-34B7-46BB-B4BF-39B54084E90F}" type="presOf" srcId="{72782C2E-1617-4FA1-80FC-3F1C46D7DDC9}" destId="{F00856AE-6B14-4BDF-8D25-EF7CFD830418}" srcOrd="0" destOrd="0" presId="urn:microsoft.com/office/officeart/2008/layout/LinedList"/>
    <dgm:cxn modelId="{8AD1DB58-3000-4046-9386-98D1AC04061C}" srcId="{D6931C40-4EF6-4752-9660-086C27DA2755}" destId="{04D6C38A-2B5F-4816-ADDE-4A38A10BBEF7}" srcOrd="0" destOrd="0" parTransId="{84066565-012E-482C-8B32-427F115A006C}" sibTransId="{EBE13B66-B29A-4B15-BB7E-C70D7C0CFAE7}"/>
    <dgm:cxn modelId="{1FE4C8A0-55F8-470F-85F1-212986EC5D0D}" srcId="{72782C2E-1617-4FA1-80FC-3F1C46D7DDC9}" destId="{C43B102D-7212-4E61-A98E-184E2D626E20}" srcOrd="2" destOrd="0" parTransId="{4D30EEBE-D203-4B16-B0F5-E94F3D3E2B6E}" sibTransId="{E712EFDF-E5E7-491A-A794-AF765464F892}"/>
    <dgm:cxn modelId="{845301A2-994D-4F84-9C01-BDF20049078B}" srcId="{72782C2E-1617-4FA1-80FC-3F1C46D7DDC9}" destId="{6CF108DD-E7B5-49D5-819B-DDD04C262E36}" srcOrd="0" destOrd="0" parTransId="{7EEA8F1B-3F89-44CE-A239-2032A4C3984F}" sibTransId="{4B818171-F369-40C4-A313-93A41161F9EF}"/>
    <dgm:cxn modelId="{1B51EDA3-7EBD-4D0E-95BE-8BD60BB2BC95}" srcId="{D6931C40-4EF6-4752-9660-086C27DA2755}" destId="{72782C2E-1617-4FA1-80FC-3F1C46D7DDC9}" srcOrd="2" destOrd="0" parTransId="{D56F645C-E514-4920-BAD9-D8178E7D5479}" sibTransId="{6845B08D-1E70-4F4A-98E7-46830CCE118A}"/>
    <dgm:cxn modelId="{0196DEBB-B53F-4FFC-9384-B0D9E6147AC5}" type="presOf" srcId="{D6931C40-4EF6-4752-9660-086C27DA2755}" destId="{7B2F465E-8602-4C05-9641-2506B559029F}" srcOrd="0" destOrd="0" presId="urn:microsoft.com/office/officeart/2008/layout/LinedList"/>
    <dgm:cxn modelId="{49BE22F1-C95A-4696-93DE-862771E4FCBE}" type="presOf" srcId="{AE958DF3-1145-428D-B3CB-9CD4206D65E8}" destId="{38B361EA-72B1-41F0-8CD0-50D6FE185D31}" srcOrd="0" destOrd="0" presId="urn:microsoft.com/office/officeart/2008/layout/LinedList"/>
    <dgm:cxn modelId="{7EC08EF6-10A8-4B6D-9F28-053098B8248A}" type="presOf" srcId="{6CF108DD-E7B5-49D5-819B-DDD04C262E36}" destId="{6A5B1A51-B938-47AA-9E75-B572C64936B8}" srcOrd="0" destOrd="0" presId="urn:microsoft.com/office/officeart/2008/layout/LinedList"/>
    <dgm:cxn modelId="{5EF038F7-E735-4C86-A8A1-F7DC5C448CC1}" type="presOf" srcId="{C43B102D-7212-4E61-A98E-184E2D626E20}" destId="{7FAF2857-1273-448E-968E-D27D42B6CA8E}" srcOrd="0" destOrd="0" presId="urn:microsoft.com/office/officeart/2008/layout/LinedList"/>
    <dgm:cxn modelId="{C648BAA6-C761-4D90-8321-984E7BC83DDD}" type="presParOf" srcId="{7B2F465E-8602-4C05-9641-2506B559029F}" destId="{F03EDF52-2822-4003-8EB5-31A1838C3071}" srcOrd="0" destOrd="0" presId="urn:microsoft.com/office/officeart/2008/layout/LinedList"/>
    <dgm:cxn modelId="{C7013312-047B-409A-8A4C-8376360EB332}" type="presParOf" srcId="{7B2F465E-8602-4C05-9641-2506B559029F}" destId="{8CC0F277-CA5F-4C3E-AD16-CC25DB1053E5}" srcOrd="1" destOrd="0" presId="urn:microsoft.com/office/officeart/2008/layout/LinedList"/>
    <dgm:cxn modelId="{9BD529FA-1828-4E38-8493-360F9AC1CEF0}" type="presParOf" srcId="{8CC0F277-CA5F-4C3E-AD16-CC25DB1053E5}" destId="{2801D9FC-9276-4C82-9B20-B2D520CAFB4A}" srcOrd="0" destOrd="0" presId="urn:microsoft.com/office/officeart/2008/layout/LinedList"/>
    <dgm:cxn modelId="{ECCF7965-7376-4D8E-AC15-9F004DA331D3}" type="presParOf" srcId="{8CC0F277-CA5F-4C3E-AD16-CC25DB1053E5}" destId="{BCBD83A2-1AB3-4AD6-9DAE-5D779A84AACF}" srcOrd="1" destOrd="0" presId="urn:microsoft.com/office/officeart/2008/layout/LinedList"/>
    <dgm:cxn modelId="{C5EB5CA2-60BC-4FF0-8052-305142F9F32A}" type="presParOf" srcId="{7B2F465E-8602-4C05-9641-2506B559029F}" destId="{36A8892C-1D09-4CC9-AA88-E88ABB6F59A2}" srcOrd="2" destOrd="0" presId="urn:microsoft.com/office/officeart/2008/layout/LinedList"/>
    <dgm:cxn modelId="{F4C0DDFF-DBA2-44A7-934A-BF6CFD89FF6C}" type="presParOf" srcId="{7B2F465E-8602-4C05-9641-2506B559029F}" destId="{73D56333-CD2F-41F9-87F6-163F9C9DE4EB}" srcOrd="3" destOrd="0" presId="urn:microsoft.com/office/officeart/2008/layout/LinedList"/>
    <dgm:cxn modelId="{83858E19-FB70-4038-8EC3-940255B88D80}" type="presParOf" srcId="{73D56333-CD2F-41F9-87F6-163F9C9DE4EB}" destId="{AE22A396-271B-4E70-93BC-40093A70101F}" srcOrd="0" destOrd="0" presId="urn:microsoft.com/office/officeart/2008/layout/LinedList"/>
    <dgm:cxn modelId="{2324372C-C1E6-45AC-B62B-A2BF2D0FAC3F}" type="presParOf" srcId="{73D56333-CD2F-41F9-87F6-163F9C9DE4EB}" destId="{F10B61DD-2F3B-4CC0-A1CB-EFD16BA55466}" srcOrd="1" destOrd="0" presId="urn:microsoft.com/office/officeart/2008/layout/LinedList"/>
    <dgm:cxn modelId="{821914D4-B023-4DB8-8DEE-E849B897EEF0}" type="presParOf" srcId="{7B2F465E-8602-4C05-9641-2506B559029F}" destId="{5A3579FA-EEC9-4B72-87DB-5E776B4532A6}" srcOrd="4" destOrd="0" presId="urn:microsoft.com/office/officeart/2008/layout/LinedList"/>
    <dgm:cxn modelId="{44F8A927-DCA8-4880-94FD-11283F21CBA8}" type="presParOf" srcId="{7B2F465E-8602-4C05-9641-2506B559029F}" destId="{5B36CA61-7637-4D37-ADFB-2935A935B274}" srcOrd="5" destOrd="0" presId="urn:microsoft.com/office/officeart/2008/layout/LinedList"/>
    <dgm:cxn modelId="{390D6EC7-FE18-4577-8045-D0FEA7FCE8A1}" type="presParOf" srcId="{5B36CA61-7637-4D37-ADFB-2935A935B274}" destId="{F00856AE-6B14-4BDF-8D25-EF7CFD830418}" srcOrd="0" destOrd="0" presId="urn:microsoft.com/office/officeart/2008/layout/LinedList"/>
    <dgm:cxn modelId="{EE441284-B6AD-4A02-A9C0-1397A18F60FA}" type="presParOf" srcId="{5B36CA61-7637-4D37-ADFB-2935A935B274}" destId="{CFFA9122-61C2-4755-BC4B-671A24E97212}" srcOrd="1" destOrd="0" presId="urn:microsoft.com/office/officeart/2008/layout/LinedList"/>
    <dgm:cxn modelId="{FF802E04-03C7-4F29-AE8A-D1347BB4B255}" type="presParOf" srcId="{CFFA9122-61C2-4755-BC4B-671A24E97212}" destId="{137394C6-FFF3-4025-BCCC-7DE0E0DB3AC4}" srcOrd="0" destOrd="0" presId="urn:microsoft.com/office/officeart/2008/layout/LinedList"/>
    <dgm:cxn modelId="{63A0565D-60E9-4B7A-BEF2-6B030409371A}" type="presParOf" srcId="{CFFA9122-61C2-4755-BC4B-671A24E97212}" destId="{B064FDCB-5A80-4BF2-AAC7-9D60137C0D71}" srcOrd="1" destOrd="0" presId="urn:microsoft.com/office/officeart/2008/layout/LinedList"/>
    <dgm:cxn modelId="{3C04A003-6899-4A19-9EAE-24D4DC4C5146}" type="presParOf" srcId="{B064FDCB-5A80-4BF2-AAC7-9D60137C0D71}" destId="{21EE35B3-790A-4E81-AF36-478422CFC396}" srcOrd="0" destOrd="0" presId="urn:microsoft.com/office/officeart/2008/layout/LinedList"/>
    <dgm:cxn modelId="{2B28B9CB-EC0C-45B7-B361-EFAC4943862D}" type="presParOf" srcId="{B064FDCB-5A80-4BF2-AAC7-9D60137C0D71}" destId="{6A5B1A51-B938-47AA-9E75-B572C64936B8}" srcOrd="1" destOrd="0" presId="urn:microsoft.com/office/officeart/2008/layout/LinedList"/>
    <dgm:cxn modelId="{C27A5617-5F97-465B-9E68-830232E09CBD}" type="presParOf" srcId="{B064FDCB-5A80-4BF2-AAC7-9D60137C0D71}" destId="{02B64F3D-8242-4D7E-AF65-CDF6A0E7C950}" srcOrd="2" destOrd="0" presId="urn:microsoft.com/office/officeart/2008/layout/LinedList"/>
    <dgm:cxn modelId="{EF61597B-9007-4C89-974E-E9889FE13E44}" type="presParOf" srcId="{CFFA9122-61C2-4755-BC4B-671A24E97212}" destId="{0D14A39B-7686-47D3-8C7D-AAD74DF97199}" srcOrd="2" destOrd="0" presId="urn:microsoft.com/office/officeart/2008/layout/LinedList"/>
    <dgm:cxn modelId="{B3295918-98C5-44E9-A737-ED4B3ED738A2}" type="presParOf" srcId="{CFFA9122-61C2-4755-BC4B-671A24E97212}" destId="{AC53C9B7-3352-4F48-B3D7-0B8281495DC5}" srcOrd="3" destOrd="0" presId="urn:microsoft.com/office/officeart/2008/layout/LinedList"/>
    <dgm:cxn modelId="{AF670A2B-5D5B-4D52-8CB0-B14E38DCB2A7}" type="presParOf" srcId="{CFFA9122-61C2-4755-BC4B-671A24E97212}" destId="{2B014E56-F7B1-4F78-800D-27A69B3D9830}" srcOrd="4" destOrd="0" presId="urn:microsoft.com/office/officeart/2008/layout/LinedList"/>
    <dgm:cxn modelId="{D7A4FFB8-11E2-4E6D-91DE-661BFDC85C93}" type="presParOf" srcId="{2B014E56-F7B1-4F78-800D-27A69B3D9830}" destId="{A8B9D9A8-0E30-4914-B664-172F693CF0B4}" srcOrd="0" destOrd="0" presId="urn:microsoft.com/office/officeart/2008/layout/LinedList"/>
    <dgm:cxn modelId="{523F4756-FDC6-4B0C-97BE-4C04D1CDB90D}" type="presParOf" srcId="{2B014E56-F7B1-4F78-800D-27A69B3D9830}" destId="{38B361EA-72B1-41F0-8CD0-50D6FE185D31}" srcOrd="1" destOrd="0" presId="urn:microsoft.com/office/officeart/2008/layout/LinedList"/>
    <dgm:cxn modelId="{9E176A34-D720-4C2B-A979-3C5D37D908F7}" type="presParOf" srcId="{2B014E56-F7B1-4F78-800D-27A69B3D9830}" destId="{85E1CD21-3FD5-4C53-9388-64D0F4A3746D}" srcOrd="2" destOrd="0" presId="urn:microsoft.com/office/officeart/2008/layout/LinedList"/>
    <dgm:cxn modelId="{D19BB9FA-D23F-4E92-8937-5B692404C2B1}" type="presParOf" srcId="{CFFA9122-61C2-4755-BC4B-671A24E97212}" destId="{BADABA1F-343C-459D-855E-69ABB9F00AAB}" srcOrd="5" destOrd="0" presId="urn:microsoft.com/office/officeart/2008/layout/LinedList"/>
    <dgm:cxn modelId="{5973C8D8-1AA9-46A0-BE95-E2877DEA09DE}" type="presParOf" srcId="{CFFA9122-61C2-4755-BC4B-671A24E97212}" destId="{36BB70CE-27C1-46E7-948D-27B8E85520F8}" srcOrd="6" destOrd="0" presId="urn:microsoft.com/office/officeart/2008/layout/LinedList"/>
    <dgm:cxn modelId="{6CF4C40D-2D76-41CA-BB63-94947B0C7BDB}" type="presParOf" srcId="{CFFA9122-61C2-4755-BC4B-671A24E97212}" destId="{14C2B3F5-CD1F-4FCB-AFBE-95F60E956449}" srcOrd="7" destOrd="0" presId="urn:microsoft.com/office/officeart/2008/layout/LinedList"/>
    <dgm:cxn modelId="{D1E96F8D-B508-4A15-AFE7-F30728359E71}" type="presParOf" srcId="{14C2B3F5-CD1F-4FCB-AFBE-95F60E956449}" destId="{82B4E281-52F4-4720-9078-6945D80735CC}" srcOrd="0" destOrd="0" presId="urn:microsoft.com/office/officeart/2008/layout/LinedList"/>
    <dgm:cxn modelId="{F4D1FFE3-5A7E-4171-9463-A76FE93AC5B8}" type="presParOf" srcId="{14C2B3F5-CD1F-4FCB-AFBE-95F60E956449}" destId="{7FAF2857-1273-448E-968E-D27D42B6CA8E}" srcOrd="1" destOrd="0" presId="urn:microsoft.com/office/officeart/2008/layout/LinedList"/>
    <dgm:cxn modelId="{892F588B-079F-4A53-AF81-674A5CFC99F4}" type="presParOf" srcId="{14C2B3F5-CD1F-4FCB-AFBE-95F60E956449}" destId="{AC05B40D-7930-41A6-8760-747339588DA2}" srcOrd="2" destOrd="0" presId="urn:microsoft.com/office/officeart/2008/layout/LinedList"/>
    <dgm:cxn modelId="{1400012D-C87C-4727-BDEF-3458FA290D33}" type="presParOf" srcId="{CFFA9122-61C2-4755-BC4B-671A24E97212}" destId="{35015F94-D52D-43E9-B9D4-6D96C161A897}" srcOrd="8" destOrd="0" presId="urn:microsoft.com/office/officeart/2008/layout/LinedList"/>
    <dgm:cxn modelId="{CEBB911F-717D-4535-8EBA-D40C4DEBB8E5}" type="presParOf" srcId="{CFFA9122-61C2-4755-BC4B-671A24E97212}" destId="{DD4CC9D3-23A4-41E9-808B-461A5EACC25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14F33-D05D-4125-A70B-27EFDE751BD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5F5A072-4CF8-4809-87F0-2D5897EA6200}">
      <dgm:prSet/>
      <dgm:spPr/>
      <dgm:t>
        <a:bodyPr/>
        <a:lstStyle/>
        <a:p>
          <a:pPr rtl="0"/>
          <a:r>
            <a:rPr lang="es-EC"/>
            <a:t>Enfermedades zoonóticas</a:t>
          </a:r>
        </a:p>
      </dgm:t>
    </dgm:pt>
    <dgm:pt modelId="{ADADBBF7-4B15-4CCB-8A9D-2D0C50A5FA65}" type="parTrans" cxnId="{204AD4D7-46D4-461A-8D4E-379F2C4C3AFC}">
      <dgm:prSet/>
      <dgm:spPr/>
      <dgm:t>
        <a:bodyPr/>
        <a:lstStyle/>
        <a:p>
          <a:endParaRPr lang="es-EC"/>
        </a:p>
      </dgm:t>
    </dgm:pt>
    <dgm:pt modelId="{BEB778FB-0484-4D00-89B1-ADBED264C237}" type="sibTrans" cxnId="{204AD4D7-46D4-461A-8D4E-379F2C4C3AFC}">
      <dgm:prSet/>
      <dgm:spPr/>
      <dgm:t>
        <a:bodyPr/>
        <a:lstStyle/>
        <a:p>
          <a:endParaRPr lang="es-EC"/>
        </a:p>
      </dgm:t>
    </dgm:pt>
    <dgm:pt modelId="{2607C33F-3676-4D0C-8768-6DEB0E4FE2F6}">
      <dgm:prSet/>
      <dgm:spPr/>
      <dgm:t>
        <a:bodyPr/>
        <a:lstStyle/>
        <a:p>
          <a:pPr rtl="0"/>
          <a:r>
            <a:rPr lang="es-EC"/>
            <a:t>Bacilos Gram positivos</a:t>
          </a:r>
        </a:p>
      </dgm:t>
    </dgm:pt>
    <dgm:pt modelId="{53BE74DF-702B-4C84-AD84-DADE3771D1F2}" type="parTrans" cxnId="{8B38BE16-AFE4-469D-8805-DDA473126980}">
      <dgm:prSet/>
      <dgm:spPr/>
      <dgm:t>
        <a:bodyPr/>
        <a:lstStyle/>
        <a:p>
          <a:endParaRPr lang="es-EC"/>
        </a:p>
      </dgm:t>
    </dgm:pt>
    <dgm:pt modelId="{B8D77CE1-66AE-4BCF-92DC-D29EA2D53CA8}" type="sibTrans" cxnId="{8B38BE16-AFE4-469D-8805-DDA473126980}">
      <dgm:prSet/>
      <dgm:spPr/>
      <dgm:t>
        <a:bodyPr/>
        <a:lstStyle/>
        <a:p>
          <a:endParaRPr lang="es-EC"/>
        </a:p>
      </dgm:t>
    </dgm:pt>
    <dgm:pt modelId="{CA6E329D-6280-4CAA-B07D-15915F8B680D}">
      <dgm:prSet/>
      <dgm:spPr/>
      <dgm:t>
        <a:bodyPr/>
        <a:lstStyle/>
        <a:p>
          <a:pPr rtl="0"/>
          <a:r>
            <a:rPr lang="es-EC" dirty="0"/>
            <a:t>Heces, </a:t>
          </a:r>
          <a:r>
            <a:rPr lang="es-EC" dirty="0" err="1"/>
            <a:t>potreraje</a:t>
          </a:r>
          <a:r>
            <a:rPr lang="es-EC" dirty="0"/>
            <a:t>, plantas y suelo </a:t>
          </a:r>
        </a:p>
      </dgm:t>
    </dgm:pt>
    <dgm:pt modelId="{E5E5E291-8184-4497-8B2B-1DB0E09F5196}" type="parTrans" cxnId="{50D7E28E-0AAC-4A52-A60D-79DCF101FCC0}">
      <dgm:prSet/>
      <dgm:spPr/>
      <dgm:t>
        <a:bodyPr/>
        <a:lstStyle/>
        <a:p>
          <a:endParaRPr lang="es-EC"/>
        </a:p>
      </dgm:t>
    </dgm:pt>
    <dgm:pt modelId="{E781C786-F78C-4C7F-A2D4-88A0C258ADED}" type="sibTrans" cxnId="{50D7E28E-0AAC-4A52-A60D-79DCF101FCC0}">
      <dgm:prSet/>
      <dgm:spPr/>
      <dgm:t>
        <a:bodyPr/>
        <a:lstStyle/>
        <a:p>
          <a:endParaRPr lang="es-EC"/>
        </a:p>
      </dgm:t>
    </dgm:pt>
    <dgm:pt modelId="{58821850-86E3-43C6-812B-31F09AF09ED8}" type="pres">
      <dgm:prSet presAssocID="{5A514F33-D05D-4125-A70B-27EFDE751BD7}" presName="linear" presStyleCnt="0">
        <dgm:presLayoutVars>
          <dgm:animLvl val="lvl"/>
          <dgm:resizeHandles val="exact"/>
        </dgm:presLayoutVars>
      </dgm:prSet>
      <dgm:spPr/>
    </dgm:pt>
    <dgm:pt modelId="{40A4B3A2-894E-448E-B56E-2B4F95ED9E5C}" type="pres">
      <dgm:prSet presAssocID="{85F5A072-4CF8-4809-87F0-2D5897EA62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5F5BE8-0027-46D0-9C57-4A05A20CD1DF}" type="pres">
      <dgm:prSet presAssocID="{BEB778FB-0484-4D00-89B1-ADBED264C237}" presName="spacer" presStyleCnt="0"/>
      <dgm:spPr/>
    </dgm:pt>
    <dgm:pt modelId="{5DAA29BF-7A44-41D4-B084-FDA4F351518E}" type="pres">
      <dgm:prSet presAssocID="{2607C33F-3676-4D0C-8768-6DEB0E4FE2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AC2710-D6D7-4238-9E85-F0DD4AD31B49}" type="pres">
      <dgm:prSet presAssocID="{2607C33F-3676-4D0C-8768-6DEB0E4FE2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B38BE16-AFE4-469D-8805-DDA473126980}" srcId="{5A514F33-D05D-4125-A70B-27EFDE751BD7}" destId="{2607C33F-3676-4D0C-8768-6DEB0E4FE2F6}" srcOrd="1" destOrd="0" parTransId="{53BE74DF-702B-4C84-AD84-DADE3771D1F2}" sibTransId="{B8D77CE1-66AE-4BCF-92DC-D29EA2D53CA8}"/>
    <dgm:cxn modelId="{2E333C28-565F-4CC8-BC0F-97573A4479F6}" type="presOf" srcId="{2607C33F-3676-4D0C-8768-6DEB0E4FE2F6}" destId="{5DAA29BF-7A44-41D4-B084-FDA4F351518E}" srcOrd="0" destOrd="0" presId="urn:microsoft.com/office/officeart/2005/8/layout/vList2"/>
    <dgm:cxn modelId="{50D7E28E-0AAC-4A52-A60D-79DCF101FCC0}" srcId="{2607C33F-3676-4D0C-8768-6DEB0E4FE2F6}" destId="{CA6E329D-6280-4CAA-B07D-15915F8B680D}" srcOrd="0" destOrd="0" parTransId="{E5E5E291-8184-4497-8B2B-1DB0E09F5196}" sibTransId="{E781C786-F78C-4C7F-A2D4-88A0C258ADED}"/>
    <dgm:cxn modelId="{67E4AF94-83FB-4D34-AF88-B8A00445AE85}" type="presOf" srcId="{85F5A072-4CF8-4809-87F0-2D5897EA6200}" destId="{40A4B3A2-894E-448E-B56E-2B4F95ED9E5C}" srcOrd="0" destOrd="0" presId="urn:microsoft.com/office/officeart/2005/8/layout/vList2"/>
    <dgm:cxn modelId="{09A581D3-AF61-4839-B792-A0FF213F98E3}" type="presOf" srcId="{CA6E329D-6280-4CAA-B07D-15915F8B680D}" destId="{B3AC2710-D6D7-4238-9E85-F0DD4AD31B49}" srcOrd="0" destOrd="0" presId="urn:microsoft.com/office/officeart/2005/8/layout/vList2"/>
    <dgm:cxn modelId="{204AD4D7-46D4-461A-8D4E-379F2C4C3AFC}" srcId="{5A514F33-D05D-4125-A70B-27EFDE751BD7}" destId="{85F5A072-4CF8-4809-87F0-2D5897EA6200}" srcOrd="0" destOrd="0" parTransId="{ADADBBF7-4B15-4CCB-8A9D-2D0C50A5FA65}" sibTransId="{BEB778FB-0484-4D00-89B1-ADBED264C237}"/>
    <dgm:cxn modelId="{E13F7CDF-1547-4694-8F13-666B9AFC31A6}" type="presOf" srcId="{5A514F33-D05D-4125-A70B-27EFDE751BD7}" destId="{58821850-86E3-43C6-812B-31F09AF09ED8}" srcOrd="0" destOrd="0" presId="urn:microsoft.com/office/officeart/2005/8/layout/vList2"/>
    <dgm:cxn modelId="{79C44439-9AEA-4467-8EB2-6172A8551FE0}" type="presParOf" srcId="{58821850-86E3-43C6-812B-31F09AF09ED8}" destId="{40A4B3A2-894E-448E-B56E-2B4F95ED9E5C}" srcOrd="0" destOrd="0" presId="urn:microsoft.com/office/officeart/2005/8/layout/vList2"/>
    <dgm:cxn modelId="{25CDCDC8-79EE-469C-9419-F10A5BBC2F23}" type="presParOf" srcId="{58821850-86E3-43C6-812B-31F09AF09ED8}" destId="{F75F5BE8-0027-46D0-9C57-4A05A20CD1DF}" srcOrd="1" destOrd="0" presId="urn:microsoft.com/office/officeart/2005/8/layout/vList2"/>
    <dgm:cxn modelId="{9C61B9B6-EBD7-4C7C-94B4-0DFE93E8322E}" type="presParOf" srcId="{58821850-86E3-43C6-812B-31F09AF09ED8}" destId="{5DAA29BF-7A44-41D4-B084-FDA4F351518E}" srcOrd="2" destOrd="0" presId="urn:microsoft.com/office/officeart/2005/8/layout/vList2"/>
    <dgm:cxn modelId="{BCCD472D-4FE4-4030-A4D9-BA8125AFF81F}" type="presParOf" srcId="{58821850-86E3-43C6-812B-31F09AF09ED8}" destId="{B3AC2710-D6D7-4238-9E85-F0DD4AD31B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825045-5784-4C3C-BBEC-EA4D06E9EB5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D081F34-CE7D-4CA7-94D0-FF349B215A56}" type="pres">
      <dgm:prSet presAssocID="{72825045-5784-4C3C-BBEC-EA4D06E9EB50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C9B986D4-5155-4C65-AA90-B86ED074FFE9}" type="presOf" srcId="{72825045-5784-4C3C-BBEC-EA4D06E9EB50}" destId="{CD081F34-CE7D-4CA7-94D0-FF349B215A56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C7155-0F02-43B2-B647-23AB10934D0D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EC"/>
        </a:p>
      </dgm:t>
    </dgm:pt>
    <dgm:pt modelId="{1FFF5D33-ECFE-40D0-ABD6-F92FD9710B72}">
      <dgm:prSet/>
      <dgm:spPr/>
      <dgm:t>
        <a:bodyPr/>
        <a:lstStyle/>
        <a:p>
          <a:pPr rtl="0"/>
          <a:r>
            <a:rPr lang="es-EC"/>
            <a:t>Condiciones estresantes </a:t>
          </a:r>
        </a:p>
      </dgm:t>
    </dgm:pt>
    <dgm:pt modelId="{47A58A7C-3D8D-4502-977A-8F7064B754B2}" type="parTrans" cxnId="{619EDB47-AEEB-4D6E-BE71-9F707C57E5A1}">
      <dgm:prSet/>
      <dgm:spPr/>
      <dgm:t>
        <a:bodyPr/>
        <a:lstStyle/>
        <a:p>
          <a:endParaRPr lang="es-EC"/>
        </a:p>
      </dgm:t>
    </dgm:pt>
    <dgm:pt modelId="{122B0CFD-75DE-479D-A8AE-102BE1C489D8}" type="sibTrans" cxnId="{619EDB47-AEEB-4D6E-BE71-9F707C57E5A1}">
      <dgm:prSet/>
      <dgm:spPr/>
      <dgm:t>
        <a:bodyPr/>
        <a:lstStyle/>
        <a:p>
          <a:endParaRPr lang="es-EC"/>
        </a:p>
      </dgm:t>
    </dgm:pt>
    <dgm:pt modelId="{437480D5-89C3-44CF-B625-3295E2C02956}">
      <dgm:prSet/>
      <dgm:spPr/>
      <dgm:t>
        <a:bodyPr/>
        <a:lstStyle/>
        <a:p>
          <a:pPr rtl="0"/>
          <a:r>
            <a:rPr lang="es-EC"/>
            <a:t>Endospora resistente </a:t>
          </a:r>
        </a:p>
      </dgm:t>
    </dgm:pt>
    <dgm:pt modelId="{5C06B292-8140-49F5-B561-D87AE1585E0C}" type="parTrans" cxnId="{3A158EA0-D33C-41B0-B2D8-8117DACD8759}">
      <dgm:prSet/>
      <dgm:spPr/>
      <dgm:t>
        <a:bodyPr/>
        <a:lstStyle/>
        <a:p>
          <a:endParaRPr lang="es-EC"/>
        </a:p>
      </dgm:t>
    </dgm:pt>
    <dgm:pt modelId="{EF0762A5-B189-4A2E-B131-50CFCC391CBB}" type="sibTrans" cxnId="{3A158EA0-D33C-41B0-B2D8-8117DACD8759}">
      <dgm:prSet/>
      <dgm:spPr/>
      <dgm:t>
        <a:bodyPr/>
        <a:lstStyle/>
        <a:p>
          <a:endParaRPr lang="es-EC"/>
        </a:p>
      </dgm:t>
    </dgm:pt>
    <dgm:pt modelId="{5DFCA0E2-D698-44B7-BFD4-5AAA9B6DC69B}" type="pres">
      <dgm:prSet presAssocID="{3ABC7155-0F02-43B2-B647-23AB10934D0D}" presName="outerComposite" presStyleCnt="0">
        <dgm:presLayoutVars>
          <dgm:chMax val="5"/>
          <dgm:dir/>
          <dgm:resizeHandles val="exact"/>
        </dgm:presLayoutVars>
      </dgm:prSet>
      <dgm:spPr/>
    </dgm:pt>
    <dgm:pt modelId="{064B5F00-695A-4C2B-8855-7747F5973697}" type="pres">
      <dgm:prSet presAssocID="{3ABC7155-0F02-43B2-B647-23AB10934D0D}" presName="dummyMaxCanvas" presStyleCnt="0">
        <dgm:presLayoutVars/>
      </dgm:prSet>
      <dgm:spPr/>
    </dgm:pt>
    <dgm:pt modelId="{5827A1F0-9A32-4F5A-B6F5-B1FABA9DB182}" type="pres">
      <dgm:prSet presAssocID="{3ABC7155-0F02-43B2-B647-23AB10934D0D}" presName="TwoNodes_1" presStyleLbl="node1" presStyleIdx="0" presStyleCnt="2">
        <dgm:presLayoutVars>
          <dgm:bulletEnabled val="1"/>
        </dgm:presLayoutVars>
      </dgm:prSet>
      <dgm:spPr/>
    </dgm:pt>
    <dgm:pt modelId="{73931AE0-7FE6-4376-B3BC-31C5D7044E34}" type="pres">
      <dgm:prSet presAssocID="{3ABC7155-0F02-43B2-B647-23AB10934D0D}" presName="TwoNodes_2" presStyleLbl="node1" presStyleIdx="1" presStyleCnt="2">
        <dgm:presLayoutVars>
          <dgm:bulletEnabled val="1"/>
        </dgm:presLayoutVars>
      </dgm:prSet>
      <dgm:spPr/>
    </dgm:pt>
    <dgm:pt modelId="{9363FE91-E285-4267-9A4A-09BA9CCC1CEA}" type="pres">
      <dgm:prSet presAssocID="{3ABC7155-0F02-43B2-B647-23AB10934D0D}" presName="TwoConn_1-2" presStyleLbl="fgAccFollowNode1" presStyleIdx="0" presStyleCnt="1">
        <dgm:presLayoutVars>
          <dgm:bulletEnabled val="1"/>
        </dgm:presLayoutVars>
      </dgm:prSet>
      <dgm:spPr/>
    </dgm:pt>
    <dgm:pt modelId="{A1AB35F2-6DE6-4A60-A73D-0FD42E30BED2}" type="pres">
      <dgm:prSet presAssocID="{3ABC7155-0F02-43B2-B647-23AB10934D0D}" presName="TwoNodes_1_text" presStyleLbl="node1" presStyleIdx="1" presStyleCnt="2">
        <dgm:presLayoutVars>
          <dgm:bulletEnabled val="1"/>
        </dgm:presLayoutVars>
      </dgm:prSet>
      <dgm:spPr/>
    </dgm:pt>
    <dgm:pt modelId="{852A3DC5-E846-433B-AC65-BFA1587A4A02}" type="pres">
      <dgm:prSet presAssocID="{3ABC7155-0F02-43B2-B647-23AB10934D0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2762E0C-3F06-401B-9B02-3B1244C9767B}" type="presOf" srcId="{1FFF5D33-ECFE-40D0-ABD6-F92FD9710B72}" destId="{5827A1F0-9A32-4F5A-B6F5-B1FABA9DB182}" srcOrd="0" destOrd="0" presId="urn:microsoft.com/office/officeart/2005/8/layout/vProcess5"/>
    <dgm:cxn modelId="{619EDB47-AEEB-4D6E-BE71-9F707C57E5A1}" srcId="{3ABC7155-0F02-43B2-B647-23AB10934D0D}" destId="{1FFF5D33-ECFE-40D0-ABD6-F92FD9710B72}" srcOrd="0" destOrd="0" parTransId="{47A58A7C-3D8D-4502-977A-8F7064B754B2}" sibTransId="{122B0CFD-75DE-479D-A8AE-102BE1C489D8}"/>
    <dgm:cxn modelId="{7FB9596B-D180-4C53-83FC-C5CF8CBB519A}" type="presOf" srcId="{437480D5-89C3-44CF-B625-3295E2C02956}" destId="{73931AE0-7FE6-4376-B3BC-31C5D7044E34}" srcOrd="0" destOrd="0" presId="urn:microsoft.com/office/officeart/2005/8/layout/vProcess5"/>
    <dgm:cxn modelId="{3A158EA0-D33C-41B0-B2D8-8117DACD8759}" srcId="{3ABC7155-0F02-43B2-B647-23AB10934D0D}" destId="{437480D5-89C3-44CF-B625-3295E2C02956}" srcOrd="1" destOrd="0" parTransId="{5C06B292-8140-49F5-B561-D87AE1585E0C}" sibTransId="{EF0762A5-B189-4A2E-B131-50CFCC391CBB}"/>
    <dgm:cxn modelId="{F0D550CA-E056-40BD-960A-8E32F239387F}" type="presOf" srcId="{1FFF5D33-ECFE-40D0-ABD6-F92FD9710B72}" destId="{A1AB35F2-6DE6-4A60-A73D-0FD42E30BED2}" srcOrd="1" destOrd="0" presId="urn:microsoft.com/office/officeart/2005/8/layout/vProcess5"/>
    <dgm:cxn modelId="{CC18AADD-97C0-418B-88E1-A1667BE8FCCA}" type="presOf" srcId="{3ABC7155-0F02-43B2-B647-23AB10934D0D}" destId="{5DFCA0E2-D698-44B7-BFD4-5AAA9B6DC69B}" srcOrd="0" destOrd="0" presId="urn:microsoft.com/office/officeart/2005/8/layout/vProcess5"/>
    <dgm:cxn modelId="{99BAFEEB-A984-45CD-BF9C-485D8B7DFB71}" type="presOf" srcId="{437480D5-89C3-44CF-B625-3295E2C02956}" destId="{852A3DC5-E846-433B-AC65-BFA1587A4A02}" srcOrd="1" destOrd="0" presId="urn:microsoft.com/office/officeart/2005/8/layout/vProcess5"/>
    <dgm:cxn modelId="{D9CCD7ED-E33D-4B2A-85FB-765716B39D4C}" type="presOf" srcId="{122B0CFD-75DE-479D-A8AE-102BE1C489D8}" destId="{9363FE91-E285-4267-9A4A-09BA9CCC1CEA}" srcOrd="0" destOrd="0" presId="urn:microsoft.com/office/officeart/2005/8/layout/vProcess5"/>
    <dgm:cxn modelId="{D9DF91C5-59AB-434A-A8FA-BBB8C476EB55}" type="presParOf" srcId="{5DFCA0E2-D698-44B7-BFD4-5AAA9B6DC69B}" destId="{064B5F00-695A-4C2B-8855-7747F5973697}" srcOrd="0" destOrd="0" presId="urn:microsoft.com/office/officeart/2005/8/layout/vProcess5"/>
    <dgm:cxn modelId="{3E01F681-31E0-4DB1-81C8-3D28626CA96C}" type="presParOf" srcId="{5DFCA0E2-D698-44B7-BFD4-5AAA9B6DC69B}" destId="{5827A1F0-9A32-4F5A-B6F5-B1FABA9DB182}" srcOrd="1" destOrd="0" presId="urn:microsoft.com/office/officeart/2005/8/layout/vProcess5"/>
    <dgm:cxn modelId="{B345E742-7B90-4D1D-9398-8AAE1A549D1C}" type="presParOf" srcId="{5DFCA0E2-D698-44B7-BFD4-5AAA9B6DC69B}" destId="{73931AE0-7FE6-4376-B3BC-31C5D7044E34}" srcOrd="2" destOrd="0" presId="urn:microsoft.com/office/officeart/2005/8/layout/vProcess5"/>
    <dgm:cxn modelId="{536D4E59-2B7B-4AAA-9A00-9BC12BAC795A}" type="presParOf" srcId="{5DFCA0E2-D698-44B7-BFD4-5AAA9B6DC69B}" destId="{9363FE91-E285-4267-9A4A-09BA9CCC1CEA}" srcOrd="3" destOrd="0" presId="urn:microsoft.com/office/officeart/2005/8/layout/vProcess5"/>
    <dgm:cxn modelId="{758DDC47-FB01-47B3-A4BB-4C893C1A20B3}" type="presParOf" srcId="{5DFCA0E2-D698-44B7-BFD4-5AAA9B6DC69B}" destId="{A1AB35F2-6DE6-4A60-A73D-0FD42E30BED2}" srcOrd="4" destOrd="0" presId="urn:microsoft.com/office/officeart/2005/8/layout/vProcess5"/>
    <dgm:cxn modelId="{B4FA56EE-EDDE-4923-B7A5-ED851DACBF53}" type="presParOf" srcId="{5DFCA0E2-D698-44B7-BFD4-5AAA9B6DC69B}" destId="{852A3DC5-E846-433B-AC65-BFA1587A4A0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7E66B-08EF-446A-B1C6-62C303185516}">
      <dsp:nvSpPr>
        <dsp:cNvPr id="0" name=""/>
        <dsp:cNvSpPr/>
      </dsp:nvSpPr>
      <dsp:spPr>
        <a:xfrm rot="5400000">
          <a:off x="2843155" y="-1130768"/>
          <a:ext cx="531608" cy="29260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Calibri" panose="020F0502020204030204" pitchFamily="34" charset="0"/>
              <a:cs typeface="Calibri" panose="020F0502020204030204" pitchFamily="34" charset="0"/>
            </a:rPr>
            <a:t>Suelo, agua, polvo, aire, heces y vegetación</a:t>
          </a:r>
        </a:p>
      </dsp:txBody>
      <dsp:txXfrm rot="-5400000">
        <a:off x="1645920" y="92418"/>
        <a:ext cx="2900129" cy="479706"/>
      </dsp:txXfrm>
    </dsp:sp>
    <dsp:sp modelId="{25C87AA7-D46A-4495-8C5C-BD178AE0A742}">
      <dsp:nvSpPr>
        <dsp:cNvPr id="0" name=""/>
        <dsp:cNvSpPr/>
      </dsp:nvSpPr>
      <dsp:spPr>
        <a:xfrm>
          <a:off x="0" y="16"/>
          <a:ext cx="1645920" cy="6645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libri" panose="020F0502020204030204" pitchFamily="34" charset="0"/>
              <a:cs typeface="Calibri" panose="020F0502020204030204" pitchFamily="34" charset="0"/>
            </a:rPr>
            <a:t>Propiedades fisiológicas  </a:t>
          </a:r>
        </a:p>
      </dsp:txBody>
      <dsp:txXfrm>
        <a:off x="32439" y="32455"/>
        <a:ext cx="1581042" cy="599632"/>
      </dsp:txXfrm>
    </dsp:sp>
    <dsp:sp modelId="{271B1D07-4C4A-4831-ADBA-392D0F00BEA8}">
      <dsp:nvSpPr>
        <dsp:cNvPr id="0" name=""/>
        <dsp:cNvSpPr/>
      </dsp:nvSpPr>
      <dsp:spPr>
        <a:xfrm rot="5400000">
          <a:off x="2843155" y="-433032"/>
          <a:ext cx="531608" cy="29260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EC" altLang="es-EC" sz="1500" b="0" i="0" u="none" strike="noStrike" kern="1200" cap="none" normalizeH="0" baseline="0">
              <a:ln/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Mayoría forman parte de la flora normal de cuerpo</a:t>
          </a:r>
          <a:endParaRPr kumimoji="0" lang="es-EC" altLang="es-EC" sz="1500" b="0" i="0" u="none" strike="noStrike" kern="1200" cap="none" normalizeH="0" baseline="0" dirty="0">
            <a:ln/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645920" y="790154"/>
        <a:ext cx="2900129" cy="479706"/>
      </dsp:txXfrm>
    </dsp:sp>
    <dsp:sp modelId="{9D0192E4-8205-4B37-AF73-EFA0B4FEF696}">
      <dsp:nvSpPr>
        <dsp:cNvPr id="0" name=""/>
        <dsp:cNvSpPr/>
      </dsp:nvSpPr>
      <dsp:spPr>
        <a:xfrm>
          <a:off x="0" y="697752"/>
          <a:ext cx="1645920" cy="6645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C" altLang="es-EC" sz="18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Patógenos agresivos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39" y="730191"/>
        <a:ext cx="1581042" cy="5996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CBF73-E228-499B-840E-46E0EF838C28}">
      <dsp:nvSpPr>
        <dsp:cNvPr id="0" name=""/>
        <dsp:cNvSpPr/>
      </dsp:nvSpPr>
      <dsp:spPr>
        <a:xfrm>
          <a:off x="2220" y="0"/>
          <a:ext cx="2637141" cy="523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Diversidad de microorganismos asociados a mastitis en una región </a:t>
          </a:r>
        </a:p>
      </dsp:txBody>
      <dsp:txXfrm>
        <a:off x="17546" y="15326"/>
        <a:ext cx="2606489" cy="492616"/>
      </dsp:txXfrm>
    </dsp:sp>
    <dsp:sp modelId="{0498B1DE-B85B-49D1-9CDE-59F87DD62710}">
      <dsp:nvSpPr>
        <dsp:cNvPr id="0" name=""/>
        <dsp:cNvSpPr/>
      </dsp:nvSpPr>
      <dsp:spPr>
        <a:xfrm>
          <a:off x="2827908" y="27836"/>
          <a:ext cx="399718" cy="467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kern="1200"/>
        </a:p>
      </dsp:txBody>
      <dsp:txXfrm>
        <a:off x="2827908" y="121355"/>
        <a:ext cx="279803" cy="280556"/>
      </dsp:txXfrm>
    </dsp:sp>
    <dsp:sp modelId="{3929C2AA-730D-4AF9-AAD9-716CF93C1504}">
      <dsp:nvSpPr>
        <dsp:cNvPr id="0" name=""/>
        <dsp:cNvSpPr/>
      </dsp:nvSpPr>
      <dsp:spPr>
        <a:xfrm>
          <a:off x="3393547" y="0"/>
          <a:ext cx="1885463" cy="523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Determinar la fuente de infección </a:t>
          </a:r>
        </a:p>
      </dsp:txBody>
      <dsp:txXfrm>
        <a:off x="3408873" y="15326"/>
        <a:ext cx="1854811" cy="492616"/>
      </dsp:txXfrm>
    </dsp:sp>
    <dsp:sp modelId="{DEA41511-37DE-48D8-B4E8-47B5BC11B636}">
      <dsp:nvSpPr>
        <dsp:cNvPr id="0" name=""/>
        <dsp:cNvSpPr/>
      </dsp:nvSpPr>
      <dsp:spPr>
        <a:xfrm>
          <a:off x="5467556" y="27836"/>
          <a:ext cx="399718" cy="467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kern="1200"/>
        </a:p>
      </dsp:txBody>
      <dsp:txXfrm>
        <a:off x="5467556" y="121355"/>
        <a:ext cx="279803" cy="280556"/>
      </dsp:txXfrm>
    </dsp:sp>
    <dsp:sp modelId="{02DB8567-FF82-49B0-83A3-C0E29965A4FD}">
      <dsp:nvSpPr>
        <dsp:cNvPr id="0" name=""/>
        <dsp:cNvSpPr/>
      </dsp:nvSpPr>
      <dsp:spPr>
        <a:xfrm>
          <a:off x="6033195" y="0"/>
          <a:ext cx="1885463" cy="523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Prevención y control</a:t>
          </a:r>
        </a:p>
      </dsp:txBody>
      <dsp:txXfrm>
        <a:off x="6048521" y="15326"/>
        <a:ext cx="1854811" cy="492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B30C1-35B2-40DF-B768-5ACD25156B89}">
      <dsp:nvSpPr>
        <dsp:cNvPr id="0" name=""/>
        <dsp:cNvSpPr/>
      </dsp:nvSpPr>
      <dsp:spPr>
        <a:xfrm>
          <a:off x="0" y="0"/>
          <a:ext cx="3115828" cy="2998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Resistencia  </a:t>
          </a:r>
        </a:p>
      </dsp:txBody>
      <dsp:txXfrm>
        <a:off x="8782" y="8782"/>
        <a:ext cx="2792271" cy="282282"/>
      </dsp:txXfrm>
    </dsp:sp>
    <dsp:sp modelId="{76FDB0EA-D80C-4607-BD5A-D891454ABD22}">
      <dsp:nvSpPr>
        <dsp:cNvPr id="0" name=""/>
        <dsp:cNvSpPr/>
      </dsp:nvSpPr>
      <dsp:spPr>
        <a:xfrm>
          <a:off x="274926" y="349820"/>
          <a:ext cx="3115828" cy="2998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Acumulación </a:t>
          </a:r>
        </a:p>
      </dsp:txBody>
      <dsp:txXfrm>
        <a:off x="283708" y="358602"/>
        <a:ext cx="2628438" cy="282282"/>
      </dsp:txXfrm>
    </dsp:sp>
    <dsp:sp modelId="{7A852026-686A-4C6C-8DE4-6B11276A12B1}">
      <dsp:nvSpPr>
        <dsp:cNvPr id="0" name=""/>
        <dsp:cNvSpPr/>
      </dsp:nvSpPr>
      <dsp:spPr>
        <a:xfrm>
          <a:off x="549852" y="699641"/>
          <a:ext cx="3115828" cy="2998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Residuos</a:t>
          </a:r>
        </a:p>
      </dsp:txBody>
      <dsp:txXfrm>
        <a:off x="558634" y="708423"/>
        <a:ext cx="2628438" cy="282282"/>
      </dsp:txXfrm>
    </dsp:sp>
    <dsp:sp modelId="{F3FB110D-8EF1-4A1E-87AB-247DF43FE498}">
      <dsp:nvSpPr>
        <dsp:cNvPr id="0" name=""/>
        <dsp:cNvSpPr/>
      </dsp:nvSpPr>
      <dsp:spPr>
        <a:xfrm>
          <a:off x="2920928" y="227383"/>
          <a:ext cx="194900" cy="1949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kern="1200"/>
        </a:p>
      </dsp:txBody>
      <dsp:txXfrm>
        <a:off x="2964780" y="227383"/>
        <a:ext cx="107196" cy="146662"/>
      </dsp:txXfrm>
    </dsp:sp>
    <dsp:sp modelId="{3825D457-6623-4CCD-BB35-0597FE85C8C1}">
      <dsp:nvSpPr>
        <dsp:cNvPr id="0" name=""/>
        <dsp:cNvSpPr/>
      </dsp:nvSpPr>
      <dsp:spPr>
        <a:xfrm>
          <a:off x="3195854" y="575205"/>
          <a:ext cx="194900" cy="1949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kern="1200"/>
        </a:p>
      </dsp:txBody>
      <dsp:txXfrm>
        <a:off x="3239706" y="575205"/>
        <a:ext cx="107196" cy="1466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75E50-7C91-4C1C-A1CA-AA2F0D1A3465}">
      <dsp:nvSpPr>
        <dsp:cNvPr id="0" name=""/>
        <dsp:cNvSpPr/>
      </dsp:nvSpPr>
      <dsp:spPr>
        <a:xfrm>
          <a:off x="0" y="0"/>
          <a:ext cx="3210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4A858-6AA2-4452-81F4-2A7C6540085C}">
      <dsp:nvSpPr>
        <dsp:cNvPr id="0" name=""/>
        <dsp:cNvSpPr/>
      </dsp:nvSpPr>
      <dsp:spPr>
        <a:xfrm>
          <a:off x="0" y="0"/>
          <a:ext cx="3210160" cy="58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Sin preservantes para conservar la integridad del ADN. </a:t>
          </a:r>
        </a:p>
      </dsp:txBody>
      <dsp:txXfrm>
        <a:off x="0" y="0"/>
        <a:ext cx="3210160" cy="581483"/>
      </dsp:txXfrm>
    </dsp:sp>
    <dsp:sp modelId="{301DF69C-20D9-41C1-BC58-3E643E9F7D6A}">
      <dsp:nvSpPr>
        <dsp:cNvPr id="0" name=""/>
        <dsp:cNvSpPr/>
      </dsp:nvSpPr>
      <dsp:spPr>
        <a:xfrm>
          <a:off x="0" y="581483"/>
          <a:ext cx="3210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2188-96E3-4FAB-A73C-D46485182843}">
      <dsp:nvSpPr>
        <dsp:cNvPr id="0" name=""/>
        <dsp:cNvSpPr/>
      </dsp:nvSpPr>
      <dsp:spPr>
        <a:xfrm>
          <a:off x="0" y="581483"/>
          <a:ext cx="3210160" cy="58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Se conservaron a 4°C </a:t>
          </a:r>
        </a:p>
      </dsp:txBody>
      <dsp:txXfrm>
        <a:off x="0" y="581483"/>
        <a:ext cx="3210160" cy="5814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2ADE5-405B-41ED-85CF-FF9D7D5A3E4F}">
      <dsp:nvSpPr>
        <dsp:cNvPr id="0" name=""/>
        <dsp:cNvSpPr/>
      </dsp:nvSpPr>
      <dsp:spPr>
        <a:xfrm>
          <a:off x="5738" y="433"/>
          <a:ext cx="2320260" cy="45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Tiempo de incubación del cultivo </a:t>
          </a:r>
        </a:p>
      </dsp:txBody>
      <dsp:txXfrm>
        <a:off x="19119" y="13814"/>
        <a:ext cx="2293498" cy="430088"/>
      </dsp:txXfrm>
    </dsp:sp>
    <dsp:sp modelId="{41C825CC-DD24-4E78-80D6-7CCC9DF8850A}">
      <dsp:nvSpPr>
        <dsp:cNvPr id="0" name=""/>
        <dsp:cNvSpPr/>
      </dsp:nvSpPr>
      <dsp:spPr>
        <a:xfrm>
          <a:off x="5738" y="638301"/>
          <a:ext cx="2320260" cy="45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8h, 10h, 15h, 18h, 24h, 48h</a:t>
          </a:r>
        </a:p>
      </dsp:txBody>
      <dsp:txXfrm>
        <a:off x="19119" y="651682"/>
        <a:ext cx="2293498" cy="430088"/>
      </dsp:txXfrm>
    </dsp:sp>
    <dsp:sp modelId="{77332CE5-39DA-467E-B95E-92F3E4935977}">
      <dsp:nvSpPr>
        <dsp:cNvPr id="0" name=""/>
        <dsp:cNvSpPr/>
      </dsp:nvSpPr>
      <dsp:spPr>
        <a:xfrm>
          <a:off x="2715802" y="433"/>
          <a:ext cx="2320260" cy="45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Temperatura </a:t>
          </a:r>
        </a:p>
      </dsp:txBody>
      <dsp:txXfrm>
        <a:off x="2729183" y="13814"/>
        <a:ext cx="2293498" cy="430088"/>
      </dsp:txXfrm>
    </dsp:sp>
    <dsp:sp modelId="{CE688DB7-5208-4EA7-9F2A-F17C9239DFF5}">
      <dsp:nvSpPr>
        <dsp:cNvPr id="0" name=""/>
        <dsp:cNvSpPr/>
      </dsp:nvSpPr>
      <dsp:spPr>
        <a:xfrm>
          <a:off x="2715802" y="638301"/>
          <a:ext cx="2320260" cy="45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28°C, 37°C, 50°C </a:t>
          </a:r>
        </a:p>
      </dsp:txBody>
      <dsp:txXfrm>
        <a:off x="2729183" y="651682"/>
        <a:ext cx="2293498" cy="430088"/>
      </dsp:txXfrm>
    </dsp:sp>
    <dsp:sp modelId="{179FB26C-BB46-40B5-B8EB-786553E74F2D}">
      <dsp:nvSpPr>
        <dsp:cNvPr id="0" name=""/>
        <dsp:cNvSpPr/>
      </dsp:nvSpPr>
      <dsp:spPr>
        <a:xfrm>
          <a:off x="5425867" y="433"/>
          <a:ext cx="2320260" cy="45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Medio de cultivo</a:t>
          </a:r>
        </a:p>
      </dsp:txBody>
      <dsp:txXfrm>
        <a:off x="5439248" y="13814"/>
        <a:ext cx="2293498" cy="430088"/>
      </dsp:txXfrm>
    </dsp:sp>
    <dsp:sp modelId="{504D190D-D159-4D42-A95C-3B4ED4439F8F}">
      <dsp:nvSpPr>
        <dsp:cNvPr id="0" name=""/>
        <dsp:cNvSpPr/>
      </dsp:nvSpPr>
      <dsp:spPr>
        <a:xfrm>
          <a:off x="5425867" y="638301"/>
          <a:ext cx="2320260" cy="45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Caldo nutriente, medio LB, Infusión de Cerebro y Corazón, medio enriquecido con caseína</a:t>
          </a:r>
        </a:p>
      </dsp:txBody>
      <dsp:txXfrm>
        <a:off x="5439248" y="651682"/>
        <a:ext cx="2293498" cy="4300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5E23-9280-47C9-8FC6-05ABCDA8B493}">
      <dsp:nvSpPr>
        <dsp:cNvPr id="0" name=""/>
        <dsp:cNvSpPr/>
      </dsp:nvSpPr>
      <dsp:spPr>
        <a:xfrm>
          <a:off x="274496" y="426806"/>
          <a:ext cx="1480215" cy="740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b="1" kern="1200" baseline="0"/>
            <a:t>Primers para el gen 16S</a:t>
          </a:r>
          <a:endParaRPr lang="es-EC" sz="900" kern="1200"/>
        </a:p>
      </dsp:txBody>
      <dsp:txXfrm>
        <a:off x="296173" y="448483"/>
        <a:ext cx="1436861" cy="696753"/>
      </dsp:txXfrm>
    </dsp:sp>
    <dsp:sp modelId="{FC968BDF-7636-4428-8843-9C8151D5B98E}">
      <dsp:nvSpPr>
        <dsp:cNvPr id="0" name=""/>
        <dsp:cNvSpPr/>
      </dsp:nvSpPr>
      <dsp:spPr>
        <a:xfrm rot="19457599">
          <a:off x="1686176" y="542284"/>
          <a:ext cx="72915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29156" y="4179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2032526" y="565850"/>
        <a:ext cx="36457" cy="36457"/>
      </dsp:txXfrm>
    </dsp:sp>
    <dsp:sp modelId="{E011FC2D-F2CE-4BF1-8069-9CFDB8FC1CAE}">
      <dsp:nvSpPr>
        <dsp:cNvPr id="0" name=""/>
        <dsp:cNvSpPr/>
      </dsp:nvSpPr>
      <dsp:spPr>
        <a:xfrm>
          <a:off x="2346798" y="1244"/>
          <a:ext cx="1480215" cy="740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b="1" kern="1200"/>
            <a:t>27F</a:t>
          </a:r>
          <a:endParaRPr lang="es-EC" sz="900" kern="1200"/>
        </a:p>
      </dsp:txBody>
      <dsp:txXfrm>
        <a:off x="2368475" y="22921"/>
        <a:ext cx="1436861" cy="696753"/>
      </dsp:txXfrm>
    </dsp:sp>
    <dsp:sp modelId="{53B2E330-B923-4382-92BE-B7063B4EAE33}">
      <dsp:nvSpPr>
        <dsp:cNvPr id="0" name=""/>
        <dsp:cNvSpPr/>
      </dsp:nvSpPr>
      <dsp:spPr>
        <a:xfrm>
          <a:off x="3827013" y="329503"/>
          <a:ext cx="59208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592086" y="41795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4108254" y="356496"/>
        <a:ext cx="29604" cy="29604"/>
      </dsp:txXfrm>
    </dsp:sp>
    <dsp:sp modelId="{741D4833-1D4E-4B78-99E4-59926E6A054F}">
      <dsp:nvSpPr>
        <dsp:cNvPr id="0" name=""/>
        <dsp:cNvSpPr/>
      </dsp:nvSpPr>
      <dsp:spPr>
        <a:xfrm>
          <a:off x="4419099" y="1244"/>
          <a:ext cx="2507203" cy="740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AGATTTGATYMTGGCTCAG</a:t>
          </a:r>
        </a:p>
      </dsp:txBody>
      <dsp:txXfrm>
        <a:off x="4440776" y="22921"/>
        <a:ext cx="2463849" cy="696753"/>
      </dsp:txXfrm>
    </dsp:sp>
    <dsp:sp modelId="{206C7ECF-49E5-4A88-ACBB-F9E70C884165}">
      <dsp:nvSpPr>
        <dsp:cNvPr id="0" name=""/>
        <dsp:cNvSpPr/>
      </dsp:nvSpPr>
      <dsp:spPr>
        <a:xfrm rot="2142401">
          <a:off x="1686176" y="967846"/>
          <a:ext cx="72915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29156" y="4179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2032526" y="991412"/>
        <a:ext cx="36457" cy="36457"/>
      </dsp:txXfrm>
    </dsp:sp>
    <dsp:sp modelId="{DFB4CCD0-772F-466E-A925-5AF7DB318F25}">
      <dsp:nvSpPr>
        <dsp:cNvPr id="0" name=""/>
        <dsp:cNvSpPr/>
      </dsp:nvSpPr>
      <dsp:spPr>
        <a:xfrm>
          <a:off x="2346798" y="852368"/>
          <a:ext cx="1480215" cy="740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b="1" kern="1200" baseline="0"/>
            <a:t>1492R</a:t>
          </a:r>
          <a:endParaRPr lang="es-EC" sz="900" kern="1200"/>
        </a:p>
      </dsp:txBody>
      <dsp:txXfrm>
        <a:off x="2368475" y="874045"/>
        <a:ext cx="1436861" cy="696753"/>
      </dsp:txXfrm>
    </dsp:sp>
    <dsp:sp modelId="{DA65C848-D476-445F-B15B-7FDE0A070430}">
      <dsp:nvSpPr>
        <dsp:cNvPr id="0" name=""/>
        <dsp:cNvSpPr/>
      </dsp:nvSpPr>
      <dsp:spPr>
        <a:xfrm>
          <a:off x="3827013" y="1180627"/>
          <a:ext cx="59208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592086" y="41795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4108254" y="1207620"/>
        <a:ext cx="29604" cy="29604"/>
      </dsp:txXfrm>
    </dsp:sp>
    <dsp:sp modelId="{79C7701E-8956-4E30-AF1A-3590E1BE458A}">
      <dsp:nvSpPr>
        <dsp:cNvPr id="0" name=""/>
        <dsp:cNvSpPr/>
      </dsp:nvSpPr>
      <dsp:spPr>
        <a:xfrm>
          <a:off x="4419099" y="852368"/>
          <a:ext cx="2507203" cy="740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ACGGYTACCTTGTTACGACTT</a:t>
          </a:r>
        </a:p>
      </dsp:txBody>
      <dsp:txXfrm>
        <a:off x="4440776" y="874045"/>
        <a:ext cx="2463849" cy="6967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955F4-1E73-4A2F-82B9-5C529DC904BB}">
      <dsp:nvSpPr>
        <dsp:cNvPr id="0" name=""/>
        <dsp:cNvSpPr/>
      </dsp:nvSpPr>
      <dsp:spPr>
        <a:xfrm>
          <a:off x="51555" y="466756"/>
          <a:ext cx="2986063" cy="27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11 muestras </a:t>
          </a:r>
        </a:p>
      </dsp:txBody>
      <dsp:txXfrm>
        <a:off x="51555" y="466756"/>
        <a:ext cx="2986063" cy="271460"/>
      </dsp:txXfrm>
    </dsp:sp>
    <dsp:sp modelId="{0286B563-2E61-4EB8-853A-7AB1B4423AAB}">
      <dsp:nvSpPr>
        <dsp:cNvPr id="0" name=""/>
        <dsp:cNvSpPr/>
      </dsp:nvSpPr>
      <dsp:spPr>
        <a:xfrm>
          <a:off x="51555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8888-68B0-46E4-9A6C-BC9C3F2C4E13}">
      <dsp:nvSpPr>
        <dsp:cNvPr id="0" name=""/>
        <dsp:cNvSpPr/>
      </dsp:nvSpPr>
      <dsp:spPr>
        <a:xfrm>
          <a:off x="471263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0EA94-891B-4F01-918D-9DDDE70ADE0B}">
      <dsp:nvSpPr>
        <dsp:cNvPr id="0" name=""/>
        <dsp:cNvSpPr/>
      </dsp:nvSpPr>
      <dsp:spPr>
        <a:xfrm>
          <a:off x="891302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AEB42-4403-48CB-8913-E1510D400FB4}">
      <dsp:nvSpPr>
        <dsp:cNvPr id="0" name=""/>
        <dsp:cNvSpPr/>
      </dsp:nvSpPr>
      <dsp:spPr>
        <a:xfrm>
          <a:off x="1311010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A6C31-D164-49B2-AA2C-B9E09D14BD8C}">
      <dsp:nvSpPr>
        <dsp:cNvPr id="0" name=""/>
        <dsp:cNvSpPr/>
      </dsp:nvSpPr>
      <dsp:spPr>
        <a:xfrm>
          <a:off x="1731050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7134-CCA8-4BF1-8A01-20801030D176}">
      <dsp:nvSpPr>
        <dsp:cNvPr id="0" name=""/>
        <dsp:cNvSpPr/>
      </dsp:nvSpPr>
      <dsp:spPr>
        <a:xfrm>
          <a:off x="2150758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BBEBB-6A3E-4F0D-82E1-931117C18597}">
      <dsp:nvSpPr>
        <dsp:cNvPr id="0" name=""/>
        <dsp:cNvSpPr/>
      </dsp:nvSpPr>
      <dsp:spPr>
        <a:xfrm>
          <a:off x="2570797" y="738217"/>
          <a:ext cx="698738" cy="552974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C6821-66F6-4EBF-AA8B-E057412AA4E2}">
      <dsp:nvSpPr>
        <dsp:cNvPr id="0" name=""/>
        <dsp:cNvSpPr/>
      </dsp:nvSpPr>
      <dsp:spPr>
        <a:xfrm>
          <a:off x="51555" y="793514"/>
          <a:ext cx="3024882" cy="44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/>
            <a:t>Volumen: 50µl </a:t>
          </a:r>
        </a:p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/>
            <a:t>Concentración: &gt;100ng/µl </a:t>
          </a:r>
        </a:p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/>
            <a:t>Radios de absorbancia: ~ 2</a:t>
          </a:r>
        </a:p>
      </dsp:txBody>
      <dsp:txXfrm>
        <a:off x="51555" y="793514"/>
        <a:ext cx="3024882" cy="4423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B2DD2-19D8-4B43-8BBA-98CB560D1471}">
      <dsp:nvSpPr>
        <dsp:cNvPr id="0" name=""/>
        <dsp:cNvSpPr/>
      </dsp:nvSpPr>
      <dsp:spPr>
        <a:xfrm>
          <a:off x="3316" y="1244759"/>
          <a:ext cx="1701448" cy="6805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Método de Máxima Verosimilitud</a:t>
          </a:r>
        </a:p>
      </dsp:txBody>
      <dsp:txXfrm>
        <a:off x="343606" y="1244759"/>
        <a:ext cx="1020869" cy="680579"/>
      </dsp:txXfrm>
    </dsp:sp>
    <dsp:sp modelId="{00BADCB0-74D1-4825-8CE3-9000AF28FD90}">
      <dsp:nvSpPr>
        <dsp:cNvPr id="0" name=""/>
        <dsp:cNvSpPr/>
      </dsp:nvSpPr>
      <dsp:spPr>
        <a:xfrm>
          <a:off x="1483576" y="1302609"/>
          <a:ext cx="1412202" cy="56488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1000 </a:t>
          </a:r>
          <a:r>
            <a:rPr lang="es-EC" sz="900" kern="1200" dirty="0" err="1"/>
            <a:t>boorstraps</a:t>
          </a:r>
          <a:r>
            <a:rPr lang="es-EC" sz="900" kern="1200" dirty="0"/>
            <a:t> </a:t>
          </a:r>
        </a:p>
      </dsp:txBody>
      <dsp:txXfrm>
        <a:off x="1766016" y="1302609"/>
        <a:ext cx="847322" cy="564880"/>
      </dsp:txXfrm>
    </dsp:sp>
    <dsp:sp modelId="{6DDF0EBA-60DE-42E5-8977-4FFE6ED135B1}">
      <dsp:nvSpPr>
        <dsp:cNvPr id="0" name=""/>
        <dsp:cNvSpPr/>
      </dsp:nvSpPr>
      <dsp:spPr>
        <a:xfrm>
          <a:off x="2698070" y="1302609"/>
          <a:ext cx="1412202" cy="56488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4 secuencias referencia </a:t>
          </a:r>
        </a:p>
      </dsp:txBody>
      <dsp:txXfrm>
        <a:off x="2980510" y="1302609"/>
        <a:ext cx="847322" cy="564880"/>
      </dsp:txXfrm>
    </dsp:sp>
    <dsp:sp modelId="{83956D79-C687-4BF6-B1E1-6D38079B400C}">
      <dsp:nvSpPr>
        <dsp:cNvPr id="0" name=""/>
        <dsp:cNvSpPr/>
      </dsp:nvSpPr>
      <dsp:spPr>
        <a:xfrm>
          <a:off x="3912565" y="1302609"/>
          <a:ext cx="1412202" cy="56488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 err="1"/>
            <a:t>Outgourp</a:t>
          </a:r>
          <a:r>
            <a:rPr lang="es-EC" sz="900" kern="1200" dirty="0"/>
            <a:t> </a:t>
          </a:r>
          <a:r>
            <a:rPr lang="es-EC" sz="900" i="1" kern="1200" dirty="0" err="1"/>
            <a:t>Bacillus</a:t>
          </a:r>
          <a:r>
            <a:rPr lang="es-EC" sz="900" i="1" kern="1200" dirty="0"/>
            <a:t> </a:t>
          </a:r>
          <a:r>
            <a:rPr lang="es-EC" sz="900" i="1" kern="1200" dirty="0" err="1"/>
            <a:t>anthracis</a:t>
          </a:r>
          <a:r>
            <a:rPr lang="es-EC" sz="900" i="1" kern="1200" dirty="0"/>
            <a:t> </a:t>
          </a:r>
          <a:r>
            <a:rPr lang="es-EC" sz="900" kern="1200" dirty="0"/>
            <a:t>y </a:t>
          </a:r>
          <a:r>
            <a:rPr lang="es-EC" sz="900" i="1" kern="1200" dirty="0" err="1"/>
            <a:t>Bacillus</a:t>
          </a:r>
          <a:r>
            <a:rPr lang="es-EC" sz="900" i="1" kern="1200" dirty="0"/>
            <a:t> </a:t>
          </a:r>
          <a:r>
            <a:rPr lang="es-EC" sz="900" i="1" kern="1200" dirty="0" err="1"/>
            <a:t>cereus</a:t>
          </a:r>
          <a:r>
            <a:rPr lang="es-EC" sz="900" kern="1200" dirty="0"/>
            <a:t>.  </a:t>
          </a:r>
        </a:p>
      </dsp:txBody>
      <dsp:txXfrm>
        <a:off x="4195005" y="1302609"/>
        <a:ext cx="847322" cy="5648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9985-CFF6-45C1-BFD1-3265672D8381}">
      <dsp:nvSpPr>
        <dsp:cNvPr id="0" name=""/>
        <dsp:cNvSpPr/>
      </dsp:nvSpPr>
      <dsp:spPr>
        <a:xfrm>
          <a:off x="0" y="5592"/>
          <a:ext cx="6222030" cy="4784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Sánchez y Andrade (2018) </a:t>
          </a:r>
        </a:p>
      </dsp:txBody>
      <dsp:txXfrm>
        <a:off x="14013" y="19605"/>
        <a:ext cx="5727543" cy="450396"/>
      </dsp:txXfrm>
    </dsp:sp>
    <dsp:sp modelId="{3372B8F0-6F93-4D2B-8342-E8DCF48E1731}">
      <dsp:nvSpPr>
        <dsp:cNvPr id="0" name=""/>
        <dsp:cNvSpPr/>
      </dsp:nvSpPr>
      <dsp:spPr>
        <a:xfrm>
          <a:off x="3436804" y="5589"/>
          <a:ext cx="3739191" cy="4784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solidFill>
                <a:schemeClr val="tx2"/>
              </a:solidFill>
            </a:rPr>
            <a:t>111 muestras de leche con mastitis</a:t>
          </a:r>
        </a:p>
      </dsp:txBody>
      <dsp:txXfrm>
        <a:off x="3450817" y="19602"/>
        <a:ext cx="2864425" cy="450396"/>
      </dsp:txXfrm>
    </dsp:sp>
    <dsp:sp modelId="{E47FB1D8-740D-4099-BB86-991B89D1810C}">
      <dsp:nvSpPr>
        <dsp:cNvPr id="0" name=""/>
        <dsp:cNvSpPr/>
      </dsp:nvSpPr>
      <dsp:spPr>
        <a:xfrm rot="16200000">
          <a:off x="2711525" y="77597"/>
          <a:ext cx="310974" cy="31097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2743011" y="116080"/>
        <a:ext cx="171036" cy="2340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79D4A-9925-43A5-957F-8FAC30CC3667}">
      <dsp:nvSpPr>
        <dsp:cNvPr id="0" name=""/>
        <dsp:cNvSpPr/>
      </dsp:nvSpPr>
      <dsp:spPr>
        <a:xfrm>
          <a:off x="1172" y="1055"/>
          <a:ext cx="3173126" cy="40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Rango de temperaturas </a:t>
          </a:r>
        </a:p>
      </dsp:txBody>
      <dsp:txXfrm>
        <a:off x="13124" y="13007"/>
        <a:ext cx="3149222" cy="384178"/>
      </dsp:txXfrm>
    </dsp:sp>
    <dsp:sp modelId="{BF95EF2E-12DA-445A-BE35-12857969D23F}">
      <dsp:nvSpPr>
        <dsp:cNvPr id="0" name=""/>
        <dsp:cNvSpPr/>
      </dsp:nvSpPr>
      <dsp:spPr>
        <a:xfrm>
          <a:off x="1172" y="463492"/>
          <a:ext cx="1522613" cy="40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Bacilos termófilos </a:t>
          </a:r>
        </a:p>
      </dsp:txBody>
      <dsp:txXfrm>
        <a:off x="13124" y="475444"/>
        <a:ext cx="1498709" cy="384178"/>
      </dsp:txXfrm>
    </dsp:sp>
    <dsp:sp modelId="{73F32817-DB0D-4976-8321-E6A0F657DB4B}">
      <dsp:nvSpPr>
        <dsp:cNvPr id="0" name=""/>
        <dsp:cNvSpPr/>
      </dsp:nvSpPr>
      <dsp:spPr>
        <a:xfrm>
          <a:off x="1172" y="925929"/>
          <a:ext cx="1522613" cy="40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45 y 75°C </a:t>
          </a:r>
        </a:p>
      </dsp:txBody>
      <dsp:txXfrm>
        <a:off x="13124" y="937881"/>
        <a:ext cx="1498709" cy="384178"/>
      </dsp:txXfrm>
    </dsp:sp>
    <dsp:sp modelId="{6A6D0A49-876D-414C-9108-B10849951F65}">
      <dsp:nvSpPr>
        <dsp:cNvPr id="0" name=""/>
        <dsp:cNvSpPr/>
      </dsp:nvSpPr>
      <dsp:spPr>
        <a:xfrm>
          <a:off x="1651685" y="463492"/>
          <a:ext cx="1522613" cy="40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 err="1"/>
            <a:t>Mesofilos</a:t>
          </a:r>
          <a:r>
            <a:rPr lang="es-EC" sz="1300" kern="1200" dirty="0"/>
            <a:t> </a:t>
          </a:r>
        </a:p>
      </dsp:txBody>
      <dsp:txXfrm>
        <a:off x="1663637" y="475444"/>
        <a:ext cx="1498709" cy="384178"/>
      </dsp:txXfrm>
    </dsp:sp>
    <dsp:sp modelId="{78F1A54E-80DC-431C-AADA-9A4BA2302161}">
      <dsp:nvSpPr>
        <dsp:cNvPr id="0" name=""/>
        <dsp:cNvSpPr/>
      </dsp:nvSpPr>
      <dsp:spPr>
        <a:xfrm>
          <a:off x="1651685" y="925929"/>
          <a:ext cx="1522613" cy="40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solidFill>
                <a:schemeClr val="tx1"/>
              </a:solidFill>
            </a:rPr>
            <a:t>30°C a 40°C </a:t>
          </a:r>
        </a:p>
      </dsp:txBody>
      <dsp:txXfrm>
        <a:off x="1663637" y="937881"/>
        <a:ext cx="1498709" cy="384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A7362-6958-43A7-BDBA-186675387EBE}">
      <dsp:nvSpPr>
        <dsp:cNvPr id="0" name=""/>
        <dsp:cNvSpPr/>
      </dsp:nvSpPr>
      <dsp:spPr>
        <a:xfrm>
          <a:off x="0" y="0"/>
          <a:ext cx="42492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C6D42-3A85-49E9-BF3F-1CA66B0C9504}">
      <dsp:nvSpPr>
        <dsp:cNvPr id="0" name=""/>
        <dsp:cNvSpPr/>
      </dsp:nvSpPr>
      <dsp:spPr>
        <a:xfrm>
          <a:off x="0" y="0"/>
          <a:ext cx="849846" cy="11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rgbClr val="C00000"/>
              </a:solidFill>
            </a:rPr>
            <a:t>MASTITIS</a:t>
          </a:r>
        </a:p>
      </dsp:txBody>
      <dsp:txXfrm>
        <a:off x="0" y="0"/>
        <a:ext cx="849846" cy="1160957"/>
      </dsp:txXfrm>
    </dsp:sp>
    <dsp:sp modelId="{6FFF0256-4E5F-40E3-8D58-BE024F84F9E5}">
      <dsp:nvSpPr>
        <dsp:cNvPr id="0" name=""/>
        <dsp:cNvSpPr/>
      </dsp:nvSpPr>
      <dsp:spPr>
        <a:xfrm>
          <a:off x="913584" y="18139"/>
          <a:ext cx="3335647" cy="36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Buenas prácticas </a:t>
          </a:r>
          <a:r>
            <a:rPr lang="es-EC" sz="1200" kern="1200" dirty="0"/>
            <a:t>de ordeño, </a:t>
          </a:r>
        </a:p>
      </dsp:txBody>
      <dsp:txXfrm>
        <a:off x="913584" y="18139"/>
        <a:ext cx="3335647" cy="362799"/>
      </dsp:txXfrm>
    </dsp:sp>
    <dsp:sp modelId="{59482A54-B2F3-42FC-9A7F-B5FFFB38D2F2}">
      <dsp:nvSpPr>
        <dsp:cNvPr id="0" name=""/>
        <dsp:cNvSpPr/>
      </dsp:nvSpPr>
      <dsp:spPr>
        <a:xfrm>
          <a:off x="849846" y="380939"/>
          <a:ext cx="33993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437B-C7DB-4F81-911C-9079A03B2BE7}">
      <dsp:nvSpPr>
        <dsp:cNvPr id="0" name=""/>
        <dsp:cNvSpPr/>
      </dsp:nvSpPr>
      <dsp:spPr>
        <a:xfrm>
          <a:off x="913584" y="399079"/>
          <a:ext cx="3335647" cy="36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Manejo, control de la enfermedad </a:t>
          </a:r>
        </a:p>
      </dsp:txBody>
      <dsp:txXfrm>
        <a:off x="913584" y="399079"/>
        <a:ext cx="3335647" cy="362799"/>
      </dsp:txXfrm>
    </dsp:sp>
    <dsp:sp modelId="{EDE5C18E-6D9F-4751-BEBC-76CCFF86B194}">
      <dsp:nvSpPr>
        <dsp:cNvPr id="0" name=""/>
        <dsp:cNvSpPr/>
      </dsp:nvSpPr>
      <dsp:spPr>
        <a:xfrm>
          <a:off x="849846" y="761878"/>
          <a:ext cx="33993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CBC7B-64A8-489B-8D87-792253CAFCF5}">
      <dsp:nvSpPr>
        <dsp:cNvPr id="0" name=""/>
        <dsp:cNvSpPr/>
      </dsp:nvSpPr>
      <dsp:spPr>
        <a:xfrm>
          <a:off x="913584" y="780018"/>
          <a:ext cx="3335647" cy="36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Asesoramiento técnico  </a:t>
          </a:r>
        </a:p>
      </dsp:txBody>
      <dsp:txXfrm>
        <a:off x="913584" y="780018"/>
        <a:ext cx="3335647" cy="362799"/>
      </dsp:txXfrm>
    </dsp:sp>
    <dsp:sp modelId="{A308A956-8E26-447A-BFD5-E17C596C6C0C}">
      <dsp:nvSpPr>
        <dsp:cNvPr id="0" name=""/>
        <dsp:cNvSpPr/>
      </dsp:nvSpPr>
      <dsp:spPr>
        <a:xfrm>
          <a:off x="849846" y="1142818"/>
          <a:ext cx="33993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935B-384C-49FA-97B3-CA863E2B61B7}">
      <dsp:nvSpPr>
        <dsp:cNvPr id="0" name=""/>
        <dsp:cNvSpPr/>
      </dsp:nvSpPr>
      <dsp:spPr>
        <a:xfrm>
          <a:off x="112207" y="0"/>
          <a:ext cx="1200329" cy="1200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Crecimiento </a:t>
          </a:r>
        </a:p>
      </dsp:txBody>
      <dsp:txXfrm>
        <a:off x="287991" y="175784"/>
        <a:ext cx="848761" cy="848761"/>
      </dsp:txXfrm>
    </dsp:sp>
    <dsp:sp modelId="{31F1F9C1-FB4A-4727-9DB2-5FAEE0B683FE}">
      <dsp:nvSpPr>
        <dsp:cNvPr id="0" name=""/>
        <dsp:cNvSpPr/>
      </dsp:nvSpPr>
      <dsp:spPr>
        <a:xfrm>
          <a:off x="1312536" y="0"/>
          <a:ext cx="1200329" cy="1200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Cantidad de sustratos esenciales </a:t>
          </a:r>
        </a:p>
      </dsp:txBody>
      <dsp:txXfrm>
        <a:off x="1488320" y="175784"/>
        <a:ext cx="848761" cy="848761"/>
      </dsp:txXfrm>
    </dsp:sp>
    <dsp:sp modelId="{5E8F8F36-370B-409E-9A27-FDB3E8B91068}">
      <dsp:nvSpPr>
        <dsp:cNvPr id="0" name=""/>
        <dsp:cNvSpPr/>
      </dsp:nvSpPr>
      <dsp:spPr>
        <a:xfrm rot="20222573">
          <a:off x="2563619" y="433804"/>
          <a:ext cx="683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9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CF112-7394-4C3C-A3C3-60B5E9D825E7}">
      <dsp:nvSpPr>
        <dsp:cNvPr id="0" name=""/>
        <dsp:cNvSpPr/>
      </dsp:nvSpPr>
      <dsp:spPr>
        <a:xfrm>
          <a:off x="3220498" y="300416"/>
          <a:ext cx="15317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CC8BE-CE37-4C24-BC30-A17FF9EEED77}">
      <dsp:nvSpPr>
        <dsp:cNvPr id="0" name=""/>
        <dsp:cNvSpPr/>
      </dsp:nvSpPr>
      <dsp:spPr>
        <a:xfrm>
          <a:off x="3373669" y="669"/>
          <a:ext cx="1086122" cy="599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Carbono </a:t>
          </a:r>
        </a:p>
      </dsp:txBody>
      <dsp:txXfrm>
        <a:off x="3373669" y="669"/>
        <a:ext cx="1086122" cy="599495"/>
      </dsp:txXfrm>
    </dsp:sp>
    <dsp:sp modelId="{67409964-9CE7-4699-AE41-24169BEEFD5E}">
      <dsp:nvSpPr>
        <dsp:cNvPr id="0" name=""/>
        <dsp:cNvSpPr/>
      </dsp:nvSpPr>
      <dsp:spPr>
        <a:xfrm rot="1377427">
          <a:off x="2563619" y="766524"/>
          <a:ext cx="683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9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F8B21-B38B-4650-ADCF-E79DA8B31603}">
      <dsp:nvSpPr>
        <dsp:cNvPr id="0" name=""/>
        <dsp:cNvSpPr/>
      </dsp:nvSpPr>
      <dsp:spPr>
        <a:xfrm>
          <a:off x="3220498" y="899912"/>
          <a:ext cx="15317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AD612-6A9D-4BA7-A996-677EC242E683}">
      <dsp:nvSpPr>
        <dsp:cNvPr id="0" name=""/>
        <dsp:cNvSpPr/>
      </dsp:nvSpPr>
      <dsp:spPr>
        <a:xfrm>
          <a:off x="3373669" y="600164"/>
          <a:ext cx="1086122" cy="599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Nitrógeno</a:t>
          </a:r>
        </a:p>
      </dsp:txBody>
      <dsp:txXfrm>
        <a:off x="3373669" y="600164"/>
        <a:ext cx="1086122" cy="5994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E09C-140A-41E7-B589-42AE7AE843FE}">
      <dsp:nvSpPr>
        <dsp:cNvPr id="0" name=""/>
        <dsp:cNvSpPr/>
      </dsp:nvSpPr>
      <dsp:spPr>
        <a:xfrm>
          <a:off x="7214" y="0"/>
          <a:ext cx="2156442" cy="360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72 horas </a:t>
          </a:r>
        </a:p>
      </dsp:txBody>
      <dsp:txXfrm>
        <a:off x="17759" y="10545"/>
        <a:ext cx="2135352" cy="338950"/>
      </dsp:txXfrm>
    </dsp:sp>
    <dsp:sp modelId="{44BE7753-4DBE-498B-B185-A4C2EBA3EDA2}">
      <dsp:nvSpPr>
        <dsp:cNvPr id="0" name=""/>
        <dsp:cNvSpPr/>
      </dsp:nvSpPr>
      <dsp:spPr>
        <a:xfrm>
          <a:off x="2379301" y="0"/>
          <a:ext cx="457165" cy="3600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/>
        </a:p>
      </dsp:txBody>
      <dsp:txXfrm>
        <a:off x="2379301" y="72008"/>
        <a:ext cx="349153" cy="216024"/>
      </dsp:txXfrm>
    </dsp:sp>
    <dsp:sp modelId="{B1E52347-DF4A-45AC-B148-E84BAEB352D1}">
      <dsp:nvSpPr>
        <dsp:cNvPr id="0" name=""/>
        <dsp:cNvSpPr/>
      </dsp:nvSpPr>
      <dsp:spPr>
        <a:xfrm>
          <a:off x="3026234" y="0"/>
          <a:ext cx="2156442" cy="360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Biomasa </a:t>
          </a:r>
        </a:p>
      </dsp:txBody>
      <dsp:txXfrm>
        <a:off x="3036779" y="10545"/>
        <a:ext cx="2135352" cy="338950"/>
      </dsp:txXfrm>
    </dsp:sp>
    <dsp:sp modelId="{C88E3EA3-9178-466A-9240-D4611AAFE750}">
      <dsp:nvSpPr>
        <dsp:cNvPr id="0" name=""/>
        <dsp:cNvSpPr/>
      </dsp:nvSpPr>
      <dsp:spPr>
        <a:xfrm>
          <a:off x="5398321" y="0"/>
          <a:ext cx="457165" cy="3600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/>
        </a:p>
      </dsp:txBody>
      <dsp:txXfrm>
        <a:off x="5398321" y="72008"/>
        <a:ext cx="349153" cy="216024"/>
      </dsp:txXfrm>
    </dsp:sp>
    <dsp:sp modelId="{DFEB9E77-BD93-4276-9F80-A94264241BA3}">
      <dsp:nvSpPr>
        <dsp:cNvPr id="0" name=""/>
        <dsp:cNvSpPr/>
      </dsp:nvSpPr>
      <dsp:spPr>
        <a:xfrm>
          <a:off x="6045254" y="0"/>
          <a:ext cx="2156442" cy="360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Rendimiento</a:t>
          </a:r>
        </a:p>
      </dsp:txBody>
      <dsp:txXfrm>
        <a:off x="6055799" y="10545"/>
        <a:ext cx="2135352" cy="3389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10EB7-4DB1-409E-87B6-C158E8FA7FF3}">
      <dsp:nvSpPr>
        <dsp:cNvPr id="0" name=""/>
        <dsp:cNvSpPr/>
      </dsp:nvSpPr>
      <dsp:spPr>
        <a:xfrm>
          <a:off x="892" y="0"/>
          <a:ext cx="1904255" cy="64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Variante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(</a:t>
          </a:r>
          <a:r>
            <a:rPr lang="es-EC" sz="1500" kern="1200" dirty="0" err="1"/>
            <a:t>Jarrín</a:t>
          </a:r>
          <a:r>
            <a:rPr lang="es-EC" sz="1500" kern="1200" dirty="0"/>
            <a:t>)</a:t>
          </a:r>
        </a:p>
      </dsp:txBody>
      <dsp:txXfrm>
        <a:off x="19822" y="18930"/>
        <a:ext cx="1866395" cy="608471"/>
      </dsp:txXfrm>
    </dsp:sp>
    <dsp:sp modelId="{D17E0D3A-C661-405B-BD56-625CB41DD6AD}">
      <dsp:nvSpPr>
        <dsp:cNvPr id="0" name=""/>
        <dsp:cNvSpPr/>
      </dsp:nvSpPr>
      <dsp:spPr>
        <a:xfrm>
          <a:off x="2095574" y="87037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2095574" y="181488"/>
        <a:ext cx="282591" cy="283353"/>
      </dsp:txXfrm>
    </dsp:sp>
    <dsp:sp modelId="{96483F66-EAC3-4A27-9CD7-7642BE7F6D55}">
      <dsp:nvSpPr>
        <dsp:cNvPr id="0" name=""/>
        <dsp:cNvSpPr/>
      </dsp:nvSpPr>
      <dsp:spPr>
        <a:xfrm>
          <a:off x="2666851" y="0"/>
          <a:ext cx="1904255" cy="64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Células vegetales y hongos</a:t>
          </a:r>
        </a:p>
      </dsp:txBody>
      <dsp:txXfrm>
        <a:off x="2685781" y="18930"/>
        <a:ext cx="1866395" cy="6084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87F49-56A9-4048-BE77-45DACAD1A503}">
      <dsp:nvSpPr>
        <dsp:cNvPr id="0" name=""/>
        <dsp:cNvSpPr/>
      </dsp:nvSpPr>
      <dsp:spPr>
        <a:xfrm>
          <a:off x="0" y="33151"/>
          <a:ext cx="3528392" cy="491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β-mercaptoetanol </a:t>
          </a:r>
        </a:p>
      </dsp:txBody>
      <dsp:txXfrm>
        <a:off x="23988" y="57139"/>
        <a:ext cx="3480416" cy="443423"/>
      </dsp:txXfrm>
    </dsp:sp>
    <dsp:sp modelId="{8954FDD8-CB54-4015-AE8A-21D0DBE50ABE}">
      <dsp:nvSpPr>
        <dsp:cNvPr id="0" name=""/>
        <dsp:cNvSpPr/>
      </dsp:nvSpPr>
      <dsp:spPr>
        <a:xfrm>
          <a:off x="0" y="524551"/>
          <a:ext cx="352839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26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/>
            <a:t>Desnaturaliza proteínas, rompe puentes </a:t>
          </a:r>
          <a:r>
            <a:rPr lang="es-EC" sz="1600" kern="1200" dirty="0" err="1"/>
            <a:t>disulfuro</a:t>
          </a:r>
          <a:endParaRPr lang="es-EC" sz="1600" kern="1200" dirty="0"/>
        </a:p>
      </dsp:txBody>
      <dsp:txXfrm>
        <a:off x="0" y="524551"/>
        <a:ext cx="3528392" cy="478170"/>
      </dsp:txXfrm>
    </dsp:sp>
    <dsp:sp modelId="{478EA489-3F05-46AF-945D-CBACEDF64D0D}">
      <dsp:nvSpPr>
        <dsp:cNvPr id="0" name=""/>
        <dsp:cNvSpPr/>
      </dsp:nvSpPr>
      <dsp:spPr>
        <a:xfrm>
          <a:off x="0" y="1002721"/>
          <a:ext cx="3528392" cy="49139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CTAB </a:t>
          </a:r>
        </a:p>
      </dsp:txBody>
      <dsp:txXfrm>
        <a:off x="23988" y="1026709"/>
        <a:ext cx="3480416" cy="443423"/>
      </dsp:txXfrm>
    </dsp:sp>
    <dsp:sp modelId="{AC19AE42-4714-4164-949D-463F6FEE61F2}">
      <dsp:nvSpPr>
        <dsp:cNvPr id="0" name=""/>
        <dsp:cNvSpPr/>
      </dsp:nvSpPr>
      <dsp:spPr>
        <a:xfrm>
          <a:off x="0" y="1494121"/>
          <a:ext cx="352839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26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/>
            <a:t>Complejos insolubles con ADN, eliminación de glicoproteínas</a:t>
          </a:r>
        </a:p>
      </dsp:txBody>
      <dsp:txXfrm>
        <a:off x="0" y="1494121"/>
        <a:ext cx="3528392" cy="4781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F0A16-2B5E-4528-BBB7-20E1DBB979E7}">
      <dsp:nvSpPr>
        <dsp:cNvPr id="0" name=""/>
        <dsp:cNvSpPr/>
      </dsp:nvSpPr>
      <dsp:spPr>
        <a:xfrm>
          <a:off x="0" y="21114"/>
          <a:ext cx="3754760" cy="42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Rompe los enlaces fosfodiéster de las ribosas y grupos fosfato del RNA </a:t>
          </a:r>
        </a:p>
      </dsp:txBody>
      <dsp:txXfrm>
        <a:off x="20733" y="41847"/>
        <a:ext cx="3713294" cy="383244"/>
      </dsp:txXfrm>
    </dsp:sp>
    <dsp:sp modelId="{EE20CDA0-ACDC-4879-A352-78B190860924}">
      <dsp:nvSpPr>
        <dsp:cNvPr id="0" name=""/>
        <dsp:cNvSpPr/>
      </dsp:nvSpPr>
      <dsp:spPr>
        <a:xfrm>
          <a:off x="0" y="477505"/>
          <a:ext cx="3754760" cy="42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Temperaturas &gt;4°C puede degradar el ADN</a:t>
          </a:r>
        </a:p>
      </dsp:txBody>
      <dsp:txXfrm>
        <a:off x="20733" y="498238"/>
        <a:ext cx="3713294" cy="38324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90BA-289F-4C65-AFD0-C9D03604B281}">
      <dsp:nvSpPr>
        <dsp:cNvPr id="0" name=""/>
        <dsp:cNvSpPr/>
      </dsp:nvSpPr>
      <dsp:spPr>
        <a:xfrm>
          <a:off x="5288" y="0"/>
          <a:ext cx="3754542" cy="3279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Green </a:t>
          </a:r>
          <a:r>
            <a:rPr lang="es-EC" sz="1500" kern="1200" dirty="0" err="1"/>
            <a:t>Go</a:t>
          </a:r>
          <a:r>
            <a:rPr lang="es-EC" sz="1500" kern="1200" dirty="0"/>
            <a:t> </a:t>
          </a:r>
          <a:r>
            <a:rPr lang="es-EC" sz="1500" kern="1200" dirty="0" err="1"/>
            <a:t>Taq</a:t>
          </a:r>
          <a:r>
            <a:rPr lang="es-EC" sz="1500" kern="1200" dirty="0"/>
            <a:t> Master </a:t>
          </a:r>
          <a:r>
            <a:rPr lang="es-EC" sz="1500" kern="1200" dirty="0" err="1"/>
            <a:t>Mix</a:t>
          </a:r>
          <a:r>
            <a:rPr lang="es-EC" sz="1500" kern="1200" dirty="0"/>
            <a:t> </a:t>
          </a:r>
        </a:p>
      </dsp:txBody>
      <dsp:txXfrm>
        <a:off x="5288" y="0"/>
        <a:ext cx="3672554" cy="327952"/>
      </dsp:txXfrm>
    </dsp:sp>
    <dsp:sp modelId="{1C5A8019-9168-42AA-A3C0-38C391E07B85}">
      <dsp:nvSpPr>
        <dsp:cNvPr id="0" name=""/>
        <dsp:cNvSpPr/>
      </dsp:nvSpPr>
      <dsp:spPr>
        <a:xfrm>
          <a:off x="3008921" y="0"/>
          <a:ext cx="3754542" cy="3279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Primers para el gen 16S 27F y 1492R </a:t>
          </a:r>
        </a:p>
      </dsp:txBody>
      <dsp:txXfrm>
        <a:off x="3172897" y="0"/>
        <a:ext cx="3426590" cy="32795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5219-9EEC-4817-AEB5-933F3FA20A4B}">
      <dsp:nvSpPr>
        <dsp:cNvPr id="0" name=""/>
        <dsp:cNvSpPr/>
      </dsp:nvSpPr>
      <dsp:spPr>
        <a:xfrm>
          <a:off x="0" y="16201"/>
          <a:ext cx="2225899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Gen 16S rRNA </a:t>
          </a:r>
        </a:p>
      </dsp:txBody>
      <dsp:txXfrm>
        <a:off x="0" y="16201"/>
        <a:ext cx="2225899" cy="547200"/>
      </dsp:txXfrm>
    </dsp:sp>
    <dsp:sp modelId="{833BA144-8AC4-4499-93C6-0A3310304A84}">
      <dsp:nvSpPr>
        <dsp:cNvPr id="0" name=""/>
        <dsp:cNvSpPr/>
      </dsp:nvSpPr>
      <dsp:spPr>
        <a:xfrm>
          <a:off x="0" y="563401"/>
          <a:ext cx="2225899" cy="8605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Baja tasa de mutación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Zonas específicas altamente conservadas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Tamaño de 1542 </a:t>
          </a:r>
          <a:r>
            <a:rPr lang="es-EC" sz="1200" kern="1200" dirty="0" err="1"/>
            <a:t>bp</a:t>
          </a:r>
          <a:endParaRPr lang="es-EC" sz="1200" kern="1200" dirty="0"/>
        </a:p>
      </dsp:txBody>
      <dsp:txXfrm>
        <a:off x="0" y="563401"/>
        <a:ext cx="2225899" cy="86055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E97CF-E4C6-4E7E-88CA-4DDDFB8ABB13}">
      <dsp:nvSpPr>
        <dsp:cNvPr id="0" name=""/>
        <dsp:cNvSpPr/>
      </dsp:nvSpPr>
      <dsp:spPr>
        <a:xfrm>
          <a:off x="1515" y="65647"/>
          <a:ext cx="1324861" cy="5299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Reservorio </a:t>
          </a:r>
        </a:p>
      </dsp:txBody>
      <dsp:txXfrm>
        <a:off x="1515" y="65647"/>
        <a:ext cx="1192375" cy="529944"/>
      </dsp:txXfrm>
    </dsp:sp>
    <dsp:sp modelId="{D55C3C99-E806-4BDB-8472-1146BC8E0D5E}">
      <dsp:nvSpPr>
        <dsp:cNvPr id="0" name=""/>
        <dsp:cNvSpPr/>
      </dsp:nvSpPr>
      <dsp:spPr>
        <a:xfrm>
          <a:off x="1061403" y="65647"/>
          <a:ext cx="1324861" cy="5299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Suelo </a:t>
          </a:r>
        </a:p>
      </dsp:txBody>
      <dsp:txXfrm>
        <a:off x="1326375" y="65647"/>
        <a:ext cx="794917" cy="529944"/>
      </dsp:txXfrm>
    </dsp:sp>
    <dsp:sp modelId="{E97C8E2A-16E1-4B4C-B9A0-3B0279ECDC31}">
      <dsp:nvSpPr>
        <dsp:cNvPr id="0" name=""/>
        <dsp:cNvSpPr/>
      </dsp:nvSpPr>
      <dsp:spPr>
        <a:xfrm>
          <a:off x="2121292" y="65647"/>
          <a:ext cx="1324861" cy="5299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Agua </a:t>
          </a:r>
        </a:p>
      </dsp:txBody>
      <dsp:txXfrm>
        <a:off x="2386264" y="65647"/>
        <a:ext cx="794917" cy="5299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3B1C7-A1EA-4496-BF95-FA43CE9B91A2}">
      <dsp:nvSpPr>
        <dsp:cNvPr id="0" name=""/>
        <dsp:cNvSpPr/>
      </dsp:nvSpPr>
      <dsp:spPr>
        <a:xfrm>
          <a:off x="221587" y="466778"/>
          <a:ext cx="2208625" cy="259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D0A72-22C9-4E28-AE75-1CF0266F6EB0}">
      <dsp:nvSpPr>
        <dsp:cNvPr id="0" name=""/>
        <dsp:cNvSpPr/>
      </dsp:nvSpPr>
      <dsp:spPr>
        <a:xfrm>
          <a:off x="221587" y="564363"/>
          <a:ext cx="162253" cy="162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70863-0356-49F7-BEE9-7454E0354CE0}">
      <dsp:nvSpPr>
        <dsp:cNvPr id="0" name=""/>
        <dsp:cNvSpPr/>
      </dsp:nvSpPr>
      <dsp:spPr>
        <a:xfrm>
          <a:off x="221587" y="0"/>
          <a:ext cx="2208625" cy="4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1" kern="1200"/>
            <a:t>Bacillus subtilis</a:t>
          </a:r>
          <a:endParaRPr lang="es-EC" sz="1800" kern="1200"/>
        </a:p>
      </dsp:txBody>
      <dsp:txXfrm>
        <a:off x="221587" y="0"/>
        <a:ext cx="2208625" cy="466778"/>
      </dsp:txXfrm>
    </dsp:sp>
    <dsp:sp modelId="{ED9F4C0D-30F9-466E-B7A9-D15F40193240}">
      <dsp:nvSpPr>
        <dsp:cNvPr id="0" name=""/>
        <dsp:cNvSpPr/>
      </dsp:nvSpPr>
      <dsp:spPr>
        <a:xfrm>
          <a:off x="221587" y="942571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ABEFA-1432-4436-8D58-9AA0CA9DD72A}">
      <dsp:nvSpPr>
        <dsp:cNvPr id="0" name=""/>
        <dsp:cNvSpPr/>
      </dsp:nvSpPr>
      <dsp:spPr>
        <a:xfrm>
          <a:off x="376191" y="834594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 err="1"/>
            <a:t>Mesófilo</a:t>
          </a:r>
          <a:endParaRPr lang="es-EC" sz="900" kern="1200" dirty="0"/>
        </a:p>
      </dsp:txBody>
      <dsp:txXfrm>
        <a:off x="376191" y="834594"/>
        <a:ext cx="2054021" cy="378204"/>
      </dsp:txXfrm>
    </dsp:sp>
    <dsp:sp modelId="{5A5D5667-48CC-49A9-92A7-8BAD7DC872A6}">
      <dsp:nvSpPr>
        <dsp:cNvPr id="0" name=""/>
        <dsp:cNvSpPr/>
      </dsp:nvSpPr>
      <dsp:spPr>
        <a:xfrm>
          <a:off x="221587" y="1320775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4EC3E-2E8C-450D-9D16-A9893142E2CB}">
      <dsp:nvSpPr>
        <dsp:cNvPr id="0" name=""/>
        <dsp:cNvSpPr/>
      </dsp:nvSpPr>
      <dsp:spPr>
        <a:xfrm>
          <a:off x="376191" y="1212798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Ambiente</a:t>
          </a:r>
        </a:p>
      </dsp:txBody>
      <dsp:txXfrm>
        <a:off x="376191" y="1212798"/>
        <a:ext cx="2054021" cy="378204"/>
      </dsp:txXfrm>
    </dsp:sp>
    <dsp:sp modelId="{77D19550-B931-4786-9ED0-32990B3E6501}">
      <dsp:nvSpPr>
        <dsp:cNvPr id="0" name=""/>
        <dsp:cNvSpPr/>
      </dsp:nvSpPr>
      <dsp:spPr>
        <a:xfrm>
          <a:off x="2540644" y="466778"/>
          <a:ext cx="2208625" cy="25983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6E6C8-5FE1-40C7-AE47-924FD4D3E55D}">
      <dsp:nvSpPr>
        <dsp:cNvPr id="0" name=""/>
        <dsp:cNvSpPr/>
      </dsp:nvSpPr>
      <dsp:spPr>
        <a:xfrm>
          <a:off x="2540644" y="564363"/>
          <a:ext cx="162253" cy="162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2C7F0-C01F-4ACE-8150-0AD46B7BB145}">
      <dsp:nvSpPr>
        <dsp:cNvPr id="0" name=""/>
        <dsp:cNvSpPr/>
      </dsp:nvSpPr>
      <dsp:spPr>
        <a:xfrm>
          <a:off x="2540644" y="0"/>
          <a:ext cx="2208625" cy="4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1" kern="1200"/>
            <a:t>Bacillus licheniformis</a:t>
          </a:r>
          <a:r>
            <a:rPr lang="es-EC" sz="1800" kern="1200"/>
            <a:t> </a:t>
          </a:r>
        </a:p>
      </dsp:txBody>
      <dsp:txXfrm>
        <a:off x="2540644" y="0"/>
        <a:ext cx="2208625" cy="466778"/>
      </dsp:txXfrm>
    </dsp:sp>
    <dsp:sp modelId="{AD030FA3-2610-44B0-8F86-9CC8A8AF4582}">
      <dsp:nvSpPr>
        <dsp:cNvPr id="0" name=""/>
        <dsp:cNvSpPr/>
      </dsp:nvSpPr>
      <dsp:spPr>
        <a:xfrm>
          <a:off x="2540644" y="942571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2B7D3-8074-494B-9CED-95CAFFC4EB56}">
      <dsp:nvSpPr>
        <dsp:cNvPr id="0" name=""/>
        <dsp:cNvSpPr/>
      </dsp:nvSpPr>
      <dsp:spPr>
        <a:xfrm>
          <a:off x="2695248" y="834594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Termófilo facultativo</a:t>
          </a:r>
        </a:p>
      </dsp:txBody>
      <dsp:txXfrm>
        <a:off x="2695248" y="834594"/>
        <a:ext cx="2054021" cy="378204"/>
      </dsp:txXfrm>
    </dsp:sp>
    <dsp:sp modelId="{58222518-F2CF-4CD0-BB7C-A4F76C099452}">
      <dsp:nvSpPr>
        <dsp:cNvPr id="0" name=""/>
        <dsp:cNvSpPr/>
      </dsp:nvSpPr>
      <dsp:spPr>
        <a:xfrm>
          <a:off x="2540644" y="1320775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09317-2A5E-471B-AAA6-6BE73E1BB4C4}">
      <dsp:nvSpPr>
        <dsp:cNvPr id="0" name=""/>
        <dsp:cNvSpPr/>
      </dsp:nvSpPr>
      <dsp:spPr>
        <a:xfrm>
          <a:off x="2695248" y="1212798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Encontrado generalmente asociado a infecciones mamarias</a:t>
          </a:r>
        </a:p>
      </dsp:txBody>
      <dsp:txXfrm>
        <a:off x="2695248" y="1212798"/>
        <a:ext cx="2054021" cy="378204"/>
      </dsp:txXfrm>
    </dsp:sp>
    <dsp:sp modelId="{310F272B-6D33-49E0-A5AB-00E5E81AEC57}">
      <dsp:nvSpPr>
        <dsp:cNvPr id="0" name=""/>
        <dsp:cNvSpPr/>
      </dsp:nvSpPr>
      <dsp:spPr>
        <a:xfrm>
          <a:off x="2540644" y="1698980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CB354-52F4-424C-AA8C-402B70685344}">
      <dsp:nvSpPr>
        <dsp:cNvPr id="0" name=""/>
        <dsp:cNvSpPr/>
      </dsp:nvSpPr>
      <dsp:spPr>
        <a:xfrm>
          <a:off x="2695248" y="1591002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Péptidos antimicrobianos que pueden inhibir la actividad de otras bacterias.</a:t>
          </a:r>
        </a:p>
      </dsp:txBody>
      <dsp:txXfrm>
        <a:off x="2695248" y="1591002"/>
        <a:ext cx="2054021" cy="378204"/>
      </dsp:txXfrm>
    </dsp:sp>
    <dsp:sp modelId="{D82EC39E-D74F-4F5E-B289-3C4946378794}">
      <dsp:nvSpPr>
        <dsp:cNvPr id="0" name=""/>
        <dsp:cNvSpPr/>
      </dsp:nvSpPr>
      <dsp:spPr>
        <a:xfrm>
          <a:off x="4859700" y="466778"/>
          <a:ext cx="2208625" cy="25983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EC164-9889-4005-8A32-B7E904ABF760}">
      <dsp:nvSpPr>
        <dsp:cNvPr id="0" name=""/>
        <dsp:cNvSpPr/>
      </dsp:nvSpPr>
      <dsp:spPr>
        <a:xfrm>
          <a:off x="4859700" y="564363"/>
          <a:ext cx="162253" cy="162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E26BD-414B-4C68-95E6-4F3387D078B8}">
      <dsp:nvSpPr>
        <dsp:cNvPr id="0" name=""/>
        <dsp:cNvSpPr/>
      </dsp:nvSpPr>
      <dsp:spPr>
        <a:xfrm>
          <a:off x="4859700" y="0"/>
          <a:ext cx="2208625" cy="4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1" kern="1200"/>
            <a:t>Bacillus velzensis</a:t>
          </a:r>
          <a:r>
            <a:rPr lang="es-EC" sz="1800" kern="1200"/>
            <a:t> </a:t>
          </a:r>
        </a:p>
      </dsp:txBody>
      <dsp:txXfrm>
        <a:off x="4859700" y="0"/>
        <a:ext cx="2208625" cy="466778"/>
      </dsp:txXfrm>
    </dsp:sp>
    <dsp:sp modelId="{A36C0340-95B8-4793-9281-36E0AB4065E6}">
      <dsp:nvSpPr>
        <dsp:cNvPr id="0" name=""/>
        <dsp:cNvSpPr/>
      </dsp:nvSpPr>
      <dsp:spPr>
        <a:xfrm>
          <a:off x="4859700" y="942571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7B7F0-34C3-4761-9806-A025C9293A69}">
      <dsp:nvSpPr>
        <dsp:cNvPr id="0" name=""/>
        <dsp:cNvSpPr/>
      </dsp:nvSpPr>
      <dsp:spPr>
        <a:xfrm>
          <a:off x="5014304" y="834594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 err="1"/>
            <a:t>Mesófilo</a:t>
          </a:r>
          <a:endParaRPr lang="es-EC" sz="900" kern="1200" dirty="0"/>
        </a:p>
      </dsp:txBody>
      <dsp:txXfrm>
        <a:off x="5014304" y="834594"/>
        <a:ext cx="2054021" cy="378204"/>
      </dsp:txXfrm>
    </dsp:sp>
    <dsp:sp modelId="{E0229CEA-BA13-4205-B170-1A2B4B235F55}">
      <dsp:nvSpPr>
        <dsp:cNvPr id="0" name=""/>
        <dsp:cNvSpPr/>
      </dsp:nvSpPr>
      <dsp:spPr>
        <a:xfrm>
          <a:off x="4859700" y="1320775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3E9F0-D8CD-4F51-A6F9-C522FD4BDAC0}">
      <dsp:nvSpPr>
        <dsp:cNvPr id="0" name=""/>
        <dsp:cNvSpPr/>
      </dsp:nvSpPr>
      <dsp:spPr>
        <a:xfrm>
          <a:off x="5014304" y="1212798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Río </a:t>
          </a:r>
          <a:r>
            <a:rPr lang="es-EC" sz="900" kern="1200" dirty="0" err="1"/>
            <a:t>Velez</a:t>
          </a:r>
          <a:r>
            <a:rPr lang="es-EC" sz="900" kern="1200" dirty="0"/>
            <a:t> en Málaga</a:t>
          </a:r>
        </a:p>
      </dsp:txBody>
      <dsp:txXfrm>
        <a:off x="5014304" y="1212798"/>
        <a:ext cx="2054021" cy="378204"/>
      </dsp:txXfrm>
    </dsp:sp>
    <dsp:sp modelId="{C20AFEDF-7E0E-4D8E-AEF6-44806DE31E94}">
      <dsp:nvSpPr>
        <dsp:cNvPr id="0" name=""/>
        <dsp:cNvSpPr/>
      </dsp:nvSpPr>
      <dsp:spPr>
        <a:xfrm>
          <a:off x="4859700" y="1698980"/>
          <a:ext cx="162249" cy="162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9382C-9062-4605-9A8F-052B9A17E94D}">
      <dsp:nvSpPr>
        <dsp:cNvPr id="0" name=""/>
        <dsp:cNvSpPr/>
      </dsp:nvSpPr>
      <dsp:spPr>
        <a:xfrm>
          <a:off x="5014304" y="1591002"/>
          <a:ext cx="2054021" cy="37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Produce surfactantes</a:t>
          </a:r>
        </a:p>
      </dsp:txBody>
      <dsp:txXfrm>
        <a:off x="5014304" y="1591002"/>
        <a:ext cx="2054021" cy="378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4DD93-96E4-4873-8923-7AE9385CC3AC}">
      <dsp:nvSpPr>
        <dsp:cNvPr id="0" name=""/>
        <dsp:cNvSpPr/>
      </dsp:nvSpPr>
      <dsp:spPr>
        <a:xfrm>
          <a:off x="0" y="109248"/>
          <a:ext cx="3607904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Síntesis de lactosa, grasa y caseína</a:t>
          </a:r>
        </a:p>
      </dsp:txBody>
      <dsp:txXfrm>
        <a:off x="14850" y="124098"/>
        <a:ext cx="3578204" cy="274500"/>
      </dsp:txXfrm>
    </dsp:sp>
    <dsp:sp modelId="{A9DCB352-9196-4A6B-8CD9-05667A7B4D93}">
      <dsp:nvSpPr>
        <dsp:cNvPr id="0" name=""/>
        <dsp:cNvSpPr/>
      </dsp:nvSpPr>
      <dsp:spPr>
        <a:xfrm>
          <a:off x="0" y="450888"/>
          <a:ext cx="3607904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Características organolépticas y composición</a:t>
          </a:r>
        </a:p>
      </dsp:txBody>
      <dsp:txXfrm>
        <a:off x="14850" y="465738"/>
        <a:ext cx="3578204" cy="274500"/>
      </dsp:txXfrm>
    </dsp:sp>
    <dsp:sp modelId="{B9F630A1-D48D-42EB-AEE7-E9B62314971A}">
      <dsp:nvSpPr>
        <dsp:cNvPr id="0" name=""/>
        <dsp:cNvSpPr/>
      </dsp:nvSpPr>
      <dsp:spPr>
        <a:xfrm>
          <a:off x="0" y="792529"/>
          <a:ext cx="3607904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Reducción de proteínas del suero, sales y pH </a:t>
          </a:r>
        </a:p>
      </dsp:txBody>
      <dsp:txXfrm>
        <a:off x="14850" y="807379"/>
        <a:ext cx="3578204" cy="274500"/>
      </dsp:txXfrm>
    </dsp:sp>
    <dsp:sp modelId="{9FC4FDF0-BD5D-4828-A159-DDF75820EAFB}">
      <dsp:nvSpPr>
        <dsp:cNvPr id="0" name=""/>
        <dsp:cNvSpPr/>
      </dsp:nvSpPr>
      <dsp:spPr>
        <a:xfrm>
          <a:off x="0" y="1134169"/>
          <a:ext cx="3607904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Rendimiento</a:t>
          </a:r>
        </a:p>
      </dsp:txBody>
      <dsp:txXfrm>
        <a:off x="14850" y="1149019"/>
        <a:ext cx="3578204" cy="2745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0A876-5F44-489B-85EF-580EAC1D2AD1}">
      <dsp:nvSpPr>
        <dsp:cNvPr id="0" name=""/>
        <dsp:cNvSpPr/>
      </dsp:nvSpPr>
      <dsp:spPr>
        <a:xfrm>
          <a:off x="0" y="0"/>
          <a:ext cx="2221400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Homología de 99,7% con </a:t>
          </a:r>
          <a:r>
            <a:rPr lang="es-EC" sz="1400" i="1" kern="1200" dirty="0"/>
            <a:t>B. </a:t>
          </a:r>
          <a:r>
            <a:rPr lang="es-EC" sz="1400" i="1" kern="1200" dirty="0" err="1"/>
            <a:t>amyloliquefaciens</a:t>
          </a:r>
          <a:endParaRPr lang="es-EC" sz="1400" kern="1200" dirty="0"/>
        </a:p>
      </dsp:txBody>
      <dsp:txXfrm>
        <a:off x="32898" y="32898"/>
        <a:ext cx="2155604" cy="608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8202-9D4B-4330-9F85-2F974F3C7A31}">
      <dsp:nvSpPr>
        <dsp:cNvPr id="0" name=""/>
        <dsp:cNvSpPr/>
      </dsp:nvSpPr>
      <dsp:spPr>
        <a:xfrm>
          <a:off x="0" y="256820"/>
          <a:ext cx="2636926" cy="459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Pérdida total o parcial de la ubre </a:t>
          </a:r>
        </a:p>
      </dsp:txBody>
      <dsp:txXfrm>
        <a:off x="13452" y="270272"/>
        <a:ext cx="2610022" cy="432373"/>
      </dsp:txXfrm>
    </dsp:sp>
    <dsp:sp modelId="{4441D518-BB9B-4159-A969-0E4701EA09F0}">
      <dsp:nvSpPr>
        <dsp:cNvPr id="0" name=""/>
        <dsp:cNvSpPr/>
      </dsp:nvSpPr>
      <dsp:spPr>
        <a:xfrm rot="5400000">
          <a:off x="1231287" y="612437"/>
          <a:ext cx="174351" cy="439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/>
        </a:p>
      </dsp:txBody>
      <dsp:txXfrm rot="-5400000">
        <a:off x="1186527" y="745156"/>
        <a:ext cx="263873" cy="122046"/>
      </dsp:txXfrm>
    </dsp:sp>
    <dsp:sp modelId="{8F13DE20-3C08-44E4-9869-D1F3A69B1687}">
      <dsp:nvSpPr>
        <dsp:cNvPr id="0" name=""/>
        <dsp:cNvSpPr/>
      </dsp:nvSpPr>
      <dsp:spPr>
        <a:xfrm>
          <a:off x="0" y="948566"/>
          <a:ext cx="2636926" cy="40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Sacrificio</a:t>
          </a:r>
        </a:p>
      </dsp:txBody>
      <dsp:txXfrm>
        <a:off x="11880" y="960446"/>
        <a:ext cx="2613166" cy="381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E5FFC-D1F0-4C05-A1A6-9FD5C8F37213}">
      <dsp:nvSpPr>
        <dsp:cNvPr id="0" name=""/>
        <dsp:cNvSpPr/>
      </dsp:nvSpPr>
      <dsp:spPr>
        <a:xfrm>
          <a:off x="124826" y="107038"/>
          <a:ext cx="2119209" cy="70585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MASTITIS</a:t>
          </a:r>
        </a:p>
      </dsp:txBody>
      <dsp:txXfrm>
        <a:off x="124826" y="107038"/>
        <a:ext cx="2119209" cy="470568"/>
      </dsp:txXfrm>
    </dsp:sp>
    <dsp:sp modelId="{2ECFABF0-55CA-4DEA-BF6F-B3CB6589567C}">
      <dsp:nvSpPr>
        <dsp:cNvPr id="0" name=""/>
        <dsp:cNvSpPr/>
      </dsp:nvSpPr>
      <dsp:spPr>
        <a:xfrm>
          <a:off x="808535" y="689508"/>
          <a:ext cx="1619902" cy="49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kern="1200"/>
            <a:t>Inflamación multifactorial </a:t>
          </a:r>
        </a:p>
      </dsp:txBody>
      <dsp:txXfrm>
        <a:off x="823012" y="703985"/>
        <a:ext cx="1590948" cy="465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EDF52-2822-4003-8EB5-31A1838C3071}">
      <dsp:nvSpPr>
        <dsp:cNvPr id="0" name=""/>
        <dsp:cNvSpPr/>
      </dsp:nvSpPr>
      <dsp:spPr>
        <a:xfrm>
          <a:off x="0" y="916"/>
          <a:ext cx="4114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1D9FC-9276-4C82-9B20-B2D520CAFB4A}">
      <dsp:nvSpPr>
        <dsp:cNvPr id="0" name=""/>
        <dsp:cNvSpPr/>
      </dsp:nvSpPr>
      <dsp:spPr>
        <a:xfrm>
          <a:off x="0" y="916"/>
          <a:ext cx="1421202" cy="62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Parásitos</a:t>
          </a:r>
        </a:p>
      </dsp:txBody>
      <dsp:txXfrm>
        <a:off x="0" y="916"/>
        <a:ext cx="1421202" cy="625233"/>
      </dsp:txXfrm>
    </dsp:sp>
    <dsp:sp modelId="{36A8892C-1D09-4CC9-AA88-E88ABB6F59A2}">
      <dsp:nvSpPr>
        <dsp:cNvPr id="0" name=""/>
        <dsp:cNvSpPr/>
      </dsp:nvSpPr>
      <dsp:spPr>
        <a:xfrm>
          <a:off x="0" y="626150"/>
          <a:ext cx="4114800" cy="0"/>
        </a:xfrm>
        <a:prstGeom prst="lin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2A396-271B-4E70-93BC-40093A70101F}">
      <dsp:nvSpPr>
        <dsp:cNvPr id="0" name=""/>
        <dsp:cNvSpPr/>
      </dsp:nvSpPr>
      <dsp:spPr>
        <a:xfrm>
          <a:off x="0" y="626150"/>
          <a:ext cx="1421202" cy="62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Levaduras</a:t>
          </a:r>
        </a:p>
      </dsp:txBody>
      <dsp:txXfrm>
        <a:off x="0" y="626150"/>
        <a:ext cx="1421202" cy="625233"/>
      </dsp:txXfrm>
    </dsp:sp>
    <dsp:sp modelId="{5A3579FA-EEC9-4B72-87DB-5E776B4532A6}">
      <dsp:nvSpPr>
        <dsp:cNvPr id="0" name=""/>
        <dsp:cNvSpPr/>
      </dsp:nvSpPr>
      <dsp:spPr>
        <a:xfrm>
          <a:off x="0" y="1251383"/>
          <a:ext cx="4114800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56AE-6B14-4BDF-8D25-EF7CFD830418}">
      <dsp:nvSpPr>
        <dsp:cNvPr id="0" name=""/>
        <dsp:cNvSpPr/>
      </dsp:nvSpPr>
      <dsp:spPr>
        <a:xfrm>
          <a:off x="0" y="1251383"/>
          <a:ext cx="1043695" cy="62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Bacterias </a:t>
          </a:r>
        </a:p>
      </dsp:txBody>
      <dsp:txXfrm>
        <a:off x="0" y="1251383"/>
        <a:ext cx="1043695" cy="625233"/>
      </dsp:txXfrm>
    </dsp:sp>
    <dsp:sp modelId="{6A5B1A51-B938-47AA-9E75-B572C64936B8}">
      <dsp:nvSpPr>
        <dsp:cNvPr id="0" name=""/>
        <dsp:cNvSpPr/>
      </dsp:nvSpPr>
      <dsp:spPr>
        <a:xfrm>
          <a:off x="1089022" y="1261153"/>
          <a:ext cx="3021817" cy="19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Contagiosos</a:t>
          </a:r>
        </a:p>
      </dsp:txBody>
      <dsp:txXfrm>
        <a:off x="1089022" y="1261153"/>
        <a:ext cx="3021817" cy="195385"/>
      </dsp:txXfrm>
    </dsp:sp>
    <dsp:sp modelId="{0D14A39B-7686-47D3-8C7D-AAD74DF97199}">
      <dsp:nvSpPr>
        <dsp:cNvPr id="0" name=""/>
        <dsp:cNvSpPr/>
      </dsp:nvSpPr>
      <dsp:spPr>
        <a:xfrm>
          <a:off x="1043695" y="1456538"/>
          <a:ext cx="24174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361EA-72B1-41F0-8CD0-50D6FE185D31}">
      <dsp:nvSpPr>
        <dsp:cNvPr id="0" name=""/>
        <dsp:cNvSpPr/>
      </dsp:nvSpPr>
      <dsp:spPr>
        <a:xfrm>
          <a:off x="1089022" y="1466307"/>
          <a:ext cx="3021817" cy="19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Ambientales</a:t>
          </a:r>
        </a:p>
      </dsp:txBody>
      <dsp:txXfrm>
        <a:off x="1089022" y="1466307"/>
        <a:ext cx="3021817" cy="195385"/>
      </dsp:txXfrm>
    </dsp:sp>
    <dsp:sp modelId="{BADABA1F-343C-459D-855E-69ABB9F00AAB}">
      <dsp:nvSpPr>
        <dsp:cNvPr id="0" name=""/>
        <dsp:cNvSpPr/>
      </dsp:nvSpPr>
      <dsp:spPr>
        <a:xfrm>
          <a:off x="1043695" y="1661693"/>
          <a:ext cx="24174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F2857-1273-448E-968E-D27D42B6CA8E}">
      <dsp:nvSpPr>
        <dsp:cNvPr id="0" name=""/>
        <dsp:cNvSpPr/>
      </dsp:nvSpPr>
      <dsp:spPr>
        <a:xfrm>
          <a:off x="1089022" y="1671462"/>
          <a:ext cx="3021817" cy="19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Oportunistas </a:t>
          </a:r>
        </a:p>
      </dsp:txBody>
      <dsp:txXfrm>
        <a:off x="1089022" y="1671462"/>
        <a:ext cx="3021817" cy="195385"/>
      </dsp:txXfrm>
    </dsp:sp>
    <dsp:sp modelId="{35015F94-D52D-43E9-B9D4-6D96C161A897}">
      <dsp:nvSpPr>
        <dsp:cNvPr id="0" name=""/>
        <dsp:cNvSpPr/>
      </dsp:nvSpPr>
      <dsp:spPr>
        <a:xfrm>
          <a:off x="1043695" y="1866847"/>
          <a:ext cx="24174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4B3A2-894E-448E-B56E-2B4F95ED9E5C}">
      <dsp:nvSpPr>
        <dsp:cNvPr id="0" name=""/>
        <dsp:cNvSpPr/>
      </dsp:nvSpPr>
      <dsp:spPr>
        <a:xfrm>
          <a:off x="0" y="13373"/>
          <a:ext cx="4103111" cy="32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Enfermedades zoonóticas</a:t>
          </a:r>
        </a:p>
      </dsp:txBody>
      <dsp:txXfrm>
        <a:off x="15992" y="29365"/>
        <a:ext cx="4071127" cy="295616"/>
      </dsp:txXfrm>
    </dsp:sp>
    <dsp:sp modelId="{5DAA29BF-7A44-41D4-B084-FDA4F351518E}">
      <dsp:nvSpPr>
        <dsp:cNvPr id="0" name=""/>
        <dsp:cNvSpPr/>
      </dsp:nvSpPr>
      <dsp:spPr>
        <a:xfrm>
          <a:off x="0" y="381293"/>
          <a:ext cx="4103111" cy="32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Bacilos Gram positivos</a:t>
          </a:r>
        </a:p>
      </dsp:txBody>
      <dsp:txXfrm>
        <a:off x="15992" y="397285"/>
        <a:ext cx="4071127" cy="295616"/>
      </dsp:txXfrm>
    </dsp:sp>
    <dsp:sp modelId="{B3AC2710-D6D7-4238-9E85-F0DD4AD31B49}">
      <dsp:nvSpPr>
        <dsp:cNvPr id="0" name=""/>
        <dsp:cNvSpPr/>
      </dsp:nvSpPr>
      <dsp:spPr>
        <a:xfrm>
          <a:off x="0" y="708893"/>
          <a:ext cx="4103111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74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Heces, </a:t>
          </a:r>
          <a:r>
            <a:rPr lang="es-EC" sz="1100" kern="1200" dirty="0" err="1"/>
            <a:t>potreraje</a:t>
          </a:r>
          <a:r>
            <a:rPr lang="es-EC" sz="1100" kern="1200" dirty="0"/>
            <a:t>, plantas y suelo </a:t>
          </a:r>
        </a:p>
      </dsp:txBody>
      <dsp:txXfrm>
        <a:off x="0" y="708893"/>
        <a:ext cx="4103111" cy="231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A1F0-9A32-4F5A-B6F5-B1FABA9DB182}">
      <dsp:nvSpPr>
        <dsp:cNvPr id="0" name=""/>
        <dsp:cNvSpPr/>
      </dsp:nvSpPr>
      <dsp:spPr>
        <a:xfrm>
          <a:off x="0" y="0"/>
          <a:ext cx="2011749" cy="54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Condiciones estresantes </a:t>
          </a:r>
        </a:p>
      </dsp:txBody>
      <dsp:txXfrm>
        <a:off x="15882" y="15882"/>
        <a:ext cx="1451278" cy="510499"/>
      </dsp:txXfrm>
    </dsp:sp>
    <dsp:sp modelId="{73931AE0-7FE6-4376-B3BC-31C5D7044E34}">
      <dsp:nvSpPr>
        <dsp:cNvPr id="0" name=""/>
        <dsp:cNvSpPr/>
      </dsp:nvSpPr>
      <dsp:spPr>
        <a:xfrm>
          <a:off x="355014" y="662767"/>
          <a:ext cx="2011749" cy="54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Endospora resistente </a:t>
          </a:r>
        </a:p>
      </dsp:txBody>
      <dsp:txXfrm>
        <a:off x="370896" y="678649"/>
        <a:ext cx="1272499" cy="510499"/>
      </dsp:txXfrm>
    </dsp:sp>
    <dsp:sp modelId="{9363FE91-E285-4267-9A4A-09BA9CCC1CEA}">
      <dsp:nvSpPr>
        <dsp:cNvPr id="0" name=""/>
        <dsp:cNvSpPr/>
      </dsp:nvSpPr>
      <dsp:spPr>
        <a:xfrm>
          <a:off x="1659277" y="426279"/>
          <a:ext cx="352471" cy="3524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>
        <a:off x="1738583" y="426279"/>
        <a:ext cx="193859" cy="26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13645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r">
              <a:defRPr sz="1100"/>
            </a:lvl1pPr>
          </a:lstStyle>
          <a:p>
            <a:fld id="{5688F513-517E-4CF4-875C-566F382BDF2E}" type="datetimeFigureOut">
              <a:rPr lang="es-ES" smtClean="0"/>
              <a:pPr/>
              <a:t>28/08/2019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l">
              <a:defRPr sz="11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13645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r">
              <a:defRPr sz="1100"/>
            </a:lvl1pPr>
          </a:lstStyle>
          <a:p>
            <a:fld id="{82D75A72-D475-4644-863B-4274F2D12A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1384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r">
              <a:defRPr sz="1300"/>
            </a:lvl1pPr>
          </a:lstStyle>
          <a:p>
            <a:fld id="{467A6AF2-C3A6-4EA1-BB42-D573A88196E2}" type="datetimeFigureOut">
              <a:rPr lang="es-ES" smtClean="0"/>
              <a:pPr/>
              <a:t>28/08/2019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4788" y="531813"/>
            <a:ext cx="3538537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37" tIns="45068" rIns="90137" bIns="4506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2812" y="3361612"/>
            <a:ext cx="7222490" cy="3184684"/>
          </a:xfrm>
          <a:prstGeom prst="rect">
            <a:avLst/>
          </a:prstGeom>
        </p:spPr>
        <p:txBody>
          <a:bodyPr vert="horz" lIns="90137" tIns="45068" rIns="90137" bIns="4506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l">
              <a:defRPr sz="13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1384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r">
              <a:defRPr sz="1300"/>
            </a:lvl1pPr>
          </a:lstStyle>
          <a:p>
            <a:fld id="{6A7441D7-C633-4324-86FF-E00342CAD51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s-EC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Paso </a:t>
            </a:r>
            <a:endParaRPr lang="es-EC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Lisis de células</a:t>
            </a:r>
          </a:p>
          <a:p>
            <a:pPr rtl="0" eaLnBrk="1" fontAlgn="t" latinLnBrk="0" hangingPunct="1"/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Ruptura</a:t>
            </a:r>
          </a:p>
          <a:p>
            <a:pPr rtl="0" eaLnBrk="1" fontAlgn="t" latinLnBrk="0" hangingPunct="1"/>
            <a:r>
              <a:rPr lang="es-EC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Desproteinización</a:t>
            </a:r>
            <a:endParaRPr lang="es-EC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Precipitación ADN</a:t>
            </a:r>
          </a:p>
          <a:p>
            <a:pPr rtl="0" eaLnBrk="1" fontAlgn="t" latinLnBrk="0" hangingPunct="1"/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Lavados con etanol 70%</a:t>
            </a:r>
          </a:p>
          <a:p>
            <a:pPr rtl="0" eaLnBrk="1" fontAlgn="t" latinLnBrk="0" hangingPunct="1"/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Solución</a:t>
            </a:r>
            <a:r>
              <a:rPr lang="es-EC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C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resuspensión</a:t>
            </a:r>
            <a:endParaRPr lang="es-EC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826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Poner diagrama</a:t>
            </a:r>
            <a:r>
              <a:rPr lang="es-EC" baseline="0" dirty="0"/>
              <a:t> de flujo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752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(Factos &amp; Estefanía, 2016; 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Amer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Aguilar, &amp; Maza, 2015; 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Lange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otros, 2015)</a:t>
            </a:r>
            <a:endParaRPr lang="es-EC" sz="1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017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(Rivas, 2017; Faz Tapia, 2018) (García y Sutherland,</a:t>
            </a:r>
            <a:r>
              <a:rPr lang="es-EC" baseline="0" dirty="0"/>
              <a:t> 1997</a:t>
            </a:r>
            <a:r>
              <a:rPr lang="es-EC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6976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Akpa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E, 2007;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Turnbull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1991; Thomas, y otros, 2013)</a:t>
            </a:r>
            <a:endParaRPr lang="es-EC" sz="1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0304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debilita la pared celular permitiendo la liberación del material interior de la célula,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lisis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conserve la estructura del ADN durante los pasos de ruptura y purificación,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(Thomas, y otros, 2013)</a:t>
            </a:r>
            <a:r>
              <a:rPr lang="es-EC" sz="1200" baseline="0" dirty="0">
                <a:latin typeface="+mn-lt"/>
                <a:ea typeface="+mn-ea"/>
              </a:rPr>
              <a:t> </a:t>
            </a:r>
            <a:r>
              <a:rPr lang="es-EC" sz="1200" dirty="0"/>
              <a:t> (Molina &amp; David, 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>
                <a:latin typeface="Times New Roman" panose="02020603050405020304" pitchFamily="18" charset="0"/>
              </a:rPr>
              <a:t>Graficos</a:t>
            </a:r>
            <a:r>
              <a:rPr lang="es-EC" dirty="0">
                <a:latin typeface="Times New Roman" panose="02020603050405020304" pitchFamily="18" charset="0"/>
              </a:rPr>
              <a:t> mas grandes, y poner calidad en vez de radio y quitar texto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729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(Bermúdez, y otros, 2017)</a:t>
            </a:r>
            <a:endParaRPr lang="es-EC" sz="1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328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/>
              <a:t>(Bermúdez, y otros, 2016)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018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Quinga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G. , 2012)                        (Thomas, y otros, 2013)</a:t>
            </a:r>
            <a:endParaRPr lang="es-EC" sz="1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5754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 extraer un ADN con buen rendimiento, pureza e integridad a partir de cultivos puros de bacilos Gram positivos, sin la necesidad de utilizar un kit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Fragmentos de oligonucleótidos de distintos pesos moleculares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673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8% consumo mensual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Lituma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2011)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                 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(Andrade &amp;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Sánches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2018)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         	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, 2015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)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1094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525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s-EC" dirty="0"/>
              <a:t>Bacterias en el medio ambiente juegan un rol importante en las infecciones mamarias</a:t>
            </a:r>
          </a:p>
          <a:p>
            <a:pPr lvl="0" rtl="0"/>
            <a:r>
              <a:rPr lang="es-EC" sz="1200" dirty="0" err="1"/>
              <a:t>Amer</a:t>
            </a:r>
            <a:r>
              <a:rPr lang="es-EC" sz="1200" dirty="0"/>
              <a:t>, Aguilar, &amp; Maza, 2015</a:t>
            </a:r>
          </a:p>
          <a:p>
            <a:pPr lvl="0" rtl="0"/>
            <a:r>
              <a:rPr lang="es-EC" sz="1200" dirty="0" err="1"/>
              <a:t>Amer</a:t>
            </a:r>
            <a:r>
              <a:rPr lang="es-EC" sz="1200" dirty="0"/>
              <a:t> S. , 2015</a:t>
            </a:r>
          </a:p>
          <a:p>
            <a:pPr lvl="0" rtl="0"/>
            <a:r>
              <a:rPr lang="es-EC" sz="1200" dirty="0"/>
              <a:t>Andrade &amp; </a:t>
            </a:r>
            <a:r>
              <a:rPr lang="es-EC" sz="1200" dirty="0" err="1"/>
              <a:t>Sánches</a:t>
            </a:r>
            <a:r>
              <a:rPr lang="es-EC" sz="1200" dirty="0"/>
              <a:t>, 2018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0915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(León, y otros, 2015)    </a:t>
            </a:r>
            <a:r>
              <a:rPr lang="es-EC" sz="1200" dirty="0"/>
              <a:t>(Ruiz, </a:t>
            </a:r>
            <a:r>
              <a:rPr lang="es-EC" sz="1200" dirty="0" err="1"/>
              <a:t>Bejar</a:t>
            </a:r>
            <a:r>
              <a:rPr lang="es-EC" sz="1200" dirty="0"/>
              <a:t>, </a:t>
            </a:r>
            <a:r>
              <a:rPr lang="es-EC" sz="1200" dirty="0" err="1"/>
              <a:t>Martinez</a:t>
            </a:r>
            <a:r>
              <a:rPr lang="es-EC" sz="1200" dirty="0"/>
              <a:t>, Llamas, &amp; Quesada, 2005)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6767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s-EC" dirty="0"/>
              <a:t>Ancestro común reciente. 16S rRNA diana de acción para antimicrobianos Mutaciones de resistencia, </a:t>
            </a:r>
            <a:r>
              <a:rPr lang="es-EC" dirty="0" err="1"/>
              <a:t>ancetro</a:t>
            </a:r>
            <a:r>
              <a:rPr lang="es-EC" dirty="0"/>
              <a:t> mas antiguo para b </a:t>
            </a:r>
            <a:r>
              <a:rPr lang="es-EC" dirty="0" err="1"/>
              <a:t>athracis</a:t>
            </a:r>
            <a:endParaRPr lang="es-EC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Brinkman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Leipe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2001)              (Bou, Fernández, García, Sáez, &amp;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Valdezate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2011),     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  <a:p>
            <a:r>
              <a:rPr lang="es-EC" dirty="0"/>
              <a:t>Poner</a:t>
            </a:r>
            <a:r>
              <a:rPr lang="es-EC" baseline="0" dirty="0"/>
              <a:t> que b </a:t>
            </a:r>
            <a:r>
              <a:rPr lang="es-EC" baseline="0" dirty="0" err="1"/>
              <a:t>amylequefaciens</a:t>
            </a:r>
            <a:r>
              <a:rPr lang="es-EC" baseline="0" dirty="0"/>
              <a:t> es </a:t>
            </a:r>
            <a:r>
              <a:rPr lang="es-EC" baseline="0" dirty="0" err="1"/>
              <a:t>eun</a:t>
            </a:r>
            <a:r>
              <a:rPr lang="es-EC" baseline="0" dirty="0"/>
              <a:t> sinónimo </a:t>
            </a:r>
            <a:r>
              <a:rPr lang="es-EC" baseline="0" dirty="0" err="1"/>
              <a:t>heterotrpipico</a:t>
            </a:r>
            <a:r>
              <a:rPr lang="es-EC" baseline="0" dirty="0"/>
              <a:t> de b </a:t>
            </a:r>
            <a:r>
              <a:rPr lang="es-EC" baseline="0" dirty="0" err="1"/>
              <a:t>velezensis</a:t>
            </a:r>
            <a:endParaRPr lang="es-EC" baseline="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312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dirty="0"/>
              <a:t>EN SALINERITO SE ECNONTRARON 3 ESPECIES DE BACILOS GRAM POSITIVOS,</a:t>
            </a:r>
            <a:r>
              <a:rPr lang="es-EC" sz="1200" baseline="0" dirty="0"/>
              <a:t> DE LOS 11 AISLADOS DE BACILLOS GRAM POSITIVOS ESPORULADOS EN CASOS DE MASTITIS EN LA COOPERTATIVA DE PRODUCCION AGROPECUARIA EL SALINERITO, 6 CORRESPONDEN A B ICHENIFORMIS, 4 BACILLUS SUBTILIS Y 1 BACILLUS VELEZENSIS.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5643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5705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los números en la </a:t>
            </a:r>
            <a:r>
              <a:rPr lang="es-EC"/>
              <a:t>tesis escrita</a:t>
            </a:r>
          </a:p>
        </p:txBody>
      </p:sp>
    </p:spTree>
    <p:extLst>
      <p:ext uri="{BB962C8B-B14F-4D97-AF65-F5344CB8AC3E}">
        <p14:creationId xmlns:p14="http://schemas.microsoft.com/office/powerpoint/2010/main" val="14695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Gazque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, 2008)</a:t>
            </a:r>
            <a:r>
              <a:rPr lang="es-EC" sz="1200" baseline="0" dirty="0">
                <a:latin typeface="+mn-lt"/>
                <a:cs typeface="+mn-cs"/>
              </a:rPr>
              <a:t> </a:t>
            </a:r>
            <a:r>
              <a:rPr lang="es-EC" alt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(Le </a:t>
            </a:r>
            <a:r>
              <a:rPr lang="es-EC" alt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Maréchal</a:t>
            </a:r>
            <a:r>
              <a:rPr lang="es-EC" alt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, 2011) 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Bonifaz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Conlago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, 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alt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Amer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S. , 2015) (Andrade, y otros, 2017)</a:t>
            </a:r>
            <a:endParaRPr lang="es-EC" sz="1200" dirty="0"/>
          </a:p>
          <a:p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68041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Las</a:t>
            </a:r>
            <a:r>
              <a:rPr lang="es-EC" baseline="0" dirty="0"/>
              <a:t> </a:t>
            </a:r>
            <a:r>
              <a:rPr lang="es-EC" baseline="0" dirty="0" err="1"/>
              <a:t>endosporas</a:t>
            </a:r>
            <a:r>
              <a:rPr lang="es-EC" baseline="0" dirty="0"/>
              <a:t> pueden ser elipsoidales o cilíndricas,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Turnbull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1991) (</a:t>
            </a:r>
            <a:r>
              <a:rPr lang="es-EC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Swartz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C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Petersson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2016) (</a:t>
            </a:r>
            <a:r>
              <a:rPr lang="es-EC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 , 2015)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749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También corresponde realizar la identificación del agente causal de la infección, para proponer un método efectivo de control 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Amer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Aguilar, &amp; Maza, 2015). </a:t>
            </a:r>
            <a:endParaRPr lang="es-EC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774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Origen de muestras… o sitio de donde </a:t>
            </a:r>
            <a:r>
              <a:rPr lang="es-EC" dirty="0" err="1"/>
              <a:t>provienenlas</a:t>
            </a:r>
            <a:r>
              <a:rPr lang="es-EC" dirty="0"/>
              <a:t> muestras</a:t>
            </a:r>
          </a:p>
        </p:txBody>
      </p:sp>
    </p:spTree>
    <p:extLst>
      <p:ext uri="{BB962C8B-B14F-4D97-AF65-F5344CB8AC3E}">
        <p14:creationId xmlns:p14="http://schemas.microsoft.com/office/powerpoint/2010/main" val="339375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/>
              <a:t>(</a:t>
            </a:r>
            <a:r>
              <a:rPr lang="es-EC" sz="1200" dirty="0" err="1"/>
              <a:t>Quinga</a:t>
            </a:r>
            <a:r>
              <a:rPr lang="es-EC" sz="1200" dirty="0"/>
              <a:t> G. , 2012)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773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3180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16.xml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6.xml"/><Relationship Id="rId11" Type="http://schemas.openxmlformats.org/officeDocument/2006/relationships/image" Target="../media/image34.png"/><Relationship Id="rId5" Type="http://schemas.openxmlformats.org/officeDocument/2006/relationships/diagramData" Target="../diagrams/data16.xml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diagramDrawing" Target="../diagrams/drawing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6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37.png"/><Relationship Id="rId9" Type="http://schemas.microsoft.com/office/2007/relationships/diagramDrawing" Target="../diagrams/drawing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image" Target="../media/image38.png"/><Relationship Id="rId7" Type="http://schemas.openxmlformats.org/officeDocument/2006/relationships/diagramData" Target="../diagrams/data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diagramDrawing" Target="../diagrams/drawing18.xml"/><Relationship Id="rId5" Type="http://schemas.openxmlformats.org/officeDocument/2006/relationships/image" Target="../media/image40.png"/><Relationship Id="rId10" Type="http://schemas.openxmlformats.org/officeDocument/2006/relationships/diagramColors" Target="../diagrams/colors18.xml"/><Relationship Id="rId4" Type="http://schemas.openxmlformats.org/officeDocument/2006/relationships/image" Target="../media/image39.png"/><Relationship Id="rId9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notesSlide" Target="../notesSlides/notesSlide15.xml"/><Relationship Id="rId7" Type="http://schemas.openxmlformats.org/officeDocument/2006/relationships/diagramLayout" Target="../diagrams/layout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22.xml"/><Relationship Id="rId5" Type="http://schemas.openxmlformats.org/officeDocument/2006/relationships/image" Target="../media/image42.emf"/><Relationship Id="rId10" Type="http://schemas.microsoft.com/office/2007/relationships/diagramDrawing" Target="../diagrams/drawing22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notesSlide" Target="../notesSlides/notesSlide16.xml"/><Relationship Id="rId7" Type="http://schemas.openxmlformats.org/officeDocument/2006/relationships/diagramLayout" Target="../diagrams/layout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23.xml"/><Relationship Id="rId5" Type="http://schemas.openxmlformats.org/officeDocument/2006/relationships/image" Target="../media/image43.emf"/><Relationship Id="rId10" Type="http://schemas.microsoft.com/office/2007/relationships/diagramDrawing" Target="../diagrams/drawing23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47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diagramDrawing" Target="../diagrams/drawing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diagramColors" Target="../diagrams/colors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5.xml"/><Relationship Id="rId11" Type="http://schemas.openxmlformats.org/officeDocument/2006/relationships/diagramQuickStyle" Target="../diagrams/quickStyle26.xml"/><Relationship Id="rId5" Type="http://schemas.openxmlformats.org/officeDocument/2006/relationships/diagramQuickStyle" Target="../diagrams/quickStyle25.xml"/><Relationship Id="rId10" Type="http://schemas.openxmlformats.org/officeDocument/2006/relationships/diagramLayout" Target="../diagrams/layout26.xml"/><Relationship Id="rId4" Type="http://schemas.openxmlformats.org/officeDocument/2006/relationships/diagramLayout" Target="../diagrams/layout25.xml"/><Relationship Id="rId9" Type="http://schemas.openxmlformats.org/officeDocument/2006/relationships/diagramData" Target="../diagrams/data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image" Target="../media/image10.png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7305" y="1196752"/>
            <a:ext cx="8554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DEPARTAMENTO DE CIENCIAS DE LA VIDA Y LA AGRICULTURA</a:t>
            </a:r>
          </a:p>
          <a:p>
            <a:pPr algn="ctr"/>
            <a:r>
              <a:rPr lang="es-EC" b="1" dirty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endParaRPr lang="es-EC" b="1" dirty="0"/>
          </a:p>
          <a:p>
            <a:pPr algn="ctr"/>
            <a:r>
              <a:rPr lang="es-EC" b="1" dirty="0"/>
              <a:t>TRABAJO DE TITULACIÓN, PREVIO A LA OBTENCIÓN DEL TÍTULO DE INGENIERA EN BIOTECNOLOGÍA</a:t>
            </a:r>
          </a:p>
          <a:p>
            <a:pPr algn="ctr"/>
            <a:endParaRPr lang="es-EC" sz="2000" b="1" dirty="0"/>
          </a:p>
          <a:p>
            <a:pPr algn="ctr"/>
            <a:r>
              <a:rPr lang="es-EC" sz="2000" b="1" dirty="0"/>
              <a:t>“</a:t>
            </a:r>
            <a:r>
              <a:rPr lang="es-EC" sz="1600" b="1" dirty="0"/>
              <a:t>IDENTIFICACIÓN MOLECULAR DE BACILOS GRAM POSITIVOS AISLADOS DE MUESTRAS DE LECHE DE VACAS CON </a:t>
            </a:r>
            <a:r>
              <a:rPr lang="es-EC" sz="1600" b="1"/>
              <a:t>MASTITIS EN, </a:t>
            </a:r>
            <a:r>
              <a:rPr lang="es-EC" sz="1600" b="1" dirty="0"/>
              <a:t>LA COOPERATIVA DE PRODUCCIÓN AGROPECUARIA “EL SALINERITO”, PROVINCIA BOLÍVAR-ECUADOR”</a:t>
            </a:r>
            <a:endParaRPr lang="es-EC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99592" y="428438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Elaborado por</a:t>
            </a:r>
          </a:p>
          <a:p>
            <a:pPr algn="ctr"/>
            <a:r>
              <a:rPr lang="es-EC" dirty="0"/>
              <a:t>Navarrete García, Katherine Vanessa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50472" y="4967590"/>
            <a:ext cx="26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/>
              <a:t>Directora</a:t>
            </a:r>
          </a:p>
          <a:p>
            <a:pPr algn="ctr"/>
            <a:r>
              <a:rPr lang="es-EC" sz="1400" dirty="0" err="1"/>
              <a:t>Mgs</a:t>
            </a:r>
            <a:r>
              <a:rPr lang="es-EC" sz="1400" dirty="0"/>
              <a:t>. Koch Kaiser, Alma Rosel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20534" y="764704"/>
            <a:ext cx="251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  Extracción de ADN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955497"/>
            <a:ext cx="1080120" cy="23512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2362489"/>
            <a:ext cx="864096" cy="1778633"/>
          </a:xfrm>
          <a:prstGeom prst="rect">
            <a:avLst/>
          </a:prstGeom>
        </p:spPr>
      </p:pic>
      <p:sp>
        <p:nvSpPr>
          <p:cNvPr id="11" name="Flecha curvada hacia la derecha 10"/>
          <p:cNvSpPr/>
          <p:nvPr/>
        </p:nvSpPr>
        <p:spPr>
          <a:xfrm>
            <a:off x="4499810" y="2722528"/>
            <a:ext cx="429462" cy="4455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49524" y="3379662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14500rpm</a:t>
            </a:r>
          </a:p>
          <a:p>
            <a:pPr algn="ctr"/>
            <a:r>
              <a:rPr lang="es-EC" sz="1100" dirty="0"/>
              <a:t>3 min</a:t>
            </a:r>
          </a:p>
        </p:txBody>
      </p:sp>
      <p:sp>
        <p:nvSpPr>
          <p:cNvPr id="15" name="Elipse 14"/>
          <p:cNvSpPr/>
          <p:nvPr/>
        </p:nvSpPr>
        <p:spPr>
          <a:xfrm>
            <a:off x="6948264" y="3783510"/>
            <a:ext cx="216024" cy="338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>
            <a:off x="3574945" y="3209284"/>
            <a:ext cx="2568611" cy="13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en U 16"/>
          <p:cNvSpPr/>
          <p:nvPr/>
        </p:nvSpPr>
        <p:spPr>
          <a:xfrm flipH="1" flipV="1">
            <a:off x="2766264" y="4247562"/>
            <a:ext cx="4326016" cy="310374"/>
          </a:xfrm>
          <a:prstGeom prst="uturnArrow">
            <a:avLst>
              <a:gd name="adj1" fmla="val 25000"/>
              <a:gd name="adj2" fmla="val 19024"/>
              <a:gd name="adj3" fmla="val 18028"/>
              <a:gd name="adj4" fmla="val 43750"/>
              <a:gd name="adj5" fmla="val 92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37520">
            <a:off x="920387" y="1543628"/>
            <a:ext cx="617071" cy="206213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766264" y="3876540"/>
            <a:ext cx="77544" cy="1216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Elipse 17"/>
          <p:cNvSpPr/>
          <p:nvPr/>
        </p:nvSpPr>
        <p:spPr>
          <a:xfrm>
            <a:off x="2870374" y="3861048"/>
            <a:ext cx="77544" cy="1216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Elipse 18"/>
          <p:cNvSpPr/>
          <p:nvPr/>
        </p:nvSpPr>
        <p:spPr>
          <a:xfrm>
            <a:off x="2803383" y="4005596"/>
            <a:ext cx="77544" cy="1216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7092280" y="197768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32200" y="637284"/>
            <a:ext cx="251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  Extracción de ADN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7092280" y="197768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148154"/>
            <a:ext cx="1114662" cy="12727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1213194"/>
            <a:ext cx="1155247" cy="110331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805975" y="5017575"/>
            <a:ext cx="1418978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200" dirty="0"/>
              <a:t>Leer en Nanodrop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5853" y="4653136"/>
            <a:ext cx="1391773" cy="80855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068734" y="5032964"/>
            <a:ext cx="1311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Gel agarosa 0,8%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438" y="1505548"/>
            <a:ext cx="504056" cy="79208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283309"/>
            <a:ext cx="576064" cy="106557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38161">
            <a:off x="736619" y="1122348"/>
            <a:ext cx="296951" cy="118780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765" y="1143878"/>
            <a:ext cx="838002" cy="1257002"/>
          </a:xfrm>
          <a:prstGeom prst="rect">
            <a:avLst/>
          </a:prstGeom>
        </p:spPr>
      </p:pic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30284"/>
              </p:ext>
            </p:extLst>
          </p:nvPr>
        </p:nvGraphicFramePr>
        <p:xfrm>
          <a:off x="545666" y="2872075"/>
          <a:ext cx="8274805" cy="1280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4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CTAB/CAI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dirty="0"/>
                        <a:t>CTAB,</a:t>
                      </a:r>
                      <a:r>
                        <a:rPr lang="es-EC" sz="1200" b="0" baseline="0" dirty="0"/>
                        <a:t> Tris </a:t>
                      </a:r>
                      <a:r>
                        <a:rPr lang="es-EC" sz="1200" b="0" baseline="0" dirty="0" err="1"/>
                        <a:t>HCl</a:t>
                      </a:r>
                      <a:r>
                        <a:rPr lang="es-EC" sz="1200" b="0" baseline="0" dirty="0"/>
                        <a:t>, EDTA, </a:t>
                      </a:r>
                      <a:r>
                        <a:rPr lang="es-EC" sz="1200" b="0" baseline="0" dirty="0" err="1"/>
                        <a:t>NaCl</a:t>
                      </a:r>
                      <a:r>
                        <a:rPr lang="es-EC" sz="1200" b="0" baseline="0" dirty="0"/>
                        <a:t>, </a:t>
                      </a:r>
                      <a:r>
                        <a:rPr lang="es-EC" sz="1200" b="0" baseline="0" dirty="0" err="1"/>
                        <a:t>Sarkosyl</a:t>
                      </a:r>
                      <a:endParaRPr lang="es-EC" sz="1200" b="0" dirty="0"/>
                    </a:p>
                    <a:p>
                      <a:endParaRPr lang="es-EC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dirty="0"/>
                        <a:t>Mecánica</a:t>
                      </a:r>
                    </a:p>
                    <a:p>
                      <a:endParaRPr lang="es-EC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dirty="0"/>
                        <a:t>CAI 24:1</a:t>
                      </a:r>
                    </a:p>
                    <a:p>
                      <a:endParaRPr lang="es-EC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dirty="0"/>
                        <a:t>toda noche</a:t>
                      </a:r>
                    </a:p>
                    <a:p>
                      <a:endParaRPr lang="es-EC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dirty="0"/>
                        <a:t>Buffer</a:t>
                      </a:r>
                      <a:r>
                        <a:rPr lang="es-EC" sz="1200" b="0" baseline="0" dirty="0"/>
                        <a:t> TE</a:t>
                      </a:r>
                      <a:endParaRPr lang="es-EC" sz="1200" b="0" dirty="0"/>
                    </a:p>
                    <a:p>
                      <a:endParaRPr lang="es-EC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b="1" dirty="0"/>
                        <a:t>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EDTA, solución de</a:t>
                      </a:r>
                      <a:r>
                        <a:rPr lang="es-EC" sz="1200" baseline="0" dirty="0"/>
                        <a:t> lisis de núcleo</a:t>
                      </a:r>
                      <a:endParaRPr lang="es-EC" sz="1200" dirty="0"/>
                    </a:p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Enzimática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(Lisozima)</a:t>
                      </a:r>
                    </a:p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Solución de precipitación</a:t>
                      </a:r>
                    </a:p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5</a:t>
                      </a:r>
                      <a:r>
                        <a:rPr lang="es-EC" sz="1200" baseline="0" dirty="0"/>
                        <a:t> min</a:t>
                      </a:r>
                      <a:endParaRPr lang="es-EC" sz="1200" dirty="0"/>
                    </a:p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/>
                        <a:t>Solución de rehidratación </a:t>
                      </a:r>
                    </a:p>
                    <a:p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Conector recto de flecha 35"/>
          <p:cNvCxnSpPr>
            <a:stCxn id="25" idx="3"/>
          </p:cNvCxnSpPr>
          <p:nvPr/>
        </p:nvCxnSpPr>
        <p:spPr>
          <a:xfrm flipV="1">
            <a:off x="3224953" y="5156074"/>
            <a:ext cx="10429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31" idx="3"/>
            <a:endCxn id="30" idx="1"/>
          </p:cNvCxnSpPr>
          <p:nvPr/>
        </p:nvCxnSpPr>
        <p:spPr>
          <a:xfrm>
            <a:off x="1014992" y="1788164"/>
            <a:ext cx="676688" cy="2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30" idx="3"/>
            <a:endCxn id="22" idx="1"/>
          </p:cNvCxnSpPr>
          <p:nvPr/>
        </p:nvCxnSpPr>
        <p:spPr>
          <a:xfrm flipV="1">
            <a:off x="2267744" y="1784521"/>
            <a:ext cx="360040" cy="31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3404315" y="1712310"/>
            <a:ext cx="425183" cy="3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23" idx="3"/>
          </p:cNvCxnSpPr>
          <p:nvPr/>
        </p:nvCxnSpPr>
        <p:spPr>
          <a:xfrm flipV="1">
            <a:off x="5007167" y="1764852"/>
            <a:ext cx="2599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>
            <a:off x="6275576" y="1746489"/>
            <a:ext cx="353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>
            <a:off x="7635765" y="1764852"/>
            <a:ext cx="353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/>
          <p:cNvSpPr/>
          <p:nvPr/>
        </p:nvSpPr>
        <p:spPr>
          <a:xfrm>
            <a:off x="6673279" y="1676668"/>
            <a:ext cx="278821" cy="139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Rectángulo 57"/>
          <p:cNvSpPr/>
          <p:nvPr/>
        </p:nvSpPr>
        <p:spPr>
          <a:xfrm>
            <a:off x="7319950" y="1605230"/>
            <a:ext cx="278821" cy="139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718" y="1517290"/>
            <a:ext cx="636113" cy="54275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579" y="1428096"/>
            <a:ext cx="289613" cy="24710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167" y="2004159"/>
            <a:ext cx="235228" cy="20070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5422985" y="1087600"/>
            <a:ext cx="9653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err="1"/>
              <a:t>Isopropanol</a:t>
            </a:r>
            <a:r>
              <a:rPr lang="es-EC" sz="1050" dirty="0"/>
              <a:t>, </a:t>
            </a:r>
          </a:p>
          <a:p>
            <a:r>
              <a:rPr lang="es-EC" sz="1050" dirty="0"/>
              <a:t>-20°C 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2771800" y="2209453"/>
            <a:ext cx="632515" cy="239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Rectángulo 63"/>
          <p:cNvSpPr/>
          <p:nvPr/>
        </p:nvSpPr>
        <p:spPr>
          <a:xfrm>
            <a:off x="8109603" y="2132856"/>
            <a:ext cx="50789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313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-499876" y="46909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Reacción en Cadena de la Polimerasa (PCR).</a:t>
            </a:r>
            <a:endParaRPr lang="es-EC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96678575"/>
              </p:ext>
            </p:extLst>
          </p:nvPr>
        </p:nvGraphicFramePr>
        <p:xfrm>
          <a:off x="971600" y="2132856"/>
          <a:ext cx="7200800" cy="159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3159302" y="1252728"/>
            <a:ext cx="28013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Taq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® Green Master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Mix</a:t>
            </a:r>
            <a:endParaRPr lang="es-EC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7092280" y="139306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02" y="3910128"/>
            <a:ext cx="2348802" cy="13645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563888" y="5399638"/>
            <a:ext cx="1346141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b="1" dirty="0"/>
              <a:t>Gel agarosa 1,5%</a:t>
            </a:r>
          </a:p>
        </p:txBody>
      </p:sp>
    </p:spTree>
    <p:extLst>
      <p:ext uri="{BB962C8B-B14F-4D97-AF65-F5344CB8AC3E}">
        <p14:creationId xmlns:p14="http://schemas.microsoft.com/office/powerpoint/2010/main" val="233747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-251766" y="507196"/>
            <a:ext cx="2565126" cy="515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Secuenciación </a:t>
            </a:r>
            <a:endParaRPr lang="es-EC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2271087"/>
            <a:ext cx="4134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2" algn="just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Evaluación de similitud y homología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7092280" y="139306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86" y="1321664"/>
            <a:ext cx="1591139" cy="8288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15" y="3767350"/>
            <a:ext cx="1747731" cy="9074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906" y="1139273"/>
            <a:ext cx="1800200" cy="1193611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671019765"/>
              </p:ext>
            </p:extLst>
          </p:nvPr>
        </p:nvGraphicFramePr>
        <p:xfrm>
          <a:off x="652814" y="765087"/>
          <a:ext cx="3321092" cy="175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Flecha derecha 12"/>
          <p:cNvSpPr/>
          <p:nvPr/>
        </p:nvSpPr>
        <p:spPr>
          <a:xfrm>
            <a:off x="5932298" y="1587733"/>
            <a:ext cx="864096" cy="29668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983613"/>
            <a:ext cx="3209232" cy="31409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7" y="3880466"/>
            <a:ext cx="216024" cy="1953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005064"/>
            <a:ext cx="216024" cy="1953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215" y="1321664"/>
            <a:ext cx="8496944" cy="417646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796394" y="2084265"/>
            <a:ext cx="1520022" cy="186821"/>
          </a:xfrm>
          <a:prstGeom prst="ellipse">
            <a:avLst/>
          </a:prstGeom>
          <a:noFill/>
          <a:ln>
            <a:solidFill>
              <a:srgbClr val="FF2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3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89291" y="620688"/>
            <a:ext cx="2819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2" algn="just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Análisis de filogenia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4102" y="2460573"/>
            <a:ext cx="2454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algn="just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Análisis estadístico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7092280" y="139306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82353"/>
            <a:ext cx="2914925" cy="13727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12" y="3140968"/>
            <a:ext cx="2143125" cy="2143125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15589657"/>
              </p:ext>
            </p:extLst>
          </p:nvPr>
        </p:nvGraphicFramePr>
        <p:xfrm>
          <a:off x="3492388" y="121727"/>
          <a:ext cx="5328084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Elipse 10"/>
          <p:cNvSpPr/>
          <p:nvPr/>
        </p:nvSpPr>
        <p:spPr>
          <a:xfrm>
            <a:off x="2829005" y="3952854"/>
            <a:ext cx="5991467" cy="5193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T-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student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para dos muestras no relacionadas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127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83F25B-28D4-4B13-B5D0-4118B0036F20}"/>
              </a:ext>
            </a:extLst>
          </p:cNvPr>
          <p:cNvSpPr/>
          <p:nvPr/>
        </p:nvSpPr>
        <p:spPr>
          <a:xfrm>
            <a:off x="-36512" y="948109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Tinción Gram y aislamiento de cultivos mixtos</a:t>
            </a:r>
            <a:endParaRPr lang="es-EC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2339752" y="197768"/>
            <a:ext cx="439248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080" y="2492896"/>
            <a:ext cx="2902768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2492896"/>
            <a:ext cx="2736304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492896"/>
            <a:ext cx="280831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047476600"/>
              </p:ext>
            </p:extLst>
          </p:nvPr>
        </p:nvGraphicFramePr>
        <p:xfrm>
          <a:off x="1373808" y="1444768"/>
          <a:ext cx="7320036" cy="106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ángulo 2"/>
          <p:cNvSpPr/>
          <p:nvPr/>
        </p:nvSpPr>
        <p:spPr>
          <a:xfrm>
            <a:off x="301080" y="5088141"/>
            <a:ext cx="8375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a) Bacilos Gram positivos                         b) Esporas y bacilos Gram positivos          c) Cultivo mixto</a:t>
            </a:r>
            <a:endParaRPr lang="es-EC" sz="1400" dirty="0"/>
          </a:p>
        </p:txBody>
      </p:sp>
      <p:sp>
        <p:nvSpPr>
          <p:cNvPr id="4" name="Rectángulo 3"/>
          <p:cNvSpPr/>
          <p:nvPr/>
        </p:nvSpPr>
        <p:spPr>
          <a:xfrm>
            <a:off x="301080" y="2047741"/>
            <a:ext cx="8719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Tinción Gram 100X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2565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F9CDC739-BBEA-490C-A284-1CECEF898BC9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1BB72C-F163-4512-98C4-CD9B9D7ACE60}"/>
              </a:ext>
            </a:extLst>
          </p:cNvPr>
          <p:cNvSpPr/>
          <p:nvPr/>
        </p:nvSpPr>
        <p:spPr>
          <a:xfrm>
            <a:off x="251520" y="692696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  Establecimiento de condiciones óptimas de cultivo</a:t>
            </a:r>
            <a:endParaRPr lang="es-EC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605863"/>
              </p:ext>
            </p:extLst>
          </p:nvPr>
        </p:nvGraphicFramePr>
        <p:xfrm>
          <a:off x="611560" y="3482301"/>
          <a:ext cx="7886697" cy="21336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Muestra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28°C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Formación de nata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Formación de nata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Formación de nata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040327"/>
            <a:ext cx="3026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 Evaluación de temperatura óptima</a:t>
            </a:r>
            <a:endParaRPr kumimoji="0" lang="es-EC" altLang="es-EC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88701228"/>
              </p:ext>
            </p:extLst>
          </p:nvPr>
        </p:nvGraphicFramePr>
        <p:xfrm>
          <a:off x="1282344" y="1787311"/>
          <a:ext cx="3175471" cy="133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4535996" y="5462730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Preethirani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otros, 2015; 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Amer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 , 2015; 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Kabir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otros, 2001)</a:t>
            </a:r>
            <a:endParaRPr lang="es-EC" sz="12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923928" y="3501008"/>
            <a:ext cx="2016224" cy="1871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3" name="Conector angular 12"/>
          <p:cNvCxnSpPr>
            <a:endCxn id="7" idx="1"/>
          </p:cNvCxnSpPr>
          <p:nvPr/>
        </p:nvCxnSpPr>
        <p:spPr>
          <a:xfrm rot="5400000">
            <a:off x="4556986" y="5351490"/>
            <a:ext cx="228750" cy="270730"/>
          </a:xfrm>
          <a:prstGeom prst="bentConnector4">
            <a:avLst>
              <a:gd name="adj1" fmla="val 19727"/>
              <a:gd name="adj2" fmla="val 18443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3" y="1265280"/>
            <a:ext cx="2876503" cy="1973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21964" y="2146182"/>
            <a:ext cx="258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2       1          2       0</a:t>
            </a:r>
          </a:p>
        </p:txBody>
      </p:sp>
    </p:spTree>
    <p:extLst>
      <p:ext uri="{BB962C8B-B14F-4D97-AF65-F5344CB8AC3E}">
        <p14:creationId xmlns:p14="http://schemas.microsoft.com/office/powerpoint/2010/main" val="3769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F9CDC739-BBEA-490C-A284-1CECEF898BC9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61653"/>
              </p:ext>
            </p:extLst>
          </p:nvPr>
        </p:nvGraphicFramePr>
        <p:xfrm>
          <a:off x="429716" y="1043496"/>
          <a:ext cx="7886700" cy="2438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9705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Muestra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Medio LB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Caldo Nutriente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Medio Caseína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Infusión de cerebro y corazón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Formación de nata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Formación de nata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Formación de nata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Turbidez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Formación de nata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256" y="562214"/>
            <a:ext cx="36358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 Evaluación de medios de cultivo a 48 horas</a:t>
            </a:r>
            <a:endParaRPr kumimoji="0" lang="es-EC" altLang="es-EC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26597365"/>
              </p:ext>
            </p:extLst>
          </p:nvPr>
        </p:nvGraphicFramePr>
        <p:xfrm>
          <a:off x="1175742" y="3933056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4536670" y="3481263"/>
            <a:ext cx="212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Preethirani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otros, 2015)</a:t>
            </a:r>
            <a:endParaRPr lang="es-EC" sz="1400" dirty="0"/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2184893113"/>
              </p:ext>
            </p:extLst>
          </p:nvPr>
        </p:nvGraphicFramePr>
        <p:xfrm>
          <a:off x="358573" y="5373216"/>
          <a:ext cx="820891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Elipse 10"/>
          <p:cNvSpPr/>
          <p:nvPr/>
        </p:nvSpPr>
        <p:spPr>
          <a:xfrm>
            <a:off x="6236771" y="4293096"/>
            <a:ext cx="1287557" cy="51935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Esporas</a:t>
            </a:r>
            <a:endParaRPr lang="es-EC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5568230" y="4170621"/>
            <a:ext cx="668541" cy="41050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endCxn id="11" idx="2"/>
          </p:cNvCxnSpPr>
          <p:nvPr/>
        </p:nvCxnSpPr>
        <p:spPr>
          <a:xfrm flipV="1">
            <a:off x="5568230" y="4552772"/>
            <a:ext cx="668541" cy="25012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Flecha abajo 20"/>
          <p:cNvSpPr/>
          <p:nvPr/>
        </p:nvSpPr>
        <p:spPr>
          <a:xfrm>
            <a:off x="5568230" y="4293096"/>
            <a:ext cx="45719" cy="384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redondeado 22"/>
          <p:cNvSpPr/>
          <p:nvPr/>
        </p:nvSpPr>
        <p:spPr>
          <a:xfrm>
            <a:off x="6443343" y="1043496"/>
            <a:ext cx="1873073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Conector angular 24"/>
          <p:cNvCxnSpPr>
            <a:stCxn id="23" idx="2"/>
            <a:endCxn id="8" idx="3"/>
          </p:cNvCxnSpPr>
          <p:nvPr/>
        </p:nvCxnSpPr>
        <p:spPr>
          <a:xfrm rot="5400000">
            <a:off x="6942996" y="3198268"/>
            <a:ext cx="153256" cy="72051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echa abajo 26"/>
          <p:cNvSpPr/>
          <p:nvPr/>
        </p:nvSpPr>
        <p:spPr>
          <a:xfrm flipV="1">
            <a:off x="3275856" y="5313046"/>
            <a:ext cx="288032" cy="5642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abajo 27"/>
          <p:cNvSpPr/>
          <p:nvPr/>
        </p:nvSpPr>
        <p:spPr>
          <a:xfrm flipV="1">
            <a:off x="6300192" y="5229200"/>
            <a:ext cx="288032" cy="5642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10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BA118B-D8E4-4672-A31A-63CBE9D263CF}"/>
              </a:ext>
            </a:extLst>
          </p:cNvPr>
          <p:cNvSpPr/>
          <p:nvPr/>
        </p:nvSpPr>
        <p:spPr>
          <a:xfrm>
            <a:off x="-108520" y="5267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Estandarización  del método de extracción de ADN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5D45E-C518-4A2F-A947-24C10E2F1449}"/>
              </a:ext>
            </a:extLst>
          </p:cNvPr>
          <p:cNvSpPr/>
          <p:nvPr/>
        </p:nvSpPr>
        <p:spPr>
          <a:xfrm>
            <a:off x="2343063" y="3356992"/>
            <a:ext cx="35672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899592" y="981754"/>
            <a:ext cx="272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3.1 Composición del buffer de lisis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94096"/>
              </p:ext>
            </p:extLst>
          </p:nvPr>
        </p:nvGraphicFramePr>
        <p:xfrm>
          <a:off x="1043607" y="2269030"/>
          <a:ext cx="7130103" cy="395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r:id="rId4" imgW="5450294" imgH="3027815" progId="Prism8.Document">
                  <p:embed/>
                </p:oleObj>
              </mc:Choice>
              <mc:Fallback>
                <p:oleObj r:id="rId4" imgW="5450294" imgH="3027815" progId="Prism8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2269030"/>
                        <a:ext cx="7130103" cy="3957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00638" y="1528788"/>
            <a:ext cx="117549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136801302"/>
              </p:ext>
            </p:extLst>
          </p:nvPr>
        </p:nvGraphicFramePr>
        <p:xfrm>
          <a:off x="2182937" y="1564521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2082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38983"/>
              </p:ext>
            </p:extLst>
          </p:nvPr>
        </p:nvGraphicFramePr>
        <p:xfrm>
          <a:off x="414164" y="836712"/>
          <a:ext cx="3869804" cy="52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4" imgW="2866320" imgH="4006714" progId="Prism8.Document">
                  <p:embed/>
                </p:oleObj>
              </mc:Choice>
              <mc:Fallback>
                <p:oleObj r:id="rId4" imgW="2866320" imgH="4006714" progId="Prism8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64" y="836712"/>
                        <a:ext cx="3869804" cy="52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4702985"/>
              </p:ext>
            </p:extLst>
          </p:nvPr>
        </p:nvGraphicFramePr>
        <p:xfrm>
          <a:off x="5436096" y="2204864"/>
          <a:ext cx="3528392" cy="200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139952" y="2542026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rgbClr val="FF0000"/>
                </a:solidFill>
              </a:rPr>
              <a:t>Radio óptimo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97768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7744" y="5486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Calidad</a:t>
            </a:r>
          </a:p>
        </p:txBody>
      </p:sp>
    </p:spTree>
    <p:extLst>
      <p:ext uri="{BB962C8B-B14F-4D97-AF65-F5344CB8AC3E}">
        <p14:creationId xmlns:p14="http://schemas.microsoft.com/office/powerpoint/2010/main" val="334995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650B418-240E-47C2-8C25-92EC17687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245509"/>
              </p:ext>
            </p:extLst>
          </p:nvPr>
        </p:nvGraphicFramePr>
        <p:xfrm>
          <a:off x="3910225" y="344666"/>
          <a:ext cx="2871220" cy="316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407CDC2B-8DBC-4254-96E9-DC0CB5623F3E}"/>
              </a:ext>
            </a:extLst>
          </p:cNvPr>
          <p:cNvSpPr/>
          <p:nvPr/>
        </p:nvSpPr>
        <p:spPr>
          <a:xfrm>
            <a:off x="6448467" y="265212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sz="1400" dirty="0">
              <a:latin typeface="+mj-lt"/>
            </a:endParaRPr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3188792" y="133206"/>
            <a:ext cx="2881163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B2109-181C-42E6-AABD-AE09DEF6CA00}"/>
              </a:ext>
            </a:extLst>
          </p:cNvPr>
          <p:cNvSpPr/>
          <p:nvPr/>
        </p:nvSpPr>
        <p:spPr>
          <a:xfrm>
            <a:off x="6518617" y="2306660"/>
            <a:ext cx="2040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Times New Roman" panose="02020603050405020304" pitchFamily="18" charset="0"/>
              </a:rPr>
              <a:t>Controles sanitarios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8" y="826374"/>
            <a:ext cx="2241400" cy="1491932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AA901CB1-BF12-4907-A864-37F338012FF4}"/>
              </a:ext>
            </a:extLst>
          </p:cNvPr>
          <p:cNvSpPr/>
          <p:nvPr/>
        </p:nvSpPr>
        <p:spPr>
          <a:xfrm>
            <a:off x="1023359" y="1406711"/>
            <a:ext cx="585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8%                                                                           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6EB2109-181C-42E6-AABD-AE09DEF6CA00}"/>
              </a:ext>
            </a:extLst>
          </p:cNvPr>
          <p:cNvSpPr/>
          <p:nvPr/>
        </p:nvSpPr>
        <p:spPr>
          <a:xfrm>
            <a:off x="1315880" y="558017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ECUADOR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5611" y="655782"/>
            <a:ext cx="1987133" cy="171359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439" y="2748383"/>
            <a:ext cx="3289186" cy="3289186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2238849" y="1467913"/>
            <a:ext cx="3620889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Producción &gt;5 millones de litros en 2018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959081" y="289633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76,5%</a:t>
            </a:r>
            <a:endParaRPr lang="es-EC" b="1" dirty="0"/>
          </a:p>
        </p:txBody>
      </p:sp>
      <p:sp>
        <p:nvSpPr>
          <p:cNvPr id="43" name="Rectángulo 42"/>
          <p:cNvSpPr/>
          <p:nvPr/>
        </p:nvSpPr>
        <p:spPr>
          <a:xfrm>
            <a:off x="4685904" y="2675992"/>
            <a:ext cx="11187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Salinas de Guaranda</a:t>
            </a:r>
            <a:endParaRPr lang="es-EC" dirty="0"/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3950297631"/>
              </p:ext>
            </p:extLst>
          </p:nvPr>
        </p:nvGraphicFramePr>
        <p:xfrm>
          <a:off x="4309687" y="4268278"/>
          <a:ext cx="4249232" cy="1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45" name="Conector recto 44"/>
          <p:cNvCxnSpPr>
            <a:endCxn id="43" idx="1"/>
          </p:cNvCxnSpPr>
          <p:nvPr/>
        </p:nvCxnSpPr>
        <p:spPr>
          <a:xfrm flipV="1">
            <a:off x="1691680" y="2999158"/>
            <a:ext cx="2994224" cy="123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5846448" y="2827146"/>
            <a:ext cx="146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Embutidos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Confitería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Textiles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Productos lácteos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376364" y="456080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>
                <a:solidFill>
                  <a:srgbClr val="FF0000"/>
                </a:solidFill>
              </a:rPr>
              <a:t>84,5%</a:t>
            </a:r>
          </a:p>
        </p:txBody>
      </p:sp>
    </p:spTree>
    <p:extLst>
      <p:ext uri="{BB962C8B-B14F-4D97-AF65-F5344CB8AC3E}">
        <p14:creationId xmlns:p14="http://schemas.microsoft.com/office/powerpoint/2010/main" val="309769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-115272" y="409280"/>
            <a:ext cx="302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200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3.2 Incubación con RNAsa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2076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13726"/>
              </p:ext>
            </p:extLst>
          </p:nvPr>
        </p:nvGraphicFramePr>
        <p:xfrm>
          <a:off x="412325" y="1063024"/>
          <a:ext cx="4252498" cy="240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r:id="rId4" imgW="6051000" imgH="3457839" progId="Prism8.Document">
                  <p:embed/>
                </p:oleObj>
              </mc:Choice>
              <mc:Fallback>
                <p:oleObj r:id="rId4" imgW="6051000" imgH="3457839" progId="Prism8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25" y="1063024"/>
                        <a:ext cx="4252498" cy="2403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50861"/>
              </p:ext>
            </p:extLst>
          </p:nvPr>
        </p:nvGraphicFramePr>
        <p:xfrm>
          <a:off x="5036395" y="1041072"/>
          <a:ext cx="4000101" cy="237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r:id="rId6" imgW="5936837" imgH="3457839" progId="Prism8.Document">
                  <p:embed/>
                </p:oleObj>
              </mc:Choice>
              <mc:Fallback>
                <p:oleObj r:id="rId6" imgW="5936837" imgH="3457839" progId="Prism8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395" y="1041072"/>
                        <a:ext cx="4000101" cy="237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597015"/>
            <a:ext cx="3600400" cy="2568289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rir llave 12"/>
          <p:cNvSpPr/>
          <p:nvPr/>
        </p:nvSpPr>
        <p:spPr>
          <a:xfrm rot="5400000">
            <a:off x="3131431" y="3199837"/>
            <a:ext cx="321422" cy="1520538"/>
          </a:xfrm>
          <a:prstGeom prst="leftBrace">
            <a:avLst>
              <a:gd name="adj1" fmla="val 34397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15" name="Abrir llave 14"/>
          <p:cNvSpPr/>
          <p:nvPr/>
        </p:nvSpPr>
        <p:spPr>
          <a:xfrm rot="5400000">
            <a:off x="4715607" y="3188661"/>
            <a:ext cx="321422" cy="1520538"/>
          </a:xfrm>
          <a:prstGeom prst="leftBrace">
            <a:avLst>
              <a:gd name="adj1" fmla="val 3439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6862205" y="1149236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rgbClr val="FF0000"/>
                </a:solidFill>
              </a:rPr>
              <a:t>Radio óptimo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012160" y="873865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/>
              <a:t>Calidad</a:t>
            </a:r>
          </a:p>
        </p:txBody>
      </p:sp>
    </p:spTree>
    <p:extLst>
      <p:ext uri="{BB962C8B-B14F-4D97-AF65-F5344CB8AC3E}">
        <p14:creationId xmlns:p14="http://schemas.microsoft.com/office/powerpoint/2010/main" val="69787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12375" y="1025361"/>
            <a:ext cx="193568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RNAsa a -4°C</a:t>
            </a:r>
            <a:endParaRPr lang="es-EC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82803815"/>
              </p:ext>
            </p:extLst>
          </p:nvPr>
        </p:nvGraphicFramePr>
        <p:xfrm>
          <a:off x="2771800" y="5245163"/>
          <a:ext cx="375476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339"/>
          <a:stretch/>
        </p:blipFill>
        <p:spPr>
          <a:xfrm>
            <a:off x="5148064" y="773461"/>
            <a:ext cx="775543" cy="8058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/>
          <a:srcRect l="27320" t="11151" r="29001" b="54200"/>
          <a:stretch/>
        </p:blipFill>
        <p:spPr>
          <a:xfrm>
            <a:off x="1619672" y="1646593"/>
            <a:ext cx="5544616" cy="35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8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430166"/>
              </p:ext>
            </p:extLst>
          </p:nvPr>
        </p:nvGraphicFramePr>
        <p:xfrm>
          <a:off x="313904" y="3530584"/>
          <a:ext cx="3944926" cy="273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" r:id="rId4" imgW="4921255" imgH="3347992" progId="Prism8.Document">
                  <p:embed/>
                </p:oleObj>
              </mc:Choice>
              <mc:Fallback>
                <p:oleObj r:id="rId4" imgW="4921255" imgH="3347992" progId="Prism8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04" y="3530584"/>
                        <a:ext cx="3944926" cy="2739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23185" y="2060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685660"/>
              </p:ext>
            </p:extLst>
          </p:nvPr>
        </p:nvGraphicFramePr>
        <p:xfrm>
          <a:off x="4716016" y="3683095"/>
          <a:ext cx="3769205" cy="260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" r:id="rId6" imgW="4811413" imgH="3347992" progId="Prism8.Document">
                  <p:embed/>
                </p:oleObj>
              </mc:Choice>
              <mc:Fallback>
                <p:oleObj r:id="rId6" imgW="4811413" imgH="3347992" progId="Prism8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683095"/>
                        <a:ext cx="3769205" cy="260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66148"/>
              </p:ext>
            </p:extLst>
          </p:nvPr>
        </p:nvGraphicFramePr>
        <p:xfrm>
          <a:off x="2719682" y="990821"/>
          <a:ext cx="3652518" cy="246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" r:id="rId8" imgW="5035778" imgH="3430467" progId="Prism8.Document">
                  <p:embed/>
                </p:oleObj>
              </mc:Choice>
              <mc:Fallback>
                <p:oleObj r:id="rId8" imgW="5035778" imgH="3430467" progId="Prism8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82" y="990821"/>
                        <a:ext cx="3652518" cy="2462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748E5BA6-DBEB-4DC0-B6DF-666F1DD1AD11}"/>
              </a:ext>
            </a:extLst>
          </p:cNvPr>
          <p:cNvSpPr/>
          <p:nvPr/>
        </p:nvSpPr>
        <p:spPr>
          <a:xfrm>
            <a:off x="139841" y="575249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Validación del método de extracción  de ADN de Bacilos Gram positivos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48378" y="4528603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rgbClr val="FF0000"/>
                </a:solidFill>
              </a:rPr>
              <a:t>Radio óptimo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18190" y="3399779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/>
              <a:t>Calidad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96136" y="3527430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/>
              <a:t>Calidad</a:t>
            </a:r>
          </a:p>
        </p:txBody>
      </p:sp>
    </p:spTree>
    <p:extLst>
      <p:ext uri="{BB962C8B-B14F-4D97-AF65-F5344CB8AC3E}">
        <p14:creationId xmlns:p14="http://schemas.microsoft.com/office/powerpoint/2010/main" val="797382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02" t="13790" r="5982" b="1521"/>
          <a:stretch/>
        </p:blipFill>
        <p:spPr bwMode="auto">
          <a:xfrm>
            <a:off x="1131193" y="766119"/>
            <a:ext cx="4012613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56176" y="1988840"/>
            <a:ext cx="192873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Costo por reacción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6531419" y="4048158"/>
            <a:ext cx="202139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Inhibidores de PCR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58407"/>
            <a:ext cx="1727272" cy="1149716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flipV="1">
            <a:off x="5959768" y="1937118"/>
            <a:ext cx="15287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97768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8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99E4F-6855-4F67-B824-061BAF2E9609}"/>
              </a:ext>
            </a:extLst>
          </p:cNvPr>
          <p:cNvSpPr/>
          <p:nvPr/>
        </p:nvSpPr>
        <p:spPr>
          <a:xfrm>
            <a:off x="251520" y="572924"/>
            <a:ext cx="7920880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</a:pP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 Reacción en cadena de polimerasa</a:t>
            </a:r>
          </a:p>
          <a:p>
            <a:pPr lvl="1" algn="just">
              <a:spcBef>
                <a:spcPts val="1000"/>
              </a:spcBef>
              <a:spcAft>
                <a:spcPts val="0"/>
              </a:spcAft>
            </a:pP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9460424"/>
              </p:ext>
            </p:extLst>
          </p:nvPr>
        </p:nvGraphicFramePr>
        <p:xfrm>
          <a:off x="974729" y="997888"/>
          <a:ext cx="6768752" cy="32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" y="1441127"/>
            <a:ext cx="6115050" cy="469582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94477357"/>
              </p:ext>
            </p:extLst>
          </p:nvPr>
        </p:nvGraphicFramePr>
        <p:xfrm>
          <a:off x="6444208" y="2708920"/>
          <a:ext cx="222589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Abrir llave 8"/>
          <p:cNvSpPr/>
          <p:nvPr/>
        </p:nvSpPr>
        <p:spPr>
          <a:xfrm rot="5400000">
            <a:off x="2354056" y="966425"/>
            <a:ext cx="190547" cy="1659314"/>
          </a:xfrm>
          <a:prstGeom prst="leftBrace">
            <a:avLst>
              <a:gd name="adj1" fmla="val 34397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10" name="Abrir llave 9"/>
          <p:cNvSpPr/>
          <p:nvPr/>
        </p:nvSpPr>
        <p:spPr>
          <a:xfrm rot="5400000">
            <a:off x="4080683" y="967989"/>
            <a:ext cx="190546" cy="1656184"/>
          </a:xfrm>
          <a:prstGeom prst="leftBrace">
            <a:avLst>
              <a:gd name="adj1" fmla="val 34397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3059832" y="328498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4716016" y="328498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79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99E4F-6855-4F67-B824-061BAF2E9609}"/>
              </a:ext>
            </a:extLst>
          </p:cNvPr>
          <p:cNvSpPr/>
          <p:nvPr/>
        </p:nvSpPr>
        <p:spPr>
          <a:xfrm>
            <a:off x="-26971" y="576391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similitud y homología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6901" y="120863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NCBI -&gt;BLAST.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26112342"/>
              </p:ext>
            </p:extLst>
          </p:nvPr>
        </p:nvGraphicFramePr>
        <p:xfrm>
          <a:off x="949495" y="3324434"/>
          <a:ext cx="2511152" cy="118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33065"/>
              </p:ext>
            </p:extLst>
          </p:nvPr>
        </p:nvGraphicFramePr>
        <p:xfrm>
          <a:off x="323528" y="914945"/>
          <a:ext cx="4770784" cy="527277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1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598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Muestra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Colección de nucleótidos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Secuencias de RNA ribosomal 16S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Organismo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P. identidad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organismo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P. identidad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 SARF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subtilis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99,06%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tequilensis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99,06%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99,39%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99,30%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99,80%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99,80%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 SARFB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99,58%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99,36%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99,80%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</a:t>
                      </a:r>
                      <a:r>
                        <a:rPr lang="en-US" sz="900" dirty="0" err="1">
                          <a:effectLst/>
                        </a:rPr>
                        <a:t>licheniformis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99,69%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 SARF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Bacillus sp.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98,86%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</a:t>
                      </a:r>
                      <a:r>
                        <a:rPr lang="en-US" sz="900" dirty="0" err="1">
                          <a:effectLst/>
                        </a:rPr>
                        <a:t>velezensis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98,86%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 EMB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99,24%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</a:t>
                      </a:r>
                      <a:r>
                        <a:rPr lang="en-US" sz="900" dirty="0" err="1">
                          <a:effectLst/>
                        </a:rPr>
                        <a:t>licheniformis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99,09%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 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subtilis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99,50%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subtilis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99,50%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 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licheniformis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</a:t>
                      </a:r>
                      <a:r>
                        <a:rPr lang="en-US" sz="900" dirty="0" err="1">
                          <a:effectLst/>
                        </a:rPr>
                        <a:t>licheniformis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99,90%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 STC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subtilis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99,34%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subtilis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99,34%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5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 EMB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subtilis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99,58%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Bacillus subtilis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99,50%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1" marR="4491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10959163"/>
              </p:ext>
            </p:extLst>
          </p:nvPr>
        </p:nvGraphicFramePr>
        <p:xfrm>
          <a:off x="5444811" y="3294222"/>
          <a:ext cx="3447669" cy="66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7372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61909921"/>
              </p:ext>
            </p:extLst>
          </p:nvPr>
        </p:nvGraphicFramePr>
        <p:xfrm>
          <a:off x="1043608" y="4018435"/>
          <a:ext cx="7289914" cy="197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77454161"/>
              </p:ext>
            </p:extLst>
          </p:nvPr>
        </p:nvGraphicFramePr>
        <p:xfrm>
          <a:off x="1856410" y="703718"/>
          <a:ext cx="5019845" cy="297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ctángulo 7"/>
          <p:cNvSpPr/>
          <p:nvPr/>
        </p:nvSpPr>
        <p:spPr>
          <a:xfrm>
            <a:off x="2963188" y="3677953"/>
            <a:ext cx="2573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, 2015; </a:t>
            </a:r>
            <a:r>
              <a:rPr lang="es-EC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Nieminen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otros, 2007)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12825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E2B8E6-9064-45F7-B11F-BAD4A74692A7}"/>
              </a:ext>
            </a:extLst>
          </p:cNvPr>
          <p:cNvSpPr/>
          <p:nvPr/>
        </p:nvSpPr>
        <p:spPr>
          <a:xfrm>
            <a:off x="251520" y="69269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  Análisis de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filogenia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1" y="1074206"/>
            <a:ext cx="6777602" cy="5019089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4926B18B-C0F1-4E1B-A8F0-1DDDAC35194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72125" y="516178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15 taxones </a:t>
            </a:r>
            <a:endParaRPr lang="es-EC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39244340"/>
              </p:ext>
            </p:extLst>
          </p:nvPr>
        </p:nvGraphicFramePr>
        <p:xfrm>
          <a:off x="6723106" y="2348880"/>
          <a:ext cx="2221400" cy="68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270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93CC6-3160-4678-9347-E70804AA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B05AA-E844-43FD-843A-44F8FAD4C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3251362" y="238026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A0010-5804-4909-A93C-B71E6477FE88}"/>
              </a:ext>
            </a:extLst>
          </p:cNvPr>
          <p:cNvSpPr/>
          <p:nvPr/>
        </p:nvSpPr>
        <p:spPr>
          <a:xfrm>
            <a:off x="356592" y="608811"/>
            <a:ext cx="84538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Se identificaron en total tres especies de bacilos Gram positivos en las siguientes proporciones: 55% </a:t>
            </a:r>
            <a:r>
              <a:rPr lang="es-EC" sz="1600" i="1" dirty="0" err="1"/>
              <a:t>Bacillus</a:t>
            </a:r>
            <a:r>
              <a:rPr lang="es-EC" sz="1600" i="1" dirty="0"/>
              <a:t> </a:t>
            </a:r>
            <a:r>
              <a:rPr lang="es-EC" sz="1600" i="1" dirty="0" err="1"/>
              <a:t>licheniformis</a:t>
            </a:r>
            <a:r>
              <a:rPr lang="es-EC" sz="1600" dirty="0"/>
              <a:t>, 36% </a:t>
            </a:r>
            <a:r>
              <a:rPr lang="es-EC" sz="1600" i="1" dirty="0" err="1"/>
              <a:t>Bacillus</a:t>
            </a:r>
            <a:r>
              <a:rPr lang="es-EC" sz="1600" i="1" dirty="0"/>
              <a:t> </a:t>
            </a:r>
            <a:r>
              <a:rPr lang="es-EC" sz="1600" i="1" dirty="0" err="1"/>
              <a:t>subtilis</a:t>
            </a:r>
            <a:r>
              <a:rPr lang="es-EC" sz="1600" dirty="0"/>
              <a:t> y 9% </a:t>
            </a:r>
            <a:r>
              <a:rPr lang="es-EC" sz="1600" i="1" dirty="0" err="1"/>
              <a:t>Bacillus</a:t>
            </a:r>
            <a:r>
              <a:rPr lang="es-EC" sz="1600" i="1" dirty="0"/>
              <a:t> </a:t>
            </a:r>
            <a:r>
              <a:rPr lang="es-EC" sz="1600" i="1" dirty="0" err="1"/>
              <a:t>velezensis</a:t>
            </a:r>
            <a:r>
              <a:rPr lang="es-EC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En la base de datos NCBI no se han reportado estudios donde se relacione a </a:t>
            </a:r>
            <a:r>
              <a:rPr lang="es-EC" sz="1600" i="1" dirty="0"/>
              <a:t>B. </a:t>
            </a:r>
            <a:r>
              <a:rPr lang="es-EC" sz="1600" i="1" dirty="0" err="1"/>
              <a:t>velezensis</a:t>
            </a:r>
            <a:r>
              <a:rPr lang="es-EC" sz="1600" i="1" dirty="0"/>
              <a:t>  </a:t>
            </a:r>
            <a:r>
              <a:rPr lang="es-EC" sz="1600" dirty="0"/>
              <a:t> con la mastitis bovina.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Se obtuvo mayor crecimiento bacteriano con formación de esporas, en medio de BHI, a 37°C durante 72h.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Se estandarizó el método CTAB/CAI para la extracción de ADN de bacilos Gram positivos </a:t>
            </a:r>
            <a:r>
              <a:rPr lang="es-EC" sz="1600" dirty="0" err="1"/>
              <a:t>esporulados</a:t>
            </a:r>
            <a:r>
              <a:rPr lang="es-EC" sz="1600" dirty="0"/>
              <a:t> aislados de muestras de leche de vacas infectadas con mastitis, demostrando tener mejor calidad de ADN que la extracción con kit </a:t>
            </a:r>
            <a:r>
              <a:rPr lang="es-EC" sz="1600" dirty="0" err="1"/>
              <a:t>Wizard</a:t>
            </a:r>
            <a:r>
              <a:rPr lang="es-EC" sz="1600" dirty="0"/>
              <a:t> </a:t>
            </a:r>
            <a:r>
              <a:rPr lang="es-EC" sz="1600" dirty="0" err="1"/>
              <a:t>genomic</a:t>
            </a:r>
            <a:r>
              <a:rPr lang="es-EC" sz="1600" dirty="0"/>
              <a:t> DNA </a:t>
            </a:r>
            <a:r>
              <a:rPr lang="es-EC" sz="1600" dirty="0" err="1"/>
              <a:t>purification</a:t>
            </a:r>
            <a:r>
              <a:rPr lang="es-EC" sz="1600" dirty="0"/>
              <a:t>. El ADN extraído por kit presentó mayor degradación y barridos. </a:t>
            </a:r>
          </a:p>
          <a:p>
            <a:pPr algn="just"/>
            <a:endParaRPr lang="es-EC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Se amplificó el gen conservado 16S rRNA mediante PCR convencional, utilizando los primers 27F y 1492R, con bandas definidas a una temperatura de hibridación de 56°C.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El análisis filogenético basado en el gen 16S </a:t>
            </a:r>
            <a:r>
              <a:rPr lang="es-EC" sz="1600" dirty="0" err="1"/>
              <a:t>rDNA</a:t>
            </a:r>
            <a:r>
              <a:rPr lang="es-EC" sz="1600" dirty="0"/>
              <a:t> del género </a:t>
            </a:r>
            <a:r>
              <a:rPr lang="es-EC" sz="1600" i="1" dirty="0" err="1"/>
              <a:t>Bacillus</a:t>
            </a:r>
            <a:r>
              <a:rPr lang="es-EC" sz="1600" dirty="0"/>
              <a:t> presentó grupos homogéneos para </a:t>
            </a:r>
            <a:r>
              <a:rPr lang="es-EC" sz="1600" i="1" dirty="0" err="1"/>
              <a:t>Bacillus</a:t>
            </a:r>
            <a:r>
              <a:rPr lang="es-EC" sz="1600" i="1" dirty="0"/>
              <a:t> </a:t>
            </a:r>
            <a:r>
              <a:rPr lang="es-EC" sz="1600" i="1" dirty="0" err="1"/>
              <a:t>subtillis</a:t>
            </a:r>
            <a:r>
              <a:rPr lang="es-EC" sz="1600" i="1" dirty="0"/>
              <a:t> </a:t>
            </a:r>
            <a:r>
              <a:rPr lang="es-EC" sz="1600" dirty="0"/>
              <a:t>y </a:t>
            </a:r>
            <a:r>
              <a:rPr lang="es-EC" sz="1600" i="1" dirty="0"/>
              <a:t>B. </a:t>
            </a:r>
            <a:r>
              <a:rPr lang="es-EC" sz="1600" i="1" dirty="0" err="1"/>
              <a:t>licheniformis</a:t>
            </a:r>
            <a:r>
              <a:rPr lang="es-EC" sz="1600" dirty="0"/>
              <a:t>, pero no para </a:t>
            </a:r>
            <a:r>
              <a:rPr lang="es-EC" sz="1600" i="1" dirty="0"/>
              <a:t>B. </a:t>
            </a:r>
            <a:r>
              <a:rPr lang="es-EC" sz="1600" i="1" dirty="0" err="1"/>
              <a:t>velezensis</a:t>
            </a:r>
            <a:r>
              <a:rPr lang="es-EC" sz="1600" i="1" dirty="0"/>
              <a:t> </a:t>
            </a:r>
            <a:r>
              <a:rPr lang="es-EC" sz="1600" dirty="0"/>
              <a:t>y </a:t>
            </a:r>
            <a:r>
              <a:rPr lang="es-EC" sz="1600" dirty="0" err="1"/>
              <a:t>amiloliquefaciens</a:t>
            </a:r>
            <a:r>
              <a:rPr lang="es-EC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>
              <a:solidFill>
                <a:srgbClr val="FF0000"/>
              </a:solidFill>
            </a:endParaRPr>
          </a:p>
          <a:p>
            <a:pPr algn="just"/>
            <a:r>
              <a:rPr lang="es-EC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05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2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93CC6-3160-4678-9347-E70804AA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B05AA-E844-43FD-843A-44F8FAD4C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3275856" y="116632"/>
            <a:ext cx="288032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502E9-49DA-4187-96E4-0D218D3A6682}"/>
              </a:ext>
            </a:extLst>
          </p:cNvPr>
          <p:cNvSpPr/>
          <p:nvPr/>
        </p:nvSpPr>
        <p:spPr>
          <a:xfrm>
            <a:off x="683568" y="155679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Se recomienda el uso de primers específicos y genes 5S rRNA, </a:t>
            </a:r>
            <a:r>
              <a:rPr lang="es-EC" sz="1600" dirty="0" err="1"/>
              <a:t>Gyr</a:t>
            </a:r>
            <a:r>
              <a:rPr lang="es-EC" sz="1600" dirty="0"/>
              <a:t>β, Rpoβ, ISR o ITS para continuar con la identificación de bacilos Gram positivos asociados a mastitis bovina conservado en el cepario del laboratorio de microbiología de la carrera de ingeniería en Biotecnología.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Se sugiere extender el alcance de la investigación a otras zonas lecheras de la región sierra de Ecuador, para establecer la diversidad microbiana asociada a mastitis.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Al encontrarse bacterias ambientales en la leche de vacas con mastitis, se recomienda adoptar las medidas de prevención y control correspondientes.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63270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6444208" y="217196"/>
            <a:ext cx="302433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52912" y="1248364"/>
            <a:ext cx="22752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Fibrosis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Edema inflamatorio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Atrofia del tejido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Abscesos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Gangrena, 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80210062"/>
              </p:ext>
            </p:extLst>
          </p:nvPr>
        </p:nvGraphicFramePr>
        <p:xfrm>
          <a:off x="1398476" y="3719895"/>
          <a:ext cx="3607904" cy="154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197576655"/>
              </p:ext>
            </p:extLst>
          </p:nvPr>
        </p:nvGraphicFramePr>
        <p:xfrm>
          <a:off x="6315753" y="1066671"/>
          <a:ext cx="2636927" cy="135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Cerrar llave 15"/>
          <p:cNvSpPr/>
          <p:nvPr/>
        </p:nvSpPr>
        <p:spPr>
          <a:xfrm>
            <a:off x="5796136" y="1124744"/>
            <a:ext cx="432048" cy="1492910"/>
          </a:xfrm>
          <a:prstGeom prst="rightBrace">
            <a:avLst>
              <a:gd name="adj1" fmla="val 52425"/>
              <a:gd name="adj2" fmla="val 4914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/>
          <p:cNvGrpSpPr/>
          <p:nvPr/>
        </p:nvGrpSpPr>
        <p:grpSpPr>
          <a:xfrm>
            <a:off x="6329333" y="4161463"/>
            <a:ext cx="1194995" cy="312610"/>
            <a:chOff x="1674609" y="1424670"/>
            <a:chExt cx="1194995" cy="312610"/>
          </a:xfrm>
        </p:grpSpPr>
        <p:sp>
          <p:nvSpPr>
            <p:cNvPr id="29" name="Rectángulo redondeado 28"/>
            <p:cNvSpPr/>
            <p:nvPr/>
          </p:nvSpPr>
          <p:spPr>
            <a:xfrm>
              <a:off x="1674609" y="1424670"/>
              <a:ext cx="1194995" cy="31261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1683765" y="1433826"/>
              <a:ext cx="1176683" cy="294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050" kern="1200" dirty="0"/>
            </a:p>
          </p:txBody>
        </p:sp>
      </p:grpSp>
      <p:sp>
        <p:nvSpPr>
          <p:cNvPr id="40" name="Cerrar llave 39"/>
          <p:cNvSpPr/>
          <p:nvPr/>
        </p:nvSpPr>
        <p:spPr>
          <a:xfrm>
            <a:off x="5504452" y="3718462"/>
            <a:ext cx="432048" cy="1492910"/>
          </a:xfrm>
          <a:prstGeom prst="rightBrace">
            <a:avLst>
              <a:gd name="adj1" fmla="val 52425"/>
              <a:gd name="adj2" fmla="val 4914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3"/>
          <a:srcRect l="23169" r="6985"/>
          <a:stretch/>
        </p:blipFill>
        <p:spPr>
          <a:xfrm>
            <a:off x="6356363" y="3894553"/>
            <a:ext cx="1440160" cy="115903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04" y="798309"/>
            <a:ext cx="3925577" cy="21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pic>
        <p:nvPicPr>
          <p:cNvPr id="6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95" y="742301"/>
            <a:ext cx="4032448" cy="11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673511"/>
            <a:ext cx="1503129" cy="104568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94047" y="742301"/>
            <a:ext cx="4429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+mj-lt"/>
                <a:cs typeface="Times" panose="02020603050405020304" pitchFamily="18" charset="0"/>
              </a:rPr>
              <a:t>Colaboradores científicos</a:t>
            </a:r>
            <a:endParaRPr lang="es-EC" dirty="0">
              <a:latin typeface="+mj-lt"/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b="1" dirty="0" err="1">
                <a:cs typeface="Times" panose="02020603050405020304" pitchFamily="18" charset="0"/>
              </a:rPr>
              <a:t>Mgs</a:t>
            </a:r>
            <a:r>
              <a:rPr lang="es-EC" sz="1400" b="1" dirty="0">
                <a:cs typeface="Times" panose="02020603050405020304" pitchFamily="18" charset="0"/>
              </a:rPr>
              <a:t>. Alma </a:t>
            </a:r>
            <a:r>
              <a:rPr lang="es-EC" sz="1400" b="1" dirty="0" err="1">
                <a:cs typeface="Times" panose="02020603050405020304" pitchFamily="18" charset="0"/>
              </a:rPr>
              <a:t>Rosel</a:t>
            </a:r>
            <a:r>
              <a:rPr lang="es-EC" sz="1400" b="1" dirty="0">
                <a:cs typeface="Times" panose="02020603050405020304" pitchFamily="18" charset="0"/>
              </a:rPr>
              <a:t> Koch </a:t>
            </a:r>
            <a:r>
              <a:rPr lang="es-EC" sz="1400" b="1" dirty="0" err="1">
                <a:cs typeface="Times" panose="02020603050405020304" pitchFamily="18" charset="0"/>
              </a:rPr>
              <a:t>Kaiser</a:t>
            </a:r>
            <a:r>
              <a:rPr lang="es-EC" sz="1400" b="1" dirty="0"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n-US" sz="1400" dirty="0">
                <a:cs typeface="Times" panose="02020603050405020304" pitchFamily="18" charset="0"/>
              </a:rPr>
              <a:t>D</a:t>
            </a:r>
            <a:r>
              <a:rPr lang="es-EC" sz="1400" dirty="0" err="1">
                <a:cs typeface="Times" panose="02020603050405020304" pitchFamily="18" charset="0"/>
              </a:rPr>
              <a:t>irectora</a:t>
            </a:r>
            <a:r>
              <a:rPr lang="es-EC" sz="1400" dirty="0">
                <a:cs typeface="Times" panose="02020603050405020304" pitchFamily="18" charset="0"/>
              </a:rPr>
              <a:t> de tesis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b="1" dirty="0">
                <a:cs typeface="Times" panose="02020603050405020304" pitchFamily="18" charset="0"/>
              </a:rPr>
              <a:t>Dr. Jorge Ron Román. PhD.</a:t>
            </a:r>
          </a:p>
          <a:p>
            <a:pPr algn="ctr"/>
            <a:r>
              <a:rPr lang="en-US" sz="1400" dirty="0">
                <a:latin typeface="+mj-lt"/>
                <a:cs typeface="Times" panose="02020603050405020304" pitchFamily="18" charset="0"/>
              </a:rPr>
              <a:t>D</a:t>
            </a:r>
            <a:r>
              <a:rPr lang="es-EC" sz="1400" dirty="0" err="1">
                <a:latin typeface="+mj-lt"/>
                <a:cs typeface="Times" panose="02020603050405020304" pitchFamily="18" charset="0"/>
              </a:rPr>
              <a:t>irector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 del Proyecto de Vinculación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it-IT" sz="1400" b="1" dirty="0">
                <a:cs typeface="Times" panose="02020603050405020304" pitchFamily="18" charset="0"/>
              </a:rPr>
              <a:t>Dra. María Augusta Chávez. PhD.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endParaRPr lang="it-IT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it-IT" sz="1400" b="1" dirty="0">
                <a:cs typeface="Times" panose="02020603050405020304" pitchFamily="18" charset="0"/>
              </a:rPr>
              <a:t>Msc. Alicia Maya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Universidad de Lovaina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b="1" dirty="0">
                <a:cs typeface="Times" panose="02020603050405020304" pitchFamily="18" charset="0"/>
              </a:rPr>
              <a:t>Ing. Alex Sánchez e Ing. </a:t>
            </a:r>
            <a:r>
              <a:rPr lang="es-EC" sz="1400" b="1" dirty="0" err="1">
                <a:cs typeface="Times" panose="02020603050405020304" pitchFamily="18" charset="0"/>
              </a:rPr>
              <a:t>Cristhian</a:t>
            </a:r>
            <a:r>
              <a:rPr lang="es-EC" sz="1400" b="1" dirty="0">
                <a:cs typeface="Times" panose="02020603050405020304" pitchFamily="18" charset="0"/>
              </a:rPr>
              <a:t> Andrade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Universidad de las Fuerzas Armadas- ESPE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b="1" dirty="0">
                <a:cs typeface="Times" panose="02020603050405020304" pitchFamily="18" charset="0"/>
              </a:rPr>
              <a:t>Ing. Cristina </a:t>
            </a:r>
            <a:r>
              <a:rPr lang="es-EC" sz="1400" b="1" dirty="0" err="1">
                <a:cs typeface="Times" panose="02020603050405020304" pitchFamily="18" charset="0"/>
              </a:rPr>
              <a:t>Cholota</a:t>
            </a:r>
            <a:endParaRPr lang="es-EC" sz="1400" b="1" dirty="0"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Laboratorio de Biotecnología Animal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latin typeface="+mj-lt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81" y="2112690"/>
            <a:ext cx="1250758" cy="12938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9473" y="3577932"/>
            <a:ext cx="4364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Laboratorio de Microbiología</a:t>
            </a:r>
          </a:p>
          <a:p>
            <a:pPr algn="ctr"/>
            <a:endParaRPr lang="es-EC" sz="1400" b="1" dirty="0"/>
          </a:p>
          <a:p>
            <a:pPr algn="ctr"/>
            <a:r>
              <a:rPr lang="es-EC" sz="1400" b="1" dirty="0"/>
              <a:t>Laboratorio de Biotecnología Animal</a:t>
            </a:r>
          </a:p>
          <a:p>
            <a:pPr algn="ctr"/>
            <a:endParaRPr lang="es-EC" sz="1400" b="1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CB47A3A0-4A03-456D-8E59-2EBF0789394A}"/>
              </a:ext>
            </a:extLst>
          </p:cNvPr>
          <p:cNvSpPr txBox="1">
            <a:spLocks/>
          </p:cNvSpPr>
          <p:nvPr/>
        </p:nvSpPr>
        <p:spPr>
          <a:xfrm>
            <a:off x="-108520" y="161033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4572000"/>
            <a:ext cx="1702380" cy="12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23328713"/>
              </p:ext>
            </p:extLst>
          </p:nvPr>
        </p:nvGraphicFramePr>
        <p:xfrm>
          <a:off x="24036" y="719876"/>
          <a:ext cx="2553265" cy="129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2389626" y="785519"/>
            <a:ext cx="1377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Alergias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Neoplasmas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894105812"/>
              </p:ext>
            </p:extLst>
          </p:nvPr>
        </p:nvGraphicFramePr>
        <p:xfrm>
          <a:off x="4633664" y="719875"/>
          <a:ext cx="4114800" cy="187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Conector recto 14"/>
          <p:cNvCxnSpPr/>
          <p:nvPr/>
        </p:nvCxnSpPr>
        <p:spPr>
          <a:xfrm flipV="1">
            <a:off x="3525322" y="719876"/>
            <a:ext cx="974670" cy="112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525322" y="831967"/>
            <a:ext cx="974670" cy="907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28189729"/>
              </p:ext>
            </p:extLst>
          </p:nvPr>
        </p:nvGraphicFramePr>
        <p:xfrm>
          <a:off x="4704074" y="3083809"/>
          <a:ext cx="4103111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98598668"/>
              </p:ext>
            </p:extLst>
          </p:nvPr>
        </p:nvGraphicFramePr>
        <p:xfrm>
          <a:off x="232543" y="1218401"/>
          <a:ext cx="4575181" cy="468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027" y="2745618"/>
            <a:ext cx="4312071" cy="2712187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4777949" y="4101711"/>
            <a:ext cx="2113733" cy="1487384"/>
            <a:chOff x="2113733" y="2040944"/>
            <a:chExt cx="2113733" cy="1487384"/>
          </a:xfrm>
        </p:grpSpPr>
        <p:sp>
          <p:nvSpPr>
            <p:cNvPr id="23" name="Rectángulo 22"/>
            <p:cNvSpPr/>
            <p:nvPr/>
          </p:nvSpPr>
          <p:spPr>
            <a:xfrm>
              <a:off x="2113733" y="2040944"/>
              <a:ext cx="2113733" cy="1487384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113733" y="2040944"/>
              <a:ext cx="2113733" cy="1487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Bacillus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cereus</a:t>
              </a:r>
              <a:endParaRPr lang="es-EC" sz="1100" kern="1200" dirty="0"/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Bacillus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licheniformis</a:t>
              </a:r>
              <a:endParaRPr lang="es-EC" sz="1100" kern="1200" dirty="0"/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Bacillus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subtilis</a:t>
              </a:r>
              <a:endParaRPr lang="es-EC" sz="1100" kern="1200" dirty="0"/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Bacillus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altitudinis</a:t>
              </a:r>
              <a:endParaRPr lang="es-EC" sz="1100" kern="1200" dirty="0"/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Bacillus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pumilus</a:t>
              </a:r>
              <a:endParaRPr lang="es-EC" sz="1100" kern="1200" dirty="0"/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Corynebacterium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freneyi</a:t>
              </a:r>
              <a:r>
                <a:rPr lang="es-EC" sz="1100" i="1" kern="1200" dirty="0"/>
                <a:t>  </a:t>
              </a:r>
              <a:endParaRPr lang="es-EC" sz="1100" kern="1200" dirty="0"/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i="1" kern="1200" dirty="0" err="1"/>
                <a:t>Bacillus</a:t>
              </a:r>
              <a:r>
                <a:rPr lang="es-EC" sz="1100" i="1" kern="1200" dirty="0"/>
                <a:t> </a:t>
              </a:r>
              <a:r>
                <a:rPr lang="es-EC" sz="1100" i="1" kern="1200" dirty="0" err="1"/>
                <a:t>anthracis</a:t>
              </a:r>
              <a:endParaRPr lang="es-EC" sz="1100" kern="1200" dirty="0"/>
            </a:p>
          </p:txBody>
        </p:sp>
      </p:grpSp>
      <p:sp>
        <p:nvSpPr>
          <p:cNvPr id="25" name="1 Título">
            <a:extLst>
              <a:ext uri="{FF2B5EF4-FFF2-40B4-BE49-F238E27FC236}">
                <a16:creationId xmlns:a16="http://schemas.microsoft.com/office/drawing/2014/main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6444208" y="217196"/>
            <a:ext cx="302433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7" name="Elipse 6"/>
          <p:cNvSpPr/>
          <p:nvPr/>
        </p:nvSpPr>
        <p:spPr>
          <a:xfrm>
            <a:off x="827584" y="3645024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681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84" y="1295045"/>
            <a:ext cx="4194599" cy="207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98609" y="593975"/>
            <a:ext cx="1507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Género </a:t>
            </a:r>
            <a:r>
              <a:rPr lang="es-EC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Bacillus</a:t>
            </a:r>
            <a:endParaRPr lang="es-EC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16200" y="1002030"/>
            <a:ext cx="2990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División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Firmicutes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familia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Bacillaceae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542319295"/>
              </p:ext>
            </p:extLst>
          </p:nvPr>
        </p:nvGraphicFramePr>
        <p:xfrm>
          <a:off x="4596606" y="1682345"/>
          <a:ext cx="2366764" cy="120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341427720"/>
              </p:ext>
            </p:extLst>
          </p:nvPr>
        </p:nvGraphicFramePr>
        <p:xfrm>
          <a:off x="2141983" y="3942230"/>
          <a:ext cx="4572000" cy="136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7172796" y="1682345"/>
            <a:ext cx="16476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Frío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Desinfectantes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6444208" y="217196"/>
            <a:ext cx="302433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24901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451213718"/>
              </p:ext>
            </p:extLst>
          </p:nvPr>
        </p:nvGraphicFramePr>
        <p:xfrm>
          <a:off x="899592" y="4395200"/>
          <a:ext cx="7920880" cy="52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8" y="569613"/>
            <a:ext cx="3816424" cy="2544282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948264" y="188640"/>
            <a:ext cx="216024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755889846"/>
              </p:ext>
            </p:extLst>
          </p:nvPr>
        </p:nvGraphicFramePr>
        <p:xfrm>
          <a:off x="4989779" y="1351678"/>
          <a:ext cx="3665681" cy="99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642197" y="3497496"/>
            <a:ext cx="24801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EC" dirty="0"/>
              <a:t>Técnicas moleculares </a:t>
            </a:r>
          </a:p>
        </p:txBody>
      </p:sp>
    </p:spTree>
    <p:extLst>
      <p:ext uri="{BB962C8B-B14F-4D97-AF65-F5344CB8AC3E}">
        <p14:creationId xmlns:p14="http://schemas.microsoft.com/office/powerpoint/2010/main" val="25307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810244" y="1412244"/>
            <a:ext cx="830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Identificar mediante el uso de técnicas moleculares, bacilos Gram positivos aislados de muestras de leche de vacas con mastitis en la Cooperativa de Producción Agropecuaria “El Salinerito”, provincia Bolívar-Ecuador.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3568" y="3482657"/>
            <a:ext cx="8003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Estandarizar un método para la extracción manual de ADN genómico de bacilos Gram positivos aislados de muestras de leche de vacas infectadas con mastitis.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Amplificar el gen 16S de bacilos Gram positivos mediante PCR convencional.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Caracterizar bacilos Gram positivos mediante el análisis de los productos de PCR por secuenciación Sanger y alineamiento en BLAST.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7308304" y="171055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675AC2-6D38-49EC-B753-378B4FD605E2}"/>
              </a:ext>
            </a:extLst>
          </p:cNvPr>
          <p:cNvSpPr/>
          <p:nvPr/>
        </p:nvSpPr>
        <p:spPr>
          <a:xfrm>
            <a:off x="3347864" y="725020"/>
            <a:ext cx="2880320" cy="6427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OBJETIVO GENERAL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5368B0-7EF5-47F9-BECF-9B3690BA62BA}"/>
              </a:ext>
            </a:extLst>
          </p:cNvPr>
          <p:cNvSpPr/>
          <p:nvPr/>
        </p:nvSpPr>
        <p:spPr>
          <a:xfrm>
            <a:off x="3062799" y="2708920"/>
            <a:ext cx="3450450" cy="6427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76570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68" y="1056485"/>
            <a:ext cx="5909196" cy="4176464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3419872" y="126003"/>
            <a:ext cx="288032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E8E275F-718A-4229-B14F-1C7964744CF9}"/>
              </a:ext>
            </a:extLst>
          </p:cNvPr>
          <p:cNvSpPr/>
          <p:nvPr/>
        </p:nvSpPr>
        <p:spPr>
          <a:xfrm>
            <a:off x="251520" y="69269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  Sitio de muestreo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34401"/>
            <a:ext cx="2952328" cy="3176705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259632" y="3068960"/>
            <a:ext cx="23042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187624" y="3501008"/>
            <a:ext cx="259228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3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3AA58-9C3E-47C5-991F-704AEDE8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F07EE-72E6-481B-86AB-BF43AA299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7092280" y="139306"/>
            <a:ext cx="194421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1789320"/>
              </p:ext>
            </p:extLst>
          </p:nvPr>
        </p:nvGraphicFramePr>
        <p:xfrm>
          <a:off x="4778151" y="1308227"/>
          <a:ext cx="3210160" cy="116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3E8E275F-718A-4229-B14F-1C7964744CF9}"/>
              </a:ext>
            </a:extLst>
          </p:cNvPr>
          <p:cNvSpPr/>
          <p:nvPr/>
        </p:nvSpPr>
        <p:spPr>
          <a:xfrm>
            <a:off x="0" y="577589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Conservación de muestras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3E8E275F-718A-4229-B14F-1C7964744CF9}"/>
              </a:ext>
            </a:extLst>
          </p:cNvPr>
          <p:cNvSpPr/>
          <p:nvPr/>
        </p:nvSpPr>
        <p:spPr>
          <a:xfrm>
            <a:off x="132597" y="3188523"/>
            <a:ext cx="2775285" cy="672525"/>
          </a:xfrm>
          <a:prstGeom prst="rightArrow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  Tinción Gram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curvado 6"/>
          <p:cNvCxnSpPr/>
          <p:nvPr/>
        </p:nvCxnSpPr>
        <p:spPr>
          <a:xfrm flipV="1">
            <a:off x="2847706" y="1880295"/>
            <a:ext cx="1856215" cy="685887"/>
          </a:xfrm>
          <a:prstGeom prst="curvedConnector3">
            <a:avLst>
              <a:gd name="adj1" fmla="val 54049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18501"/>
          <a:stretch/>
        </p:blipFill>
        <p:spPr>
          <a:xfrm>
            <a:off x="827584" y="957331"/>
            <a:ext cx="1980598" cy="1992581"/>
          </a:xfrm>
          <a:prstGeom prst="rect">
            <a:avLst/>
          </a:prstGeom>
        </p:spPr>
      </p:pic>
      <p:sp>
        <p:nvSpPr>
          <p:cNvPr id="19" name="Flecha derecha 18"/>
          <p:cNvSpPr/>
          <p:nvPr/>
        </p:nvSpPr>
        <p:spPr>
          <a:xfrm>
            <a:off x="2925830" y="3188523"/>
            <a:ext cx="3663032" cy="67252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  Purificación de cultivos mixtos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635080" y="3306470"/>
            <a:ext cx="205172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37°C durante 18 a 24 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4096417163"/>
              </p:ext>
            </p:extLst>
          </p:nvPr>
        </p:nvGraphicFramePr>
        <p:xfrm>
          <a:off x="755576" y="4718330"/>
          <a:ext cx="7751866" cy="109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3E8E275F-718A-4229-B14F-1C7964744CF9}"/>
              </a:ext>
            </a:extLst>
          </p:cNvPr>
          <p:cNvSpPr/>
          <p:nvPr/>
        </p:nvSpPr>
        <p:spPr>
          <a:xfrm>
            <a:off x="58220" y="408281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0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Condiciones óptimas de cultivo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022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185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16062</TotalTime>
  <Words>2277</Words>
  <Application>Microsoft Office PowerPoint</Application>
  <PresentationFormat>On-screen Show (4:3)</PresentationFormat>
  <Paragraphs>528</Paragraphs>
  <Slides>30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Diseño predeterminado</vt:lpstr>
      <vt:lpstr>CorelDRAW</vt:lpstr>
      <vt:lpstr>GraphPad Prism 8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Juanfa</cp:lastModifiedBy>
  <cp:revision>1144</cp:revision>
  <cp:lastPrinted>2019-01-31T15:53:05Z</cp:lastPrinted>
  <dcterms:created xsi:type="dcterms:W3CDTF">2008-08-08T13:28:34Z</dcterms:created>
  <dcterms:modified xsi:type="dcterms:W3CDTF">2019-08-28T22:10:35Z</dcterms:modified>
</cp:coreProperties>
</file>