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rawings/drawing1.xml" ContentType="application/vnd.openxmlformats-officedocument.drawingml.chartshapes+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drawings/drawing2.xml" ContentType="application/vnd.openxmlformats-officedocument.drawingml.chartshapes+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drawings/drawing3.xml" ContentType="application/vnd.openxmlformats-officedocument.drawingml.chartshapes+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4.xml" ContentType="application/vnd.openxmlformats-officedocument.drawingml.chartshapes+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drawings/drawing5.xml" ContentType="application/vnd.openxmlformats-officedocument.drawingml.chartshapes+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drawings/drawing6.xml" ContentType="application/vnd.openxmlformats-officedocument.drawingml.chartshapes+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drawings/drawing7.xml" ContentType="application/vnd.openxmlformats-officedocument.drawingml.chartshapes+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Lst>
  <p:sldIdLst>
    <p:sldId id="256" r:id="rId3"/>
    <p:sldId id="258" r:id="rId4"/>
    <p:sldId id="259" r:id="rId5"/>
    <p:sldId id="260" r:id="rId6"/>
    <p:sldId id="261" r:id="rId7"/>
    <p:sldId id="262" r:id="rId8"/>
    <p:sldId id="263" r:id="rId9"/>
    <p:sldId id="264" r:id="rId10"/>
    <p:sldId id="265" r:id="rId11"/>
    <p:sldId id="267" r:id="rId12"/>
    <p:sldId id="266" r:id="rId13"/>
    <p:sldId id="268" r:id="rId14"/>
    <p:sldId id="269" r:id="rId15"/>
    <p:sldId id="271" r:id="rId16"/>
    <p:sldId id="272" r:id="rId17"/>
    <p:sldId id="279" r:id="rId18"/>
    <p:sldId id="273" r:id="rId19"/>
    <p:sldId id="274" r:id="rId20"/>
    <p:sldId id="275" r:id="rId21"/>
    <p:sldId id="282" r:id="rId22"/>
    <p:sldId id="276" r:id="rId23"/>
    <p:sldId id="277" r:id="rId24"/>
    <p:sldId id="280" r:id="rId25"/>
    <p:sldId id="283" r:id="rId26"/>
    <p:sldId id="284" r:id="rId27"/>
    <p:sldId id="281" r:id="rId28"/>
  </p:sldIdLst>
  <p:sldSz cx="12192000" cy="6858000"/>
  <p:notesSz cx="6858000" cy="9144000"/>
  <p:defaultText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20221" autoAdjust="0"/>
    <p:restoredTop sz="94660"/>
  </p:normalViewPr>
  <p:slideViewPr>
    <p:cSldViewPr snapToGrid="0">
      <p:cViewPr varScale="1">
        <p:scale>
          <a:sx n="76" d="100"/>
          <a:sy n="76" d="100"/>
        </p:scale>
        <p:origin x="288" y="6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oleObject" Target="file:///C:\Users\USUARIO\Desktop\WILLIAN\analisi%20de%20varianza.xlsx" TargetMode="Externa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chartUserShapes" Target="../drawings/drawing1.xml"/></Relationships>
</file>

<file path=ppt/charts/_rels/chart2.xml.rels><?xml version="1.0" encoding="UTF-8" standalone="yes"?>
<Relationships xmlns="http://schemas.openxmlformats.org/package/2006/relationships"><Relationship Id="rId3" Type="http://schemas.openxmlformats.org/officeDocument/2006/relationships/oleObject" Target="file:///C:\Users\USUARIO\Desktop\WILLIAN\analisi%20de%20varianza.xlsx" TargetMode="Externa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chartUserShapes" Target="../drawings/drawing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USUARIO\Desktop\WILLIAN\analisi%20de%20varianza.xlsx" TargetMode="External"/><Relationship Id="rId2" Type="http://schemas.microsoft.com/office/2011/relationships/chartColorStyle" Target="colors3.xml"/><Relationship Id="rId1" Type="http://schemas.microsoft.com/office/2011/relationships/chartStyle" Target="style3.xml"/><Relationship Id="rId4" Type="http://schemas.openxmlformats.org/officeDocument/2006/relationships/chartUserShapes" Target="../drawings/drawing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USUARIO\Desktop\WILLIAN\analisi%20de%20varianza.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USUARIO\Desktop\WILLIAN\analisi%20de%20varianza.xlsx" TargetMode="External"/><Relationship Id="rId2" Type="http://schemas.microsoft.com/office/2011/relationships/chartColorStyle" Target="colors5.xml"/><Relationship Id="rId1" Type="http://schemas.microsoft.com/office/2011/relationships/chartStyle" Target="style5.xml"/><Relationship Id="rId4" Type="http://schemas.openxmlformats.org/officeDocument/2006/relationships/chartUserShapes" Target="../drawings/drawing5.xml"/></Relationships>
</file>

<file path=ppt/charts/_rels/chart6.xml.rels><?xml version="1.0" encoding="UTF-8" standalone="yes"?>
<Relationships xmlns="http://schemas.openxmlformats.org/package/2006/relationships"><Relationship Id="rId3" Type="http://schemas.openxmlformats.org/officeDocument/2006/relationships/oleObject" Target="file:///C:\Users\USUARIO\Desktop\WILLIAN\analisi%20de%20varianza.xlsx" TargetMode="External"/><Relationship Id="rId2" Type="http://schemas.microsoft.com/office/2011/relationships/chartColorStyle" Target="colors6.xml"/><Relationship Id="rId1" Type="http://schemas.microsoft.com/office/2011/relationships/chartStyle" Target="style6.xml"/><Relationship Id="rId4" Type="http://schemas.openxmlformats.org/officeDocument/2006/relationships/chartUserShapes" Target="../drawings/drawing6.xml"/></Relationships>
</file>

<file path=ppt/charts/_rels/chart7.xml.rels><?xml version="1.0" encoding="UTF-8" standalone="yes"?>
<Relationships xmlns="http://schemas.openxmlformats.org/package/2006/relationships"><Relationship Id="rId3" Type="http://schemas.openxmlformats.org/officeDocument/2006/relationships/oleObject" Target="file:///C:\Users\USUARIO\Desktop\WILLIAN\analisi%20de%20varianza.xlsx" TargetMode="External"/><Relationship Id="rId2" Type="http://schemas.microsoft.com/office/2011/relationships/chartColorStyle" Target="colors7.xml"/><Relationship Id="rId1" Type="http://schemas.microsoft.com/office/2011/relationships/chartStyle" Target="style7.xml"/><Relationship Id="rId4" Type="http://schemas.openxmlformats.org/officeDocument/2006/relationships/chartUserShapes" Target="../drawings/drawing7.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PRECOCIDA!$B$15:$B$18</c:f>
              <c:strCache>
                <c:ptCount val="4"/>
                <c:pt idx="0">
                  <c:v>T2</c:v>
                </c:pt>
                <c:pt idx="1">
                  <c:v>T1</c:v>
                </c:pt>
                <c:pt idx="2">
                  <c:v>T0</c:v>
                </c:pt>
                <c:pt idx="3">
                  <c:v>T3</c:v>
                </c:pt>
              </c:strCache>
            </c:strRef>
          </c:cat>
          <c:val>
            <c:numRef>
              <c:f>PRECOCIDA!$C$15:$C$18</c:f>
              <c:numCache>
                <c:formatCode>General</c:formatCode>
                <c:ptCount val="4"/>
                <c:pt idx="0">
                  <c:v>356</c:v>
                </c:pt>
                <c:pt idx="1">
                  <c:v>465.75</c:v>
                </c:pt>
                <c:pt idx="2">
                  <c:v>555.75</c:v>
                </c:pt>
                <c:pt idx="3">
                  <c:v>662.25</c:v>
                </c:pt>
              </c:numCache>
            </c:numRef>
          </c:val>
          <c:extLst xmlns:c16r2="http://schemas.microsoft.com/office/drawing/2015/06/chart">
            <c:ext xmlns:c16="http://schemas.microsoft.com/office/drawing/2014/chart" uri="{C3380CC4-5D6E-409C-BE32-E72D297353CC}">
              <c16:uniqueId val="{00000000-8D71-44A9-9B89-5FBF9FE52D86}"/>
            </c:ext>
          </c:extLst>
        </c:ser>
        <c:dLbls>
          <c:dLblPos val="ctr"/>
          <c:showLegendKey val="0"/>
          <c:showVal val="1"/>
          <c:showCatName val="0"/>
          <c:showSerName val="0"/>
          <c:showPercent val="0"/>
          <c:showBubbleSize val="0"/>
        </c:dLbls>
        <c:gapWidth val="150"/>
        <c:overlap val="100"/>
        <c:axId val="-2137672368"/>
        <c:axId val="-2137678896"/>
      </c:barChart>
      <c:catAx>
        <c:axId val="-2137672368"/>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Tratamientos</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137678896"/>
        <c:crosses val="autoZero"/>
        <c:auto val="1"/>
        <c:lblAlgn val="ctr"/>
        <c:lblOffset val="100"/>
        <c:noMultiLvlLbl val="0"/>
      </c:catAx>
      <c:valAx>
        <c:axId val="-2137678896"/>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Numero de dias a la floracion</a:t>
                </a:r>
              </a:p>
            </c:rich>
          </c:tx>
          <c:overlay val="0"/>
          <c:spPr>
            <a:solidFill>
              <a:schemeClr val="bg1"/>
            </a:solid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137672368"/>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C"/>
    </a:p>
  </c:txPr>
  <c:externalData r:id="rId3">
    <c:autoUpdate val="0"/>
  </c:externalData>
  <c:userShapes r:id="rId4"/>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bg1">
                <a:lumMod val="7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dk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DIAMETRO!$B$17:$B$20</c:f>
              <c:strCache>
                <c:ptCount val="4"/>
                <c:pt idx="0">
                  <c:v>T3</c:v>
                </c:pt>
                <c:pt idx="1">
                  <c:v>T0</c:v>
                </c:pt>
                <c:pt idx="2">
                  <c:v>T1</c:v>
                </c:pt>
                <c:pt idx="3">
                  <c:v>T2</c:v>
                </c:pt>
              </c:strCache>
            </c:strRef>
          </c:cat>
          <c:val>
            <c:numRef>
              <c:f>DIAMETRO!$C$17:$C$20</c:f>
              <c:numCache>
                <c:formatCode>General</c:formatCode>
                <c:ptCount val="4"/>
                <c:pt idx="0">
                  <c:v>1.79</c:v>
                </c:pt>
                <c:pt idx="1">
                  <c:v>2.0699999999999998</c:v>
                </c:pt>
                <c:pt idx="2">
                  <c:v>2.29</c:v>
                </c:pt>
                <c:pt idx="3">
                  <c:v>2.37</c:v>
                </c:pt>
              </c:numCache>
            </c:numRef>
          </c:val>
          <c:extLst xmlns:c16r2="http://schemas.microsoft.com/office/drawing/2015/06/chart">
            <c:ext xmlns:c16="http://schemas.microsoft.com/office/drawing/2014/chart" uri="{C3380CC4-5D6E-409C-BE32-E72D297353CC}">
              <c16:uniqueId val="{00000000-DDE0-4C2D-B1FA-EADE6AD05FC3}"/>
            </c:ext>
          </c:extLst>
        </c:ser>
        <c:dLbls>
          <c:dLblPos val="ctr"/>
          <c:showLegendKey val="0"/>
          <c:showVal val="1"/>
          <c:showCatName val="0"/>
          <c:showSerName val="0"/>
          <c:showPercent val="0"/>
          <c:showBubbleSize val="0"/>
        </c:dLbls>
        <c:gapWidth val="150"/>
        <c:overlap val="100"/>
        <c:axId val="-2137679984"/>
        <c:axId val="-2137675632"/>
      </c:barChart>
      <c:catAx>
        <c:axId val="-2137679984"/>
        <c:scaling>
          <c:orientation val="minMax"/>
        </c:scaling>
        <c:delete val="0"/>
        <c:axPos val="b"/>
        <c:title>
          <c:tx>
            <c:rich>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Tratamiento</a:t>
                </a:r>
              </a:p>
            </c:rich>
          </c:tx>
          <c:overlay val="0"/>
          <c:spPr>
            <a:noFill/>
            <a:ln>
              <a:noFill/>
            </a:ln>
            <a:effectLst/>
          </c:spPr>
          <c:txPr>
            <a:bodyPr rot="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137675632"/>
        <c:crosses val="autoZero"/>
        <c:auto val="1"/>
        <c:lblAlgn val="ctr"/>
        <c:lblOffset val="100"/>
        <c:noMultiLvlLbl val="0"/>
      </c:catAx>
      <c:valAx>
        <c:axId val="-2137675632"/>
        <c:scaling>
          <c:orientation val="minMax"/>
        </c:scaling>
        <c:delete val="0"/>
        <c:axPos val="l"/>
        <c:title>
          <c:tx>
            <c:rich>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r>
                  <a:rPr lang="en-US"/>
                  <a:t>Diametro de tallo en centimetros</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dk1"/>
                  </a:solidFill>
                  <a:latin typeface="+mn-lt"/>
                  <a:ea typeface="+mn-ea"/>
                  <a:cs typeface="+mn-cs"/>
                </a:defRPr>
              </a:pPr>
              <a:endParaRPr lang="es-EC"/>
            </a:p>
          </c:txPr>
        </c:title>
        <c:numFmt formatCode="General" sourceLinked="1"/>
        <c:majorTickMark val="in"/>
        <c:minorTickMark val="none"/>
        <c:tickLblPos val="nextTo"/>
        <c:spPr>
          <a:noFill/>
          <a:ln>
            <a:solidFill>
              <a:schemeClr val="dk1"/>
            </a:solidFill>
          </a:ln>
          <a:effectLst/>
        </c:spPr>
        <c:txPr>
          <a:bodyPr rot="-60000000" spcFirstLastPara="1" vertOverflow="ellipsis" vert="horz" wrap="square" anchor="ctr" anchorCtr="1"/>
          <a:lstStyle/>
          <a:p>
            <a:pPr>
              <a:defRPr sz="900" b="0" i="0" u="none" strike="noStrike" kern="1200" baseline="0">
                <a:solidFill>
                  <a:schemeClr val="dk1"/>
                </a:solidFill>
                <a:latin typeface="+mn-lt"/>
                <a:ea typeface="+mn-ea"/>
                <a:cs typeface="+mn-cs"/>
              </a:defRPr>
            </a:pPr>
            <a:endParaRPr lang="es-EC"/>
          </a:p>
        </c:txPr>
        <c:crossAx val="-2137679984"/>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a:solidFill>
            <a:schemeClr val="dk1"/>
          </a:solidFill>
          <a:latin typeface="+mn-lt"/>
          <a:ea typeface="+mn-ea"/>
          <a:cs typeface="+mn-cs"/>
        </a:defRPr>
      </a:pPr>
      <a:endParaRPr lang="es-EC"/>
    </a:p>
  </c:txPr>
  <c:externalData r:id="rId3">
    <c:autoUpdate val="0"/>
  </c:externalData>
  <c:userShapes r:id="rId4"/>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'N . RAMAS'!$B$16:$B$19</c:f>
              <c:strCache>
                <c:ptCount val="4"/>
                <c:pt idx="0">
                  <c:v>T1</c:v>
                </c:pt>
                <c:pt idx="1">
                  <c:v>T2</c:v>
                </c:pt>
                <c:pt idx="2">
                  <c:v>T0</c:v>
                </c:pt>
                <c:pt idx="3">
                  <c:v>T3</c:v>
                </c:pt>
              </c:strCache>
            </c:strRef>
          </c:cat>
          <c:val>
            <c:numRef>
              <c:f>'N . RAMAS'!$C$16:$C$19</c:f>
              <c:numCache>
                <c:formatCode>General</c:formatCode>
                <c:ptCount val="4"/>
                <c:pt idx="0">
                  <c:v>2.83</c:v>
                </c:pt>
                <c:pt idx="1">
                  <c:v>2.86</c:v>
                </c:pt>
                <c:pt idx="2">
                  <c:v>3.33</c:v>
                </c:pt>
                <c:pt idx="3">
                  <c:v>4.6399999999999997</c:v>
                </c:pt>
              </c:numCache>
            </c:numRef>
          </c:val>
          <c:extLst xmlns:c16r2="http://schemas.microsoft.com/office/drawing/2015/06/chart">
            <c:ext xmlns:c16="http://schemas.microsoft.com/office/drawing/2014/chart" uri="{C3380CC4-5D6E-409C-BE32-E72D297353CC}">
              <c16:uniqueId val="{00000000-32CA-4AFF-B33D-3122242873A0}"/>
            </c:ext>
          </c:extLst>
        </c:ser>
        <c:dLbls>
          <c:dLblPos val="ctr"/>
          <c:showLegendKey val="0"/>
          <c:showVal val="1"/>
          <c:showCatName val="0"/>
          <c:showSerName val="0"/>
          <c:showPercent val="0"/>
          <c:showBubbleSize val="0"/>
        </c:dLbls>
        <c:gapWidth val="150"/>
        <c:axId val="-2137671824"/>
        <c:axId val="-2137676720"/>
      </c:barChart>
      <c:catAx>
        <c:axId val="-2137671824"/>
        <c:scaling>
          <c:orientation val="minMax"/>
        </c:scaling>
        <c:delete val="0"/>
        <c:axPos val="b"/>
        <c:title>
          <c:tx>
            <c:rich>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r>
                  <a:rPr lang="en-US"/>
                  <a:t>Tratamiento </a:t>
                </a:r>
              </a:p>
            </c:rich>
          </c:tx>
          <c:overlay val="0"/>
          <c:spPr>
            <a:noFill/>
            <a:ln>
              <a:noFill/>
            </a:ln>
            <a:effectLst/>
          </c:spPr>
          <c:txPr>
            <a:bodyPr rot="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s-EC"/>
          </a:p>
        </c:txPr>
        <c:crossAx val="-2137676720"/>
        <c:crosses val="autoZero"/>
        <c:auto val="1"/>
        <c:lblAlgn val="ctr"/>
        <c:lblOffset val="100"/>
        <c:noMultiLvlLbl val="0"/>
      </c:catAx>
      <c:valAx>
        <c:axId val="-2137676720"/>
        <c:scaling>
          <c:orientation val="minMax"/>
        </c:scaling>
        <c:delete val="0"/>
        <c:axPos val="l"/>
        <c:title>
          <c:tx>
            <c:rich>
              <a:bodyPr rot="-5400000" spcFirstLastPara="1" vertOverflow="ellipsis" vert="horz" wrap="square" anchor="ctr" anchorCtr="1"/>
              <a:lstStyle/>
              <a:p>
                <a:pPr>
                  <a:defRPr sz="1100" b="0" i="0" u="none" strike="noStrike" kern="1200" baseline="0">
                    <a:solidFill>
                      <a:schemeClr val="dk1"/>
                    </a:solidFill>
                    <a:latin typeface="+mn-lt"/>
                    <a:ea typeface="+mn-ea"/>
                    <a:cs typeface="+mn-cs"/>
                  </a:defRPr>
                </a:pPr>
                <a:r>
                  <a:rPr lang="en-US"/>
                  <a:t>Numero de ramas plageotropicas</a:t>
                </a:r>
              </a:p>
            </c:rich>
          </c:tx>
          <c:overlay val="0"/>
          <c:spPr>
            <a:noFill/>
            <a:ln>
              <a:solidFill>
                <a:schemeClr val="bg1"/>
              </a:solidFill>
            </a:ln>
            <a:effectLst/>
          </c:spPr>
          <c:txPr>
            <a:bodyPr rot="-54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s-EC"/>
            </a:p>
          </c:txPr>
        </c:title>
        <c:numFmt formatCode="General" sourceLinked="1"/>
        <c:majorTickMark val="in"/>
        <c:minorTickMark val="none"/>
        <c:tickLblPos val="nextTo"/>
        <c:spPr>
          <a:noFill/>
          <a:ln>
            <a:solidFill>
              <a:schemeClr val="dk1"/>
            </a:solidFill>
          </a:ln>
          <a:effectLst/>
        </c:spPr>
        <c:txPr>
          <a:bodyPr rot="-60000000" spcFirstLastPara="1" vertOverflow="ellipsis" vert="horz" wrap="square" anchor="ctr" anchorCtr="1"/>
          <a:lstStyle/>
          <a:p>
            <a:pPr>
              <a:defRPr sz="1100" b="0" i="0" u="none" strike="noStrike" kern="1200" baseline="0">
                <a:solidFill>
                  <a:schemeClr val="dk1"/>
                </a:solidFill>
                <a:latin typeface="+mn-lt"/>
                <a:ea typeface="+mn-ea"/>
                <a:cs typeface="+mn-cs"/>
              </a:defRPr>
            </a:pPr>
            <a:endParaRPr lang="es-EC"/>
          </a:p>
        </c:txPr>
        <c:crossAx val="-2137671824"/>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100">
          <a:solidFill>
            <a:schemeClr val="dk1"/>
          </a:solidFill>
          <a:latin typeface="+mn-lt"/>
          <a:ea typeface="+mn-ea"/>
          <a:cs typeface="+mn-cs"/>
        </a:defRPr>
      </a:pPr>
      <a:endParaRPr lang="es-EC"/>
    </a:p>
  </c:txPr>
  <c:externalData r:id="rId3">
    <c:autoUpdate val="0"/>
  </c:externalData>
  <c:userShapes r:id="rId4"/>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bg1">
                <a:lumMod val="75000"/>
              </a:schemeClr>
            </a:solidFill>
            <a:ln>
              <a:noFill/>
            </a:ln>
            <a:effectLst/>
          </c:spPr>
          <c:invertIfNegative val="0"/>
          <c:dLbls>
            <c:dLbl>
              <c:idx val="0"/>
              <c:layout>
                <c:manualLayout>
                  <c:x val="-2.5462668816039986E-17"/>
                  <c:y val="0.1805555555555555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0-7A59-40E4-AFA4-F123944572C3}"/>
                </c:ext>
                <c:ext xmlns:c15="http://schemas.microsoft.com/office/drawing/2012/chart" uri="{CE6537A1-D6FC-4f65-9D91-7224C49458BB}"/>
              </c:extLst>
            </c:dLbl>
            <c:dLbl>
              <c:idx val="1"/>
              <c:layout>
                <c:manualLayout>
                  <c:x val="-5.0925337632079971E-17"/>
                  <c:y val="0.25"/>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1-7A59-40E4-AFA4-F123944572C3}"/>
                </c:ext>
                <c:ext xmlns:c15="http://schemas.microsoft.com/office/drawing/2012/chart" uri="{CE6537A1-D6FC-4f65-9D91-7224C49458BB}"/>
              </c:extLst>
            </c:dLbl>
            <c:dLbl>
              <c:idx val="2"/>
              <c:layout>
                <c:manualLayout>
                  <c:x val="0"/>
                  <c:y val="0.31481481481481483"/>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2-7A59-40E4-AFA4-F123944572C3}"/>
                </c:ext>
                <c:ext xmlns:c15="http://schemas.microsoft.com/office/drawing/2012/chart" uri="{CE6537A1-D6FC-4f65-9D91-7224C49458BB}"/>
              </c:extLst>
            </c:dLbl>
            <c:dLbl>
              <c:idx val="3"/>
              <c:layout>
                <c:manualLayout>
                  <c:x val="-1.0185067526415994E-16"/>
                  <c:y val="0.33796296296296297"/>
                </c:manualLayout>
              </c:layout>
              <c:dLblPos val="outEnd"/>
              <c:showLegendKey val="0"/>
              <c:showVal val="1"/>
              <c:showCatName val="0"/>
              <c:showSerName val="0"/>
              <c:showPercent val="0"/>
              <c:showBubbleSize val="0"/>
              <c:extLst xmlns:c16r2="http://schemas.microsoft.com/office/drawing/2015/06/chart">
                <c:ext xmlns:c16="http://schemas.microsoft.com/office/drawing/2014/chart" uri="{C3380CC4-5D6E-409C-BE32-E72D297353CC}">
                  <c16:uniqueId val="{00000003-7A59-40E4-AFA4-F123944572C3}"/>
                </c:ext>
                <c:ext xmlns:c15="http://schemas.microsoft.com/office/drawing/2012/chart" uri="{CE6537A1-D6FC-4f65-9D91-7224C49458BB}"/>
              </c:extLst>
            </c:dLbl>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C"/>
              </a:p>
            </c:txPr>
            <c:dLblPos val="out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3175" cap="flat" cmpd="sng" algn="ctr">
                <a:solidFill>
                  <a:schemeClr val="tx1">
                    <a:lumMod val="65000"/>
                    <a:lumOff val="35000"/>
                  </a:schemeClr>
                </a:solidFill>
                <a:round/>
              </a:ln>
              <a:effectLst/>
            </c:spPr>
          </c:errBars>
          <c:cat>
            <c:strRef>
              <c:f>frutos!$A$22:$A$25</c:f>
              <c:strCache>
                <c:ptCount val="4"/>
                <c:pt idx="0">
                  <c:v>T3</c:v>
                </c:pt>
                <c:pt idx="1">
                  <c:v>T0</c:v>
                </c:pt>
                <c:pt idx="2">
                  <c:v>T2</c:v>
                </c:pt>
                <c:pt idx="3">
                  <c:v>T1</c:v>
                </c:pt>
              </c:strCache>
            </c:strRef>
          </c:cat>
          <c:val>
            <c:numRef>
              <c:f>frutos!$B$22:$B$25</c:f>
              <c:numCache>
                <c:formatCode>General</c:formatCode>
                <c:ptCount val="4"/>
                <c:pt idx="0">
                  <c:v>55.47</c:v>
                </c:pt>
                <c:pt idx="1">
                  <c:v>82.79</c:v>
                </c:pt>
                <c:pt idx="2">
                  <c:v>111.38</c:v>
                </c:pt>
                <c:pt idx="3">
                  <c:v>130.12</c:v>
                </c:pt>
              </c:numCache>
            </c:numRef>
          </c:val>
          <c:extLst xmlns:c16r2="http://schemas.microsoft.com/office/drawing/2015/06/chart">
            <c:ext xmlns:c16="http://schemas.microsoft.com/office/drawing/2014/chart" uri="{C3380CC4-5D6E-409C-BE32-E72D297353CC}">
              <c16:uniqueId val="{00000004-7A59-40E4-AFA4-F123944572C3}"/>
            </c:ext>
          </c:extLst>
        </c:ser>
        <c:dLbls>
          <c:dLblPos val="outEnd"/>
          <c:showLegendKey val="0"/>
          <c:showVal val="1"/>
          <c:showCatName val="0"/>
          <c:showSerName val="0"/>
          <c:showPercent val="0"/>
          <c:showBubbleSize val="0"/>
        </c:dLbls>
        <c:gapWidth val="219"/>
        <c:overlap val="-27"/>
        <c:axId val="-2137674544"/>
        <c:axId val="-2137682160"/>
      </c:barChart>
      <c:catAx>
        <c:axId val="-2137674544"/>
        <c:scaling>
          <c:orientation val="minMax"/>
        </c:scaling>
        <c:delete val="0"/>
        <c:axPos val="b"/>
        <c:title>
          <c:tx>
            <c:rich>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r>
                  <a:rPr lang="en-US"/>
                  <a:t>Tratamiento</a:t>
                </a:r>
              </a:p>
            </c:rich>
          </c:tx>
          <c:overlay val="0"/>
          <c:spPr>
            <a:noFill/>
            <a:ln>
              <a:noFill/>
            </a:ln>
            <a:effectLst/>
          </c:spPr>
          <c:txPr>
            <a:bodyPr rot="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C"/>
          </a:p>
        </c:txPr>
        <c:crossAx val="-2137682160"/>
        <c:crosses val="autoZero"/>
        <c:auto val="1"/>
        <c:lblAlgn val="ctr"/>
        <c:lblOffset val="100"/>
        <c:noMultiLvlLbl val="0"/>
      </c:catAx>
      <c:valAx>
        <c:axId val="-2137682160"/>
        <c:scaling>
          <c:orientation val="minMax"/>
        </c:scaling>
        <c:delete val="0"/>
        <c:axPos val="l"/>
        <c:title>
          <c:tx>
            <c:rich>
              <a:bodyPr rot="-5400000" spcFirstLastPara="1" vertOverflow="ellipsis" vert="horz" wrap="square" anchor="ctr" anchorCtr="1"/>
              <a:lstStyle/>
              <a:p>
                <a:pPr>
                  <a:defRPr sz="1050" b="0" i="0" u="none" strike="noStrike" kern="1200" baseline="0">
                    <a:solidFill>
                      <a:schemeClr val="dk1"/>
                    </a:solidFill>
                    <a:latin typeface="+mn-lt"/>
                    <a:ea typeface="+mn-ea"/>
                    <a:cs typeface="+mn-cs"/>
                  </a:defRPr>
                </a:pPr>
                <a:r>
                  <a:rPr lang="en-US"/>
                  <a:t>Numero de frutos por planta</a:t>
                </a:r>
              </a:p>
            </c:rich>
          </c:tx>
          <c:overlay val="0"/>
          <c:spPr>
            <a:noFill/>
            <a:ln>
              <a:noFill/>
            </a:ln>
            <a:effectLst/>
          </c:spPr>
          <c:txPr>
            <a:bodyPr rot="-54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C"/>
            </a:p>
          </c:txPr>
        </c:title>
        <c:numFmt formatCode="General" sourceLinked="1"/>
        <c:majorTickMark val="in"/>
        <c:minorTickMark val="none"/>
        <c:tickLblPos val="nextTo"/>
        <c:spPr>
          <a:noFill/>
          <a:ln>
            <a:solidFill>
              <a:schemeClr val="dk1"/>
            </a:solidFill>
          </a:ln>
          <a:effectLst/>
        </c:spPr>
        <c:txPr>
          <a:bodyPr rot="-60000000" spcFirstLastPara="1" vertOverflow="ellipsis" vert="horz" wrap="square" anchor="ctr" anchorCtr="1"/>
          <a:lstStyle/>
          <a:p>
            <a:pPr>
              <a:defRPr sz="1050" b="0" i="0" u="none" strike="noStrike" kern="1200" baseline="0">
                <a:solidFill>
                  <a:schemeClr val="dk1"/>
                </a:solidFill>
                <a:latin typeface="+mn-lt"/>
                <a:ea typeface="+mn-ea"/>
                <a:cs typeface="+mn-cs"/>
              </a:defRPr>
            </a:pPr>
            <a:endParaRPr lang="es-EC"/>
          </a:p>
        </c:txPr>
        <c:crossAx val="-2137674544"/>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050">
          <a:solidFill>
            <a:schemeClr val="dk1"/>
          </a:solidFill>
          <a:latin typeface="+mn-lt"/>
          <a:ea typeface="+mn-ea"/>
          <a:cs typeface="+mn-cs"/>
        </a:defRPr>
      </a:pPr>
      <a:endParaRPr lang="es-EC"/>
    </a:p>
  </c:txPr>
  <c:externalData r:id="rId3">
    <c:autoUpdate val="0"/>
  </c:externalData>
  <c:userShapes r:id="rId4"/>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cosecha!$B$19:$B$22</c:f>
              <c:strCache>
                <c:ptCount val="4"/>
                <c:pt idx="0">
                  <c:v>T3</c:v>
                </c:pt>
                <c:pt idx="1">
                  <c:v>T0</c:v>
                </c:pt>
                <c:pt idx="2">
                  <c:v>T1</c:v>
                </c:pt>
                <c:pt idx="3">
                  <c:v>T2</c:v>
                </c:pt>
              </c:strCache>
            </c:strRef>
          </c:cat>
          <c:val>
            <c:numRef>
              <c:f>cosecha!$C$19:$C$22</c:f>
              <c:numCache>
                <c:formatCode>General</c:formatCode>
                <c:ptCount val="4"/>
                <c:pt idx="0">
                  <c:v>1.98</c:v>
                </c:pt>
                <c:pt idx="1">
                  <c:v>2.38</c:v>
                </c:pt>
                <c:pt idx="2">
                  <c:v>3.93</c:v>
                </c:pt>
                <c:pt idx="3">
                  <c:v>6.17</c:v>
                </c:pt>
              </c:numCache>
            </c:numRef>
          </c:val>
          <c:extLst xmlns:c16r2="http://schemas.microsoft.com/office/drawing/2015/06/chart">
            <c:ext xmlns:c16="http://schemas.microsoft.com/office/drawing/2014/chart" uri="{C3380CC4-5D6E-409C-BE32-E72D297353CC}">
              <c16:uniqueId val="{00000000-E48A-4C90-95F2-564124484099}"/>
            </c:ext>
          </c:extLst>
        </c:ser>
        <c:dLbls>
          <c:dLblPos val="ctr"/>
          <c:showLegendKey val="0"/>
          <c:showVal val="1"/>
          <c:showCatName val="0"/>
          <c:showSerName val="0"/>
          <c:showPercent val="0"/>
          <c:showBubbleSize val="0"/>
        </c:dLbls>
        <c:gapWidth val="150"/>
        <c:overlap val="100"/>
        <c:axId val="-2137685968"/>
        <c:axId val="-2137682704"/>
      </c:barChart>
      <c:catAx>
        <c:axId val="-2137685968"/>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r>
                  <a:rPr lang="en-US"/>
                  <a:t>Tratamiento</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s-EC"/>
          </a:p>
        </c:txPr>
        <c:crossAx val="-2137682704"/>
        <c:crosses val="autoZero"/>
        <c:auto val="1"/>
        <c:lblAlgn val="ctr"/>
        <c:lblOffset val="100"/>
        <c:noMultiLvlLbl val="0"/>
      </c:catAx>
      <c:valAx>
        <c:axId val="-2137682704"/>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dk1"/>
                    </a:solidFill>
                    <a:latin typeface="+mn-lt"/>
                    <a:ea typeface="+mn-ea"/>
                    <a:cs typeface="+mn-cs"/>
                  </a:defRPr>
                </a:pPr>
                <a:r>
                  <a:rPr lang="en-US"/>
                  <a:t>Produccion en Kg</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s-EC"/>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s-EC"/>
          </a:p>
        </c:txPr>
        <c:crossAx val="-2137685968"/>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200">
          <a:solidFill>
            <a:schemeClr val="dk1"/>
          </a:solidFill>
          <a:latin typeface="+mn-lt"/>
          <a:ea typeface="+mn-ea"/>
          <a:cs typeface="+mn-cs"/>
        </a:defRPr>
      </a:pPr>
      <a:endParaRPr lang="es-EC"/>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'TIEMPO PODAS'!$B$17:$B$20</c:f>
              <c:strCache>
                <c:ptCount val="4"/>
                <c:pt idx="0">
                  <c:v>T0</c:v>
                </c:pt>
                <c:pt idx="1">
                  <c:v>T2</c:v>
                </c:pt>
                <c:pt idx="2">
                  <c:v>T1</c:v>
                </c:pt>
                <c:pt idx="3">
                  <c:v>T3</c:v>
                </c:pt>
              </c:strCache>
            </c:strRef>
          </c:cat>
          <c:val>
            <c:numRef>
              <c:f>'TIEMPO PODAS'!$C$17:$C$20</c:f>
              <c:numCache>
                <c:formatCode>General</c:formatCode>
                <c:ptCount val="4"/>
                <c:pt idx="0">
                  <c:v>66</c:v>
                </c:pt>
                <c:pt idx="1">
                  <c:v>72.25</c:v>
                </c:pt>
                <c:pt idx="2">
                  <c:v>78</c:v>
                </c:pt>
                <c:pt idx="3">
                  <c:v>80.5</c:v>
                </c:pt>
              </c:numCache>
            </c:numRef>
          </c:val>
          <c:extLst xmlns:c16r2="http://schemas.microsoft.com/office/drawing/2015/06/chart">
            <c:ext xmlns:c16="http://schemas.microsoft.com/office/drawing/2014/chart" uri="{C3380CC4-5D6E-409C-BE32-E72D297353CC}">
              <c16:uniqueId val="{00000000-DD4B-44C3-802A-67AE5F613360}"/>
            </c:ext>
          </c:extLst>
        </c:ser>
        <c:dLbls>
          <c:dLblPos val="ctr"/>
          <c:showLegendKey val="0"/>
          <c:showVal val="1"/>
          <c:showCatName val="0"/>
          <c:showSerName val="0"/>
          <c:showPercent val="0"/>
          <c:showBubbleSize val="0"/>
        </c:dLbls>
        <c:gapWidth val="150"/>
        <c:overlap val="100"/>
        <c:axId val="-2137681072"/>
        <c:axId val="-2137680528"/>
      </c:barChart>
      <c:catAx>
        <c:axId val="-2137681072"/>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Tratamientos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none"/>
        <c:minorTickMark val="none"/>
        <c:tickLblPos val="nextTo"/>
        <c:spPr>
          <a:noFill/>
          <a:ln w="9525" cap="flat" cmpd="sng" algn="ctr">
            <a:solidFill>
              <a:schemeClr val="tx1"/>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2137680528"/>
        <c:crosses val="autoZero"/>
        <c:auto val="1"/>
        <c:lblAlgn val="ctr"/>
        <c:lblOffset val="100"/>
        <c:noMultiLvlLbl val="0"/>
      </c:catAx>
      <c:valAx>
        <c:axId val="-2137680528"/>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r>
                  <a:rPr lang="en-US"/>
                  <a:t>tiempo de podas en dias </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title>
        <c:numFmt formatCode="General" sourceLinked="1"/>
        <c:majorTickMark val="in"/>
        <c:minorTickMark val="none"/>
        <c:tickLblPos val="nextTo"/>
        <c:spPr>
          <a:noFill/>
          <a:ln>
            <a:solidFill>
              <a:schemeClr val="tx1"/>
            </a:solid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s-EC"/>
          </a:p>
        </c:txPr>
        <c:crossAx val="-2137681072"/>
        <c:crosses val="autoZero"/>
        <c:crossBetween val="between"/>
      </c:valAx>
      <c:spPr>
        <a:noFill/>
        <a:ln>
          <a:noFill/>
        </a:ln>
        <a:effectLst/>
      </c:spPr>
    </c:plotArea>
    <c:plotVisOnly val="1"/>
    <c:dispBlanksAs val="gap"/>
    <c:showDLblsOverMax val="0"/>
  </c:chart>
  <c:spPr>
    <a:solidFill>
      <a:schemeClr val="bg1"/>
    </a:solidFill>
    <a:ln w="9525" cap="flat" cmpd="sng" algn="ctr">
      <a:solidFill>
        <a:schemeClr val="tx1"/>
      </a:solidFill>
      <a:round/>
    </a:ln>
    <a:effectLst/>
  </c:spPr>
  <c:txPr>
    <a:bodyPr/>
    <a:lstStyle/>
    <a:p>
      <a:pPr>
        <a:defRPr sz="1200"/>
      </a:pPr>
      <a:endParaRPr lang="es-EC"/>
    </a:p>
  </c:txPr>
  <c:externalData r:id="rId3">
    <c:autoUpdate val="0"/>
  </c:externalData>
  <c:userShapes r:id="rId4"/>
</c:chartSpace>
</file>

<file path=ppt/charts/chart7.xml><?xml version="1.0" encoding="utf-8"?>
<c:chartSpace xmlns:c="http://schemas.openxmlformats.org/drawingml/2006/chart" xmlns:a="http://schemas.openxmlformats.org/drawingml/2006/main" xmlns:r="http://schemas.openxmlformats.org/officeDocument/2006/relationships">
  <c:date1904 val="0"/>
  <c:lang val="es-E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spPr>
            <a:solidFill>
              <a:schemeClr val="bg1">
                <a:lumMod val="75000"/>
              </a:schemeClr>
            </a:solidFill>
            <a:ln>
              <a:noFill/>
            </a:ln>
            <a:effectLst/>
          </c:spPr>
          <c:invertIfNegative val="0"/>
          <c:dLbls>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s-EC"/>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errBars>
            <c:errBarType val="both"/>
            <c:errValType val="stdErr"/>
            <c:noEndCap val="0"/>
            <c:spPr>
              <a:noFill/>
              <a:ln w="9525" cap="flat" cmpd="sng" algn="ctr">
                <a:solidFill>
                  <a:schemeClr val="tx1">
                    <a:lumMod val="65000"/>
                    <a:lumOff val="35000"/>
                  </a:schemeClr>
                </a:solidFill>
                <a:round/>
              </a:ln>
              <a:effectLst/>
            </c:spPr>
          </c:errBars>
          <c:cat>
            <c:strRef>
              <c:f>phytop!$B$16:$B$19</c:f>
              <c:strCache>
                <c:ptCount val="4"/>
                <c:pt idx="0">
                  <c:v>T2</c:v>
                </c:pt>
                <c:pt idx="1">
                  <c:v>T1</c:v>
                </c:pt>
                <c:pt idx="2">
                  <c:v>T0</c:v>
                </c:pt>
                <c:pt idx="3">
                  <c:v>T3</c:v>
                </c:pt>
              </c:strCache>
            </c:strRef>
          </c:cat>
          <c:val>
            <c:numRef>
              <c:f>phytop!$C$16:$C$19</c:f>
              <c:numCache>
                <c:formatCode>General</c:formatCode>
                <c:ptCount val="4"/>
                <c:pt idx="0">
                  <c:v>2.4500000000000002</c:v>
                </c:pt>
                <c:pt idx="1">
                  <c:v>2.25</c:v>
                </c:pt>
                <c:pt idx="2">
                  <c:v>2.0499999999999998</c:v>
                </c:pt>
                <c:pt idx="3">
                  <c:v>4.25</c:v>
                </c:pt>
              </c:numCache>
            </c:numRef>
          </c:val>
          <c:extLst xmlns:c16r2="http://schemas.microsoft.com/office/drawing/2015/06/chart">
            <c:ext xmlns:c16="http://schemas.microsoft.com/office/drawing/2014/chart" uri="{C3380CC4-5D6E-409C-BE32-E72D297353CC}">
              <c16:uniqueId val="{00000000-CE1C-4D97-A87F-00341D7E0938}"/>
            </c:ext>
          </c:extLst>
        </c:ser>
        <c:dLbls>
          <c:dLblPos val="ctr"/>
          <c:showLegendKey val="0"/>
          <c:showVal val="1"/>
          <c:showCatName val="0"/>
          <c:showSerName val="0"/>
          <c:showPercent val="0"/>
          <c:showBubbleSize val="0"/>
        </c:dLbls>
        <c:gapWidth val="150"/>
        <c:overlap val="100"/>
        <c:axId val="-2068628304"/>
        <c:axId val="-2068632656"/>
      </c:barChart>
      <c:catAx>
        <c:axId val="-2068628304"/>
        <c:scaling>
          <c:orientation val="minMax"/>
        </c:scaling>
        <c:delete val="0"/>
        <c:axPos val="b"/>
        <c:title>
          <c:tx>
            <c:rich>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r>
                  <a:rPr lang="en-US"/>
                  <a:t>Tratamientos</a:t>
                </a:r>
              </a:p>
            </c:rich>
          </c:tx>
          <c:overlay val="0"/>
          <c:spPr>
            <a:noFill/>
            <a:ln>
              <a:noFill/>
            </a:ln>
            <a:effectLst/>
          </c:spPr>
          <c:txPr>
            <a:bodyPr rot="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s-EC"/>
            </a:p>
          </c:txPr>
        </c:title>
        <c:numFmt formatCode="General" sourceLinked="1"/>
        <c:majorTickMark val="none"/>
        <c:minorTickMark val="none"/>
        <c:tickLblPos val="nextTo"/>
        <c:spPr>
          <a:noFill/>
          <a:ln w="6350" cap="flat" cmpd="sng" algn="ctr">
            <a:solidFill>
              <a:schemeClr val="dk1"/>
            </a:solidFill>
            <a:prstDash val="solid"/>
            <a:miter lim="800000"/>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s-EC"/>
          </a:p>
        </c:txPr>
        <c:crossAx val="-2068632656"/>
        <c:crosses val="autoZero"/>
        <c:auto val="1"/>
        <c:lblAlgn val="ctr"/>
        <c:lblOffset val="100"/>
        <c:noMultiLvlLbl val="0"/>
      </c:catAx>
      <c:valAx>
        <c:axId val="-2068632656"/>
        <c:scaling>
          <c:orientation val="minMax"/>
        </c:scaling>
        <c:delete val="0"/>
        <c:axPos val="l"/>
        <c:title>
          <c:tx>
            <c:rich>
              <a:bodyPr rot="-5400000" spcFirstLastPara="1" vertOverflow="ellipsis" vert="horz" wrap="square" anchor="ctr" anchorCtr="1"/>
              <a:lstStyle/>
              <a:p>
                <a:pPr>
                  <a:defRPr sz="1200" b="0" i="0" u="none" strike="noStrike" kern="1200" baseline="0">
                    <a:solidFill>
                      <a:schemeClr val="dk1"/>
                    </a:solidFill>
                    <a:latin typeface="+mn-lt"/>
                    <a:ea typeface="+mn-ea"/>
                    <a:cs typeface="+mn-cs"/>
                  </a:defRPr>
                </a:pPr>
                <a:r>
                  <a:rPr lang="en-US"/>
                  <a:t>Numero de plantas infectadas</a:t>
                </a:r>
              </a:p>
              <a:p>
                <a:pPr>
                  <a:defRPr/>
                </a:pPr>
                <a:r>
                  <a:rPr lang="en-US"/>
                  <a:t>con Phytophthora</a:t>
                </a:r>
              </a:p>
            </c:rich>
          </c:tx>
          <c:overlay val="0"/>
          <c:spPr>
            <a:noFill/>
            <a:ln>
              <a:noFill/>
            </a:ln>
            <a:effectLst/>
          </c:spPr>
          <c:txPr>
            <a:bodyPr rot="-54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s-EC"/>
            </a:p>
          </c:txPr>
        </c:title>
        <c:numFmt formatCode="General" sourceLinked="1"/>
        <c:majorTickMark val="in"/>
        <c:minorTickMark val="none"/>
        <c:tickLblPos val="nextTo"/>
        <c:spPr>
          <a:noFill/>
          <a:ln>
            <a:solidFill>
              <a:schemeClr val="dk1"/>
            </a:solidFill>
          </a:ln>
          <a:effectLst/>
        </c:spPr>
        <c:txPr>
          <a:bodyPr rot="-60000000" spcFirstLastPara="1" vertOverflow="ellipsis" vert="horz" wrap="square" anchor="ctr" anchorCtr="1"/>
          <a:lstStyle/>
          <a:p>
            <a:pPr>
              <a:defRPr sz="1200" b="0" i="0" u="none" strike="noStrike" kern="1200" baseline="0">
                <a:solidFill>
                  <a:schemeClr val="dk1"/>
                </a:solidFill>
                <a:latin typeface="+mn-lt"/>
                <a:ea typeface="+mn-ea"/>
                <a:cs typeface="+mn-cs"/>
              </a:defRPr>
            </a:pPr>
            <a:endParaRPr lang="es-EC"/>
          </a:p>
        </c:txPr>
        <c:crossAx val="-2068628304"/>
        <c:crosses val="autoZero"/>
        <c:crossBetween val="between"/>
      </c:valAx>
      <c:spPr>
        <a:noFill/>
        <a:ln>
          <a:noFill/>
        </a:ln>
        <a:effectLst/>
      </c:spPr>
    </c:plotArea>
    <c:plotVisOnly val="1"/>
    <c:dispBlanksAs val="gap"/>
    <c:showDLblsOverMax val="0"/>
  </c:chart>
  <c:spPr>
    <a:solidFill>
      <a:schemeClr val="lt1"/>
    </a:solidFill>
    <a:ln w="12700" cap="flat" cmpd="sng" algn="ctr">
      <a:solidFill>
        <a:schemeClr val="dk1"/>
      </a:solidFill>
      <a:prstDash val="solid"/>
      <a:miter lim="800000"/>
    </a:ln>
    <a:effectLst/>
  </c:spPr>
  <c:txPr>
    <a:bodyPr/>
    <a:lstStyle/>
    <a:p>
      <a:pPr>
        <a:defRPr sz="1200">
          <a:solidFill>
            <a:schemeClr val="dk1"/>
          </a:solidFill>
          <a:latin typeface="+mn-lt"/>
          <a:ea typeface="+mn-ea"/>
          <a:cs typeface="+mn-cs"/>
        </a:defRPr>
      </a:pPr>
      <a:endParaRPr lang="es-EC"/>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75BAC37-A3FF-4BEA-8BA7-2421F4ADF89C}"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C"/>
        </a:p>
      </dgm:t>
    </dgm:pt>
    <dgm:pt modelId="{7604C6FD-3163-4910-8769-A4FB51EE1F87}">
      <dgm:prSet phldrT="[Texto]"/>
      <dgm:spPr/>
      <dgm:t>
        <a:bodyPr/>
        <a:lstStyle/>
        <a:p>
          <a:r>
            <a:rPr lang="es-EC" b="1" dirty="0" smtClean="0"/>
            <a:t>Precocidad </a:t>
          </a:r>
          <a:endParaRPr lang="es-EC" dirty="0"/>
        </a:p>
      </dgm:t>
    </dgm:pt>
    <dgm:pt modelId="{CA0A6A9A-B524-4DC3-BC54-6EE15AD2E57B}" type="parTrans" cxnId="{62FA9791-6C87-45DF-81F4-8D4D7B79EBAB}">
      <dgm:prSet/>
      <dgm:spPr/>
      <dgm:t>
        <a:bodyPr/>
        <a:lstStyle/>
        <a:p>
          <a:endParaRPr lang="es-EC"/>
        </a:p>
      </dgm:t>
    </dgm:pt>
    <dgm:pt modelId="{54C22727-913D-40F0-9AA5-BB4AFDCB60BC}" type="sibTrans" cxnId="{62FA9791-6C87-45DF-81F4-8D4D7B79EBAB}">
      <dgm:prSet/>
      <dgm:spPr/>
      <dgm:t>
        <a:bodyPr/>
        <a:lstStyle/>
        <a:p>
          <a:endParaRPr lang="es-EC"/>
        </a:p>
      </dgm:t>
    </dgm:pt>
    <dgm:pt modelId="{0A695ADC-86A3-4ED5-AC1B-B238FED7B481}">
      <dgm:prSet phldrT="[Texto]"/>
      <dgm:spPr/>
      <dgm:t>
        <a:bodyPr/>
        <a:lstStyle/>
        <a:p>
          <a:r>
            <a:rPr lang="es-EC" b="1" dirty="0" smtClean="0"/>
            <a:t>Diámetro de las plantas de pimienta </a:t>
          </a:r>
          <a:endParaRPr lang="es-EC" dirty="0"/>
        </a:p>
      </dgm:t>
    </dgm:pt>
    <dgm:pt modelId="{67CCF27F-D7CD-4D3C-B3B7-C11DD7CF4234}" type="parTrans" cxnId="{7C070948-EEC9-4499-A068-C87246941C6D}">
      <dgm:prSet/>
      <dgm:spPr/>
      <dgm:t>
        <a:bodyPr/>
        <a:lstStyle/>
        <a:p>
          <a:endParaRPr lang="es-EC"/>
        </a:p>
      </dgm:t>
    </dgm:pt>
    <dgm:pt modelId="{EFDB4D82-84A4-407C-9287-52D923434621}" type="sibTrans" cxnId="{7C070948-EEC9-4499-A068-C87246941C6D}">
      <dgm:prSet/>
      <dgm:spPr/>
      <dgm:t>
        <a:bodyPr/>
        <a:lstStyle/>
        <a:p>
          <a:endParaRPr lang="es-EC"/>
        </a:p>
      </dgm:t>
    </dgm:pt>
    <dgm:pt modelId="{1614AA79-B46F-4D65-860F-BEA3AB066FE8}">
      <dgm:prSet phldrT="[Texto]"/>
      <dgm:spPr/>
      <dgm:t>
        <a:bodyPr/>
        <a:lstStyle/>
        <a:p>
          <a:r>
            <a:rPr lang="es-EC" b="1" dirty="0" smtClean="0"/>
            <a:t>Numero de ramas </a:t>
          </a:r>
          <a:r>
            <a:rPr lang="es-EC" b="1" dirty="0" err="1" smtClean="0"/>
            <a:t>plagiotropicas</a:t>
          </a:r>
          <a:r>
            <a:rPr lang="es-EC" b="1" dirty="0" smtClean="0"/>
            <a:t>  </a:t>
          </a:r>
          <a:endParaRPr lang="es-EC" dirty="0"/>
        </a:p>
      </dgm:t>
    </dgm:pt>
    <dgm:pt modelId="{781EE963-F5AF-4833-ADBC-B3FF48221D4D}" type="parTrans" cxnId="{B3A6D484-B394-4739-947B-89D672F06F9B}">
      <dgm:prSet/>
      <dgm:spPr/>
      <dgm:t>
        <a:bodyPr/>
        <a:lstStyle/>
        <a:p>
          <a:endParaRPr lang="es-EC"/>
        </a:p>
      </dgm:t>
    </dgm:pt>
    <dgm:pt modelId="{62DED4C7-9999-4B3D-BD7B-A3E4C67649AE}" type="sibTrans" cxnId="{B3A6D484-B394-4739-947B-89D672F06F9B}">
      <dgm:prSet/>
      <dgm:spPr/>
      <dgm:t>
        <a:bodyPr/>
        <a:lstStyle/>
        <a:p>
          <a:endParaRPr lang="es-EC"/>
        </a:p>
      </dgm:t>
    </dgm:pt>
    <dgm:pt modelId="{8D8CFF61-D06C-45B4-8A5A-B7D03822052F}">
      <dgm:prSet phldrT="[Texto]"/>
      <dgm:spPr/>
      <dgm:t>
        <a:bodyPr/>
        <a:lstStyle/>
        <a:p>
          <a:r>
            <a:rPr lang="es-EC" b="1" dirty="0" smtClean="0"/>
            <a:t>Numero de inflorescencias por planta</a:t>
          </a:r>
          <a:r>
            <a:rPr lang="es-EC" b="1" u="sng" dirty="0" smtClean="0"/>
            <a:t> </a:t>
          </a:r>
          <a:endParaRPr lang="es-EC" dirty="0"/>
        </a:p>
      </dgm:t>
    </dgm:pt>
    <dgm:pt modelId="{18707698-ABE7-4591-A5A7-FED832F97A57}" type="parTrans" cxnId="{9C166ED8-5BD9-4BD7-A31D-B05734B1E438}">
      <dgm:prSet/>
      <dgm:spPr/>
      <dgm:t>
        <a:bodyPr/>
        <a:lstStyle/>
        <a:p>
          <a:endParaRPr lang="es-EC"/>
        </a:p>
      </dgm:t>
    </dgm:pt>
    <dgm:pt modelId="{3745E7B1-A71A-44F7-9DF0-19942363332C}" type="sibTrans" cxnId="{9C166ED8-5BD9-4BD7-A31D-B05734B1E438}">
      <dgm:prSet/>
      <dgm:spPr/>
      <dgm:t>
        <a:bodyPr/>
        <a:lstStyle/>
        <a:p>
          <a:endParaRPr lang="es-EC"/>
        </a:p>
      </dgm:t>
    </dgm:pt>
    <dgm:pt modelId="{4ED1FE8B-63C5-4F26-A81D-AF962EFC5FEF}" type="pres">
      <dgm:prSet presAssocID="{A75BAC37-A3FF-4BEA-8BA7-2421F4ADF89C}" presName="Name0" presStyleCnt="0">
        <dgm:presLayoutVars>
          <dgm:dir/>
          <dgm:resizeHandles val="exact"/>
        </dgm:presLayoutVars>
      </dgm:prSet>
      <dgm:spPr/>
      <dgm:t>
        <a:bodyPr/>
        <a:lstStyle/>
        <a:p>
          <a:endParaRPr lang="es-EC"/>
        </a:p>
      </dgm:t>
    </dgm:pt>
    <dgm:pt modelId="{74F0E4D0-87B4-4534-9D95-BC0267CD2F1E}" type="pres">
      <dgm:prSet presAssocID="{7604C6FD-3163-4910-8769-A4FB51EE1F87}" presName="node" presStyleLbl="node1" presStyleIdx="0" presStyleCnt="4">
        <dgm:presLayoutVars>
          <dgm:bulletEnabled val="1"/>
        </dgm:presLayoutVars>
      </dgm:prSet>
      <dgm:spPr/>
      <dgm:t>
        <a:bodyPr/>
        <a:lstStyle/>
        <a:p>
          <a:endParaRPr lang="es-EC"/>
        </a:p>
      </dgm:t>
    </dgm:pt>
    <dgm:pt modelId="{96B31FE7-BEBC-4002-B8A5-0089CD00A04E}" type="pres">
      <dgm:prSet presAssocID="{54C22727-913D-40F0-9AA5-BB4AFDCB60BC}" presName="sibTrans" presStyleCnt="0"/>
      <dgm:spPr/>
      <dgm:t>
        <a:bodyPr/>
        <a:lstStyle/>
        <a:p>
          <a:endParaRPr lang="es-EC"/>
        </a:p>
      </dgm:t>
    </dgm:pt>
    <dgm:pt modelId="{699E5143-B8C0-4B2F-A046-DEA30147277A}" type="pres">
      <dgm:prSet presAssocID="{0A695ADC-86A3-4ED5-AC1B-B238FED7B481}" presName="node" presStyleLbl="node1" presStyleIdx="1" presStyleCnt="4">
        <dgm:presLayoutVars>
          <dgm:bulletEnabled val="1"/>
        </dgm:presLayoutVars>
      </dgm:prSet>
      <dgm:spPr/>
      <dgm:t>
        <a:bodyPr/>
        <a:lstStyle/>
        <a:p>
          <a:endParaRPr lang="es-EC"/>
        </a:p>
      </dgm:t>
    </dgm:pt>
    <dgm:pt modelId="{0A039236-CA16-4F12-AA50-1486C4AB2643}" type="pres">
      <dgm:prSet presAssocID="{EFDB4D82-84A4-407C-9287-52D923434621}" presName="sibTrans" presStyleCnt="0"/>
      <dgm:spPr/>
      <dgm:t>
        <a:bodyPr/>
        <a:lstStyle/>
        <a:p>
          <a:endParaRPr lang="es-EC"/>
        </a:p>
      </dgm:t>
    </dgm:pt>
    <dgm:pt modelId="{536205AB-151A-4276-9C99-5A8983879062}" type="pres">
      <dgm:prSet presAssocID="{1614AA79-B46F-4D65-860F-BEA3AB066FE8}" presName="node" presStyleLbl="node1" presStyleIdx="2" presStyleCnt="4" custLinFactNeighborX="-18093" custLinFactNeighborY="-677">
        <dgm:presLayoutVars>
          <dgm:bulletEnabled val="1"/>
        </dgm:presLayoutVars>
      </dgm:prSet>
      <dgm:spPr/>
      <dgm:t>
        <a:bodyPr/>
        <a:lstStyle/>
        <a:p>
          <a:endParaRPr lang="es-EC"/>
        </a:p>
      </dgm:t>
    </dgm:pt>
    <dgm:pt modelId="{9A589540-DDAF-4BA9-9DAD-3157461BAA75}" type="pres">
      <dgm:prSet presAssocID="{62DED4C7-9999-4B3D-BD7B-A3E4C67649AE}" presName="sibTrans" presStyleCnt="0"/>
      <dgm:spPr/>
      <dgm:t>
        <a:bodyPr/>
        <a:lstStyle/>
        <a:p>
          <a:endParaRPr lang="es-EC"/>
        </a:p>
      </dgm:t>
    </dgm:pt>
    <dgm:pt modelId="{16A1AB63-F135-4A67-BF05-F9E9A0F235BF}" type="pres">
      <dgm:prSet presAssocID="{8D8CFF61-D06C-45B4-8A5A-B7D03822052F}" presName="node" presStyleLbl="node1" presStyleIdx="3" presStyleCnt="4" custLinFactNeighborX="1" custLinFactNeighborY="-311">
        <dgm:presLayoutVars>
          <dgm:bulletEnabled val="1"/>
        </dgm:presLayoutVars>
      </dgm:prSet>
      <dgm:spPr/>
      <dgm:t>
        <a:bodyPr/>
        <a:lstStyle/>
        <a:p>
          <a:endParaRPr lang="es-EC"/>
        </a:p>
      </dgm:t>
    </dgm:pt>
  </dgm:ptLst>
  <dgm:cxnLst>
    <dgm:cxn modelId="{FCE59168-0655-4E1E-8888-68A05C08710B}" type="presOf" srcId="{0A695ADC-86A3-4ED5-AC1B-B238FED7B481}" destId="{699E5143-B8C0-4B2F-A046-DEA30147277A}" srcOrd="0" destOrd="0" presId="urn:microsoft.com/office/officeart/2005/8/layout/hList6"/>
    <dgm:cxn modelId="{0AE8938B-CB3D-4A82-9F21-44BE5C3FC9BA}" type="presOf" srcId="{7604C6FD-3163-4910-8769-A4FB51EE1F87}" destId="{74F0E4D0-87B4-4534-9D95-BC0267CD2F1E}" srcOrd="0" destOrd="0" presId="urn:microsoft.com/office/officeart/2005/8/layout/hList6"/>
    <dgm:cxn modelId="{5D6B1845-1D0B-4513-BE71-092C3EEC6209}" type="presOf" srcId="{1614AA79-B46F-4D65-860F-BEA3AB066FE8}" destId="{536205AB-151A-4276-9C99-5A8983879062}" srcOrd="0" destOrd="0" presId="urn:microsoft.com/office/officeart/2005/8/layout/hList6"/>
    <dgm:cxn modelId="{B3A6D484-B394-4739-947B-89D672F06F9B}" srcId="{A75BAC37-A3FF-4BEA-8BA7-2421F4ADF89C}" destId="{1614AA79-B46F-4D65-860F-BEA3AB066FE8}" srcOrd="2" destOrd="0" parTransId="{781EE963-F5AF-4833-ADBC-B3FF48221D4D}" sibTransId="{62DED4C7-9999-4B3D-BD7B-A3E4C67649AE}"/>
    <dgm:cxn modelId="{62FA9791-6C87-45DF-81F4-8D4D7B79EBAB}" srcId="{A75BAC37-A3FF-4BEA-8BA7-2421F4ADF89C}" destId="{7604C6FD-3163-4910-8769-A4FB51EE1F87}" srcOrd="0" destOrd="0" parTransId="{CA0A6A9A-B524-4DC3-BC54-6EE15AD2E57B}" sibTransId="{54C22727-913D-40F0-9AA5-BB4AFDCB60BC}"/>
    <dgm:cxn modelId="{B3BB4726-688B-4257-A6B2-5DA8D43AD1D3}" type="presOf" srcId="{A75BAC37-A3FF-4BEA-8BA7-2421F4ADF89C}" destId="{4ED1FE8B-63C5-4F26-A81D-AF962EFC5FEF}" srcOrd="0" destOrd="0" presId="urn:microsoft.com/office/officeart/2005/8/layout/hList6"/>
    <dgm:cxn modelId="{7C070948-EEC9-4499-A068-C87246941C6D}" srcId="{A75BAC37-A3FF-4BEA-8BA7-2421F4ADF89C}" destId="{0A695ADC-86A3-4ED5-AC1B-B238FED7B481}" srcOrd="1" destOrd="0" parTransId="{67CCF27F-D7CD-4D3C-B3B7-C11DD7CF4234}" sibTransId="{EFDB4D82-84A4-407C-9287-52D923434621}"/>
    <dgm:cxn modelId="{58946ABD-BEA7-424F-8820-17FA5CD67E69}" type="presOf" srcId="{8D8CFF61-D06C-45B4-8A5A-B7D03822052F}" destId="{16A1AB63-F135-4A67-BF05-F9E9A0F235BF}" srcOrd="0" destOrd="0" presId="urn:microsoft.com/office/officeart/2005/8/layout/hList6"/>
    <dgm:cxn modelId="{9C166ED8-5BD9-4BD7-A31D-B05734B1E438}" srcId="{A75BAC37-A3FF-4BEA-8BA7-2421F4ADF89C}" destId="{8D8CFF61-D06C-45B4-8A5A-B7D03822052F}" srcOrd="3" destOrd="0" parTransId="{18707698-ABE7-4591-A5A7-FED832F97A57}" sibTransId="{3745E7B1-A71A-44F7-9DF0-19942363332C}"/>
    <dgm:cxn modelId="{6FB99B1E-0F7E-4BAE-90EC-EAE705166BD9}" type="presParOf" srcId="{4ED1FE8B-63C5-4F26-A81D-AF962EFC5FEF}" destId="{74F0E4D0-87B4-4534-9D95-BC0267CD2F1E}" srcOrd="0" destOrd="0" presId="urn:microsoft.com/office/officeart/2005/8/layout/hList6"/>
    <dgm:cxn modelId="{2B51DF6A-87AB-4825-BDE1-150B8EC7CBC7}" type="presParOf" srcId="{4ED1FE8B-63C5-4F26-A81D-AF962EFC5FEF}" destId="{96B31FE7-BEBC-4002-B8A5-0089CD00A04E}" srcOrd="1" destOrd="0" presId="urn:microsoft.com/office/officeart/2005/8/layout/hList6"/>
    <dgm:cxn modelId="{AA4371BD-49D8-4C60-99EE-6D7DB015C2C4}" type="presParOf" srcId="{4ED1FE8B-63C5-4F26-A81D-AF962EFC5FEF}" destId="{699E5143-B8C0-4B2F-A046-DEA30147277A}" srcOrd="2" destOrd="0" presId="urn:microsoft.com/office/officeart/2005/8/layout/hList6"/>
    <dgm:cxn modelId="{6D3E5E3E-EC21-497F-BE33-4FC228DF2CE9}" type="presParOf" srcId="{4ED1FE8B-63C5-4F26-A81D-AF962EFC5FEF}" destId="{0A039236-CA16-4F12-AA50-1486C4AB2643}" srcOrd="3" destOrd="0" presId="urn:microsoft.com/office/officeart/2005/8/layout/hList6"/>
    <dgm:cxn modelId="{A0EDE188-6300-4EB9-AD8F-635B80C4C0A8}" type="presParOf" srcId="{4ED1FE8B-63C5-4F26-A81D-AF962EFC5FEF}" destId="{536205AB-151A-4276-9C99-5A8983879062}" srcOrd="4" destOrd="0" presId="urn:microsoft.com/office/officeart/2005/8/layout/hList6"/>
    <dgm:cxn modelId="{2AFC6A24-1F7A-4A74-B745-A5D652A11810}" type="presParOf" srcId="{4ED1FE8B-63C5-4F26-A81D-AF962EFC5FEF}" destId="{9A589540-DDAF-4BA9-9DAD-3157461BAA75}" srcOrd="5" destOrd="0" presId="urn:microsoft.com/office/officeart/2005/8/layout/hList6"/>
    <dgm:cxn modelId="{9203DDC2-FE1F-49DC-A4FD-744CE8AD1C60}" type="presParOf" srcId="{4ED1FE8B-63C5-4F26-A81D-AF962EFC5FEF}" destId="{16A1AB63-F135-4A67-BF05-F9E9A0F235BF}"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75BAC37-A3FF-4BEA-8BA7-2421F4ADF89C}" type="doc">
      <dgm:prSet loTypeId="urn:microsoft.com/office/officeart/2005/8/layout/hList6" loCatId="list" qsTypeId="urn:microsoft.com/office/officeart/2005/8/quickstyle/simple1" qsCatId="simple" csTypeId="urn:microsoft.com/office/officeart/2005/8/colors/colorful3" csCatId="colorful" phldr="1"/>
      <dgm:spPr/>
      <dgm:t>
        <a:bodyPr/>
        <a:lstStyle/>
        <a:p>
          <a:endParaRPr lang="es-EC"/>
        </a:p>
      </dgm:t>
    </dgm:pt>
    <dgm:pt modelId="{7604C6FD-3163-4910-8769-A4FB51EE1F87}">
      <dgm:prSet phldrT="[Texto]"/>
      <dgm:spPr/>
      <dgm:t>
        <a:bodyPr/>
        <a:lstStyle/>
        <a:p>
          <a:r>
            <a:rPr lang="es-EC" b="1" dirty="0" smtClean="0"/>
            <a:t>Peso de los frutos</a:t>
          </a:r>
        </a:p>
      </dgm:t>
    </dgm:pt>
    <dgm:pt modelId="{CA0A6A9A-B524-4DC3-BC54-6EE15AD2E57B}" type="parTrans" cxnId="{62FA9791-6C87-45DF-81F4-8D4D7B79EBAB}">
      <dgm:prSet/>
      <dgm:spPr/>
      <dgm:t>
        <a:bodyPr/>
        <a:lstStyle/>
        <a:p>
          <a:endParaRPr lang="es-EC"/>
        </a:p>
      </dgm:t>
    </dgm:pt>
    <dgm:pt modelId="{54C22727-913D-40F0-9AA5-BB4AFDCB60BC}" type="sibTrans" cxnId="{62FA9791-6C87-45DF-81F4-8D4D7B79EBAB}">
      <dgm:prSet/>
      <dgm:spPr/>
      <dgm:t>
        <a:bodyPr/>
        <a:lstStyle/>
        <a:p>
          <a:endParaRPr lang="es-EC"/>
        </a:p>
      </dgm:t>
    </dgm:pt>
    <dgm:pt modelId="{0A695ADC-86A3-4ED5-AC1B-B238FED7B481}">
      <dgm:prSet phldrT="[Texto]"/>
      <dgm:spPr/>
      <dgm:t>
        <a:bodyPr/>
        <a:lstStyle/>
        <a:p>
          <a:r>
            <a:rPr lang="es-EC" sz="1600" b="1" dirty="0" smtClean="0"/>
            <a:t>Tiempo entre poda de tutores </a:t>
          </a:r>
          <a:endParaRPr lang="es-EC" sz="1600" dirty="0"/>
        </a:p>
      </dgm:t>
    </dgm:pt>
    <dgm:pt modelId="{67CCF27F-D7CD-4D3C-B3B7-C11DD7CF4234}" type="parTrans" cxnId="{7C070948-EEC9-4499-A068-C87246941C6D}">
      <dgm:prSet/>
      <dgm:spPr/>
      <dgm:t>
        <a:bodyPr/>
        <a:lstStyle/>
        <a:p>
          <a:endParaRPr lang="es-EC"/>
        </a:p>
      </dgm:t>
    </dgm:pt>
    <dgm:pt modelId="{EFDB4D82-84A4-407C-9287-52D923434621}" type="sibTrans" cxnId="{7C070948-EEC9-4499-A068-C87246941C6D}">
      <dgm:prSet/>
      <dgm:spPr/>
      <dgm:t>
        <a:bodyPr/>
        <a:lstStyle/>
        <a:p>
          <a:endParaRPr lang="es-EC"/>
        </a:p>
      </dgm:t>
    </dgm:pt>
    <dgm:pt modelId="{1614AA79-B46F-4D65-860F-BEA3AB066FE8}">
      <dgm:prSet phldrT="[Texto]"/>
      <dgm:spPr/>
      <dgm:t>
        <a:bodyPr/>
        <a:lstStyle/>
        <a:p>
          <a:r>
            <a:rPr lang="es-EC" b="1" dirty="0" smtClean="0"/>
            <a:t>Incidencia de </a:t>
          </a:r>
          <a:r>
            <a:rPr lang="es-EC" b="1" dirty="0" err="1" smtClean="0"/>
            <a:t>Cercospora</a:t>
          </a:r>
          <a:r>
            <a:rPr lang="es-EC" b="1" dirty="0" smtClean="0"/>
            <a:t> en follaje </a:t>
          </a:r>
          <a:endParaRPr lang="es-EC" dirty="0"/>
        </a:p>
      </dgm:t>
    </dgm:pt>
    <dgm:pt modelId="{781EE963-F5AF-4833-ADBC-B3FF48221D4D}" type="parTrans" cxnId="{B3A6D484-B394-4739-947B-89D672F06F9B}">
      <dgm:prSet/>
      <dgm:spPr/>
      <dgm:t>
        <a:bodyPr/>
        <a:lstStyle/>
        <a:p>
          <a:endParaRPr lang="es-EC"/>
        </a:p>
      </dgm:t>
    </dgm:pt>
    <dgm:pt modelId="{62DED4C7-9999-4B3D-BD7B-A3E4C67649AE}" type="sibTrans" cxnId="{B3A6D484-B394-4739-947B-89D672F06F9B}">
      <dgm:prSet/>
      <dgm:spPr/>
      <dgm:t>
        <a:bodyPr/>
        <a:lstStyle/>
        <a:p>
          <a:endParaRPr lang="es-EC"/>
        </a:p>
      </dgm:t>
    </dgm:pt>
    <dgm:pt modelId="{8D8CFF61-D06C-45B4-8A5A-B7D03822052F}">
      <dgm:prSet phldrT="[Texto]"/>
      <dgm:spPr/>
      <dgm:t>
        <a:bodyPr/>
        <a:lstStyle/>
        <a:p>
          <a:r>
            <a:rPr lang="es-EC" b="1" dirty="0" smtClean="0"/>
            <a:t>Incidencia de </a:t>
          </a:r>
          <a:r>
            <a:rPr lang="es-EC" b="1" dirty="0" err="1" smtClean="0"/>
            <a:t>Phythoptora</a:t>
          </a:r>
          <a:r>
            <a:rPr lang="es-EC" b="1" dirty="0" smtClean="0"/>
            <a:t> (</a:t>
          </a:r>
          <a:r>
            <a:rPr lang="es-EC" b="1" i="1" dirty="0" err="1" smtClean="0"/>
            <a:t>Phytophthora</a:t>
          </a:r>
          <a:r>
            <a:rPr lang="es-EC" b="1" i="1" dirty="0" smtClean="0"/>
            <a:t> </a:t>
          </a:r>
          <a:r>
            <a:rPr lang="es-EC" b="1" i="1" dirty="0" err="1" smtClean="0"/>
            <a:t>capsici</a:t>
          </a:r>
          <a:r>
            <a:rPr lang="es-EC" b="1" i="1" u="sng" dirty="0" smtClean="0"/>
            <a:t>).</a:t>
          </a:r>
          <a:r>
            <a:rPr lang="es-EC" b="1" u="sng" dirty="0" smtClean="0"/>
            <a:t> </a:t>
          </a:r>
          <a:endParaRPr lang="es-EC" dirty="0"/>
        </a:p>
      </dgm:t>
    </dgm:pt>
    <dgm:pt modelId="{18707698-ABE7-4591-A5A7-FED832F97A57}" type="parTrans" cxnId="{9C166ED8-5BD9-4BD7-A31D-B05734B1E438}">
      <dgm:prSet/>
      <dgm:spPr/>
      <dgm:t>
        <a:bodyPr/>
        <a:lstStyle/>
        <a:p>
          <a:endParaRPr lang="es-EC"/>
        </a:p>
      </dgm:t>
    </dgm:pt>
    <dgm:pt modelId="{3745E7B1-A71A-44F7-9DF0-19942363332C}" type="sibTrans" cxnId="{9C166ED8-5BD9-4BD7-A31D-B05734B1E438}">
      <dgm:prSet/>
      <dgm:spPr/>
      <dgm:t>
        <a:bodyPr/>
        <a:lstStyle/>
        <a:p>
          <a:endParaRPr lang="es-EC"/>
        </a:p>
      </dgm:t>
    </dgm:pt>
    <dgm:pt modelId="{4ED1FE8B-63C5-4F26-A81D-AF962EFC5FEF}" type="pres">
      <dgm:prSet presAssocID="{A75BAC37-A3FF-4BEA-8BA7-2421F4ADF89C}" presName="Name0" presStyleCnt="0">
        <dgm:presLayoutVars>
          <dgm:dir/>
          <dgm:resizeHandles val="exact"/>
        </dgm:presLayoutVars>
      </dgm:prSet>
      <dgm:spPr/>
      <dgm:t>
        <a:bodyPr/>
        <a:lstStyle/>
        <a:p>
          <a:endParaRPr lang="es-EC"/>
        </a:p>
      </dgm:t>
    </dgm:pt>
    <dgm:pt modelId="{74F0E4D0-87B4-4534-9D95-BC0267CD2F1E}" type="pres">
      <dgm:prSet presAssocID="{7604C6FD-3163-4910-8769-A4FB51EE1F87}" presName="node" presStyleLbl="node1" presStyleIdx="0" presStyleCnt="4">
        <dgm:presLayoutVars>
          <dgm:bulletEnabled val="1"/>
        </dgm:presLayoutVars>
      </dgm:prSet>
      <dgm:spPr/>
      <dgm:t>
        <a:bodyPr/>
        <a:lstStyle/>
        <a:p>
          <a:endParaRPr lang="es-EC"/>
        </a:p>
      </dgm:t>
    </dgm:pt>
    <dgm:pt modelId="{96B31FE7-BEBC-4002-B8A5-0089CD00A04E}" type="pres">
      <dgm:prSet presAssocID="{54C22727-913D-40F0-9AA5-BB4AFDCB60BC}" presName="sibTrans" presStyleCnt="0"/>
      <dgm:spPr/>
      <dgm:t>
        <a:bodyPr/>
        <a:lstStyle/>
        <a:p>
          <a:endParaRPr lang="es-EC"/>
        </a:p>
      </dgm:t>
    </dgm:pt>
    <dgm:pt modelId="{699E5143-B8C0-4B2F-A046-DEA30147277A}" type="pres">
      <dgm:prSet presAssocID="{0A695ADC-86A3-4ED5-AC1B-B238FED7B481}" presName="node" presStyleLbl="node1" presStyleIdx="1" presStyleCnt="4">
        <dgm:presLayoutVars>
          <dgm:bulletEnabled val="1"/>
        </dgm:presLayoutVars>
      </dgm:prSet>
      <dgm:spPr/>
      <dgm:t>
        <a:bodyPr/>
        <a:lstStyle/>
        <a:p>
          <a:endParaRPr lang="es-EC"/>
        </a:p>
      </dgm:t>
    </dgm:pt>
    <dgm:pt modelId="{0A039236-CA16-4F12-AA50-1486C4AB2643}" type="pres">
      <dgm:prSet presAssocID="{EFDB4D82-84A4-407C-9287-52D923434621}" presName="sibTrans" presStyleCnt="0"/>
      <dgm:spPr/>
      <dgm:t>
        <a:bodyPr/>
        <a:lstStyle/>
        <a:p>
          <a:endParaRPr lang="es-EC"/>
        </a:p>
      </dgm:t>
    </dgm:pt>
    <dgm:pt modelId="{536205AB-151A-4276-9C99-5A8983879062}" type="pres">
      <dgm:prSet presAssocID="{1614AA79-B46F-4D65-860F-BEA3AB066FE8}" presName="node" presStyleLbl="node1" presStyleIdx="2" presStyleCnt="4" custLinFactNeighborX="-33212" custLinFactNeighborY="-311">
        <dgm:presLayoutVars>
          <dgm:bulletEnabled val="1"/>
        </dgm:presLayoutVars>
      </dgm:prSet>
      <dgm:spPr/>
      <dgm:t>
        <a:bodyPr/>
        <a:lstStyle/>
        <a:p>
          <a:endParaRPr lang="es-EC"/>
        </a:p>
      </dgm:t>
    </dgm:pt>
    <dgm:pt modelId="{9A589540-DDAF-4BA9-9DAD-3157461BAA75}" type="pres">
      <dgm:prSet presAssocID="{62DED4C7-9999-4B3D-BD7B-A3E4C67649AE}" presName="sibTrans" presStyleCnt="0"/>
      <dgm:spPr/>
      <dgm:t>
        <a:bodyPr/>
        <a:lstStyle/>
        <a:p>
          <a:endParaRPr lang="es-EC"/>
        </a:p>
      </dgm:t>
    </dgm:pt>
    <dgm:pt modelId="{16A1AB63-F135-4A67-BF05-F9E9A0F235BF}" type="pres">
      <dgm:prSet presAssocID="{8D8CFF61-D06C-45B4-8A5A-B7D03822052F}" presName="node" presStyleLbl="node1" presStyleIdx="3" presStyleCnt="4">
        <dgm:presLayoutVars>
          <dgm:bulletEnabled val="1"/>
        </dgm:presLayoutVars>
      </dgm:prSet>
      <dgm:spPr/>
      <dgm:t>
        <a:bodyPr/>
        <a:lstStyle/>
        <a:p>
          <a:endParaRPr lang="es-EC"/>
        </a:p>
      </dgm:t>
    </dgm:pt>
  </dgm:ptLst>
  <dgm:cxnLst>
    <dgm:cxn modelId="{9C166ED8-5BD9-4BD7-A31D-B05734B1E438}" srcId="{A75BAC37-A3FF-4BEA-8BA7-2421F4ADF89C}" destId="{8D8CFF61-D06C-45B4-8A5A-B7D03822052F}" srcOrd="3" destOrd="0" parTransId="{18707698-ABE7-4591-A5A7-FED832F97A57}" sibTransId="{3745E7B1-A71A-44F7-9DF0-19942363332C}"/>
    <dgm:cxn modelId="{62FA9791-6C87-45DF-81F4-8D4D7B79EBAB}" srcId="{A75BAC37-A3FF-4BEA-8BA7-2421F4ADF89C}" destId="{7604C6FD-3163-4910-8769-A4FB51EE1F87}" srcOrd="0" destOrd="0" parTransId="{CA0A6A9A-B524-4DC3-BC54-6EE15AD2E57B}" sibTransId="{54C22727-913D-40F0-9AA5-BB4AFDCB60BC}"/>
    <dgm:cxn modelId="{34729F65-483D-4E36-A43B-C490BC5C5246}" type="presOf" srcId="{A75BAC37-A3FF-4BEA-8BA7-2421F4ADF89C}" destId="{4ED1FE8B-63C5-4F26-A81D-AF962EFC5FEF}" srcOrd="0" destOrd="0" presId="urn:microsoft.com/office/officeart/2005/8/layout/hList6"/>
    <dgm:cxn modelId="{080A03A2-5C5C-43C6-88E3-050AF0EBF361}" type="presOf" srcId="{0A695ADC-86A3-4ED5-AC1B-B238FED7B481}" destId="{699E5143-B8C0-4B2F-A046-DEA30147277A}" srcOrd="0" destOrd="0" presId="urn:microsoft.com/office/officeart/2005/8/layout/hList6"/>
    <dgm:cxn modelId="{7C070948-EEC9-4499-A068-C87246941C6D}" srcId="{A75BAC37-A3FF-4BEA-8BA7-2421F4ADF89C}" destId="{0A695ADC-86A3-4ED5-AC1B-B238FED7B481}" srcOrd="1" destOrd="0" parTransId="{67CCF27F-D7CD-4D3C-B3B7-C11DD7CF4234}" sibTransId="{EFDB4D82-84A4-407C-9287-52D923434621}"/>
    <dgm:cxn modelId="{B3A6D484-B394-4739-947B-89D672F06F9B}" srcId="{A75BAC37-A3FF-4BEA-8BA7-2421F4ADF89C}" destId="{1614AA79-B46F-4D65-860F-BEA3AB066FE8}" srcOrd="2" destOrd="0" parTransId="{781EE963-F5AF-4833-ADBC-B3FF48221D4D}" sibTransId="{62DED4C7-9999-4B3D-BD7B-A3E4C67649AE}"/>
    <dgm:cxn modelId="{B0B243BE-B528-43A3-8FE9-857B971BEE46}" type="presOf" srcId="{7604C6FD-3163-4910-8769-A4FB51EE1F87}" destId="{74F0E4D0-87B4-4534-9D95-BC0267CD2F1E}" srcOrd="0" destOrd="0" presId="urn:microsoft.com/office/officeart/2005/8/layout/hList6"/>
    <dgm:cxn modelId="{38496AF8-A792-4808-8FAE-1DA4D04C334D}" type="presOf" srcId="{8D8CFF61-D06C-45B4-8A5A-B7D03822052F}" destId="{16A1AB63-F135-4A67-BF05-F9E9A0F235BF}" srcOrd="0" destOrd="0" presId="urn:microsoft.com/office/officeart/2005/8/layout/hList6"/>
    <dgm:cxn modelId="{4FD0CCB5-510F-4E9A-989B-E157D230155E}" type="presOf" srcId="{1614AA79-B46F-4D65-860F-BEA3AB066FE8}" destId="{536205AB-151A-4276-9C99-5A8983879062}" srcOrd="0" destOrd="0" presId="urn:microsoft.com/office/officeart/2005/8/layout/hList6"/>
    <dgm:cxn modelId="{1C58CC68-EAD7-493F-9292-A1213259DA54}" type="presParOf" srcId="{4ED1FE8B-63C5-4F26-A81D-AF962EFC5FEF}" destId="{74F0E4D0-87B4-4534-9D95-BC0267CD2F1E}" srcOrd="0" destOrd="0" presId="urn:microsoft.com/office/officeart/2005/8/layout/hList6"/>
    <dgm:cxn modelId="{3B8452EF-124F-4301-A127-3D638EBFAC09}" type="presParOf" srcId="{4ED1FE8B-63C5-4F26-A81D-AF962EFC5FEF}" destId="{96B31FE7-BEBC-4002-B8A5-0089CD00A04E}" srcOrd="1" destOrd="0" presId="urn:microsoft.com/office/officeart/2005/8/layout/hList6"/>
    <dgm:cxn modelId="{32D0BFDD-FBC4-41F9-A7AB-D77E7A6DDF24}" type="presParOf" srcId="{4ED1FE8B-63C5-4F26-A81D-AF962EFC5FEF}" destId="{699E5143-B8C0-4B2F-A046-DEA30147277A}" srcOrd="2" destOrd="0" presId="urn:microsoft.com/office/officeart/2005/8/layout/hList6"/>
    <dgm:cxn modelId="{9920D0BE-86ED-4E84-BAB1-9BDB0F593EB0}" type="presParOf" srcId="{4ED1FE8B-63C5-4F26-A81D-AF962EFC5FEF}" destId="{0A039236-CA16-4F12-AA50-1486C4AB2643}" srcOrd="3" destOrd="0" presId="urn:microsoft.com/office/officeart/2005/8/layout/hList6"/>
    <dgm:cxn modelId="{C0AB53A1-2728-4F83-97C6-5B5EDADE1C81}" type="presParOf" srcId="{4ED1FE8B-63C5-4F26-A81D-AF962EFC5FEF}" destId="{536205AB-151A-4276-9C99-5A8983879062}" srcOrd="4" destOrd="0" presId="urn:microsoft.com/office/officeart/2005/8/layout/hList6"/>
    <dgm:cxn modelId="{1EA2C7AC-8ABD-4C13-82B5-AD1B53478112}" type="presParOf" srcId="{4ED1FE8B-63C5-4F26-A81D-AF962EFC5FEF}" destId="{9A589540-DDAF-4BA9-9DAD-3157461BAA75}" srcOrd="5" destOrd="0" presId="urn:microsoft.com/office/officeart/2005/8/layout/hList6"/>
    <dgm:cxn modelId="{3907E62B-CAAC-4E8A-95AD-55F2C770D1E3}" type="presParOf" srcId="{4ED1FE8B-63C5-4F26-A81D-AF962EFC5FEF}" destId="{16A1AB63-F135-4A67-BF05-F9E9A0F235BF}" srcOrd="6" destOrd="0" presId="urn:microsoft.com/office/officeart/2005/8/layout/hList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28CF0BA-0EBA-4ECD-83A4-FA65E932294F}" type="doc">
      <dgm:prSet loTypeId="urn:microsoft.com/office/officeart/2005/8/layout/funnel1" loCatId="process" qsTypeId="urn:microsoft.com/office/officeart/2005/8/quickstyle/simple1" qsCatId="simple" csTypeId="urn:microsoft.com/office/officeart/2005/8/colors/accent1_2" csCatId="accent1" phldr="1"/>
      <dgm:spPr/>
      <dgm:t>
        <a:bodyPr/>
        <a:lstStyle/>
        <a:p>
          <a:endParaRPr lang="es-EC"/>
        </a:p>
      </dgm:t>
    </dgm:pt>
    <dgm:pt modelId="{9AF6F4FF-AC3A-4D56-9DA5-9D1F0EDCA7E7}">
      <dgm:prSet phldrT="[Texto]" custT="1"/>
      <dgm:spPr/>
      <dgm:t>
        <a:bodyPr/>
        <a:lstStyle/>
        <a:p>
          <a:r>
            <a:rPr lang="es-EC" sz="2400" dirty="0" smtClean="0"/>
            <a:t>TIR</a:t>
          </a:r>
          <a:endParaRPr lang="es-EC" sz="2400" dirty="0"/>
        </a:p>
      </dgm:t>
    </dgm:pt>
    <dgm:pt modelId="{04EEA408-717C-4C83-802E-21EF3DEF82DC}" type="parTrans" cxnId="{5CF9E2DA-22E7-4104-AD46-EC15E2479C1D}">
      <dgm:prSet/>
      <dgm:spPr/>
      <dgm:t>
        <a:bodyPr/>
        <a:lstStyle/>
        <a:p>
          <a:endParaRPr lang="es-EC"/>
        </a:p>
      </dgm:t>
    </dgm:pt>
    <dgm:pt modelId="{3A48963A-9659-4808-BA2D-E9A5DA758449}" type="sibTrans" cxnId="{5CF9E2DA-22E7-4104-AD46-EC15E2479C1D}">
      <dgm:prSet/>
      <dgm:spPr/>
      <dgm:t>
        <a:bodyPr/>
        <a:lstStyle/>
        <a:p>
          <a:endParaRPr lang="es-EC"/>
        </a:p>
      </dgm:t>
    </dgm:pt>
    <dgm:pt modelId="{1FB06534-0630-40B0-BA62-C89310C4CF90}">
      <dgm:prSet phldrT="[Texto]" custT="1"/>
      <dgm:spPr/>
      <dgm:t>
        <a:bodyPr/>
        <a:lstStyle/>
        <a:p>
          <a:r>
            <a:rPr lang="es-EC" sz="2000" dirty="0" smtClean="0"/>
            <a:t>VAR</a:t>
          </a:r>
          <a:endParaRPr lang="es-EC" sz="2000" dirty="0"/>
        </a:p>
      </dgm:t>
    </dgm:pt>
    <dgm:pt modelId="{53ACAE69-4C31-4526-8E3C-60C70D21B6F2}" type="parTrans" cxnId="{B050C9D9-E1CD-4F20-AA22-F09F03D11CC1}">
      <dgm:prSet/>
      <dgm:spPr/>
      <dgm:t>
        <a:bodyPr/>
        <a:lstStyle/>
        <a:p>
          <a:endParaRPr lang="es-EC"/>
        </a:p>
      </dgm:t>
    </dgm:pt>
    <dgm:pt modelId="{328368CE-66FA-4C98-BEF7-811BE22F31C0}" type="sibTrans" cxnId="{B050C9D9-E1CD-4F20-AA22-F09F03D11CC1}">
      <dgm:prSet/>
      <dgm:spPr/>
      <dgm:t>
        <a:bodyPr/>
        <a:lstStyle/>
        <a:p>
          <a:endParaRPr lang="es-EC"/>
        </a:p>
      </dgm:t>
    </dgm:pt>
    <dgm:pt modelId="{DF300541-D8EA-4824-BF92-B1B24AABBC35}">
      <dgm:prSet phldrT="[Texto]"/>
      <dgm:spPr>
        <a:solidFill>
          <a:schemeClr val="accent3"/>
        </a:solidFill>
        <a:ln>
          <a:noFill/>
        </a:ln>
      </dgm:spPr>
      <dgm:t>
        <a:bodyPr/>
        <a:lstStyle/>
        <a:p>
          <a:r>
            <a:rPr lang="es-EC" dirty="0" smtClean="0"/>
            <a:t>ANALISIS DE SENSIBILIDAD</a:t>
          </a:r>
          <a:endParaRPr lang="es-EC" dirty="0"/>
        </a:p>
      </dgm:t>
    </dgm:pt>
    <dgm:pt modelId="{458A4DFD-26AF-466F-98BE-DB2C1A2F0F40}" type="parTrans" cxnId="{D48904D7-FEFC-416F-8663-8E60C1D565A6}">
      <dgm:prSet/>
      <dgm:spPr/>
      <dgm:t>
        <a:bodyPr/>
        <a:lstStyle/>
        <a:p>
          <a:endParaRPr lang="es-EC"/>
        </a:p>
      </dgm:t>
    </dgm:pt>
    <dgm:pt modelId="{636B2D44-6881-4E88-AA8A-AB600837B47E}" type="sibTrans" cxnId="{D48904D7-FEFC-416F-8663-8E60C1D565A6}">
      <dgm:prSet/>
      <dgm:spPr/>
      <dgm:t>
        <a:bodyPr/>
        <a:lstStyle/>
        <a:p>
          <a:endParaRPr lang="es-EC"/>
        </a:p>
      </dgm:t>
    </dgm:pt>
    <dgm:pt modelId="{98CFDA59-914C-4E5C-A7A3-375A744240C3}">
      <dgm:prSet phldrT="[Texto]" custT="1"/>
      <dgm:spPr/>
      <dgm:t>
        <a:bodyPr/>
        <a:lstStyle/>
        <a:p>
          <a:r>
            <a:rPr lang="es-EC" sz="2400" dirty="0" smtClean="0"/>
            <a:t>PROYECCION</a:t>
          </a:r>
          <a:endParaRPr lang="es-EC" sz="2400" dirty="0"/>
        </a:p>
      </dgm:t>
    </dgm:pt>
    <dgm:pt modelId="{85D6EF4F-C001-4ADC-82B0-61C3FBB8B801}" type="parTrans" cxnId="{7AD4636B-A73F-4020-832B-02C900EF634E}">
      <dgm:prSet/>
      <dgm:spPr/>
      <dgm:t>
        <a:bodyPr/>
        <a:lstStyle/>
        <a:p>
          <a:endParaRPr lang="es-EC"/>
        </a:p>
      </dgm:t>
    </dgm:pt>
    <dgm:pt modelId="{9D872613-0464-4B89-B680-CB89CD871749}" type="sibTrans" cxnId="{7AD4636B-A73F-4020-832B-02C900EF634E}">
      <dgm:prSet/>
      <dgm:spPr/>
      <dgm:t>
        <a:bodyPr/>
        <a:lstStyle/>
        <a:p>
          <a:endParaRPr lang="es-EC"/>
        </a:p>
      </dgm:t>
    </dgm:pt>
    <dgm:pt modelId="{438BFC38-9DEC-4540-B27B-17262B9AF237}" type="pres">
      <dgm:prSet presAssocID="{628CF0BA-0EBA-4ECD-83A4-FA65E932294F}" presName="Name0" presStyleCnt="0">
        <dgm:presLayoutVars>
          <dgm:chMax val="4"/>
          <dgm:resizeHandles val="exact"/>
        </dgm:presLayoutVars>
      </dgm:prSet>
      <dgm:spPr/>
      <dgm:t>
        <a:bodyPr/>
        <a:lstStyle/>
        <a:p>
          <a:endParaRPr lang="es-EC"/>
        </a:p>
      </dgm:t>
    </dgm:pt>
    <dgm:pt modelId="{2799C73D-ED94-4981-A354-249A529FA1C0}" type="pres">
      <dgm:prSet presAssocID="{628CF0BA-0EBA-4ECD-83A4-FA65E932294F}" presName="ellipse" presStyleLbl="trBgShp" presStyleIdx="0" presStyleCnt="1"/>
      <dgm:spPr/>
    </dgm:pt>
    <dgm:pt modelId="{FBF51A49-2204-41BE-93BE-EC0D3321FFA7}" type="pres">
      <dgm:prSet presAssocID="{628CF0BA-0EBA-4ECD-83A4-FA65E932294F}" presName="arrow1" presStyleLbl="fgShp" presStyleIdx="0" presStyleCnt="1" custLinFactNeighborX="3298" custLinFactNeighborY="26772"/>
      <dgm:spPr/>
    </dgm:pt>
    <dgm:pt modelId="{9BB28876-963E-4FD9-877A-E747BF4670D4}" type="pres">
      <dgm:prSet presAssocID="{628CF0BA-0EBA-4ECD-83A4-FA65E932294F}" presName="rectangle" presStyleLbl="revTx" presStyleIdx="0" presStyleCnt="1">
        <dgm:presLayoutVars>
          <dgm:bulletEnabled val="1"/>
        </dgm:presLayoutVars>
      </dgm:prSet>
      <dgm:spPr/>
      <dgm:t>
        <a:bodyPr/>
        <a:lstStyle/>
        <a:p>
          <a:endParaRPr lang="es-EC"/>
        </a:p>
      </dgm:t>
    </dgm:pt>
    <dgm:pt modelId="{0FA1D096-F9A5-49A6-AD92-31E8637A685F}" type="pres">
      <dgm:prSet presAssocID="{1FB06534-0630-40B0-BA62-C89310C4CF90}" presName="item1" presStyleLbl="node1" presStyleIdx="0" presStyleCnt="3" custLinFactNeighborX="916" custLinFactNeighborY="6413">
        <dgm:presLayoutVars>
          <dgm:bulletEnabled val="1"/>
        </dgm:presLayoutVars>
      </dgm:prSet>
      <dgm:spPr/>
      <dgm:t>
        <a:bodyPr/>
        <a:lstStyle/>
        <a:p>
          <a:endParaRPr lang="es-EC"/>
        </a:p>
      </dgm:t>
    </dgm:pt>
    <dgm:pt modelId="{1E9E03C1-BE9B-4024-830D-53203094FBC1}" type="pres">
      <dgm:prSet presAssocID="{DF300541-D8EA-4824-BF92-B1B24AABBC35}" presName="item2" presStyleLbl="node1" presStyleIdx="1" presStyleCnt="3">
        <dgm:presLayoutVars>
          <dgm:bulletEnabled val="1"/>
        </dgm:presLayoutVars>
      </dgm:prSet>
      <dgm:spPr/>
      <dgm:t>
        <a:bodyPr/>
        <a:lstStyle/>
        <a:p>
          <a:endParaRPr lang="es-EC"/>
        </a:p>
      </dgm:t>
    </dgm:pt>
    <dgm:pt modelId="{C11B4642-40B2-4A2C-BB65-556EB5CF0FB8}" type="pres">
      <dgm:prSet presAssocID="{98CFDA59-914C-4E5C-A7A3-375A744240C3}" presName="item3" presStyleLbl="node1" presStyleIdx="2" presStyleCnt="3">
        <dgm:presLayoutVars>
          <dgm:bulletEnabled val="1"/>
        </dgm:presLayoutVars>
      </dgm:prSet>
      <dgm:spPr/>
      <dgm:t>
        <a:bodyPr/>
        <a:lstStyle/>
        <a:p>
          <a:endParaRPr lang="es-EC"/>
        </a:p>
      </dgm:t>
    </dgm:pt>
    <dgm:pt modelId="{ED3CA93F-A937-4DD3-904B-4162677E81D0}" type="pres">
      <dgm:prSet presAssocID="{628CF0BA-0EBA-4ECD-83A4-FA65E932294F}" presName="funnel" presStyleLbl="trAlignAcc1" presStyleIdx="0" presStyleCnt="1" custLinFactNeighborX="1304" custLinFactNeighborY="11488"/>
      <dgm:spPr/>
    </dgm:pt>
  </dgm:ptLst>
  <dgm:cxnLst>
    <dgm:cxn modelId="{BCCF8D5D-F677-4623-A0E2-F40BD730C54B}" type="presOf" srcId="{98CFDA59-914C-4E5C-A7A3-375A744240C3}" destId="{9BB28876-963E-4FD9-877A-E747BF4670D4}" srcOrd="0" destOrd="0" presId="urn:microsoft.com/office/officeart/2005/8/layout/funnel1"/>
    <dgm:cxn modelId="{D48904D7-FEFC-416F-8663-8E60C1D565A6}" srcId="{628CF0BA-0EBA-4ECD-83A4-FA65E932294F}" destId="{DF300541-D8EA-4824-BF92-B1B24AABBC35}" srcOrd="2" destOrd="0" parTransId="{458A4DFD-26AF-466F-98BE-DB2C1A2F0F40}" sibTransId="{636B2D44-6881-4E88-AA8A-AB600837B47E}"/>
    <dgm:cxn modelId="{B050C9D9-E1CD-4F20-AA22-F09F03D11CC1}" srcId="{628CF0BA-0EBA-4ECD-83A4-FA65E932294F}" destId="{1FB06534-0630-40B0-BA62-C89310C4CF90}" srcOrd="1" destOrd="0" parTransId="{53ACAE69-4C31-4526-8E3C-60C70D21B6F2}" sibTransId="{328368CE-66FA-4C98-BEF7-811BE22F31C0}"/>
    <dgm:cxn modelId="{AF522C9E-822C-4594-928D-45C3191AA9A5}" type="presOf" srcId="{1FB06534-0630-40B0-BA62-C89310C4CF90}" destId="{1E9E03C1-BE9B-4024-830D-53203094FBC1}" srcOrd="0" destOrd="0" presId="urn:microsoft.com/office/officeart/2005/8/layout/funnel1"/>
    <dgm:cxn modelId="{7AD4636B-A73F-4020-832B-02C900EF634E}" srcId="{628CF0BA-0EBA-4ECD-83A4-FA65E932294F}" destId="{98CFDA59-914C-4E5C-A7A3-375A744240C3}" srcOrd="3" destOrd="0" parTransId="{85D6EF4F-C001-4ADC-82B0-61C3FBB8B801}" sibTransId="{9D872613-0464-4B89-B680-CB89CD871749}"/>
    <dgm:cxn modelId="{B4B0EDA3-7087-4887-9C2C-3EC4DF663804}" type="presOf" srcId="{9AF6F4FF-AC3A-4D56-9DA5-9D1F0EDCA7E7}" destId="{C11B4642-40B2-4A2C-BB65-556EB5CF0FB8}" srcOrd="0" destOrd="0" presId="urn:microsoft.com/office/officeart/2005/8/layout/funnel1"/>
    <dgm:cxn modelId="{5CF9E2DA-22E7-4104-AD46-EC15E2479C1D}" srcId="{628CF0BA-0EBA-4ECD-83A4-FA65E932294F}" destId="{9AF6F4FF-AC3A-4D56-9DA5-9D1F0EDCA7E7}" srcOrd="0" destOrd="0" parTransId="{04EEA408-717C-4C83-802E-21EF3DEF82DC}" sibTransId="{3A48963A-9659-4808-BA2D-E9A5DA758449}"/>
    <dgm:cxn modelId="{B654C6CB-4DF6-4907-92C4-A2AC00C887AE}" type="presOf" srcId="{DF300541-D8EA-4824-BF92-B1B24AABBC35}" destId="{0FA1D096-F9A5-49A6-AD92-31E8637A685F}" srcOrd="0" destOrd="0" presId="urn:microsoft.com/office/officeart/2005/8/layout/funnel1"/>
    <dgm:cxn modelId="{3396F3D6-525C-4E58-8B53-C962DC4F9895}" type="presOf" srcId="{628CF0BA-0EBA-4ECD-83A4-FA65E932294F}" destId="{438BFC38-9DEC-4540-B27B-17262B9AF237}" srcOrd="0" destOrd="0" presId="urn:microsoft.com/office/officeart/2005/8/layout/funnel1"/>
    <dgm:cxn modelId="{50D95720-45FE-4FEB-AD3D-FBAA73EB6474}" type="presParOf" srcId="{438BFC38-9DEC-4540-B27B-17262B9AF237}" destId="{2799C73D-ED94-4981-A354-249A529FA1C0}" srcOrd="0" destOrd="0" presId="urn:microsoft.com/office/officeart/2005/8/layout/funnel1"/>
    <dgm:cxn modelId="{9A9A62D7-10DC-4B74-A6F8-FD33BB1C4E44}" type="presParOf" srcId="{438BFC38-9DEC-4540-B27B-17262B9AF237}" destId="{FBF51A49-2204-41BE-93BE-EC0D3321FFA7}" srcOrd="1" destOrd="0" presId="urn:microsoft.com/office/officeart/2005/8/layout/funnel1"/>
    <dgm:cxn modelId="{D4A2B74A-8F52-49CB-A646-1594D648F967}" type="presParOf" srcId="{438BFC38-9DEC-4540-B27B-17262B9AF237}" destId="{9BB28876-963E-4FD9-877A-E747BF4670D4}" srcOrd="2" destOrd="0" presId="urn:microsoft.com/office/officeart/2005/8/layout/funnel1"/>
    <dgm:cxn modelId="{A5543E1B-49B6-4AD6-A760-CECE617DBB35}" type="presParOf" srcId="{438BFC38-9DEC-4540-B27B-17262B9AF237}" destId="{0FA1D096-F9A5-49A6-AD92-31E8637A685F}" srcOrd="3" destOrd="0" presId="urn:microsoft.com/office/officeart/2005/8/layout/funnel1"/>
    <dgm:cxn modelId="{1D0C2794-E752-461F-8F48-77B3954435ED}" type="presParOf" srcId="{438BFC38-9DEC-4540-B27B-17262B9AF237}" destId="{1E9E03C1-BE9B-4024-830D-53203094FBC1}" srcOrd="4" destOrd="0" presId="urn:microsoft.com/office/officeart/2005/8/layout/funnel1"/>
    <dgm:cxn modelId="{A3D72AAC-5E97-4A9B-BFE7-31C1AD85908A}" type="presParOf" srcId="{438BFC38-9DEC-4540-B27B-17262B9AF237}" destId="{C11B4642-40B2-4A2C-BB65-556EB5CF0FB8}" srcOrd="5" destOrd="0" presId="urn:microsoft.com/office/officeart/2005/8/layout/funnel1"/>
    <dgm:cxn modelId="{87F44788-269C-4E31-9A8C-A439CC24565C}" type="presParOf" srcId="{438BFC38-9DEC-4540-B27B-17262B9AF237}" destId="{ED3CA93F-A937-4DD3-904B-4162677E81D0}" srcOrd="6" destOrd="0" presId="urn:microsoft.com/office/officeart/2005/8/layout/funnel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1C13C0F-A08F-4763-B8F0-AA177DDA5C92}" type="doc">
      <dgm:prSet loTypeId="urn:microsoft.com/office/officeart/2009/3/layout/PlusandMinus" loCatId="relationship" qsTypeId="urn:microsoft.com/office/officeart/2005/8/quickstyle/simple1" qsCatId="simple" csTypeId="urn:microsoft.com/office/officeart/2005/8/colors/accent1_2" csCatId="accent1" phldr="1"/>
      <dgm:spPr/>
      <dgm:t>
        <a:bodyPr/>
        <a:lstStyle/>
        <a:p>
          <a:endParaRPr lang="es-EC"/>
        </a:p>
      </dgm:t>
    </dgm:pt>
    <dgm:pt modelId="{87029EB5-7045-4A52-8B05-5FEFBBA6D7B7}">
      <dgm:prSet phldrT="[Texto]"/>
      <dgm:spPr/>
      <dgm:t>
        <a:bodyPr anchor="ctr"/>
        <a:lstStyle/>
        <a:p>
          <a:pPr algn="just"/>
          <a:r>
            <a:rPr lang="es-EC" dirty="0" smtClean="0"/>
            <a:t>TUTOR CARACA</a:t>
          </a:r>
          <a:endParaRPr lang="es-EC" dirty="0"/>
        </a:p>
      </dgm:t>
    </dgm:pt>
    <dgm:pt modelId="{204CEF6E-6B2E-4B29-9E8F-401F89AF712D}" type="parTrans" cxnId="{94B315A7-824C-46F7-BEAB-67ED32BDD3F4}">
      <dgm:prSet/>
      <dgm:spPr/>
      <dgm:t>
        <a:bodyPr/>
        <a:lstStyle/>
        <a:p>
          <a:endParaRPr lang="es-EC"/>
        </a:p>
      </dgm:t>
    </dgm:pt>
    <dgm:pt modelId="{888DD20E-7C03-4053-99F4-BCADC0C49D17}" type="sibTrans" cxnId="{94B315A7-824C-46F7-BEAB-67ED32BDD3F4}">
      <dgm:prSet/>
      <dgm:spPr/>
      <dgm:t>
        <a:bodyPr/>
        <a:lstStyle/>
        <a:p>
          <a:endParaRPr lang="es-EC"/>
        </a:p>
      </dgm:t>
    </dgm:pt>
    <dgm:pt modelId="{439E3757-61B2-4DFB-9276-FC6B8B9D5C91}">
      <dgm:prSet phldrT="[Texto]"/>
      <dgm:spPr/>
      <dgm:t>
        <a:bodyPr anchor="ctr"/>
        <a:lstStyle/>
        <a:p>
          <a:r>
            <a:rPr lang="es-EC" dirty="0" smtClean="0"/>
            <a:t>RESTO DE LOS TRATAMIENTOS</a:t>
          </a:r>
          <a:endParaRPr lang="es-EC" dirty="0"/>
        </a:p>
      </dgm:t>
    </dgm:pt>
    <dgm:pt modelId="{A169DCE0-A403-4F00-AEE1-5C0F2F9C481B}" type="parTrans" cxnId="{20A8238C-1686-4B18-8D9A-B8C2D0937311}">
      <dgm:prSet/>
      <dgm:spPr/>
      <dgm:t>
        <a:bodyPr/>
        <a:lstStyle/>
        <a:p>
          <a:endParaRPr lang="es-EC"/>
        </a:p>
      </dgm:t>
    </dgm:pt>
    <dgm:pt modelId="{8BC1AEA6-8AD4-42FF-964D-B578D010FAC0}" type="sibTrans" cxnId="{20A8238C-1686-4B18-8D9A-B8C2D0937311}">
      <dgm:prSet/>
      <dgm:spPr/>
      <dgm:t>
        <a:bodyPr/>
        <a:lstStyle/>
        <a:p>
          <a:endParaRPr lang="es-EC"/>
        </a:p>
      </dgm:t>
    </dgm:pt>
    <dgm:pt modelId="{28B6A126-B970-47B4-A9AA-85171184DACB}" type="pres">
      <dgm:prSet presAssocID="{51C13C0F-A08F-4763-B8F0-AA177DDA5C92}" presName="Name0" presStyleCnt="0">
        <dgm:presLayoutVars>
          <dgm:chMax val="2"/>
          <dgm:chPref val="2"/>
          <dgm:dir/>
          <dgm:animOne/>
          <dgm:resizeHandles val="exact"/>
        </dgm:presLayoutVars>
      </dgm:prSet>
      <dgm:spPr/>
      <dgm:t>
        <a:bodyPr/>
        <a:lstStyle/>
        <a:p>
          <a:endParaRPr lang="es-EC"/>
        </a:p>
      </dgm:t>
    </dgm:pt>
    <dgm:pt modelId="{6FE2EC74-B0D5-475F-9594-2B83A2F8C1C2}" type="pres">
      <dgm:prSet presAssocID="{51C13C0F-A08F-4763-B8F0-AA177DDA5C92}" presName="Background" presStyleLbl="bgImgPlace1" presStyleIdx="0" presStyleCnt="1"/>
      <dgm:spPr/>
    </dgm:pt>
    <dgm:pt modelId="{8B6EC104-0DEF-4AAA-9C22-5C13DB36B8E9}" type="pres">
      <dgm:prSet presAssocID="{51C13C0F-A08F-4763-B8F0-AA177DDA5C92}" presName="ParentText1" presStyleLbl="revTx" presStyleIdx="0" presStyleCnt="2" custLinFactNeighborX="-890" custLinFactNeighborY="-8537">
        <dgm:presLayoutVars>
          <dgm:chMax val="0"/>
          <dgm:chPref val="0"/>
          <dgm:bulletEnabled val="1"/>
        </dgm:presLayoutVars>
      </dgm:prSet>
      <dgm:spPr/>
      <dgm:t>
        <a:bodyPr/>
        <a:lstStyle/>
        <a:p>
          <a:endParaRPr lang="es-EC"/>
        </a:p>
      </dgm:t>
    </dgm:pt>
    <dgm:pt modelId="{5B0D1373-EB0D-4CCE-8AC0-D7099C9F5B99}" type="pres">
      <dgm:prSet presAssocID="{51C13C0F-A08F-4763-B8F0-AA177DDA5C92}" presName="ParentText2" presStyleLbl="revTx" presStyleIdx="1" presStyleCnt="2">
        <dgm:presLayoutVars>
          <dgm:chMax val="0"/>
          <dgm:chPref val="0"/>
          <dgm:bulletEnabled val="1"/>
        </dgm:presLayoutVars>
      </dgm:prSet>
      <dgm:spPr/>
      <dgm:t>
        <a:bodyPr/>
        <a:lstStyle/>
        <a:p>
          <a:endParaRPr lang="es-EC"/>
        </a:p>
      </dgm:t>
    </dgm:pt>
    <dgm:pt modelId="{7C4AD689-1499-4279-95BD-597510FBE436}" type="pres">
      <dgm:prSet presAssocID="{51C13C0F-A08F-4763-B8F0-AA177DDA5C92}" presName="Plus" presStyleLbl="alignNode1" presStyleIdx="0" presStyleCnt="2"/>
      <dgm:spPr/>
    </dgm:pt>
    <dgm:pt modelId="{C12D8BD7-DA11-43D3-BD19-5EF33DC246C3}" type="pres">
      <dgm:prSet presAssocID="{51C13C0F-A08F-4763-B8F0-AA177DDA5C92}" presName="Minus" presStyleLbl="alignNode1" presStyleIdx="1" presStyleCnt="2"/>
      <dgm:spPr/>
    </dgm:pt>
    <dgm:pt modelId="{B95D3B06-74B0-4D6E-BFE7-12EB014A0BAC}" type="pres">
      <dgm:prSet presAssocID="{51C13C0F-A08F-4763-B8F0-AA177DDA5C92}" presName="Divider" presStyleLbl="parChTrans1D1" presStyleIdx="0" presStyleCnt="1"/>
      <dgm:spPr/>
    </dgm:pt>
  </dgm:ptLst>
  <dgm:cxnLst>
    <dgm:cxn modelId="{94B315A7-824C-46F7-BEAB-67ED32BDD3F4}" srcId="{51C13C0F-A08F-4763-B8F0-AA177DDA5C92}" destId="{87029EB5-7045-4A52-8B05-5FEFBBA6D7B7}" srcOrd="0" destOrd="0" parTransId="{204CEF6E-6B2E-4B29-9E8F-401F89AF712D}" sibTransId="{888DD20E-7C03-4053-99F4-BCADC0C49D17}"/>
    <dgm:cxn modelId="{D585E951-D281-4569-AF5D-35894B2D1630}" type="presOf" srcId="{51C13C0F-A08F-4763-B8F0-AA177DDA5C92}" destId="{28B6A126-B970-47B4-A9AA-85171184DACB}" srcOrd="0" destOrd="0" presId="urn:microsoft.com/office/officeart/2009/3/layout/PlusandMinus"/>
    <dgm:cxn modelId="{F0256F99-63CD-482E-9729-E0B39E9BA3E2}" type="presOf" srcId="{439E3757-61B2-4DFB-9276-FC6B8B9D5C91}" destId="{5B0D1373-EB0D-4CCE-8AC0-D7099C9F5B99}" srcOrd="0" destOrd="0" presId="urn:microsoft.com/office/officeart/2009/3/layout/PlusandMinus"/>
    <dgm:cxn modelId="{20A8238C-1686-4B18-8D9A-B8C2D0937311}" srcId="{51C13C0F-A08F-4763-B8F0-AA177DDA5C92}" destId="{439E3757-61B2-4DFB-9276-FC6B8B9D5C91}" srcOrd="1" destOrd="0" parTransId="{A169DCE0-A403-4F00-AEE1-5C0F2F9C481B}" sibTransId="{8BC1AEA6-8AD4-42FF-964D-B578D010FAC0}"/>
    <dgm:cxn modelId="{4610685A-25B8-4C95-BD21-35DA3D70C9C5}" type="presOf" srcId="{87029EB5-7045-4A52-8B05-5FEFBBA6D7B7}" destId="{8B6EC104-0DEF-4AAA-9C22-5C13DB36B8E9}" srcOrd="0" destOrd="0" presId="urn:microsoft.com/office/officeart/2009/3/layout/PlusandMinus"/>
    <dgm:cxn modelId="{C4621660-53AB-4643-BCA9-83D051A7D071}" type="presParOf" srcId="{28B6A126-B970-47B4-A9AA-85171184DACB}" destId="{6FE2EC74-B0D5-475F-9594-2B83A2F8C1C2}" srcOrd="0" destOrd="0" presId="urn:microsoft.com/office/officeart/2009/3/layout/PlusandMinus"/>
    <dgm:cxn modelId="{5DDAE405-4365-42D2-9593-D3F79E11DD87}" type="presParOf" srcId="{28B6A126-B970-47B4-A9AA-85171184DACB}" destId="{8B6EC104-0DEF-4AAA-9C22-5C13DB36B8E9}" srcOrd="1" destOrd="0" presId="urn:microsoft.com/office/officeart/2009/3/layout/PlusandMinus"/>
    <dgm:cxn modelId="{75A229FD-96E8-4805-BA24-CEFD40C20408}" type="presParOf" srcId="{28B6A126-B970-47B4-A9AA-85171184DACB}" destId="{5B0D1373-EB0D-4CCE-8AC0-D7099C9F5B99}" srcOrd="2" destOrd="0" presId="urn:microsoft.com/office/officeart/2009/3/layout/PlusandMinus"/>
    <dgm:cxn modelId="{BFCD39FD-9D31-4B07-942F-0A034E925C49}" type="presParOf" srcId="{28B6A126-B970-47B4-A9AA-85171184DACB}" destId="{7C4AD689-1499-4279-95BD-597510FBE436}" srcOrd="3" destOrd="0" presId="urn:microsoft.com/office/officeart/2009/3/layout/PlusandMinus"/>
    <dgm:cxn modelId="{2BB55F61-A413-4F4D-A368-6D46CE8717A7}" type="presParOf" srcId="{28B6A126-B970-47B4-A9AA-85171184DACB}" destId="{C12D8BD7-DA11-43D3-BD19-5EF33DC246C3}" srcOrd="4" destOrd="0" presId="urn:microsoft.com/office/officeart/2009/3/layout/PlusandMinus"/>
    <dgm:cxn modelId="{396131CA-B1D7-4FAD-A7E7-AD93DEBE745B}" type="presParOf" srcId="{28B6A126-B970-47B4-A9AA-85171184DACB}" destId="{B95D3B06-74B0-4D6E-BFE7-12EB014A0BAC}" srcOrd="5" destOrd="0" presId="urn:microsoft.com/office/officeart/2009/3/layout/PlusandMinus"/>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FD69FC69-5F90-424C-848C-ED885E4EF68C}" type="doc">
      <dgm:prSet loTypeId="urn:microsoft.com/office/officeart/2009/3/layout/CircleRelationship" loCatId="relationship" qsTypeId="urn:microsoft.com/office/officeart/2005/8/quickstyle/simple1" qsCatId="simple" csTypeId="urn:microsoft.com/office/officeart/2005/8/colors/colorful5" csCatId="colorful" phldr="1"/>
      <dgm:spPr/>
      <dgm:t>
        <a:bodyPr/>
        <a:lstStyle/>
        <a:p>
          <a:endParaRPr lang="es-EC"/>
        </a:p>
      </dgm:t>
    </dgm:pt>
    <dgm:pt modelId="{2C5BA12B-0E09-43AA-9F78-E18A20048770}">
      <dgm:prSet phldrT="[Texto]"/>
      <dgm:spPr/>
      <dgm:t>
        <a:bodyPr/>
        <a:lstStyle/>
        <a:p>
          <a:r>
            <a:rPr lang="es-EC" dirty="0" smtClean="0"/>
            <a:t>Análisis de sensibilidad</a:t>
          </a:r>
          <a:endParaRPr lang="es-EC" dirty="0"/>
        </a:p>
      </dgm:t>
    </dgm:pt>
    <dgm:pt modelId="{A3832BAC-E956-42A4-9B11-4B38A414A8B3}" type="parTrans" cxnId="{972EDCFC-2875-46F8-958C-E3951BB5897A}">
      <dgm:prSet/>
      <dgm:spPr/>
      <dgm:t>
        <a:bodyPr/>
        <a:lstStyle/>
        <a:p>
          <a:endParaRPr lang="es-EC"/>
        </a:p>
      </dgm:t>
    </dgm:pt>
    <dgm:pt modelId="{7BB9683C-1563-44D3-9956-A12EC2B5A982}" type="sibTrans" cxnId="{972EDCFC-2875-46F8-958C-E3951BB5897A}">
      <dgm:prSet/>
      <dgm:spPr/>
      <dgm:t>
        <a:bodyPr/>
        <a:lstStyle/>
        <a:p>
          <a:endParaRPr lang="es-EC"/>
        </a:p>
      </dgm:t>
    </dgm:pt>
    <dgm:pt modelId="{122D80E8-331E-4F7C-AA80-B78E1479A166}">
      <dgm:prSet phldrT="[Texto]" custT="1"/>
      <dgm:spPr>
        <a:solidFill>
          <a:srgbClr val="FFC000"/>
        </a:solidFill>
      </dgm:spPr>
      <dgm:t>
        <a:bodyPr/>
        <a:lstStyle/>
        <a:p>
          <a:r>
            <a:rPr lang="es-EC" sz="1200" dirty="0" smtClean="0"/>
            <a:t>Disminución del precio</a:t>
          </a:r>
          <a:endParaRPr lang="es-EC" sz="1200" dirty="0"/>
        </a:p>
      </dgm:t>
    </dgm:pt>
    <dgm:pt modelId="{4AD500DB-A851-43FE-B373-EB09D23D40A3}" type="parTrans" cxnId="{A79B8761-7777-4CC7-938D-40298B31E854}">
      <dgm:prSet/>
      <dgm:spPr/>
      <dgm:t>
        <a:bodyPr/>
        <a:lstStyle/>
        <a:p>
          <a:endParaRPr lang="es-EC"/>
        </a:p>
      </dgm:t>
    </dgm:pt>
    <dgm:pt modelId="{CC22084A-48C5-41A5-8BDA-0BECCA165ADF}" type="sibTrans" cxnId="{A79B8761-7777-4CC7-938D-40298B31E854}">
      <dgm:prSet/>
      <dgm:spPr/>
      <dgm:t>
        <a:bodyPr/>
        <a:lstStyle/>
        <a:p>
          <a:endParaRPr lang="es-EC"/>
        </a:p>
      </dgm:t>
    </dgm:pt>
    <dgm:pt modelId="{1B7D4B81-3970-4990-898A-7A2A704426DE}">
      <dgm:prSet phldrT="[Texto]" custT="1"/>
      <dgm:spPr/>
      <dgm:t>
        <a:bodyPr/>
        <a:lstStyle/>
        <a:p>
          <a:r>
            <a:rPr lang="es-EC" sz="1400" dirty="0" smtClean="0"/>
            <a:t>Incremento costos producción</a:t>
          </a:r>
          <a:endParaRPr lang="es-EC" sz="1400" dirty="0"/>
        </a:p>
      </dgm:t>
    </dgm:pt>
    <dgm:pt modelId="{CEA0CF9B-B358-4A55-B9D7-3E6A758BD56B}" type="parTrans" cxnId="{4034177B-EA70-4F69-A75D-34DFDA9AA586}">
      <dgm:prSet/>
      <dgm:spPr/>
      <dgm:t>
        <a:bodyPr/>
        <a:lstStyle/>
        <a:p>
          <a:endParaRPr lang="es-EC"/>
        </a:p>
      </dgm:t>
    </dgm:pt>
    <dgm:pt modelId="{0E9A1513-E5D8-40A2-B9C9-CA1F4A001848}" type="sibTrans" cxnId="{4034177B-EA70-4F69-A75D-34DFDA9AA586}">
      <dgm:prSet/>
      <dgm:spPr/>
      <dgm:t>
        <a:bodyPr/>
        <a:lstStyle/>
        <a:p>
          <a:endParaRPr lang="es-EC"/>
        </a:p>
      </dgm:t>
    </dgm:pt>
    <dgm:pt modelId="{C9F80425-3FAE-4742-9D74-95A6BA1B8D7F}" type="pres">
      <dgm:prSet presAssocID="{FD69FC69-5F90-424C-848C-ED885E4EF68C}" presName="Name0" presStyleCnt="0">
        <dgm:presLayoutVars>
          <dgm:chMax val="1"/>
          <dgm:chPref val="1"/>
        </dgm:presLayoutVars>
      </dgm:prSet>
      <dgm:spPr/>
      <dgm:t>
        <a:bodyPr/>
        <a:lstStyle/>
        <a:p>
          <a:endParaRPr lang="es-EC"/>
        </a:p>
      </dgm:t>
    </dgm:pt>
    <dgm:pt modelId="{4E8A790A-D7C5-4CEA-ACB5-3349BE8F0AA0}" type="pres">
      <dgm:prSet presAssocID="{2C5BA12B-0E09-43AA-9F78-E18A20048770}" presName="Parent" presStyleLbl="node0" presStyleIdx="0" presStyleCnt="1">
        <dgm:presLayoutVars>
          <dgm:chMax val="5"/>
          <dgm:chPref val="5"/>
        </dgm:presLayoutVars>
      </dgm:prSet>
      <dgm:spPr/>
      <dgm:t>
        <a:bodyPr/>
        <a:lstStyle/>
        <a:p>
          <a:endParaRPr lang="es-EC"/>
        </a:p>
      </dgm:t>
    </dgm:pt>
    <dgm:pt modelId="{851EA21F-5F38-4DB4-A653-01262AE43026}" type="pres">
      <dgm:prSet presAssocID="{2C5BA12B-0E09-43AA-9F78-E18A20048770}" presName="Accent1" presStyleLbl="node1" presStyleIdx="0" presStyleCnt="13"/>
      <dgm:spPr/>
    </dgm:pt>
    <dgm:pt modelId="{69FDBE57-F183-48C8-B247-4D80BF4BC3C2}" type="pres">
      <dgm:prSet presAssocID="{2C5BA12B-0E09-43AA-9F78-E18A20048770}" presName="Accent2" presStyleLbl="node1" presStyleIdx="1" presStyleCnt="13"/>
      <dgm:spPr/>
    </dgm:pt>
    <dgm:pt modelId="{CBFD6BE1-CFE6-4985-B111-B02AA90F4D62}" type="pres">
      <dgm:prSet presAssocID="{2C5BA12B-0E09-43AA-9F78-E18A20048770}" presName="Accent3" presStyleLbl="node1" presStyleIdx="2" presStyleCnt="13"/>
      <dgm:spPr/>
    </dgm:pt>
    <dgm:pt modelId="{395E98C5-17ED-40FF-B771-147203D7697F}" type="pres">
      <dgm:prSet presAssocID="{2C5BA12B-0E09-43AA-9F78-E18A20048770}" presName="Accent4" presStyleLbl="node1" presStyleIdx="3" presStyleCnt="13"/>
      <dgm:spPr/>
    </dgm:pt>
    <dgm:pt modelId="{3434C31C-792C-49AE-A25E-5B61986B9DC4}" type="pres">
      <dgm:prSet presAssocID="{2C5BA12B-0E09-43AA-9F78-E18A20048770}" presName="Accent5" presStyleLbl="node1" presStyleIdx="4" presStyleCnt="13"/>
      <dgm:spPr/>
    </dgm:pt>
    <dgm:pt modelId="{A8AAE88A-E204-435E-A5F2-5227B505D248}" type="pres">
      <dgm:prSet presAssocID="{2C5BA12B-0E09-43AA-9F78-E18A20048770}" presName="Accent6" presStyleLbl="node1" presStyleIdx="5" presStyleCnt="13"/>
      <dgm:spPr/>
    </dgm:pt>
    <dgm:pt modelId="{1F7D1AF1-91D6-454D-9D74-D6F696D1935D}" type="pres">
      <dgm:prSet presAssocID="{122D80E8-331E-4F7C-AA80-B78E1479A166}" presName="Child1" presStyleLbl="node1" presStyleIdx="6" presStyleCnt="13" custScaleX="126140">
        <dgm:presLayoutVars>
          <dgm:chMax val="0"/>
          <dgm:chPref val="0"/>
        </dgm:presLayoutVars>
      </dgm:prSet>
      <dgm:spPr/>
      <dgm:t>
        <a:bodyPr/>
        <a:lstStyle/>
        <a:p>
          <a:endParaRPr lang="es-EC"/>
        </a:p>
      </dgm:t>
    </dgm:pt>
    <dgm:pt modelId="{D1128C89-69F1-42BD-855C-2C9A89FB867E}" type="pres">
      <dgm:prSet presAssocID="{122D80E8-331E-4F7C-AA80-B78E1479A166}" presName="Accent7" presStyleCnt="0"/>
      <dgm:spPr/>
    </dgm:pt>
    <dgm:pt modelId="{D3139754-83AB-4259-B60C-E5EB284214E3}" type="pres">
      <dgm:prSet presAssocID="{122D80E8-331E-4F7C-AA80-B78E1479A166}" presName="AccentHold1" presStyleLbl="node1" presStyleIdx="7" presStyleCnt="13"/>
      <dgm:spPr/>
    </dgm:pt>
    <dgm:pt modelId="{3BEAE0A6-DE84-40BA-AD49-C862031FB625}" type="pres">
      <dgm:prSet presAssocID="{122D80E8-331E-4F7C-AA80-B78E1479A166}" presName="Accent8" presStyleCnt="0"/>
      <dgm:spPr/>
    </dgm:pt>
    <dgm:pt modelId="{D9543637-55E0-4DBA-ADFE-228BD66A560F}" type="pres">
      <dgm:prSet presAssocID="{122D80E8-331E-4F7C-AA80-B78E1479A166}" presName="AccentHold2" presStyleLbl="node1" presStyleIdx="8" presStyleCnt="13"/>
      <dgm:spPr/>
    </dgm:pt>
    <dgm:pt modelId="{15867450-7CF5-4418-A46C-2B76C0A8E163}" type="pres">
      <dgm:prSet presAssocID="{1B7D4B81-3970-4990-898A-7A2A704426DE}" presName="Child2" presStyleLbl="node1" presStyleIdx="9" presStyleCnt="13" custScaleX="141948" custScaleY="132252">
        <dgm:presLayoutVars>
          <dgm:chMax val="0"/>
          <dgm:chPref val="0"/>
        </dgm:presLayoutVars>
      </dgm:prSet>
      <dgm:spPr/>
      <dgm:t>
        <a:bodyPr/>
        <a:lstStyle/>
        <a:p>
          <a:endParaRPr lang="es-EC"/>
        </a:p>
      </dgm:t>
    </dgm:pt>
    <dgm:pt modelId="{83881ADE-5231-401A-AF99-352A62F71E8D}" type="pres">
      <dgm:prSet presAssocID="{1B7D4B81-3970-4990-898A-7A2A704426DE}" presName="Accent9" presStyleCnt="0"/>
      <dgm:spPr/>
    </dgm:pt>
    <dgm:pt modelId="{3F616EE3-BC2E-4F35-B985-E6E3B8D50EDA}" type="pres">
      <dgm:prSet presAssocID="{1B7D4B81-3970-4990-898A-7A2A704426DE}" presName="AccentHold1" presStyleLbl="node1" presStyleIdx="10" presStyleCnt="13"/>
      <dgm:spPr/>
    </dgm:pt>
    <dgm:pt modelId="{5ED4B2F2-9DBD-4FFF-B0BD-251ABC4BCB5A}" type="pres">
      <dgm:prSet presAssocID="{1B7D4B81-3970-4990-898A-7A2A704426DE}" presName="Accent10" presStyleCnt="0"/>
      <dgm:spPr/>
    </dgm:pt>
    <dgm:pt modelId="{AF10B06A-237C-4977-9BEB-129778D6C594}" type="pres">
      <dgm:prSet presAssocID="{1B7D4B81-3970-4990-898A-7A2A704426DE}" presName="AccentHold2" presStyleLbl="node1" presStyleIdx="11" presStyleCnt="13"/>
      <dgm:spPr/>
    </dgm:pt>
    <dgm:pt modelId="{9B6B7C1D-72D5-4E9A-93BF-CA01920F2E5A}" type="pres">
      <dgm:prSet presAssocID="{1B7D4B81-3970-4990-898A-7A2A704426DE}" presName="Accent11" presStyleCnt="0"/>
      <dgm:spPr/>
    </dgm:pt>
    <dgm:pt modelId="{064B1D7D-ECF2-4E96-8923-00B5C2CCF2E3}" type="pres">
      <dgm:prSet presAssocID="{1B7D4B81-3970-4990-898A-7A2A704426DE}" presName="AccentHold3" presStyleLbl="node1" presStyleIdx="12" presStyleCnt="13"/>
      <dgm:spPr/>
    </dgm:pt>
  </dgm:ptLst>
  <dgm:cxnLst>
    <dgm:cxn modelId="{D0233CB6-00DF-4CBE-B160-F0F3C1BD568C}" type="presOf" srcId="{2C5BA12B-0E09-43AA-9F78-E18A20048770}" destId="{4E8A790A-D7C5-4CEA-ACB5-3349BE8F0AA0}" srcOrd="0" destOrd="0" presId="urn:microsoft.com/office/officeart/2009/3/layout/CircleRelationship"/>
    <dgm:cxn modelId="{7868A516-E590-4E98-9EA7-5DFA8C9660EF}" type="presOf" srcId="{FD69FC69-5F90-424C-848C-ED885E4EF68C}" destId="{C9F80425-3FAE-4742-9D74-95A6BA1B8D7F}" srcOrd="0" destOrd="0" presId="urn:microsoft.com/office/officeart/2009/3/layout/CircleRelationship"/>
    <dgm:cxn modelId="{A79B8761-7777-4CC7-938D-40298B31E854}" srcId="{2C5BA12B-0E09-43AA-9F78-E18A20048770}" destId="{122D80E8-331E-4F7C-AA80-B78E1479A166}" srcOrd="0" destOrd="0" parTransId="{4AD500DB-A851-43FE-B373-EB09D23D40A3}" sibTransId="{CC22084A-48C5-41A5-8BDA-0BECCA165ADF}"/>
    <dgm:cxn modelId="{128F5C27-E824-4C07-83E0-3F1493656552}" type="presOf" srcId="{122D80E8-331E-4F7C-AA80-B78E1479A166}" destId="{1F7D1AF1-91D6-454D-9D74-D6F696D1935D}" srcOrd="0" destOrd="0" presId="urn:microsoft.com/office/officeart/2009/3/layout/CircleRelationship"/>
    <dgm:cxn modelId="{4034177B-EA70-4F69-A75D-34DFDA9AA586}" srcId="{2C5BA12B-0E09-43AA-9F78-E18A20048770}" destId="{1B7D4B81-3970-4990-898A-7A2A704426DE}" srcOrd="1" destOrd="0" parTransId="{CEA0CF9B-B358-4A55-B9D7-3E6A758BD56B}" sibTransId="{0E9A1513-E5D8-40A2-B9C9-CA1F4A001848}"/>
    <dgm:cxn modelId="{972EDCFC-2875-46F8-958C-E3951BB5897A}" srcId="{FD69FC69-5F90-424C-848C-ED885E4EF68C}" destId="{2C5BA12B-0E09-43AA-9F78-E18A20048770}" srcOrd="0" destOrd="0" parTransId="{A3832BAC-E956-42A4-9B11-4B38A414A8B3}" sibTransId="{7BB9683C-1563-44D3-9956-A12EC2B5A982}"/>
    <dgm:cxn modelId="{91AF9310-2F12-48E6-9E0C-31B9216116C8}" type="presOf" srcId="{1B7D4B81-3970-4990-898A-7A2A704426DE}" destId="{15867450-7CF5-4418-A46C-2B76C0A8E163}" srcOrd="0" destOrd="0" presId="urn:microsoft.com/office/officeart/2009/3/layout/CircleRelationship"/>
    <dgm:cxn modelId="{C8F92FFE-C57F-4A8E-B306-10E86DB88CD4}" type="presParOf" srcId="{C9F80425-3FAE-4742-9D74-95A6BA1B8D7F}" destId="{4E8A790A-D7C5-4CEA-ACB5-3349BE8F0AA0}" srcOrd="0" destOrd="0" presId="urn:microsoft.com/office/officeart/2009/3/layout/CircleRelationship"/>
    <dgm:cxn modelId="{5A283ECD-4AE0-4F21-82D8-241B6BCB4F68}" type="presParOf" srcId="{C9F80425-3FAE-4742-9D74-95A6BA1B8D7F}" destId="{851EA21F-5F38-4DB4-A653-01262AE43026}" srcOrd="1" destOrd="0" presId="urn:microsoft.com/office/officeart/2009/3/layout/CircleRelationship"/>
    <dgm:cxn modelId="{C8990EB3-211B-411E-99EF-F93EDD2F1F5C}" type="presParOf" srcId="{C9F80425-3FAE-4742-9D74-95A6BA1B8D7F}" destId="{69FDBE57-F183-48C8-B247-4D80BF4BC3C2}" srcOrd="2" destOrd="0" presId="urn:microsoft.com/office/officeart/2009/3/layout/CircleRelationship"/>
    <dgm:cxn modelId="{9D9A71D9-9A01-4F23-8BA6-DC1D0CF74354}" type="presParOf" srcId="{C9F80425-3FAE-4742-9D74-95A6BA1B8D7F}" destId="{CBFD6BE1-CFE6-4985-B111-B02AA90F4D62}" srcOrd="3" destOrd="0" presId="urn:microsoft.com/office/officeart/2009/3/layout/CircleRelationship"/>
    <dgm:cxn modelId="{22E03FA8-9BB2-407E-BD35-1CFC1D47E83E}" type="presParOf" srcId="{C9F80425-3FAE-4742-9D74-95A6BA1B8D7F}" destId="{395E98C5-17ED-40FF-B771-147203D7697F}" srcOrd="4" destOrd="0" presId="urn:microsoft.com/office/officeart/2009/3/layout/CircleRelationship"/>
    <dgm:cxn modelId="{3CBB86E4-57F7-497B-8087-3F8B99029D7E}" type="presParOf" srcId="{C9F80425-3FAE-4742-9D74-95A6BA1B8D7F}" destId="{3434C31C-792C-49AE-A25E-5B61986B9DC4}" srcOrd="5" destOrd="0" presId="urn:microsoft.com/office/officeart/2009/3/layout/CircleRelationship"/>
    <dgm:cxn modelId="{F0E63723-1DAD-43D4-80B0-53426DB5AFD7}" type="presParOf" srcId="{C9F80425-3FAE-4742-9D74-95A6BA1B8D7F}" destId="{A8AAE88A-E204-435E-A5F2-5227B505D248}" srcOrd="6" destOrd="0" presId="urn:microsoft.com/office/officeart/2009/3/layout/CircleRelationship"/>
    <dgm:cxn modelId="{0DDFA584-B32B-4692-A27E-77A642232B04}" type="presParOf" srcId="{C9F80425-3FAE-4742-9D74-95A6BA1B8D7F}" destId="{1F7D1AF1-91D6-454D-9D74-D6F696D1935D}" srcOrd="7" destOrd="0" presId="urn:microsoft.com/office/officeart/2009/3/layout/CircleRelationship"/>
    <dgm:cxn modelId="{A253D3E7-43A2-4644-B535-1D31D05F5519}" type="presParOf" srcId="{C9F80425-3FAE-4742-9D74-95A6BA1B8D7F}" destId="{D1128C89-69F1-42BD-855C-2C9A89FB867E}" srcOrd="8" destOrd="0" presId="urn:microsoft.com/office/officeart/2009/3/layout/CircleRelationship"/>
    <dgm:cxn modelId="{20D7DD12-2FF7-4827-B65C-64F0AC1D3784}" type="presParOf" srcId="{D1128C89-69F1-42BD-855C-2C9A89FB867E}" destId="{D3139754-83AB-4259-B60C-E5EB284214E3}" srcOrd="0" destOrd="0" presId="urn:microsoft.com/office/officeart/2009/3/layout/CircleRelationship"/>
    <dgm:cxn modelId="{30F20429-E1A6-4C63-9398-04B829A9FD7F}" type="presParOf" srcId="{C9F80425-3FAE-4742-9D74-95A6BA1B8D7F}" destId="{3BEAE0A6-DE84-40BA-AD49-C862031FB625}" srcOrd="9" destOrd="0" presId="urn:microsoft.com/office/officeart/2009/3/layout/CircleRelationship"/>
    <dgm:cxn modelId="{F0C77971-05D8-4A9D-AF7E-5C441652F49C}" type="presParOf" srcId="{3BEAE0A6-DE84-40BA-AD49-C862031FB625}" destId="{D9543637-55E0-4DBA-ADFE-228BD66A560F}" srcOrd="0" destOrd="0" presId="urn:microsoft.com/office/officeart/2009/3/layout/CircleRelationship"/>
    <dgm:cxn modelId="{47B86308-7D78-42D3-B9D4-9C69141B7900}" type="presParOf" srcId="{C9F80425-3FAE-4742-9D74-95A6BA1B8D7F}" destId="{15867450-7CF5-4418-A46C-2B76C0A8E163}" srcOrd="10" destOrd="0" presId="urn:microsoft.com/office/officeart/2009/3/layout/CircleRelationship"/>
    <dgm:cxn modelId="{6AA7F177-47B2-4209-AE3D-7E7DB30D32C0}" type="presParOf" srcId="{C9F80425-3FAE-4742-9D74-95A6BA1B8D7F}" destId="{83881ADE-5231-401A-AF99-352A62F71E8D}" srcOrd="11" destOrd="0" presId="urn:microsoft.com/office/officeart/2009/3/layout/CircleRelationship"/>
    <dgm:cxn modelId="{E76C15C7-CE76-4535-BF0E-0CABEAE7405E}" type="presParOf" srcId="{83881ADE-5231-401A-AF99-352A62F71E8D}" destId="{3F616EE3-BC2E-4F35-B985-E6E3B8D50EDA}" srcOrd="0" destOrd="0" presId="urn:microsoft.com/office/officeart/2009/3/layout/CircleRelationship"/>
    <dgm:cxn modelId="{2CD63512-B25E-48CD-811F-21438BF31B0B}" type="presParOf" srcId="{C9F80425-3FAE-4742-9D74-95A6BA1B8D7F}" destId="{5ED4B2F2-9DBD-4FFF-B0BD-251ABC4BCB5A}" srcOrd="12" destOrd="0" presId="urn:microsoft.com/office/officeart/2009/3/layout/CircleRelationship"/>
    <dgm:cxn modelId="{75E1FC1A-BDA3-49FB-8283-0A98EFB3E56B}" type="presParOf" srcId="{5ED4B2F2-9DBD-4FFF-B0BD-251ABC4BCB5A}" destId="{AF10B06A-237C-4977-9BEB-129778D6C594}" srcOrd="0" destOrd="0" presId="urn:microsoft.com/office/officeart/2009/3/layout/CircleRelationship"/>
    <dgm:cxn modelId="{BBB41568-D002-4374-9B50-699673111595}" type="presParOf" srcId="{C9F80425-3FAE-4742-9D74-95A6BA1B8D7F}" destId="{9B6B7C1D-72D5-4E9A-93BF-CA01920F2E5A}" srcOrd="13" destOrd="0" presId="urn:microsoft.com/office/officeart/2009/3/layout/CircleRelationship"/>
    <dgm:cxn modelId="{1DBBF46F-F6ED-4FDC-B00B-C6E6D73E0169}" type="presParOf" srcId="{9B6B7C1D-72D5-4E9A-93BF-CA01920F2E5A}" destId="{064B1D7D-ECF2-4E96-8923-00B5C2CCF2E3}"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FD69FC69-5F90-424C-848C-ED885E4EF68C}" type="doc">
      <dgm:prSet loTypeId="urn:microsoft.com/office/officeart/2009/3/layout/CircleRelationship" loCatId="relationship" qsTypeId="urn:microsoft.com/office/officeart/2005/8/quickstyle/simple1" qsCatId="simple" csTypeId="urn:microsoft.com/office/officeart/2005/8/colors/colorful5" csCatId="colorful" phldr="1"/>
      <dgm:spPr/>
      <dgm:t>
        <a:bodyPr/>
        <a:lstStyle/>
        <a:p>
          <a:endParaRPr lang="es-EC"/>
        </a:p>
      </dgm:t>
    </dgm:pt>
    <dgm:pt modelId="{2C5BA12B-0E09-43AA-9F78-E18A20048770}">
      <dgm:prSet phldrT="[Texto]"/>
      <dgm:spPr/>
      <dgm:t>
        <a:bodyPr/>
        <a:lstStyle/>
        <a:p>
          <a:r>
            <a:rPr lang="es-EC" dirty="0" smtClean="0"/>
            <a:t>Análisis de sensibilidad</a:t>
          </a:r>
          <a:endParaRPr lang="es-EC" dirty="0"/>
        </a:p>
      </dgm:t>
    </dgm:pt>
    <dgm:pt modelId="{A3832BAC-E956-42A4-9B11-4B38A414A8B3}" type="parTrans" cxnId="{972EDCFC-2875-46F8-958C-E3951BB5897A}">
      <dgm:prSet/>
      <dgm:spPr/>
      <dgm:t>
        <a:bodyPr/>
        <a:lstStyle/>
        <a:p>
          <a:endParaRPr lang="es-EC"/>
        </a:p>
      </dgm:t>
    </dgm:pt>
    <dgm:pt modelId="{7BB9683C-1563-44D3-9956-A12EC2B5A982}" type="sibTrans" cxnId="{972EDCFC-2875-46F8-958C-E3951BB5897A}">
      <dgm:prSet/>
      <dgm:spPr/>
      <dgm:t>
        <a:bodyPr/>
        <a:lstStyle/>
        <a:p>
          <a:endParaRPr lang="es-EC"/>
        </a:p>
      </dgm:t>
    </dgm:pt>
    <dgm:pt modelId="{122D80E8-331E-4F7C-AA80-B78E1479A166}">
      <dgm:prSet phldrT="[Texto]" custT="1"/>
      <dgm:spPr>
        <a:solidFill>
          <a:schemeClr val="accent5"/>
        </a:solidFill>
      </dgm:spPr>
      <dgm:t>
        <a:bodyPr/>
        <a:lstStyle/>
        <a:p>
          <a:r>
            <a:rPr lang="es-EC" sz="1200" dirty="0" smtClean="0"/>
            <a:t>Disminución del precio</a:t>
          </a:r>
          <a:endParaRPr lang="es-EC" sz="1200" dirty="0"/>
        </a:p>
      </dgm:t>
    </dgm:pt>
    <dgm:pt modelId="{4AD500DB-A851-43FE-B373-EB09D23D40A3}" type="parTrans" cxnId="{A79B8761-7777-4CC7-938D-40298B31E854}">
      <dgm:prSet/>
      <dgm:spPr/>
      <dgm:t>
        <a:bodyPr/>
        <a:lstStyle/>
        <a:p>
          <a:endParaRPr lang="es-EC"/>
        </a:p>
      </dgm:t>
    </dgm:pt>
    <dgm:pt modelId="{CC22084A-48C5-41A5-8BDA-0BECCA165ADF}" type="sibTrans" cxnId="{A79B8761-7777-4CC7-938D-40298B31E854}">
      <dgm:prSet/>
      <dgm:spPr/>
      <dgm:t>
        <a:bodyPr/>
        <a:lstStyle/>
        <a:p>
          <a:endParaRPr lang="es-EC"/>
        </a:p>
      </dgm:t>
    </dgm:pt>
    <dgm:pt modelId="{1B7D4B81-3970-4990-898A-7A2A704426DE}">
      <dgm:prSet phldrT="[Texto]" custT="1"/>
      <dgm:spPr>
        <a:solidFill>
          <a:srgbClr val="FFC000"/>
        </a:solidFill>
      </dgm:spPr>
      <dgm:t>
        <a:bodyPr/>
        <a:lstStyle/>
        <a:p>
          <a:r>
            <a:rPr lang="es-EC" sz="1400" dirty="0" smtClean="0"/>
            <a:t>Incremento costos producción</a:t>
          </a:r>
          <a:endParaRPr lang="es-EC" sz="1400" dirty="0"/>
        </a:p>
      </dgm:t>
    </dgm:pt>
    <dgm:pt modelId="{CEA0CF9B-B358-4A55-B9D7-3E6A758BD56B}" type="parTrans" cxnId="{4034177B-EA70-4F69-A75D-34DFDA9AA586}">
      <dgm:prSet/>
      <dgm:spPr/>
      <dgm:t>
        <a:bodyPr/>
        <a:lstStyle/>
        <a:p>
          <a:endParaRPr lang="es-EC"/>
        </a:p>
      </dgm:t>
    </dgm:pt>
    <dgm:pt modelId="{0E9A1513-E5D8-40A2-B9C9-CA1F4A001848}" type="sibTrans" cxnId="{4034177B-EA70-4F69-A75D-34DFDA9AA586}">
      <dgm:prSet/>
      <dgm:spPr/>
      <dgm:t>
        <a:bodyPr/>
        <a:lstStyle/>
        <a:p>
          <a:endParaRPr lang="es-EC"/>
        </a:p>
      </dgm:t>
    </dgm:pt>
    <dgm:pt modelId="{C9F80425-3FAE-4742-9D74-95A6BA1B8D7F}" type="pres">
      <dgm:prSet presAssocID="{FD69FC69-5F90-424C-848C-ED885E4EF68C}" presName="Name0" presStyleCnt="0">
        <dgm:presLayoutVars>
          <dgm:chMax val="1"/>
          <dgm:chPref val="1"/>
        </dgm:presLayoutVars>
      </dgm:prSet>
      <dgm:spPr/>
      <dgm:t>
        <a:bodyPr/>
        <a:lstStyle/>
        <a:p>
          <a:endParaRPr lang="es-EC"/>
        </a:p>
      </dgm:t>
    </dgm:pt>
    <dgm:pt modelId="{4E8A790A-D7C5-4CEA-ACB5-3349BE8F0AA0}" type="pres">
      <dgm:prSet presAssocID="{2C5BA12B-0E09-43AA-9F78-E18A20048770}" presName="Parent" presStyleLbl="node0" presStyleIdx="0" presStyleCnt="1">
        <dgm:presLayoutVars>
          <dgm:chMax val="5"/>
          <dgm:chPref val="5"/>
        </dgm:presLayoutVars>
      </dgm:prSet>
      <dgm:spPr/>
      <dgm:t>
        <a:bodyPr/>
        <a:lstStyle/>
        <a:p>
          <a:endParaRPr lang="es-EC"/>
        </a:p>
      </dgm:t>
    </dgm:pt>
    <dgm:pt modelId="{851EA21F-5F38-4DB4-A653-01262AE43026}" type="pres">
      <dgm:prSet presAssocID="{2C5BA12B-0E09-43AA-9F78-E18A20048770}" presName="Accent1" presStyleLbl="node1" presStyleIdx="0" presStyleCnt="13"/>
      <dgm:spPr/>
    </dgm:pt>
    <dgm:pt modelId="{69FDBE57-F183-48C8-B247-4D80BF4BC3C2}" type="pres">
      <dgm:prSet presAssocID="{2C5BA12B-0E09-43AA-9F78-E18A20048770}" presName="Accent2" presStyleLbl="node1" presStyleIdx="1" presStyleCnt="13"/>
      <dgm:spPr/>
    </dgm:pt>
    <dgm:pt modelId="{CBFD6BE1-CFE6-4985-B111-B02AA90F4D62}" type="pres">
      <dgm:prSet presAssocID="{2C5BA12B-0E09-43AA-9F78-E18A20048770}" presName="Accent3" presStyleLbl="node1" presStyleIdx="2" presStyleCnt="13"/>
      <dgm:spPr/>
    </dgm:pt>
    <dgm:pt modelId="{395E98C5-17ED-40FF-B771-147203D7697F}" type="pres">
      <dgm:prSet presAssocID="{2C5BA12B-0E09-43AA-9F78-E18A20048770}" presName="Accent4" presStyleLbl="node1" presStyleIdx="3" presStyleCnt="13"/>
      <dgm:spPr/>
    </dgm:pt>
    <dgm:pt modelId="{3434C31C-792C-49AE-A25E-5B61986B9DC4}" type="pres">
      <dgm:prSet presAssocID="{2C5BA12B-0E09-43AA-9F78-E18A20048770}" presName="Accent5" presStyleLbl="node1" presStyleIdx="4" presStyleCnt="13"/>
      <dgm:spPr/>
    </dgm:pt>
    <dgm:pt modelId="{A8AAE88A-E204-435E-A5F2-5227B505D248}" type="pres">
      <dgm:prSet presAssocID="{2C5BA12B-0E09-43AA-9F78-E18A20048770}" presName="Accent6" presStyleLbl="node1" presStyleIdx="5" presStyleCnt="13"/>
      <dgm:spPr/>
    </dgm:pt>
    <dgm:pt modelId="{1F7D1AF1-91D6-454D-9D74-D6F696D1935D}" type="pres">
      <dgm:prSet presAssocID="{122D80E8-331E-4F7C-AA80-B78E1479A166}" presName="Child1" presStyleLbl="node1" presStyleIdx="6" presStyleCnt="13" custScaleX="126140">
        <dgm:presLayoutVars>
          <dgm:chMax val="0"/>
          <dgm:chPref val="0"/>
        </dgm:presLayoutVars>
      </dgm:prSet>
      <dgm:spPr/>
      <dgm:t>
        <a:bodyPr/>
        <a:lstStyle/>
        <a:p>
          <a:endParaRPr lang="es-EC"/>
        </a:p>
      </dgm:t>
    </dgm:pt>
    <dgm:pt modelId="{D1128C89-69F1-42BD-855C-2C9A89FB867E}" type="pres">
      <dgm:prSet presAssocID="{122D80E8-331E-4F7C-AA80-B78E1479A166}" presName="Accent7" presStyleCnt="0"/>
      <dgm:spPr/>
    </dgm:pt>
    <dgm:pt modelId="{D3139754-83AB-4259-B60C-E5EB284214E3}" type="pres">
      <dgm:prSet presAssocID="{122D80E8-331E-4F7C-AA80-B78E1479A166}" presName="AccentHold1" presStyleLbl="node1" presStyleIdx="7" presStyleCnt="13"/>
      <dgm:spPr/>
    </dgm:pt>
    <dgm:pt modelId="{3BEAE0A6-DE84-40BA-AD49-C862031FB625}" type="pres">
      <dgm:prSet presAssocID="{122D80E8-331E-4F7C-AA80-B78E1479A166}" presName="Accent8" presStyleCnt="0"/>
      <dgm:spPr/>
    </dgm:pt>
    <dgm:pt modelId="{D9543637-55E0-4DBA-ADFE-228BD66A560F}" type="pres">
      <dgm:prSet presAssocID="{122D80E8-331E-4F7C-AA80-B78E1479A166}" presName="AccentHold2" presStyleLbl="node1" presStyleIdx="8" presStyleCnt="13"/>
      <dgm:spPr/>
    </dgm:pt>
    <dgm:pt modelId="{15867450-7CF5-4418-A46C-2B76C0A8E163}" type="pres">
      <dgm:prSet presAssocID="{1B7D4B81-3970-4990-898A-7A2A704426DE}" presName="Child2" presStyleLbl="node1" presStyleIdx="9" presStyleCnt="13" custScaleX="141948" custScaleY="132252">
        <dgm:presLayoutVars>
          <dgm:chMax val="0"/>
          <dgm:chPref val="0"/>
        </dgm:presLayoutVars>
      </dgm:prSet>
      <dgm:spPr/>
      <dgm:t>
        <a:bodyPr/>
        <a:lstStyle/>
        <a:p>
          <a:endParaRPr lang="es-EC"/>
        </a:p>
      </dgm:t>
    </dgm:pt>
    <dgm:pt modelId="{83881ADE-5231-401A-AF99-352A62F71E8D}" type="pres">
      <dgm:prSet presAssocID="{1B7D4B81-3970-4990-898A-7A2A704426DE}" presName="Accent9" presStyleCnt="0"/>
      <dgm:spPr/>
    </dgm:pt>
    <dgm:pt modelId="{3F616EE3-BC2E-4F35-B985-E6E3B8D50EDA}" type="pres">
      <dgm:prSet presAssocID="{1B7D4B81-3970-4990-898A-7A2A704426DE}" presName="AccentHold1" presStyleLbl="node1" presStyleIdx="10" presStyleCnt="13"/>
      <dgm:spPr/>
    </dgm:pt>
    <dgm:pt modelId="{5ED4B2F2-9DBD-4FFF-B0BD-251ABC4BCB5A}" type="pres">
      <dgm:prSet presAssocID="{1B7D4B81-3970-4990-898A-7A2A704426DE}" presName="Accent10" presStyleCnt="0"/>
      <dgm:spPr/>
    </dgm:pt>
    <dgm:pt modelId="{AF10B06A-237C-4977-9BEB-129778D6C594}" type="pres">
      <dgm:prSet presAssocID="{1B7D4B81-3970-4990-898A-7A2A704426DE}" presName="AccentHold2" presStyleLbl="node1" presStyleIdx="11" presStyleCnt="13"/>
      <dgm:spPr/>
    </dgm:pt>
    <dgm:pt modelId="{9B6B7C1D-72D5-4E9A-93BF-CA01920F2E5A}" type="pres">
      <dgm:prSet presAssocID="{1B7D4B81-3970-4990-898A-7A2A704426DE}" presName="Accent11" presStyleCnt="0"/>
      <dgm:spPr/>
    </dgm:pt>
    <dgm:pt modelId="{064B1D7D-ECF2-4E96-8923-00B5C2CCF2E3}" type="pres">
      <dgm:prSet presAssocID="{1B7D4B81-3970-4990-898A-7A2A704426DE}" presName="AccentHold3" presStyleLbl="node1" presStyleIdx="12" presStyleCnt="13"/>
      <dgm:spPr/>
    </dgm:pt>
  </dgm:ptLst>
  <dgm:cxnLst>
    <dgm:cxn modelId="{A79B8761-7777-4CC7-938D-40298B31E854}" srcId="{2C5BA12B-0E09-43AA-9F78-E18A20048770}" destId="{122D80E8-331E-4F7C-AA80-B78E1479A166}" srcOrd="0" destOrd="0" parTransId="{4AD500DB-A851-43FE-B373-EB09D23D40A3}" sibTransId="{CC22084A-48C5-41A5-8BDA-0BECCA165ADF}"/>
    <dgm:cxn modelId="{99BBA32B-D8D6-4997-8197-8D99028E55FF}" type="presOf" srcId="{1B7D4B81-3970-4990-898A-7A2A704426DE}" destId="{15867450-7CF5-4418-A46C-2B76C0A8E163}" srcOrd="0" destOrd="0" presId="urn:microsoft.com/office/officeart/2009/3/layout/CircleRelationship"/>
    <dgm:cxn modelId="{FB4B2423-0A28-4C4E-89CC-26C6124B2F0C}" type="presOf" srcId="{2C5BA12B-0E09-43AA-9F78-E18A20048770}" destId="{4E8A790A-D7C5-4CEA-ACB5-3349BE8F0AA0}" srcOrd="0" destOrd="0" presId="urn:microsoft.com/office/officeart/2009/3/layout/CircleRelationship"/>
    <dgm:cxn modelId="{4034177B-EA70-4F69-A75D-34DFDA9AA586}" srcId="{2C5BA12B-0E09-43AA-9F78-E18A20048770}" destId="{1B7D4B81-3970-4990-898A-7A2A704426DE}" srcOrd="1" destOrd="0" parTransId="{CEA0CF9B-B358-4A55-B9D7-3E6A758BD56B}" sibTransId="{0E9A1513-E5D8-40A2-B9C9-CA1F4A001848}"/>
    <dgm:cxn modelId="{F5618DD1-800A-4F12-83C4-68A2C30FF6FF}" type="presOf" srcId="{FD69FC69-5F90-424C-848C-ED885E4EF68C}" destId="{C9F80425-3FAE-4742-9D74-95A6BA1B8D7F}" srcOrd="0" destOrd="0" presId="urn:microsoft.com/office/officeart/2009/3/layout/CircleRelationship"/>
    <dgm:cxn modelId="{972EDCFC-2875-46F8-958C-E3951BB5897A}" srcId="{FD69FC69-5F90-424C-848C-ED885E4EF68C}" destId="{2C5BA12B-0E09-43AA-9F78-E18A20048770}" srcOrd="0" destOrd="0" parTransId="{A3832BAC-E956-42A4-9B11-4B38A414A8B3}" sibTransId="{7BB9683C-1563-44D3-9956-A12EC2B5A982}"/>
    <dgm:cxn modelId="{60FF2A02-792D-49B4-8737-E215C54C8BE7}" type="presOf" srcId="{122D80E8-331E-4F7C-AA80-B78E1479A166}" destId="{1F7D1AF1-91D6-454D-9D74-D6F696D1935D}" srcOrd="0" destOrd="0" presId="urn:microsoft.com/office/officeart/2009/3/layout/CircleRelationship"/>
    <dgm:cxn modelId="{5967D5C6-1D2A-4192-BE6B-AB5E9E509847}" type="presParOf" srcId="{C9F80425-3FAE-4742-9D74-95A6BA1B8D7F}" destId="{4E8A790A-D7C5-4CEA-ACB5-3349BE8F0AA0}" srcOrd="0" destOrd="0" presId="urn:microsoft.com/office/officeart/2009/3/layout/CircleRelationship"/>
    <dgm:cxn modelId="{FAA360D3-4C31-4E4F-B0F4-D82195A2DCA5}" type="presParOf" srcId="{C9F80425-3FAE-4742-9D74-95A6BA1B8D7F}" destId="{851EA21F-5F38-4DB4-A653-01262AE43026}" srcOrd="1" destOrd="0" presId="urn:microsoft.com/office/officeart/2009/3/layout/CircleRelationship"/>
    <dgm:cxn modelId="{6FD9F5EF-3DB2-4409-822B-C71501076379}" type="presParOf" srcId="{C9F80425-3FAE-4742-9D74-95A6BA1B8D7F}" destId="{69FDBE57-F183-48C8-B247-4D80BF4BC3C2}" srcOrd="2" destOrd="0" presId="urn:microsoft.com/office/officeart/2009/3/layout/CircleRelationship"/>
    <dgm:cxn modelId="{96F9706A-C5FD-4188-9141-8B40AF42D935}" type="presParOf" srcId="{C9F80425-3FAE-4742-9D74-95A6BA1B8D7F}" destId="{CBFD6BE1-CFE6-4985-B111-B02AA90F4D62}" srcOrd="3" destOrd="0" presId="urn:microsoft.com/office/officeart/2009/3/layout/CircleRelationship"/>
    <dgm:cxn modelId="{EA77BFF5-B7AF-4ADC-85A5-E7F95F3541CD}" type="presParOf" srcId="{C9F80425-3FAE-4742-9D74-95A6BA1B8D7F}" destId="{395E98C5-17ED-40FF-B771-147203D7697F}" srcOrd="4" destOrd="0" presId="urn:microsoft.com/office/officeart/2009/3/layout/CircleRelationship"/>
    <dgm:cxn modelId="{531AEB35-237B-43F6-9F74-E7B16D5973B3}" type="presParOf" srcId="{C9F80425-3FAE-4742-9D74-95A6BA1B8D7F}" destId="{3434C31C-792C-49AE-A25E-5B61986B9DC4}" srcOrd="5" destOrd="0" presId="urn:microsoft.com/office/officeart/2009/3/layout/CircleRelationship"/>
    <dgm:cxn modelId="{DEE4A6D2-1123-45CA-9C17-7E7B14D0B919}" type="presParOf" srcId="{C9F80425-3FAE-4742-9D74-95A6BA1B8D7F}" destId="{A8AAE88A-E204-435E-A5F2-5227B505D248}" srcOrd="6" destOrd="0" presId="urn:microsoft.com/office/officeart/2009/3/layout/CircleRelationship"/>
    <dgm:cxn modelId="{63B69E51-185F-4D8F-B9E0-D6569FE8F504}" type="presParOf" srcId="{C9F80425-3FAE-4742-9D74-95A6BA1B8D7F}" destId="{1F7D1AF1-91D6-454D-9D74-D6F696D1935D}" srcOrd="7" destOrd="0" presId="urn:microsoft.com/office/officeart/2009/3/layout/CircleRelationship"/>
    <dgm:cxn modelId="{A5A56AF1-CC0D-41E7-B653-5054C05BC9A2}" type="presParOf" srcId="{C9F80425-3FAE-4742-9D74-95A6BA1B8D7F}" destId="{D1128C89-69F1-42BD-855C-2C9A89FB867E}" srcOrd="8" destOrd="0" presId="urn:microsoft.com/office/officeart/2009/3/layout/CircleRelationship"/>
    <dgm:cxn modelId="{0BA7F2AB-1D8B-4F53-939F-369CB9C6DAC0}" type="presParOf" srcId="{D1128C89-69F1-42BD-855C-2C9A89FB867E}" destId="{D3139754-83AB-4259-B60C-E5EB284214E3}" srcOrd="0" destOrd="0" presId="urn:microsoft.com/office/officeart/2009/3/layout/CircleRelationship"/>
    <dgm:cxn modelId="{08750F7D-BF24-4600-BD2F-51255340F5B2}" type="presParOf" srcId="{C9F80425-3FAE-4742-9D74-95A6BA1B8D7F}" destId="{3BEAE0A6-DE84-40BA-AD49-C862031FB625}" srcOrd="9" destOrd="0" presId="urn:microsoft.com/office/officeart/2009/3/layout/CircleRelationship"/>
    <dgm:cxn modelId="{3CFF1F5E-DA2C-4F77-94F4-4547205CFAE9}" type="presParOf" srcId="{3BEAE0A6-DE84-40BA-AD49-C862031FB625}" destId="{D9543637-55E0-4DBA-ADFE-228BD66A560F}" srcOrd="0" destOrd="0" presId="urn:microsoft.com/office/officeart/2009/3/layout/CircleRelationship"/>
    <dgm:cxn modelId="{1D7F5AC0-F8A9-451F-935D-B499A2DDE10E}" type="presParOf" srcId="{C9F80425-3FAE-4742-9D74-95A6BA1B8D7F}" destId="{15867450-7CF5-4418-A46C-2B76C0A8E163}" srcOrd="10" destOrd="0" presId="urn:microsoft.com/office/officeart/2009/3/layout/CircleRelationship"/>
    <dgm:cxn modelId="{FBC5EF1A-6ABC-4976-823D-EFFA875CBF05}" type="presParOf" srcId="{C9F80425-3FAE-4742-9D74-95A6BA1B8D7F}" destId="{83881ADE-5231-401A-AF99-352A62F71E8D}" srcOrd="11" destOrd="0" presId="urn:microsoft.com/office/officeart/2009/3/layout/CircleRelationship"/>
    <dgm:cxn modelId="{209076CD-F6A6-4D0D-9231-B12750AB22B9}" type="presParOf" srcId="{83881ADE-5231-401A-AF99-352A62F71E8D}" destId="{3F616EE3-BC2E-4F35-B985-E6E3B8D50EDA}" srcOrd="0" destOrd="0" presId="urn:microsoft.com/office/officeart/2009/3/layout/CircleRelationship"/>
    <dgm:cxn modelId="{F49E9A2B-EA7D-48AC-B602-39564B2DB2A6}" type="presParOf" srcId="{C9F80425-3FAE-4742-9D74-95A6BA1B8D7F}" destId="{5ED4B2F2-9DBD-4FFF-B0BD-251ABC4BCB5A}" srcOrd="12" destOrd="0" presId="urn:microsoft.com/office/officeart/2009/3/layout/CircleRelationship"/>
    <dgm:cxn modelId="{CD806C84-247B-42BF-8BD5-8B9EB5AE6824}" type="presParOf" srcId="{5ED4B2F2-9DBD-4FFF-B0BD-251ABC4BCB5A}" destId="{AF10B06A-237C-4977-9BEB-129778D6C594}" srcOrd="0" destOrd="0" presId="urn:microsoft.com/office/officeart/2009/3/layout/CircleRelationship"/>
    <dgm:cxn modelId="{0488EA89-7DF4-43D7-B1B0-2A1993E2D2B1}" type="presParOf" srcId="{C9F80425-3FAE-4742-9D74-95A6BA1B8D7F}" destId="{9B6B7C1D-72D5-4E9A-93BF-CA01920F2E5A}" srcOrd="13" destOrd="0" presId="urn:microsoft.com/office/officeart/2009/3/layout/CircleRelationship"/>
    <dgm:cxn modelId="{DF15FB4D-535F-4F7B-8598-1AE241E55131}" type="presParOf" srcId="{9B6B7C1D-72D5-4E9A-93BF-CA01920F2E5A}" destId="{064B1D7D-ECF2-4E96-8923-00B5C2CCF2E3}" srcOrd="0" destOrd="0" presId="urn:microsoft.com/office/officeart/2009/3/layout/CircleRelationship"/>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List6">
  <dgm:title val=""/>
  <dgm:desc val=""/>
  <dgm:catLst>
    <dgm:cat type="list" pri="1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ptType="node" refType="h"/>
      <dgm:constr type="w" for="ch" ptType="node" refType="w"/>
      <dgm:constr type="primFontSz" for="ch" ptType="node" op="equ"/>
      <dgm:constr type="w" for="ch" forName="sibTrans" refType="w" fact="0.075"/>
    </dgm:constrLst>
    <dgm:ruleLst/>
    <dgm:forEach name="nodesForEach" axis="ch" ptType="node">
      <dgm:layoutNode name="node">
        <dgm:varLst>
          <dgm:bulletEnabled val="1"/>
        </dgm:varLst>
        <dgm:alg type="tx"/>
        <dgm:choose name="Name4">
          <dgm:if name="Name5" func="var" arg="dir" op="equ" val="norm">
            <dgm:shape xmlns:r="http://schemas.openxmlformats.org/officeDocument/2006/relationships" rot="-90" type="flowChartManualOperation" r:blip="">
              <dgm:adjLst/>
            </dgm:shape>
          </dgm:if>
          <dgm:else name="Name6">
            <dgm:shape xmlns:r="http://schemas.openxmlformats.org/officeDocument/2006/relationships" rot="90" type="flowChartManualOperation" r:blip="">
              <dgm:adjLst/>
            </dgm:shape>
          </dgm:else>
        </dgm:choose>
        <dgm:presOf axis="desOrSelf" ptType="node"/>
        <dgm:constrLst>
          <dgm:constr type="primFontSz" val="65"/>
          <dgm:constr type="tMarg"/>
          <dgm:constr type="bMarg"/>
          <dgm:constr type="lMarg" refType="primFontSz" fact="0.5"/>
          <dgm:constr type="rMarg" refType="lMarg"/>
        </dgm:constrLst>
        <dgm:ruleLst>
          <dgm:rule type="primFontSz" val="5" fact="NaN" max="NaN"/>
        </dgm:ruleLst>
      </dgm:layoutNode>
      <dgm:forEach name="sibTransForEach"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funnel1">
  <dgm:title val=""/>
  <dgm:desc val=""/>
  <dgm:catLst>
    <dgm:cat type="relationship" pri="2000"/>
    <dgm:cat type="process" pri="27000"/>
  </dgm:catLst>
  <dgm:samp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4"/>
      <dgm:resizeHandles val="exact"/>
    </dgm:varLst>
    <dgm:alg type="composite">
      <dgm:param type="ar" val="1.25"/>
    </dgm:alg>
    <dgm:shape xmlns:r="http://schemas.openxmlformats.org/officeDocument/2006/relationships" r:blip="">
      <dgm:adjLst/>
    </dgm:shape>
    <dgm:presOf/>
    <dgm:choose name="Name1">
      <dgm:if name="Name2" axis="ch" ptType="node" func="cnt" op="equ" val="2">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w" for="ch" forName="item1" refType="w" fact="0.35"/>
          <dgm:constr type="h" for="ch" forName="item1" refType="w" fact="0.35"/>
          <dgm:constr type="t" for="ch" forName="item1" refType="h" fact="0.05"/>
          <dgm:constr type="l" for="ch" forName="item1" refType="w" fact="0.125"/>
          <dgm:constr type="primFontSz" for="ch" forName="item1" op="equ" val="65"/>
          <dgm:constr type="w" for="ch" forName="funnel" refType="w" fact="0.7"/>
          <dgm:constr type="h" for="ch" forName="funnel" refType="h" fact="0.7"/>
          <dgm:constr type="t" for="ch" forName="funnel"/>
          <dgm:constr type="l" for="ch" forName="funnel"/>
        </dgm:constrLst>
      </dgm:if>
      <dgm:else name="Name3">
        <dgm:constrLst>
          <dgm:constr type="w" for="ch" forName="ellipse" refType="w" fact="0.645"/>
          <dgm:constr type="h" for="ch" forName="ellipse" refType="h" fact="0.28"/>
          <dgm:constr type="t" for="ch" forName="ellipse" refType="w" fact="0.0275"/>
          <dgm:constr type="l" for="ch" forName="ellipse" refType="w" fact="0.0265"/>
          <dgm:constr type="w" for="ch" forName="arrow1" refType="w" fact="0.125"/>
          <dgm:constr type="h" for="ch" forName="arrow1" refType="h" fact="0.1"/>
          <dgm:constr type="t" for="ch" forName="arrow1" refType="h" fact="0.72"/>
          <dgm:constr type="l" for="ch" forName="arrow1" refType="w" fact="0.2875"/>
          <dgm:constr type="w" for="ch" forName="rectangle" refType="w" fact="0.6"/>
          <dgm:constr type="h" for="ch" forName="rectangle" refType="w" refFor="ch" refForName="rectangle" fact="0.25"/>
          <dgm:constr type="t" for="ch" forName="rectangle" refType="h" fact="0.8"/>
          <dgm:constr type="l" for="ch" forName="rectangle" refType="w" fact="0.05"/>
          <dgm:constr type="primFontSz" for="ch" forName="rectangle" val="65"/>
          <dgm:constr type="w" for="ch" forName="item1" refType="w" fact="0.225"/>
          <dgm:constr type="h" for="ch" forName="item1" refType="w" fact="0.225"/>
          <dgm:constr type="t" for="ch" forName="item1" refType="h" fact="0.336"/>
          <dgm:constr type="l" for="ch" forName="item1" refType="w" fact="0.261"/>
          <dgm:constr type="primFontSz" for="ch" forName="item1" val="65"/>
          <dgm:constr type="w" for="ch" forName="item2" refType="w" fact="0.225"/>
          <dgm:constr type="h" for="ch" forName="item2" refType="w" fact="0.225"/>
          <dgm:constr type="t" for="ch" forName="item2" refType="h" fact="0.125"/>
          <dgm:constr type="l" for="ch" forName="item2" refType="w" fact="0.1"/>
          <dgm:constr type="primFontSz" for="ch" forName="item2" refType="primFontSz" refFor="ch" refForName="item1" op="equ"/>
          <dgm:constr type="w" for="ch" forName="item3" refType="w" fact="0.225"/>
          <dgm:constr type="h" for="ch" forName="item3" refType="w" fact="0.225"/>
          <dgm:constr type="t" for="ch" forName="item3" refType="h" fact="0.057"/>
          <dgm:constr type="l" for="ch" forName="item3" refType="w" fact="0.33"/>
          <dgm:constr type="primFontSz" for="ch" forName="item3" refType="primFontSz" refFor="ch" refForName="item1" op="equ"/>
          <dgm:constr type="w" for="ch" forName="funnel" refType="w" fact="0.7"/>
          <dgm:constr type="h" for="ch" forName="funnel" refType="h" fact="0.7"/>
          <dgm:constr type="t" for="ch" forName="funnel"/>
          <dgm:constr type="l" for="ch" forName="funnel"/>
        </dgm:constrLst>
      </dgm:else>
    </dgm:choose>
    <dgm:ruleLst/>
    <dgm:choose name="Name4">
      <dgm:if name="Name5" axis="ch" ptType="node" func="cnt" op="gte" val="1">
        <dgm:layoutNode name="ellipse" styleLbl="trBgShp">
          <dgm:alg type="sp"/>
          <dgm:shape xmlns:r="http://schemas.openxmlformats.org/officeDocument/2006/relationships" type="ellipse" r:blip="">
            <dgm:adjLst/>
          </dgm:shape>
          <dgm:presOf/>
          <dgm:constrLst/>
          <dgm:ruleLst/>
        </dgm:layoutNode>
        <dgm:layoutNode name="arrow1" styleLbl="fgShp">
          <dgm:alg type="sp"/>
          <dgm:shape xmlns:r="http://schemas.openxmlformats.org/officeDocument/2006/relationships" type="downArrow" r:blip="">
            <dgm:adjLst/>
          </dgm:shape>
          <dgm:presOf/>
          <dgm:constrLst/>
          <dgm:ruleLst/>
        </dgm:layoutNode>
        <dgm:layoutNode name="rectangle" styleLbl="revTx">
          <dgm:varLst>
            <dgm:bulletEnabled val="1"/>
          </dgm:varLst>
          <dgm:alg type="tx">
            <dgm:param type="txAnchorHorzCh" val="ctr"/>
          </dgm:alg>
          <dgm:shape xmlns:r="http://schemas.openxmlformats.org/officeDocument/2006/relationships" type="rect" r:blip="">
            <dgm:adjLst/>
          </dgm:shape>
          <dgm:choose name="Name6">
            <dgm:if name="Name7" axis="ch" ptType="node" func="cnt" op="equ" val="1">
              <dgm:presOf axis="ch desOrSelf" ptType="node node" st="1 1" cnt="1 0"/>
            </dgm:if>
            <dgm:if name="Name8" axis="ch" ptType="node" func="cnt" op="equ" val="2">
              <dgm:presOf axis="ch desOrSelf" ptType="node node" st="2 1" cnt="1 0"/>
            </dgm:if>
            <dgm:if name="Name9" axis="ch" ptType="node" func="cnt" op="equ" val="3">
              <dgm:presOf axis="ch desOrSelf" ptType="node node" st="3 1" cnt="1 0"/>
            </dgm:if>
            <dgm:else name="Name10">
              <dgm:presOf axis="ch desOrSelf" ptType="node node" st="4 1" cnt="1 0"/>
            </dgm:else>
          </dgm:choose>
          <dgm:constrLst/>
          <dgm:ruleLst>
            <dgm:rule type="primFontSz" val="5" fact="NaN" max="NaN"/>
          </dgm:ruleLst>
        </dgm:layoutNode>
        <dgm:forEach name="Name11" axis="ch" ptType="node" st="2" cnt="1">
          <dgm:layoutNode name="item1" styleLbl="node1">
            <dgm:varLst>
              <dgm:bulletEnabled val="1"/>
            </dgm:varLst>
            <dgm:alg type="tx">
              <dgm:param type="txAnchorVertCh" val="mid"/>
            </dgm:alg>
            <dgm:shape xmlns:r="http://schemas.openxmlformats.org/officeDocument/2006/relationships" type="ellipse" r:blip="">
              <dgm:adjLst/>
            </dgm:shape>
            <dgm:choose name="Name12">
              <dgm:if name="Name13" axis="root ch" ptType="all node" func="cnt" op="equ" val="1">
                <dgm:presOf/>
              </dgm:if>
              <dgm:if name="Name14" axis="root ch" ptType="all node" func="cnt" op="equ" val="2">
                <dgm:presOf axis="root ch desOrSelf" ptType="all node node" st="1 1 1" cnt="0 1 0"/>
              </dgm:if>
              <dgm:if name="Name15" axis="root ch" ptType="all node" func="cnt" op="equ" val="3">
                <dgm:presOf axis="root ch desOrSelf" ptType="all node node" st="1 2 1" cnt="0 1 0"/>
              </dgm:if>
              <dgm:else name="Name16">
                <dgm:presOf axis="root ch desOrSelf" ptType="all node node" st="1 3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17" axis="ch" ptType="node" st="3" cnt="1">
          <dgm:layoutNode name="item2" styleLbl="node1">
            <dgm:varLst>
              <dgm:bulletEnabled val="1"/>
            </dgm:varLst>
            <dgm:alg type="tx">
              <dgm:param type="txAnchorVertCh" val="mid"/>
            </dgm:alg>
            <dgm:shape xmlns:r="http://schemas.openxmlformats.org/officeDocument/2006/relationships" type="ellipse" r:blip="">
              <dgm:adjLst/>
            </dgm:shape>
            <dgm:choose name="Name18">
              <dgm:if name="Name19" axis="root ch" ptType="all node" func="cnt" op="equ" val="1">
                <dgm:presOf/>
              </dgm:if>
              <dgm:if name="Name20" axis="root ch" ptType="all node" func="cnt" op="equ" val="2">
                <dgm:presOf/>
              </dgm:if>
              <dgm:if name="Name21" axis="root ch" ptType="all node" func="cnt" op="equ" val="3">
                <dgm:presOf axis="root ch desOrSelf" ptType="all node node" st="1 1 1" cnt="0 1 0"/>
              </dgm:if>
              <dgm:else name="Name22">
                <dgm:presOf axis="root ch desOrSelf" ptType="all node node" st="1 2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name="Name23" axis="ch" ptType="node" st="4" cnt="1">
          <dgm:layoutNode name="item3" styleLbl="node1">
            <dgm:varLst>
              <dgm:bulletEnabled val="1"/>
            </dgm:varLst>
            <dgm:alg type="tx">
              <dgm:param type="txAnchorVertCh" val="mid"/>
            </dgm:alg>
            <dgm:shape xmlns:r="http://schemas.openxmlformats.org/officeDocument/2006/relationships" type="ellipse" r:blip="">
              <dgm:adjLst/>
            </dgm:shape>
            <dgm:choose name="Name24">
              <dgm:if name="Name25" axis="root ch" ptType="all node" func="cnt" op="equ" val="1">
                <dgm:presOf/>
              </dgm:if>
              <dgm:if name="Name26" axis="root ch" ptType="all node" func="cnt" op="equ" val="2">
                <dgm:presOf/>
              </dgm:if>
              <dgm:if name="Name27" axis="root ch" ptType="all node" func="cnt" op="equ" val="3">
                <dgm:presOf/>
              </dgm:if>
              <dgm:else name="Name28">
                <dgm:presOf axis="root ch desOrSelf" ptType="all node node" st="1 1 1" cnt="0 1 0"/>
              </dgm:else>
            </dgm:choos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layoutNode name="funnel" styleLbl="trAlignAcc1">
          <dgm:alg type="sp"/>
          <dgm:shape xmlns:r="http://schemas.openxmlformats.org/officeDocument/2006/relationships" type="funnel" r:blip="">
            <dgm:adjLst/>
          </dgm:shape>
          <dgm:presOf/>
          <dgm:constrLst/>
          <dgm:ruleLst/>
        </dgm:layoutNode>
      </dgm:if>
      <dgm:else name="Name29"/>
    </dgm:choose>
  </dgm:layoutNode>
</dgm:layoutDef>
</file>

<file path=ppt/diagrams/layout4.xml><?xml version="1.0" encoding="utf-8"?>
<dgm:layoutDef xmlns:dgm="http://schemas.openxmlformats.org/drawingml/2006/diagram" xmlns:a="http://schemas.openxmlformats.org/drawingml/2006/main" uniqueId="urn:microsoft.com/office/officeart/2009/3/layout/PlusandMinus">
  <dgm:title val=""/>
  <dgm:desc val=""/>
  <dgm:catLst>
    <dgm:cat type="relationship" pri="3600"/>
  </dgm:catLst>
  <dgm:samp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clrData>
  <dgm:layoutNode name="Name0">
    <dgm:varLst>
      <dgm:chMax val="2"/>
      <dgm:chPref val="2"/>
      <dgm:dir/>
      <dgm:animOne/>
      <dgm:resizeHandles val="exact"/>
    </dgm:varLst>
    <dgm:alg type="composite">
      <dgm:param type="ar" val="1.8238"/>
    </dgm:alg>
    <dgm:shape xmlns:r="http://schemas.openxmlformats.org/officeDocument/2006/relationships" r:blip="">
      <dgm:adjLst/>
    </dgm:shape>
    <dgm:choose name="Name1">
      <dgm:if name="Name2" func="var" arg="dir" op="equ" val="norm">
        <dgm:constrLst>
          <dgm:constr type="primFontSz" for="des" ptType="node" op="equ" val="65"/>
          <dgm:constr type="l" for="ch" forName="Background" refType="w" fact="0.09"/>
          <dgm:constr type="t" for="ch" forName="Background" refType="h" fact="0.1641"/>
          <dgm:constr type="w" for="ch" forName="Background" refType="w" fact="0.87"/>
          <dgm:constr type="h" for="ch" forName="Background" refType="h" fact="0.82"/>
          <dgm:constr type="l" for="ch" forName="ParentText1" refType="w" fact="0.116"/>
          <dgm:constr type="t" for="ch" forName="ParentText1" refType="h" fact="0.26"/>
          <dgm:constr type="w" for="ch" forName="ParentText1" refType="w" fact="0.404"/>
          <dgm:constr type="h" for="ch" forName="ParentText1" refType="h" fact="0.7015"/>
          <dgm:constr type="l" for="ch" forName="ParentText2" refType="w" fact="0.529"/>
          <dgm:constr type="t" for="ch" forName="ParentText2" refType="h" fact="0.26"/>
          <dgm:constr type="w" for="ch" forName="ParentText2" refType="w" fact="0.404"/>
          <dgm:constr type="h" for="ch" forName="ParentText2" refType="h" fact="0.7015"/>
          <dgm:constr type="l" for="ch" forName="Plus" refType="w" fact="0"/>
          <dgm:constr type="t" for="ch" forName="Plus" refType="h" fact="0"/>
          <dgm:constr type="w" for="ch" forName="Plus" refType="w" fact="0.17"/>
          <dgm:constr type="h" for="ch" forName="Plus" refType="w" refFor="ch" refForName="Plus"/>
          <dgm:constr type="l" for="ch" forName="Minus" refType="w" fact="0.84"/>
          <dgm:constr type="t" for="ch" forName="Minus" refType="h" fact="0.1115"/>
          <dgm:constr type="w" for="ch" forName="Minus" refType="w" fact="0.16"/>
          <dgm:constr type="h" for="ch" forName="Minus" refType="h" fact="0.1"/>
          <dgm:constr type="l" for="ch" forName="Divider" refType="w" fact="0.525"/>
          <dgm:constr type="t" for="ch" forName="Divider" refType="h" fact="0.2615"/>
          <dgm:constr type="w" for="ch" forName="Divider" refType="w" fact="0.0001"/>
          <dgm:constr type="h" for="ch" forName="Divider" refType="h" fact="0.67"/>
        </dgm:constrLst>
      </dgm:if>
      <dgm:else name="Name3">
        <dgm:constrLst>
          <dgm:constr type="primFontSz" for="des" ptType="node" op="equ" val="65"/>
          <dgm:constr type="r" for="ch" forName="Background" refType="w" fact="-0.09"/>
          <dgm:constr type="t" for="ch" forName="Background" refType="h" fact="0.1641"/>
          <dgm:constr type="w" for="ch" forName="Background" refType="w" fact="0.87"/>
          <dgm:constr type="h" for="ch" forName="Background" refType="h" fact="0.82"/>
          <dgm:constr type="r" for="ch" forName="ParentText1" refType="w" fact="-0.116"/>
          <dgm:constr type="t" for="ch" forName="ParentText1" refType="h" fact="0.26"/>
          <dgm:constr type="w" for="ch" forName="ParentText1" refType="w" fact="0.404"/>
          <dgm:constr type="h" for="ch" forName="ParentText1" refType="h" fact="0.7015"/>
          <dgm:constr type="r" for="ch" forName="ParentText2" refType="w" fact="-0.529"/>
          <dgm:constr type="t" for="ch" forName="ParentText2" refType="h" fact="0.26"/>
          <dgm:constr type="w" for="ch" forName="ParentText2" refType="w" fact="0.404"/>
          <dgm:constr type="h" for="ch" forName="ParentText2" refType="h" fact="0.7015"/>
          <dgm:constr type="r" for="ch" forName="Plus" refType="w" fact="0"/>
          <dgm:constr type="t" for="ch" forName="Plus" refType="h" fact="0"/>
          <dgm:constr type="w" for="ch" forName="Plus" refType="w" fact="0.17"/>
          <dgm:constr type="h" for="ch" forName="Plus" refType="w" refFor="ch" refForName="Plus"/>
          <dgm:constr type="r" for="ch" forName="Minus" refType="w" fact="-0.84"/>
          <dgm:constr type="t" for="ch" forName="Minus" refType="h" fact="0.1115"/>
          <dgm:constr type="w" for="ch" forName="Minus" refType="w" fact="0.16"/>
          <dgm:constr type="h" for="ch" forName="Minus" refType="h" fact="0.1"/>
          <dgm:constr type="r" for="ch" forName="Divider" refType="w" fact="-0.525"/>
          <dgm:constr type="t" for="ch" forName="Divider" refType="h" fact="0.2615"/>
          <dgm:constr type="w" for="ch" forName="Divider" refType="w" fact="0.0001"/>
          <dgm:constr type="h" for="ch" forName="Divider" refType="h" fact="0.67"/>
        </dgm:constrLst>
      </dgm:else>
    </dgm:choose>
    <dgm:layoutNode name="Background" styleLbl="bgImgPlace1">
      <dgm:alg type="sp"/>
      <dgm:shape xmlns:r="http://schemas.openxmlformats.org/officeDocument/2006/relationships" type="rect" r:blip="">
        <dgm:adjLst/>
      </dgm:shape>
      <dgm:presOf/>
    </dgm:layoutNode>
    <dgm:layoutNode name="ParentText1"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1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arentText2" styleLbl="revTx">
      <dgm:varLst>
        <dgm:chMax val="0"/>
        <dgm:chPref val="0"/>
        <dgm:bulletEnabled val="1"/>
      </dgm:varLst>
      <dgm:alg type="tx">
        <dgm:param type="parTxLTRAlign" val="l"/>
        <dgm:param type="txAnchorVert" val="t"/>
      </dgm:alg>
      <dgm:shape xmlns:r="http://schemas.openxmlformats.org/officeDocument/2006/relationships" type="rect" r:blip="">
        <dgm:adjLst/>
      </dgm:shape>
      <dgm:presOf axis="ch desOrSelf" ptType="node node" st="2 1" cnt="1 0"/>
      <dgm:constrLst>
        <dgm:constr type="lMarg" refType="primFontSz" fact="0.15"/>
        <dgm:constr type="rMarg" refType="primFontSz" fact="0.15"/>
        <dgm:constr type="tMarg" refType="primFontSz" fact="0.15"/>
        <dgm:constr type="bMarg" refType="primFontSz" fact="0.15"/>
      </dgm:constrLst>
      <dgm:ruleLst>
        <dgm:rule type="primFontSz" val="5" fact="NaN" max="NaN"/>
      </dgm:ruleLst>
    </dgm:layoutNode>
    <dgm:layoutNode name="Plus" styleLbl="alignNode1">
      <dgm:alg type="sp"/>
      <dgm:shape xmlns:r="http://schemas.openxmlformats.org/officeDocument/2006/relationships" type="plus" r:blip="">
        <dgm:adjLst>
          <dgm:adj idx="1" val="0.3281"/>
        </dgm:adjLst>
      </dgm:shape>
      <dgm:presOf/>
    </dgm:layoutNode>
    <dgm:layoutNode name="Minus" styleLbl="alignNode1">
      <dgm:alg type="sp"/>
      <dgm:shape xmlns:r="http://schemas.openxmlformats.org/officeDocument/2006/relationships" type="rect" r:blip="">
        <dgm:adjLst/>
      </dgm:shape>
      <dgm:presOf/>
    </dgm:layoutNode>
    <dgm:layoutNode name="Divider" styleLbl="parChTrans1D1">
      <dgm:alg type="sp"/>
      <dgm:shape xmlns:r="http://schemas.openxmlformats.org/officeDocument/2006/relationships" type="line" r:blip="">
        <dgm:adjLst/>
      </dgm:shape>
      <dgm:presOf/>
    </dgm:layoutNode>
  </dgm:layoutNode>
</dgm:layoutDef>
</file>

<file path=ppt/diagrams/layout5.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layout6.xml><?xml version="1.0" encoding="utf-8"?>
<dgm:layoutDef xmlns:dgm="http://schemas.openxmlformats.org/drawingml/2006/diagram" xmlns:a="http://schemas.openxmlformats.org/drawingml/2006/main" uniqueId="urn:microsoft.com/office/officeart/2009/3/layout/CircleRelationship">
  <dgm:title val=""/>
  <dgm:desc val=""/>
  <dgm:catLst>
    <dgm:cat type="relationship" pri="1500"/>
  </dgm:catLst>
  <dgm:samp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ampData>
  <dgm:style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styleData>
  <dgm:clrData>
    <dgm:dataModel>
      <dgm:ptLst>
        <dgm:pt modelId="0" type="doc"/>
        <dgm:pt modelId="10">
          <dgm:prSet phldr="1"/>
        </dgm:pt>
        <dgm:pt modelId="11">
          <dgm:prSet phldr="1"/>
        </dgm:pt>
        <dgm:pt modelId="12">
          <dgm:prSet phldr="1"/>
        </dgm:pt>
      </dgm:ptLst>
      <dgm:cxnLst>
        <dgm:cxn modelId="20" srcId="0" destId="10" srcOrd="0" destOrd="0"/>
        <dgm:cxn modelId="21" srcId="10" destId="11" srcOrd="0" destOrd="0"/>
        <dgm:cxn modelId="22" srcId="10" destId="12" srcOrd="0" destOrd="0"/>
      </dgm:cxnLst>
      <dgm:bg/>
      <dgm:whole/>
    </dgm:dataModel>
  </dgm:clrData>
  <dgm:layoutNode name="Name0">
    <dgm:varLst>
      <dgm:chMax val="1"/>
      <dgm:chPref val="1"/>
    </dgm:varLst>
    <dgm:shape xmlns:r="http://schemas.openxmlformats.org/officeDocument/2006/relationships" r:blip="">
      <dgm:adjLst/>
    </dgm:shape>
    <dgm:choose name="Name1">
      <dgm:if name="Name2" axis="ch ch" ptType="node node" func="cnt" op="equ" val="0">
        <dgm:alg type="composite">
          <dgm:param type="ar" val="0.98"/>
        </dgm:alg>
        <dgm:constrLst>
          <dgm:constr type="primFontSz" for="des" ptType="node" op="equ" val="65"/>
          <dgm:constr type="l" for="ch" forName="Parent" refType="w" fact="0"/>
          <dgm:constr type="t" for="ch" forName="Parent" refType="h" fact="0.039"/>
          <dgm:constr type="w" for="ch" forName="Parent" refType="w" fact="0.8734"/>
          <dgm:constr type="h" for="ch" forName="Parent" refType="h" fact="0.856"/>
          <dgm:constr type="l" for="ch" forName="Accent1" refType="w" fact="0.4984"/>
          <dgm:constr type="t" for="ch" forName="Accent1" refType="h" fact="0"/>
          <dgm:constr type="w" for="ch" forName="Accent1" refType="w" fact="0.0972"/>
          <dgm:constr type="h" for="ch" forName="Accent1" refType="h" fact="0.0952"/>
          <dgm:constr type="l" for="ch" forName="Accent2" refType="w" fact="0.2684"/>
          <dgm:constr type="t" for="ch" forName="Accent2" refType="h" fact="0.8314"/>
          <dgm:constr type="w" for="ch" forName="Accent2" refType="w" fact="0.0704"/>
          <dgm:constr type="h" for="ch" forName="Accent2" refType="h" fact="0.069"/>
          <dgm:constr type="l" for="ch" forName="Accent3" refType="w" fact="0.9296"/>
          <dgm:constr type="t" for="ch" forName="Accent3" refType="h" fact="0.3864"/>
          <dgm:constr type="w" for="ch" forName="Accent3" refType="w" fact="0.0704"/>
          <dgm:constr type="h" for="ch" forName="Accent3" refType="h" fact="0.069"/>
          <dgm:constr type="l" for="ch" forName="Accent4" refType="w" fact="0.5931"/>
          <dgm:constr type="t" for="ch" forName="Accent4" refType="h" fact="0.9048"/>
          <dgm:constr type="w" for="ch" forName="Accent4" refType="w" fact="0.0972"/>
          <dgm:constr type="h" for="ch" forName="Accent4" refType="h" fact="0.0952"/>
          <dgm:constr type="l" for="ch" forName="Accent5" refType="w" fact="0.2883"/>
          <dgm:constr type="t" for="ch" forName="Accent5" refType="h" fact="0.1353"/>
          <dgm:constr type="w" for="ch" forName="Accent5" refType="w" fact="0.0704"/>
          <dgm:constr type="h" for="ch" forName="Accent5" refType="h" fact="0.069"/>
          <dgm:constr type="l" for="ch" forName="Accent6" refType="w" fact="0.0666"/>
          <dgm:constr type="t" for="ch" forName="Accent6" refType="h" fact="0.53"/>
          <dgm:constr type="w" for="ch" forName="Accent6" refType="w" fact="0.0704"/>
          <dgm:constr type="h" for="ch" forName="Accent6" refType="h" fact="0.069"/>
        </dgm:constrLst>
      </dgm:if>
      <dgm:if name="Name3" axis="ch ch" ptType="node node" func="cnt" op="equ" val="1">
        <dgm:alg type="composite">
          <dgm:param type="ar" val="1.2476"/>
        </dgm:alg>
        <dgm:constrLst>
          <dgm:constr type="primFontSz" for="des" ptType="node" op="equ" val="65"/>
          <dgm:constr type="l" for="ch" forName="Parent" refType="w" fact="0.2145"/>
          <dgm:constr type="t" for="ch" forName="Parent" refType="h" fact="0.039"/>
          <dgm:constr type="w" for="ch" forName="Parent" refType="w" fact="0.6861"/>
          <dgm:constr type="h" for="ch" forName="Parent" refType="h" fact="0.856"/>
          <dgm:constr type="l" for="ch" forName="Accent8" refType="w" fact="0.0262"/>
          <dgm:constr type="t" for="ch" forName="Accent8" refType="h" fact="0.6434"/>
          <dgm:constr type="w" for="ch" forName="Accent8" refType="w" fact="0.138"/>
          <dgm:constr type="h" for="ch" forName="Accent8" refType="h" fact="0.1721"/>
          <dgm:constr type="l" for="ch" forName="Accent1" refType="w" fact="0.6059"/>
          <dgm:constr type="t" for="ch" forName="Accent1" refType="h" fact="0"/>
          <dgm:constr type="w" for="ch" forName="Accent1" refType="w" fact="0.0763"/>
          <dgm:constr type="h" for="ch" forName="Accent1" refType="h" fact="0.0952"/>
          <dgm:constr type="l" for="ch" forName="Accent2" refType="w" fact="0.4253"/>
          <dgm:constr type="t" for="ch" forName="Accent2" refType="h" fact="0.8314"/>
          <dgm:constr type="w" for="ch" forName="Accent2" refType="w" fact="0.0553"/>
          <dgm:constr type="h" for="ch" forName="Accent2" refType="h" fact="0.069"/>
          <dgm:constr type="l" for="ch" forName="Accent3" refType="w" fact="0.9447"/>
          <dgm:constr type="t" for="ch" forName="Accent3" refType="h" fact="0.3864"/>
          <dgm:constr type="w" for="ch" forName="Accent3" refType="w" fact="0.0553"/>
          <dgm:constr type="h" for="ch" forName="Accent3" refType="h" fact="0.069"/>
          <dgm:constr type="l" for="ch" forName="Child1" refType="w" fact="0"/>
          <dgm:constr type="t" for="ch" forName="Child1" refType="h" fact="0.1935"/>
          <dgm:constr type="w" for="ch" forName="Child1" refType="w" fact="0.2789"/>
          <dgm:constr type="h" for="ch" forName="Child1" refType="h" fact="0.3479"/>
          <dgm:constr type="l" for="ch" forName="Accent4" refType="w" fact="0.6803"/>
          <dgm:constr type="t" for="ch" forName="Accent4" refType="h" fact="0.9048"/>
          <dgm:constr type="w" for="ch" forName="Accent4" refType="w" fact="0.0763"/>
          <dgm:constr type="h" for="ch" forName="Accent4" refType="h" fact="0.0952"/>
          <dgm:constr type="l" for="ch" forName="Accent7" refType="w" fact="0.5287"/>
          <dgm:constr type="t" for="ch" forName="Accent7" refType="h" fact="0.1383"/>
          <dgm:constr type="w" for="ch" forName="Accent7" refType="w" fact="0.0763"/>
          <dgm:constr type="h" for="ch" forName="Accent7" refType="h" fact="0.0952"/>
          <dgm:constr type="l" for="ch" forName="Accent5" refType="w" fact="0.4409"/>
          <dgm:constr type="t" for="ch" forName="Accent5" refType="h" fact="0.1353"/>
          <dgm:constr type="w" for="ch" forName="Accent5" refType="w" fact="0.0553"/>
          <dgm:constr type="h" for="ch" forName="Accent5" refType="h" fact="0.069"/>
          <dgm:constr type="l" for="ch" forName="Accent6" refType="w" fact="0.2668"/>
          <dgm:constr type="t" for="ch" forName="Accent6" refType="h" fact="0.53"/>
          <dgm:constr type="w" for="ch" forName="Accent6" refType="w" fact="0.0553"/>
          <dgm:constr type="h" for="ch" forName="Accent6" refType="h" fact="0.069"/>
        </dgm:constrLst>
      </dgm:if>
      <dgm:if name="Name4" axis="ch ch" ptType="node node" func="cnt" op="equ" val="2">
        <dgm:alg type="composite">
          <dgm:param type="ar" val="1.592"/>
        </dgm:alg>
        <dgm:constrLst>
          <dgm:constr type="primFontSz" for="des" ptType="node" op="equ" val="65"/>
          <dgm:constr type="l" for="ch" forName="Parent" refType="w" fact="0.1886"/>
          <dgm:constr type="t" for="ch" forName="Parent" refType="h" fact="0.039"/>
          <dgm:constr type="w" for="ch" forName="Parent" refType="w" fact="0.5377"/>
          <dgm:constr type="h" for="ch" forName="Parent" refType="h" fact="0.856"/>
          <dgm:constr type="l" for="ch" forName="Accent8" refType="w" fact="0.0411"/>
          <dgm:constr type="t" for="ch" forName="Accent8" refType="h" fact="0.6434"/>
          <dgm:constr type="w" for="ch" forName="Accent8" refType="w" fact="0.1081"/>
          <dgm:constr type="h" for="ch" forName="Accent8" refType="h" fact="0.1721"/>
          <dgm:constr type="l" for="ch" forName="Accent1" refType="w" fact="0.4954"/>
          <dgm:constr type="t" for="ch" forName="Accent1" refType="h" fact="0"/>
          <dgm:constr type="w" for="ch" forName="Accent1" refType="w" fact="0.0598"/>
          <dgm:constr type="h" for="ch" forName="Accent1" refType="h" fact="0.0952"/>
          <dgm:constr type="l" for="ch" forName="Accent2" refType="w" fact="0.3538"/>
          <dgm:constr type="t" for="ch" forName="Accent2" refType="h" fact="0.8314"/>
          <dgm:constr type="w" for="ch" forName="Accent2" refType="w" fact="0.0433"/>
          <dgm:constr type="h" for="ch" forName="Accent2" refType="h" fact="0.069"/>
          <dgm:constr type="l" for="ch" forName="Accent3" refType="w" fact="0.7609"/>
          <dgm:constr type="t" for="ch" forName="Accent3" refType="h" fact="0.3864"/>
          <dgm:constr type="w" for="ch" forName="Accent3" refType="w" fact="0.0433"/>
          <dgm:constr type="h" for="ch" forName="Accent3" refType="h" fact="0.069"/>
          <dgm:constr type="l" for="ch" forName="Accent9" refType="w" fact="0.6839"/>
          <dgm:constr type="t" for="ch" forName="Accent9" refType="h" fact="0.27"/>
          <dgm:constr type="w" for="ch" forName="Accent9" refType="w" fact="0.0598"/>
          <dgm:constr type="h" for="ch" forName="Accent9" refType="h" fact="0.0952"/>
          <dgm:constr type="l" for="ch" forName="Child1" refType="w" fact="0.0206"/>
          <dgm:constr type="t" for="ch" forName="Child1" refType="h" fact="0.1935"/>
          <dgm:constr type="w" for="ch" forName="Child1" refType="w" fact="0.2186"/>
          <dgm:constr type="h" for="ch" forName="Child1" refType="h" fact="0.3479"/>
          <dgm:constr type="l" for="ch" forName="Child2" refType="w" fact="0.7814"/>
          <dgm:constr type="t" for="ch" forName="Child2" refType="h" fact="0.0298"/>
          <dgm:constr type="w" for="ch" forName="Child2" refType="w" fact="0.2186"/>
          <dgm:constr type="h" for="ch" forName="Child2" refType="h" fact="0.3479"/>
          <dgm:constr type="l" for="ch" forName="Accent10" refType="w" fact="0"/>
          <dgm:constr type="t" for="ch" forName="Accent10" refType="h" fact="0.8482"/>
          <dgm:constr type="w" for="ch" forName="Accent10" refType="w" fact="0.0433"/>
          <dgm:constr type="h" for="ch" forName="Accent10" refType="h" fact="0.069"/>
          <dgm:constr type="l" for="ch" forName="Accent11" refType="w" fact="0.4318"/>
          <dgm:constr type="t" for="ch" forName="Accent11" refType="h" fact="0.75"/>
          <dgm:constr type="w" for="ch" forName="Accent11" refType="w" fact="0.0433"/>
          <dgm:constr type="h" for="ch" forName="Accent11" refType="h" fact="0.069"/>
          <dgm:constr type="l" for="ch" forName="Accent7" refType="w" fact="0.4349"/>
          <dgm:constr type="t" for="ch" forName="Accent7" refType="h" fact="0.1383"/>
          <dgm:constr type="w" for="ch" forName="Accent7" refType="w" fact="0.0598"/>
          <dgm:constr type="h" for="ch" forName="Accent7" refType="h" fact="0.0952"/>
          <dgm:constr type="l" for="ch" forName="Accent5" refType="w" fact="0.3661"/>
          <dgm:constr type="t" for="ch" forName="Accent5" refType="h" fact="0.1353"/>
          <dgm:constr type="w" for="ch" forName="Accent5" refType="w" fact="0.0433"/>
          <dgm:constr type="h" for="ch" forName="Accent5" refType="h" fact="0.069"/>
          <dgm:constr type="l" for="ch" forName="Accent6" refType="w" fact="0.2296"/>
          <dgm:constr type="t" for="ch" forName="Accent6" refType="h" fact="0.53"/>
          <dgm:constr type="w" for="ch" forName="Accent6" refType="w" fact="0.0433"/>
          <dgm:constr type="h" for="ch" forName="Accent6" refType="h" fact="0.069"/>
          <dgm:constr type="l" for="ch" forName="Accent4" refType="w" fact="0.5537"/>
          <dgm:constr type="t" for="ch" forName="Accent4" refType="h" fact="0.9048"/>
          <dgm:constr type="w" for="ch" forName="Accent4" refType="w" fact="0.0598"/>
          <dgm:constr type="h" for="ch" forName="Accent4" refType="h" fact="0.0952"/>
        </dgm:constrLst>
      </dgm:if>
      <dgm:if name="Name5" axis="ch ch" ptType="node node" func="cnt" op="equ" val="3">
        <dgm:alg type="composite">
          <dgm:param type="ar" val="1.7557"/>
        </dgm:alg>
        <dgm:constrLst>
          <dgm:constr type="primFontSz" for="des" ptType="node" op="equ" val="65"/>
          <dgm:constr type="l" for="ch" forName="Parent" refType="w" fact="0.171"/>
          <dgm:constr type="t" for="ch" forName="Parent" refType="h" fact="0.039"/>
          <dgm:constr type="w" for="ch" forName="Parent" refType="w" fact="0.4875"/>
          <dgm:constr type="h" for="ch" forName="Parent" refType="h" fact="0.856"/>
          <dgm:constr type="l" for="ch" forName="Accent8" refType="w" fact="0.0373"/>
          <dgm:constr type="t" for="ch" forName="Accent8" refType="h" fact="0.6434"/>
          <dgm:constr type="w" for="ch" forName="Accent8" refType="w" fact="0.098"/>
          <dgm:constr type="h" for="ch" forName="Accent8" refType="h" fact="0.1721"/>
          <dgm:constr type="l" for="ch" forName="Accent1" refType="w" fact="0.4492"/>
          <dgm:constr type="t" for="ch" forName="Accent1" refType="h" fact="0"/>
          <dgm:constr type="w" for="ch" forName="Accent1" refType="w" fact="0.0542"/>
          <dgm:constr type="h" for="ch" forName="Accent1" refType="h" fact="0.0952"/>
          <dgm:constr type="l" for="ch" forName="Accent2" refType="w" fact="0.3209"/>
          <dgm:constr type="t" for="ch" forName="Accent2" refType="h" fact="0.8314"/>
          <dgm:constr type="w" for="ch" forName="Accent2" refType="w" fact="0.0393"/>
          <dgm:constr type="h" for="ch" forName="Accent2" refType="h" fact="0.069"/>
          <dgm:constr type="l" for="ch" forName="Accent3" refType="w" fact="0.6899"/>
          <dgm:constr type="t" for="ch" forName="Accent3" refType="h" fact="0.3864"/>
          <dgm:constr type="w" for="ch" forName="Accent3" refType="w" fact="0.0393"/>
          <dgm:constr type="h" for="ch" forName="Accent3" refType="h" fact="0.069"/>
          <dgm:constr type="l" for="ch" forName="Accent9" refType="w" fact="0.6201"/>
          <dgm:constr type="t" for="ch" forName="Accent9" refType="h" fact="0.27"/>
          <dgm:constr type="w" for="ch" forName="Accent9" refType="w" fact="0.0542"/>
          <dgm:constr type="h" for="ch" forName="Accent9" refType="h" fact="0.0952"/>
          <dgm:constr type="l" for="ch" forName="Child1" refType="w" fact="0.0186"/>
          <dgm:constr type="t" for="ch" forName="Child1" refType="h" fact="0.1935"/>
          <dgm:constr type="w" for="ch" forName="Child1" refType="w" fact="0.1982"/>
          <dgm:constr type="h" for="ch" forName="Child1" refType="h" fact="0.3479"/>
          <dgm:constr type="l" for="ch" forName="Child2" refType="w" fact="0.7086"/>
          <dgm:constr type="t" for="ch" forName="Child2" refType="h" fact="0.0298"/>
          <dgm:constr type="w" for="ch" forName="Child2" refType="w" fact="0.1982"/>
          <dgm:constr type="h" for="ch" forName="Child2" refType="h" fact="0.3479"/>
          <dgm:constr type="l" for="ch" forName="Child3" refType="w" fact="0.8018"/>
          <dgm:constr type="t" for="ch" forName="Child3" refType="h" fact="0.6312"/>
          <dgm:constr type="w" for="ch" forName="Child3" refType="w" fact="0.1982"/>
          <dgm:constr type="h" for="ch" forName="Child3" refType="h" fact="0.3479"/>
          <dgm:constr type="l" for="ch" forName="Accent12" refType="w" fact="0.7459"/>
          <dgm:constr type="t" for="ch" forName="Accent12" refType="h" fact="0.619"/>
          <dgm:constr type="w" for="ch" forName="Accent12" refType="w" fact="0.0393"/>
          <dgm:constr type="h" for="ch" forName="Accent12" refType="h" fact="0.069"/>
          <dgm:constr type="l" for="ch" forName="Accent4" refType="w" fact="0.5021"/>
          <dgm:constr type="t" for="ch" forName="Accent4" refType="h" fact="0.9048"/>
          <dgm:constr type="w" for="ch" forName="Accent4" refType="w" fact="0.0542"/>
          <dgm:constr type="h" for="ch" forName="Accent4" refType="h" fact="0.0952"/>
          <dgm:constr type="l" for="ch" forName="Accent10" refType="w" fact="0"/>
          <dgm:constr type="t" for="ch" forName="Accent10" refType="h" fact="0.8482"/>
          <dgm:constr type="w" for="ch" forName="Accent10" refType="w" fact="0.0393"/>
          <dgm:constr type="h" for="ch" forName="Accent10" refType="h" fact="0.069"/>
          <dgm:constr type="l" for="ch" forName="Accent11" refType="w" fact="0.3916"/>
          <dgm:constr type="t" for="ch" forName="Accent11" refType="h" fact="0.75"/>
          <dgm:constr type="w" for="ch" forName="Accent11" refType="w" fact="0.0393"/>
          <dgm:constr type="h" for="ch" forName="Accent11" refType="h" fact="0.069"/>
          <dgm:constr type="l" for="ch" forName="Accent7" refType="w" fact="0.3944"/>
          <dgm:constr type="t" for="ch" forName="Accent7" refType="h" fact="0.1383"/>
          <dgm:constr type="w" for="ch" forName="Accent7" refType="w" fact="0.0542"/>
          <dgm:constr type="h" for="ch" forName="Accent7" refType="h" fact="0.0952"/>
          <dgm:constr type="l" for="ch" forName="Accent5" refType="w" fact="0.3319"/>
          <dgm:constr type="t" for="ch" forName="Accent5" refType="h" fact="0.1353"/>
          <dgm:constr type="w" for="ch" forName="Accent5" refType="w" fact="0.0393"/>
          <dgm:constr type="h" for="ch" forName="Accent5" refType="h" fact="0.069"/>
          <dgm:constr type="l" for="ch" forName="Accent6" refType="w" fact="0.2082"/>
          <dgm:constr type="t" for="ch" forName="Accent6" refType="h" fact="0.53"/>
          <dgm:constr type="w" for="ch" forName="Accent6" refType="w" fact="0.0393"/>
          <dgm:constr type="h" for="ch" forName="Accent6" refType="h" fact="0.069"/>
        </dgm:constrLst>
      </dgm:if>
      <dgm:if name="Name6" axis="ch ch" ptType="node node" func="cnt" op="equ" val="4">
        <dgm:alg type="composite">
          <dgm:param type="ar" val="1.3749"/>
        </dgm:alg>
        <dgm:constrLst>
          <dgm:constr type="primFontSz" for="des" ptType="node" op="equ" val="65"/>
          <dgm:constr type="l" for="ch" forName="Parent" refType="w" fact="0.171"/>
          <dgm:constr type="t" for="ch" forName="Parent" refType="h" fact="0.0306"/>
          <dgm:constr type="w" for="ch" forName="Parent" refType="w" fact="0.4875"/>
          <dgm:constr type="h" for="ch" forName="Parent" refType="h" fact="0.6703"/>
          <dgm:constr type="l" for="ch" forName="Accent8" refType="w" fact="0.0373"/>
          <dgm:constr type="t" for="ch" forName="Accent8" refType="h" fact="0.5038"/>
          <dgm:constr type="w" for="ch" forName="Accent8" refType="w" fact="0.098"/>
          <dgm:constr type="h" for="ch" forName="Accent8" refType="h" fact="0.1348"/>
          <dgm:constr type="l" for="ch" forName="Accent1" refType="w" fact="0.4492"/>
          <dgm:constr type="t" for="ch" forName="Accent1" refType="h" fact="0"/>
          <dgm:constr type="w" for="ch" forName="Accent1" refType="w" fact="0.0542"/>
          <dgm:constr type="h" for="ch" forName="Accent1" refType="h" fact="0.0746"/>
          <dgm:constr type="l" for="ch" forName="Accent2" refType="w" fact="0.3209"/>
          <dgm:constr type="t" for="ch" forName="Accent2" refType="h" fact="0.6511"/>
          <dgm:constr type="w" for="ch" forName="Accent2" refType="w" fact="0.0393"/>
          <dgm:constr type="h" for="ch" forName="Accent2" refType="h" fact="0.054"/>
          <dgm:constr type="l" for="ch" forName="Accent3" refType="w" fact="0.6899"/>
          <dgm:constr type="t" for="ch" forName="Accent3" refType="h" fact="0.3026"/>
          <dgm:constr type="w" for="ch" forName="Accent3" refType="w" fact="0.0393"/>
          <dgm:constr type="h" for="ch" forName="Accent3" refType="h" fact="0.054"/>
          <dgm:constr type="l" for="ch" forName="Accent9" refType="w" fact="0.6201"/>
          <dgm:constr type="t" for="ch" forName="Accent9" refType="h" fact="0.2115"/>
          <dgm:constr type="w" for="ch" forName="Accent9" refType="w" fact="0.0542"/>
          <dgm:constr type="h" for="ch" forName="Accent9" refType="h" fact="0.0746"/>
          <dgm:constr type="l" for="ch" forName="Child1" refType="w" fact="0.0186"/>
          <dgm:constr type="t" for="ch" forName="Child1" refType="h" fact="0.1515"/>
          <dgm:constr type="w" for="ch" forName="Child1" refType="w" fact="0.1982"/>
          <dgm:constr type="h" for="ch" forName="Child1" refType="h" fact="0.2725"/>
          <dgm:constr type="l" for="ch" forName="Child2" refType="w" fact="0.7086"/>
          <dgm:constr type="t" for="ch" forName="Child2" refType="h" fact="0.0233"/>
          <dgm:constr type="w" for="ch" forName="Child2" refType="w" fact="0.1982"/>
          <dgm:constr type="h" for="ch" forName="Child2" refType="h" fact="0.2725"/>
          <dgm:constr type="l" for="ch" forName="Child3" refType="w" fact="0.8018"/>
          <dgm:constr type="t" for="ch" forName="Child3" refType="h" fact="0.4943"/>
          <dgm:constr type="w" for="ch" forName="Child3" refType="w" fact="0.1982"/>
          <dgm:constr type="h" for="ch" forName="Child3" refType="h" fact="0.2725"/>
          <dgm:constr type="l" for="ch" forName="Accent12" refType="w" fact="0.7459"/>
          <dgm:constr type="t" for="ch" forName="Accent12" refType="h" fact="0.4848"/>
          <dgm:constr type="w" for="ch" forName="Accent12" refType="w" fact="0.0393"/>
          <dgm:constr type="h" for="ch" forName="Accent12" refType="h" fact="0.054"/>
          <dgm:constr type="l" for="ch" forName="Accent4" refType="w" fact="0.5021"/>
          <dgm:constr type="t" for="ch" forName="Accent4" refType="h" fact="0.7085"/>
          <dgm:constr type="w" for="ch" forName="Accent4" refType="w" fact="0.0542"/>
          <dgm:constr type="h" for="ch" forName="Accent4" refType="h" fact="0.0746"/>
          <dgm:constr type="l" for="ch" forName="Accent10" refType="w" fact="0"/>
          <dgm:constr type="t" for="ch" forName="Accent10" refType="h" fact="0.6642"/>
          <dgm:constr type="w" for="ch" forName="Accent10" refType="w" fact="0.0393"/>
          <dgm:constr type="h" for="ch" forName="Accent10" refType="h" fact="0.054"/>
          <dgm:constr type="l" for="ch" forName="Accent11" refType="w" fact="0.3916"/>
          <dgm:constr type="t" for="ch" forName="Accent11" refType="h" fact="0.5873"/>
          <dgm:constr type="w" for="ch" forName="Accent11" refType="w" fact="0.0393"/>
          <dgm:constr type="h" for="ch" forName="Accent11" refType="h" fact="0.054"/>
          <dgm:constr type="l" for="ch" forName="Accent7" refType="w" fact="0.3944"/>
          <dgm:constr type="t" for="ch" forName="Accent7" refType="h" fact="0.1083"/>
          <dgm:constr type="w" for="ch" forName="Accent7" refType="w" fact="0.0542"/>
          <dgm:constr type="h" for="ch" forName="Accent7" refType="h" fact="0.0746"/>
          <dgm:constr type="l" for="ch" forName="Accent5" refType="w" fact="0.3319"/>
          <dgm:constr type="t" for="ch" forName="Accent5" refType="h" fact="0.1059"/>
          <dgm:constr type="w" for="ch" forName="Accent5" refType="w" fact="0.0393"/>
          <dgm:constr type="h" for="ch" forName="Accent5" refType="h" fact="0.054"/>
          <dgm:constr type="l" for="ch" forName="Accent6" refType="w" fact="0.2082"/>
          <dgm:constr type="t" for="ch" forName="Accent6" refType="h" fact="0.4151"/>
          <dgm:constr type="w" for="ch" forName="Accent6" refType="w" fact="0.0393"/>
          <dgm:constr type="h" for="ch" forName="Accent6" refType="h" fact="0.054"/>
          <dgm:constr type="l" for="ch" forName="Child4" refType="w" fact="0.2329"/>
          <dgm:constr type="t" for="ch" forName="Child4" refType="h" fact="0.7275"/>
          <dgm:constr type="w" for="ch" forName="Child4" refType="w" fact="0.1982"/>
          <dgm:constr type="h" for="ch" forName="Child4" refType="h" fact="0.2725"/>
          <dgm:constr type="l" for="ch" forName="Accent13" refType="w" fact="0.4099"/>
          <dgm:constr type="t" for="ch" forName="Accent13" refType="h" fact="0.7183"/>
          <dgm:constr type="w" for="ch" forName="Accent13" refType="w" fact="0.0393"/>
          <dgm:constr type="h" for="ch" forName="Accent13" refType="h" fact="0.054"/>
        </dgm:constrLst>
      </dgm:if>
      <dgm:else name="Name7">
        <dgm:alg type="composite">
          <dgm:param type="ar" val="1.1477"/>
        </dgm:alg>
        <dgm:constrLst>
          <dgm:constr type="primFontSz" for="des" ptType="node" op="equ" val="65"/>
          <dgm:constr type="l" for="ch" forName="Parent" refType="w" fact="0.171"/>
          <dgm:constr type="t" for="ch" forName="Parent" refType="h" fact="0.1907"/>
          <dgm:constr type="w" for="ch" forName="Parent" refType="w" fact="0.4875"/>
          <dgm:constr type="h" for="ch" forName="Parent" refType="h" fact="0.5596"/>
          <dgm:constr type="l" for="ch" forName="Accent8" refType="w" fact="0.0373"/>
          <dgm:constr type="t" for="ch" forName="Accent8" refType="h" fact="0.5858"/>
          <dgm:constr type="w" for="ch" forName="Accent8" refType="w" fact="0.098"/>
          <dgm:constr type="h" for="ch" forName="Accent8" refType="h" fact="0.1125"/>
          <dgm:constr type="l" for="ch" forName="Accent1" refType="w" fact="0.4492"/>
          <dgm:constr type="t" for="ch" forName="Accent1" refType="h" fact="0.1652"/>
          <dgm:constr type="w" for="ch" forName="Accent1" refType="w" fact="0.0542"/>
          <dgm:constr type="h" for="ch" forName="Accent1" refType="h" fact="0.0623"/>
          <dgm:constr type="l" for="ch" forName="Accent2" refType="w" fact="0.3209"/>
          <dgm:constr type="t" for="ch" forName="Accent2" refType="h" fact="0.7087"/>
          <dgm:constr type="w" for="ch" forName="Accent2" refType="w" fact="0.0393"/>
          <dgm:constr type="h" for="ch" forName="Accent2" refType="h" fact="0.0451"/>
          <dgm:constr type="l" for="ch" forName="Accent3" refType="w" fact="0.6899"/>
          <dgm:constr type="t" for="ch" forName="Accent3" refType="h" fact="0.4178"/>
          <dgm:constr type="w" for="ch" forName="Accent3" refType="w" fact="0.0393"/>
          <dgm:constr type="h" for="ch" forName="Accent3" refType="h" fact="0.0451"/>
          <dgm:constr type="l" for="ch" forName="Accent9" refType="w" fact="0.6201"/>
          <dgm:constr type="t" for="ch" forName="Accent9" refType="h" fact="0.3417"/>
          <dgm:constr type="w" for="ch" forName="Accent9" refType="w" fact="0.0542"/>
          <dgm:constr type="h" for="ch" forName="Accent9" refType="h" fact="0.0623"/>
          <dgm:constr type="l" for="ch" forName="Child1" refType="w" fact="0.0186"/>
          <dgm:constr type="t" for="ch" forName="Child1" refType="h" fact="0.2917"/>
          <dgm:constr type="w" for="ch" forName="Child1" refType="w" fact="0.1982"/>
          <dgm:constr type="h" for="ch" forName="Child1" refType="h" fact="0.2275"/>
          <dgm:constr type="l" for="ch" forName="Child2" refType="w" fact="0.7086"/>
          <dgm:constr type="t" for="ch" forName="Child2" refType="h" fact="0.1847"/>
          <dgm:constr type="w" for="ch" forName="Child2" refType="w" fact="0.1982"/>
          <dgm:constr type="h" for="ch" forName="Child2" refType="h" fact="0.2275"/>
          <dgm:constr type="l" for="ch" forName="Child3" refType="w" fact="0.8018"/>
          <dgm:constr type="t" for="ch" forName="Child3" refType="h" fact="0.5778"/>
          <dgm:constr type="w" for="ch" forName="Child3" refType="w" fact="0.1982"/>
          <dgm:constr type="h" for="ch" forName="Child3" refType="h" fact="0.2275"/>
          <dgm:constr type="l" for="ch" forName="Accent12" refType="w" fact="0.7459"/>
          <dgm:constr type="t" for="ch" forName="Accent12" refType="h" fact="0.5699"/>
          <dgm:constr type="w" for="ch" forName="Accent12" refType="w" fact="0.0393"/>
          <dgm:constr type="h" for="ch" forName="Accent12" refType="h" fact="0.0451"/>
          <dgm:constr type="l" for="ch" forName="Accent4" refType="w" fact="0.5021"/>
          <dgm:constr type="t" for="ch" forName="Accent4" refType="h" fact="0.7567"/>
          <dgm:constr type="w" for="ch" forName="Accent4" refType="w" fact="0.0542"/>
          <dgm:constr type="h" for="ch" forName="Accent4" refType="h" fact="0.0623"/>
          <dgm:constr type="l" for="ch" forName="Accent10" refType="w" fact="0"/>
          <dgm:constr type="t" for="ch" forName="Accent10" refType="h" fact="0.7197"/>
          <dgm:constr type="w" for="ch" forName="Accent10" refType="w" fact="0.0393"/>
          <dgm:constr type="h" for="ch" forName="Accent10" refType="h" fact="0.0451"/>
          <dgm:constr type="l" for="ch" forName="Accent11" refType="w" fact="0.3916"/>
          <dgm:constr type="t" for="ch" forName="Accent11" refType="h" fact="0.6555"/>
          <dgm:constr type="w" for="ch" forName="Accent11" refType="w" fact="0.0393"/>
          <dgm:constr type="h" for="ch" forName="Accent11" refType="h" fact="0.0451"/>
          <dgm:constr type="l" for="ch" forName="Accent7" refType="w" fact="0.3944"/>
          <dgm:constr type="t" for="ch" forName="Accent7" refType="h" fact="0.2556"/>
          <dgm:constr type="w" for="ch" forName="Accent7" refType="w" fact="0.0542"/>
          <dgm:constr type="h" for="ch" forName="Accent7" refType="h" fact="0.0623"/>
          <dgm:constr type="l" for="ch" forName="Accent5" refType="w" fact="0.3319"/>
          <dgm:constr type="t" for="ch" forName="Accent5" refType="h" fact="0.2536"/>
          <dgm:constr type="w" for="ch" forName="Accent5" refType="w" fact="0.0393"/>
          <dgm:constr type="h" for="ch" forName="Accent5" refType="h" fact="0.0451"/>
          <dgm:constr type="l" for="ch" forName="Accent6" refType="w" fact="0.2082"/>
          <dgm:constr type="t" for="ch" forName="Accent6" refType="h" fact="0.5117"/>
          <dgm:constr type="w" for="ch" forName="Accent6" refType="w" fact="0.0393"/>
          <dgm:constr type="h" for="ch" forName="Accent6" refType="h" fact="0.0451"/>
          <dgm:constr type="l" for="ch" forName="Child5" refType="w" fact="0.4219"/>
          <dgm:constr type="t" for="ch" forName="Child5" refType="h" fact="0"/>
          <dgm:constr type="w" for="ch" forName="Child5" refType="w" fact="0.1982"/>
          <dgm:constr type="h" for="ch" forName="Child5" refType="h" fact="0.2275"/>
          <dgm:constr type="l" for="ch" forName="Child4" refType="w" fact="0.2329"/>
          <dgm:constr type="t" for="ch" forName="Child4" refType="h" fact="0.7725"/>
          <dgm:constr type="w" for="ch" forName="Child4" refType="w" fact="0.1982"/>
          <dgm:constr type="h" for="ch" forName="Child4" refType="h" fact="0.2275"/>
          <dgm:constr type="l" for="ch" forName="Accent15" refType="w" fact="0.1775"/>
          <dgm:constr type="t" for="ch" forName="Accent15" refType="h" fact="0.2466"/>
          <dgm:constr type="w" for="ch" forName="Accent15" refType="w" fact="0.0393"/>
          <dgm:constr type="h" for="ch" forName="Accent15" refType="h" fact="0.0451"/>
          <dgm:constr type="l" for="ch" forName="Accent16" refType="w" fact="0.6351"/>
          <dgm:constr type="t" for="ch" forName="Accent16" refType="h" fact="0.056"/>
          <dgm:constr type="w" for="ch" forName="Accent16" refType="w" fact="0.0393"/>
          <dgm:constr type="h" for="ch" forName="Accent16" refType="h" fact="0.0451"/>
          <dgm:constr type="l" for="ch" forName="Accent13" refType="w" fact="0.4099"/>
          <dgm:constr type="t" for="ch" forName="Accent13" refType="h" fact="0.7648"/>
          <dgm:constr type="w" for="ch" forName="Accent13" refType="w" fact="0.0393"/>
          <dgm:constr type="h" for="ch" forName="Accent13" refType="h" fact="0.0451"/>
        </dgm:constrLst>
      </dgm:else>
    </dgm:choose>
    <dgm:forEach name="wrapper" axis="self" ptType="parTrans">
      <dgm:forEach name="accentRepeat1" axis="self">
        <dgm:layoutNode name="AccentHold1" styleLbl="node1">
          <dgm:alg type="sp"/>
          <dgm:shape xmlns:r="http://schemas.openxmlformats.org/officeDocument/2006/relationships" type="ellipse" r:blip="">
            <dgm:adjLst/>
          </dgm:shape>
          <dgm:presOf/>
        </dgm:layoutNode>
      </dgm:forEach>
      <dgm:forEach name="accentRepeat2" axis="self">
        <dgm:layoutNode name="AccentHold2" styleLbl="node1">
          <dgm:alg type="sp"/>
          <dgm:shape xmlns:r="http://schemas.openxmlformats.org/officeDocument/2006/relationships" type="ellipse" r:blip="">
            <dgm:adjLst/>
          </dgm:shape>
          <dgm:presOf/>
        </dgm:layoutNode>
      </dgm:forEach>
      <dgm:forEach name="accentRepeat3" axis="self">
        <dgm:layoutNode name="AccentHold3" styleLbl="node1">
          <dgm:alg type="sp"/>
          <dgm:shape xmlns:r="http://schemas.openxmlformats.org/officeDocument/2006/relationships" type="ellipse" r:blip="">
            <dgm:adjLst/>
          </dgm:shape>
          <dgm:presOf/>
        </dgm:layoutNode>
      </dgm:forEach>
    </dgm:forEach>
    <dgm:forEach name="Name8" axis="ch" ptType="node" cnt="1">
      <dgm:layoutNode name="Parent" styleLbl="node0">
        <dgm:varLst>
          <dgm:chMax val="5"/>
          <dgm:chPref val="5"/>
        </dgm:varLst>
        <dgm:alg type="tx"/>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9">
        <dgm:if name="Name10" axis="ch" ptType="node" func="cnt" op="lte" val="4">
          <dgm:layoutNode name="Accent1" styleLbl="node1">
            <dgm:alg type="sp"/>
            <dgm:shape xmlns:r="http://schemas.openxmlformats.org/officeDocument/2006/relationships" type="ellipse" r:blip="">
              <dgm:adjLst/>
            </dgm:shape>
            <dgm:presOf/>
            <dgm:constrLst/>
          </dgm:layoutNode>
        </dgm:if>
        <dgm:else name="Name11"/>
      </dgm:choose>
      <dgm:layoutNode name="Accent2" styleLbl="node1">
        <dgm:alg type="sp"/>
        <dgm:shape xmlns:r="http://schemas.openxmlformats.org/officeDocument/2006/relationships" type="ellipse" r:blip="">
          <dgm:adjLst/>
        </dgm:shape>
        <dgm:presOf/>
        <dgm:constrLst/>
      </dgm:layoutNode>
      <dgm:layoutNode name="Accent3" styleLbl="node1">
        <dgm:alg type="sp"/>
        <dgm:shape xmlns:r="http://schemas.openxmlformats.org/officeDocument/2006/relationships" type="ellipse" r:blip="">
          <dgm:adjLst/>
        </dgm:shape>
        <dgm:presOf/>
        <dgm:constrLst/>
      </dgm:layoutNode>
      <dgm:layoutNode name="Accent4" styleLbl="node1">
        <dgm:alg type="sp"/>
        <dgm:shape xmlns:r="http://schemas.openxmlformats.org/officeDocument/2006/relationships" type="ellipse" r:blip="">
          <dgm:adjLst/>
        </dgm:shape>
        <dgm:presOf/>
        <dgm:constrLst/>
      </dgm:layoutNode>
      <dgm:layoutNode name="Accent5" styleLbl="node1">
        <dgm:alg type="sp"/>
        <dgm:shape xmlns:r="http://schemas.openxmlformats.org/officeDocument/2006/relationships" type="ellipse" r:blip="">
          <dgm:adjLst/>
        </dgm:shape>
        <dgm:presOf/>
        <dgm:constrLst/>
      </dgm:layoutNode>
      <dgm:layoutNode name="Accent6" styleLbl="node1">
        <dgm:alg type="sp"/>
        <dgm:shape xmlns:r="http://schemas.openxmlformats.org/officeDocument/2006/relationships" type="ellipse" r:blip="">
          <dgm:adjLst/>
        </dgm:shape>
        <dgm:presOf/>
        <dgm:constrLst/>
      </dgm:layoutNode>
    </dgm:forEach>
    <dgm:forEach name="Name12" axis="ch ch" ptType="node node" st="1 1" cnt="1 1">
      <dgm:layoutNode name="Child1"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7">
        <dgm:alg type="sp"/>
        <dgm:shape xmlns:r="http://schemas.openxmlformats.org/officeDocument/2006/relationships" r:blip="">
          <dgm:adjLst/>
        </dgm:shape>
        <dgm:presOf/>
        <dgm:constrLst/>
        <dgm:forEach name="Name13" ref="accentRepeat1"/>
      </dgm:layoutNode>
      <dgm:layoutNode name="Accent8">
        <dgm:alg type="sp"/>
        <dgm:shape xmlns:r="http://schemas.openxmlformats.org/officeDocument/2006/relationships" r:blip="">
          <dgm:adjLst/>
        </dgm:shape>
        <dgm:presOf/>
        <dgm:constrLst/>
        <dgm:forEach name="Name14" ref="accentRepeat2"/>
      </dgm:layoutNode>
    </dgm:forEach>
    <dgm:forEach name="Name15" axis="ch ch" ptType="node node" st="1 2" cnt="1 1">
      <dgm:layoutNode name="Child2"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9">
        <dgm:alg type="sp"/>
        <dgm:shape xmlns:r="http://schemas.openxmlformats.org/officeDocument/2006/relationships" r:blip="">
          <dgm:adjLst/>
        </dgm:shape>
        <dgm:presOf/>
        <dgm:constrLst/>
        <dgm:forEach name="Name16" ref="accentRepeat1"/>
      </dgm:layoutNode>
      <dgm:layoutNode name="Accent10">
        <dgm:alg type="sp"/>
        <dgm:shape xmlns:r="http://schemas.openxmlformats.org/officeDocument/2006/relationships" r:blip="">
          <dgm:adjLst/>
        </dgm:shape>
        <dgm:presOf/>
        <dgm:constrLst/>
        <dgm:forEach name="Name17" ref="accentRepeat2"/>
      </dgm:layoutNode>
      <dgm:layoutNode name="Accent11">
        <dgm:alg type="sp"/>
        <dgm:shape xmlns:r="http://schemas.openxmlformats.org/officeDocument/2006/relationships" r:blip="">
          <dgm:adjLst/>
        </dgm:shape>
        <dgm:presOf/>
        <dgm:constrLst/>
        <dgm:forEach name="Name18" ref="accentRepeat3"/>
      </dgm:layoutNode>
    </dgm:forEach>
    <dgm:forEach name="Name19" axis="ch ch" ptType="node node" st="1 3" cnt="1 1">
      <dgm:layoutNode name="Child3"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2">
        <dgm:alg type="sp"/>
        <dgm:shape xmlns:r="http://schemas.openxmlformats.org/officeDocument/2006/relationships" r:blip="">
          <dgm:adjLst/>
        </dgm:shape>
        <dgm:presOf/>
        <dgm:constrLst/>
        <dgm:forEach name="Name20" ref="accentRepeat1"/>
      </dgm:layoutNode>
    </dgm:forEach>
    <dgm:forEach name="Name21" axis="ch ch" ptType="node node" st="1 4" cnt="1 1">
      <dgm:layoutNode name="Child4"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3">
        <dgm:alg type="sp"/>
        <dgm:shape xmlns:r="http://schemas.openxmlformats.org/officeDocument/2006/relationships" r:blip="">
          <dgm:adjLst/>
        </dgm:shape>
        <dgm:presOf/>
        <dgm:constrLst/>
        <dgm:forEach name="Name22" ref="accentRepeat1"/>
      </dgm:layoutNode>
    </dgm:forEach>
    <dgm:forEach name="Name23" axis="ch ch" ptType="node node" st="1 5" cnt="1 1">
      <dgm:layoutNode name="Child5" styleLbl="node1">
        <dgm:varLst>
          <dgm:chMax val="0"/>
          <dgm:chPref val="0"/>
        </dgm:varLst>
        <dgm:alg type="tx">
          <dgm:param type="shpTxLTRAlignCh" val="ctr"/>
          <dgm:param type="txAnchorVertCh" val="mid"/>
        </dgm:alg>
        <dgm:shape xmlns:r="http://schemas.openxmlformats.org/officeDocument/2006/relationships" type="ellipse" r:blip="">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Accent15">
        <dgm:alg type="sp"/>
        <dgm:shape xmlns:r="http://schemas.openxmlformats.org/officeDocument/2006/relationships" r:blip="">
          <dgm:adjLst/>
        </dgm:shape>
        <dgm:presOf/>
        <dgm:constrLst/>
        <dgm:forEach name="Name24" ref="accentRepeat2"/>
      </dgm:layoutNode>
      <dgm:layoutNode name="Accent16">
        <dgm:alg type="sp"/>
        <dgm:shape xmlns:r="http://schemas.openxmlformats.org/officeDocument/2006/relationships" r:blip="">
          <dgm:adjLst/>
        </dgm:shape>
        <dgm:presOf/>
        <dgm:constrLst/>
        <dgm:forEach name="Name25" ref="accentRepeat3"/>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0.21563</cdr:x>
      <cdr:y>0.32639</cdr:y>
    </cdr:from>
    <cdr:to>
      <cdr:x>0.27813</cdr:x>
      <cdr:y>0.40625</cdr:y>
    </cdr:to>
    <cdr:sp macro="" textlink="">
      <cdr:nvSpPr>
        <cdr:cNvPr id="2" name="CuadroTexto 1"/>
        <cdr:cNvSpPr txBox="1"/>
      </cdr:nvSpPr>
      <cdr:spPr>
        <a:xfrm xmlns:a="http://schemas.openxmlformats.org/drawingml/2006/main">
          <a:off x="985838" y="895350"/>
          <a:ext cx="2857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0.42188</cdr:x>
      <cdr:y>0.21528</cdr:y>
    </cdr:from>
    <cdr:to>
      <cdr:x>0.48229</cdr:x>
      <cdr:y>0.29167</cdr:y>
    </cdr:to>
    <cdr:sp macro="" textlink="">
      <cdr:nvSpPr>
        <cdr:cNvPr id="3" name="CuadroTexto 2"/>
        <cdr:cNvSpPr txBox="1"/>
      </cdr:nvSpPr>
      <cdr:spPr>
        <a:xfrm xmlns:a="http://schemas.openxmlformats.org/drawingml/2006/main">
          <a:off x="1928813" y="590550"/>
          <a:ext cx="276225"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a:t>
          </a:r>
        </a:p>
      </cdr:txBody>
    </cdr:sp>
  </cdr:relSizeAnchor>
  <cdr:relSizeAnchor xmlns:cdr="http://schemas.openxmlformats.org/drawingml/2006/chartDrawing">
    <cdr:from>
      <cdr:x>0.62813</cdr:x>
      <cdr:y>0.13542</cdr:y>
    </cdr:from>
    <cdr:to>
      <cdr:x>0.68229</cdr:x>
      <cdr:y>0.21875</cdr:y>
    </cdr:to>
    <cdr:sp macro="" textlink="">
      <cdr:nvSpPr>
        <cdr:cNvPr id="4" name="CuadroTexto 3"/>
        <cdr:cNvSpPr txBox="1"/>
      </cdr:nvSpPr>
      <cdr:spPr>
        <a:xfrm xmlns:a="http://schemas.openxmlformats.org/drawingml/2006/main">
          <a:off x="2871788" y="371475"/>
          <a:ext cx="24765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a:t>
          </a:r>
        </a:p>
      </cdr:txBody>
    </cdr:sp>
  </cdr:relSizeAnchor>
  <cdr:relSizeAnchor xmlns:cdr="http://schemas.openxmlformats.org/drawingml/2006/chartDrawing">
    <cdr:from>
      <cdr:x>0.83646</cdr:x>
      <cdr:y>0.04514</cdr:y>
    </cdr:from>
    <cdr:to>
      <cdr:x>0.88646</cdr:x>
      <cdr:y>0.11111</cdr:y>
    </cdr:to>
    <cdr:sp macro="" textlink="">
      <cdr:nvSpPr>
        <cdr:cNvPr id="5" name="CuadroTexto 4"/>
        <cdr:cNvSpPr txBox="1"/>
      </cdr:nvSpPr>
      <cdr:spPr>
        <a:xfrm xmlns:a="http://schemas.openxmlformats.org/drawingml/2006/main">
          <a:off x="3824288" y="123825"/>
          <a:ext cx="228600"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D</a:t>
          </a:r>
        </a:p>
      </cdr:txBody>
    </cdr:sp>
  </cdr:relSizeAnchor>
</c:userShapes>
</file>

<file path=ppt/drawings/drawing2.xml><?xml version="1.0" encoding="utf-8"?>
<c:userShapes xmlns:c="http://schemas.openxmlformats.org/drawingml/2006/chart">
  <cdr:relSizeAnchor xmlns:cdr="http://schemas.openxmlformats.org/drawingml/2006/chartDrawing">
    <cdr:from>
      <cdr:x>0.20729</cdr:x>
      <cdr:y>0.22569</cdr:y>
    </cdr:from>
    <cdr:to>
      <cdr:x>0.26146</cdr:x>
      <cdr:y>0.30903</cdr:y>
    </cdr:to>
    <cdr:sp macro="" textlink="">
      <cdr:nvSpPr>
        <cdr:cNvPr id="2" name="CuadroTexto 1"/>
        <cdr:cNvSpPr txBox="1"/>
      </cdr:nvSpPr>
      <cdr:spPr>
        <a:xfrm xmlns:a="http://schemas.openxmlformats.org/drawingml/2006/main">
          <a:off x="947738" y="619125"/>
          <a:ext cx="24765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0.41563</cdr:x>
      <cdr:y>0.15625</cdr:y>
    </cdr:from>
    <cdr:to>
      <cdr:x>0.49479</cdr:x>
      <cdr:y>0.23958</cdr:y>
    </cdr:to>
    <cdr:sp macro="" textlink="">
      <cdr:nvSpPr>
        <cdr:cNvPr id="3" name="CuadroTexto 2"/>
        <cdr:cNvSpPr txBox="1"/>
      </cdr:nvSpPr>
      <cdr:spPr>
        <a:xfrm xmlns:a="http://schemas.openxmlformats.org/drawingml/2006/main">
          <a:off x="1900238" y="428626"/>
          <a:ext cx="36195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AB</a:t>
          </a:r>
        </a:p>
      </cdr:txBody>
    </cdr:sp>
  </cdr:relSizeAnchor>
  <cdr:relSizeAnchor xmlns:cdr="http://schemas.openxmlformats.org/drawingml/2006/chartDrawing">
    <cdr:from>
      <cdr:x>0.62604</cdr:x>
      <cdr:y>0.08681</cdr:y>
    </cdr:from>
    <cdr:to>
      <cdr:x>0.68854</cdr:x>
      <cdr:y>0.16667</cdr:y>
    </cdr:to>
    <cdr:sp macro="" textlink="">
      <cdr:nvSpPr>
        <cdr:cNvPr id="4" name="CuadroTexto 3"/>
        <cdr:cNvSpPr txBox="1"/>
      </cdr:nvSpPr>
      <cdr:spPr>
        <a:xfrm xmlns:a="http://schemas.openxmlformats.org/drawingml/2006/main">
          <a:off x="2862263" y="238125"/>
          <a:ext cx="28575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a:t>
          </a:r>
        </a:p>
      </cdr:txBody>
    </cdr:sp>
  </cdr:relSizeAnchor>
  <cdr:relSizeAnchor xmlns:cdr="http://schemas.openxmlformats.org/drawingml/2006/chartDrawing">
    <cdr:from>
      <cdr:x>0.84063</cdr:x>
      <cdr:y>0.09722</cdr:y>
    </cdr:from>
    <cdr:to>
      <cdr:x>0.89688</cdr:x>
      <cdr:y>0.17014</cdr:y>
    </cdr:to>
    <cdr:sp macro="" textlink="">
      <cdr:nvSpPr>
        <cdr:cNvPr id="5" name="CuadroTexto 4"/>
        <cdr:cNvSpPr txBox="1"/>
      </cdr:nvSpPr>
      <cdr:spPr>
        <a:xfrm xmlns:a="http://schemas.openxmlformats.org/drawingml/2006/main">
          <a:off x="3843338" y="266700"/>
          <a:ext cx="257175"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a:t>
          </a:r>
        </a:p>
      </cdr:txBody>
    </cdr:sp>
  </cdr:relSizeAnchor>
</c:userShapes>
</file>

<file path=ppt/drawings/drawing3.xml><?xml version="1.0" encoding="utf-8"?>
<c:userShapes xmlns:c="http://schemas.openxmlformats.org/drawingml/2006/chart">
  <cdr:relSizeAnchor xmlns:cdr="http://schemas.openxmlformats.org/drawingml/2006/chartDrawing">
    <cdr:from>
      <cdr:x>0.18854</cdr:x>
      <cdr:y>0.29514</cdr:y>
    </cdr:from>
    <cdr:to>
      <cdr:x>0.24271</cdr:x>
      <cdr:y>0.38542</cdr:y>
    </cdr:to>
    <cdr:sp macro="" textlink="">
      <cdr:nvSpPr>
        <cdr:cNvPr id="2" name="CuadroTexto 1"/>
        <cdr:cNvSpPr txBox="1"/>
      </cdr:nvSpPr>
      <cdr:spPr>
        <a:xfrm xmlns:a="http://schemas.openxmlformats.org/drawingml/2006/main">
          <a:off x="862013" y="809625"/>
          <a:ext cx="247650"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0.41146</cdr:x>
      <cdr:y>0.28125</cdr:y>
    </cdr:from>
    <cdr:to>
      <cdr:x>0.46146</cdr:x>
      <cdr:y>0.37847</cdr:y>
    </cdr:to>
    <cdr:sp macro="" textlink="">
      <cdr:nvSpPr>
        <cdr:cNvPr id="3" name="CuadroTexto 2"/>
        <cdr:cNvSpPr txBox="1"/>
      </cdr:nvSpPr>
      <cdr:spPr>
        <a:xfrm xmlns:a="http://schemas.openxmlformats.org/drawingml/2006/main">
          <a:off x="1881188" y="771525"/>
          <a:ext cx="228600" cy="2667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0.62396</cdr:x>
      <cdr:y>0.22569</cdr:y>
    </cdr:from>
    <cdr:to>
      <cdr:x>0.66771</cdr:x>
      <cdr:y>0.31597</cdr:y>
    </cdr:to>
    <cdr:sp macro="" textlink="">
      <cdr:nvSpPr>
        <cdr:cNvPr id="4" name="CuadroTexto 3"/>
        <cdr:cNvSpPr txBox="1"/>
      </cdr:nvSpPr>
      <cdr:spPr>
        <a:xfrm xmlns:a="http://schemas.openxmlformats.org/drawingml/2006/main">
          <a:off x="2852738" y="619125"/>
          <a:ext cx="200025" cy="2476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0.83854</cdr:x>
      <cdr:y>0.07292</cdr:y>
    </cdr:from>
    <cdr:to>
      <cdr:x>0.88229</cdr:x>
      <cdr:y>0.15972</cdr:y>
    </cdr:to>
    <cdr:sp macro="" textlink="">
      <cdr:nvSpPr>
        <cdr:cNvPr id="5" name="CuadroTexto 4"/>
        <cdr:cNvSpPr txBox="1"/>
      </cdr:nvSpPr>
      <cdr:spPr>
        <a:xfrm xmlns:a="http://schemas.openxmlformats.org/drawingml/2006/main">
          <a:off x="3833813" y="200025"/>
          <a:ext cx="200025"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a:t>
          </a:r>
        </a:p>
      </cdr:txBody>
    </cdr:sp>
  </cdr:relSizeAnchor>
</c:userShapes>
</file>

<file path=ppt/drawings/drawing4.xml><?xml version="1.0" encoding="utf-8"?>
<c:userShapes xmlns:c="http://schemas.openxmlformats.org/drawingml/2006/chart">
  <cdr:relSizeAnchor xmlns:cdr="http://schemas.openxmlformats.org/drawingml/2006/chartDrawing">
    <cdr:from>
      <cdr:x>0.21458</cdr:x>
      <cdr:y>0.36458</cdr:y>
    </cdr:from>
    <cdr:to>
      <cdr:x>0.26042</cdr:x>
      <cdr:y>0.45139</cdr:y>
    </cdr:to>
    <cdr:sp macro="" textlink="">
      <cdr:nvSpPr>
        <cdr:cNvPr id="2" name="CuadroTexto 1"/>
        <cdr:cNvSpPr txBox="1"/>
      </cdr:nvSpPr>
      <cdr:spPr>
        <a:xfrm xmlns:a="http://schemas.openxmlformats.org/drawingml/2006/main">
          <a:off x="981076" y="1000125"/>
          <a:ext cx="209549" cy="2381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0.41042</cdr:x>
      <cdr:y>0.25</cdr:y>
    </cdr:from>
    <cdr:to>
      <cdr:x>0.45625</cdr:x>
      <cdr:y>0.33333</cdr:y>
    </cdr:to>
    <cdr:sp macro="" textlink="">
      <cdr:nvSpPr>
        <cdr:cNvPr id="3" name="CuadroTexto 2"/>
        <cdr:cNvSpPr txBox="1"/>
      </cdr:nvSpPr>
      <cdr:spPr>
        <a:xfrm xmlns:a="http://schemas.openxmlformats.org/drawingml/2006/main">
          <a:off x="1876425" y="685800"/>
          <a:ext cx="209550"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a:t>
          </a:r>
        </a:p>
      </cdr:txBody>
    </cdr:sp>
  </cdr:relSizeAnchor>
  <cdr:relSizeAnchor xmlns:cdr="http://schemas.openxmlformats.org/drawingml/2006/chartDrawing">
    <cdr:from>
      <cdr:x>0.63333</cdr:x>
      <cdr:y>0.09375</cdr:y>
    </cdr:from>
    <cdr:to>
      <cdr:x>0.67708</cdr:x>
      <cdr:y>0.17361</cdr:y>
    </cdr:to>
    <cdr:sp macro="" textlink="">
      <cdr:nvSpPr>
        <cdr:cNvPr id="4" name="CuadroTexto 3"/>
        <cdr:cNvSpPr txBox="1"/>
      </cdr:nvSpPr>
      <cdr:spPr>
        <a:xfrm xmlns:a="http://schemas.openxmlformats.org/drawingml/2006/main">
          <a:off x="2895600" y="257175"/>
          <a:ext cx="20002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a:t>
          </a:r>
        </a:p>
      </cdr:txBody>
    </cdr:sp>
  </cdr:relSizeAnchor>
  <cdr:relSizeAnchor xmlns:cdr="http://schemas.openxmlformats.org/drawingml/2006/chartDrawing">
    <cdr:from>
      <cdr:x>0.84375</cdr:x>
      <cdr:y>0.02778</cdr:y>
    </cdr:from>
    <cdr:to>
      <cdr:x>0.89375</cdr:x>
      <cdr:y>0.10764</cdr:y>
    </cdr:to>
    <cdr:sp macro="" textlink="">
      <cdr:nvSpPr>
        <cdr:cNvPr id="5" name="CuadroTexto 4"/>
        <cdr:cNvSpPr txBox="1"/>
      </cdr:nvSpPr>
      <cdr:spPr>
        <a:xfrm xmlns:a="http://schemas.openxmlformats.org/drawingml/2006/main">
          <a:off x="3857625" y="76200"/>
          <a:ext cx="228600"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a:t>
          </a:r>
        </a:p>
      </cdr:txBody>
    </cdr:sp>
  </cdr:relSizeAnchor>
</c:userShapes>
</file>

<file path=ppt/drawings/drawing5.xml><?xml version="1.0" encoding="utf-8"?>
<c:userShapes xmlns:c="http://schemas.openxmlformats.org/drawingml/2006/chart">
  <cdr:relSizeAnchor xmlns:cdr="http://schemas.openxmlformats.org/drawingml/2006/chartDrawing">
    <cdr:from>
      <cdr:x>0.19167</cdr:x>
      <cdr:y>0.42708</cdr:y>
    </cdr:from>
    <cdr:to>
      <cdr:x>0.25417</cdr:x>
      <cdr:y>0.50347</cdr:y>
    </cdr:to>
    <cdr:sp macro="" textlink="">
      <cdr:nvSpPr>
        <cdr:cNvPr id="2" name="Cuadro de texto 1"/>
        <cdr:cNvSpPr txBox="1"/>
      </cdr:nvSpPr>
      <cdr:spPr>
        <a:xfrm xmlns:a="http://schemas.openxmlformats.org/drawingml/2006/main">
          <a:off x="876300" y="1171575"/>
          <a:ext cx="28575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0.41042</cdr:x>
      <cdr:y>0.37847</cdr:y>
    </cdr:from>
    <cdr:to>
      <cdr:x>0.4625</cdr:x>
      <cdr:y>0.45833</cdr:y>
    </cdr:to>
    <cdr:sp macro="" textlink="">
      <cdr:nvSpPr>
        <cdr:cNvPr id="3" name="Cuadro de texto 2"/>
        <cdr:cNvSpPr txBox="1"/>
      </cdr:nvSpPr>
      <cdr:spPr>
        <a:xfrm xmlns:a="http://schemas.openxmlformats.org/drawingml/2006/main">
          <a:off x="1876425" y="1038225"/>
          <a:ext cx="23812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0.62292</cdr:x>
      <cdr:y>0.23958</cdr:y>
    </cdr:from>
    <cdr:to>
      <cdr:x>0.675</cdr:x>
      <cdr:y>0.31944</cdr:y>
    </cdr:to>
    <cdr:sp macro="" textlink="">
      <cdr:nvSpPr>
        <cdr:cNvPr id="4" name="Cuadro de texto 3"/>
        <cdr:cNvSpPr txBox="1"/>
      </cdr:nvSpPr>
      <cdr:spPr>
        <a:xfrm xmlns:a="http://schemas.openxmlformats.org/drawingml/2006/main">
          <a:off x="2847975" y="657225"/>
          <a:ext cx="23812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a:t>
          </a:r>
        </a:p>
      </cdr:txBody>
    </cdr:sp>
  </cdr:relSizeAnchor>
  <cdr:relSizeAnchor xmlns:cdr="http://schemas.openxmlformats.org/drawingml/2006/chartDrawing">
    <cdr:from>
      <cdr:x>0.82917</cdr:x>
      <cdr:y>0.04861</cdr:y>
    </cdr:from>
    <cdr:to>
      <cdr:x>0.9125</cdr:x>
      <cdr:y>0.125</cdr:y>
    </cdr:to>
    <cdr:sp macro="" textlink="">
      <cdr:nvSpPr>
        <cdr:cNvPr id="5" name="Cuadro de texto 4"/>
        <cdr:cNvSpPr txBox="1"/>
      </cdr:nvSpPr>
      <cdr:spPr>
        <a:xfrm xmlns:a="http://schemas.openxmlformats.org/drawingml/2006/main">
          <a:off x="3790950" y="133350"/>
          <a:ext cx="381000" cy="20955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C</a:t>
          </a:r>
        </a:p>
      </cdr:txBody>
    </cdr:sp>
  </cdr:relSizeAnchor>
</c:userShapes>
</file>

<file path=ppt/drawings/drawing6.xml><?xml version="1.0" encoding="utf-8"?>
<c:userShapes xmlns:c="http://schemas.openxmlformats.org/drawingml/2006/chart">
  <cdr:relSizeAnchor xmlns:cdr="http://schemas.openxmlformats.org/drawingml/2006/chartDrawing">
    <cdr:from>
      <cdr:x>0.19896</cdr:x>
      <cdr:y>0.13889</cdr:y>
    </cdr:from>
    <cdr:to>
      <cdr:x>0.24479</cdr:x>
      <cdr:y>0.20833</cdr:y>
    </cdr:to>
    <cdr:sp macro="" textlink="">
      <cdr:nvSpPr>
        <cdr:cNvPr id="2" name="CuadroTexto 1"/>
        <cdr:cNvSpPr txBox="1"/>
      </cdr:nvSpPr>
      <cdr:spPr>
        <a:xfrm xmlns:a="http://schemas.openxmlformats.org/drawingml/2006/main">
          <a:off x="909638" y="381000"/>
          <a:ext cx="209550"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0.40729</cdr:x>
      <cdr:y>0.09028</cdr:y>
    </cdr:from>
    <cdr:to>
      <cdr:x>0.49687</cdr:x>
      <cdr:y>0.15625</cdr:y>
    </cdr:to>
    <cdr:sp macro="" textlink="">
      <cdr:nvSpPr>
        <cdr:cNvPr id="3" name="CuadroTexto 2"/>
        <cdr:cNvSpPr txBox="1"/>
      </cdr:nvSpPr>
      <cdr:spPr>
        <a:xfrm xmlns:a="http://schemas.openxmlformats.org/drawingml/2006/main">
          <a:off x="1862137" y="247650"/>
          <a:ext cx="409575" cy="1809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AB</a:t>
          </a:r>
        </a:p>
      </cdr:txBody>
    </cdr:sp>
  </cdr:relSizeAnchor>
  <cdr:relSizeAnchor xmlns:cdr="http://schemas.openxmlformats.org/drawingml/2006/chartDrawing">
    <cdr:from>
      <cdr:x>0.62604</cdr:x>
      <cdr:y>0.04861</cdr:y>
    </cdr:from>
    <cdr:to>
      <cdr:x>0.69479</cdr:x>
      <cdr:y>0.11806</cdr:y>
    </cdr:to>
    <cdr:sp macro="" textlink="">
      <cdr:nvSpPr>
        <cdr:cNvPr id="4" name="CuadroTexto 3"/>
        <cdr:cNvSpPr txBox="1"/>
      </cdr:nvSpPr>
      <cdr:spPr>
        <a:xfrm xmlns:a="http://schemas.openxmlformats.org/drawingml/2006/main">
          <a:off x="2862263" y="133350"/>
          <a:ext cx="314325"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a:t>
          </a:r>
        </a:p>
      </cdr:txBody>
    </cdr:sp>
  </cdr:relSizeAnchor>
  <cdr:relSizeAnchor xmlns:cdr="http://schemas.openxmlformats.org/drawingml/2006/chartDrawing">
    <cdr:from>
      <cdr:x>0.83646</cdr:x>
      <cdr:y>0.02778</cdr:y>
    </cdr:from>
    <cdr:to>
      <cdr:x>0.88021</cdr:x>
      <cdr:y>0.11111</cdr:y>
    </cdr:to>
    <cdr:sp macro="" textlink="">
      <cdr:nvSpPr>
        <cdr:cNvPr id="5" name="CuadroTexto 4"/>
        <cdr:cNvSpPr txBox="1"/>
      </cdr:nvSpPr>
      <cdr:spPr>
        <a:xfrm xmlns:a="http://schemas.openxmlformats.org/drawingml/2006/main">
          <a:off x="3824287" y="76200"/>
          <a:ext cx="200025" cy="2286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a:t>
          </a:r>
        </a:p>
      </cdr:txBody>
    </cdr:sp>
  </cdr:relSizeAnchor>
</c:userShapes>
</file>

<file path=ppt/drawings/drawing7.xml><?xml version="1.0" encoding="utf-8"?>
<c:userShapes xmlns:c="http://schemas.openxmlformats.org/drawingml/2006/chart">
  <cdr:relSizeAnchor xmlns:cdr="http://schemas.openxmlformats.org/drawingml/2006/chartDrawing">
    <cdr:from>
      <cdr:x>0.23854</cdr:x>
      <cdr:y>0.28125</cdr:y>
    </cdr:from>
    <cdr:to>
      <cdr:x>0.28229</cdr:x>
      <cdr:y>0.36111</cdr:y>
    </cdr:to>
    <cdr:sp macro="" textlink="">
      <cdr:nvSpPr>
        <cdr:cNvPr id="2" name="CuadroTexto 1"/>
        <cdr:cNvSpPr txBox="1"/>
      </cdr:nvSpPr>
      <cdr:spPr>
        <a:xfrm xmlns:a="http://schemas.openxmlformats.org/drawingml/2006/main">
          <a:off x="1090613" y="771525"/>
          <a:ext cx="200025" cy="21907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0.44271</cdr:x>
      <cdr:y>0.30208</cdr:y>
    </cdr:from>
    <cdr:to>
      <cdr:x>0.48229</cdr:x>
      <cdr:y>0.37153</cdr:y>
    </cdr:to>
    <cdr:sp macro="" textlink="">
      <cdr:nvSpPr>
        <cdr:cNvPr id="3" name="CuadroTexto 2"/>
        <cdr:cNvSpPr txBox="1"/>
      </cdr:nvSpPr>
      <cdr:spPr>
        <a:xfrm xmlns:a="http://schemas.openxmlformats.org/drawingml/2006/main">
          <a:off x="2024063" y="828675"/>
          <a:ext cx="180975"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0.64896</cdr:x>
      <cdr:y>0.33681</cdr:y>
    </cdr:from>
    <cdr:to>
      <cdr:x>0.67604</cdr:x>
      <cdr:y>0.40625</cdr:y>
    </cdr:to>
    <cdr:sp macro="" textlink="">
      <cdr:nvSpPr>
        <cdr:cNvPr id="4" name="CuadroTexto 3"/>
        <cdr:cNvSpPr txBox="1"/>
      </cdr:nvSpPr>
      <cdr:spPr>
        <a:xfrm xmlns:a="http://schemas.openxmlformats.org/drawingml/2006/main">
          <a:off x="2967038" y="923925"/>
          <a:ext cx="123825" cy="19050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A</a:t>
          </a:r>
        </a:p>
      </cdr:txBody>
    </cdr:sp>
  </cdr:relSizeAnchor>
  <cdr:relSizeAnchor xmlns:cdr="http://schemas.openxmlformats.org/drawingml/2006/chartDrawing">
    <cdr:from>
      <cdr:x>0.84063</cdr:x>
      <cdr:y>0.01042</cdr:y>
    </cdr:from>
    <cdr:to>
      <cdr:x>0.88646</cdr:x>
      <cdr:y>0.08333</cdr:y>
    </cdr:to>
    <cdr:sp macro="" textlink="">
      <cdr:nvSpPr>
        <cdr:cNvPr id="5" name="CuadroTexto 4"/>
        <cdr:cNvSpPr txBox="1"/>
      </cdr:nvSpPr>
      <cdr:spPr>
        <a:xfrm xmlns:a="http://schemas.openxmlformats.org/drawingml/2006/main">
          <a:off x="3843338" y="28575"/>
          <a:ext cx="209550" cy="200025"/>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en-US" sz="1100"/>
            <a:t>B</a:t>
          </a:r>
        </a:p>
      </cdr:txBody>
    </cdr:sp>
  </cdr:relSizeAnchor>
</c:userShap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EC"/>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modificar el estilo de subtítulo del patrón</a:t>
            </a:r>
            <a:endParaRPr lang="es-EC"/>
          </a:p>
        </p:txBody>
      </p:sp>
      <p:sp>
        <p:nvSpPr>
          <p:cNvPr id="4" name="Marcador de fecha 3"/>
          <p:cNvSpPr>
            <a:spLocks noGrp="1"/>
          </p:cNvSpPr>
          <p:nvPr>
            <p:ph type="dt" sz="half" idx="10"/>
          </p:nvPr>
        </p:nvSpPr>
        <p:spPr/>
        <p:txBody>
          <a:bodyPr/>
          <a:lstStyle/>
          <a:p>
            <a:fld id="{6C377BD7-4369-411D-8068-981B776B95C2}" type="datetimeFigureOut">
              <a:rPr lang="es-EC" smtClean="0"/>
              <a:t>27/01/2020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20E2CE1-33AA-4864-A3D8-EDAA4545F831}" type="slidenum">
              <a:rPr lang="es-EC" smtClean="0"/>
              <a:t>‹Nº›</a:t>
            </a:fld>
            <a:endParaRPr lang="es-EC"/>
          </a:p>
        </p:txBody>
      </p:sp>
    </p:spTree>
    <p:extLst>
      <p:ext uri="{BB962C8B-B14F-4D97-AF65-F5344CB8AC3E}">
        <p14:creationId xmlns:p14="http://schemas.microsoft.com/office/powerpoint/2010/main" val="641076368"/>
      </p:ext>
    </p:extLst>
  </p:cSld>
  <p:clrMapOvr>
    <a:masterClrMapping/>
  </p:clrMapOvr>
  <p:transition spd="slow">
    <p:wip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C377BD7-4369-411D-8068-981B776B95C2}" type="datetimeFigureOut">
              <a:rPr lang="es-EC" smtClean="0"/>
              <a:t>27/01/2020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20E2CE1-33AA-4864-A3D8-EDAA4545F831}" type="slidenum">
              <a:rPr lang="es-EC" smtClean="0"/>
              <a:t>‹Nº›</a:t>
            </a:fld>
            <a:endParaRPr lang="es-EC"/>
          </a:p>
        </p:txBody>
      </p:sp>
    </p:spTree>
    <p:extLst>
      <p:ext uri="{BB962C8B-B14F-4D97-AF65-F5344CB8AC3E}">
        <p14:creationId xmlns:p14="http://schemas.microsoft.com/office/powerpoint/2010/main" val="4201820313"/>
      </p:ext>
    </p:extLst>
  </p:cSld>
  <p:clrMapOvr>
    <a:masterClrMapping/>
  </p:clrMapOvr>
  <p:transition spd="slow">
    <p:wip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EC"/>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C377BD7-4369-411D-8068-981B776B95C2}" type="datetimeFigureOut">
              <a:rPr lang="es-EC" smtClean="0"/>
              <a:t>27/01/2020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20E2CE1-33AA-4864-A3D8-EDAA4545F831}" type="slidenum">
              <a:rPr lang="es-EC" smtClean="0"/>
              <a:t>‹Nº›</a:t>
            </a:fld>
            <a:endParaRPr lang="es-EC"/>
          </a:p>
        </p:txBody>
      </p:sp>
    </p:spTree>
    <p:extLst>
      <p:ext uri="{BB962C8B-B14F-4D97-AF65-F5344CB8AC3E}">
        <p14:creationId xmlns:p14="http://schemas.microsoft.com/office/powerpoint/2010/main" val="3789090271"/>
      </p:ext>
    </p:extLst>
  </p:cSld>
  <p:clrMapOvr>
    <a:masterClrMapping/>
  </p:clrMapOvr>
  <p:transition spd="slow">
    <p:wip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Diapositiva de títul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85163428-12E1-4227-A945-C363C9D7C12C}" type="datetimeFigureOut">
              <a:rPr lang="es-ES" smtClean="0"/>
              <a:pPr/>
              <a:t>27/01/2020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9DFFD6-2928-4E33-BEF8-6FB171FE87CF}" type="slidenum">
              <a:rPr lang="es-ES" smtClean="0"/>
              <a:pPr/>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069150"/>
      </p:ext>
    </p:extLst>
  </p:cSld>
  <p:clrMapOvr>
    <a:masterClrMapping/>
  </p:clrMapOvr>
  <p:transition spd="slow">
    <p:wip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163428-12E1-4227-A945-C363C9D7C12C}" type="datetimeFigureOut">
              <a:rPr lang="es-ES" smtClean="0"/>
              <a:pPr/>
              <a:t>27/01/2020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9DFFD6-2928-4E33-BEF8-6FB171FE87CF}" type="slidenum">
              <a:rPr lang="es-ES" smtClean="0"/>
              <a:pPr/>
              <a:t>‹Nº›</a:t>
            </a:fld>
            <a:endParaRPr lang="es-ES"/>
          </a:p>
        </p:txBody>
      </p:sp>
    </p:spTree>
    <p:extLst>
      <p:ext uri="{BB962C8B-B14F-4D97-AF65-F5344CB8AC3E}">
        <p14:creationId xmlns:p14="http://schemas.microsoft.com/office/powerpoint/2010/main" val="2103455663"/>
      </p:ext>
    </p:extLst>
  </p:cSld>
  <p:clrMapOvr>
    <a:masterClrMapping/>
  </p:clrMapOvr>
  <p:transition spd="slow">
    <p:wip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Encabezado de sección">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85163428-12E1-4227-A945-C363C9D7C12C}" type="datetimeFigureOut">
              <a:rPr lang="es-ES" smtClean="0"/>
              <a:pPr/>
              <a:t>27/01/2020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9DFFD6-2928-4E33-BEF8-6FB171FE87CF}" type="slidenum">
              <a:rPr lang="es-ES" smtClean="0"/>
              <a:pPr/>
              <a:t>‹Nº›</a:t>
            </a:fld>
            <a:endParaRPr lang="es-E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32682866"/>
      </p:ext>
    </p:extLst>
  </p:cSld>
  <p:clrMapOvr>
    <a:masterClrMapping/>
  </p:clrMapOvr>
  <p:transition spd="slow">
    <p:wip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85163428-12E1-4227-A945-C363C9D7C12C}" type="datetimeFigureOut">
              <a:rPr lang="es-ES" smtClean="0"/>
              <a:pPr/>
              <a:t>27/01/2020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09DFFD6-2928-4E33-BEF8-6FB171FE87CF}" type="slidenum">
              <a:rPr lang="es-ES" smtClean="0"/>
              <a:pPr/>
              <a:t>‹Nº›</a:t>
            </a:fld>
            <a:endParaRPr lang="es-ES"/>
          </a:p>
        </p:txBody>
      </p:sp>
    </p:spTree>
    <p:extLst>
      <p:ext uri="{BB962C8B-B14F-4D97-AF65-F5344CB8AC3E}">
        <p14:creationId xmlns:p14="http://schemas.microsoft.com/office/powerpoint/2010/main" val="3663466198"/>
      </p:ext>
    </p:extLst>
  </p:cSld>
  <p:clrMapOvr>
    <a:masterClrMapping/>
  </p:clrMapOvr>
  <p:transition spd="slow">
    <p:wip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09728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6217920" y="2582334"/>
            <a:ext cx="4937760" cy="33782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85163428-12E1-4227-A945-C363C9D7C12C}" type="datetimeFigureOut">
              <a:rPr lang="es-ES" smtClean="0"/>
              <a:pPr/>
              <a:t>27/01/2020</a:t>
            </a:fld>
            <a:endParaRPr lang="es-ES"/>
          </a:p>
        </p:txBody>
      </p:sp>
      <p:sp>
        <p:nvSpPr>
          <p:cNvPr id="8" name="Footer Placeholder 7"/>
          <p:cNvSpPr>
            <a:spLocks noGrp="1"/>
          </p:cNvSpPr>
          <p:nvPr>
            <p:ph type="ftr" sz="quarter" idx="11"/>
          </p:nvPr>
        </p:nvSpPr>
        <p:spPr/>
        <p:txBody>
          <a:bodyPr/>
          <a:lstStyle/>
          <a:p>
            <a:endParaRPr lang="es-ES"/>
          </a:p>
        </p:txBody>
      </p:sp>
      <p:sp>
        <p:nvSpPr>
          <p:cNvPr id="9" name="Slide Number Placeholder 8"/>
          <p:cNvSpPr>
            <a:spLocks noGrp="1"/>
          </p:cNvSpPr>
          <p:nvPr>
            <p:ph type="sldNum" sz="quarter" idx="12"/>
          </p:nvPr>
        </p:nvSpPr>
        <p:spPr/>
        <p:txBody>
          <a:bodyPr/>
          <a:lstStyle/>
          <a:p>
            <a:fld id="{809DFFD6-2928-4E33-BEF8-6FB171FE87CF}" type="slidenum">
              <a:rPr lang="es-ES" smtClean="0"/>
              <a:pPr/>
              <a:t>‹Nº›</a:t>
            </a:fld>
            <a:endParaRPr lang="es-ES"/>
          </a:p>
        </p:txBody>
      </p:sp>
    </p:spTree>
    <p:extLst>
      <p:ext uri="{BB962C8B-B14F-4D97-AF65-F5344CB8AC3E}">
        <p14:creationId xmlns:p14="http://schemas.microsoft.com/office/powerpoint/2010/main" val="121741222"/>
      </p:ext>
    </p:extLst>
  </p:cSld>
  <p:clrMapOvr>
    <a:masterClrMapping/>
  </p:clrMapOvr>
  <p:transition spd="slow">
    <p:wip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85163428-12E1-4227-A945-C363C9D7C12C}" type="datetimeFigureOut">
              <a:rPr lang="es-ES" smtClean="0"/>
              <a:pPr/>
              <a:t>27/01/2020</a:t>
            </a:fld>
            <a:endParaRPr lang="es-ES"/>
          </a:p>
        </p:txBody>
      </p:sp>
      <p:sp>
        <p:nvSpPr>
          <p:cNvPr id="4" name="Footer Placeholder 3"/>
          <p:cNvSpPr>
            <a:spLocks noGrp="1"/>
          </p:cNvSpPr>
          <p:nvPr>
            <p:ph type="ftr" sz="quarter" idx="11"/>
          </p:nvPr>
        </p:nvSpPr>
        <p:spPr/>
        <p:txBody>
          <a:bodyPr/>
          <a:lstStyle/>
          <a:p>
            <a:endParaRPr lang="es-ES"/>
          </a:p>
        </p:txBody>
      </p:sp>
      <p:sp>
        <p:nvSpPr>
          <p:cNvPr id="5" name="Slide Number Placeholder 4"/>
          <p:cNvSpPr>
            <a:spLocks noGrp="1"/>
          </p:cNvSpPr>
          <p:nvPr>
            <p:ph type="sldNum" sz="quarter" idx="12"/>
          </p:nvPr>
        </p:nvSpPr>
        <p:spPr/>
        <p:txBody>
          <a:bodyPr/>
          <a:lstStyle/>
          <a:p>
            <a:fld id="{809DFFD6-2928-4E33-BEF8-6FB171FE87CF}" type="slidenum">
              <a:rPr lang="es-ES" smtClean="0"/>
              <a:pPr/>
              <a:t>‹Nº›</a:t>
            </a:fld>
            <a:endParaRPr lang="es-ES"/>
          </a:p>
        </p:txBody>
      </p:sp>
    </p:spTree>
    <p:extLst>
      <p:ext uri="{BB962C8B-B14F-4D97-AF65-F5344CB8AC3E}">
        <p14:creationId xmlns:p14="http://schemas.microsoft.com/office/powerpoint/2010/main" val="2582042053"/>
      </p:ext>
    </p:extLst>
  </p:cSld>
  <p:clrMapOvr>
    <a:masterClrMapping/>
  </p:clrMapOvr>
  <p:transition spd="slow">
    <p:wip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En blanco">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85163428-12E1-4227-A945-C363C9D7C12C}" type="datetimeFigureOut">
              <a:rPr lang="es-ES" smtClean="0"/>
              <a:pPr/>
              <a:t>27/01/2020</a:t>
            </a:fld>
            <a:endParaRPr lang="es-E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s-ES"/>
          </a:p>
        </p:txBody>
      </p:sp>
      <p:sp>
        <p:nvSpPr>
          <p:cNvPr id="9" name="Slide Number Placeholder 8"/>
          <p:cNvSpPr>
            <a:spLocks noGrp="1"/>
          </p:cNvSpPr>
          <p:nvPr>
            <p:ph type="sldNum" sz="quarter" idx="12"/>
          </p:nvPr>
        </p:nvSpPr>
        <p:spPr/>
        <p:txBody>
          <a:bodyPr/>
          <a:lstStyle/>
          <a:p>
            <a:fld id="{809DFFD6-2928-4E33-BEF8-6FB171FE87CF}" type="slidenum">
              <a:rPr lang="es-ES" smtClean="0"/>
              <a:pPr/>
              <a:t>‹Nº›</a:t>
            </a:fld>
            <a:endParaRPr lang="es-ES"/>
          </a:p>
        </p:txBody>
      </p:sp>
    </p:spTree>
    <p:extLst>
      <p:ext uri="{BB962C8B-B14F-4D97-AF65-F5344CB8AC3E}">
        <p14:creationId xmlns:p14="http://schemas.microsoft.com/office/powerpoint/2010/main" val="2019267461"/>
      </p:ext>
    </p:extLst>
  </p:cSld>
  <p:clrMapOvr>
    <a:masterClrMapping/>
  </p:clrMapOvr>
  <p:transition spd="slow">
    <p:wip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Contenido con título">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85163428-12E1-4227-A945-C363C9D7C12C}" type="datetimeFigureOut">
              <a:rPr lang="es-ES" smtClean="0"/>
              <a:pPr/>
              <a:t>27/01/2020</a:t>
            </a:fld>
            <a:endParaRPr lang="es-E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s-ES">
              <a:solidFill>
                <a:srgbClr val="455F51"/>
              </a:solidFill>
            </a:endParaRPr>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809DFFD6-2928-4E33-BEF8-6FB171FE87CF}" type="slidenum">
              <a:rPr lang="es-ES" smtClean="0">
                <a:solidFill>
                  <a:srgbClr val="455F51"/>
                </a:solidFill>
              </a:rPr>
              <a:pPr/>
              <a:t>‹Nº›</a:t>
            </a:fld>
            <a:endParaRPr lang="es-ES">
              <a:solidFill>
                <a:srgbClr val="455F51"/>
              </a:solidFill>
            </a:endParaRPr>
          </a:p>
        </p:txBody>
      </p:sp>
    </p:spTree>
    <p:extLst>
      <p:ext uri="{BB962C8B-B14F-4D97-AF65-F5344CB8AC3E}">
        <p14:creationId xmlns:p14="http://schemas.microsoft.com/office/powerpoint/2010/main" val="4051603870"/>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10"/>
          </p:nvPr>
        </p:nvSpPr>
        <p:spPr/>
        <p:txBody>
          <a:bodyPr/>
          <a:lstStyle/>
          <a:p>
            <a:fld id="{6C377BD7-4369-411D-8068-981B776B95C2}" type="datetimeFigureOut">
              <a:rPr lang="es-EC" smtClean="0"/>
              <a:t>27/01/2020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20E2CE1-33AA-4864-A3D8-EDAA4545F831}" type="slidenum">
              <a:rPr lang="es-EC" smtClean="0"/>
              <a:t>‹Nº›</a:t>
            </a:fld>
            <a:endParaRPr lang="es-EC"/>
          </a:p>
        </p:txBody>
      </p:sp>
    </p:spTree>
    <p:extLst>
      <p:ext uri="{BB962C8B-B14F-4D97-AF65-F5344CB8AC3E}">
        <p14:creationId xmlns:p14="http://schemas.microsoft.com/office/powerpoint/2010/main" val="90202514"/>
      </p:ext>
    </p:extLst>
  </p:cSld>
  <p:clrMapOvr>
    <a:masterClrMapping/>
  </p:clrMapOvr>
  <p:transition spd="slow">
    <p:wip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Imagen con título">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85163428-12E1-4227-A945-C363C9D7C12C}" type="datetimeFigureOut">
              <a:rPr lang="es-ES" smtClean="0"/>
              <a:pPr/>
              <a:t>27/01/2020</a:t>
            </a:fld>
            <a:endParaRPr lang="es-ES"/>
          </a:p>
        </p:txBody>
      </p:sp>
      <p:sp>
        <p:nvSpPr>
          <p:cNvPr id="6" name="Footer Placeholder 5"/>
          <p:cNvSpPr>
            <a:spLocks noGrp="1"/>
          </p:cNvSpPr>
          <p:nvPr>
            <p:ph type="ftr" sz="quarter" idx="11"/>
          </p:nvPr>
        </p:nvSpPr>
        <p:spPr/>
        <p:txBody>
          <a:bodyPr/>
          <a:lstStyle/>
          <a:p>
            <a:endParaRPr lang="es-ES"/>
          </a:p>
        </p:txBody>
      </p:sp>
      <p:sp>
        <p:nvSpPr>
          <p:cNvPr id="7" name="Slide Number Placeholder 6"/>
          <p:cNvSpPr>
            <a:spLocks noGrp="1"/>
          </p:cNvSpPr>
          <p:nvPr>
            <p:ph type="sldNum" sz="quarter" idx="12"/>
          </p:nvPr>
        </p:nvSpPr>
        <p:spPr/>
        <p:txBody>
          <a:bodyPr/>
          <a:lstStyle/>
          <a:p>
            <a:fld id="{809DFFD6-2928-4E33-BEF8-6FB171FE87CF}" type="slidenum">
              <a:rPr lang="es-ES" smtClean="0"/>
              <a:pPr/>
              <a:t>‹Nº›</a:t>
            </a:fld>
            <a:endParaRPr lang="es-ES"/>
          </a:p>
        </p:txBody>
      </p:sp>
    </p:spTree>
    <p:extLst>
      <p:ext uri="{BB962C8B-B14F-4D97-AF65-F5344CB8AC3E}">
        <p14:creationId xmlns:p14="http://schemas.microsoft.com/office/powerpoint/2010/main" val="1907631747"/>
      </p:ext>
    </p:extLst>
  </p:cSld>
  <p:clrMapOvr>
    <a:masterClrMapping/>
  </p:clrMapOvr>
  <p:transition spd="slow">
    <p:wip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163428-12E1-4227-A945-C363C9D7C12C}" type="datetimeFigureOut">
              <a:rPr lang="es-ES" smtClean="0"/>
              <a:pPr/>
              <a:t>27/01/2020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9DFFD6-2928-4E33-BEF8-6FB171FE87CF}" type="slidenum">
              <a:rPr lang="es-ES" smtClean="0"/>
              <a:pPr/>
              <a:t>‹Nº›</a:t>
            </a:fld>
            <a:endParaRPr lang="es-ES"/>
          </a:p>
        </p:txBody>
      </p:sp>
    </p:spTree>
    <p:extLst>
      <p:ext uri="{BB962C8B-B14F-4D97-AF65-F5344CB8AC3E}">
        <p14:creationId xmlns:p14="http://schemas.microsoft.com/office/powerpoint/2010/main" val="3233770102"/>
      </p:ext>
    </p:extLst>
  </p:cSld>
  <p:clrMapOvr>
    <a:masterClrMapping/>
  </p:clrMapOvr>
  <p:transition spd="slow">
    <p:wip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Título vertical y texto">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85163428-12E1-4227-A945-C363C9D7C12C}" type="datetimeFigureOut">
              <a:rPr lang="es-ES" smtClean="0"/>
              <a:pPr/>
              <a:t>27/01/2020</a:t>
            </a:fld>
            <a:endParaRPr lang="es-ES"/>
          </a:p>
        </p:txBody>
      </p:sp>
      <p:sp>
        <p:nvSpPr>
          <p:cNvPr id="5" name="Footer Placeholder 4"/>
          <p:cNvSpPr>
            <a:spLocks noGrp="1"/>
          </p:cNvSpPr>
          <p:nvPr>
            <p:ph type="ftr" sz="quarter" idx="11"/>
          </p:nvPr>
        </p:nvSpPr>
        <p:spPr/>
        <p:txBody>
          <a:bodyPr/>
          <a:lstStyle/>
          <a:p>
            <a:endParaRPr lang="es-ES"/>
          </a:p>
        </p:txBody>
      </p:sp>
      <p:sp>
        <p:nvSpPr>
          <p:cNvPr id="6" name="Slide Number Placeholder 5"/>
          <p:cNvSpPr>
            <a:spLocks noGrp="1"/>
          </p:cNvSpPr>
          <p:nvPr>
            <p:ph type="sldNum" sz="quarter" idx="12"/>
          </p:nvPr>
        </p:nvSpPr>
        <p:spPr/>
        <p:txBody>
          <a:bodyPr/>
          <a:lstStyle/>
          <a:p>
            <a:fld id="{809DFFD6-2928-4E33-BEF8-6FB171FE87CF}" type="slidenum">
              <a:rPr lang="es-ES" smtClean="0"/>
              <a:pPr/>
              <a:t>‹Nº›</a:t>
            </a:fld>
            <a:endParaRPr lang="es-ES"/>
          </a:p>
        </p:txBody>
      </p:sp>
    </p:spTree>
    <p:extLst>
      <p:ext uri="{BB962C8B-B14F-4D97-AF65-F5344CB8AC3E}">
        <p14:creationId xmlns:p14="http://schemas.microsoft.com/office/powerpoint/2010/main" val="2784288598"/>
      </p:ext>
    </p:extLst>
  </p:cSld>
  <p:clrMapOvr>
    <a:masterClrMapping/>
  </p:clrMapOvr>
  <p:transition spd="slow">
    <p:wip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Haga clic para modificar el estilo de texto del patrón</a:t>
            </a:r>
          </a:p>
        </p:txBody>
      </p:sp>
      <p:sp>
        <p:nvSpPr>
          <p:cNvPr id="4" name="Marcador de fecha 3"/>
          <p:cNvSpPr>
            <a:spLocks noGrp="1"/>
          </p:cNvSpPr>
          <p:nvPr>
            <p:ph type="dt" sz="half" idx="10"/>
          </p:nvPr>
        </p:nvSpPr>
        <p:spPr/>
        <p:txBody>
          <a:bodyPr/>
          <a:lstStyle/>
          <a:p>
            <a:fld id="{6C377BD7-4369-411D-8068-981B776B95C2}" type="datetimeFigureOut">
              <a:rPr lang="es-EC" smtClean="0"/>
              <a:t>27/01/2020</a:t>
            </a:fld>
            <a:endParaRPr lang="es-EC"/>
          </a:p>
        </p:txBody>
      </p:sp>
      <p:sp>
        <p:nvSpPr>
          <p:cNvPr id="5" name="Marcador de pie de página 4"/>
          <p:cNvSpPr>
            <a:spLocks noGrp="1"/>
          </p:cNvSpPr>
          <p:nvPr>
            <p:ph type="ftr" sz="quarter" idx="11"/>
          </p:nvPr>
        </p:nvSpPr>
        <p:spPr/>
        <p:txBody>
          <a:bodyPr/>
          <a:lstStyle/>
          <a:p>
            <a:endParaRPr lang="es-EC"/>
          </a:p>
        </p:txBody>
      </p:sp>
      <p:sp>
        <p:nvSpPr>
          <p:cNvPr id="6" name="Marcador de número de diapositiva 5"/>
          <p:cNvSpPr>
            <a:spLocks noGrp="1"/>
          </p:cNvSpPr>
          <p:nvPr>
            <p:ph type="sldNum" sz="quarter" idx="12"/>
          </p:nvPr>
        </p:nvSpPr>
        <p:spPr/>
        <p:txBody>
          <a:bodyPr/>
          <a:lstStyle/>
          <a:p>
            <a:fld id="{020E2CE1-33AA-4864-A3D8-EDAA4545F831}" type="slidenum">
              <a:rPr lang="es-EC" smtClean="0"/>
              <a:t>‹Nº›</a:t>
            </a:fld>
            <a:endParaRPr lang="es-EC"/>
          </a:p>
        </p:txBody>
      </p:sp>
    </p:spTree>
    <p:extLst>
      <p:ext uri="{BB962C8B-B14F-4D97-AF65-F5344CB8AC3E}">
        <p14:creationId xmlns:p14="http://schemas.microsoft.com/office/powerpoint/2010/main" val="768630648"/>
      </p:ext>
    </p:extLst>
  </p:cSld>
  <p:clrMapOvr>
    <a:masterClrMapping/>
  </p:clrMapOvr>
  <p:transition spd="slow">
    <p:wip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contenido 2"/>
          <p:cNvSpPr>
            <a:spLocks noGrp="1"/>
          </p:cNvSpPr>
          <p:nvPr>
            <p:ph sz="half" idx="1"/>
          </p:nvPr>
        </p:nvSpPr>
        <p:spPr>
          <a:xfrm>
            <a:off x="838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contenido 3"/>
          <p:cNvSpPr>
            <a:spLocks noGrp="1"/>
          </p:cNvSpPr>
          <p:nvPr>
            <p:ph sz="half" idx="2"/>
          </p:nvPr>
        </p:nvSpPr>
        <p:spPr>
          <a:xfrm>
            <a:off x="6172200" y="1825625"/>
            <a:ext cx="5181600" cy="435133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fecha 4"/>
          <p:cNvSpPr>
            <a:spLocks noGrp="1"/>
          </p:cNvSpPr>
          <p:nvPr>
            <p:ph type="dt" sz="half" idx="10"/>
          </p:nvPr>
        </p:nvSpPr>
        <p:spPr/>
        <p:txBody>
          <a:bodyPr/>
          <a:lstStyle/>
          <a:p>
            <a:fld id="{6C377BD7-4369-411D-8068-981B776B95C2}" type="datetimeFigureOut">
              <a:rPr lang="es-EC" smtClean="0"/>
              <a:t>27/01/2020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20E2CE1-33AA-4864-A3D8-EDAA4545F831}" type="slidenum">
              <a:rPr lang="es-EC" smtClean="0"/>
              <a:t>‹Nº›</a:t>
            </a:fld>
            <a:endParaRPr lang="es-EC"/>
          </a:p>
        </p:txBody>
      </p:sp>
    </p:spTree>
    <p:extLst>
      <p:ext uri="{BB962C8B-B14F-4D97-AF65-F5344CB8AC3E}">
        <p14:creationId xmlns:p14="http://schemas.microsoft.com/office/powerpoint/2010/main" val="1977663168"/>
      </p:ext>
    </p:extLst>
  </p:cSld>
  <p:clrMapOvr>
    <a:masterClrMapping/>
  </p:clrMapOvr>
  <p:transition spd="slow">
    <p:wip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7" name="Marcador de fecha 6"/>
          <p:cNvSpPr>
            <a:spLocks noGrp="1"/>
          </p:cNvSpPr>
          <p:nvPr>
            <p:ph type="dt" sz="half" idx="10"/>
          </p:nvPr>
        </p:nvSpPr>
        <p:spPr/>
        <p:txBody>
          <a:bodyPr/>
          <a:lstStyle/>
          <a:p>
            <a:fld id="{6C377BD7-4369-411D-8068-981B776B95C2}" type="datetimeFigureOut">
              <a:rPr lang="es-EC" smtClean="0"/>
              <a:t>27/01/2020</a:t>
            </a:fld>
            <a:endParaRPr lang="es-EC"/>
          </a:p>
        </p:txBody>
      </p:sp>
      <p:sp>
        <p:nvSpPr>
          <p:cNvPr id="8" name="Marcador de pie de página 7"/>
          <p:cNvSpPr>
            <a:spLocks noGrp="1"/>
          </p:cNvSpPr>
          <p:nvPr>
            <p:ph type="ftr" sz="quarter" idx="11"/>
          </p:nvPr>
        </p:nvSpPr>
        <p:spPr/>
        <p:txBody>
          <a:bodyPr/>
          <a:lstStyle/>
          <a:p>
            <a:endParaRPr lang="es-EC"/>
          </a:p>
        </p:txBody>
      </p:sp>
      <p:sp>
        <p:nvSpPr>
          <p:cNvPr id="9" name="Marcador de número de diapositiva 8"/>
          <p:cNvSpPr>
            <a:spLocks noGrp="1"/>
          </p:cNvSpPr>
          <p:nvPr>
            <p:ph type="sldNum" sz="quarter" idx="12"/>
          </p:nvPr>
        </p:nvSpPr>
        <p:spPr/>
        <p:txBody>
          <a:bodyPr/>
          <a:lstStyle/>
          <a:p>
            <a:fld id="{020E2CE1-33AA-4864-A3D8-EDAA4545F831}" type="slidenum">
              <a:rPr lang="es-EC" smtClean="0"/>
              <a:t>‹Nº›</a:t>
            </a:fld>
            <a:endParaRPr lang="es-EC"/>
          </a:p>
        </p:txBody>
      </p:sp>
    </p:spTree>
    <p:extLst>
      <p:ext uri="{BB962C8B-B14F-4D97-AF65-F5344CB8AC3E}">
        <p14:creationId xmlns:p14="http://schemas.microsoft.com/office/powerpoint/2010/main" val="166431766"/>
      </p:ext>
    </p:extLst>
  </p:cSld>
  <p:clrMapOvr>
    <a:masterClrMapping/>
  </p:clrMapOvr>
  <p:transition spd="slow">
    <p:wip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EC"/>
          </a:p>
        </p:txBody>
      </p:sp>
      <p:sp>
        <p:nvSpPr>
          <p:cNvPr id="3" name="Marcador de fecha 2"/>
          <p:cNvSpPr>
            <a:spLocks noGrp="1"/>
          </p:cNvSpPr>
          <p:nvPr>
            <p:ph type="dt" sz="half" idx="10"/>
          </p:nvPr>
        </p:nvSpPr>
        <p:spPr/>
        <p:txBody>
          <a:bodyPr/>
          <a:lstStyle/>
          <a:p>
            <a:fld id="{6C377BD7-4369-411D-8068-981B776B95C2}" type="datetimeFigureOut">
              <a:rPr lang="es-EC" smtClean="0"/>
              <a:t>27/01/2020</a:t>
            </a:fld>
            <a:endParaRPr lang="es-EC"/>
          </a:p>
        </p:txBody>
      </p:sp>
      <p:sp>
        <p:nvSpPr>
          <p:cNvPr id="4" name="Marcador de pie de página 3"/>
          <p:cNvSpPr>
            <a:spLocks noGrp="1"/>
          </p:cNvSpPr>
          <p:nvPr>
            <p:ph type="ftr" sz="quarter" idx="11"/>
          </p:nvPr>
        </p:nvSpPr>
        <p:spPr/>
        <p:txBody>
          <a:bodyPr/>
          <a:lstStyle/>
          <a:p>
            <a:endParaRPr lang="es-EC"/>
          </a:p>
        </p:txBody>
      </p:sp>
      <p:sp>
        <p:nvSpPr>
          <p:cNvPr id="5" name="Marcador de número de diapositiva 4"/>
          <p:cNvSpPr>
            <a:spLocks noGrp="1"/>
          </p:cNvSpPr>
          <p:nvPr>
            <p:ph type="sldNum" sz="quarter" idx="12"/>
          </p:nvPr>
        </p:nvSpPr>
        <p:spPr/>
        <p:txBody>
          <a:bodyPr/>
          <a:lstStyle/>
          <a:p>
            <a:fld id="{020E2CE1-33AA-4864-A3D8-EDAA4545F831}" type="slidenum">
              <a:rPr lang="es-EC" smtClean="0"/>
              <a:t>‹Nº›</a:t>
            </a:fld>
            <a:endParaRPr lang="es-EC"/>
          </a:p>
        </p:txBody>
      </p:sp>
    </p:spTree>
    <p:extLst>
      <p:ext uri="{BB962C8B-B14F-4D97-AF65-F5344CB8AC3E}">
        <p14:creationId xmlns:p14="http://schemas.microsoft.com/office/powerpoint/2010/main" val="3216123486"/>
      </p:ext>
    </p:extLst>
  </p:cSld>
  <p:clrMapOvr>
    <a:masterClrMapping/>
  </p:clrMapOvr>
  <p:transition spd="slow">
    <p:wip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6C377BD7-4369-411D-8068-981B776B95C2}" type="datetimeFigureOut">
              <a:rPr lang="es-EC" smtClean="0"/>
              <a:t>27/01/2020</a:t>
            </a:fld>
            <a:endParaRPr lang="es-EC"/>
          </a:p>
        </p:txBody>
      </p:sp>
      <p:sp>
        <p:nvSpPr>
          <p:cNvPr id="3" name="Marcador de pie de página 2"/>
          <p:cNvSpPr>
            <a:spLocks noGrp="1"/>
          </p:cNvSpPr>
          <p:nvPr>
            <p:ph type="ftr" sz="quarter" idx="11"/>
          </p:nvPr>
        </p:nvSpPr>
        <p:spPr/>
        <p:txBody>
          <a:bodyPr/>
          <a:lstStyle/>
          <a:p>
            <a:endParaRPr lang="es-EC"/>
          </a:p>
        </p:txBody>
      </p:sp>
      <p:sp>
        <p:nvSpPr>
          <p:cNvPr id="4" name="Marcador de número de diapositiva 3"/>
          <p:cNvSpPr>
            <a:spLocks noGrp="1"/>
          </p:cNvSpPr>
          <p:nvPr>
            <p:ph type="sldNum" sz="quarter" idx="12"/>
          </p:nvPr>
        </p:nvSpPr>
        <p:spPr/>
        <p:txBody>
          <a:bodyPr/>
          <a:lstStyle/>
          <a:p>
            <a:fld id="{020E2CE1-33AA-4864-A3D8-EDAA4545F831}" type="slidenum">
              <a:rPr lang="es-EC" smtClean="0"/>
              <a:t>‹Nº›</a:t>
            </a:fld>
            <a:endParaRPr lang="es-EC"/>
          </a:p>
        </p:txBody>
      </p:sp>
    </p:spTree>
    <p:extLst>
      <p:ext uri="{BB962C8B-B14F-4D97-AF65-F5344CB8AC3E}">
        <p14:creationId xmlns:p14="http://schemas.microsoft.com/office/powerpoint/2010/main" val="3646418984"/>
      </p:ext>
    </p:extLst>
  </p:cSld>
  <p:clrMapOvr>
    <a:masterClrMapping/>
  </p:clrMapOvr>
  <p:transition spd="slow">
    <p:wip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C377BD7-4369-411D-8068-981B776B95C2}" type="datetimeFigureOut">
              <a:rPr lang="es-EC" smtClean="0"/>
              <a:t>27/01/2020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20E2CE1-33AA-4864-A3D8-EDAA4545F831}" type="slidenum">
              <a:rPr lang="es-EC" smtClean="0"/>
              <a:t>‹Nº›</a:t>
            </a:fld>
            <a:endParaRPr lang="es-EC"/>
          </a:p>
        </p:txBody>
      </p:sp>
    </p:spTree>
    <p:extLst>
      <p:ext uri="{BB962C8B-B14F-4D97-AF65-F5344CB8AC3E}">
        <p14:creationId xmlns:p14="http://schemas.microsoft.com/office/powerpoint/2010/main" val="370957436"/>
      </p:ext>
    </p:extLst>
  </p:cSld>
  <p:clrMapOvr>
    <a:masterClrMapping/>
  </p:clrMapOvr>
  <p:transition spd="slow">
    <p:wip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EC"/>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C"/>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Haga clic para modificar el estilo de texto del patrón</a:t>
            </a:r>
          </a:p>
        </p:txBody>
      </p:sp>
      <p:sp>
        <p:nvSpPr>
          <p:cNvPr id="5" name="Marcador de fecha 4"/>
          <p:cNvSpPr>
            <a:spLocks noGrp="1"/>
          </p:cNvSpPr>
          <p:nvPr>
            <p:ph type="dt" sz="half" idx="10"/>
          </p:nvPr>
        </p:nvSpPr>
        <p:spPr/>
        <p:txBody>
          <a:bodyPr/>
          <a:lstStyle/>
          <a:p>
            <a:fld id="{6C377BD7-4369-411D-8068-981B776B95C2}" type="datetimeFigureOut">
              <a:rPr lang="es-EC" smtClean="0"/>
              <a:t>27/01/2020</a:t>
            </a:fld>
            <a:endParaRPr lang="es-EC"/>
          </a:p>
        </p:txBody>
      </p:sp>
      <p:sp>
        <p:nvSpPr>
          <p:cNvPr id="6" name="Marcador de pie de página 5"/>
          <p:cNvSpPr>
            <a:spLocks noGrp="1"/>
          </p:cNvSpPr>
          <p:nvPr>
            <p:ph type="ftr" sz="quarter" idx="11"/>
          </p:nvPr>
        </p:nvSpPr>
        <p:spPr/>
        <p:txBody>
          <a:bodyPr/>
          <a:lstStyle/>
          <a:p>
            <a:endParaRPr lang="es-EC"/>
          </a:p>
        </p:txBody>
      </p:sp>
      <p:sp>
        <p:nvSpPr>
          <p:cNvPr id="7" name="Marcador de número de diapositiva 6"/>
          <p:cNvSpPr>
            <a:spLocks noGrp="1"/>
          </p:cNvSpPr>
          <p:nvPr>
            <p:ph type="sldNum" sz="quarter" idx="12"/>
          </p:nvPr>
        </p:nvSpPr>
        <p:spPr/>
        <p:txBody>
          <a:bodyPr/>
          <a:lstStyle/>
          <a:p>
            <a:fld id="{020E2CE1-33AA-4864-A3D8-EDAA4545F831}" type="slidenum">
              <a:rPr lang="es-EC" smtClean="0"/>
              <a:t>‹Nº›</a:t>
            </a:fld>
            <a:endParaRPr lang="es-EC"/>
          </a:p>
        </p:txBody>
      </p:sp>
    </p:spTree>
    <p:extLst>
      <p:ext uri="{BB962C8B-B14F-4D97-AF65-F5344CB8AC3E}">
        <p14:creationId xmlns:p14="http://schemas.microsoft.com/office/powerpoint/2010/main" val="3071954972"/>
      </p:ext>
    </p:extLst>
  </p:cSld>
  <p:clrMapOvr>
    <a:masterClrMapping/>
  </p:clrMapOvr>
  <p:transition spd="slow">
    <p:wip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EC"/>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C"/>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C377BD7-4369-411D-8068-981B776B95C2}" type="datetimeFigureOut">
              <a:rPr lang="es-EC" smtClean="0"/>
              <a:t>27/01/2020</a:t>
            </a:fld>
            <a:endParaRPr lang="es-EC"/>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C"/>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20E2CE1-33AA-4864-A3D8-EDAA4545F831}" type="slidenum">
              <a:rPr lang="es-EC" smtClean="0"/>
              <a:t>‹Nº›</a:t>
            </a:fld>
            <a:endParaRPr lang="es-EC"/>
          </a:p>
        </p:txBody>
      </p:sp>
    </p:spTree>
    <p:extLst>
      <p:ext uri="{BB962C8B-B14F-4D97-AF65-F5344CB8AC3E}">
        <p14:creationId xmlns:p14="http://schemas.microsoft.com/office/powerpoint/2010/main" val="32376482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wipe/>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EC"/>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85163428-12E1-4227-A945-C363C9D7C12C}" type="datetimeFigureOut">
              <a:rPr lang="es-ES" smtClean="0"/>
              <a:pPr/>
              <a:t>27/01/2020</a:t>
            </a:fld>
            <a:endParaRPr lang="es-E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s-E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809DFFD6-2928-4E33-BEF8-6FB171FE87CF}" type="slidenum">
              <a:rPr lang="es-ES" smtClean="0"/>
              <a:pPr/>
              <a:t>‹Nº›</a:t>
            </a:fld>
            <a:endParaRPr lang="es-E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527767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wipe/>
  </p:transition>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image" Target="../media/image11.png"/><Relationship Id="rId2" Type="http://schemas.openxmlformats.org/officeDocument/2006/relationships/diagramData" Target="../diagrams/data2.xml"/><Relationship Id="rId1" Type="http://schemas.openxmlformats.org/officeDocument/2006/relationships/slideLayout" Target="../slideLayouts/slideLayout13.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png"/><Relationship Id="rId1" Type="http://schemas.openxmlformats.org/officeDocument/2006/relationships/slideLayout" Target="../slideLayouts/slideLayout13.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18.png"/><Relationship Id="rId1" Type="http://schemas.openxmlformats.org/officeDocument/2006/relationships/slideLayout" Target="../slideLayouts/slideLayout13.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 Id="rId9"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3.xml"/><Relationship Id="rId5" Type="http://schemas.openxmlformats.org/officeDocument/2006/relationships/image" Target="../media/image20.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3.xml"/><Relationship Id="rId5" Type="http://schemas.openxmlformats.org/officeDocument/2006/relationships/image" Target="../media/image29.png"/><Relationship Id="rId4" Type="http://schemas.openxmlformats.org/officeDocument/2006/relationships/image" Target="../media/image28.png"/></Relationships>
</file>

<file path=ppt/slides/_rels/slide16.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13.xml"/><Relationship Id="rId5" Type="http://schemas.openxmlformats.org/officeDocument/2006/relationships/image" Target="../media/image31.png"/><Relationship Id="rId4" Type="http://schemas.openxmlformats.org/officeDocument/2006/relationships/image" Target="../media/image30.png"/></Relationships>
</file>

<file path=ppt/slides/_rels/slide17.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chart" Target="../charts/chart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png"/><Relationship Id="rId1" Type="http://schemas.openxmlformats.org/officeDocument/2006/relationships/slideLayout" Target="../slideLayouts/slideLayout13.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8" Type="http://schemas.openxmlformats.org/officeDocument/2006/relationships/diagramLayout" Target="../diagrams/layout4.xml"/><Relationship Id="rId3" Type="http://schemas.openxmlformats.org/officeDocument/2006/relationships/diagramLayout" Target="../diagrams/layout3.xml"/><Relationship Id="rId7" Type="http://schemas.openxmlformats.org/officeDocument/2006/relationships/diagramData" Target="../diagrams/data4.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11" Type="http://schemas.microsoft.com/office/2007/relationships/diagramDrawing" Target="../diagrams/drawing4.xml"/><Relationship Id="rId5" Type="http://schemas.openxmlformats.org/officeDocument/2006/relationships/diagramColors" Target="../diagrams/colors3.xml"/><Relationship Id="rId10" Type="http://schemas.openxmlformats.org/officeDocument/2006/relationships/diagramColors" Target="../diagrams/colors4.xml"/><Relationship Id="rId4" Type="http://schemas.openxmlformats.org/officeDocument/2006/relationships/diagramQuickStyle" Target="../diagrams/quickStyle3.xml"/><Relationship Id="rId9" Type="http://schemas.openxmlformats.org/officeDocument/2006/relationships/diagramQuickStyle" Target="../diagrams/quickStyle4.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3.png"/><Relationship Id="rId2" Type="http://schemas.openxmlformats.org/officeDocument/2006/relationships/diagramData" Target="../diagrams/data5.xml"/><Relationship Id="rId1" Type="http://schemas.openxmlformats.org/officeDocument/2006/relationships/slideLayout" Target="../slideLayouts/slideLayout13.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3.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3.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100.pn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11.png"/><Relationship Id="rId2" Type="http://schemas.openxmlformats.org/officeDocument/2006/relationships/diagramData" Target="../diagrams/data1.xml"/><Relationship Id="rId1" Type="http://schemas.openxmlformats.org/officeDocument/2006/relationships/slideLayout" Target="../slideLayouts/slideLayout13.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19518" y="0"/>
            <a:ext cx="8173792" cy="1966585"/>
          </a:xfrm>
          <a:prstGeom prst="rect">
            <a:avLst/>
          </a:prstGeom>
        </p:spPr>
      </p:pic>
      <p:sp>
        <p:nvSpPr>
          <p:cNvPr id="5" name="Marcador de contenido 2"/>
          <p:cNvSpPr txBox="1">
            <a:spLocks/>
          </p:cNvSpPr>
          <p:nvPr/>
        </p:nvSpPr>
        <p:spPr>
          <a:xfrm>
            <a:off x="531632" y="2510812"/>
            <a:ext cx="11537577" cy="3648916"/>
          </a:xfrm>
          <a:prstGeom prst="rect">
            <a:avLst/>
          </a:prstGeom>
        </p:spPr>
        <p:txBody>
          <a:bodyPr vert="horz" lIns="91440" tIns="45720" rIns="91440" bIns="45720" rtlCol="0">
            <a:normAutofit lnSpcReduction="10000"/>
          </a:bodyPr>
          <a:lstStyle>
            <a:lvl1pPr marL="0" indent="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None/>
              <a:defRPr sz="2400" kern="1200" cap="all" spc="200" baseline="0">
                <a:solidFill>
                  <a:schemeClr val="tx2"/>
                </a:solidFill>
                <a:latin typeface="+mj-lt"/>
                <a:ea typeface="+mn-ea"/>
                <a:cs typeface="+mn-cs"/>
              </a:defRPr>
            </a:lvl1pPr>
            <a:lvl2pPr marL="4572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2pPr>
            <a:lvl3pPr marL="914400" indent="0" algn="ctr" defTabSz="914400" rtl="0" eaLnBrk="1" latinLnBrk="0" hangingPunct="1">
              <a:lnSpc>
                <a:spcPct val="90000"/>
              </a:lnSpc>
              <a:spcBef>
                <a:spcPts val="200"/>
              </a:spcBef>
              <a:spcAft>
                <a:spcPts val="400"/>
              </a:spcAft>
              <a:buClr>
                <a:schemeClr val="accent1"/>
              </a:buClr>
              <a:buFont typeface="Calibri" pitchFamily="34" charset="0"/>
              <a:buNone/>
              <a:defRPr sz="2400" kern="1200">
                <a:solidFill>
                  <a:schemeClr val="tx1">
                    <a:lumMod val="75000"/>
                    <a:lumOff val="25000"/>
                  </a:schemeClr>
                </a:solidFill>
                <a:latin typeface="+mn-lt"/>
                <a:ea typeface="+mn-ea"/>
                <a:cs typeface="+mn-cs"/>
              </a:defRPr>
            </a:lvl3pPr>
            <a:lvl4pPr marL="1371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4pPr>
            <a:lvl5pPr marL="18288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5pPr>
            <a:lvl6pPr marL="22860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6pPr>
            <a:lvl7pPr marL="27432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7pPr>
            <a:lvl8pPr marL="32004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8pPr>
            <a:lvl9pPr marL="3657600" indent="0" algn="ctr" defTabSz="914400" rtl="0" eaLnBrk="1" latinLnBrk="0" hangingPunct="1">
              <a:lnSpc>
                <a:spcPct val="90000"/>
              </a:lnSpc>
              <a:spcBef>
                <a:spcPts val="200"/>
              </a:spcBef>
              <a:spcAft>
                <a:spcPts val="400"/>
              </a:spcAft>
              <a:buClr>
                <a:schemeClr val="accent1"/>
              </a:buClr>
              <a:buFont typeface="Calibri" pitchFamily="34" charset="0"/>
              <a:buNone/>
              <a:defRPr sz="2000" kern="1200">
                <a:solidFill>
                  <a:schemeClr val="tx1">
                    <a:lumMod val="75000"/>
                    <a:lumOff val="25000"/>
                  </a:schemeClr>
                </a:solidFill>
                <a:latin typeface="+mn-lt"/>
                <a:ea typeface="+mn-ea"/>
                <a:cs typeface="+mn-cs"/>
              </a:defRPr>
            </a:lvl9pPr>
          </a:lstStyle>
          <a:p>
            <a:pPr algn="ctr"/>
            <a:r>
              <a:rPr lang="es-EC" b="1" dirty="0" smtClean="0">
                <a:solidFill>
                  <a:schemeClr val="tx1"/>
                </a:solidFill>
                <a:latin typeface="Times New Roman" panose="02020603050405020304" pitchFamily="18" charset="0"/>
                <a:cs typeface="Times New Roman" panose="02020603050405020304" pitchFamily="18" charset="0"/>
              </a:rPr>
              <a:t>TEMA</a:t>
            </a:r>
            <a:r>
              <a:rPr lang="es-EC" sz="2600" b="1" dirty="0">
                <a:solidFill>
                  <a:schemeClr val="tx1"/>
                </a:solidFill>
                <a:latin typeface="Times New Roman" panose="02020603050405020304" pitchFamily="18" charset="0"/>
                <a:cs typeface="Times New Roman" panose="02020603050405020304" pitchFamily="18" charset="0"/>
              </a:rPr>
              <a:t>:“EFECTO DE CUATRO TUTORES VEGETALES EN EL RENDIMIENTO DEL CULTIVO DE PIMIENTA NEGRA </a:t>
            </a:r>
            <a:r>
              <a:rPr lang="es-EC" sz="2600" b="1" i="1" dirty="0">
                <a:solidFill>
                  <a:schemeClr val="tx1"/>
                </a:solidFill>
                <a:latin typeface="Times New Roman" panose="02020603050405020304" pitchFamily="18" charset="0"/>
                <a:cs typeface="Times New Roman" panose="02020603050405020304" pitchFamily="18" charset="0"/>
              </a:rPr>
              <a:t>(</a:t>
            </a:r>
            <a:r>
              <a:rPr lang="es-EC" sz="2600" b="1" i="1" dirty="0" err="1">
                <a:solidFill>
                  <a:schemeClr val="tx1"/>
                </a:solidFill>
                <a:latin typeface="Times New Roman" panose="02020603050405020304" pitchFamily="18" charset="0"/>
                <a:cs typeface="Times New Roman" panose="02020603050405020304" pitchFamily="18" charset="0"/>
              </a:rPr>
              <a:t>Piper</a:t>
            </a:r>
            <a:r>
              <a:rPr lang="es-EC" sz="2600" b="1" i="1" dirty="0">
                <a:solidFill>
                  <a:schemeClr val="tx1"/>
                </a:solidFill>
                <a:latin typeface="Times New Roman" panose="02020603050405020304" pitchFamily="18" charset="0"/>
                <a:cs typeface="Times New Roman" panose="02020603050405020304" pitchFamily="18" charset="0"/>
              </a:rPr>
              <a:t> </a:t>
            </a:r>
            <a:r>
              <a:rPr lang="es-EC" sz="2600" b="1" i="1" dirty="0" err="1">
                <a:solidFill>
                  <a:schemeClr val="tx1"/>
                </a:solidFill>
                <a:latin typeface="Times New Roman" panose="02020603050405020304" pitchFamily="18" charset="0"/>
                <a:cs typeface="Times New Roman" panose="02020603050405020304" pitchFamily="18" charset="0"/>
              </a:rPr>
              <a:t>nigrum</a:t>
            </a:r>
            <a:r>
              <a:rPr lang="es-EC" sz="2600" b="1" dirty="0">
                <a:solidFill>
                  <a:schemeClr val="tx1"/>
                </a:solidFill>
                <a:latin typeface="Times New Roman" panose="02020603050405020304" pitchFamily="18" charset="0"/>
                <a:cs typeface="Times New Roman" panose="02020603050405020304" pitchFamily="18" charset="0"/>
              </a:rPr>
              <a:t>) EN LA PARROQUIA LUZ DE AMERICA”</a:t>
            </a:r>
            <a:endParaRPr lang="es-EC" dirty="0" smtClean="0">
              <a:solidFill>
                <a:schemeClr val="tx1"/>
              </a:solidFill>
              <a:latin typeface="Times New Roman" panose="02020603050405020304" pitchFamily="18" charset="0"/>
              <a:cs typeface="Times New Roman" panose="02020603050405020304" pitchFamily="18" charset="0"/>
            </a:endParaRPr>
          </a:p>
          <a:p>
            <a:pPr algn="ctr"/>
            <a:endParaRPr lang="es-EC" b="1" dirty="0" smtClean="0">
              <a:solidFill>
                <a:schemeClr val="tx1"/>
              </a:solidFill>
              <a:latin typeface="Times New Roman" panose="02020603050405020304" pitchFamily="18" charset="0"/>
              <a:cs typeface="Times New Roman" panose="02020603050405020304" pitchFamily="18" charset="0"/>
            </a:endParaRPr>
          </a:p>
          <a:p>
            <a:pPr algn="ctr"/>
            <a:r>
              <a:rPr lang="es-EC" b="1" dirty="0" smtClean="0">
                <a:solidFill>
                  <a:schemeClr val="tx1"/>
                </a:solidFill>
                <a:latin typeface="Times New Roman" panose="02020603050405020304" pitchFamily="18" charset="0"/>
                <a:cs typeface="Times New Roman" panose="02020603050405020304" pitchFamily="18" charset="0"/>
              </a:rPr>
              <a:t>AUTOR:MIÑO ZAMBRANO JORDAN XAVIER</a:t>
            </a:r>
          </a:p>
          <a:p>
            <a:pPr algn="ctr"/>
            <a:endParaRPr lang="es-EC" b="1" dirty="0" smtClean="0">
              <a:solidFill>
                <a:schemeClr val="tx1"/>
              </a:solidFill>
              <a:latin typeface="Times New Roman" panose="02020603050405020304" pitchFamily="18" charset="0"/>
              <a:cs typeface="Times New Roman" panose="02020603050405020304" pitchFamily="18" charset="0"/>
            </a:endParaRPr>
          </a:p>
          <a:p>
            <a:pPr algn="ctr"/>
            <a:r>
              <a:rPr lang="es-EC" b="1" dirty="0">
                <a:solidFill>
                  <a:schemeClr val="tx1"/>
                </a:solidFill>
                <a:latin typeface="Times New Roman" panose="02020603050405020304" pitchFamily="18" charset="0"/>
                <a:cs typeface="Times New Roman" panose="02020603050405020304" pitchFamily="18" charset="0"/>
              </a:rPr>
              <a:t>DIRECTOR</a:t>
            </a:r>
            <a:r>
              <a:rPr lang="es-EC" b="1" dirty="0" smtClean="0">
                <a:solidFill>
                  <a:schemeClr val="tx1"/>
                </a:solidFill>
                <a:latin typeface="Times New Roman" panose="02020603050405020304" pitchFamily="18" charset="0"/>
                <a:cs typeface="Times New Roman" panose="02020603050405020304" pitchFamily="18" charset="0"/>
              </a:rPr>
              <a:t>: Ing</a:t>
            </a:r>
            <a:r>
              <a:rPr lang="es-EC" b="1" dirty="0">
                <a:solidFill>
                  <a:schemeClr val="tx1"/>
                </a:solidFill>
                <a:latin typeface="Times New Roman" panose="02020603050405020304" pitchFamily="18" charset="0"/>
                <a:cs typeface="Times New Roman" panose="02020603050405020304" pitchFamily="18" charset="0"/>
              </a:rPr>
              <a:t>. PATRICIO,VACA PAZMIÑO </a:t>
            </a:r>
            <a:r>
              <a:rPr lang="es-EC" b="1" dirty="0" err="1">
                <a:solidFill>
                  <a:schemeClr val="tx1"/>
                </a:solidFill>
                <a:latin typeface="Times New Roman" panose="02020603050405020304" pitchFamily="18" charset="0"/>
                <a:cs typeface="Times New Roman" panose="02020603050405020304" pitchFamily="18" charset="0"/>
              </a:rPr>
              <a:t>Mgs</a:t>
            </a:r>
            <a:endParaRPr lang="es-EC" b="1" dirty="0" smtClean="0">
              <a:solidFill>
                <a:schemeClr val="tx1"/>
              </a:solidFill>
              <a:latin typeface="Times New Roman" panose="02020603050405020304" pitchFamily="18" charset="0"/>
              <a:cs typeface="Times New Roman" panose="02020603050405020304" pitchFamily="18" charset="0"/>
            </a:endParaRPr>
          </a:p>
          <a:p>
            <a:pPr algn="ctr"/>
            <a:r>
              <a:rPr lang="es-EC" b="1" dirty="0" smtClean="0">
                <a:solidFill>
                  <a:schemeClr val="tx1"/>
                </a:solidFill>
                <a:latin typeface="Times New Roman" panose="02020603050405020304" pitchFamily="18" charset="0"/>
                <a:cs typeface="Times New Roman" panose="02020603050405020304" pitchFamily="18" charset="0"/>
              </a:rPr>
              <a:t>SANTO DOMINGO 2020</a:t>
            </a:r>
            <a:endParaRPr lang="es-EC" dirty="0" smtClean="0">
              <a:solidFill>
                <a:schemeClr val="tx1"/>
              </a:solidFill>
              <a:latin typeface="Times New Roman" panose="02020603050405020304" pitchFamily="18" charset="0"/>
              <a:cs typeface="Times New Roman" panose="02020603050405020304" pitchFamily="18" charset="0"/>
            </a:endParaRPr>
          </a:p>
          <a:p>
            <a:endParaRPr lang="es-EC" dirty="0">
              <a:solidFill>
                <a:schemeClr val="tx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697161559"/>
      </p:ext>
    </p:extLst>
  </p:cSld>
  <p:clrMapOvr>
    <a:masterClrMapping/>
  </p:clrMapOvr>
  <p:transition spd="slow">
    <p:wip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305635" y="148816"/>
            <a:ext cx="10058400" cy="1450757"/>
          </a:xfrm>
        </p:spPr>
        <p:txBody>
          <a:bodyPr/>
          <a:lstStyle/>
          <a:p>
            <a:pPr algn="ctr"/>
            <a:r>
              <a:rPr lang="es-ES" b="1" dirty="0">
                <a:solidFill>
                  <a:schemeClr val="tx1">
                    <a:lumMod val="95000"/>
                    <a:lumOff val="5000"/>
                  </a:schemeClr>
                </a:solidFill>
                <a:latin typeface="Times New Roman" panose="02020603050405020304" pitchFamily="18" charset="0"/>
                <a:cs typeface="Times New Roman" panose="02020603050405020304" pitchFamily="18" charset="0"/>
              </a:rPr>
              <a:t>VARIABLES A MEDIR</a:t>
            </a:r>
            <a:endParaRPr lang="es-EC" dirty="0"/>
          </a:p>
        </p:txBody>
      </p:sp>
      <p:graphicFrame>
        <p:nvGraphicFramePr>
          <p:cNvPr id="4" name="Diagrama 3"/>
          <p:cNvGraphicFramePr/>
          <p:nvPr>
            <p:extLst>
              <p:ext uri="{D42A27DB-BD31-4B8C-83A1-F6EECF244321}">
                <p14:modId xmlns:p14="http://schemas.microsoft.com/office/powerpoint/2010/main" val="3873972688"/>
              </p:ext>
            </p:extLst>
          </p:nvPr>
        </p:nvGraphicFramePr>
        <p:xfrm>
          <a:off x="553928" y="1916482"/>
          <a:ext cx="8502389" cy="403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Imagen 4"/>
          <p:cNvPicPr/>
          <p:nvPr/>
        </p:nvPicPr>
        <p:blipFill>
          <a:blip r:embed="rId7"/>
          <a:stretch>
            <a:fillRect/>
          </a:stretch>
        </p:blipFill>
        <p:spPr>
          <a:xfrm>
            <a:off x="9256734" y="0"/>
            <a:ext cx="2935266" cy="6858000"/>
          </a:xfrm>
          <a:prstGeom prst="rect">
            <a:avLst/>
          </a:prstGeom>
        </p:spPr>
      </p:pic>
    </p:spTree>
    <p:extLst>
      <p:ext uri="{BB962C8B-B14F-4D97-AF65-F5344CB8AC3E}">
        <p14:creationId xmlns:p14="http://schemas.microsoft.com/office/powerpoint/2010/main" val="2521681846"/>
      </p:ext>
    </p:extLst>
  </p:cSld>
  <p:clrMapOvr>
    <a:masterClrMapping/>
  </p:clrMapOvr>
  <p:transition spd="slow">
    <p:wip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Imagen 14"/>
          <p:cNvPicPr/>
          <p:nvPr/>
        </p:nvPicPr>
        <p:blipFill>
          <a:blip r:embed="rId2"/>
          <a:stretch>
            <a:fillRect/>
          </a:stretch>
        </p:blipFill>
        <p:spPr>
          <a:xfrm>
            <a:off x="7885734" y="4445003"/>
            <a:ext cx="2886650" cy="2261897"/>
          </a:xfrm>
          <a:prstGeom prst="rect">
            <a:avLst/>
          </a:prstGeom>
        </p:spPr>
      </p:pic>
      <p:pic>
        <p:nvPicPr>
          <p:cNvPr id="14" name="Imagen 13"/>
          <p:cNvPicPr>
            <a:picLocks noChangeAspect="1"/>
          </p:cNvPicPr>
          <p:nvPr/>
        </p:nvPicPr>
        <p:blipFill>
          <a:blip r:embed="rId3"/>
          <a:stretch>
            <a:fillRect/>
          </a:stretch>
        </p:blipFill>
        <p:spPr>
          <a:xfrm>
            <a:off x="3629519" y="4489685"/>
            <a:ext cx="3102230" cy="2155013"/>
          </a:xfrm>
          <a:prstGeom prst="rect">
            <a:avLst/>
          </a:prstGeom>
        </p:spPr>
      </p:pic>
      <p:sp>
        <p:nvSpPr>
          <p:cNvPr id="2" name="Título 1"/>
          <p:cNvSpPr>
            <a:spLocks noGrp="1"/>
          </p:cNvSpPr>
          <p:nvPr>
            <p:ph type="title"/>
          </p:nvPr>
        </p:nvSpPr>
        <p:spPr/>
        <p:txBody>
          <a:bodyPr/>
          <a:lstStyle/>
          <a:p>
            <a:pPr algn="ctr"/>
            <a:r>
              <a:rPr lang="es-ES" b="1" dirty="0">
                <a:latin typeface="Times New Roman" panose="02020603050405020304" pitchFamily="18" charset="0"/>
                <a:cs typeface="Times New Roman" panose="02020603050405020304" pitchFamily="18" charset="0"/>
              </a:rPr>
              <a:t>MÉTODOS ESPECÍFICOS DEL MANEJO DEL EXPERIMENTO</a:t>
            </a:r>
            <a:endParaRPr lang="es-EC" dirty="0"/>
          </a:p>
        </p:txBody>
      </p:sp>
      <p:pic>
        <p:nvPicPr>
          <p:cNvPr id="4" name="Imagen 3"/>
          <p:cNvPicPr/>
          <p:nvPr/>
        </p:nvPicPr>
        <p:blipFill>
          <a:blip r:embed="rId4"/>
          <a:stretch>
            <a:fillRect/>
          </a:stretch>
        </p:blipFill>
        <p:spPr>
          <a:xfrm>
            <a:off x="8149980" y="1778050"/>
            <a:ext cx="3134295" cy="2496871"/>
          </a:xfrm>
          <a:prstGeom prst="rect">
            <a:avLst/>
          </a:prstGeom>
        </p:spPr>
      </p:pic>
      <p:pic>
        <p:nvPicPr>
          <p:cNvPr id="6" name="Imagen 5"/>
          <p:cNvPicPr/>
          <p:nvPr/>
        </p:nvPicPr>
        <p:blipFill>
          <a:blip r:embed="rId5"/>
          <a:stretch>
            <a:fillRect/>
          </a:stretch>
        </p:blipFill>
        <p:spPr>
          <a:xfrm>
            <a:off x="395040" y="4467231"/>
            <a:ext cx="3104240" cy="2177467"/>
          </a:xfrm>
          <a:prstGeom prst="rect">
            <a:avLst/>
          </a:prstGeom>
        </p:spPr>
      </p:pic>
      <p:pic>
        <p:nvPicPr>
          <p:cNvPr id="7" name="Imagen 6"/>
          <p:cNvPicPr>
            <a:picLocks noChangeAspect="1"/>
          </p:cNvPicPr>
          <p:nvPr/>
        </p:nvPicPr>
        <p:blipFill>
          <a:blip r:embed="rId6"/>
          <a:stretch>
            <a:fillRect/>
          </a:stretch>
        </p:blipFill>
        <p:spPr>
          <a:xfrm>
            <a:off x="4544310" y="1737360"/>
            <a:ext cx="3341424" cy="2537561"/>
          </a:xfrm>
          <a:prstGeom prst="rect">
            <a:avLst/>
          </a:prstGeom>
        </p:spPr>
      </p:pic>
      <p:pic>
        <p:nvPicPr>
          <p:cNvPr id="8" name="Imagen 7"/>
          <p:cNvPicPr>
            <a:picLocks noChangeAspect="1"/>
          </p:cNvPicPr>
          <p:nvPr/>
        </p:nvPicPr>
        <p:blipFill>
          <a:blip r:embed="rId7"/>
          <a:stretch>
            <a:fillRect/>
          </a:stretch>
        </p:blipFill>
        <p:spPr>
          <a:xfrm>
            <a:off x="597891" y="1929670"/>
            <a:ext cx="3341424" cy="2345251"/>
          </a:xfrm>
          <a:prstGeom prst="rect">
            <a:avLst/>
          </a:prstGeom>
        </p:spPr>
      </p:pic>
      <p:sp>
        <p:nvSpPr>
          <p:cNvPr id="9" name="Rectángulo 8"/>
          <p:cNvSpPr/>
          <p:nvPr/>
        </p:nvSpPr>
        <p:spPr>
          <a:xfrm>
            <a:off x="967572" y="1940908"/>
            <a:ext cx="2661947" cy="369332"/>
          </a:xfrm>
          <a:prstGeom prst="rect">
            <a:avLst/>
          </a:prstGeom>
          <a:solidFill>
            <a:srgbClr val="FFC000"/>
          </a:solidFill>
        </p:spPr>
        <p:txBody>
          <a:bodyPr wrap="none">
            <a:spAutoFit/>
          </a:bodyPr>
          <a:lstStyle/>
          <a:p>
            <a:r>
              <a:rPr lang="es-EC" b="1" dirty="0">
                <a:solidFill>
                  <a:srgbClr val="000000"/>
                </a:solidFill>
                <a:latin typeface="Times New Roman" panose="02020603050405020304" pitchFamily="18" charset="0"/>
                <a:ea typeface="Calibri" panose="020F0502020204030204" pitchFamily="34" charset="0"/>
              </a:rPr>
              <a:t>Delimitación de parcelas </a:t>
            </a:r>
            <a:endParaRPr lang="es-EC" dirty="0"/>
          </a:p>
        </p:txBody>
      </p:sp>
      <p:sp>
        <p:nvSpPr>
          <p:cNvPr id="10" name="Rectángulo 9"/>
          <p:cNvSpPr/>
          <p:nvPr/>
        </p:nvSpPr>
        <p:spPr>
          <a:xfrm>
            <a:off x="6846507" y="1745004"/>
            <a:ext cx="2078454" cy="369332"/>
          </a:xfrm>
          <a:prstGeom prst="rect">
            <a:avLst/>
          </a:prstGeom>
          <a:solidFill>
            <a:srgbClr val="FFC000"/>
          </a:solidFill>
        </p:spPr>
        <p:txBody>
          <a:bodyPr wrap="none">
            <a:spAutoFit/>
          </a:bodyPr>
          <a:lstStyle/>
          <a:p>
            <a:r>
              <a:rPr lang="es-EC" b="1" dirty="0">
                <a:solidFill>
                  <a:srgbClr val="000000"/>
                </a:solidFill>
                <a:latin typeface="Times New Roman" panose="02020603050405020304" pitchFamily="18" charset="0"/>
                <a:ea typeface="Calibri" panose="020F0502020204030204" pitchFamily="34" charset="0"/>
              </a:rPr>
              <a:t>Control de malezas</a:t>
            </a:r>
            <a:endParaRPr lang="es-EC" dirty="0"/>
          </a:p>
        </p:txBody>
      </p:sp>
      <p:sp>
        <p:nvSpPr>
          <p:cNvPr id="12" name="Rectángulo 11"/>
          <p:cNvSpPr/>
          <p:nvPr/>
        </p:nvSpPr>
        <p:spPr>
          <a:xfrm>
            <a:off x="2837090" y="4458611"/>
            <a:ext cx="2204450" cy="369332"/>
          </a:xfrm>
          <a:prstGeom prst="rect">
            <a:avLst/>
          </a:prstGeom>
          <a:solidFill>
            <a:srgbClr val="FFC000"/>
          </a:solidFill>
        </p:spPr>
        <p:txBody>
          <a:bodyPr wrap="none">
            <a:spAutoFit/>
          </a:bodyPr>
          <a:lstStyle/>
          <a:p>
            <a:r>
              <a:rPr lang="es-EC" b="1" dirty="0">
                <a:solidFill>
                  <a:srgbClr val="000000"/>
                </a:solidFill>
                <a:latin typeface="Times New Roman" panose="02020603050405020304" pitchFamily="18" charset="0"/>
                <a:ea typeface="Calibri" panose="020F0502020204030204" pitchFamily="34" charset="0"/>
              </a:rPr>
              <a:t>Manejo fitosanitario</a:t>
            </a:r>
            <a:endParaRPr lang="es-EC" dirty="0"/>
          </a:p>
        </p:txBody>
      </p:sp>
      <p:sp>
        <p:nvSpPr>
          <p:cNvPr id="13" name="Rectángulo 12"/>
          <p:cNvSpPr/>
          <p:nvPr/>
        </p:nvSpPr>
        <p:spPr>
          <a:xfrm>
            <a:off x="8585907" y="4437899"/>
            <a:ext cx="1486304" cy="369332"/>
          </a:xfrm>
          <a:prstGeom prst="rect">
            <a:avLst/>
          </a:prstGeom>
          <a:solidFill>
            <a:srgbClr val="FFC000"/>
          </a:solidFill>
        </p:spPr>
        <p:txBody>
          <a:bodyPr wrap="none">
            <a:spAutoFit/>
          </a:bodyPr>
          <a:lstStyle/>
          <a:p>
            <a:r>
              <a:rPr lang="es-EC" b="1" dirty="0">
                <a:solidFill>
                  <a:srgbClr val="000000"/>
                </a:solidFill>
                <a:latin typeface="Times New Roman" panose="02020603050405020304" pitchFamily="18" charset="0"/>
                <a:ea typeface="Calibri" panose="020F0502020204030204" pitchFamily="34" charset="0"/>
              </a:rPr>
              <a:t>Fertilización </a:t>
            </a:r>
            <a:endParaRPr lang="es-EC" dirty="0"/>
          </a:p>
        </p:txBody>
      </p:sp>
    </p:spTree>
    <p:extLst>
      <p:ext uri="{BB962C8B-B14F-4D97-AF65-F5344CB8AC3E}">
        <p14:creationId xmlns:p14="http://schemas.microsoft.com/office/powerpoint/2010/main" val="3484166497"/>
      </p:ext>
    </p:extLst>
  </p:cSld>
  <p:clrMapOvr>
    <a:masterClrMapping/>
  </p:clrMapOvr>
  <p:transition spd="slow">
    <p:wip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n 11"/>
          <p:cNvPicPr>
            <a:picLocks noChangeAspect="1"/>
          </p:cNvPicPr>
          <p:nvPr/>
        </p:nvPicPr>
        <p:blipFill>
          <a:blip r:embed="rId2"/>
          <a:stretch>
            <a:fillRect/>
          </a:stretch>
        </p:blipFill>
        <p:spPr>
          <a:xfrm>
            <a:off x="3612961" y="343058"/>
            <a:ext cx="2496138" cy="3215397"/>
          </a:xfrm>
          <a:prstGeom prst="rect">
            <a:avLst/>
          </a:prstGeom>
        </p:spPr>
      </p:pic>
      <p:pic>
        <p:nvPicPr>
          <p:cNvPr id="4" name="Imagen 3"/>
          <p:cNvPicPr/>
          <p:nvPr/>
        </p:nvPicPr>
        <p:blipFill>
          <a:blip r:embed="rId3"/>
          <a:stretch>
            <a:fillRect/>
          </a:stretch>
        </p:blipFill>
        <p:spPr>
          <a:xfrm>
            <a:off x="6926959" y="3961425"/>
            <a:ext cx="2390700" cy="2788215"/>
          </a:xfrm>
          <a:prstGeom prst="rect">
            <a:avLst/>
          </a:prstGeom>
        </p:spPr>
      </p:pic>
      <p:pic>
        <p:nvPicPr>
          <p:cNvPr id="5" name="Imagen 4"/>
          <p:cNvPicPr/>
          <p:nvPr/>
        </p:nvPicPr>
        <p:blipFill>
          <a:blip r:embed="rId4"/>
          <a:stretch>
            <a:fillRect/>
          </a:stretch>
        </p:blipFill>
        <p:spPr>
          <a:xfrm>
            <a:off x="3535120" y="3792981"/>
            <a:ext cx="2248696" cy="2722225"/>
          </a:xfrm>
          <a:prstGeom prst="rect">
            <a:avLst/>
          </a:prstGeom>
        </p:spPr>
      </p:pic>
      <p:pic>
        <p:nvPicPr>
          <p:cNvPr id="7" name="Imagen 6"/>
          <p:cNvPicPr/>
          <p:nvPr/>
        </p:nvPicPr>
        <p:blipFill>
          <a:blip r:embed="rId5"/>
          <a:stretch>
            <a:fillRect/>
          </a:stretch>
        </p:blipFill>
        <p:spPr>
          <a:xfrm>
            <a:off x="7046795" y="471269"/>
            <a:ext cx="1994524" cy="3121808"/>
          </a:xfrm>
          <a:prstGeom prst="rect">
            <a:avLst/>
          </a:prstGeom>
        </p:spPr>
      </p:pic>
      <p:pic>
        <p:nvPicPr>
          <p:cNvPr id="8" name="Imagen 7"/>
          <p:cNvPicPr>
            <a:picLocks noChangeAspect="1"/>
          </p:cNvPicPr>
          <p:nvPr/>
        </p:nvPicPr>
        <p:blipFill>
          <a:blip r:embed="rId6"/>
          <a:stretch>
            <a:fillRect/>
          </a:stretch>
        </p:blipFill>
        <p:spPr>
          <a:xfrm>
            <a:off x="623470" y="286603"/>
            <a:ext cx="2911650" cy="3255556"/>
          </a:xfrm>
          <a:prstGeom prst="rect">
            <a:avLst/>
          </a:prstGeom>
        </p:spPr>
      </p:pic>
      <p:pic>
        <p:nvPicPr>
          <p:cNvPr id="9" name="Imagen 8"/>
          <p:cNvPicPr>
            <a:picLocks noChangeAspect="1"/>
          </p:cNvPicPr>
          <p:nvPr/>
        </p:nvPicPr>
        <p:blipFill>
          <a:blip r:embed="rId7"/>
          <a:stretch>
            <a:fillRect/>
          </a:stretch>
        </p:blipFill>
        <p:spPr>
          <a:xfrm>
            <a:off x="994435" y="3792981"/>
            <a:ext cx="2357454" cy="2737156"/>
          </a:xfrm>
          <a:prstGeom prst="rect">
            <a:avLst/>
          </a:prstGeom>
        </p:spPr>
      </p:pic>
      <p:sp>
        <p:nvSpPr>
          <p:cNvPr id="10" name="Rectángulo 9"/>
          <p:cNvSpPr/>
          <p:nvPr/>
        </p:nvSpPr>
        <p:spPr>
          <a:xfrm>
            <a:off x="2380477" y="286603"/>
            <a:ext cx="2309287" cy="369332"/>
          </a:xfrm>
          <a:prstGeom prst="rect">
            <a:avLst/>
          </a:prstGeom>
          <a:solidFill>
            <a:srgbClr val="FFC000"/>
          </a:solidFill>
        </p:spPr>
        <p:txBody>
          <a:bodyPr wrap="none">
            <a:spAutoFit/>
          </a:bodyPr>
          <a:lstStyle/>
          <a:p>
            <a:r>
              <a:rPr lang="es-EC" b="1" dirty="0" smtClean="0">
                <a:solidFill>
                  <a:srgbClr val="000000"/>
                </a:solidFill>
                <a:latin typeface="Times New Roman" panose="02020603050405020304" pitchFamily="18" charset="0"/>
              </a:rPr>
              <a:t>Marcación de plantas</a:t>
            </a:r>
            <a:endParaRPr lang="es-EC" dirty="0"/>
          </a:p>
        </p:txBody>
      </p:sp>
      <p:pic>
        <p:nvPicPr>
          <p:cNvPr id="11" name="Imagen 10"/>
          <p:cNvPicPr>
            <a:picLocks noChangeAspect="1"/>
          </p:cNvPicPr>
          <p:nvPr/>
        </p:nvPicPr>
        <p:blipFill>
          <a:blip r:embed="rId8"/>
          <a:stretch>
            <a:fillRect/>
          </a:stretch>
        </p:blipFill>
        <p:spPr>
          <a:xfrm>
            <a:off x="9437495" y="3985307"/>
            <a:ext cx="1993757" cy="2764333"/>
          </a:xfrm>
          <a:prstGeom prst="rect">
            <a:avLst/>
          </a:prstGeom>
        </p:spPr>
      </p:pic>
      <p:pic>
        <p:nvPicPr>
          <p:cNvPr id="13" name="Imagen 12"/>
          <p:cNvPicPr>
            <a:picLocks noChangeAspect="1"/>
          </p:cNvPicPr>
          <p:nvPr/>
        </p:nvPicPr>
        <p:blipFill>
          <a:blip r:embed="rId9"/>
          <a:stretch>
            <a:fillRect/>
          </a:stretch>
        </p:blipFill>
        <p:spPr>
          <a:xfrm>
            <a:off x="9119160" y="840601"/>
            <a:ext cx="1958679" cy="2701558"/>
          </a:xfrm>
          <a:prstGeom prst="rect">
            <a:avLst/>
          </a:prstGeom>
        </p:spPr>
      </p:pic>
      <p:sp>
        <p:nvSpPr>
          <p:cNvPr id="14" name="Rectángulo 13"/>
          <p:cNvSpPr/>
          <p:nvPr/>
        </p:nvSpPr>
        <p:spPr>
          <a:xfrm>
            <a:off x="6926958" y="471269"/>
            <a:ext cx="4228722" cy="369332"/>
          </a:xfrm>
          <a:prstGeom prst="rect">
            <a:avLst/>
          </a:prstGeom>
          <a:solidFill>
            <a:srgbClr val="FFC000"/>
          </a:solidFill>
        </p:spPr>
        <p:txBody>
          <a:bodyPr wrap="none">
            <a:spAutoFit/>
          </a:bodyPr>
          <a:lstStyle/>
          <a:p>
            <a:r>
              <a:rPr lang="es-EC" b="1" dirty="0" smtClean="0">
                <a:solidFill>
                  <a:srgbClr val="000000"/>
                </a:solidFill>
                <a:latin typeface="Times New Roman" panose="02020603050405020304" pitchFamily="18" charset="0"/>
              </a:rPr>
              <a:t>Conteo numero de plantas </a:t>
            </a:r>
            <a:r>
              <a:rPr lang="es-EC" b="1" dirty="0" err="1" smtClean="0">
                <a:solidFill>
                  <a:srgbClr val="000000"/>
                </a:solidFill>
                <a:latin typeface="Times New Roman" panose="02020603050405020304" pitchFamily="18" charset="0"/>
              </a:rPr>
              <a:t>plagiotropicas</a:t>
            </a:r>
            <a:endParaRPr lang="es-EC" dirty="0"/>
          </a:p>
        </p:txBody>
      </p:sp>
      <p:sp>
        <p:nvSpPr>
          <p:cNvPr id="15" name="Rectángulo 14"/>
          <p:cNvSpPr/>
          <p:nvPr/>
        </p:nvSpPr>
        <p:spPr>
          <a:xfrm>
            <a:off x="2304589" y="3776685"/>
            <a:ext cx="3194144" cy="369332"/>
          </a:xfrm>
          <a:prstGeom prst="rect">
            <a:avLst/>
          </a:prstGeom>
          <a:solidFill>
            <a:srgbClr val="FFC000"/>
          </a:solidFill>
        </p:spPr>
        <p:txBody>
          <a:bodyPr wrap="none">
            <a:spAutoFit/>
          </a:bodyPr>
          <a:lstStyle/>
          <a:p>
            <a:r>
              <a:rPr lang="es-EC" b="1" dirty="0" smtClean="0">
                <a:solidFill>
                  <a:srgbClr val="000000"/>
                </a:solidFill>
                <a:latin typeface="Times New Roman" panose="02020603050405020304" pitchFamily="18" charset="0"/>
              </a:rPr>
              <a:t>Medición de diámetro del tallo</a:t>
            </a:r>
            <a:endParaRPr lang="es-EC" dirty="0"/>
          </a:p>
        </p:txBody>
      </p:sp>
      <p:sp>
        <p:nvSpPr>
          <p:cNvPr id="16" name="Rectángulo 15"/>
          <p:cNvSpPr/>
          <p:nvPr/>
        </p:nvSpPr>
        <p:spPr>
          <a:xfrm>
            <a:off x="7046795" y="3961351"/>
            <a:ext cx="4168770" cy="369332"/>
          </a:xfrm>
          <a:prstGeom prst="rect">
            <a:avLst/>
          </a:prstGeom>
          <a:solidFill>
            <a:srgbClr val="FFC000"/>
          </a:solidFill>
        </p:spPr>
        <p:txBody>
          <a:bodyPr wrap="none">
            <a:spAutoFit/>
          </a:bodyPr>
          <a:lstStyle/>
          <a:p>
            <a:r>
              <a:rPr lang="es-EC" b="1" dirty="0" err="1" smtClean="0">
                <a:solidFill>
                  <a:srgbClr val="000000"/>
                </a:solidFill>
                <a:latin typeface="Times New Roman" panose="02020603050405020304" pitchFamily="18" charset="0"/>
              </a:rPr>
              <a:t>Evaluacion</a:t>
            </a:r>
            <a:r>
              <a:rPr lang="es-EC" b="1" dirty="0" smtClean="0">
                <a:solidFill>
                  <a:srgbClr val="000000"/>
                </a:solidFill>
                <a:latin typeface="Times New Roman" panose="02020603050405020304" pitchFamily="18" charset="0"/>
              </a:rPr>
              <a:t> de </a:t>
            </a:r>
            <a:r>
              <a:rPr lang="es-EC" b="1" dirty="0" err="1" smtClean="0">
                <a:solidFill>
                  <a:srgbClr val="000000"/>
                </a:solidFill>
                <a:latin typeface="Times New Roman" panose="02020603050405020304" pitchFamily="18" charset="0"/>
              </a:rPr>
              <a:t>cercospora</a:t>
            </a:r>
            <a:r>
              <a:rPr lang="es-EC" b="1" dirty="0" smtClean="0">
                <a:solidFill>
                  <a:srgbClr val="000000"/>
                </a:solidFill>
                <a:latin typeface="Times New Roman" panose="02020603050405020304" pitchFamily="18" charset="0"/>
              </a:rPr>
              <a:t> y </a:t>
            </a:r>
            <a:r>
              <a:rPr lang="es-EC" b="1" dirty="0" err="1" smtClean="0">
                <a:solidFill>
                  <a:srgbClr val="000000"/>
                </a:solidFill>
                <a:latin typeface="Times New Roman" panose="02020603050405020304" pitchFamily="18" charset="0"/>
              </a:rPr>
              <a:t>phytophtora</a:t>
            </a:r>
            <a:endParaRPr lang="es-EC" dirty="0"/>
          </a:p>
        </p:txBody>
      </p:sp>
    </p:spTree>
    <p:extLst>
      <p:ext uri="{BB962C8B-B14F-4D97-AF65-F5344CB8AC3E}">
        <p14:creationId xmlns:p14="http://schemas.microsoft.com/office/powerpoint/2010/main" val="3903341744"/>
      </p:ext>
    </p:extLst>
  </p:cSld>
  <p:clrMapOvr>
    <a:masterClrMapping/>
  </p:clrMapOvr>
  <p:transition spd="slow">
    <p:wip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pic>
        <p:nvPicPr>
          <p:cNvPr id="4" name="Imagen 3"/>
          <p:cNvPicPr/>
          <p:nvPr/>
        </p:nvPicPr>
        <p:blipFill>
          <a:blip r:embed="rId2"/>
          <a:stretch>
            <a:fillRect/>
          </a:stretch>
        </p:blipFill>
        <p:spPr>
          <a:xfrm>
            <a:off x="1378186" y="2515135"/>
            <a:ext cx="2688846" cy="2875731"/>
          </a:xfrm>
          <a:prstGeom prst="rect">
            <a:avLst/>
          </a:prstGeom>
        </p:spPr>
      </p:pic>
      <p:pic>
        <p:nvPicPr>
          <p:cNvPr id="5" name="Imagen 4"/>
          <p:cNvPicPr/>
          <p:nvPr/>
        </p:nvPicPr>
        <p:blipFill>
          <a:blip r:embed="rId3"/>
          <a:stretch>
            <a:fillRect/>
          </a:stretch>
        </p:blipFill>
        <p:spPr>
          <a:xfrm>
            <a:off x="4568749" y="2515135"/>
            <a:ext cx="6199334" cy="2875731"/>
          </a:xfrm>
          <a:prstGeom prst="rect">
            <a:avLst/>
          </a:prstGeom>
        </p:spPr>
      </p:pic>
      <p:sp>
        <p:nvSpPr>
          <p:cNvPr id="8" name="Rectángulo 7"/>
          <p:cNvSpPr/>
          <p:nvPr/>
        </p:nvSpPr>
        <p:spPr>
          <a:xfrm>
            <a:off x="3949662" y="1937152"/>
            <a:ext cx="4353636" cy="37819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800" b="1" dirty="0" smtClean="0">
                <a:solidFill>
                  <a:schemeClr val="tx1"/>
                </a:solidFill>
              </a:rPr>
              <a:t>Cosecha </a:t>
            </a:r>
            <a:endParaRPr lang="es-EC" sz="2800" b="1" dirty="0">
              <a:solidFill>
                <a:schemeClr val="tx1"/>
              </a:solidFill>
            </a:endParaRPr>
          </a:p>
        </p:txBody>
      </p:sp>
    </p:spTree>
    <p:extLst>
      <p:ext uri="{BB962C8B-B14F-4D97-AF65-F5344CB8AC3E}">
        <p14:creationId xmlns:p14="http://schemas.microsoft.com/office/powerpoint/2010/main" val="906434161"/>
      </p:ext>
    </p:extLst>
  </p:cSld>
  <p:clrMapOvr>
    <a:masterClrMapping/>
  </p:clrMapOvr>
  <p:transition spd="slow">
    <p:wip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22123" y="0"/>
            <a:ext cx="10058400" cy="1450757"/>
          </a:xfrm>
        </p:spPr>
        <p:txBody>
          <a:bodyPr/>
          <a:lstStyle/>
          <a:p>
            <a:pPr algn="ctr"/>
            <a:r>
              <a:rPr lang="es-ES" b="1" dirty="0">
                <a:solidFill>
                  <a:schemeClr val="tx1"/>
                </a:solidFill>
                <a:latin typeface="Times New Roman" panose="02020603050405020304" pitchFamily="18" charset="0"/>
                <a:cs typeface="Times New Roman" panose="02020603050405020304" pitchFamily="18" charset="0"/>
              </a:rPr>
              <a:t>RESULTADOS</a:t>
            </a:r>
            <a:endParaRPr lang="es-EC" dirty="0"/>
          </a:p>
        </p:txBody>
      </p:sp>
      <p:graphicFrame>
        <p:nvGraphicFramePr>
          <p:cNvPr id="4" name="Gráfico 3"/>
          <p:cNvGraphicFramePr/>
          <p:nvPr>
            <p:extLst>
              <p:ext uri="{D42A27DB-BD31-4B8C-83A1-F6EECF244321}">
                <p14:modId xmlns:p14="http://schemas.microsoft.com/office/powerpoint/2010/main" val="2578409882"/>
              </p:ext>
            </p:extLst>
          </p:nvPr>
        </p:nvGraphicFramePr>
        <p:xfrm>
          <a:off x="446370" y="1450757"/>
          <a:ext cx="4676775" cy="2762250"/>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826718" y="4261968"/>
            <a:ext cx="4632386" cy="415498"/>
          </a:xfrm>
          <a:prstGeom prst="rect">
            <a:avLst/>
          </a:prstGeom>
        </p:spPr>
        <p:txBody>
          <a:bodyPr wrap="square">
            <a:spAutoFit/>
          </a:bodyPr>
          <a:lstStyle/>
          <a:p>
            <a:pPr>
              <a:lnSpc>
                <a:spcPct val="150000"/>
              </a:lnSpc>
              <a:spcAft>
                <a:spcPts val="1000"/>
              </a:spcAft>
            </a:pPr>
            <a:r>
              <a:rPr lang="es-EC" sz="1400" dirty="0" smtClean="0">
                <a:latin typeface="Times New Roman" panose="02020603050405020304" pitchFamily="18" charset="0"/>
                <a:cs typeface="Times New Roman" panose="02020603050405020304" pitchFamily="18" charset="0"/>
              </a:rPr>
              <a:t>Figura 1. Prueba </a:t>
            </a:r>
            <a:r>
              <a:rPr lang="es-EC" sz="1400" dirty="0">
                <a:latin typeface="Times New Roman" panose="02020603050405020304" pitchFamily="18" charset="0"/>
                <a:cs typeface="Times New Roman" panose="02020603050405020304" pitchFamily="18" charset="0"/>
              </a:rPr>
              <a:t>de Duncan de la variable precocidad </a:t>
            </a:r>
            <a:endParaRPr lang="es-ES" sz="1400" i="1"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1458456093"/>
              </p:ext>
            </p:extLst>
          </p:nvPr>
        </p:nvGraphicFramePr>
        <p:xfrm>
          <a:off x="6349418" y="1450757"/>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5848035" y="4261968"/>
            <a:ext cx="6208734" cy="523220"/>
          </a:xfrm>
          <a:prstGeom prst="rect">
            <a:avLst/>
          </a:prstGeom>
        </p:spPr>
        <p:txBody>
          <a:bodyPr wrap="square">
            <a:spAutoFit/>
          </a:bodyPr>
          <a:lstStyle/>
          <a:p>
            <a:r>
              <a:rPr lang="es-EC" sz="1400" dirty="0" smtClean="0">
                <a:latin typeface="Times New Roman" panose="02020603050405020304" pitchFamily="18" charset="0"/>
                <a:ea typeface="Calibri" panose="020F0502020204030204" pitchFamily="34" charset="0"/>
                <a:cs typeface="Times New Roman" panose="02020603050405020304" pitchFamily="18" charset="0"/>
              </a:rPr>
              <a:t>  Figura 2 . Prueba </a:t>
            </a:r>
            <a:r>
              <a:rPr lang="es-EC" sz="1400" dirty="0">
                <a:latin typeface="Times New Roman" panose="02020603050405020304" pitchFamily="18" charset="0"/>
                <a:ea typeface="Calibri" panose="020F0502020204030204" pitchFamily="34" charset="0"/>
                <a:cs typeface="Times New Roman" panose="02020603050405020304" pitchFamily="18" charset="0"/>
              </a:rPr>
              <a:t>de Duncan para la variable diámetro de los tallos de las plantas de pimienta</a:t>
            </a:r>
            <a:endParaRPr lang="es-EC" sz="1400" dirty="0">
              <a:latin typeface="Times New Roman" panose="02020603050405020304" pitchFamily="18" charset="0"/>
              <a:cs typeface="Times New Roman" panose="02020603050405020304" pitchFamily="18" charset="0"/>
            </a:endParaRPr>
          </a:p>
        </p:txBody>
      </p:sp>
      <p:pic>
        <p:nvPicPr>
          <p:cNvPr id="10" name="Imagen 9"/>
          <p:cNvPicPr/>
          <p:nvPr/>
        </p:nvPicPr>
        <p:blipFill>
          <a:blip r:embed="rId4"/>
          <a:stretch>
            <a:fillRect/>
          </a:stretch>
        </p:blipFill>
        <p:spPr>
          <a:xfrm>
            <a:off x="2025890" y="4723633"/>
            <a:ext cx="1982439" cy="1990318"/>
          </a:xfrm>
          <a:prstGeom prst="rect">
            <a:avLst/>
          </a:prstGeom>
        </p:spPr>
      </p:pic>
      <p:pic>
        <p:nvPicPr>
          <p:cNvPr id="11" name="Imagen 10"/>
          <p:cNvPicPr/>
          <p:nvPr/>
        </p:nvPicPr>
        <p:blipFill>
          <a:blip r:embed="rId5"/>
          <a:stretch>
            <a:fillRect/>
          </a:stretch>
        </p:blipFill>
        <p:spPr>
          <a:xfrm>
            <a:off x="7690159" y="4801260"/>
            <a:ext cx="1879726" cy="1835063"/>
          </a:xfrm>
          <a:prstGeom prst="rect">
            <a:avLst/>
          </a:prstGeom>
        </p:spPr>
      </p:pic>
    </p:spTree>
    <p:extLst>
      <p:ext uri="{BB962C8B-B14F-4D97-AF65-F5344CB8AC3E}">
        <p14:creationId xmlns:p14="http://schemas.microsoft.com/office/powerpoint/2010/main" val="1940266725"/>
      </p:ext>
    </p:extLst>
  </p:cSld>
  <p:clrMapOvr>
    <a:masterClrMapping/>
  </p:clrMapOvr>
  <p:transition spd="slow">
    <p:wip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áfico 3"/>
          <p:cNvGraphicFramePr/>
          <p:nvPr>
            <p:extLst>
              <p:ext uri="{D42A27DB-BD31-4B8C-83A1-F6EECF244321}">
                <p14:modId xmlns:p14="http://schemas.microsoft.com/office/powerpoint/2010/main" val="3355091679"/>
              </p:ext>
            </p:extLst>
          </p:nvPr>
        </p:nvGraphicFramePr>
        <p:xfrm>
          <a:off x="395785" y="122831"/>
          <a:ext cx="5088355" cy="292721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563671" y="3111601"/>
            <a:ext cx="7073030" cy="523220"/>
          </a:xfrm>
          <a:prstGeom prst="rect">
            <a:avLst/>
          </a:prstGeom>
        </p:spPr>
        <p:txBody>
          <a:bodyPr wrap="square">
            <a:spAutoFit/>
          </a:bodyPr>
          <a:lstStyle/>
          <a:p>
            <a:pPr algn="ctr">
              <a:lnSpc>
                <a:spcPct val="200000"/>
              </a:lnSpc>
              <a:spcAft>
                <a:spcPts val="10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Figura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3 . prueba </a:t>
            </a:r>
            <a:r>
              <a:rPr lang="es-EC" sz="1400" dirty="0">
                <a:latin typeface="Times New Roman" panose="02020603050405020304" pitchFamily="18" charset="0"/>
                <a:ea typeface="Calibri" panose="020F0502020204030204" pitchFamily="34" charset="0"/>
                <a:cs typeface="Times New Roman" panose="02020603050405020304" pitchFamily="18" charset="0"/>
              </a:rPr>
              <a:t>de Duncan para Número de ramas </a:t>
            </a:r>
            <a:r>
              <a:rPr lang="es-EC" sz="1400" dirty="0" err="1">
                <a:latin typeface="Times New Roman" panose="02020603050405020304" pitchFamily="18" charset="0"/>
                <a:ea typeface="Calibri" panose="020F0502020204030204" pitchFamily="34" charset="0"/>
                <a:cs typeface="Times New Roman" panose="02020603050405020304" pitchFamily="18" charset="0"/>
              </a:rPr>
              <a:t>plagiotropicas</a:t>
            </a:r>
            <a:r>
              <a:rPr lang="es-EC" sz="1400" dirty="0">
                <a:latin typeface="Times New Roman" panose="02020603050405020304" pitchFamily="18" charset="0"/>
                <a:ea typeface="Calibri" panose="020F0502020204030204" pitchFamily="34" charset="0"/>
                <a:cs typeface="Times New Roman" panose="02020603050405020304" pitchFamily="18" charset="0"/>
              </a:rPr>
              <a:t> </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1812557538"/>
              </p:ext>
            </p:extLst>
          </p:nvPr>
        </p:nvGraphicFramePr>
        <p:xfrm>
          <a:off x="6509359" y="136479"/>
          <a:ext cx="4922678" cy="29058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6555844" y="3050045"/>
            <a:ext cx="4676280" cy="646331"/>
          </a:xfrm>
          <a:prstGeom prst="rect">
            <a:avLst/>
          </a:prstGeom>
        </p:spPr>
        <p:txBody>
          <a:bodyPr wrap="none">
            <a:spAutoFit/>
          </a:bodyPr>
          <a:lstStyle/>
          <a:p>
            <a:pPr algn="ctr">
              <a:lnSpc>
                <a:spcPct val="200000"/>
              </a:lnSpc>
              <a:spcAft>
                <a:spcPts val="10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Figura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4.  </a:t>
            </a:r>
            <a:r>
              <a:rPr lang="es-EC" sz="1400" dirty="0">
                <a:latin typeface="Times New Roman" panose="02020603050405020304" pitchFamily="18" charset="0"/>
                <a:ea typeface="Calibri" panose="020F0502020204030204" pitchFamily="34" charset="0"/>
                <a:cs typeface="Times New Roman" panose="02020603050405020304" pitchFamily="18" charset="0"/>
              </a:rPr>
              <a:t>prueba de Duncan para Numero de frutos por planta</a:t>
            </a:r>
            <a:r>
              <a:rPr lang="es-EC" dirty="0">
                <a:solidFill>
                  <a:srgbClr val="DDDDDD"/>
                </a:solidFill>
                <a:latin typeface="Times New Roman" panose="02020603050405020304" pitchFamily="18" charset="0"/>
                <a:ea typeface="Calibri" panose="020F0502020204030204" pitchFamily="34" charset="0"/>
                <a:cs typeface="Times New Roman" panose="02020603050405020304" pitchFamily="18" charset="0"/>
              </a:rPr>
              <a:t>.</a:t>
            </a:r>
            <a:endParaRPr lang="es-EC" sz="1100" b="1" dirty="0">
              <a:solidFill>
                <a:srgbClr val="DDDDDD"/>
              </a:solidFill>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13" name="Imagen 12"/>
          <p:cNvPicPr/>
          <p:nvPr/>
        </p:nvPicPr>
        <p:blipFill>
          <a:blip r:embed="rId4"/>
          <a:stretch>
            <a:fillRect/>
          </a:stretch>
        </p:blipFill>
        <p:spPr>
          <a:xfrm>
            <a:off x="1820954" y="3634821"/>
            <a:ext cx="2303780" cy="2788215"/>
          </a:xfrm>
          <a:prstGeom prst="rect">
            <a:avLst/>
          </a:prstGeom>
        </p:spPr>
      </p:pic>
      <p:pic>
        <p:nvPicPr>
          <p:cNvPr id="14" name="Imagen 13"/>
          <p:cNvPicPr/>
          <p:nvPr/>
        </p:nvPicPr>
        <p:blipFill>
          <a:blip r:embed="rId5"/>
          <a:stretch>
            <a:fillRect/>
          </a:stretch>
        </p:blipFill>
        <p:spPr>
          <a:xfrm>
            <a:off x="7121069" y="3835021"/>
            <a:ext cx="3235841" cy="2576580"/>
          </a:xfrm>
          <a:prstGeom prst="rect">
            <a:avLst/>
          </a:prstGeom>
        </p:spPr>
      </p:pic>
    </p:spTree>
    <p:extLst>
      <p:ext uri="{BB962C8B-B14F-4D97-AF65-F5344CB8AC3E}">
        <p14:creationId xmlns:p14="http://schemas.microsoft.com/office/powerpoint/2010/main" val="2587126541"/>
      </p:ext>
    </p:extLst>
  </p:cSld>
  <p:clrMapOvr>
    <a:masterClrMapping/>
  </p:clrMapOvr>
  <p:transition spd="slow">
    <p:wip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Gráfico 3"/>
          <p:cNvGraphicFramePr/>
          <p:nvPr>
            <p:extLst>
              <p:ext uri="{D42A27DB-BD31-4B8C-83A1-F6EECF244321}">
                <p14:modId xmlns:p14="http://schemas.microsoft.com/office/powerpoint/2010/main" val="1557762082"/>
              </p:ext>
            </p:extLst>
          </p:nvPr>
        </p:nvGraphicFramePr>
        <p:xfrm>
          <a:off x="699368" y="359341"/>
          <a:ext cx="4795381" cy="2893513"/>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333977" y="3225462"/>
            <a:ext cx="6609567" cy="523220"/>
          </a:xfrm>
          <a:prstGeom prst="rect">
            <a:avLst/>
          </a:prstGeom>
        </p:spPr>
        <p:txBody>
          <a:bodyPr wrap="square">
            <a:spAutoFit/>
          </a:bodyPr>
          <a:lstStyle/>
          <a:p>
            <a:pPr algn="ctr">
              <a:lnSpc>
                <a:spcPct val="200000"/>
              </a:lnSpc>
              <a:spcAft>
                <a:spcPts val="10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Figura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5.     </a:t>
            </a:r>
            <a:r>
              <a:rPr lang="es-EC" sz="1400" dirty="0">
                <a:latin typeface="Times New Roman" panose="02020603050405020304" pitchFamily="18" charset="0"/>
                <a:ea typeface="Calibri" panose="020F0502020204030204" pitchFamily="34" charset="0"/>
                <a:cs typeface="Times New Roman" panose="02020603050405020304" pitchFamily="18" charset="0"/>
              </a:rPr>
              <a:t>Prueba de Duncan para peso de los frutos en kilogramos </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Gráfico 5"/>
          <p:cNvGraphicFramePr/>
          <p:nvPr>
            <p:extLst>
              <p:ext uri="{D42A27DB-BD31-4B8C-83A1-F6EECF244321}">
                <p14:modId xmlns:p14="http://schemas.microsoft.com/office/powerpoint/2010/main" val="1496962367"/>
              </p:ext>
            </p:extLst>
          </p:nvPr>
        </p:nvGraphicFramePr>
        <p:xfrm>
          <a:off x="6188899" y="368563"/>
          <a:ext cx="4832962" cy="2925914"/>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ángulo 6"/>
          <p:cNvSpPr/>
          <p:nvPr/>
        </p:nvSpPr>
        <p:spPr>
          <a:xfrm>
            <a:off x="5407067" y="3225462"/>
            <a:ext cx="6221262" cy="523220"/>
          </a:xfrm>
          <a:prstGeom prst="rect">
            <a:avLst/>
          </a:prstGeom>
        </p:spPr>
        <p:txBody>
          <a:bodyPr wrap="square">
            <a:spAutoFit/>
          </a:bodyPr>
          <a:lstStyle/>
          <a:p>
            <a:pPr algn="ctr">
              <a:lnSpc>
                <a:spcPct val="200000"/>
              </a:lnSpc>
              <a:spcAft>
                <a:spcPts val="10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Figura </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6.    </a:t>
            </a:r>
            <a:r>
              <a:rPr lang="es-EC" sz="1400" dirty="0">
                <a:latin typeface="Times New Roman" panose="02020603050405020304" pitchFamily="18" charset="0"/>
                <a:ea typeface="Calibri" panose="020F0502020204030204" pitchFamily="34" charset="0"/>
                <a:cs typeface="Times New Roman" panose="02020603050405020304" pitchFamily="18" charset="0"/>
              </a:rPr>
              <a:t>Prueba de Duncan para Tiempo de podas entre los tutores.</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9" name="Imagen 8"/>
          <p:cNvPicPr>
            <a:picLocks noChangeAspect="1"/>
          </p:cNvPicPr>
          <p:nvPr/>
        </p:nvPicPr>
        <p:blipFill>
          <a:blip r:embed="rId4"/>
          <a:stretch>
            <a:fillRect/>
          </a:stretch>
        </p:blipFill>
        <p:spPr>
          <a:xfrm>
            <a:off x="6112751" y="3815611"/>
            <a:ext cx="5148147" cy="2126998"/>
          </a:xfrm>
          <a:prstGeom prst="rect">
            <a:avLst/>
          </a:prstGeom>
        </p:spPr>
      </p:pic>
      <p:pic>
        <p:nvPicPr>
          <p:cNvPr id="10" name="Imagen 9"/>
          <p:cNvPicPr>
            <a:picLocks noChangeAspect="1"/>
          </p:cNvPicPr>
          <p:nvPr/>
        </p:nvPicPr>
        <p:blipFill>
          <a:blip r:embed="rId5"/>
          <a:stretch>
            <a:fillRect/>
          </a:stretch>
        </p:blipFill>
        <p:spPr>
          <a:xfrm>
            <a:off x="1097280" y="3830181"/>
            <a:ext cx="3765637" cy="2282024"/>
          </a:xfrm>
          <a:prstGeom prst="rect">
            <a:avLst/>
          </a:prstGeom>
        </p:spPr>
      </p:pic>
    </p:spTree>
    <p:extLst>
      <p:ext uri="{BB962C8B-B14F-4D97-AF65-F5344CB8AC3E}">
        <p14:creationId xmlns:p14="http://schemas.microsoft.com/office/powerpoint/2010/main" val="3706940138"/>
      </p:ext>
    </p:extLst>
  </p:cSld>
  <p:clrMapOvr>
    <a:masterClrMapping/>
  </p:clrMapOvr>
  <p:transition spd="slow">
    <p:wip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graphicFrame>
        <p:nvGraphicFramePr>
          <p:cNvPr id="4" name="Gráfico 3"/>
          <p:cNvGraphicFramePr/>
          <p:nvPr>
            <p:extLst>
              <p:ext uri="{D42A27DB-BD31-4B8C-83A1-F6EECF244321}">
                <p14:modId xmlns:p14="http://schemas.microsoft.com/office/powerpoint/2010/main" val="3249515542"/>
              </p:ext>
            </p:extLst>
          </p:nvPr>
        </p:nvGraphicFramePr>
        <p:xfrm>
          <a:off x="708719" y="784645"/>
          <a:ext cx="4777682" cy="3396246"/>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ángulo 4"/>
          <p:cNvSpPr/>
          <p:nvPr/>
        </p:nvSpPr>
        <p:spPr>
          <a:xfrm>
            <a:off x="140031" y="4178844"/>
            <a:ext cx="6146104" cy="954107"/>
          </a:xfrm>
          <a:prstGeom prst="rect">
            <a:avLst/>
          </a:prstGeom>
        </p:spPr>
        <p:txBody>
          <a:bodyPr wrap="square">
            <a:spAutoFit/>
          </a:bodyPr>
          <a:lstStyle/>
          <a:p>
            <a:pPr algn="ctr">
              <a:lnSpc>
                <a:spcPct val="200000"/>
              </a:lnSpc>
              <a:spcAft>
                <a:spcPts val="1000"/>
              </a:spcAft>
            </a:pPr>
            <a:r>
              <a:rPr lang="es-EC" sz="1400" dirty="0">
                <a:latin typeface="Times New Roman" panose="02020603050405020304" pitchFamily="18" charset="0"/>
                <a:ea typeface="Calibri" panose="020F0502020204030204" pitchFamily="34" charset="0"/>
                <a:cs typeface="Times New Roman" panose="02020603050405020304" pitchFamily="18" charset="0"/>
              </a:rPr>
              <a:t>Figura 7</a:t>
            </a:r>
            <a:r>
              <a:rPr lang="es-EC" sz="1400" dirty="0" smtClean="0">
                <a:latin typeface="Times New Roman" panose="02020603050405020304" pitchFamily="18" charset="0"/>
                <a:ea typeface="Calibri" panose="020F0502020204030204" pitchFamily="34" charset="0"/>
                <a:cs typeface="Times New Roman" panose="02020603050405020304" pitchFamily="18" charset="0"/>
              </a:rPr>
              <a:t>.   </a:t>
            </a:r>
            <a:r>
              <a:rPr lang="es-EC" sz="1400" dirty="0">
                <a:latin typeface="Times New Roman" panose="02020603050405020304" pitchFamily="18" charset="0"/>
                <a:ea typeface="Calibri" panose="020F0502020204030204" pitchFamily="34" charset="0"/>
                <a:cs typeface="Times New Roman" panose="02020603050405020304" pitchFamily="18" charset="0"/>
              </a:rPr>
              <a:t>Prueba de Duncan para Incidencia de </a:t>
            </a:r>
            <a:r>
              <a:rPr lang="es-EC" sz="1400" i="1" dirty="0">
                <a:latin typeface="Times New Roman" panose="02020603050405020304" pitchFamily="18" charset="0"/>
                <a:ea typeface="Calibri" panose="020F0502020204030204" pitchFamily="34" charset="0"/>
                <a:cs typeface="Times New Roman" panose="02020603050405020304" pitchFamily="18" charset="0"/>
              </a:rPr>
              <a:t>(</a:t>
            </a:r>
            <a:r>
              <a:rPr lang="es-EC" sz="1400" i="1" dirty="0" err="1">
                <a:latin typeface="Times New Roman" panose="02020603050405020304" pitchFamily="18" charset="0"/>
                <a:ea typeface="Calibri" panose="020F0502020204030204" pitchFamily="34" charset="0"/>
                <a:cs typeface="Times New Roman" panose="02020603050405020304" pitchFamily="18" charset="0"/>
              </a:rPr>
              <a:t>Phytophthora</a:t>
            </a:r>
            <a:r>
              <a:rPr lang="es-EC" sz="1400" i="1" dirty="0">
                <a:latin typeface="Times New Roman" panose="02020603050405020304" pitchFamily="18" charset="0"/>
                <a:ea typeface="Calibri" panose="020F0502020204030204" pitchFamily="34" charset="0"/>
                <a:cs typeface="Times New Roman" panose="02020603050405020304" pitchFamily="18" charset="0"/>
              </a:rPr>
              <a:t> </a:t>
            </a:r>
            <a:r>
              <a:rPr lang="es-EC" sz="1400" i="1" dirty="0" err="1">
                <a:latin typeface="Times New Roman" panose="02020603050405020304" pitchFamily="18" charset="0"/>
                <a:ea typeface="Calibri" panose="020F0502020204030204" pitchFamily="34" charset="0"/>
                <a:cs typeface="Times New Roman" panose="02020603050405020304" pitchFamily="18" charset="0"/>
              </a:rPr>
              <a:t>capsici</a:t>
            </a:r>
            <a:r>
              <a:rPr lang="es-EC" sz="1400" dirty="0">
                <a:latin typeface="Times New Roman" panose="02020603050405020304" pitchFamily="18" charset="0"/>
                <a:ea typeface="Calibri" panose="020F0502020204030204" pitchFamily="34" charset="0"/>
                <a:cs typeface="Times New Roman" panose="02020603050405020304" pitchFamily="18" charset="0"/>
              </a:rPr>
              <a:t>) en las plantas de pimienta.</a:t>
            </a:r>
            <a:endParaRPr lang="es-EC" sz="1000" b="1" dirty="0">
              <a:effectLst/>
              <a:latin typeface="Calibri" panose="020F0502020204030204" pitchFamily="34" charset="0"/>
              <a:ea typeface="Calibri" panose="020F0502020204030204" pitchFamily="34" charset="0"/>
              <a:cs typeface="Times New Roman" panose="02020603050405020304" pitchFamily="18" charset="0"/>
            </a:endParaRPr>
          </a:p>
        </p:txBody>
      </p:sp>
      <p:pic>
        <p:nvPicPr>
          <p:cNvPr id="6" name="Imagen 5"/>
          <p:cNvPicPr>
            <a:picLocks noChangeAspect="1"/>
          </p:cNvPicPr>
          <p:nvPr/>
        </p:nvPicPr>
        <p:blipFill>
          <a:blip r:embed="rId3"/>
          <a:stretch>
            <a:fillRect/>
          </a:stretch>
        </p:blipFill>
        <p:spPr>
          <a:xfrm>
            <a:off x="6784930" y="494305"/>
            <a:ext cx="3736931" cy="5376137"/>
          </a:xfrm>
          <a:prstGeom prst="rect">
            <a:avLst/>
          </a:prstGeom>
        </p:spPr>
      </p:pic>
    </p:spTree>
    <p:extLst>
      <p:ext uri="{BB962C8B-B14F-4D97-AF65-F5344CB8AC3E}">
        <p14:creationId xmlns:p14="http://schemas.microsoft.com/office/powerpoint/2010/main" val="1805973885"/>
      </p:ext>
    </p:extLst>
  </p:cSld>
  <p:clrMapOvr>
    <a:masterClrMapping/>
  </p:clrMapOvr>
  <p:transition spd="slow">
    <p:wip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
            <a:ext cx="10058400" cy="801666"/>
          </a:xfrm>
        </p:spPr>
        <p:txBody>
          <a:bodyPr/>
          <a:lstStyle/>
          <a:p>
            <a:pPr algn="ctr"/>
            <a:r>
              <a:rPr lang="es-EC" b="1" dirty="0" smtClean="0">
                <a:solidFill>
                  <a:schemeClr val="tx1"/>
                </a:solidFill>
                <a:latin typeface="Times New Roman" panose="02020603050405020304" pitchFamily="18" charset="0"/>
                <a:cs typeface="Times New Roman" panose="02020603050405020304" pitchFamily="18" charset="0"/>
              </a:rPr>
              <a:t>ESTIMACIÓN DE COSTOS</a:t>
            </a:r>
            <a:endParaRPr lang="es-EC" b="1" dirty="0">
              <a:solidFill>
                <a:schemeClr val="tx1"/>
              </a:solidFill>
              <a:latin typeface="Times New Roman" panose="02020603050405020304" pitchFamily="18"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1838896083"/>
              </p:ext>
            </p:extLst>
          </p:nvPr>
        </p:nvGraphicFramePr>
        <p:xfrm>
          <a:off x="150312" y="685286"/>
          <a:ext cx="5862180" cy="6747285"/>
        </p:xfrm>
        <a:graphic>
          <a:graphicData uri="http://schemas.openxmlformats.org/drawingml/2006/table">
            <a:tbl>
              <a:tblPr firstRow="1" firstCol="1" bandRow="1">
                <a:tableStyleId>{5C22544A-7EE6-4342-B048-85BDC9FD1C3A}</a:tableStyleId>
              </a:tblPr>
              <a:tblGrid>
                <a:gridCol w="2180220"/>
                <a:gridCol w="976924"/>
                <a:gridCol w="976924"/>
                <a:gridCol w="873856"/>
                <a:gridCol w="854256"/>
              </a:tblGrid>
              <a:tr h="529365">
                <a:tc rowSpan="2">
                  <a:txBody>
                    <a:bodyPr/>
                    <a:lstStyle/>
                    <a:p>
                      <a:pPr algn="ctr">
                        <a:lnSpc>
                          <a:spcPct val="200000"/>
                        </a:lnSpc>
                        <a:spcAft>
                          <a:spcPts val="0"/>
                        </a:spcAft>
                      </a:pPr>
                      <a:r>
                        <a:rPr lang="es-EC" sz="1600" dirty="0">
                          <a:effectLst/>
                        </a:rPr>
                        <a:t>ACTIVIDADES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ctr"/>
                </a:tc>
                <a:tc gridSpan="4">
                  <a:txBody>
                    <a:bodyPr/>
                    <a:lstStyle/>
                    <a:p>
                      <a:pPr algn="ctr">
                        <a:lnSpc>
                          <a:spcPct val="200000"/>
                        </a:lnSpc>
                        <a:spcAft>
                          <a:spcPts val="0"/>
                        </a:spcAft>
                      </a:pPr>
                      <a:r>
                        <a:rPr lang="es-EC" sz="1600" dirty="0">
                          <a:effectLst/>
                        </a:rPr>
                        <a:t>tutores vegetales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hMerge="1">
                  <a:txBody>
                    <a:bodyPr/>
                    <a:lstStyle/>
                    <a:p>
                      <a:endParaRPr lang="es-EC"/>
                    </a:p>
                  </a:txBody>
                  <a:tcPr/>
                </a:tc>
                <a:tc hMerge="1">
                  <a:txBody>
                    <a:bodyPr/>
                    <a:lstStyle/>
                    <a:p>
                      <a:endParaRPr lang="es-EC"/>
                    </a:p>
                  </a:txBody>
                  <a:tcPr/>
                </a:tc>
                <a:tc hMerge="1">
                  <a:txBody>
                    <a:bodyPr/>
                    <a:lstStyle/>
                    <a:p>
                      <a:endParaRPr lang="es-EC"/>
                    </a:p>
                  </a:txBody>
                  <a:tcPr/>
                </a:tc>
              </a:tr>
              <a:tr h="1229206">
                <a:tc vMerge="1">
                  <a:txBody>
                    <a:bodyPr/>
                    <a:lstStyle/>
                    <a:p>
                      <a:endParaRPr lang="es-EC"/>
                    </a:p>
                  </a:txBody>
                  <a:tcPr/>
                </a:tc>
                <a:tc>
                  <a:txBody>
                    <a:bodyPr/>
                    <a:lstStyle/>
                    <a:p>
                      <a:pPr algn="ctr">
                        <a:lnSpc>
                          <a:spcPct val="200000"/>
                        </a:lnSpc>
                        <a:spcAft>
                          <a:spcPts val="0"/>
                        </a:spcAft>
                      </a:pPr>
                      <a:r>
                        <a:rPr lang="es-EC" sz="1200" dirty="0">
                          <a:effectLst/>
                        </a:rPr>
                        <a:t>Ovo (</a:t>
                      </a:r>
                      <a:r>
                        <a:rPr lang="es-EC" sz="1200" dirty="0" err="1">
                          <a:effectLst/>
                        </a:rPr>
                        <a:t>Spondias</a:t>
                      </a:r>
                      <a:r>
                        <a:rPr lang="es-EC" sz="1200" dirty="0">
                          <a:effectLst/>
                        </a:rPr>
                        <a:t> purpurea 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err="1">
                          <a:effectLst/>
                        </a:rPr>
                        <a:t>Gliricidia</a:t>
                      </a:r>
                      <a:r>
                        <a:rPr lang="es-EC" sz="1200" dirty="0">
                          <a:effectLst/>
                        </a:rPr>
                        <a:t> (</a:t>
                      </a:r>
                      <a:r>
                        <a:rPr lang="es-EC" sz="1200" dirty="0" err="1">
                          <a:effectLst/>
                        </a:rPr>
                        <a:t>Gliricidia</a:t>
                      </a:r>
                      <a:r>
                        <a:rPr lang="es-EC" sz="1200" dirty="0">
                          <a:effectLst/>
                        </a:rPr>
                        <a:t> </a:t>
                      </a:r>
                      <a:r>
                        <a:rPr lang="es-EC" sz="1200" dirty="0" err="1">
                          <a:effectLst/>
                        </a:rPr>
                        <a:t>sepium</a:t>
                      </a:r>
                      <a:r>
                        <a:rPr lang="es-EC" sz="1200" dirty="0">
                          <a:effectLst/>
                        </a:rPr>
                        <a:t> L.)</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Caraca (Erythrina speciosa L.)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ctr"/>
                </a:tc>
                <a:tc>
                  <a:txBody>
                    <a:bodyPr/>
                    <a:lstStyle/>
                    <a:p>
                      <a:pPr algn="ctr">
                        <a:lnSpc>
                          <a:spcPct val="200000"/>
                        </a:lnSpc>
                        <a:spcAft>
                          <a:spcPts val="0"/>
                        </a:spcAft>
                      </a:pPr>
                      <a:r>
                        <a:rPr lang="es-EC" sz="1200">
                          <a:effectLst/>
                        </a:rPr>
                        <a:t>Pestañita (polyscias guilfoyle W.Bull.)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r>
              <a:tr h="216588">
                <a:tc>
                  <a:txBody>
                    <a:bodyPr/>
                    <a:lstStyle/>
                    <a:p>
                      <a:pPr algn="l">
                        <a:lnSpc>
                          <a:spcPct val="200000"/>
                        </a:lnSpc>
                        <a:spcAft>
                          <a:spcPts val="0"/>
                        </a:spcAft>
                      </a:pPr>
                      <a:r>
                        <a:rPr lang="es-EC" sz="1200">
                          <a:effectLst/>
                        </a:rPr>
                        <a:t>delimitación terreno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r>
              <a:tr h="214083">
                <a:tc>
                  <a:txBody>
                    <a:bodyPr/>
                    <a:lstStyle/>
                    <a:p>
                      <a:pPr algn="l">
                        <a:lnSpc>
                          <a:spcPct val="200000"/>
                        </a:lnSpc>
                        <a:spcAft>
                          <a:spcPts val="0"/>
                        </a:spcAft>
                      </a:pPr>
                      <a:r>
                        <a:rPr lang="es-EC" sz="1200">
                          <a:effectLst/>
                        </a:rPr>
                        <a:t>preparación terreno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r>
              <a:tr h="286734">
                <a:tc>
                  <a:txBody>
                    <a:bodyPr/>
                    <a:lstStyle/>
                    <a:p>
                      <a:pPr algn="l">
                        <a:lnSpc>
                          <a:spcPct val="200000"/>
                        </a:lnSpc>
                        <a:spcAft>
                          <a:spcPts val="0"/>
                        </a:spcAft>
                      </a:pPr>
                      <a:r>
                        <a:rPr lang="es-EC" sz="1200">
                          <a:effectLst/>
                        </a:rPr>
                        <a:t>Compra de tutores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960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640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480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480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r>
              <a:tr h="246651">
                <a:tc>
                  <a:txBody>
                    <a:bodyPr/>
                    <a:lstStyle/>
                    <a:p>
                      <a:pPr algn="l">
                        <a:lnSpc>
                          <a:spcPct val="200000"/>
                        </a:lnSpc>
                        <a:spcAft>
                          <a:spcPts val="0"/>
                        </a:spcAft>
                      </a:pPr>
                      <a:r>
                        <a:rPr lang="es-EC" sz="1200">
                          <a:effectLst/>
                        </a:rPr>
                        <a:t>transporte de tutores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10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10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r>
              <a:tr h="231619">
                <a:tc>
                  <a:txBody>
                    <a:bodyPr/>
                    <a:lstStyle/>
                    <a:p>
                      <a:pPr algn="l">
                        <a:lnSpc>
                          <a:spcPct val="200000"/>
                        </a:lnSpc>
                        <a:spcAft>
                          <a:spcPts val="0"/>
                        </a:spcAft>
                      </a:pPr>
                      <a:r>
                        <a:rPr lang="es-EC" sz="1200">
                          <a:effectLst/>
                        </a:rPr>
                        <a:t>Siembra de tutores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80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80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80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80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r>
              <a:tr h="204062">
                <a:tc>
                  <a:txBody>
                    <a:bodyPr/>
                    <a:lstStyle/>
                    <a:p>
                      <a:pPr algn="l">
                        <a:lnSpc>
                          <a:spcPct val="200000"/>
                        </a:lnSpc>
                        <a:spcAft>
                          <a:spcPts val="0"/>
                        </a:spcAft>
                      </a:pPr>
                      <a:r>
                        <a:rPr lang="es-EC" sz="1200">
                          <a:effectLst/>
                        </a:rPr>
                        <a:t>resiembra tutores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r>
              <a:tr h="452077">
                <a:tc>
                  <a:txBody>
                    <a:bodyPr/>
                    <a:lstStyle/>
                    <a:p>
                      <a:pPr algn="l">
                        <a:lnSpc>
                          <a:spcPct val="200000"/>
                        </a:lnSpc>
                        <a:spcAft>
                          <a:spcPts val="0"/>
                        </a:spcAft>
                      </a:pPr>
                      <a:r>
                        <a:rPr lang="es-EC" sz="1200">
                          <a:effectLst/>
                        </a:rPr>
                        <a:t>ahoyado para plantas de pimienta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r>
              <a:tr h="234124">
                <a:tc>
                  <a:txBody>
                    <a:bodyPr/>
                    <a:lstStyle/>
                    <a:p>
                      <a:pPr algn="l">
                        <a:lnSpc>
                          <a:spcPct val="200000"/>
                        </a:lnSpc>
                        <a:spcAft>
                          <a:spcPts val="0"/>
                        </a:spcAft>
                      </a:pPr>
                      <a:r>
                        <a:rPr lang="es-EC" sz="1200" dirty="0">
                          <a:effectLst/>
                        </a:rPr>
                        <a:t>transporte plantas de pimienta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r>
              <a:tr h="231619">
                <a:tc>
                  <a:txBody>
                    <a:bodyPr/>
                    <a:lstStyle/>
                    <a:p>
                      <a:pPr algn="l">
                        <a:lnSpc>
                          <a:spcPct val="200000"/>
                        </a:lnSpc>
                        <a:spcAft>
                          <a:spcPts val="0"/>
                        </a:spcAft>
                      </a:pPr>
                      <a:r>
                        <a:rPr lang="es-EC" sz="1200">
                          <a:effectLst/>
                        </a:rPr>
                        <a:t>siembra y fertilización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25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25</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r>
              <a:tr h="216588">
                <a:tc>
                  <a:txBody>
                    <a:bodyPr/>
                    <a:lstStyle/>
                    <a:p>
                      <a:pPr algn="l">
                        <a:lnSpc>
                          <a:spcPct val="200000"/>
                        </a:lnSpc>
                        <a:spcAft>
                          <a:spcPts val="0"/>
                        </a:spcAft>
                      </a:pPr>
                      <a:r>
                        <a:rPr lang="es-EC" sz="1200">
                          <a:effectLst/>
                        </a:rPr>
                        <a:t>resiembra </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r>
              <a:tr h="163979">
                <a:tc>
                  <a:txBody>
                    <a:bodyPr/>
                    <a:lstStyle/>
                    <a:p>
                      <a:pPr algn="l">
                        <a:lnSpc>
                          <a:spcPct val="200000"/>
                        </a:lnSpc>
                        <a:spcAft>
                          <a:spcPts val="0"/>
                        </a:spcAft>
                      </a:pPr>
                      <a:r>
                        <a:rPr lang="es-EC" sz="1200">
                          <a:effectLst/>
                        </a:rPr>
                        <a:t>tutorado</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40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r>
              <a:tr h="324043">
                <a:tc>
                  <a:txBody>
                    <a:bodyPr/>
                    <a:lstStyle/>
                    <a:p>
                      <a:pPr algn="l">
                        <a:lnSpc>
                          <a:spcPct val="200000"/>
                        </a:lnSpc>
                        <a:spcAft>
                          <a:spcPts val="0"/>
                        </a:spcAft>
                      </a:pPr>
                      <a:r>
                        <a:rPr lang="es-EC" sz="1200" dirty="0">
                          <a:effectLst/>
                        </a:rPr>
                        <a:t>control plagas y enfermedades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a:effectLst/>
                        </a:rPr>
                        <a:t>220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c>
                  <a:txBody>
                    <a:bodyPr/>
                    <a:lstStyle/>
                    <a:p>
                      <a:pPr algn="ctr">
                        <a:lnSpc>
                          <a:spcPct val="200000"/>
                        </a:lnSpc>
                        <a:spcAft>
                          <a:spcPts val="0"/>
                        </a:spcAft>
                      </a:pPr>
                      <a:r>
                        <a:rPr lang="es-EC" sz="1200" dirty="0">
                          <a:effectLst/>
                        </a:rPr>
                        <a:t>220</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15754" marR="15754" marT="0" marB="0" anchor="b"/>
                </a:tc>
              </a:tr>
            </a:tbl>
          </a:graphicData>
        </a:graphic>
      </p:graphicFrame>
      <p:graphicFrame>
        <p:nvGraphicFramePr>
          <p:cNvPr id="8" name="Tabla 7"/>
          <p:cNvGraphicFramePr>
            <a:graphicFrameLocks noGrp="1"/>
          </p:cNvGraphicFramePr>
          <p:nvPr>
            <p:extLst>
              <p:ext uri="{D42A27DB-BD31-4B8C-83A1-F6EECF244321}">
                <p14:modId xmlns:p14="http://schemas.microsoft.com/office/powerpoint/2010/main" val="4103406601"/>
              </p:ext>
            </p:extLst>
          </p:nvPr>
        </p:nvGraphicFramePr>
        <p:xfrm>
          <a:off x="6636325" y="1172619"/>
          <a:ext cx="4565757" cy="5146294"/>
        </p:xfrm>
        <a:graphic>
          <a:graphicData uri="http://schemas.openxmlformats.org/drawingml/2006/table">
            <a:tbl>
              <a:tblPr firstRow="1" firstCol="1" bandRow="1">
                <a:tableStyleId>{5C22544A-7EE6-4342-B048-85BDC9FD1C3A}</a:tableStyleId>
              </a:tblPr>
              <a:tblGrid>
                <a:gridCol w="1716203"/>
                <a:gridCol w="720228"/>
                <a:gridCol w="769006"/>
                <a:gridCol w="687875"/>
                <a:gridCol w="672445"/>
              </a:tblGrid>
              <a:tr h="286698">
                <a:tc>
                  <a:txBody>
                    <a:bodyPr/>
                    <a:lstStyle/>
                    <a:p>
                      <a:pPr algn="ctr">
                        <a:lnSpc>
                          <a:spcPct val="200000"/>
                        </a:lnSpc>
                        <a:spcAft>
                          <a:spcPts val="0"/>
                        </a:spcAft>
                      </a:pPr>
                      <a:r>
                        <a:rPr lang="es-EC" sz="1200" dirty="0">
                          <a:effectLst/>
                        </a:rPr>
                        <a:t>control de malezas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360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360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360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360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r>
              <a:tr h="286698">
                <a:tc>
                  <a:txBody>
                    <a:bodyPr/>
                    <a:lstStyle/>
                    <a:p>
                      <a:pPr algn="ctr">
                        <a:lnSpc>
                          <a:spcPct val="200000"/>
                        </a:lnSpc>
                        <a:spcAft>
                          <a:spcPts val="0"/>
                        </a:spcAft>
                      </a:pPr>
                      <a:r>
                        <a:rPr lang="es-EC" sz="1200" dirty="0">
                          <a:effectLst/>
                        </a:rPr>
                        <a:t>aplicación de fertilizante</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r>
              <a:tr h="286698">
                <a:tc>
                  <a:txBody>
                    <a:bodyPr/>
                    <a:lstStyle/>
                    <a:p>
                      <a:pPr algn="ctr">
                        <a:lnSpc>
                          <a:spcPct val="200000"/>
                        </a:lnSpc>
                        <a:spcAft>
                          <a:spcPts val="0"/>
                        </a:spcAft>
                      </a:pPr>
                      <a:r>
                        <a:rPr lang="es-EC" sz="1200">
                          <a:effectLst/>
                        </a:rPr>
                        <a:t>poda tutores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442,42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570,68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404,15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362,73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r>
              <a:tr h="147828">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r>
              <a:tr h="286698">
                <a:tc>
                  <a:txBody>
                    <a:bodyPr/>
                    <a:lstStyle/>
                    <a:p>
                      <a:pPr algn="ctr">
                        <a:lnSpc>
                          <a:spcPct val="200000"/>
                        </a:lnSpc>
                        <a:spcAft>
                          <a:spcPts val="0"/>
                        </a:spcAft>
                      </a:pPr>
                      <a:r>
                        <a:rPr lang="es-EC" sz="1200">
                          <a:effectLst/>
                        </a:rPr>
                        <a:t>subtotal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2372,42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2170,68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1854,15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1802,73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r>
              <a:tr h="286698">
                <a:tc>
                  <a:txBody>
                    <a:bodyPr/>
                    <a:lstStyle/>
                    <a:p>
                      <a:pPr algn="ctr">
                        <a:lnSpc>
                          <a:spcPct val="200000"/>
                        </a:lnSpc>
                        <a:spcAft>
                          <a:spcPts val="0"/>
                        </a:spcAft>
                      </a:pPr>
                      <a:r>
                        <a:rPr lang="es-EC" sz="1200">
                          <a:effectLst/>
                        </a:rPr>
                        <a:t>INSUMOS</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r>
              <a:tr h="328003">
                <a:tc>
                  <a:txBody>
                    <a:bodyPr/>
                    <a:lstStyle/>
                    <a:p>
                      <a:pPr algn="ctr">
                        <a:lnSpc>
                          <a:spcPct val="200000"/>
                        </a:lnSpc>
                        <a:spcAft>
                          <a:spcPts val="0"/>
                        </a:spcAft>
                      </a:pPr>
                      <a:r>
                        <a:rPr lang="es-EC" sz="1200">
                          <a:effectLst/>
                        </a:rPr>
                        <a:t>fertilización</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500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500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500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500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r>
              <a:tr h="375781">
                <a:tc>
                  <a:txBody>
                    <a:bodyPr/>
                    <a:lstStyle/>
                    <a:p>
                      <a:pPr algn="ctr">
                        <a:lnSpc>
                          <a:spcPct val="200000"/>
                        </a:lnSpc>
                        <a:spcAft>
                          <a:spcPts val="0"/>
                        </a:spcAft>
                      </a:pPr>
                      <a:r>
                        <a:rPr lang="es-EC" sz="1200">
                          <a:effectLst/>
                        </a:rPr>
                        <a:t>Propamocarb más fosetyl de aluminio (Prevalor)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r>
              <a:tr h="286698">
                <a:tc>
                  <a:txBody>
                    <a:bodyPr/>
                    <a:lstStyle/>
                    <a:p>
                      <a:pPr algn="ctr">
                        <a:lnSpc>
                          <a:spcPct val="200000"/>
                        </a:lnSpc>
                        <a:spcAft>
                          <a:spcPts val="0"/>
                        </a:spcAft>
                      </a:pPr>
                      <a:r>
                        <a:rPr lang="es-EC" sz="1200">
                          <a:effectLst/>
                        </a:rPr>
                        <a:t>fosetyl 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20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r>
              <a:tr h="286698">
                <a:tc>
                  <a:txBody>
                    <a:bodyPr/>
                    <a:lstStyle/>
                    <a:p>
                      <a:pPr algn="ctr">
                        <a:lnSpc>
                          <a:spcPct val="200000"/>
                        </a:lnSpc>
                        <a:spcAft>
                          <a:spcPts val="0"/>
                        </a:spcAft>
                      </a:pPr>
                      <a:r>
                        <a:rPr lang="es-EC" sz="1200">
                          <a:effectLst/>
                        </a:rPr>
                        <a:t>fertilizante foliar</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48</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r>
              <a:tr h="286698">
                <a:tc>
                  <a:txBody>
                    <a:bodyPr/>
                    <a:lstStyle/>
                    <a:p>
                      <a:pPr algn="ctr">
                        <a:lnSpc>
                          <a:spcPct val="200000"/>
                        </a:lnSpc>
                        <a:spcAft>
                          <a:spcPts val="0"/>
                        </a:spcAft>
                      </a:pPr>
                      <a:r>
                        <a:rPr lang="es-EC" sz="1200">
                          <a:effectLst/>
                        </a:rPr>
                        <a:t>plantas pimienta</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777,7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777,7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777,7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777,7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r>
              <a:tr h="147828">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107000"/>
                        </a:lnSpc>
                      </a:pPr>
                      <a:endParaRPr lang="es-EC" sz="1200">
                        <a:effectLst/>
                        <a:latin typeface="Calibri" panose="020F0502020204030204" pitchFamily="34" charset="0"/>
                        <a:cs typeface="Times New Roman" panose="02020603050405020304" pitchFamily="18" charset="0"/>
                      </a:endParaRPr>
                    </a:p>
                  </a:txBody>
                  <a:tcPr marL="34842" marR="34842" marT="0" marB="0" anchor="b"/>
                </a:tc>
              </a:tr>
              <a:tr h="286698">
                <a:tc>
                  <a:txBody>
                    <a:bodyPr/>
                    <a:lstStyle/>
                    <a:p>
                      <a:pPr algn="ctr">
                        <a:lnSpc>
                          <a:spcPct val="200000"/>
                        </a:lnSpc>
                        <a:spcAft>
                          <a:spcPts val="0"/>
                        </a:spcAft>
                      </a:pPr>
                      <a:r>
                        <a:rPr lang="es-EC" sz="1200">
                          <a:effectLst/>
                        </a:rPr>
                        <a:t>subtotal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1385,70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1385,70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1385,70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a:effectLst/>
                        </a:rPr>
                        <a:t>1385,70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r>
              <a:tr h="286698">
                <a:tc>
                  <a:txBody>
                    <a:bodyPr/>
                    <a:lstStyle/>
                    <a:p>
                      <a:pPr algn="ctr">
                        <a:lnSpc>
                          <a:spcPct val="200000"/>
                        </a:lnSpc>
                        <a:spcAft>
                          <a:spcPts val="0"/>
                        </a:spcAft>
                      </a:pPr>
                      <a:r>
                        <a:rPr lang="es-EC" sz="1200">
                          <a:effectLst/>
                        </a:rPr>
                        <a:t>TOTAL</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b="1" dirty="0">
                          <a:effectLst/>
                        </a:rPr>
                        <a:t>3758,12</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b="1" dirty="0">
                          <a:effectLst/>
                        </a:rPr>
                        <a:t>3556,38</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b="1" dirty="0">
                          <a:effectLst/>
                        </a:rPr>
                        <a:t>3239,85</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c>
                  <a:txBody>
                    <a:bodyPr/>
                    <a:lstStyle/>
                    <a:p>
                      <a:pPr algn="ctr">
                        <a:lnSpc>
                          <a:spcPct val="200000"/>
                        </a:lnSpc>
                        <a:spcAft>
                          <a:spcPts val="0"/>
                        </a:spcAft>
                      </a:pPr>
                      <a:r>
                        <a:rPr lang="es-EC" sz="1200" b="1" dirty="0">
                          <a:effectLst/>
                        </a:rPr>
                        <a:t>3188,43</a:t>
                      </a:r>
                      <a:endParaRPr lang="es-EC" sz="1200" b="1"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34842" marR="34842" marT="0" marB="0" anchor="b"/>
                </a:tc>
              </a:tr>
            </a:tbl>
          </a:graphicData>
        </a:graphic>
      </p:graphicFrame>
      <p:sp>
        <p:nvSpPr>
          <p:cNvPr id="9" name="Elipse 8"/>
          <p:cNvSpPr/>
          <p:nvPr/>
        </p:nvSpPr>
        <p:spPr>
          <a:xfrm>
            <a:off x="8325135" y="1919287"/>
            <a:ext cx="2947916" cy="39578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Elipse 9"/>
          <p:cNvSpPr/>
          <p:nvPr/>
        </p:nvSpPr>
        <p:spPr>
          <a:xfrm>
            <a:off x="8325135" y="5920885"/>
            <a:ext cx="1446663" cy="423080"/>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729080743"/>
      </p:ext>
    </p:extLst>
  </p:cSld>
  <p:clrMapOvr>
    <a:masterClrMapping/>
  </p:clrMapOvr>
  <p:transition spd="slow">
    <p:wip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47176" y="161343"/>
            <a:ext cx="10058400" cy="1450757"/>
          </a:xfrm>
        </p:spPr>
        <p:txBody>
          <a:bodyPr/>
          <a:lstStyle/>
          <a:p>
            <a:endParaRPr lang="es-EC" dirty="0"/>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3164821789"/>
              </p:ext>
            </p:extLst>
          </p:nvPr>
        </p:nvGraphicFramePr>
        <p:xfrm>
          <a:off x="3839412" y="1613764"/>
          <a:ext cx="7552080" cy="4753062"/>
        </p:xfrm>
        <a:graphic>
          <a:graphicData uri="http://schemas.openxmlformats.org/drawingml/2006/table">
            <a:tbl>
              <a:tblPr firstRow="1" firstCol="1" bandRow="1">
                <a:tableStyleId>{5C22544A-7EE6-4342-B048-85BDC9FD1C3A}</a:tableStyleId>
              </a:tblPr>
              <a:tblGrid>
                <a:gridCol w="2055500"/>
                <a:gridCol w="1023666"/>
                <a:gridCol w="1201003"/>
                <a:gridCol w="984351"/>
                <a:gridCol w="1008223"/>
                <a:gridCol w="1279337"/>
              </a:tblGrid>
              <a:tr h="1339302">
                <a:tc>
                  <a:txBody>
                    <a:bodyPr/>
                    <a:lstStyle/>
                    <a:p>
                      <a:pPr algn="ctr">
                        <a:lnSpc>
                          <a:spcPct val="200000"/>
                        </a:lnSpc>
                        <a:spcAft>
                          <a:spcPts val="0"/>
                        </a:spcAft>
                      </a:pPr>
                      <a:r>
                        <a:rPr lang="es-EC" sz="2000" dirty="0" smtClean="0">
                          <a:effectLst/>
                        </a:rPr>
                        <a:t>Especie</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ctr"/>
                </a:tc>
                <a:tc>
                  <a:txBody>
                    <a:bodyPr/>
                    <a:lstStyle/>
                    <a:p>
                      <a:pPr algn="ctr">
                        <a:lnSpc>
                          <a:spcPct val="200000"/>
                        </a:lnSpc>
                        <a:spcAft>
                          <a:spcPts val="0"/>
                        </a:spcAft>
                      </a:pPr>
                      <a:r>
                        <a:rPr lang="es-EC" sz="1400">
                          <a:effectLst/>
                        </a:rPr>
                        <a:t>rendimiento (kg/ha)</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costos totales de producción</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ingreso total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dirty="0">
                          <a:effectLst/>
                        </a:rPr>
                        <a:t>beneficio neto/ha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relación beneficio- costo</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r>
              <a:tr h="694285">
                <a:tc>
                  <a:txBody>
                    <a:bodyPr/>
                    <a:lstStyle/>
                    <a:p>
                      <a:pPr algn="ctr">
                        <a:lnSpc>
                          <a:spcPct val="200000"/>
                        </a:lnSpc>
                        <a:spcAft>
                          <a:spcPts val="0"/>
                        </a:spcAft>
                      </a:pPr>
                      <a:r>
                        <a:rPr lang="es-EC" sz="1400">
                          <a:effectLst/>
                        </a:rPr>
                        <a:t>Ovo (Spondias purpurea 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1348,67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3758,12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97,960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-3660,16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dirty="0">
                          <a:effectLst/>
                        </a:rPr>
                        <a:t>-0,97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r>
              <a:tr h="694285">
                <a:tc>
                  <a:txBody>
                    <a:bodyPr/>
                    <a:lstStyle/>
                    <a:p>
                      <a:pPr algn="ctr">
                        <a:lnSpc>
                          <a:spcPct val="200000"/>
                        </a:lnSpc>
                        <a:spcAft>
                          <a:spcPts val="0"/>
                        </a:spcAft>
                      </a:pPr>
                      <a:r>
                        <a:rPr lang="es-EC" sz="1400">
                          <a:effectLst/>
                        </a:rPr>
                        <a:t>Gliricidia (Gliricidia sepium L.)</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2227,00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ctr"/>
                </a:tc>
                <a:tc>
                  <a:txBody>
                    <a:bodyPr/>
                    <a:lstStyle/>
                    <a:p>
                      <a:pPr algn="ctr">
                        <a:lnSpc>
                          <a:spcPct val="200000"/>
                        </a:lnSpc>
                        <a:spcAft>
                          <a:spcPts val="0"/>
                        </a:spcAft>
                      </a:pPr>
                      <a:r>
                        <a:rPr lang="es-EC" sz="1400">
                          <a:effectLst/>
                        </a:rPr>
                        <a:t>3556,38</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161,34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-3395,04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-0,95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r>
              <a:tr h="694285">
                <a:tc>
                  <a:txBody>
                    <a:bodyPr/>
                    <a:lstStyle/>
                    <a:p>
                      <a:pPr algn="ctr">
                        <a:lnSpc>
                          <a:spcPct val="200000"/>
                        </a:lnSpc>
                        <a:spcAft>
                          <a:spcPts val="0"/>
                        </a:spcAft>
                      </a:pPr>
                      <a:r>
                        <a:rPr lang="es-EC" sz="1400">
                          <a:effectLst/>
                        </a:rPr>
                        <a:t>Caraca (Erythrina speciosa L.)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ctr"/>
                </a:tc>
                <a:tc>
                  <a:txBody>
                    <a:bodyPr/>
                    <a:lstStyle/>
                    <a:p>
                      <a:pPr algn="ctr">
                        <a:lnSpc>
                          <a:spcPct val="200000"/>
                        </a:lnSpc>
                        <a:spcAft>
                          <a:spcPts val="0"/>
                        </a:spcAft>
                      </a:pPr>
                      <a:r>
                        <a:rPr lang="es-EC" sz="1400">
                          <a:effectLst/>
                        </a:rPr>
                        <a:t>3496,33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3239,85</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253,54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-2986,31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-0,92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r>
              <a:tr h="694285">
                <a:tc>
                  <a:txBody>
                    <a:bodyPr/>
                    <a:lstStyle/>
                    <a:p>
                      <a:pPr algn="ctr">
                        <a:lnSpc>
                          <a:spcPct val="200000"/>
                        </a:lnSpc>
                        <a:spcAft>
                          <a:spcPts val="0"/>
                        </a:spcAft>
                      </a:pPr>
                      <a:r>
                        <a:rPr lang="es-EC" sz="1400">
                          <a:effectLst/>
                        </a:rPr>
                        <a:t>Pestañita (polyscias guilfoyle W.Bull.) </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1122,00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3188,43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dirty="0">
                          <a:effectLst/>
                        </a:rPr>
                        <a:t>81,49</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a:effectLst/>
                        </a:rPr>
                        <a:t>-3106,94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c>
                  <a:txBody>
                    <a:bodyPr/>
                    <a:lstStyle/>
                    <a:p>
                      <a:pPr algn="ctr">
                        <a:lnSpc>
                          <a:spcPct val="200000"/>
                        </a:lnSpc>
                        <a:spcAft>
                          <a:spcPts val="0"/>
                        </a:spcAft>
                      </a:pPr>
                      <a:r>
                        <a:rPr lang="es-EC" sz="1400" dirty="0">
                          <a:effectLst/>
                        </a:rPr>
                        <a:t>-0,97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43" marR="44443" marT="0" marB="0" anchor="b"/>
                </a:tc>
              </a:tr>
            </a:tbl>
          </a:graphicData>
        </a:graphic>
      </p:graphicFrame>
      <p:sp>
        <p:nvSpPr>
          <p:cNvPr id="6" name="Elipse 5"/>
          <p:cNvSpPr/>
          <p:nvPr/>
        </p:nvSpPr>
        <p:spPr>
          <a:xfrm>
            <a:off x="7093228" y="5063320"/>
            <a:ext cx="900752" cy="51861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7" name="Grupo 6"/>
          <p:cNvGrpSpPr/>
          <p:nvPr/>
        </p:nvGrpSpPr>
        <p:grpSpPr>
          <a:xfrm>
            <a:off x="556146" y="2522612"/>
            <a:ext cx="2883089" cy="2540708"/>
            <a:chOff x="9932158" y="-8270"/>
            <a:chExt cx="2259842" cy="1546916"/>
          </a:xfrm>
        </p:grpSpPr>
        <p:pic>
          <p:nvPicPr>
            <p:cNvPr id="8" name="Imagen 7"/>
            <p:cNvPicPr>
              <a:picLocks noChangeAspect="1"/>
            </p:cNvPicPr>
            <p:nvPr/>
          </p:nvPicPr>
          <p:blipFill>
            <a:blip r:embed="rId2"/>
            <a:stretch>
              <a:fillRect/>
            </a:stretch>
          </p:blipFill>
          <p:spPr>
            <a:xfrm>
              <a:off x="9932158" y="-8270"/>
              <a:ext cx="2259842" cy="1546916"/>
            </a:xfrm>
            <a:prstGeom prst="rect">
              <a:avLst/>
            </a:prstGeom>
          </p:spPr>
        </p:pic>
        <p:sp>
          <p:nvSpPr>
            <p:cNvPr id="9" name="Elipse 8"/>
            <p:cNvSpPr/>
            <p:nvPr/>
          </p:nvSpPr>
          <p:spPr>
            <a:xfrm>
              <a:off x="10452820" y="396698"/>
              <a:ext cx="1405720" cy="535357"/>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2400" b="1" dirty="0" smtClean="0"/>
                <a:t>$0,75</a:t>
              </a:r>
              <a:endParaRPr lang="es-EC" sz="2400" b="1" dirty="0"/>
            </a:p>
          </p:txBody>
        </p:sp>
      </p:grpSp>
      <p:sp>
        <p:nvSpPr>
          <p:cNvPr id="10" name="Elipse 9"/>
          <p:cNvSpPr/>
          <p:nvPr/>
        </p:nvSpPr>
        <p:spPr>
          <a:xfrm>
            <a:off x="7093228" y="5904652"/>
            <a:ext cx="900752" cy="518615"/>
          </a:xfrm>
          <a:prstGeom prst="ellipse">
            <a:avLst/>
          </a:prstGeom>
          <a:noFill/>
          <a:ln w="28575">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Elipse 10"/>
          <p:cNvSpPr/>
          <p:nvPr/>
        </p:nvSpPr>
        <p:spPr>
          <a:xfrm>
            <a:off x="8147502" y="5063320"/>
            <a:ext cx="900752" cy="518615"/>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424756160"/>
      </p:ext>
    </p:extLst>
  </p:cSld>
  <p:clrMapOvr>
    <a:masterClrMapping/>
  </p:clrMapOvr>
  <p:transition spd="slow">
    <p:wip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solidFill>
                  <a:schemeClr val="tx1"/>
                </a:solidFill>
                <a:latin typeface="Times New Roman" panose="02020603050405020304" pitchFamily="18" charset="0"/>
                <a:cs typeface="Times New Roman" panose="02020603050405020304" pitchFamily="18" charset="0"/>
              </a:rPr>
              <a:t>INTRODUCCION</a:t>
            </a:r>
            <a:endParaRPr lang="es-EC" dirty="0"/>
          </a:p>
        </p:txBody>
      </p:sp>
      <p:pic>
        <p:nvPicPr>
          <p:cNvPr id="4" name="Imagen 3"/>
          <p:cNvPicPr>
            <a:picLocks noChangeAspect="1"/>
          </p:cNvPicPr>
          <p:nvPr/>
        </p:nvPicPr>
        <p:blipFill>
          <a:blip r:embed="rId2"/>
          <a:stretch>
            <a:fillRect/>
          </a:stretch>
        </p:blipFill>
        <p:spPr>
          <a:xfrm>
            <a:off x="435905" y="2086231"/>
            <a:ext cx="2497690" cy="2303569"/>
          </a:xfrm>
          <a:prstGeom prst="rect">
            <a:avLst/>
          </a:prstGeom>
        </p:spPr>
      </p:pic>
      <p:sp>
        <p:nvSpPr>
          <p:cNvPr id="5" name="CuadroTexto 4"/>
          <p:cNvSpPr txBox="1"/>
          <p:nvPr/>
        </p:nvSpPr>
        <p:spPr>
          <a:xfrm>
            <a:off x="3355053" y="2131976"/>
            <a:ext cx="1205928" cy="461665"/>
          </a:xfrm>
          <a:prstGeom prst="rect">
            <a:avLst/>
          </a:prstGeom>
        </p:spPr>
        <p:style>
          <a:lnRef idx="1">
            <a:schemeClr val="accent4"/>
          </a:lnRef>
          <a:fillRef idx="2">
            <a:schemeClr val="accent4"/>
          </a:fillRef>
          <a:effectRef idx="1">
            <a:schemeClr val="accent4"/>
          </a:effectRef>
          <a:fontRef idx="minor">
            <a:schemeClr val="dk1"/>
          </a:fontRef>
        </p:style>
        <p:txBody>
          <a:bodyPr wrap="square" rtlCol="0">
            <a:spAutoFit/>
          </a:bodyPr>
          <a:lstStyle/>
          <a:p>
            <a:r>
              <a:rPr lang="es-ES" sz="2400" dirty="0" smtClean="0">
                <a:latin typeface="Times New Roman" panose="02020603050405020304" pitchFamily="18" charset="0"/>
                <a:cs typeface="Times New Roman" panose="02020603050405020304" pitchFamily="18" charset="0"/>
              </a:rPr>
              <a:t>Ecuador </a:t>
            </a:r>
            <a:endParaRPr lang="es-ES" sz="2400" dirty="0">
              <a:latin typeface="Times New Roman" panose="02020603050405020304" pitchFamily="18" charset="0"/>
              <a:cs typeface="Times New Roman" panose="02020603050405020304" pitchFamily="18" charset="0"/>
            </a:endParaRPr>
          </a:p>
        </p:txBody>
      </p:sp>
      <p:pic>
        <p:nvPicPr>
          <p:cNvPr id="6" name="Imagen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48393" y="1950965"/>
            <a:ext cx="2307641" cy="1535630"/>
          </a:xfrm>
          <a:prstGeom prst="rect">
            <a:avLst/>
          </a:prstGeom>
          <a:ln>
            <a:noFill/>
          </a:ln>
          <a:effectLst>
            <a:outerShdw blurRad="292100" dist="139700" dir="2700000" algn="tl" rotWithShape="0">
              <a:srgbClr val="333333">
                <a:alpha val="65000"/>
              </a:srgbClr>
            </a:outerShdw>
          </a:effectLst>
        </p:spPr>
      </p:pic>
      <p:pic>
        <p:nvPicPr>
          <p:cNvPr id="7" name="Imagen 6"/>
          <p:cNvPicPr>
            <a:picLocks noChangeAspect="1"/>
          </p:cNvPicPr>
          <p:nvPr/>
        </p:nvPicPr>
        <p:blipFill>
          <a:blip r:embed="rId4"/>
          <a:stretch>
            <a:fillRect/>
          </a:stretch>
        </p:blipFill>
        <p:spPr>
          <a:xfrm>
            <a:off x="8758936" y="1908776"/>
            <a:ext cx="3043570" cy="1852951"/>
          </a:xfrm>
          <a:prstGeom prst="rect">
            <a:avLst/>
          </a:prstGeom>
        </p:spPr>
      </p:pic>
      <p:pic>
        <p:nvPicPr>
          <p:cNvPr id="8" name="Imagen 7"/>
          <p:cNvPicPr>
            <a:picLocks noChangeAspect="1"/>
          </p:cNvPicPr>
          <p:nvPr/>
        </p:nvPicPr>
        <p:blipFill>
          <a:blip r:embed="rId5"/>
          <a:stretch>
            <a:fillRect/>
          </a:stretch>
        </p:blipFill>
        <p:spPr>
          <a:xfrm>
            <a:off x="4354417" y="3761727"/>
            <a:ext cx="3544125" cy="2492215"/>
          </a:xfrm>
          <a:prstGeom prst="rect">
            <a:avLst/>
          </a:prstGeom>
        </p:spPr>
      </p:pic>
      <p:sp>
        <p:nvSpPr>
          <p:cNvPr id="3" name="Flecha doblada 2"/>
          <p:cNvSpPr/>
          <p:nvPr/>
        </p:nvSpPr>
        <p:spPr>
          <a:xfrm rot="10800000">
            <a:off x="9319364" y="4254534"/>
            <a:ext cx="826718" cy="1419756"/>
          </a:xfrm>
          <a:prstGeom prst="ben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9" name="Flecha derecha 8"/>
          <p:cNvSpPr/>
          <p:nvPr/>
        </p:nvSpPr>
        <p:spPr>
          <a:xfrm>
            <a:off x="3244241" y="2718780"/>
            <a:ext cx="1678488" cy="383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derecha 9"/>
          <p:cNvSpPr/>
          <p:nvPr/>
        </p:nvSpPr>
        <p:spPr>
          <a:xfrm>
            <a:off x="7665929" y="2718779"/>
            <a:ext cx="926926" cy="383969"/>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176889807"/>
      </p:ext>
    </p:extLst>
  </p:cSld>
  <p:clrMapOvr>
    <a:masterClrMapping/>
  </p:clrMapOvr>
  <p:transition spd="slow">
    <p:wip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ángulo 9"/>
          <p:cNvSpPr/>
          <p:nvPr/>
        </p:nvSpPr>
        <p:spPr>
          <a:xfrm>
            <a:off x="477672" y="423081"/>
            <a:ext cx="11232107" cy="16377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4" name="Tabla 3"/>
          <p:cNvGraphicFramePr>
            <a:graphicFrameLocks noGrp="1"/>
          </p:cNvGraphicFramePr>
          <p:nvPr>
            <p:extLst>
              <p:ext uri="{D42A27DB-BD31-4B8C-83A1-F6EECF244321}">
                <p14:modId xmlns:p14="http://schemas.microsoft.com/office/powerpoint/2010/main" val="2548125455"/>
              </p:ext>
            </p:extLst>
          </p:nvPr>
        </p:nvGraphicFramePr>
        <p:xfrm>
          <a:off x="5692557" y="1760946"/>
          <a:ext cx="5442575" cy="2409451"/>
        </p:xfrm>
        <a:graphic>
          <a:graphicData uri="http://schemas.openxmlformats.org/drawingml/2006/table">
            <a:tbl>
              <a:tblPr firstRow="1" firstCol="1" bandRow="1">
                <a:tableStyleId>{5C22544A-7EE6-4342-B048-85BDC9FD1C3A}</a:tableStyleId>
              </a:tblPr>
              <a:tblGrid>
                <a:gridCol w="1301110"/>
                <a:gridCol w="1216851"/>
                <a:gridCol w="1178634"/>
                <a:gridCol w="872990"/>
                <a:gridCol w="872990"/>
              </a:tblGrid>
              <a:tr h="580651">
                <a:tc>
                  <a:txBody>
                    <a:bodyPr/>
                    <a:lstStyle/>
                    <a:p>
                      <a:pPr algn="l">
                        <a:lnSpc>
                          <a:spcPct val="200000"/>
                        </a:lnSpc>
                        <a:spcAft>
                          <a:spcPts val="0"/>
                        </a:spcAft>
                      </a:pPr>
                      <a:r>
                        <a:rPr lang="es-EC" sz="1200" dirty="0">
                          <a:effectLst/>
                        </a:rPr>
                        <a:t>tiempo (años)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200" dirty="0">
                          <a:effectLst/>
                        </a:rPr>
                        <a:t>inversión</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200" dirty="0">
                          <a:effectLst/>
                        </a:rPr>
                        <a:t>pagos/costos</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200" dirty="0">
                          <a:effectLst/>
                        </a:rPr>
                        <a:t>ingreso</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200" dirty="0">
                          <a:effectLst/>
                        </a:rPr>
                        <a:t>flujo de caja</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68047">
                <a:tc>
                  <a:txBody>
                    <a:bodyPr/>
                    <a:lstStyle/>
                    <a:p>
                      <a:pPr algn="ctr">
                        <a:lnSpc>
                          <a:spcPct val="200000"/>
                        </a:lnSpc>
                        <a:spcAft>
                          <a:spcPts val="0"/>
                        </a:spcAft>
                      </a:pPr>
                      <a:r>
                        <a:rPr lang="es-EC" sz="12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ctr">
                        <a:lnSpc>
                          <a:spcPct val="200000"/>
                        </a:lnSpc>
                        <a:spcAft>
                          <a:spcPts val="0"/>
                        </a:spcAft>
                      </a:pPr>
                      <a:r>
                        <a:rPr lang="es-EC" sz="1200">
                          <a:effectLst/>
                        </a:rPr>
                        <a:t>2631</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a:effectLst/>
                        </a:rPr>
                        <a:t>608,7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a:effectLst/>
                        </a:rPr>
                        <a:t>0</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a:effectLst/>
                        </a:rPr>
                        <a:t>-3239,7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68047">
                <a:tc>
                  <a:txBody>
                    <a:bodyPr/>
                    <a:lstStyle/>
                    <a:p>
                      <a:pPr algn="ctr">
                        <a:lnSpc>
                          <a:spcPct val="200000"/>
                        </a:lnSpc>
                        <a:spcAft>
                          <a:spcPts val="0"/>
                        </a:spcAft>
                      </a:pPr>
                      <a:r>
                        <a:rPr lang="es-EC" sz="1200" dirty="0">
                          <a:effectLst/>
                        </a:rPr>
                        <a:t>1</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a:effectLst/>
                        </a:rPr>
                        <a:t>608,7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a:effectLst/>
                        </a:rPr>
                        <a:t>253,55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a:effectLst/>
                        </a:rPr>
                        <a:t>-355,15</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68047">
                <a:tc>
                  <a:txBody>
                    <a:bodyPr/>
                    <a:lstStyle/>
                    <a:p>
                      <a:pPr algn="ctr">
                        <a:lnSpc>
                          <a:spcPct val="200000"/>
                        </a:lnSpc>
                        <a:spcAft>
                          <a:spcPts val="0"/>
                        </a:spcAft>
                      </a:pPr>
                      <a:r>
                        <a:rPr lang="es-EC" sz="1200">
                          <a:effectLst/>
                        </a:rPr>
                        <a:t>2</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a:effectLst/>
                        </a:rPr>
                        <a:t>1408,7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a:effectLst/>
                        </a:rPr>
                        <a:t>3696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a:effectLst/>
                        </a:rPr>
                        <a:t>2287,3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68047">
                <a:tc>
                  <a:txBody>
                    <a:bodyPr/>
                    <a:lstStyle/>
                    <a:p>
                      <a:pPr algn="ctr">
                        <a:lnSpc>
                          <a:spcPct val="200000"/>
                        </a:lnSpc>
                        <a:spcAft>
                          <a:spcPts val="0"/>
                        </a:spcAft>
                      </a:pPr>
                      <a:r>
                        <a:rPr lang="es-EC" sz="1200" dirty="0">
                          <a:effectLst/>
                        </a:rPr>
                        <a:t>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a:effectLst/>
                        </a:rPr>
                        <a:t>1408,7</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a:effectLst/>
                        </a:rPr>
                        <a:t>4736</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a:effectLst/>
                        </a:rPr>
                        <a:t>3327,3</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268047">
                <a:tc>
                  <a:txBody>
                    <a:bodyPr/>
                    <a:lstStyle/>
                    <a:p>
                      <a:pPr algn="ctr">
                        <a:lnSpc>
                          <a:spcPct val="200000"/>
                        </a:lnSpc>
                        <a:spcAft>
                          <a:spcPts val="0"/>
                        </a:spcAft>
                      </a:pPr>
                      <a:r>
                        <a:rPr lang="es-EC" sz="1200" dirty="0">
                          <a:effectLst/>
                        </a:rPr>
                        <a:t>4</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nSpc>
                          <a:spcPct val="107000"/>
                        </a:lnSpc>
                      </a:pPr>
                      <a:endParaRPr lang="es-EC" sz="11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dirty="0">
                          <a:effectLst/>
                        </a:rPr>
                        <a:t>1408,7</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dirty="0">
                          <a:effectLst/>
                        </a:rPr>
                        <a:t>4736</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200" dirty="0">
                          <a:effectLst/>
                        </a:rPr>
                        <a:t>3327,3</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5" name="Rectangle 1"/>
          <p:cNvSpPr>
            <a:spLocks noChangeArrowheads="1"/>
          </p:cNvSpPr>
          <p:nvPr/>
        </p:nvSpPr>
        <p:spPr bwMode="auto">
          <a:xfrm>
            <a:off x="5853525" y="4415262"/>
            <a:ext cx="5302663" cy="30777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es-EC" sz="1400" b="0" i="0" u="none" strike="noStrike" cap="none" normalizeH="0" baseline="0" dirty="0" smtClean="0">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T</a:t>
            </a:r>
            <a:r>
              <a:rPr kumimoji="0" lang="es-EC" sz="1400" b="0" i="0" u="none" strike="noStrike" cap="none" normalizeH="0" baseline="0" dirty="0" smtClean="0" bmk="">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abla </a:t>
            </a:r>
            <a:r>
              <a:rPr kumimoji="0" lang="es-EC" sz="1400" b="0" i="0" u="none" strike="noStrike" cap="none" normalizeH="0" baseline="0" dirty="0" smtClean="0" bmk="_Toc26832443">
                <a:ln>
                  <a:noFill/>
                </a:ln>
                <a:solidFill>
                  <a:schemeClr val="tx1"/>
                </a:solidFill>
                <a:effectLst/>
                <a:latin typeface="Times New Roman" panose="02020603050405020304" pitchFamily="18" charset="0"/>
                <a:ea typeface="Calibri" panose="020F0502020204030204" pitchFamily="34" charset="0"/>
                <a:cs typeface="Times New Roman" panose="02020603050405020304" pitchFamily="18" charset="0"/>
              </a:rPr>
              <a:t>15. 	</a:t>
            </a:r>
            <a:r>
              <a:rPr kumimoji="0" lang="es-EC" sz="1400" b="0" i="0" u="none" strike="noStrike" cap="none" normalizeH="0" baseline="0" dirty="0" smtClean="0" bmk="_Toc26832443">
                <a:ln>
                  <a:noFill/>
                </a:ln>
                <a:solidFill>
                  <a:schemeClr val="tx1"/>
                </a:solidFill>
                <a:effectLst/>
                <a:ea typeface="Calibri" panose="020F0502020204030204" pitchFamily="34" charset="0"/>
                <a:cs typeface="Times New Roman" panose="02020603050405020304" pitchFamily="18" charset="0"/>
              </a:rPr>
              <a:t>Tasa de retorno con tutor de Caraca </a:t>
            </a:r>
            <a:r>
              <a:rPr kumimoji="0" lang="es-EC" sz="1200" b="0" i="1" u="none" strike="noStrike" cap="none" normalizeH="0" baseline="0" dirty="0" smtClean="0" bmk="_Toc26832443">
                <a:ln>
                  <a:noFill/>
                </a:ln>
                <a:solidFill>
                  <a:schemeClr val="tx1"/>
                </a:solidFill>
                <a:effectLst/>
                <a:ea typeface="Times New Roman" panose="02020603050405020304" pitchFamily="18" charset="0"/>
                <a:cs typeface="Times New Roman" panose="02020603050405020304" pitchFamily="18" charset="0"/>
              </a:rPr>
              <a:t>(</a:t>
            </a:r>
            <a:r>
              <a:rPr kumimoji="0" lang="es-EC" sz="1400" b="0" i="1" u="none" strike="noStrike" cap="none" normalizeH="0" baseline="0" dirty="0" err="1" smtClean="0" bmk="_Toc26832443">
                <a:ln>
                  <a:noFill/>
                </a:ln>
                <a:solidFill>
                  <a:schemeClr val="tx1"/>
                </a:solidFill>
                <a:effectLst/>
                <a:ea typeface="Times New Roman" panose="02020603050405020304" pitchFamily="18" charset="0"/>
                <a:cs typeface="Times New Roman" panose="02020603050405020304" pitchFamily="18" charset="0"/>
              </a:rPr>
              <a:t>Erythrina</a:t>
            </a:r>
            <a:r>
              <a:rPr kumimoji="0" lang="es-EC" sz="1200" b="0" i="1" u="none" strike="noStrike" cap="none" normalizeH="0" baseline="0" dirty="0" smtClean="0" bmk="_Toc26832443">
                <a:ln>
                  <a:noFill/>
                </a:ln>
                <a:solidFill>
                  <a:schemeClr val="tx1"/>
                </a:solidFill>
                <a:effectLst/>
                <a:ea typeface="Times New Roman" panose="02020603050405020304" pitchFamily="18" charset="0"/>
                <a:cs typeface="Times New Roman" panose="02020603050405020304" pitchFamily="18" charset="0"/>
              </a:rPr>
              <a:t> </a:t>
            </a:r>
            <a:r>
              <a:rPr kumimoji="0" lang="es-EC" sz="1200" b="0" i="1" u="none" strike="noStrike" cap="none" normalizeH="0" baseline="0" dirty="0" err="1" smtClean="0" bmk="_Toc26832443">
                <a:ln>
                  <a:noFill/>
                </a:ln>
                <a:solidFill>
                  <a:schemeClr val="tx1"/>
                </a:solidFill>
                <a:effectLst/>
                <a:ea typeface="Times New Roman" panose="02020603050405020304" pitchFamily="18" charset="0"/>
                <a:cs typeface="Times New Roman" panose="02020603050405020304" pitchFamily="18" charset="0"/>
              </a:rPr>
              <a:t>speciosa</a:t>
            </a:r>
            <a:r>
              <a:rPr kumimoji="0" lang="es-EC" sz="1200" b="0" i="1" u="none" strike="noStrike" cap="none" normalizeH="0" baseline="0" dirty="0" smtClean="0" bmk="_Toc26832443">
                <a:ln>
                  <a:noFill/>
                </a:ln>
                <a:solidFill>
                  <a:schemeClr val="tx1"/>
                </a:solidFill>
                <a:effectLst/>
                <a:ea typeface="Times New Roman" panose="02020603050405020304" pitchFamily="18" charset="0"/>
                <a:cs typeface="Times New Roman" panose="02020603050405020304" pitchFamily="18" charset="0"/>
              </a:rPr>
              <a:t> L.)</a:t>
            </a:r>
            <a:endParaRPr kumimoji="0" lang="es-EC" b="0" i="0" u="none" strike="noStrike" cap="none" normalizeH="0" baseline="0" dirty="0" smtClean="0">
              <a:ln>
                <a:noFill/>
              </a:ln>
              <a:solidFill>
                <a:schemeClr val="tx1"/>
              </a:solidFill>
              <a:effectLst/>
            </a:endParaRPr>
          </a:p>
        </p:txBody>
      </p:sp>
      <p:sp>
        <p:nvSpPr>
          <p:cNvPr id="6" name="Elipse 5"/>
          <p:cNvSpPr/>
          <p:nvPr/>
        </p:nvSpPr>
        <p:spPr>
          <a:xfrm>
            <a:off x="5853525" y="3502040"/>
            <a:ext cx="914400" cy="263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7" name="Diagrama 6"/>
          <p:cNvGraphicFramePr/>
          <p:nvPr>
            <p:extLst>
              <p:ext uri="{D42A27DB-BD31-4B8C-83A1-F6EECF244321}">
                <p14:modId xmlns:p14="http://schemas.microsoft.com/office/powerpoint/2010/main" val="4202828199"/>
              </p:ext>
            </p:extLst>
          </p:nvPr>
        </p:nvGraphicFramePr>
        <p:xfrm>
          <a:off x="147246" y="2558410"/>
          <a:ext cx="4629471" cy="3932067"/>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cxnSp>
        <p:nvCxnSpPr>
          <p:cNvPr id="9" name="Conector recto 8"/>
          <p:cNvCxnSpPr/>
          <p:nvPr/>
        </p:nvCxnSpPr>
        <p:spPr>
          <a:xfrm>
            <a:off x="5076967" y="286603"/>
            <a:ext cx="40943" cy="5745707"/>
          </a:xfrm>
          <a:prstGeom prst="line">
            <a:avLst/>
          </a:prstGeom>
        </p:spPr>
        <p:style>
          <a:lnRef idx="3">
            <a:schemeClr val="accent1"/>
          </a:lnRef>
          <a:fillRef idx="0">
            <a:schemeClr val="accent1"/>
          </a:fillRef>
          <a:effectRef idx="2">
            <a:schemeClr val="accent1"/>
          </a:effectRef>
          <a:fontRef idx="minor">
            <a:schemeClr val="tx1"/>
          </a:fontRef>
        </p:style>
      </p:cxnSp>
      <p:graphicFrame>
        <p:nvGraphicFramePr>
          <p:cNvPr id="12" name="Diagrama 11"/>
          <p:cNvGraphicFramePr/>
          <p:nvPr>
            <p:extLst>
              <p:ext uri="{D42A27DB-BD31-4B8C-83A1-F6EECF244321}">
                <p14:modId xmlns:p14="http://schemas.microsoft.com/office/powerpoint/2010/main" val="598659629"/>
              </p:ext>
            </p:extLst>
          </p:nvPr>
        </p:nvGraphicFramePr>
        <p:xfrm>
          <a:off x="477672" y="-464023"/>
          <a:ext cx="3794077" cy="298886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13" name="Flecha curvada hacia la derecha 12"/>
          <p:cNvSpPr/>
          <p:nvPr/>
        </p:nvSpPr>
        <p:spPr>
          <a:xfrm>
            <a:off x="197892" y="1433015"/>
            <a:ext cx="559559" cy="1528549"/>
          </a:xfrm>
          <a:prstGeom prst="curved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5" name="Proceso alternativo 14"/>
          <p:cNvSpPr/>
          <p:nvPr/>
        </p:nvSpPr>
        <p:spPr>
          <a:xfrm>
            <a:off x="6974006" y="805218"/>
            <a:ext cx="3289110" cy="436728"/>
          </a:xfrm>
          <a:prstGeom prst="flowChartAlternateProcess">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TIR Y VAR</a:t>
            </a:r>
            <a:endParaRPr lang="es-EC" dirty="0"/>
          </a:p>
        </p:txBody>
      </p:sp>
    </p:spTree>
    <p:extLst>
      <p:ext uri="{BB962C8B-B14F-4D97-AF65-F5344CB8AC3E}">
        <p14:creationId xmlns:p14="http://schemas.microsoft.com/office/powerpoint/2010/main" val="3357591787"/>
      </p:ext>
    </p:extLst>
  </p:cSld>
  <p:clrMapOvr>
    <a:masterClrMapping/>
  </p:clrMapOvr>
  <p:transition spd="slow">
    <p:wipe/>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Tabla 5"/>
          <p:cNvGraphicFramePr>
            <a:graphicFrameLocks noGrp="1"/>
          </p:cNvGraphicFramePr>
          <p:nvPr>
            <p:extLst>
              <p:ext uri="{D42A27DB-BD31-4B8C-83A1-F6EECF244321}">
                <p14:modId xmlns:p14="http://schemas.microsoft.com/office/powerpoint/2010/main" val="1096788457"/>
              </p:ext>
            </p:extLst>
          </p:nvPr>
        </p:nvGraphicFramePr>
        <p:xfrm>
          <a:off x="3861710" y="2852300"/>
          <a:ext cx="5001754" cy="2987040"/>
        </p:xfrm>
        <a:graphic>
          <a:graphicData uri="http://schemas.openxmlformats.org/drawingml/2006/table">
            <a:tbl>
              <a:tblPr firstRow="1" firstCol="1" bandRow="1">
                <a:tableStyleId>{5C22544A-7EE6-4342-B048-85BDC9FD1C3A}</a:tableStyleId>
              </a:tblPr>
              <a:tblGrid>
                <a:gridCol w="1090321"/>
                <a:gridCol w="803719"/>
                <a:gridCol w="1218974"/>
                <a:gridCol w="803719"/>
                <a:gridCol w="1085021"/>
              </a:tblGrid>
              <a:tr h="190500">
                <a:tc>
                  <a:txBody>
                    <a:bodyPr/>
                    <a:lstStyle/>
                    <a:p>
                      <a:pPr algn="l">
                        <a:lnSpc>
                          <a:spcPct val="200000"/>
                        </a:lnSpc>
                        <a:spcAft>
                          <a:spcPts val="0"/>
                        </a:spcAft>
                      </a:pPr>
                      <a:r>
                        <a:rPr lang="es-EC" sz="1400" dirty="0">
                          <a:effectLst/>
                        </a:rPr>
                        <a:t>Tiempo (años)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400" dirty="0">
                          <a:effectLst/>
                        </a:rPr>
                        <a:t>inversión</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400" dirty="0">
                          <a:effectLst/>
                        </a:rPr>
                        <a:t>pagos/costos</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400" dirty="0">
                          <a:effectLst/>
                        </a:rPr>
                        <a:t>ingreso</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l">
                        <a:lnSpc>
                          <a:spcPct val="200000"/>
                        </a:lnSpc>
                        <a:spcAft>
                          <a:spcPts val="0"/>
                        </a:spcAft>
                      </a:pPr>
                      <a:r>
                        <a:rPr lang="es-EC" sz="1400" dirty="0">
                          <a:effectLst/>
                        </a:rPr>
                        <a:t>flujo de caja</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r>
              <a:tr h="190500">
                <a:tc>
                  <a:txBody>
                    <a:bodyPr/>
                    <a:lstStyle/>
                    <a:p>
                      <a:pPr algn="ctr">
                        <a:lnSpc>
                          <a:spcPct val="200000"/>
                        </a:lnSpc>
                        <a:spcAft>
                          <a:spcPts val="0"/>
                        </a:spcAft>
                      </a:pPr>
                      <a:r>
                        <a:rPr lang="es-EC" sz="1400" dirty="0">
                          <a:effectLst/>
                        </a:rPr>
                        <a:t>0</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a:effectLst/>
                        </a:rPr>
                        <a:t>2631</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a:effectLst/>
                        </a:rPr>
                        <a:t>608,7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a:effectLst/>
                        </a:rPr>
                        <a:t>0</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a:effectLst/>
                        </a:rPr>
                        <a:t>-3239,7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400" dirty="0">
                          <a:effectLst/>
                        </a:rPr>
                        <a:t>1</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a:effectLst/>
                        </a:rPr>
                        <a:t>608,7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a:effectLst/>
                        </a:rPr>
                        <a:t>253,5456</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a:effectLst/>
                        </a:rPr>
                        <a:t>-355,1544</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400" dirty="0">
                          <a:effectLst/>
                        </a:rPr>
                        <a:t>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a:effectLst/>
                        </a:rPr>
                        <a:t>1408,7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a:effectLst/>
                        </a:rPr>
                        <a:t>2772</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a:effectLst/>
                        </a:rPr>
                        <a:t>1363,3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400" dirty="0">
                          <a:effectLst/>
                        </a:rPr>
                        <a:t>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a:effectLst/>
                        </a:rPr>
                        <a:t>1408,7</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a:effectLst/>
                        </a:rPr>
                        <a:t>2859</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a:effectLst/>
                        </a:rPr>
                        <a:t>1450,3</a:t>
                      </a:r>
                      <a:endParaRPr lang="es-EC" sz="14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190500">
                <a:tc>
                  <a:txBody>
                    <a:bodyPr/>
                    <a:lstStyle/>
                    <a:p>
                      <a:pPr algn="ctr">
                        <a:lnSpc>
                          <a:spcPct val="200000"/>
                        </a:lnSpc>
                        <a:spcAft>
                          <a:spcPts val="0"/>
                        </a:spcAft>
                      </a:pPr>
                      <a:r>
                        <a:rPr lang="es-EC" sz="1400" dirty="0">
                          <a:effectLst/>
                        </a:rPr>
                        <a:t>4</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200" dirty="0">
                        <a:effectLst/>
                        <a:latin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dirty="0">
                          <a:effectLst/>
                        </a:rPr>
                        <a:t>1408,7</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dirty="0">
                          <a:effectLst/>
                        </a:rPr>
                        <a:t>3552</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l">
                        <a:lnSpc>
                          <a:spcPct val="200000"/>
                        </a:lnSpc>
                        <a:spcAft>
                          <a:spcPts val="0"/>
                        </a:spcAft>
                      </a:pPr>
                      <a:r>
                        <a:rPr lang="es-EC" sz="1400" dirty="0">
                          <a:effectLst/>
                        </a:rPr>
                        <a:t>2143,3</a:t>
                      </a:r>
                      <a:endParaRPr lang="es-EC" sz="14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8" name="Rectángulo 7"/>
          <p:cNvSpPr/>
          <p:nvPr/>
        </p:nvSpPr>
        <p:spPr>
          <a:xfrm>
            <a:off x="4111918" y="5672593"/>
            <a:ext cx="4480586" cy="338554"/>
          </a:xfrm>
          <a:prstGeom prst="rect">
            <a:avLst/>
          </a:prstGeom>
        </p:spPr>
        <p:txBody>
          <a:bodyPr wrap="none">
            <a:spAutoFit/>
          </a:bodyPr>
          <a:lstStyle/>
          <a:p>
            <a:r>
              <a:rPr lang="es-EC" sz="1600" dirty="0">
                <a:latin typeface="Times New Roman" panose="02020603050405020304" pitchFamily="18" charset="0"/>
                <a:ea typeface="Calibri" panose="020F0502020204030204" pitchFamily="34" charset="0"/>
              </a:rPr>
              <a:t>Tabla 16.	      Análisis de sensibilidad (escenario 1)</a:t>
            </a:r>
            <a:endParaRPr lang="es-EC" sz="1600" dirty="0"/>
          </a:p>
        </p:txBody>
      </p:sp>
      <p:sp>
        <p:nvSpPr>
          <p:cNvPr id="10" name="Elipse 9"/>
          <p:cNvSpPr/>
          <p:nvPr/>
        </p:nvSpPr>
        <p:spPr>
          <a:xfrm>
            <a:off x="3969738" y="5541069"/>
            <a:ext cx="914400" cy="263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1" name="Rectángulo 10"/>
          <p:cNvSpPr/>
          <p:nvPr/>
        </p:nvSpPr>
        <p:spPr>
          <a:xfrm>
            <a:off x="880281" y="4131246"/>
            <a:ext cx="641645" cy="369332"/>
          </a:xfrm>
          <a:prstGeom prst="rect">
            <a:avLst/>
          </a:prstGeom>
          <a:solidFill>
            <a:schemeClr val="accent3">
              <a:lumMod val="60000"/>
              <a:lumOff val="40000"/>
            </a:schemeClr>
          </a:solidFill>
        </p:spPr>
        <p:txBody>
          <a:bodyPr wrap="square">
            <a:spAutoFit/>
          </a:bodyPr>
          <a:lstStyle/>
          <a:p>
            <a:r>
              <a:rPr lang="es-EC" dirty="0">
                <a:latin typeface="Times New Roman" panose="02020603050405020304" pitchFamily="18" charset="0"/>
                <a:ea typeface="Calibri" panose="020F0502020204030204" pitchFamily="34" charset="0"/>
              </a:rPr>
              <a:t>25</a:t>
            </a:r>
            <a:r>
              <a:rPr lang="es-EC" dirty="0" smtClean="0">
                <a:latin typeface="Times New Roman" panose="02020603050405020304" pitchFamily="18" charset="0"/>
                <a:ea typeface="Calibri" panose="020F0502020204030204" pitchFamily="34" charset="0"/>
              </a:rPr>
              <a:t>%</a:t>
            </a:r>
            <a:endParaRPr lang="es-EC" dirty="0"/>
          </a:p>
        </p:txBody>
      </p:sp>
      <p:sp>
        <p:nvSpPr>
          <p:cNvPr id="13" name="Flecha curvada hacia la izquierda 12"/>
          <p:cNvSpPr/>
          <p:nvPr/>
        </p:nvSpPr>
        <p:spPr>
          <a:xfrm rot="17692528" flipH="1">
            <a:off x="2064730" y="4345015"/>
            <a:ext cx="682336" cy="1909857"/>
          </a:xfrm>
          <a:prstGeom prst="curvedLef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graphicFrame>
        <p:nvGraphicFramePr>
          <p:cNvPr id="14" name="Diagrama 13"/>
          <p:cNvGraphicFramePr/>
          <p:nvPr>
            <p:extLst>
              <p:ext uri="{D42A27DB-BD31-4B8C-83A1-F6EECF244321}">
                <p14:modId xmlns:p14="http://schemas.microsoft.com/office/powerpoint/2010/main" val="3170880300"/>
              </p:ext>
            </p:extLst>
          </p:nvPr>
        </p:nvGraphicFramePr>
        <p:xfrm>
          <a:off x="279649" y="-21583"/>
          <a:ext cx="4427846" cy="3545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6" name="Elipse 15"/>
          <p:cNvSpPr/>
          <p:nvPr/>
        </p:nvSpPr>
        <p:spPr>
          <a:xfrm>
            <a:off x="9349785" y="867898"/>
            <a:ext cx="1405720" cy="736979"/>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dirty="0" smtClean="0"/>
              <a:t>$0,75</a:t>
            </a:r>
            <a:endParaRPr lang="es-EC" dirty="0"/>
          </a:p>
        </p:txBody>
      </p:sp>
      <p:pic>
        <p:nvPicPr>
          <p:cNvPr id="17" name="Imagen 16"/>
          <p:cNvPicPr>
            <a:picLocks noChangeAspect="1"/>
          </p:cNvPicPr>
          <p:nvPr/>
        </p:nvPicPr>
        <p:blipFill>
          <a:blip r:embed="rId7"/>
          <a:stretch>
            <a:fillRect/>
          </a:stretch>
        </p:blipFill>
        <p:spPr>
          <a:xfrm>
            <a:off x="5475395" y="570984"/>
            <a:ext cx="2259842" cy="1546916"/>
          </a:xfrm>
          <a:prstGeom prst="rect">
            <a:avLst/>
          </a:prstGeom>
        </p:spPr>
      </p:pic>
      <p:sp>
        <p:nvSpPr>
          <p:cNvPr id="18" name="Flecha derecha 17"/>
          <p:cNvSpPr/>
          <p:nvPr/>
        </p:nvSpPr>
        <p:spPr>
          <a:xfrm>
            <a:off x="8038351" y="1016458"/>
            <a:ext cx="802336" cy="464024"/>
          </a:xfrm>
          <a:prstGeom prst="rightArrow">
            <a:avLst/>
          </a:prstGeom>
          <a:solidFill>
            <a:schemeClr val="accent6">
              <a:lumMod val="75000"/>
            </a:schemeClr>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9" name="Flecha abajo 18"/>
          <p:cNvSpPr/>
          <p:nvPr/>
        </p:nvSpPr>
        <p:spPr>
          <a:xfrm>
            <a:off x="668741" y="1951001"/>
            <a:ext cx="423081" cy="1746913"/>
          </a:xfrm>
          <a:prstGeom prst="down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2664898842"/>
      </p:ext>
    </p:extLst>
  </p:cSld>
  <p:clrMapOvr>
    <a:masterClrMapping/>
  </p:clrMapOvr>
  <p:transition spd="slow">
    <p:wip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dirty="0"/>
          </a:p>
        </p:txBody>
      </p:sp>
      <p:sp>
        <p:nvSpPr>
          <p:cNvPr id="6" name="Rectángulo 5"/>
          <p:cNvSpPr/>
          <p:nvPr/>
        </p:nvSpPr>
        <p:spPr>
          <a:xfrm>
            <a:off x="6125115" y="5420995"/>
            <a:ext cx="4541564" cy="646331"/>
          </a:xfrm>
          <a:prstGeom prst="rect">
            <a:avLst/>
          </a:prstGeom>
        </p:spPr>
        <p:txBody>
          <a:bodyPr wrap="none">
            <a:spAutoFit/>
          </a:bodyPr>
          <a:lstStyle/>
          <a:p>
            <a:pPr algn="just">
              <a:lnSpc>
                <a:spcPct val="20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Tabla. 17. análisis de sensibilidad (escenario 2)</a:t>
            </a:r>
            <a:endParaRPr lang="es-EC" dirty="0">
              <a:effectLst/>
              <a:latin typeface="Times New Roman" panose="02020603050405020304" pitchFamily="18" charset="0"/>
              <a:ea typeface="Calibri" panose="020F0502020204030204" pitchFamily="34" charset="0"/>
              <a:cs typeface="Times New Roman" panose="02020603050405020304" pitchFamily="18" charset="0"/>
            </a:endParaRPr>
          </a:p>
        </p:txBody>
      </p:sp>
      <p:graphicFrame>
        <p:nvGraphicFramePr>
          <p:cNvPr id="7" name="Tabla 6"/>
          <p:cNvGraphicFramePr>
            <a:graphicFrameLocks noGrp="1"/>
          </p:cNvGraphicFramePr>
          <p:nvPr>
            <p:extLst>
              <p:ext uri="{D42A27DB-BD31-4B8C-83A1-F6EECF244321}">
                <p14:modId xmlns:p14="http://schemas.microsoft.com/office/powerpoint/2010/main" val="2121270265"/>
              </p:ext>
            </p:extLst>
          </p:nvPr>
        </p:nvGraphicFramePr>
        <p:xfrm>
          <a:off x="6313612" y="2011329"/>
          <a:ext cx="5014029" cy="3413760"/>
        </p:xfrm>
        <a:graphic>
          <a:graphicData uri="http://schemas.openxmlformats.org/drawingml/2006/table">
            <a:tbl>
              <a:tblPr firstRow="1" firstCol="1" bandRow="1">
                <a:tableStyleId>{5C22544A-7EE6-4342-B048-85BDC9FD1C3A}</a:tableStyleId>
              </a:tblPr>
              <a:tblGrid>
                <a:gridCol w="975650"/>
                <a:gridCol w="975650"/>
                <a:gridCol w="1205615"/>
                <a:gridCol w="881464"/>
                <a:gridCol w="975650"/>
              </a:tblGrid>
              <a:tr h="840479">
                <a:tc>
                  <a:txBody>
                    <a:bodyPr/>
                    <a:lstStyle/>
                    <a:p>
                      <a:pPr algn="ctr">
                        <a:lnSpc>
                          <a:spcPct val="200000"/>
                        </a:lnSpc>
                        <a:spcAft>
                          <a:spcPts val="0"/>
                        </a:spcAft>
                      </a:pPr>
                      <a:r>
                        <a:rPr lang="es-EC" sz="1600" dirty="0">
                          <a:effectLst/>
                        </a:rPr>
                        <a:t>tiempo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dirty="0">
                          <a:effectLst/>
                        </a:rPr>
                        <a:t>Inversión</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dirty="0">
                          <a:effectLst/>
                        </a:rPr>
                        <a:t>pagos/costos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dirty="0">
                          <a:effectLst/>
                        </a:rPr>
                        <a:t>ingreso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dirty="0">
                          <a:effectLst/>
                        </a:rPr>
                        <a:t>flujo de caja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87993">
                <a:tc>
                  <a:txBody>
                    <a:bodyPr/>
                    <a:lstStyle/>
                    <a:p>
                      <a:pPr algn="ctr">
                        <a:lnSpc>
                          <a:spcPct val="200000"/>
                        </a:lnSpc>
                        <a:spcAft>
                          <a:spcPts val="0"/>
                        </a:spcAft>
                      </a:pPr>
                      <a:r>
                        <a:rPr lang="es-EC" sz="1600">
                          <a:effectLst/>
                        </a:rPr>
                        <a:t>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2631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760,87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-3391,87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87993">
                <a:tc>
                  <a:txBody>
                    <a:bodyPr/>
                    <a:lstStyle/>
                    <a:p>
                      <a:pPr algn="ctr">
                        <a:lnSpc>
                          <a:spcPct val="200000"/>
                        </a:lnSpc>
                        <a:spcAft>
                          <a:spcPts val="0"/>
                        </a:spcAft>
                      </a:pPr>
                      <a:r>
                        <a:rPr lang="es-EC" sz="1600">
                          <a:effectLst/>
                        </a:rPr>
                        <a:t>1</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760,87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253,5456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-507,32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87993">
                <a:tc>
                  <a:txBody>
                    <a:bodyPr/>
                    <a:lstStyle/>
                    <a:p>
                      <a:pPr algn="ctr">
                        <a:lnSpc>
                          <a:spcPct val="200000"/>
                        </a:lnSpc>
                        <a:spcAft>
                          <a:spcPts val="0"/>
                        </a:spcAft>
                      </a:pPr>
                      <a:r>
                        <a:rPr lang="es-EC" sz="1600">
                          <a:effectLst/>
                        </a:rPr>
                        <a:t>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1951,09</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3696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1744,90</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87993">
                <a:tc>
                  <a:txBody>
                    <a:bodyPr/>
                    <a:lstStyle/>
                    <a:p>
                      <a:pPr algn="ctr">
                        <a:lnSpc>
                          <a:spcPct val="200000"/>
                        </a:lnSpc>
                        <a:spcAft>
                          <a:spcPts val="0"/>
                        </a:spcAft>
                      </a:pPr>
                      <a:r>
                        <a:rPr lang="es-EC" sz="1600">
                          <a:effectLst/>
                        </a:rPr>
                        <a:t>3</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1760,87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4736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2975,12</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r h="387993">
                <a:tc>
                  <a:txBody>
                    <a:bodyPr/>
                    <a:lstStyle/>
                    <a:p>
                      <a:pPr algn="ctr">
                        <a:lnSpc>
                          <a:spcPct val="200000"/>
                        </a:lnSpc>
                        <a:spcAft>
                          <a:spcPts val="0"/>
                        </a:spcAft>
                      </a:pPr>
                      <a:r>
                        <a:rPr lang="es-EC" sz="1600" dirty="0">
                          <a:effectLst/>
                        </a:rPr>
                        <a:t>4</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nSpc>
                          <a:spcPct val="107000"/>
                        </a:lnSpc>
                      </a:pPr>
                      <a:endParaRPr lang="es-EC" sz="1400">
                        <a:effectLst/>
                        <a:latin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1760,87</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a:effectLst/>
                        </a:rPr>
                        <a:t>4736</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c>
                  <a:txBody>
                    <a:bodyPr/>
                    <a:lstStyle/>
                    <a:p>
                      <a:pPr algn="ctr">
                        <a:lnSpc>
                          <a:spcPct val="200000"/>
                        </a:lnSpc>
                        <a:spcAft>
                          <a:spcPts val="0"/>
                        </a:spcAft>
                      </a:pPr>
                      <a:r>
                        <a:rPr lang="es-EC" sz="1600" dirty="0">
                          <a:effectLst/>
                        </a:rPr>
                        <a:t>2975,12</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b"/>
                </a:tc>
              </a:tr>
            </a:tbl>
          </a:graphicData>
        </a:graphic>
      </p:graphicFrame>
      <p:sp>
        <p:nvSpPr>
          <p:cNvPr id="9" name="Rectángulo 8"/>
          <p:cNvSpPr/>
          <p:nvPr/>
        </p:nvSpPr>
        <p:spPr>
          <a:xfrm>
            <a:off x="3879632" y="4062134"/>
            <a:ext cx="607859" cy="369332"/>
          </a:xfrm>
          <a:prstGeom prst="rect">
            <a:avLst/>
          </a:prstGeom>
          <a:solidFill>
            <a:schemeClr val="accent3">
              <a:lumMod val="60000"/>
              <a:lumOff val="40000"/>
            </a:schemeClr>
          </a:solidFill>
        </p:spPr>
        <p:txBody>
          <a:bodyPr wrap="none">
            <a:spAutoFit/>
          </a:bodyPr>
          <a:lstStyle/>
          <a:p>
            <a:r>
              <a:rPr lang="es-EC" dirty="0">
                <a:latin typeface="Times New Roman" panose="02020603050405020304" pitchFamily="18" charset="0"/>
                <a:ea typeface="Calibri" panose="020F0502020204030204" pitchFamily="34" charset="0"/>
              </a:rPr>
              <a:t>25</a:t>
            </a:r>
            <a:r>
              <a:rPr lang="es-EC" dirty="0" smtClean="0">
                <a:latin typeface="Times New Roman" panose="02020603050405020304" pitchFamily="18" charset="0"/>
                <a:ea typeface="Calibri" panose="020F0502020204030204" pitchFamily="34" charset="0"/>
              </a:rPr>
              <a:t>%</a:t>
            </a:r>
            <a:endParaRPr lang="es-EC" dirty="0"/>
          </a:p>
        </p:txBody>
      </p:sp>
      <p:sp>
        <p:nvSpPr>
          <p:cNvPr id="10" name="Flecha curvada hacia la izquierda 9"/>
          <p:cNvSpPr/>
          <p:nvPr/>
        </p:nvSpPr>
        <p:spPr>
          <a:xfrm rot="17414563" flipH="1">
            <a:off x="4852610" y="4452383"/>
            <a:ext cx="736980" cy="1405719"/>
          </a:xfrm>
          <a:prstGeom prst="curvedLeftArrow">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sp>
        <p:nvSpPr>
          <p:cNvPr id="11" name="Elipse 10"/>
          <p:cNvSpPr/>
          <p:nvPr/>
        </p:nvSpPr>
        <p:spPr>
          <a:xfrm>
            <a:off x="6365273" y="5157948"/>
            <a:ext cx="914400" cy="263047"/>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aphicFrame>
        <p:nvGraphicFramePr>
          <p:cNvPr id="12" name="Diagrama 11"/>
          <p:cNvGraphicFramePr/>
          <p:nvPr>
            <p:extLst>
              <p:ext uri="{D42A27DB-BD31-4B8C-83A1-F6EECF244321}">
                <p14:modId xmlns:p14="http://schemas.microsoft.com/office/powerpoint/2010/main" val="73960445"/>
              </p:ext>
            </p:extLst>
          </p:nvPr>
        </p:nvGraphicFramePr>
        <p:xfrm>
          <a:off x="361536" y="518615"/>
          <a:ext cx="4427846" cy="354575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3" name="Flecha derecha 12"/>
          <p:cNvSpPr/>
          <p:nvPr/>
        </p:nvSpPr>
        <p:spPr>
          <a:xfrm rot="5400000">
            <a:off x="3378344" y="2741487"/>
            <a:ext cx="1610436" cy="501186"/>
          </a:xfrm>
          <a:prstGeom prst="rightArrow">
            <a:avLst/>
          </a:prstGeom>
          <a:solidFill>
            <a:schemeClr val="accent4"/>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1219608326"/>
      </p:ext>
    </p:extLst>
  </p:cSld>
  <p:clrMapOvr>
    <a:masterClrMapping/>
  </p:clrMapOvr>
  <p:transition spd="slow">
    <p:wipe/>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solidFill>
                  <a:schemeClr val="tx1"/>
                </a:solidFill>
                <a:latin typeface="Times New Roman" panose="02020603050405020304" pitchFamily="18" charset="0"/>
                <a:cs typeface="Times New Roman" panose="02020603050405020304" pitchFamily="18" charset="0"/>
              </a:rPr>
              <a:t>CONCLUSIONES</a:t>
            </a:r>
            <a:endParaRPr lang="es-EC" dirty="0"/>
          </a:p>
        </p:txBody>
      </p:sp>
      <p:sp>
        <p:nvSpPr>
          <p:cNvPr id="3" name="Marcador de contenido 2"/>
          <p:cNvSpPr>
            <a:spLocks noGrp="1"/>
          </p:cNvSpPr>
          <p:nvPr>
            <p:ph idx="1"/>
          </p:nvPr>
        </p:nvSpPr>
        <p:spPr>
          <a:xfrm>
            <a:off x="809181" y="1848521"/>
            <a:ext cx="8785756" cy="4023360"/>
          </a:xfrm>
        </p:spPr>
        <p:txBody>
          <a:bodyPr>
            <a:normAutofit lnSpcReduction="10000"/>
          </a:bodyPr>
          <a:lstStyle/>
          <a:p>
            <a:pPr lvl="0" algn="just">
              <a:buFont typeface="Wingdings" panose="05000000000000000000" pitchFamily="2" charset="2"/>
              <a:buChar char="q"/>
            </a:pPr>
            <a:r>
              <a:rPr lang="es-EC" dirty="0"/>
              <a:t>La precocidad a la cosecha de la pimienta si presento diferencia significativa en los tratamientos probados, siendoT2 caraca </a:t>
            </a:r>
            <a:r>
              <a:rPr lang="es-EC" i="1" dirty="0"/>
              <a:t>(</a:t>
            </a:r>
            <a:r>
              <a:rPr lang="es-EC" i="1" dirty="0" err="1"/>
              <a:t>Erythrina</a:t>
            </a:r>
            <a:r>
              <a:rPr lang="es-EC" i="1" dirty="0"/>
              <a:t> </a:t>
            </a:r>
            <a:r>
              <a:rPr lang="es-EC" i="1" dirty="0" err="1"/>
              <a:t>speciosa</a:t>
            </a:r>
            <a:r>
              <a:rPr lang="es-EC" i="1" dirty="0"/>
              <a:t> L.)</a:t>
            </a:r>
            <a:r>
              <a:rPr lang="es-EC" dirty="0"/>
              <a:t>, la que menor tiempo necesito para iniciar la floración. </a:t>
            </a:r>
          </a:p>
          <a:p>
            <a:pPr algn="just"/>
            <a:r>
              <a:rPr lang="es-EC" dirty="0"/>
              <a:t> </a:t>
            </a:r>
          </a:p>
          <a:p>
            <a:pPr lvl="0" algn="just">
              <a:buFont typeface="Wingdings" panose="05000000000000000000" pitchFamily="2" charset="2"/>
              <a:buChar char="q"/>
            </a:pPr>
            <a:r>
              <a:rPr lang="es-EC" dirty="0"/>
              <a:t>El mayor número del frutos por planta fue con T1 </a:t>
            </a:r>
            <a:r>
              <a:rPr lang="es-EC" dirty="0" err="1"/>
              <a:t>gliricidia</a:t>
            </a:r>
            <a:r>
              <a:rPr lang="es-EC" dirty="0"/>
              <a:t> </a:t>
            </a:r>
            <a:r>
              <a:rPr lang="es-EC" i="1" dirty="0"/>
              <a:t>(</a:t>
            </a:r>
            <a:r>
              <a:rPr lang="es-EC" i="1" dirty="0" err="1"/>
              <a:t>Gliricidia</a:t>
            </a:r>
            <a:r>
              <a:rPr lang="es-EC" i="1" dirty="0"/>
              <a:t> </a:t>
            </a:r>
            <a:r>
              <a:rPr lang="es-EC" i="1" dirty="0" err="1"/>
              <a:t>sepium</a:t>
            </a:r>
            <a:r>
              <a:rPr lang="es-EC" i="1" dirty="0"/>
              <a:t> L.) </a:t>
            </a:r>
            <a:r>
              <a:rPr lang="es-EC" dirty="0"/>
              <a:t>ya</a:t>
            </a:r>
            <a:r>
              <a:rPr lang="es-EC" i="1" dirty="0"/>
              <a:t> </a:t>
            </a:r>
            <a:r>
              <a:rPr lang="es-EC" dirty="0"/>
              <a:t>que</a:t>
            </a:r>
            <a:r>
              <a:rPr lang="es-EC" i="1" dirty="0"/>
              <a:t> </a:t>
            </a:r>
            <a:r>
              <a:rPr lang="es-EC" dirty="0"/>
              <a:t>presento una mayor cantidad de inflorescencias, en segundo lugar estuvo T2 </a:t>
            </a:r>
            <a:r>
              <a:rPr lang="es-EC" i="1" dirty="0"/>
              <a:t>(</a:t>
            </a:r>
            <a:r>
              <a:rPr lang="es-EC" i="1" dirty="0" err="1"/>
              <a:t>Erythrina</a:t>
            </a:r>
            <a:r>
              <a:rPr lang="es-EC" i="1" dirty="0"/>
              <a:t> </a:t>
            </a:r>
            <a:r>
              <a:rPr lang="es-EC" i="1" dirty="0" err="1"/>
              <a:t>speciosa</a:t>
            </a:r>
            <a:r>
              <a:rPr lang="es-EC" i="1" dirty="0"/>
              <a:t> L.)</a:t>
            </a:r>
            <a:r>
              <a:rPr lang="es-EC" dirty="0"/>
              <a:t>.</a:t>
            </a:r>
          </a:p>
          <a:p>
            <a:pPr algn="just"/>
            <a:r>
              <a:rPr lang="es-EC" dirty="0"/>
              <a:t> </a:t>
            </a:r>
          </a:p>
          <a:p>
            <a:pPr lvl="0" algn="just">
              <a:buFont typeface="Wingdings" panose="05000000000000000000" pitchFamily="2" charset="2"/>
              <a:buChar char="q"/>
            </a:pPr>
            <a:r>
              <a:rPr lang="es-EC" dirty="0"/>
              <a:t>La mayor producción se dio con el tutor T2 caraca </a:t>
            </a:r>
            <a:r>
              <a:rPr lang="es-EC" i="1" dirty="0"/>
              <a:t>(</a:t>
            </a:r>
            <a:r>
              <a:rPr lang="es-EC" i="1" dirty="0" err="1"/>
              <a:t>Erythrina</a:t>
            </a:r>
            <a:r>
              <a:rPr lang="es-EC" i="1" dirty="0"/>
              <a:t> </a:t>
            </a:r>
            <a:r>
              <a:rPr lang="es-EC" i="1" dirty="0" err="1"/>
              <a:t>speciosa</a:t>
            </a:r>
            <a:r>
              <a:rPr lang="es-EC" i="1" dirty="0"/>
              <a:t> L.)</a:t>
            </a:r>
            <a:r>
              <a:rPr lang="es-EC" dirty="0"/>
              <a:t>, que fue seguido del T1 </a:t>
            </a:r>
            <a:r>
              <a:rPr lang="es-EC" dirty="0" err="1"/>
              <a:t>gliricidia</a:t>
            </a:r>
            <a:r>
              <a:rPr lang="es-EC" i="1" dirty="0"/>
              <a:t>, </a:t>
            </a:r>
            <a:r>
              <a:rPr lang="es-EC" dirty="0"/>
              <a:t>el T2 tuvo menor cantidad de frutos pero de mayor peso y T1 la mayor cantidad de frutos con un menor peso</a:t>
            </a:r>
            <a:r>
              <a:rPr lang="es-EC" i="1" dirty="0"/>
              <a:t>,</a:t>
            </a:r>
            <a:r>
              <a:rPr lang="es-EC" dirty="0"/>
              <a:t> el T0 ovo </a:t>
            </a:r>
            <a:r>
              <a:rPr lang="es-EC" i="1" dirty="0"/>
              <a:t>(</a:t>
            </a:r>
            <a:r>
              <a:rPr lang="es-EC" i="1" dirty="0" err="1"/>
              <a:t>Spondias</a:t>
            </a:r>
            <a:r>
              <a:rPr lang="es-EC" i="1" dirty="0"/>
              <a:t> purpurea L.)</a:t>
            </a:r>
            <a:r>
              <a:rPr lang="es-EC" dirty="0"/>
              <a:t> y T3 pestañita </a:t>
            </a:r>
            <a:r>
              <a:rPr lang="es-EC" i="1" dirty="0"/>
              <a:t>(</a:t>
            </a:r>
            <a:r>
              <a:rPr lang="es-EC" i="1" dirty="0" err="1"/>
              <a:t>polyscias</a:t>
            </a:r>
            <a:r>
              <a:rPr lang="es-EC" i="1" dirty="0"/>
              <a:t> </a:t>
            </a:r>
            <a:r>
              <a:rPr lang="es-EC" i="1" dirty="0" err="1"/>
              <a:t>guilfoyle</a:t>
            </a:r>
            <a:r>
              <a:rPr lang="es-EC" i="1" dirty="0"/>
              <a:t> </a:t>
            </a:r>
            <a:r>
              <a:rPr lang="es-EC" i="1" dirty="0" err="1"/>
              <a:t>W.Bull</a:t>
            </a:r>
            <a:r>
              <a:rPr lang="es-EC" i="1" dirty="0"/>
              <a:t>.) </a:t>
            </a:r>
            <a:r>
              <a:rPr lang="es-EC" dirty="0"/>
              <a:t>son los tratamientos con</a:t>
            </a:r>
            <a:r>
              <a:rPr lang="es-EC" i="1" dirty="0"/>
              <a:t> </a:t>
            </a:r>
            <a:r>
              <a:rPr lang="es-EC" dirty="0"/>
              <a:t>menor producción de fruta.</a:t>
            </a:r>
          </a:p>
          <a:p>
            <a:endParaRPr lang="es-EC" dirty="0"/>
          </a:p>
        </p:txBody>
      </p:sp>
      <p:pic>
        <p:nvPicPr>
          <p:cNvPr id="5" name="Imagen 4"/>
          <p:cNvPicPr>
            <a:picLocks noChangeAspect="1"/>
          </p:cNvPicPr>
          <p:nvPr/>
        </p:nvPicPr>
        <p:blipFill>
          <a:blip r:embed="rId2"/>
          <a:stretch>
            <a:fillRect/>
          </a:stretch>
        </p:blipFill>
        <p:spPr>
          <a:xfrm>
            <a:off x="9883037" y="0"/>
            <a:ext cx="2308963" cy="3152587"/>
          </a:xfrm>
          <a:prstGeom prst="rect">
            <a:avLst/>
          </a:prstGeom>
        </p:spPr>
      </p:pic>
    </p:spTree>
    <p:extLst>
      <p:ext uri="{BB962C8B-B14F-4D97-AF65-F5344CB8AC3E}">
        <p14:creationId xmlns:p14="http://schemas.microsoft.com/office/powerpoint/2010/main" val="2989872464"/>
      </p:ext>
    </p:extLst>
  </p:cSld>
  <p:clrMapOvr>
    <a:masterClrMapping/>
  </p:clrMapOvr>
  <p:transition spd="slow">
    <p:wip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lstStyle/>
          <a:p>
            <a:pPr lvl="0" algn="just">
              <a:buFont typeface="Wingdings" panose="05000000000000000000" pitchFamily="2" charset="2"/>
              <a:buChar char="q"/>
            </a:pPr>
            <a:r>
              <a:rPr lang="es-EC" dirty="0" smtClean="0"/>
              <a:t>  La </a:t>
            </a:r>
            <a:r>
              <a:rPr lang="es-EC" dirty="0"/>
              <a:t>presencia de enfermedades fungosas como </a:t>
            </a:r>
            <a:r>
              <a:rPr lang="es-EC" dirty="0" err="1"/>
              <a:t>phytoptora</a:t>
            </a:r>
            <a:r>
              <a:rPr lang="es-EC" dirty="0"/>
              <a:t> tuvo mayor incidencia en el T3 pestañita. </a:t>
            </a:r>
          </a:p>
          <a:p>
            <a:pPr algn="just"/>
            <a:r>
              <a:rPr lang="es-EC" dirty="0"/>
              <a:t> </a:t>
            </a:r>
          </a:p>
          <a:p>
            <a:pPr lvl="0" algn="just">
              <a:buFont typeface="Wingdings" panose="05000000000000000000" pitchFamily="2" charset="2"/>
              <a:buChar char="q"/>
            </a:pPr>
            <a:r>
              <a:rPr lang="es-EC" dirty="0" smtClean="0"/>
              <a:t>  Debido </a:t>
            </a:r>
            <a:r>
              <a:rPr lang="es-EC" dirty="0"/>
              <a:t>a que cada especie de tutor tiene un comportamiento diferente en campo, las podas se realizaron con mayor frecuencia en T0 y T2, mientras que T1 Y T2 tienen una menor frecuencia de poda, disminuyendo sus costos de mano de obra. </a:t>
            </a:r>
          </a:p>
          <a:p>
            <a:pPr algn="just"/>
            <a:r>
              <a:rPr lang="es-EC" dirty="0"/>
              <a:t> </a:t>
            </a:r>
          </a:p>
          <a:p>
            <a:pPr lvl="0" algn="just">
              <a:buFont typeface="Wingdings" panose="05000000000000000000" pitchFamily="2" charset="2"/>
              <a:buChar char="q"/>
            </a:pPr>
            <a:r>
              <a:rPr lang="es-EC" dirty="0" smtClean="0"/>
              <a:t>  La </a:t>
            </a:r>
            <a:r>
              <a:rPr lang="es-EC" dirty="0"/>
              <a:t>rentabilidad por tratamiento del tutor caraca </a:t>
            </a:r>
            <a:r>
              <a:rPr lang="es-EC" i="1" dirty="0"/>
              <a:t>(</a:t>
            </a:r>
            <a:r>
              <a:rPr lang="es-EC" i="1" dirty="0" err="1"/>
              <a:t>Erythrina</a:t>
            </a:r>
            <a:r>
              <a:rPr lang="es-EC" i="1" dirty="0"/>
              <a:t> </a:t>
            </a:r>
            <a:r>
              <a:rPr lang="es-EC" i="1" dirty="0" err="1"/>
              <a:t>speciosa</a:t>
            </a:r>
            <a:r>
              <a:rPr lang="es-EC" i="1" dirty="0"/>
              <a:t> L.)</a:t>
            </a:r>
            <a:r>
              <a:rPr lang="es-EC" dirty="0"/>
              <a:t> fue la más alta debido al mayor rendimiento por hectárea, el bajo costo de los tutores y la menor demanda de mano para su mantenimiento.</a:t>
            </a:r>
          </a:p>
          <a:p>
            <a:endParaRPr lang="es-EC" dirty="0"/>
          </a:p>
        </p:txBody>
      </p:sp>
    </p:spTree>
    <p:extLst>
      <p:ext uri="{BB962C8B-B14F-4D97-AF65-F5344CB8AC3E}">
        <p14:creationId xmlns:p14="http://schemas.microsoft.com/office/powerpoint/2010/main" val="370609876"/>
      </p:ext>
    </p:extLst>
  </p:cSld>
  <p:clrMapOvr>
    <a:masterClrMapping/>
  </p:clrMapOvr>
  <p:transition spd="slow">
    <p:wip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endParaRPr lang="es-EC"/>
          </a:p>
        </p:txBody>
      </p:sp>
      <p:sp>
        <p:nvSpPr>
          <p:cNvPr id="3" name="Marcador de contenido 2"/>
          <p:cNvSpPr>
            <a:spLocks noGrp="1"/>
          </p:cNvSpPr>
          <p:nvPr>
            <p:ph idx="1"/>
          </p:nvPr>
        </p:nvSpPr>
        <p:spPr/>
        <p:txBody>
          <a:bodyPr>
            <a:normAutofit lnSpcReduction="10000"/>
          </a:bodyPr>
          <a:lstStyle/>
          <a:p>
            <a:pPr lvl="0" algn="just">
              <a:buFont typeface="Wingdings" panose="05000000000000000000" pitchFamily="2" charset="2"/>
              <a:buChar char="q"/>
            </a:pPr>
            <a:r>
              <a:rPr lang="es-EC" dirty="0" smtClean="0"/>
              <a:t>  El </a:t>
            </a:r>
            <a:r>
              <a:rPr lang="es-EC" dirty="0"/>
              <a:t>VAN y TIR nos evidencia que el cultivo es rentable, recuperándose la inversión a partir del tercer año, cuando el cultivo inicia su pico de producción, mediante el análisis de sensibilidad se planteó escenarios donde los costos de producción aumentan en un 25% y los ingresos se reducen en 25%, como resultado un retorno de inversión un año más tarde en comparación a la proyección base.</a:t>
            </a:r>
          </a:p>
          <a:p>
            <a:pPr algn="just"/>
            <a:r>
              <a:rPr lang="es-EC" dirty="0"/>
              <a:t> </a:t>
            </a:r>
          </a:p>
          <a:p>
            <a:pPr lvl="0" algn="just">
              <a:buFont typeface="Wingdings" panose="05000000000000000000" pitchFamily="2" charset="2"/>
              <a:buChar char="q"/>
            </a:pPr>
            <a:r>
              <a:rPr lang="es-EC" dirty="0" smtClean="0"/>
              <a:t>  Mediante </a:t>
            </a:r>
            <a:r>
              <a:rPr lang="es-EC" dirty="0"/>
              <a:t>el elemento de incertidumbre se incluye el análisis de sensibilidad donde el aumento del 25% y la reducción del mismo porcentaje en caso que ocurriese alguna de las dos situaciones el proyecto no deja de ser estable, la inversión tardaría un año más en recuperarse. </a:t>
            </a:r>
          </a:p>
          <a:p>
            <a:pPr algn="just"/>
            <a:r>
              <a:rPr lang="es-EC" dirty="0"/>
              <a:t> </a:t>
            </a:r>
          </a:p>
          <a:p>
            <a:pPr lvl="0" algn="just">
              <a:buFont typeface="Wingdings" panose="05000000000000000000" pitchFamily="2" charset="2"/>
              <a:buChar char="q"/>
            </a:pPr>
            <a:r>
              <a:rPr lang="es-EC" dirty="0" smtClean="0"/>
              <a:t>  La </a:t>
            </a:r>
            <a:r>
              <a:rPr lang="es-EC" dirty="0"/>
              <a:t>utilización de tutores vivos en cultivo de pimienta brinda beneficios adicionales, como la incorporación de materia vegetal al suelo.</a:t>
            </a:r>
          </a:p>
          <a:p>
            <a:endParaRPr lang="es-EC" dirty="0"/>
          </a:p>
        </p:txBody>
      </p:sp>
    </p:spTree>
    <p:extLst>
      <p:ext uri="{BB962C8B-B14F-4D97-AF65-F5344CB8AC3E}">
        <p14:creationId xmlns:p14="http://schemas.microsoft.com/office/powerpoint/2010/main" val="1916582656"/>
      </p:ext>
    </p:extLst>
  </p:cSld>
  <p:clrMapOvr>
    <a:masterClrMapping/>
  </p:clrMapOvr>
  <p:transition spd="slow">
    <p:wip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solidFill>
                  <a:schemeClr val="tx1"/>
                </a:solidFill>
                <a:latin typeface="Times New Roman" panose="02020603050405020304" pitchFamily="18" charset="0"/>
                <a:cs typeface="Times New Roman" panose="02020603050405020304" pitchFamily="18" charset="0"/>
              </a:rPr>
              <a:t>RECOMENDACIONES</a:t>
            </a:r>
            <a:endParaRPr lang="es-EC" dirty="0"/>
          </a:p>
        </p:txBody>
      </p:sp>
      <p:sp>
        <p:nvSpPr>
          <p:cNvPr id="3" name="Marcador de contenido 2"/>
          <p:cNvSpPr>
            <a:spLocks noGrp="1"/>
          </p:cNvSpPr>
          <p:nvPr>
            <p:ph idx="1"/>
          </p:nvPr>
        </p:nvSpPr>
        <p:spPr/>
        <p:txBody>
          <a:bodyPr>
            <a:normAutofit lnSpcReduction="10000"/>
          </a:bodyPr>
          <a:lstStyle/>
          <a:p>
            <a:pPr algn="just">
              <a:buFont typeface="Wingdings" panose="05000000000000000000" pitchFamily="2" charset="2"/>
              <a:buChar char="q"/>
            </a:pPr>
            <a:r>
              <a:rPr lang="es-EC" dirty="0" smtClean="0"/>
              <a:t>  Se </a:t>
            </a:r>
            <a:r>
              <a:rPr lang="es-EC" dirty="0"/>
              <a:t>recomienda la utilización de tutor caraca </a:t>
            </a:r>
            <a:r>
              <a:rPr lang="es-EC" i="1" dirty="0"/>
              <a:t>(</a:t>
            </a:r>
            <a:r>
              <a:rPr lang="es-EC" i="1" dirty="0" err="1"/>
              <a:t>Erythrina</a:t>
            </a:r>
            <a:r>
              <a:rPr lang="es-EC" i="1" dirty="0"/>
              <a:t> </a:t>
            </a:r>
            <a:r>
              <a:rPr lang="es-EC" i="1" dirty="0" err="1"/>
              <a:t>speciosa</a:t>
            </a:r>
            <a:r>
              <a:rPr lang="es-EC" i="1" dirty="0"/>
              <a:t> L.)</a:t>
            </a:r>
            <a:r>
              <a:rPr lang="es-EC" dirty="0"/>
              <a:t>, como soporte para el cultivo de pimienta negra, por su  bajo costo, menor costos en mano de obra para su mantenimiento, mayor producción de la planta, y menos días a la floración.</a:t>
            </a:r>
          </a:p>
          <a:p>
            <a:pPr algn="just"/>
            <a:r>
              <a:rPr lang="es-EC" dirty="0"/>
              <a:t> </a:t>
            </a:r>
          </a:p>
          <a:p>
            <a:pPr lvl="0" algn="just">
              <a:buFont typeface="Wingdings" panose="05000000000000000000" pitchFamily="2" charset="2"/>
              <a:buChar char="q"/>
            </a:pPr>
            <a:r>
              <a:rPr lang="es-EC" dirty="0" smtClean="0"/>
              <a:t>  Como </a:t>
            </a:r>
            <a:r>
              <a:rPr lang="es-EC" dirty="0"/>
              <a:t>segunda opción de uso de tutor vivo acorde a la zona donde se lleve a cabo el cultivo es  el uso de tutor </a:t>
            </a:r>
            <a:r>
              <a:rPr lang="es-EC" dirty="0" err="1"/>
              <a:t>gliricidia</a:t>
            </a:r>
            <a:r>
              <a:rPr lang="es-EC" dirty="0"/>
              <a:t> (</a:t>
            </a:r>
            <a:r>
              <a:rPr lang="es-EC" i="1" dirty="0" err="1"/>
              <a:t>Gliricidia</a:t>
            </a:r>
            <a:r>
              <a:rPr lang="es-EC" i="1" dirty="0"/>
              <a:t> </a:t>
            </a:r>
            <a:r>
              <a:rPr lang="es-EC" i="1" dirty="0" err="1"/>
              <a:t>sepium</a:t>
            </a:r>
            <a:r>
              <a:rPr lang="es-EC" i="1" dirty="0"/>
              <a:t> L.)</a:t>
            </a:r>
            <a:r>
              <a:rPr lang="es-EC" dirty="0"/>
              <a:t>, debido a su alta producción, mayor número de frutos por planta, baja incidencia enfermedades.</a:t>
            </a:r>
          </a:p>
          <a:p>
            <a:pPr algn="just"/>
            <a:r>
              <a:rPr lang="es-EC" dirty="0"/>
              <a:t> </a:t>
            </a:r>
          </a:p>
          <a:p>
            <a:pPr algn="just">
              <a:buFont typeface="Wingdings" panose="05000000000000000000" pitchFamily="2" charset="2"/>
              <a:buChar char="q"/>
            </a:pPr>
            <a:r>
              <a:rPr lang="es-EC" dirty="0" smtClean="0"/>
              <a:t>  Debido </a:t>
            </a:r>
            <a:r>
              <a:rPr lang="es-EC" dirty="0"/>
              <a:t>a que el cultivo de pimienta tiene una vida productiva de 15 a 18 años es factible que se sigan realizando investigaciones derivadas del tema actual de investigación como los kilogramos de aporte de materia seca de los restos de poda por cada especie de tutor, así como también en temas como fertilización y el requerimiento nutricional de los tutores, y cuanto compite la planta de pimienta con el tutor vivo por recurso hídrico y nutricional</a:t>
            </a:r>
          </a:p>
        </p:txBody>
      </p:sp>
    </p:spTree>
    <p:extLst>
      <p:ext uri="{BB962C8B-B14F-4D97-AF65-F5344CB8AC3E}">
        <p14:creationId xmlns:p14="http://schemas.microsoft.com/office/powerpoint/2010/main" val="170492113"/>
      </p:ext>
    </p:extLst>
  </p:cSld>
  <p:clrMapOvr>
    <a:masterClrMapping/>
  </p:clrMapOvr>
  <p:transition spd="slow">
    <p:wip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59702" y="97062"/>
            <a:ext cx="10058400" cy="1450757"/>
          </a:xfrm>
        </p:spPr>
        <p:txBody>
          <a:bodyPr/>
          <a:lstStyle/>
          <a:p>
            <a:pPr algn="ctr"/>
            <a:r>
              <a:rPr lang="es-ES" b="1" dirty="0">
                <a:solidFill>
                  <a:schemeClr val="tx1"/>
                </a:solidFill>
                <a:latin typeface="Times New Roman" panose="02020603050405020304" pitchFamily="18" charset="0"/>
                <a:cs typeface="Times New Roman" panose="02020603050405020304" pitchFamily="18" charset="0"/>
              </a:rPr>
              <a:t>INTRODUCCION</a:t>
            </a:r>
            <a:endParaRPr lang="es-EC" dirty="0"/>
          </a:p>
        </p:txBody>
      </p:sp>
      <p:pic>
        <p:nvPicPr>
          <p:cNvPr id="4" name="Imagen 3"/>
          <p:cNvPicPr>
            <a:picLocks noChangeAspect="1"/>
          </p:cNvPicPr>
          <p:nvPr/>
        </p:nvPicPr>
        <p:blipFill>
          <a:blip r:embed="rId2"/>
          <a:stretch>
            <a:fillRect/>
          </a:stretch>
        </p:blipFill>
        <p:spPr>
          <a:xfrm>
            <a:off x="3728954" y="1941154"/>
            <a:ext cx="4719895" cy="4071284"/>
          </a:xfrm>
          <a:prstGeom prst="rect">
            <a:avLst/>
          </a:prstGeom>
        </p:spPr>
      </p:pic>
      <p:sp>
        <p:nvSpPr>
          <p:cNvPr id="5" name="Elipse 4"/>
          <p:cNvSpPr/>
          <p:nvPr/>
        </p:nvSpPr>
        <p:spPr>
          <a:xfrm>
            <a:off x="7111183" y="1941154"/>
            <a:ext cx="1039734" cy="203564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7" name="Elipse 6"/>
          <p:cNvSpPr/>
          <p:nvPr/>
        </p:nvSpPr>
        <p:spPr>
          <a:xfrm>
            <a:off x="6569252" y="3449058"/>
            <a:ext cx="1581665" cy="1391736"/>
          </a:xfrm>
          <a:prstGeom prst="ellipse">
            <a:avLst/>
          </a:prstGeom>
          <a:noFill/>
          <a:ln w="38100">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pic>
        <p:nvPicPr>
          <p:cNvPr id="8" name="Imagen 7"/>
          <p:cNvPicPr>
            <a:picLocks noChangeAspect="1"/>
          </p:cNvPicPr>
          <p:nvPr/>
        </p:nvPicPr>
        <p:blipFill>
          <a:blip r:embed="rId3"/>
          <a:stretch>
            <a:fillRect/>
          </a:stretch>
        </p:blipFill>
        <p:spPr>
          <a:xfrm>
            <a:off x="8923751" y="2572326"/>
            <a:ext cx="2895600" cy="1885950"/>
          </a:xfrm>
          <a:prstGeom prst="rect">
            <a:avLst/>
          </a:prstGeom>
        </p:spPr>
      </p:pic>
      <p:sp>
        <p:nvSpPr>
          <p:cNvPr id="6" name="Rectángulo 5"/>
          <p:cNvSpPr/>
          <p:nvPr/>
        </p:nvSpPr>
        <p:spPr>
          <a:xfrm>
            <a:off x="340300" y="2703950"/>
            <a:ext cx="1814178" cy="1754326"/>
          </a:xfrm>
          <a:prstGeom prst="rect">
            <a:avLst/>
          </a:prstGeom>
          <a:solidFill>
            <a:schemeClr val="accent4">
              <a:lumMod val="60000"/>
              <a:lumOff val="40000"/>
            </a:schemeClr>
          </a:solidFill>
        </p:spPr>
        <p:txBody>
          <a:bodyPr wrap="square">
            <a:spAutoFit/>
          </a:bodyPr>
          <a:lstStyle/>
          <a:p>
            <a:r>
              <a:rPr lang="es-EC" dirty="0">
                <a:latin typeface="Times New Roman" panose="02020603050405020304" pitchFamily="18" charset="0"/>
                <a:ea typeface="Calibri" panose="020F0502020204030204" pitchFamily="34" charset="0"/>
              </a:rPr>
              <a:t>piñón </a:t>
            </a:r>
            <a:r>
              <a:rPr lang="es-EC" i="1" dirty="0">
                <a:latin typeface="Times New Roman" panose="02020603050405020304" pitchFamily="18" charset="0"/>
                <a:ea typeface="Calibri" panose="020F0502020204030204" pitchFamily="34" charset="0"/>
              </a:rPr>
              <a:t>, </a:t>
            </a:r>
            <a:r>
              <a:rPr lang="es-EC" dirty="0">
                <a:latin typeface="Times New Roman" panose="02020603050405020304" pitchFamily="18" charset="0"/>
                <a:ea typeface="Calibri" panose="020F0502020204030204" pitchFamily="34" charset="0"/>
              </a:rPr>
              <a:t>caraca , </a:t>
            </a:r>
            <a:r>
              <a:rPr lang="es-EC" dirty="0" err="1">
                <a:latin typeface="Times New Roman" panose="02020603050405020304" pitchFamily="18" charset="0"/>
                <a:ea typeface="Calibri" panose="020F0502020204030204" pitchFamily="34" charset="0"/>
              </a:rPr>
              <a:t>leucaena</a:t>
            </a:r>
            <a:r>
              <a:rPr lang="es-EC" dirty="0">
                <a:latin typeface="Times New Roman" panose="02020603050405020304" pitchFamily="18" charset="0"/>
                <a:ea typeface="Calibri" panose="020F0502020204030204" pitchFamily="34" charset="0"/>
              </a:rPr>
              <a:t> , cocotero, ceiba ,ovo entro otras , según </a:t>
            </a:r>
            <a:r>
              <a:rPr lang="es-EC" dirty="0">
                <a:latin typeface="Times New Roman" panose="02020603050405020304" pitchFamily="18" charset="0"/>
                <a:ea typeface="Calibri" panose="020F0502020204030204" pitchFamily="34" charset="0"/>
                <a:cs typeface="Times New Roman" panose="02020603050405020304" pitchFamily="18" charset="0"/>
              </a:rPr>
              <a:t>( Pinto Mena , 2014)</a:t>
            </a:r>
            <a:endParaRPr lang="es-EC" dirty="0"/>
          </a:p>
        </p:txBody>
      </p:sp>
      <p:sp>
        <p:nvSpPr>
          <p:cNvPr id="9" name="Flecha derecha 8"/>
          <p:cNvSpPr/>
          <p:nvPr/>
        </p:nvSpPr>
        <p:spPr>
          <a:xfrm>
            <a:off x="2302686" y="3233488"/>
            <a:ext cx="1078230" cy="603794"/>
          </a:xfrm>
          <a:prstGeom prst="right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
        <p:nvSpPr>
          <p:cNvPr id="10" name="Flecha curvada hacia abajo 9"/>
          <p:cNvSpPr/>
          <p:nvPr/>
        </p:nvSpPr>
        <p:spPr>
          <a:xfrm>
            <a:off x="7459221" y="1568147"/>
            <a:ext cx="3706800" cy="953751"/>
          </a:xfrm>
          <a:prstGeom prst="curvedDownArrow">
            <a:avLst/>
          </a:prstGeom>
          <a:solidFill>
            <a:srgbClr val="FFFF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solidFill>
                <a:schemeClr val="tx1"/>
              </a:solidFill>
            </a:endParaRPr>
          </a:p>
        </p:txBody>
      </p:sp>
      <p:pic>
        <p:nvPicPr>
          <p:cNvPr id="1026" name="Picture 2" descr="Resultado de imagen para datos imagen}"/>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8546993" y="3976796"/>
            <a:ext cx="1824558" cy="1824558"/>
          </a:xfrm>
          <a:prstGeom prst="rect">
            <a:avLst/>
          </a:prstGeom>
          <a:noFill/>
          <a:extLst>
            <a:ext uri="{909E8E84-426E-40DD-AFC4-6F175D3DCCD1}">
              <a14:hiddenFill xmlns:a14="http://schemas.microsoft.com/office/drawing/2010/main">
                <a:solidFill>
                  <a:srgbClr val="FFFFFF"/>
                </a:solidFill>
              </a14:hiddenFill>
            </a:ext>
          </a:extLst>
        </p:spPr>
      </p:pic>
      <p:sp>
        <p:nvSpPr>
          <p:cNvPr id="3" name="Elipse 2"/>
          <p:cNvSpPr/>
          <p:nvPr/>
        </p:nvSpPr>
        <p:spPr>
          <a:xfrm>
            <a:off x="3948669" y="3399818"/>
            <a:ext cx="1513668" cy="1458664"/>
          </a:xfrm>
          <a:prstGeom prst="ellipse">
            <a:avLst/>
          </a:prstGeom>
          <a:noFill/>
          <a:ln w="76200">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spTree>
    <p:extLst>
      <p:ext uri="{BB962C8B-B14F-4D97-AF65-F5344CB8AC3E}">
        <p14:creationId xmlns:p14="http://schemas.microsoft.com/office/powerpoint/2010/main" val="3053559340"/>
      </p:ext>
    </p:extLst>
  </p:cSld>
  <p:clrMapOvr>
    <a:masterClrMapping/>
  </p:clrMapOvr>
  <p:transition spd="slow">
    <p:wip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952901" y="457200"/>
            <a:ext cx="10058400" cy="1087655"/>
          </a:xfrm>
        </p:spPr>
        <p:txBody>
          <a:bodyPr/>
          <a:lstStyle/>
          <a:p>
            <a:pPr algn="ctr"/>
            <a:endParaRPr lang="es-EC" b="1" dirty="0"/>
          </a:p>
        </p:txBody>
      </p:sp>
      <p:cxnSp>
        <p:nvCxnSpPr>
          <p:cNvPr id="17" name="Conector recto 16"/>
          <p:cNvCxnSpPr>
            <a:stCxn id="10" idx="2"/>
          </p:cNvCxnSpPr>
          <p:nvPr/>
        </p:nvCxnSpPr>
        <p:spPr>
          <a:xfrm>
            <a:off x="3170129" y="3080909"/>
            <a:ext cx="0" cy="498603"/>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41" name="Rectángulo 40"/>
          <p:cNvSpPr/>
          <p:nvPr/>
        </p:nvSpPr>
        <p:spPr>
          <a:xfrm>
            <a:off x="1036973" y="1610757"/>
            <a:ext cx="10333050" cy="25333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s-EC"/>
          </a:p>
        </p:txBody>
      </p:sp>
      <p:grpSp>
        <p:nvGrpSpPr>
          <p:cNvPr id="58" name="Grupo 57"/>
          <p:cNvGrpSpPr/>
          <p:nvPr/>
        </p:nvGrpSpPr>
        <p:grpSpPr>
          <a:xfrm>
            <a:off x="952901" y="323802"/>
            <a:ext cx="10944707" cy="5445653"/>
            <a:chOff x="952901" y="323802"/>
            <a:chExt cx="10944707" cy="5445653"/>
          </a:xfrm>
        </p:grpSpPr>
        <p:sp>
          <p:nvSpPr>
            <p:cNvPr id="7" name="Rectángulo 6"/>
            <p:cNvSpPr/>
            <p:nvPr/>
          </p:nvSpPr>
          <p:spPr>
            <a:xfrm>
              <a:off x="6582397" y="5123124"/>
              <a:ext cx="5108533" cy="646331"/>
            </a:xfrm>
            <a:prstGeom prst="rect">
              <a:avLst/>
            </a:prstGeom>
            <a:ln w="28575">
              <a:solidFill>
                <a:schemeClr val="accent3">
                  <a:lumMod val="60000"/>
                  <a:lumOff val="40000"/>
                </a:schemeClr>
              </a:solidFill>
            </a:ln>
          </p:spPr>
          <p:txBody>
            <a:bodyPr wrap="square">
              <a:spAutoFit/>
            </a:bodyPr>
            <a:lstStyle/>
            <a:p>
              <a:pPr lvl="0"/>
              <a:r>
                <a:rPr lang="es-EC" dirty="0" smtClean="0">
                  <a:latin typeface="Times New Roman" panose="02020603050405020304" pitchFamily="18" charset="0"/>
                  <a:ea typeface="Calibri" panose="020F0502020204030204" pitchFamily="34" charset="0"/>
                </a:rPr>
                <a:t>señalar los tiempos de poda del tutor en cada uno de los tratamientos, </a:t>
              </a:r>
              <a:r>
                <a:rPr lang="es-EC" dirty="0">
                  <a:latin typeface="Times New Roman" panose="02020603050405020304" pitchFamily="18" charset="0"/>
                  <a:ea typeface="Calibri" panose="020F0502020204030204" pitchFamily="34" charset="0"/>
                </a:rPr>
                <a:t>determinando la rentabilidad ,</a:t>
              </a:r>
              <a:endParaRPr lang="es-EC" dirty="0"/>
            </a:p>
          </p:txBody>
        </p:sp>
        <p:sp>
          <p:nvSpPr>
            <p:cNvPr id="9" name="Rectángulo redondeado 8"/>
            <p:cNvSpPr/>
            <p:nvPr/>
          </p:nvSpPr>
          <p:spPr>
            <a:xfrm>
              <a:off x="4610501" y="323802"/>
              <a:ext cx="2743200" cy="110229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smtClean="0">
                  <a:solidFill>
                    <a:schemeClr val="tx1"/>
                  </a:solidFill>
                </a:rPr>
                <a:t>objetivos</a:t>
              </a:r>
              <a:endParaRPr lang="es-EC" sz="3200" b="1" dirty="0">
                <a:solidFill>
                  <a:schemeClr val="tx1"/>
                </a:solidFill>
              </a:endParaRPr>
            </a:p>
          </p:txBody>
        </p:sp>
        <p:sp>
          <p:nvSpPr>
            <p:cNvPr id="10" name="Rectángulo redondeado 9"/>
            <p:cNvSpPr/>
            <p:nvPr/>
          </p:nvSpPr>
          <p:spPr>
            <a:xfrm>
              <a:off x="1530263" y="1978619"/>
              <a:ext cx="3279732" cy="110229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tx1"/>
                  </a:solidFill>
                </a:rPr>
                <a:t>Objetivo general</a:t>
              </a:r>
              <a:endParaRPr lang="es-EC" sz="3200" b="1" dirty="0">
                <a:solidFill>
                  <a:schemeClr val="tx1"/>
                </a:solidFill>
              </a:endParaRPr>
            </a:p>
          </p:txBody>
        </p:sp>
        <p:sp>
          <p:nvSpPr>
            <p:cNvPr id="11" name="Rectángulo redondeado 10"/>
            <p:cNvSpPr/>
            <p:nvPr/>
          </p:nvSpPr>
          <p:spPr>
            <a:xfrm>
              <a:off x="6956119" y="2032910"/>
              <a:ext cx="3615847" cy="1102290"/>
            </a:xfrm>
            <a:prstGeom prst="roundRect">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C" sz="3200" b="1" dirty="0" smtClean="0">
                  <a:solidFill>
                    <a:schemeClr val="tx1"/>
                  </a:solidFill>
                </a:rPr>
                <a:t>Objetivos específicos</a:t>
              </a:r>
              <a:endParaRPr lang="es-EC" sz="3200" b="1" dirty="0">
                <a:solidFill>
                  <a:schemeClr val="tx1"/>
                </a:solidFill>
              </a:endParaRPr>
            </a:p>
          </p:txBody>
        </p:sp>
        <p:sp>
          <p:nvSpPr>
            <p:cNvPr id="12" name="Rectángulo 11"/>
            <p:cNvSpPr/>
            <p:nvPr/>
          </p:nvSpPr>
          <p:spPr>
            <a:xfrm>
              <a:off x="952901" y="3601632"/>
              <a:ext cx="4397679" cy="923330"/>
            </a:xfrm>
            <a:prstGeom prst="rect">
              <a:avLst/>
            </a:prstGeom>
            <a:ln w="28575">
              <a:solidFill>
                <a:schemeClr val="accent3">
                  <a:lumMod val="60000"/>
                  <a:lumOff val="40000"/>
                </a:schemeClr>
              </a:solidFill>
            </a:ln>
          </p:spPr>
          <p:txBody>
            <a:bodyPr wrap="square">
              <a:spAutoFit/>
            </a:bodyPr>
            <a:lstStyle/>
            <a:p>
              <a:pPr lvl="0"/>
              <a:r>
                <a:rPr lang="es-EC" dirty="0">
                  <a:latin typeface="Times New Roman" panose="02020603050405020304" pitchFamily="18" charset="0"/>
                  <a:ea typeface="Calibri" panose="020F0502020204030204" pitchFamily="34" charset="0"/>
                </a:rPr>
                <a:t>evaluar el efecto de cuatro tutores vegetales en el rendimiento de pimienta negra </a:t>
              </a:r>
              <a:r>
                <a:rPr lang="es-EC" i="1" dirty="0">
                  <a:latin typeface="Times New Roman" panose="02020603050405020304" pitchFamily="18" charset="0"/>
                  <a:ea typeface="Calibri" panose="020F0502020204030204" pitchFamily="34" charset="0"/>
                </a:rPr>
                <a:t>(</a:t>
              </a:r>
              <a:r>
                <a:rPr lang="es-EC" i="1" dirty="0" err="1">
                  <a:latin typeface="Times New Roman" panose="02020603050405020304" pitchFamily="18" charset="0"/>
                  <a:ea typeface="Calibri" panose="020F0502020204030204" pitchFamily="34" charset="0"/>
                </a:rPr>
                <a:t>Piper</a:t>
              </a:r>
              <a:r>
                <a:rPr lang="es-EC" i="1" dirty="0">
                  <a:latin typeface="Times New Roman" panose="02020603050405020304" pitchFamily="18" charset="0"/>
                  <a:ea typeface="Calibri" panose="020F0502020204030204" pitchFamily="34" charset="0"/>
                </a:rPr>
                <a:t> </a:t>
              </a:r>
              <a:r>
                <a:rPr lang="es-EC" i="1" dirty="0" err="1">
                  <a:latin typeface="Times New Roman" panose="02020603050405020304" pitchFamily="18" charset="0"/>
                  <a:ea typeface="Calibri" panose="020F0502020204030204" pitchFamily="34" charset="0"/>
                </a:rPr>
                <a:t>nigrum</a:t>
              </a:r>
              <a:r>
                <a:rPr lang="es-EC" i="1" dirty="0">
                  <a:latin typeface="Times New Roman" panose="02020603050405020304" pitchFamily="18" charset="0"/>
                  <a:ea typeface="Calibri" panose="020F0502020204030204" pitchFamily="34" charset="0"/>
                </a:rPr>
                <a:t>)</a:t>
              </a:r>
              <a:endParaRPr lang="es-EC" dirty="0"/>
            </a:p>
          </p:txBody>
        </p:sp>
        <p:sp>
          <p:nvSpPr>
            <p:cNvPr id="13" name="Rectángulo 12"/>
            <p:cNvSpPr/>
            <p:nvPr/>
          </p:nvSpPr>
          <p:spPr>
            <a:xfrm>
              <a:off x="6582397" y="3899672"/>
              <a:ext cx="5315211" cy="369332"/>
            </a:xfrm>
            <a:prstGeom prst="rect">
              <a:avLst/>
            </a:prstGeom>
            <a:ln w="28575">
              <a:solidFill>
                <a:schemeClr val="accent3">
                  <a:lumMod val="60000"/>
                  <a:lumOff val="40000"/>
                </a:schemeClr>
              </a:solidFill>
            </a:ln>
          </p:spPr>
          <p:txBody>
            <a:bodyPr wrap="square">
              <a:spAutoFit/>
            </a:bodyPr>
            <a:lstStyle/>
            <a:p>
              <a:r>
                <a:rPr lang="es-EC" dirty="0">
                  <a:latin typeface="Times New Roman" panose="02020603050405020304" pitchFamily="18" charset="0"/>
                  <a:ea typeface="Calibri" panose="020F0502020204030204" pitchFamily="34" charset="0"/>
                </a:rPr>
                <a:t>valorar la producción en cada uno de los </a:t>
              </a:r>
              <a:r>
                <a:rPr lang="es-EC" dirty="0" smtClean="0">
                  <a:latin typeface="Times New Roman" panose="02020603050405020304" pitchFamily="18" charset="0"/>
                  <a:ea typeface="Calibri" panose="020F0502020204030204" pitchFamily="34" charset="0"/>
                </a:rPr>
                <a:t>tratamientos</a:t>
              </a:r>
              <a:endParaRPr lang="es-EC" dirty="0"/>
            </a:p>
          </p:txBody>
        </p:sp>
        <p:sp>
          <p:nvSpPr>
            <p:cNvPr id="14" name="Rectángulo 13"/>
            <p:cNvSpPr/>
            <p:nvPr/>
          </p:nvSpPr>
          <p:spPr>
            <a:xfrm>
              <a:off x="6582397" y="4511398"/>
              <a:ext cx="4987263" cy="369332"/>
            </a:xfrm>
            <a:prstGeom prst="rect">
              <a:avLst/>
            </a:prstGeom>
            <a:ln w="19050">
              <a:solidFill>
                <a:schemeClr val="accent3">
                  <a:lumMod val="60000"/>
                  <a:lumOff val="40000"/>
                </a:schemeClr>
              </a:solidFill>
            </a:ln>
          </p:spPr>
          <p:txBody>
            <a:bodyPr wrap="none">
              <a:spAutoFit/>
            </a:bodyPr>
            <a:lstStyle/>
            <a:p>
              <a:r>
                <a:rPr lang="es-EC" dirty="0">
                  <a:latin typeface="Times New Roman" panose="02020603050405020304" pitchFamily="18" charset="0"/>
                  <a:ea typeface="Calibri" panose="020F0502020204030204" pitchFamily="34" charset="0"/>
                </a:rPr>
                <a:t>identificar la incidencia de </a:t>
              </a:r>
              <a:r>
                <a:rPr lang="es-EC" dirty="0" err="1">
                  <a:latin typeface="Times New Roman" panose="02020603050405020304" pitchFamily="18" charset="0"/>
                  <a:ea typeface="Calibri" panose="020F0502020204030204" pitchFamily="34" charset="0"/>
                </a:rPr>
                <a:t>cercospora</a:t>
              </a:r>
              <a:r>
                <a:rPr lang="es-EC" dirty="0">
                  <a:latin typeface="Times New Roman" panose="02020603050405020304" pitchFamily="18" charset="0"/>
                  <a:ea typeface="Calibri" panose="020F0502020204030204" pitchFamily="34" charset="0"/>
                </a:rPr>
                <a:t> y </a:t>
              </a:r>
              <a:r>
                <a:rPr lang="es-EC" dirty="0" err="1">
                  <a:latin typeface="Times New Roman" panose="02020603050405020304" pitchFamily="18" charset="0"/>
                  <a:ea typeface="Calibri" panose="020F0502020204030204" pitchFamily="34" charset="0"/>
                </a:rPr>
                <a:t>phytoptora</a:t>
              </a:r>
              <a:r>
                <a:rPr lang="es-EC" dirty="0">
                  <a:latin typeface="Times New Roman" panose="02020603050405020304" pitchFamily="18" charset="0"/>
                  <a:ea typeface="Calibri" panose="020F0502020204030204" pitchFamily="34" charset="0"/>
                </a:rPr>
                <a:t> </a:t>
              </a:r>
              <a:endParaRPr lang="es-EC" dirty="0"/>
            </a:p>
          </p:txBody>
        </p:sp>
        <p:cxnSp>
          <p:nvCxnSpPr>
            <p:cNvPr id="21" name="Conector recto 20"/>
            <p:cNvCxnSpPr>
              <a:stCxn id="11" idx="2"/>
            </p:cNvCxnSpPr>
            <p:nvPr/>
          </p:nvCxnSpPr>
          <p:spPr>
            <a:xfrm flipH="1">
              <a:off x="8764042" y="3135200"/>
              <a:ext cx="1" cy="42706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4" name="Conector recto 23"/>
            <p:cNvCxnSpPr/>
            <p:nvPr/>
          </p:nvCxnSpPr>
          <p:spPr>
            <a:xfrm flipH="1">
              <a:off x="5824599" y="3562041"/>
              <a:ext cx="2939444"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8" name="Conector recto 27"/>
            <p:cNvCxnSpPr/>
            <p:nvPr/>
          </p:nvCxnSpPr>
          <p:spPr>
            <a:xfrm flipH="1">
              <a:off x="5824600" y="3579512"/>
              <a:ext cx="3" cy="1908605"/>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2" name="Conector recto 31"/>
            <p:cNvCxnSpPr>
              <a:stCxn id="13" idx="1"/>
            </p:cNvCxnSpPr>
            <p:nvPr/>
          </p:nvCxnSpPr>
          <p:spPr>
            <a:xfrm flipH="1">
              <a:off x="5824599" y="4084338"/>
              <a:ext cx="757798"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3" name="Conector recto 32"/>
            <p:cNvCxnSpPr>
              <a:stCxn id="14" idx="1"/>
            </p:cNvCxnSpPr>
            <p:nvPr/>
          </p:nvCxnSpPr>
          <p:spPr>
            <a:xfrm flipH="1">
              <a:off x="5824599" y="4696064"/>
              <a:ext cx="757798"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39" name="Conector recto 38"/>
            <p:cNvCxnSpPr/>
            <p:nvPr/>
          </p:nvCxnSpPr>
          <p:spPr>
            <a:xfrm flipH="1">
              <a:off x="5824599" y="5488117"/>
              <a:ext cx="757798"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2" name="Conector recto 41"/>
            <p:cNvCxnSpPr/>
            <p:nvPr/>
          </p:nvCxnSpPr>
          <p:spPr>
            <a:xfrm flipH="1">
              <a:off x="2830884" y="1737426"/>
              <a:ext cx="5933158" cy="0"/>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5" name="Conector recto 44"/>
            <p:cNvCxnSpPr/>
            <p:nvPr/>
          </p:nvCxnSpPr>
          <p:spPr>
            <a:xfrm>
              <a:off x="2830883" y="1737426"/>
              <a:ext cx="0" cy="241193"/>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7" name="Conector recto 46"/>
            <p:cNvCxnSpPr>
              <a:endCxn id="11" idx="0"/>
            </p:cNvCxnSpPr>
            <p:nvPr/>
          </p:nvCxnSpPr>
          <p:spPr>
            <a:xfrm>
              <a:off x="8764042" y="1719956"/>
              <a:ext cx="1" cy="312954"/>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grpSp>
      <p:cxnSp>
        <p:nvCxnSpPr>
          <p:cNvPr id="57" name="Conector recto 56"/>
          <p:cNvCxnSpPr/>
          <p:nvPr/>
        </p:nvCxnSpPr>
        <p:spPr>
          <a:xfrm>
            <a:off x="5982101" y="1426092"/>
            <a:ext cx="0" cy="311334"/>
          </a:xfrm>
          <a:prstGeom prst="line">
            <a:avLst/>
          </a:prstGeom>
          <a:ln w="28575">
            <a:solidFill>
              <a:schemeClr val="accent3">
                <a:lumMod val="60000"/>
                <a:lumOff val="40000"/>
              </a:schemeClr>
            </a:solidFill>
          </a:ln>
        </p:spPr>
        <p:style>
          <a:lnRef idx="1">
            <a:schemeClr val="accent1"/>
          </a:lnRef>
          <a:fillRef idx="0">
            <a:schemeClr val="accent1"/>
          </a:fillRef>
          <a:effectRef idx="0">
            <a:schemeClr val="accent1"/>
          </a:effectRef>
          <a:fontRef idx="minor">
            <a:schemeClr val="tx1"/>
          </a:fontRef>
        </p:style>
      </p:cxnSp>
      <p:pic>
        <p:nvPicPr>
          <p:cNvPr id="59" name="Imagen 58"/>
          <p:cNvPicPr>
            <a:picLocks noChangeAspect="1"/>
          </p:cNvPicPr>
          <p:nvPr/>
        </p:nvPicPr>
        <p:blipFill>
          <a:blip r:embed="rId2"/>
          <a:stretch>
            <a:fillRect/>
          </a:stretch>
        </p:blipFill>
        <p:spPr>
          <a:xfrm>
            <a:off x="2135838" y="4708334"/>
            <a:ext cx="2031804" cy="1875122"/>
          </a:xfrm>
          <a:prstGeom prst="rect">
            <a:avLst/>
          </a:prstGeom>
        </p:spPr>
      </p:pic>
    </p:spTree>
    <p:extLst>
      <p:ext uri="{BB962C8B-B14F-4D97-AF65-F5344CB8AC3E}">
        <p14:creationId xmlns:p14="http://schemas.microsoft.com/office/powerpoint/2010/main" val="3006283557"/>
      </p:ext>
    </p:extLst>
  </p:cSld>
  <p:clrMapOvr>
    <a:masterClrMapping/>
  </p:clrMapOvr>
  <p:transition spd="slow">
    <p:wip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810409" y="-61737"/>
            <a:ext cx="10058400" cy="1450757"/>
          </a:xfrm>
        </p:spPr>
        <p:txBody>
          <a:bodyPr/>
          <a:lstStyle/>
          <a:p>
            <a:pPr algn="ctr"/>
            <a:r>
              <a:rPr lang="es-EC" b="1" dirty="0">
                <a:solidFill>
                  <a:schemeClr val="tx1"/>
                </a:solidFill>
                <a:latin typeface="Times New Roman" panose="02020603050405020304" pitchFamily="18" charset="0"/>
                <a:cs typeface="Times New Roman" panose="02020603050405020304" pitchFamily="18" charset="0"/>
              </a:rPr>
              <a:t>METODOLOGÍA</a:t>
            </a:r>
            <a:endParaRPr lang="es-EC" dirty="0"/>
          </a:p>
        </p:txBody>
      </p:sp>
      <p:pic>
        <p:nvPicPr>
          <p:cNvPr id="4" name="Imagen 3"/>
          <p:cNvPicPr/>
          <p:nvPr/>
        </p:nvPicPr>
        <p:blipFill>
          <a:blip r:embed="rId2"/>
          <a:stretch>
            <a:fillRect/>
          </a:stretch>
        </p:blipFill>
        <p:spPr>
          <a:xfrm>
            <a:off x="5019575" y="1800926"/>
            <a:ext cx="6530741" cy="4479558"/>
          </a:xfrm>
          <a:prstGeom prst="rect">
            <a:avLst/>
          </a:prstGeom>
        </p:spPr>
      </p:pic>
      <p:sp>
        <p:nvSpPr>
          <p:cNvPr id="5" name="CuadroTexto 4"/>
          <p:cNvSpPr txBox="1"/>
          <p:nvPr/>
        </p:nvSpPr>
        <p:spPr>
          <a:xfrm>
            <a:off x="538992" y="1969368"/>
            <a:ext cx="2910625" cy="2862322"/>
          </a:xfrm>
          <a:prstGeom prst="rect">
            <a:avLst/>
          </a:prstGeom>
          <a:noFill/>
        </p:spPr>
        <p:txBody>
          <a:bodyPr wrap="square" rtlCol="0">
            <a:spAutoFit/>
          </a:bodyPr>
          <a:lstStyle/>
          <a:p>
            <a:pPr algn="just"/>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Ubicación Política.</a:t>
            </a:r>
            <a:endParaRPr lang="es-E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Provincia</a:t>
            </a:r>
            <a:r>
              <a:rPr lang="es-E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Santo Domingo de los </a:t>
            </a:r>
            <a:r>
              <a:rPr lang="es-ES"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Tsáchilas</a:t>
            </a:r>
            <a:r>
              <a:rPr lang="es-E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p>
          <a:p>
            <a:pPr algn="just"/>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Cantón:	</a:t>
            </a:r>
            <a:r>
              <a:rPr lang="es-E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Santo Domingo </a:t>
            </a:r>
          </a:p>
          <a:p>
            <a:pPr algn="just"/>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Parroquia:</a:t>
            </a:r>
            <a:r>
              <a:rPr lang="es-E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Luz de </a:t>
            </a:r>
            <a:r>
              <a:rPr lang="es-ES"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America</a:t>
            </a:r>
            <a:r>
              <a:rPr lang="es-E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a:t>
            </a:r>
            <a:r>
              <a:rPr lang="pt-B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km 34 </a:t>
            </a:r>
            <a:r>
              <a:rPr lang="pt-BR" dirty="0" err="1"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vía</a:t>
            </a:r>
            <a:r>
              <a:rPr lang="pt-BR"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Santo Domingo-Quevedo.</a:t>
            </a:r>
            <a:endParaRPr lang="es-E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Sector: 	</a:t>
            </a:r>
            <a:r>
              <a:rPr lang="pt-B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km 34 </a:t>
            </a:r>
            <a:r>
              <a:rPr lang="pt-BR"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vía</a:t>
            </a:r>
            <a:r>
              <a:rPr lang="pt-BR"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Santo Domingo-Quevedo.</a:t>
            </a:r>
            <a:endParaRPr lang="es-E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endParaRPr>
          </a:p>
          <a:p>
            <a:pPr algn="just"/>
            <a:endParaRPr lang="es-ES" dirty="0"/>
          </a:p>
        </p:txBody>
      </p:sp>
      <p:sp>
        <p:nvSpPr>
          <p:cNvPr id="6" name="CuadroTexto 5"/>
          <p:cNvSpPr txBox="1"/>
          <p:nvPr/>
        </p:nvSpPr>
        <p:spPr>
          <a:xfrm>
            <a:off x="538992" y="4549676"/>
            <a:ext cx="2910625" cy="2031325"/>
          </a:xfrm>
          <a:prstGeom prst="rect">
            <a:avLst/>
          </a:prstGeom>
          <a:noFill/>
        </p:spPr>
        <p:txBody>
          <a:bodyPr wrap="square" rtlCol="0">
            <a:spAutoFit/>
          </a:bodyPr>
          <a:lstStyle/>
          <a:p>
            <a:pPr algn="just"/>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Ubicación ecológica </a:t>
            </a:r>
          </a:p>
          <a:p>
            <a:pPr algn="just"/>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Zona </a:t>
            </a:r>
            <a:r>
              <a:rPr lang="es-ES" b="1"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de </a:t>
            </a:r>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vida</a:t>
            </a:r>
            <a:r>
              <a:rPr lang="es-E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 bosque </a:t>
            </a:r>
            <a:r>
              <a:rPr lang="es-E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húmedo tropical (</a:t>
            </a:r>
            <a:r>
              <a:rPr lang="es-ES" dirty="0" err="1">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bh</a:t>
            </a:r>
            <a:r>
              <a:rPr lang="es-E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 </a:t>
            </a:r>
          </a:p>
          <a:p>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Altitud</a:t>
            </a:r>
            <a:r>
              <a:rPr lang="es-E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250 </a:t>
            </a:r>
            <a:r>
              <a:rPr lang="es-EC" dirty="0" err="1" smtClean="0">
                <a:latin typeface="Times New Roman" panose="02020603050405020304" pitchFamily="18" charset="0"/>
                <a:cs typeface="Times New Roman" panose="02020603050405020304" pitchFamily="18" charset="0"/>
              </a:rPr>
              <a:t>m.s.n.m</a:t>
            </a:r>
            <a:endParaRPr lang="es-EC" dirty="0" smtClean="0">
              <a:latin typeface="Times New Roman" panose="02020603050405020304" pitchFamily="18" charset="0"/>
              <a:cs typeface="Times New Roman" panose="02020603050405020304" pitchFamily="18" charset="0"/>
            </a:endParaRPr>
          </a:p>
          <a:p>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Temperatura</a:t>
            </a:r>
            <a:r>
              <a:rPr lang="es-E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C" dirty="0">
                <a:latin typeface="Times New Roman" panose="02020603050405020304" pitchFamily="18" charset="0"/>
                <a:cs typeface="Times New Roman" panose="02020603050405020304" pitchFamily="18" charset="0"/>
              </a:rPr>
              <a:t>23-26 </a:t>
            </a:r>
            <a:r>
              <a:rPr lang="es-EC" dirty="0" err="1" smtClean="0">
                <a:latin typeface="Times New Roman" panose="02020603050405020304" pitchFamily="18" charset="0"/>
                <a:cs typeface="Times New Roman" panose="02020603050405020304" pitchFamily="18" charset="0"/>
              </a:rPr>
              <a:t>ºC</a:t>
            </a:r>
            <a:endParaRPr lang="es-EC" dirty="0" smtClean="0">
              <a:latin typeface="Times New Roman" panose="02020603050405020304" pitchFamily="18" charset="0"/>
              <a:cs typeface="Times New Roman" panose="02020603050405020304" pitchFamily="18" charset="0"/>
            </a:endParaRPr>
          </a:p>
          <a:p>
            <a:r>
              <a:rPr lang="es-ES" b="1"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Precipitación</a:t>
            </a:r>
            <a:r>
              <a:rPr lang="es-ES" dirty="0" smtClean="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 </a:t>
            </a:r>
            <a:r>
              <a:rPr lang="es-ES" dirty="0">
                <a:effectLst>
                  <a:outerShdw blurRad="38100" dist="38100" dir="2700000" algn="tl">
                    <a:srgbClr val="000000">
                      <a:alpha val="43137"/>
                    </a:srgbClr>
                  </a:outerShdw>
                </a:effectLst>
                <a:latin typeface="Times New Roman" panose="02020603050405020304" pitchFamily="18" charset="0"/>
                <a:cs typeface="Times New Roman" panose="02020603050405020304" pitchFamily="18" charset="0"/>
              </a:rPr>
              <a:t>2,536 mm </a:t>
            </a:r>
          </a:p>
          <a:p>
            <a:endParaRPr lang="es-ES" dirty="0"/>
          </a:p>
        </p:txBody>
      </p:sp>
      <p:sp>
        <p:nvSpPr>
          <p:cNvPr id="7" name="Rectángulo 6"/>
          <p:cNvSpPr/>
          <p:nvPr/>
        </p:nvSpPr>
        <p:spPr>
          <a:xfrm>
            <a:off x="4523274" y="1310438"/>
            <a:ext cx="2618024" cy="399405"/>
          </a:xfrm>
          <a:prstGeom prst="rect">
            <a:avLst/>
          </a:prstGeom>
        </p:spPr>
        <p:txBody>
          <a:bodyPr wrap="none">
            <a:spAutoFit/>
          </a:bodyPr>
          <a:lstStyle/>
          <a:p>
            <a:pPr>
              <a:lnSpc>
                <a:spcPct val="107000"/>
              </a:lnSpc>
              <a:spcBef>
                <a:spcPts val="200"/>
              </a:spcBef>
              <a:spcAft>
                <a:spcPts val="0"/>
              </a:spcAft>
            </a:pPr>
            <a:r>
              <a:rPr lang="es-ES" sz="2000" b="1" dirty="0" smtClean="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rPr>
              <a:t>Ubicación Geográfica.</a:t>
            </a:r>
            <a:endParaRPr lang="es-ES" sz="2000" b="1" dirty="0">
              <a:solidFill>
                <a:srgbClr val="000000"/>
              </a:solidFill>
              <a:effectLst>
                <a:outerShdw blurRad="38100" dist="38100" dir="2700000" algn="tl">
                  <a:srgbClr val="000000">
                    <a:alpha val="43137"/>
                  </a:srgbClr>
                </a:outerShdw>
              </a:effectLst>
              <a:latin typeface="Times New Roman" panose="02020603050405020304" pitchFamily="18"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75013952"/>
      </p:ext>
    </p:extLst>
  </p:cSld>
  <p:clrMapOvr>
    <a:masterClrMapping/>
  </p:clrMapOvr>
  <p:transition spd="slow">
    <p:wip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pPr algn="ctr"/>
            <a:r>
              <a:rPr lang="es-ES" b="1" dirty="0">
                <a:solidFill>
                  <a:schemeClr val="tx1">
                    <a:lumMod val="95000"/>
                    <a:lumOff val="5000"/>
                  </a:schemeClr>
                </a:solidFill>
                <a:latin typeface="Times New Roman" panose="02020603050405020304" pitchFamily="18" charset="0"/>
                <a:cs typeface="Times New Roman" panose="02020603050405020304" pitchFamily="18" charset="0"/>
              </a:rPr>
              <a:t>MATERIALES </a:t>
            </a:r>
            <a:endParaRPr lang="es-EC" dirty="0">
              <a:solidFill>
                <a:schemeClr val="tx1">
                  <a:lumMod val="95000"/>
                  <a:lumOff val="5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592008198"/>
              </p:ext>
            </p:extLst>
          </p:nvPr>
        </p:nvGraphicFramePr>
        <p:xfrm>
          <a:off x="1546842" y="1916237"/>
          <a:ext cx="8458893" cy="4382034"/>
        </p:xfrm>
        <a:graphic>
          <a:graphicData uri="http://schemas.openxmlformats.org/drawingml/2006/table">
            <a:tbl>
              <a:tblPr>
                <a:tableStyleId>{2D5ABB26-0587-4C30-8999-92F81FD0307C}</a:tableStyleId>
              </a:tblPr>
              <a:tblGrid>
                <a:gridCol w="2304118"/>
                <a:gridCol w="2754752"/>
                <a:gridCol w="3400023"/>
              </a:tblGrid>
              <a:tr h="480594">
                <a:tc gridSpan="2">
                  <a:txBody>
                    <a:bodyPr/>
                    <a:lstStyle/>
                    <a:p>
                      <a:pPr algn="ctr" fontAlgn="b"/>
                      <a:r>
                        <a:rPr lang="es-ES" sz="1800" u="none" strike="noStrike" dirty="0">
                          <a:effectLst/>
                          <a:latin typeface="Times New Roman" panose="02020603050405020304" pitchFamily="18" charset="0"/>
                          <a:cs typeface="Times New Roman" panose="02020603050405020304" pitchFamily="18" charset="0"/>
                        </a:rPr>
                        <a:t>Materiales </a:t>
                      </a:r>
                      <a:endParaRPr lang="es-E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s-ES"/>
                    </a:p>
                  </a:txBody>
                  <a:tcPr/>
                </a:tc>
                <a:tc>
                  <a:txBody>
                    <a:bodyPr/>
                    <a:lstStyle/>
                    <a:p>
                      <a:pPr algn="ctr" fontAlgn="b"/>
                      <a:r>
                        <a:rPr lang="es-ES" sz="1800" u="none" strike="noStrike" dirty="0">
                          <a:effectLst/>
                          <a:latin typeface="Times New Roman" panose="02020603050405020304" pitchFamily="18" charset="0"/>
                          <a:cs typeface="Times New Roman" panose="02020603050405020304" pitchFamily="18" charset="0"/>
                        </a:rPr>
                        <a:t>Insumos </a:t>
                      </a:r>
                      <a:endParaRPr lang="es-ES" sz="1800" b="1"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37638">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Cinta métrica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piola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Fungicidas químicos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r>
              <a:tr h="316737">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calibrador</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Balanza gramara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herbicidas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R>
                      <a:noFill/>
                    </a:lnR>
                    <a:lnT w="12700" cap="flat" cmpd="sng" algn="ctr">
                      <a:noFill/>
                      <a:prstDash val="solid"/>
                      <a:round/>
                      <a:headEnd type="none" w="med" len="med"/>
                      <a:tailEnd type="none" w="med" len="med"/>
                    </a:lnT>
                    <a:lnB>
                      <a:noFill/>
                    </a:lnB>
                    <a:lnTlToBr w="12700" cmpd="sng">
                      <a:noFill/>
                      <a:prstDash val="solid"/>
                    </a:lnTlToBr>
                    <a:lnBlToTr w="12700" cmpd="sng">
                      <a:noFill/>
                      <a:prstDash val="solid"/>
                    </a:lnBlToTr>
                  </a:tcPr>
                </a:tc>
              </a:tr>
              <a:tr h="380107">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Bomba de mochila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T>
                      <a:noFill/>
                    </a:lnT>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Balanza analítica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lnT>
                      <a:noFill/>
                    </a:lnT>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Adherentes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lnT>
                      <a:noFill/>
                    </a:lnT>
                  </a:tcPr>
                </a:tc>
              </a:tr>
              <a:tr h="172914">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Vaso de medida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computadora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fertilizantes foliares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r>
              <a:tr h="172914">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GPS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Materiales de oficina</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fertilizantes edáficos</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r>
              <a:tr h="172914">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Cámara fotográfica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Herramientas de campo</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R w="12700" cap="flat" cmpd="sng" algn="ctr">
                      <a:solidFill>
                        <a:schemeClr val="tx1"/>
                      </a:solidFill>
                      <a:prstDash val="solid"/>
                      <a:round/>
                      <a:headEnd type="none" w="med" len="med"/>
                      <a:tailEnd type="none" w="med" len="med"/>
                    </a:lnR>
                  </a:tcPr>
                </a:tc>
                <a:tc>
                  <a:txBody>
                    <a:bodyPr/>
                    <a:lstStyle/>
                    <a:p>
                      <a:pPr algn="just">
                        <a:lnSpc>
                          <a:spcPct val="200000"/>
                        </a:lnSpc>
                        <a:spcAft>
                          <a:spcPts val="0"/>
                        </a:spcAft>
                      </a:pPr>
                      <a:r>
                        <a:rPr lang="es-EC" sz="1600" dirty="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insecticidas</a:t>
                      </a:r>
                      <a:endParaRPr lang="es-EC" sz="16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L w="12700" cap="flat" cmpd="sng" algn="ctr">
                      <a:solidFill>
                        <a:schemeClr val="tx1"/>
                      </a:solidFill>
                      <a:prstDash val="solid"/>
                      <a:round/>
                      <a:headEnd type="none" w="med" len="med"/>
                      <a:tailEnd type="none" w="med" len="med"/>
                    </a:lnL>
                  </a:tcPr>
                </a:tc>
              </a:tr>
              <a:tr h="340025">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Cinta métrica</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tc>
                <a:tc>
                  <a:txBody>
                    <a:bodyPr/>
                    <a:lstStyle/>
                    <a:p>
                      <a:endParaRPr lang="es-EC" sz="2400" dirty="0"/>
                    </a:p>
                  </a:txBody>
                  <a:tcPr marL="44450" marR="44450" marT="0" marB="0" anchor="ctr">
                    <a:lnR w="12700" cap="flat" cmpd="sng" algn="ctr">
                      <a:solidFill>
                        <a:schemeClr val="tx1"/>
                      </a:solidFill>
                      <a:prstDash val="solid"/>
                      <a:round/>
                      <a:headEnd type="none" w="med" len="med"/>
                      <a:tailEnd type="none" w="med" len="med"/>
                    </a:lnR>
                  </a:tcPr>
                </a:tc>
                <a:tc>
                  <a:txBody>
                    <a:bodyPr/>
                    <a:lstStyle/>
                    <a:p>
                      <a:pPr algn="l" fontAlgn="b"/>
                      <a:endParaRPr lang="es-E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tcPr>
                </a:tc>
              </a:tr>
              <a:tr h="180335">
                <a:tc>
                  <a:txBody>
                    <a:bodyPr/>
                    <a:lstStyle/>
                    <a:p>
                      <a:pPr algn="just">
                        <a:lnSpc>
                          <a:spcPct val="200000"/>
                        </a:lnSpc>
                        <a:spcAft>
                          <a:spcPts val="0"/>
                        </a:spcAft>
                      </a:pPr>
                      <a:r>
                        <a:rPr lang="es-EC" sz="1600">
                          <a:solidFill>
                            <a:srgbClr val="000000"/>
                          </a:solidFill>
                          <a:effectLst/>
                          <a:latin typeface="Times New Roman" panose="02020603050405020304" pitchFamily="18" charset="0"/>
                          <a:ea typeface="Times New Roman" panose="02020603050405020304" pitchFamily="18" charset="0"/>
                          <a:cs typeface="Times New Roman" panose="02020603050405020304" pitchFamily="18" charset="0"/>
                        </a:rPr>
                        <a:t>calibrador</a:t>
                      </a:r>
                      <a:endParaRPr lang="es-EC" sz="1600">
                        <a:effectLst/>
                        <a:latin typeface="Times New Roman" panose="02020603050405020304" pitchFamily="18" charset="0"/>
                        <a:ea typeface="Calibri" panose="020F0502020204030204" pitchFamily="34" charset="0"/>
                        <a:cs typeface="Times New Roman" panose="02020603050405020304" pitchFamily="18" charset="0"/>
                      </a:endParaRPr>
                    </a:p>
                  </a:txBody>
                  <a:tcPr marL="44450" marR="44450" marT="0" marB="0" anchor="ctr">
                    <a:lnB w="12700" cap="flat" cmpd="sng" algn="ctr">
                      <a:solidFill>
                        <a:schemeClr val="tx1"/>
                      </a:solidFill>
                      <a:prstDash val="solid"/>
                      <a:round/>
                      <a:headEnd type="none" w="med" len="med"/>
                      <a:tailEnd type="none" w="med" len="med"/>
                    </a:lnB>
                  </a:tcPr>
                </a:tc>
                <a:tc>
                  <a:txBody>
                    <a:bodyPr/>
                    <a:lstStyle/>
                    <a:p>
                      <a:endParaRPr lang="es-EC" sz="2400" dirty="0"/>
                    </a:p>
                  </a:txBody>
                  <a:tcPr marL="44450" marR="44450" marT="0" marB="0" anchor="ct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pPr algn="l" fontAlgn="b"/>
                      <a:r>
                        <a:rPr lang="es-ES" sz="2400" u="none" strike="noStrike" dirty="0">
                          <a:effectLst/>
                          <a:latin typeface="Times New Roman" panose="02020603050405020304" pitchFamily="18" charset="0"/>
                          <a:cs typeface="Times New Roman" panose="02020603050405020304" pitchFamily="18" charset="0"/>
                        </a:rPr>
                        <a:t> </a:t>
                      </a:r>
                      <a:endParaRPr lang="es-ES" sz="2400" b="0" i="0" u="none" strike="noStrike" dirty="0">
                        <a:solidFill>
                          <a:srgbClr val="000000"/>
                        </a:solidFill>
                        <a:effectLst/>
                        <a:latin typeface="Times New Roman" panose="02020603050405020304" pitchFamily="18" charset="0"/>
                        <a:cs typeface="Times New Roman" panose="02020603050405020304" pitchFamily="18" charset="0"/>
                      </a:endParaRPr>
                    </a:p>
                  </a:txBody>
                  <a:tcPr marL="9525" marR="9525" marT="9525" marB="0" anchor="b">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439884795"/>
      </p:ext>
    </p:extLst>
  </p:cSld>
  <p:clrMapOvr>
    <a:masterClrMapping/>
  </p:clrMapOvr>
  <p:transition spd="slow">
    <p:wip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184962" y="161343"/>
            <a:ext cx="10058400" cy="1450757"/>
          </a:xfrm>
        </p:spPr>
        <p:txBody>
          <a:bodyPr/>
          <a:lstStyle/>
          <a:p>
            <a:r>
              <a:rPr lang="es-ES" b="1" dirty="0">
                <a:solidFill>
                  <a:schemeClr val="tx1">
                    <a:lumMod val="95000"/>
                    <a:lumOff val="5000"/>
                  </a:schemeClr>
                </a:solidFill>
                <a:latin typeface="Times New Roman" panose="02020603050405020304" pitchFamily="18" charset="0"/>
                <a:cs typeface="Times New Roman" panose="02020603050405020304" pitchFamily="18" charset="0"/>
              </a:rPr>
              <a:t>TRATAMIENTOS A COMPARAR </a:t>
            </a:r>
            <a:endParaRPr lang="es-EC" dirty="0">
              <a:solidFill>
                <a:schemeClr val="tx1">
                  <a:lumMod val="95000"/>
                  <a:lumOff val="5000"/>
                </a:schemeClr>
              </a:solidFill>
            </a:endParaRPr>
          </a:p>
        </p:txBody>
      </p:sp>
      <p:graphicFrame>
        <p:nvGraphicFramePr>
          <p:cNvPr id="4" name="Marcador de contenido 3"/>
          <p:cNvGraphicFramePr>
            <a:graphicFrameLocks noGrp="1"/>
          </p:cNvGraphicFramePr>
          <p:nvPr>
            <p:ph idx="1"/>
            <p:extLst>
              <p:ext uri="{D42A27DB-BD31-4B8C-83A1-F6EECF244321}">
                <p14:modId xmlns:p14="http://schemas.microsoft.com/office/powerpoint/2010/main" val="1618010263"/>
              </p:ext>
            </p:extLst>
          </p:nvPr>
        </p:nvGraphicFramePr>
        <p:xfrm>
          <a:off x="1729230" y="2416460"/>
          <a:ext cx="8337177" cy="3048000"/>
        </p:xfrm>
        <a:graphic>
          <a:graphicData uri="http://schemas.openxmlformats.org/drawingml/2006/table">
            <a:tbl>
              <a:tblPr firstRow="1" firstCol="1" bandRow="1">
                <a:tableStyleId>{5C22544A-7EE6-4342-B048-85BDC9FD1C3A}</a:tableStyleId>
              </a:tblPr>
              <a:tblGrid>
                <a:gridCol w="1958300"/>
                <a:gridCol w="6378877"/>
              </a:tblGrid>
              <a:tr h="589884">
                <a:tc>
                  <a:txBody>
                    <a:bodyPr/>
                    <a:lstStyle/>
                    <a:p>
                      <a:pPr algn="just">
                        <a:lnSpc>
                          <a:spcPct val="200000"/>
                        </a:lnSpc>
                        <a:spcAft>
                          <a:spcPts val="800"/>
                        </a:spcAft>
                      </a:pPr>
                      <a:r>
                        <a:rPr lang="es-EC" sz="2000" dirty="0">
                          <a:effectLst/>
                        </a:rPr>
                        <a:t>Tratamientos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2000" dirty="0">
                          <a:effectLst/>
                        </a:rPr>
                        <a:t>Especie (tutor) </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89884">
                <a:tc>
                  <a:txBody>
                    <a:bodyPr/>
                    <a:lstStyle/>
                    <a:p>
                      <a:pPr algn="ctr">
                        <a:lnSpc>
                          <a:spcPct val="200000"/>
                        </a:lnSpc>
                        <a:spcAft>
                          <a:spcPts val="800"/>
                        </a:spcAft>
                      </a:pPr>
                      <a:r>
                        <a:rPr lang="es-EC" sz="2000" dirty="0">
                          <a:effectLst/>
                        </a:rPr>
                        <a:t>T0</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2000">
                          <a:effectLst/>
                        </a:rPr>
                        <a:t>Ovo (Spondias purpurea L.) + pimienta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89884">
                <a:tc>
                  <a:txBody>
                    <a:bodyPr/>
                    <a:lstStyle/>
                    <a:p>
                      <a:pPr algn="ctr">
                        <a:lnSpc>
                          <a:spcPct val="200000"/>
                        </a:lnSpc>
                        <a:spcAft>
                          <a:spcPts val="800"/>
                        </a:spcAft>
                      </a:pPr>
                      <a:r>
                        <a:rPr lang="es-EC" sz="2000">
                          <a:effectLst/>
                        </a:rPr>
                        <a:t>T1</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2000">
                          <a:effectLst/>
                        </a:rPr>
                        <a:t>Gliricidia (Gliricidia sepium L.)+ pimienta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89884">
                <a:tc>
                  <a:txBody>
                    <a:bodyPr/>
                    <a:lstStyle/>
                    <a:p>
                      <a:pPr algn="ctr">
                        <a:lnSpc>
                          <a:spcPct val="200000"/>
                        </a:lnSpc>
                        <a:spcAft>
                          <a:spcPts val="800"/>
                        </a:spcAft>
                      </a:pPr>
                      <a:r>
                        <a:rPr lang="es-EC" sz="2000">
                          <a:effectLst/>
                        </a:rPr>
                        <a:t>T2</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2000">
                          <a:effectLst/>
                        </a:rPr>
                        <a:t>Caraca (Erythrina speciosa L.) + pimienta</a:t>
                      </a:r>
                      <a:endParaRPr lang="es-EC" sz="200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r h="589884">
                <a:tc>
                  <a:txBody>
                    <a:bodyPr/>
                    <a:lstStyle/>
                    <a:p>
                      <a:pPr algn="ctr">
                        <a:lnSpc>
                          <a:spcPct val="200000"/>
                        </a:lnSpc>
                        <a:spcAft>
                          <a:spcPts val="800"/>
                        </a:spcAft>
                      </a:pPr>
                      <a:r>
                        <a:rPr lang="es-EC" sz="2000" dirty="0">
                          <a:effectLst/>
                        </a:rPr>
                        <a:t>T3</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c>
                  <a:txBody>
                    <a:bodyPr/>
                    <a:lstStyle/>
                    <a:p>
                      <a:pPr algn="just">
                        <a:lnSpc>
                          <a:spcPct val="200000"/>
                        </a:lnSpc>
                        <a:spcAft>
                          <a:spcPts val="800"/>
                        </a:spcAft>
                      </a:pPr>
                      <a:r>
                        <a:rPr lang="es-EC" sz="2000" dirty="0">
                          <a:effectLst/>
                        </a:rPr>
                        <a:t>Pestañita (</a:t>
                      </a:r>
                      <a:r>
                        <a:rPr lang="es-EC" sz="2000" dirty="0" err="1">
                          <a:effectLst/>
                        </a:rPr>
                        <a:t>polyscias</a:t>
                      </a:r>
                      <a:r>
                        <a:rPr lang="es-EC" sz="2000" dirty="0">
                          <a:effectLst/>
                        </a:rPr>
                        <a:t> </a:t>
                      </a:r>
                      <a:r>
                        <a:rPr lang="es-EC" sz="2000" dirty="0" err="1">
                          <a:effectLst/>
                        </a:rPr>
                        <a:t>guilfoyle</a:t>
                      </a:r>
                      <a:r>
                        <a:rPr lang="es-EC" sz="2000" dirty="0">
                          <a:effectLst/>
                        </a:rPr>
                        <a:t> </a:t>
                      </a:r>
                      <a:r>
                        <a:rPr lang="es-EC" sz="2000" dirty="0" err="1">
                          <a:effectLst/>
                        </a:rPr>
                        <a:t>W.Bull</a:t>
                      </a:r>
                      <a:r>
                        <a:rPr lang="es-EC" sz="2000" dirty="0">
                          <a:effectLst/>
                        </a:rPr>
                        <a:t>.) + pimienta</a:t>
                      </a:r>
                      <a:endParaRPr lang="es-EC" sz="2000" dirty="0">
                        <a:effectLst/>
                        <a:latin typeface="Times New Roman" panose="02020603050405020304" pitchFamily="18" charset="0"/>
                        <a:ea typeface="Calibri" panose="020F0502020204030204" pitchFamily="34" charset="0"/>
                        <a:cs typeface="Times New Roman" panose="02020603050405020304" pitchFamily="18" charset="0"/>
                      </a:endParaRPr>
                    </a:p>
                  </a:txBody>
                  <a:tcPr marL="68580" marR="68580" marT="0" marB="0"/>
                </a:tc>
              </a:tr>
            </a:tbl>
          </a:graphicData>
        </a:graphic>
      </p:graphicFrame>
      <p:sp>
        <p:nvSpPr>
          <p:cNvPr id="5" name="Rectángulo 4"/>
          <p:cNvSpPr/>
          <p:nvPr/>
        </p:nvSpPr>
        <p:spPr>
          <a:xfrm>
            <a:off x="2402541" y="1755973"/>
            <a:ext cx="6167718" cy="646331"/>
          </a:xfrm>
          <a:prstGeom prst="rect">
            <a:avLst/>
          </a:prstGeom>
        </p:spPr>
        <p:txBody>
          <a:bodyPr wrap="square">
            <a:spAutoFit/>
          </a:bodyPr>
          <a:lstStyle/>
          <a:p>
            <a:r>
              <a:rPr lang="es-EC" b="1" dirty="0" smtClean="0">
                <a:latin typeface="Times New Roman" panose="02020603050405020304" pitchFamily="18" charset="0"/>
                <a:ea typeface="Calibri" panose="020F0502020204030204" pitchFamily="34" charset="0"/>
              </a:rPr>
              <a:t>Factores a probar : </a:t>
            </a:r>
            <a:r>
              <a:rPr lang="es-EC" dirty="0" smtClean="0">
                <a:latin typeface="Times New Roman" panose="02020603050405020304" pitchFamily="18" charset="0"/>
                <a:ea typeface="Calibri" panose="020F0502020204030204" pitchFamily="34" charset="0"/>
              </a:rPr>
              <a:t>El </a:t>
            </a:r>
            <a:r>
              <a:rPr lang="es-EC" dirty="0">
                <a:latin typeface="Times New Roman" panose="02020603050405020304" pitchFamily="18" charset="0"/>
                <a:ea typeface="Calibri" panose="020F0502020204030204" pitchFamily="34" charset="0"/>
              </a:rPr>
              <a:t>factor a probar fue las especies vegetales utilizadas como tutores en pimienta. </a:t>
            </a:r>
            <a:endParaRPr lang="es-EC" dirty="0"/>
          </a:p>
        </p:txBody>
      </p:sp>
      <p:sp>
        <p:nvSpPr>
          <p:cNvPr id="6" name="Rectángulo 5"/>
          <p:cNvSpPr/>
          <p:nvPr/>
        </p:nvSpPr>
        <p:spPr>
          <a:xfrm>
            <a:off x="2402541" y="5602246"/>
            <a:ext cx="7321094" cy="646331"/>
          </a:xfrm>
          <a:prstGeom prst="rect">
            <a:avLst/>
          </a:prstGeom>
        </p:spPr>
        <p:txBody>
          <a:bodyPr wrap="square">
            <a:spAutoFit/>
          </a:bodyPr>
          <a:lstStyle/>
          <a:p>
            <a:r>
              <a:rPr lang="es-ES" b="1" dirty="0">
                <a:latin typeface="Times New Roman" panose="02020603050405020304" pitchFamily="18" charset="0"/>
                <a:cs typeface="Times New Roman" panose="02020603050405020304" pitchFamily="18" charset="0"/>
              </a:rPr>
              <a:t>TIPO DE DISEÑO</a:t>
            </a:r>
            <a:r>
              <a:rPr lang="es-ES" dirty="0">
                <a:latin typeface="Times New Roman" panose="02020603050405020304" pitchFamily="18" charset="0"/>
                <a:cs typeface="Times New Roman" panose="02020603050405020304" pitchFamily="18" charset="0"/>
              </a:rPr>
              <a:t>: Diseño de bloques completos al azar DBCA</a:t>
            </a:r>
          </a:p>
          <a:p>
            <a:r>
              <a:rPr lang="es-ES" b="1" dirty="0" smtClean="0">
                <a:latin typeface="Times New Roman" panose="02020603050405020304" pitchFamily="18" charset="0"/>
                <a:cs typeface="Times New Roman" panose="02020603050405020304" pitchFamily="18" charset="0"/>
              </a:rPr>
              <a:t>REPETICIONES</a:t>
            </a:r>
            <a:r>
              <a:rPr lang="es-ES" dirty="0">
                <a:latin typeface="Times New Roman" panose="02020603050405020304" pitchFamily="18" charset="0"/>
                <a:cs typeface="Times New Roman" panose="02020603050405020304" pitchFamily="18" charset="0"/>
              </a:rPr>
              <a:t>: 4 </a:t>
            </a:r>
            <a:endParaRPr lang="es-EC" dirty="0"/>
          </a:p>
        </p:txBody>
      </p:sp>
    </p:spTree>
    <p:extLst>
      <p:ext uri="{BB962C8B-B14F-4D97-AF65-F5344CB8AC3E}">
        <p14:creationId xmlns:p14="http://schemas.microsoft.com/office/powerpoint/2010/main" val="2639925696"/>
      </p:ext>
    </p:extLst>
  </p:cSld>
  <p:clrMapOvr>
    <a:masterClrMapping/>
  </p:clrMapOvr>
  <p:transition spd="slow">
    <p:wip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097280" y="173868"/>
            <a:ext cx="10058400" cy="1450757"/>
          </a:xfrm>
        </p:spPr>
        <p:txBody>
          <a:bodyPr/>
          <a:lstStyle/>
          <a:p>
            <a:pPr algn="ctr"/>
            <a:r>
              <a:rPr lang="es-ES" b="1" dirty="0">
                <a:solidFill>
                  <a:schemeClr val="tx1">
                    <a:lumMod val="95000"/>
                    <a:lumOff val="5000"/>
                  </a:schemeClr>
                </a:solidFill>
                <a:latin typeface="Times New Roman" panose="02020603050405020304" pitchFamily="18" charset="0"/>
                <a:cs typeface="Times New Roman" panose="02020603050405020304" pitchFamily="18" charset="0"/>
              </a:rPr>
              <a:t>CROQUIS DEL ENSAYO </a:t>
            </a:r>
            <a:endParaRPr lang="es-EC" dirty="0">
              <a:solidFill>
                <a:schemeClr val="tx1">
                  <a:lumMod val="95000"/>
                  <a:lumOff val="5000"/>
                </a:schemeClr>
              </a:solidFill>
            </a:endParaRPr>
          </a:p>
        </p:txBody>
      </p:sp>
      <p:grpSp>
        <p:nvGrpSpPr>
          <p:cNvPr id="4" name="16 Grupo"/>
          <p:cNvGrpSpPr/>
          <p:nvPr/>
        </p:nvGrpSpPr>
        <p:grpSpPr>
          <a:xfrm>
            <a:off x="5174798" y="1888284"/>
            <a:ext cx="6336622" cy="3670578"/>
            <a:chOff x="-448521" y="-236418"/>
            <a:chExt cx="6340475" cy="4831839"/>
          </a:xfrm>
        </p:grpSpPr>
        <p:grpSp>
          <p:nvGrpSpPr>
            <p:cNvPr id="5" name="17 Grupo"/>
            <p:cNvGrpSpPr/>
            <p:nvPr/>
          </p:nvGrpSpPr>
          <p:grpSpPr>
            <a:xfrm>
              <a:off x="-448521" y="-236418"/>
              <a:ext cx="6340475" cy="4831839"/>
              <a:chOff x="-448521" y="-236418"/>
              <a:chExt cx="6340475" cy="4831839"/>
            </a:xfrm>
          </p:grpSpPr>
          <p:grpSp>
            <p:nvGrpSpPr>
              <p:cNvPr id="10" name="22 Grupo"/>
              <p:cNvGrpSpPr/>
              <p:nvPr/>
            </p:nvGrpSpPr>
            <p:grpSpPr>
              <a:xfrm>
                <a:off x="-448521" y="-236418"/>
                <a:ext cx="6340475" cy="4831839"/>
                <a:chOff x="-448521" y="-236418"/>
                <a:chExt cx="6340475" cy="4831839"/>
              </a:xfrm>
            </p:grpSpPr>
            <p:grpSp>
              <p:nvGrpSpPr>
                <p:cNvPr id="12" name="27 Grupo"/>
                <p:cNvGrpSpPr/>
                <p:nvPr/>
              </p:nvGrpSpPr>
              <p:grpSpPr>
                <a:xfrm>
                  <a:off x="-448521" y="-236418"/>
                  <a:ext cx="6340475" cy="4831839"/>
                  <a:chOff x="-448521" y="-236418"/>
                  <a:chExt cx="6340475" cy="4831839"/>
                </a:xfrm>
              </p:grpSpPr>
              <p:grpSp>
                <p:nvGrpSpPr>
                  <p:cNvPr id="14" name="28 Grupo"/>
                  <p:cNvGrpSpPr/>
                  <p:nvPr/>
                </p:nvGrpSpPr>
                <p:grpSpPr>
                  <a:xfrm>
                    <a:off x="-448521" y="-236418"/>
                    <a:ext cx="6340475" cy="4831839"/>
                    <a:chOff x="-448521" y="-236418"/>
                    <a:chExt cx="6340475" cy="4831839"/>
                  </a:xfrm>
                </p:grpSpPr>
                <p:grpSp>
                  <p:nvGrpSpPr>
                    <p:cNvPr id="16" name="29 Grupo"/>
                    <p:cNvGrpSpPr/>
                    <p:nvPr/>
                  </p:nvGrpSpPr>
                  <p:grpSpPr>
                    <a:xfrm>
                      <a:off x="-448521" y="-236418"/>
                      <a:ext cx="6340475" cy="4831839"/>
                      <a:chOff x="-448521" y="-236418"/>
                      <a:chExt cx="6340475" cy="4831839"/>
                    </a:xfrm>
                  </p:grpSpPr>
                  <p:grpSp>
                    <p:nvGrpSpPr>
                      <p:cNvPr id="18" name="30 Grupo"/>
                      <p:cNvGrpSpPr/>
                      <p:nvPr/>
                    </p:nvGrpSpPr>
                    <p:grpSpPr>
                      <a:xfrm>
                        <a:off x="-448521" y="-236418"/>
                        <a:ext cx="6340475" cy="4831839"/>
                        <a:chOff x="-448521" y="-236418"/>
                        <a:chExt cx="6340475" cy="4831839"/>
                      </a:xfrm>
                    </p:grpSpPr>
                    <p:grpSp>
                      <p:nvGrpSpPr>
                        <p:cNvPr id="20" name="31 Grupo"/>
                        <p:cNvGrpSpPr/>
                        <p:nvPr/>
                      </p:nvGrpSpPr>
                      <p:grpSpPr>
                        <a:xfrm>
                          <a:off x="-448521" y="-236418"/>
                          <a:ext cx="6340475" cy="4831839"/>
                          <a:chOff x="-448521" y="-236418"/>
                          <a:chExt cx="6340475" cy="4831839"/>
                        </a:xfrm>
                      </p:grpSpPr>
                      <p:sp>
                        <p:nvSpPr>
                          <p:cNvPr id="22" name="50176 Rectángulo"/>
                          <p:cNvSpPr/>
                          <p:nvPr/>
                        </p:nvSpPr>
                        <p:spPr>
                          <a:xfrm>
                            <a:off x="-448521" y="-236418"/>
                            <a:ext cx="6340475" cy="4831839"/>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es-EC"/>
                          </a:p>
                        </p:txBody>
                      </p:sp>
                      <p:sp>
                        <p:nvSpPr>
                          <p:cNvPr id="23" name="50177 Rectángulo"/>
                          <p:cNvSpPr/>
                          <p:nvPr/>
                        </p:nvSpPr>
                        <p:spPr>
                          <a:xfrm>
                            <a:off x="625790" y="457200"/>
                            <a:ext cx="904461" cy="636104"/>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T1</a:t>
                            </a:r>
                          </a:p>
                        </p:txBody>
                      </p:sp>
                      <p:sp>
                        <p:nvSpPr>
                          <p:cNvPr id="24" name="50178 Rectángulo"/>
                          <p:cNvSpPr/>
                          <p:nvPr/>
                        </p:nvSpPr>
                        <p:spPr>
                          <a:xfrm>
                            <a:off x="1858617" y="457200"/>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T3</a:t>
                            </a:r>
                          </a:p>
                        </p:txBody>
                      </p:sp>
                      <p:sp>
                        <p:nvSpPr>
                          <p:cNvPr id="25" name="50179 Rectángulo"/>
                          <p:cNvSpPr/>
                          <p:nvPr/>
                        </p:nvSpPr>
                        <p:spPr>
                          <a:xfrm>
                            <a:off x="3170583" y="457200"/>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T0</a:t>
                            </a:r>
                          </a:p>
                        </p:txBody>
                      </p:sp>
                      <p:sp>
                        <p:nvSpPr>
                          <p:cNvPr id="26" name="50180 Rectángulo"/>
                          <p:cNvSpPr/>
                          <p:nvPr/>
                        </p:nvSpPr>
                        <p:spPr>
                          <a:xfrm>
                            <a:off x="4542183" y="457200"/>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T2</a:t>
                            </a:r>
                          </a:p>
                        </p:txBody>
                      </p:sp>
                      <p:sp>
                        <p:nvSpPr>
                          <p:cNvPr id="27" name="50181 Rectángulo"/>
                          <p:cNvSpPr/>
                          <p:nvPr/>
                        </p:nvSpPr>
                        <p:spPr>
                          <a:xfrm>
                            <a:off x="506896" y="1580322"/>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T0</a:t>
                            </a:r>
                          </a:p>
                        </p:txBody>
                      </p:sp>
                      <p:sp>
                        <p:nvSpPr>
                          <p:cNvPr id="28" name="50182 Rectángulo"/>
                          <p:cNvSpPr/>
                          <p:nvPr/>
                        </p:nvSpPr>
                        <p:spPr>
                          <a:xfrm>
                            <a:off x="496956" y="2663687"/>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T3</a:t>
                            </a:r>
                          </a:p>
                        </p:txBody>
                      </p:sp>
                      <p:sp>
                        <p:nvSpPr>
                          <p:cNvPr id="29" name="50183 Rectángulo"/>
                          <p:cNvSpPr/>
                          <p:nvPr/>
                        </p:nvSpPr>
                        <p:spPr>
                          <a:xfrm>
                            <a:off x="506896" y="3766931"/>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T2</a:t>
                            </a:r>
                          </a:p>
                        </p:txBody>
                      </p:sp>
                      <p:sp>
                        <p:nvSpPr>
                          <p:cNvPr id="30" name="50184 Rectángulo"/>
                          <p:cNvSpPr/>
                          <p:nvPr/>
                        </p:nvSpPr>
                        <p:spPr>
                          <a:xfrm>
                            <a:off x="3237364" y="1550504"/>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T1</a:t>
                            </a:r>
                          </a:p>
                        </p:txBody>
                      </p:sp>
                      <p:sp>
                        <p:nvSpPr>
                          <p:cNvPr id="31" name="50185 Rectángulo"/>
                          <p:cNvSpPr/>
                          <p:nvPr/>
                        </p:nvSpPr>
                        <p:spPr>
                          <a:xfrm>
                            <a:off x="1868556" y="1580322"/>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T2</a:t>
                            </a:r>
                          </a:p>
                        </p:txBody>
                      </p:sp>
                      <p:sp>
                        <p:nvSpPr>
                          <p:cNvPr id="32" name="50186 Rectángulo"/>
                          <p:cNvSpPr/>
                          <p:nvPr/>
                        </p:nvSpPr>
                        <p:spPr>
                          <a:xfrm>
                            <a:off x="3170583" y="2673626"/>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T2</a:t>
                            </a:r>
                          </a:p>
                        </p:txBody>
                      </p:sp>
                      <p:sp>
                        <p:nvSpPr>
                          <p:cNvPr id="33" name="50187 Rectángulo"/>
                          <p:cNvSpPr/>
                          <p:nvPr/>
                        </p:nvSpPr>
                        <p:spPr>
                          <a:xfrm>
                            <a:off x="1868556" y="2663687"/>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T0</a:t>
                            </a:r>
                          </a:p>
                        </p:txBody>
                      </p:sp>
                      <p:sp>
                        <p:nvSpPr>
                          <p:cNvPr id="34" name="50188 Rectángulo"/>
                          <p:cNvSpPr/>
                          <p:nvPr/>
                        </p:nvSpPr>
                        <p:spPr>
                          <a:xfrm>
                            <a:off x="1868556" y="3766931"/>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T1</a:t>
                            </a:r>
                          </a:p>
                        </p:txBody>
                      </p:sp>
                      <p:sp>
                        <p:nvSpPr>
                          <p:cNvPr id="35" name="50189 Rectángulo"/>
                          <p:cNvSpPr/>
                          <p:nvPr/>
                        </p:nvSpPr>
                        <p:spPr>
                          <a:xfrm>
                            <a:off x="4542183" y="3766931"/>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T0</a:t>
                            </a:r>
                          </a:p>
                        </p:txBody>
                      </p:sp>
                      <p:sp>
                        <p:nvSpPr>
                          <p:cNvPr id="36" name="50190 Rectángulo"/>
                          <p:cNvSpPr/>
                          <p:nvPr/>
                        </p:nvSpPr>
                        <p:spPr>
                          <a:xfrm>
                            <a:off x="3130826" y="3776870"/>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T3</a:t>
                            </a:r>
                          </a:p>
                        </p:txBody>
                      </p:sp>
                      <p:sp>
                        <p:nvSpPr>
                          <p:cNvPr id="37" name="50191 Rectángulo"/>
                          <p:cNvSpPr/>
                          <p:nvPr/>
                        </p:nvSpPr>
                        <p:spPr>
                          <a:xfrm>
                            <a:off x="4542183" y="2663687"/>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T1</a:t>
                            </a:r>
                          </a:p>
                        </p:txBody>
                      </p:sp>
                      <p:sp>
                        <p:nvSpPr>
                          <p:cNvPr id="38" name="50192 Rectángulo"/>
                          <p:cNvSpPr/>
                          <p:nvPr/>
                        </p:nvSpPr>
                        <p:spPr>
                          <a:xfrm>
                            <a:off x="4542183" y="1550504"/>
                            <a:ext cx="904240" cy="635635"/>
                          </a:xfrm>
                          <a:prstGeom prst="rect">
                            <a:avLst/>
                          </a:prstGeom>
                          <a:ln w="9525">
                            <a:solidFill>
                              <a:schemeClr val="tx1"/>
                            </a:solidFill>
                          </a:ln>
                        </p:spPr>
                        <p:style>
                          <a:lnRef idx="2">
                            <a:schemeClr val="accent6"/>
                          </a:lnRef>
                          <a:fillRef idx="1">
                            <a:schemeClr val="lt1"/>
                          </a:fillRef>
                          <a:effectRef idx="0">
                            <a:schemeClr val="accent6"/>
                          </a:effectRef>
                          <a:fontRef idx="minor">
                            <a:schemeClr val="dk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200000"/>
                              </a:lnSpc>
                              <a:spcAft>
                                <a:spcPts val="800"/>
                              </a:spcAft>
                            </a:pPr>
                            <a:r>
                              <a:rPr lang="es-EC" sz="1200">
                                <a:effectLst/>
                                <a:latin typeface="Times New Roman" panose="02020603050405020304" pitchFamily="18" charset="0"/>
                                <a:ea typeface="Calibri" panose="020F0502020204030204" pitchFamily="34" charset="0"/>
                                <a:cs typeface="Times New Roman" panose="02020603050405020304" pitchFamily="18" charset="0"/>
                              </a:rPr>
                              <a:t>T3</a:t>
                            </a:r>
                          </a:p>
                        </p:txBody>
                      </p:sp>
                      <p:sp>
                        <p:nvSpPr>
                          <p:cNvPr id="39" name="50194 Cuadro de texto"/>
                          <p:cNvSpPr txBox="1"/>
                          <p:nvPr/>
                        </p:nvSpPr>
                        <p:spPr>
                          <a:xfrm>
                            <a:off x="-349649" y="625047"/>
                            <a:ext cx="503778" cy="438302"/>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80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B.I</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cxnSp>
                        <p:nvCxnSpPr>
                          <p:cNvPr id="40" name="50201 Conector recto de flecha"/>
                          <p:cNvCxnSpPr/>
                          <p:nvPr/>
                        </p:nvCxnSpPr>
                        <p:spPr>
                          <a:xfrm>
                            <a:off x="496448" y="457200"/>
                            <a:ext cx="0" cy="636104"/>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grpSp>
                    <mc:AlternateContent xmlns:mc="http://schemas.openxmlformats.org/markup-compatibility/2006" xmlns:a14="http://schemas.microsoft.com/office/drawing/2010/main">
                      <mc:Choice Requires="a14">
                        <p:sp>
                          <p:nvSpPr>
                            <p:cNvPr id="21" name="50207 Cuadro de texto"/>
                            <p:cNvSpPr txBox="1"/>
                            <p:nvPr/>
                          </p:nvSpPr>
                          <p:spPr>
                            <a:xfrm>
                              <a:off x="-293223" y="1743614"/>
                              <a:ext cx="562387" cy="442524"/>
                            </a:xfrm>
                            <a:prstGeom prst="rect">
                              <a:avLst/>
                            </a:prstGeom>
                            <a:solidFill>
                              <a:schemeClr val="bg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800"/>
                                </a:spcAft>
                              </a:pPr>
                              <a14:m>
                                <m:oMathPara xmlns:m="http://schemas.openxmlformats.org/officeDocument/2006/math">
                                  <m:oMathParaPr>
                                    <m:jc m:val="centerGroup"/>
                                  </m:oMathParaPr>
                                  <m:oMath xmlns:m="http://schemas.openxmlformats.org/officeDocument/2006/math">
                                    <m:r>
                                      <a:rPr lang="en-US" sz="1200" i="0">
                                        <a:solidFill>
                                          <a:srgbClr val="808080"/>
                                        </a:solidFill>
                                        <a:effectLst/>
                                        <a:latin typeface="Cambria Math" panose="02040503050406030204" pitchFamily="18" charset="0"/>
                                        <a:ea typeface="Calibri" panose="020F0502020204030204" pitchFamily="34" charset="0"/>
                                        <a:cs typeface="Times New Roman" panose="02020603050405020304" pitchFamily="18" charset="0"/>
                                      </a:rPr>
                                      <m:t>.</m:t>
                                    </m:r>
                                  </m:oMath>
                                </m:oMathPara>
                              </a14:m>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mc:Choice>
                      <mc:Fallback xmlns="">
                        <p:sp>
                          <p:nvSpPr>
                            <p:cNvPr id="21" name="50207 Cuadro de texto"/>
                            <p:cNvSpPr txBox="1">
                              <a:spLocks noRot="1" noChangeAspect="1" noMove="1" noResize="1" noEditPoints="1" noAdjustHandles="1" noChangeArrowheads="1" noChangeShapeType="1" noTextEdit="1"/>
                            </p:cNvSpPr>
                            <p:nvPr/>
                          </p:nvSpPr>
                          <p:spPr>
                            <a:xfrm>
                              <a:off x="-293223" y="1743614"/>
                              <a:ext cx="562387" cy="442524"/>
                            </a:xfrm>
                            <a:prstGeom prst="rect">
                              <a:avLst/>
                            </a:prstGeom>
                            <a:blipFill rotWithShape="0">
                              <a:blip r:embed="rId2"/>
                              <a:stretch>
                                <a:fillRect/>
                              </a:stretch>
                            </a:blipFill>
                            <a:ln w="6350">
                              <a:solidFill>
                                <a:schemeClr val="bg1"/>
                              </a:solidFill>
                            </a:ln>
                            <a:effectLst/>
                          </p:spPr>
                          <p:txBody>
                            <a:bodyPr/>
                            <a:lstStyle/>
                            <a:p>
                              <a:r>
                                <a:rPr lang="es-EC">
                                  <a:noFill/>
                                </a:rPr>
                                <a:t> </a:t>
                              </a:r>
                            </a:p>
                          </p:txBody>
                        </p:sp>
                      </mc:Fallback>
                    </mc:AlternateContent>
                  </p:grpSp>
                  <p:sp>
                    <p:nvSpPr>
                      <p:cNvPr id="19" name="50208 Cuadro de texto"/>
                      <p:cNvSpPr txBox="1"/>
                      <p:nvPr/>
                    </p:nvSpPr>
                    <p:spPr>
                      <a:xfrm>
                        <a:off x="-358408" y="2723792"/>
                        <a:ext cx="612640" cy="409687"/>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80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B.III</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7" name="50209 Cuadro de texto"/>
                    <p:cNvSpPr txBox="1"/>
                    <p:nvPr/>
                  </p:nvSpPr>
                  <p:spPr>
                    <a:xfrm>
                      <a:off x="-404080" y="3792315"/>
                      <a:ext cx="612640" cy="369364"/>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80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B.IV</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15" name="50210 Cuadro de texto"/>
                  <p:cNvSpPr txBox="1"/>
                  <p:nvPr/>
                </p:nvSpPr>
                <p:spPr>
                  <a:xfrm rot="16200000">
                    <a:off x="-254725" y="518885"/>
                    <a:ext cx="1017915" cy="323060"/>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800"/>
                      </a:spcAft>
                    </a:pPr>
                    <a:r>
                      <a:rPr lang="es-ES" sz="1200" dirty="0">
                        <a:effectLst/>
                        <a:latin typeface="Times New Roman" panose="02020603050405020304" pitchFamily="18" charset="0"/>
                        <a:ea typeface="Calibri" panose="020F0502020204030204" pitchFamily="34" charset="0"/>
                        <a:cs typeface="Times New Roman" panose="02020603050405020304" pitchFamily="18" charset="0"/>
                      </a:rPr>
                      <a:t>7,50 m </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grpSp>
            <p:cxnSp>
              <p:nvCxnSpPr>
                <p:cNvPr id="13" name="50211 Conector recto"/>
                <p:cNvCxnSpPr/>
                <p:nvPr/>
              </p:nvCxnSpPr>
              <p:spPr>
                <a:xfrm flipH="1">
                  <a:off x="496436" y="464465"/>
                  <a:ext cx="1485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11" name="50212 Conector recto"/>
              <p:cNvCxnSpPr/>
              <p:nvPr/>
            </p:nvCxnSpPr>
            <p:spPr>
              <a:xfrm flipH="1">
                <a:off x="477190" y="1093305"/>
                <a:ext cx="148590"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cxnSp>
          <p:nvCxnSpPr>
            <p:cNvPr id="6" name="50213 Conector recto"/>
            <p:cNvCxnSpPr/>
            <p:nvPr/>
          </p:nvCxnSpPr>
          <p:spPr>
            <a:xfrm flipV="1">
              <a:off x="1858617" y="298174"/>
              <a:ext cx="0" cy="159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7" name="50214 Conector recto"/>
            <p:cNvCxnSpPr/>
            <p:nvPr/>
          </p:nvCxnSpPr>
          <p:spPr>
            <a:xfrm flipV="1">
              <a:off x="2763078" y="298174"/>
              <a:ext cx="0" cy="159026"/>
            </a:xfrm>
            <a:prstGeom prst="line">
              <a:avLst/>
            </a:prstGeom>
          </p:spPr>
          <p:style>
            <a:lnRef idx="1">
              <a:schemeClr val="accent1"/>
            </a:lnRef>
            <a:fillRef idx="0">
              <a:schemeClr val="accent1"/>
            </a:fillRef>
            <a:effectRef idx="0">
              <a:schemeClr val="accent1"/>
            </a:effectRef>
            <a:fontRef idx="minor">
              <a:schemeClr val="tx1"/>
            </a:fontRef>
          </p:style>
        </p:cxnSp>
        <p:cxnSp>
          <p:nvCxnSpPr>
            <p:cNvPr id="8" name="50215 Conector recto de flecha"/>
            <p:cNvCxnSpPr/>
            <p:nvPr/>
          </p:nvCxnSpPr>
          <p:spPr>
            <a:xfrm>
              <a:off x="1868556" y="367748"/>
              <a:ext cx="894301" cy="0"/>
            </a:xfrm>
            <a:prstGeom prst="straightConnector1">
              <a:avLst/>
            </a:prstGeom>
            <a:ln>
              <a:headEnd type="arrow"/>
              <a:tailEnd type="arrow"/>
            </a:ln>
          </p:spPr>
          <p:style>
            <a:lnRef idx="1">
              <a:schemeClr val="dk1"/>
            </a:lnRef>
            <a:fillRef idx="0">
              <a:schemeClr val="dk1"/>
            </a:fillRef>
            <a:effectRef idx="0">
              <a:schemeClr val="dk1"/>
            </a:effectRef>
            <a:fontRef idx="minor">
              <a:schemeClr val="tx1"/>
            </a:fontRef>
          </p:style>
        </p:cxnSp>
        <p:sp>
          <p:nvSpPr>
            <p:cNvPr id="9" name="50216 Cuadro de texto"/>
            <p:cNvSpPr txBox="1"/>
            <p:nvPr/>
          </p:nvSpPr>
          <p:spPr>
            <a:xfrm>
              <a:off x="1931519" y="-118675"/>
              <a:ext cx="735055" cy="416858"/>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800"/>
                </a:spcAft>
              </a:pPr>
              <a:r>
                <a:rPr lang="es-ES" sz="1200">
                  <a:effectLst/>
                  <a:latin typeface="Times New Roman" panose="02020603050405020304" pitchFamily="18" charset="0"/>
                  <a:ea typeface="Calibri" panose="020F0502020204030204" pitchFamily="34" charset="0"/>
                  <a:cs typeface="Times New Roman" panose="02020603050405020304" pitchFamily="18" charset="0"/>
                </a:rPr>
                <a:t>10 m</a:t>
              </a:r>
              <a:endParaRPr lang="es-EC" sz="1200">
                <a:effectLst/>
                <a:latin typeface="Times New Roman" panose="02020603050405020304" pitchFamily="18" charset="0"/>
                <a:ea typeface="Calibri" panose="020F0502020204030204" pitchFamily="34" charset="0"/>
                <a:cs typeface="Times New Roman" panose="02020603050405020304" pitchFamily="18" charset="0"/>
              </a:endParaRPr>
            </a:p>
          </p:txBody>
        </p:sp>
      </p:grpSp>
      <p:sp>
        <p:nvSpPr>
          <p:cNvPr id="41" name="50194 Cuadro de texto"/>
          <p:cNvSpPr txBox="1"/>
          <p:nvPr/>
        </p:nvSpPr>
        <p:spPr>
          <a:xfrm>
            <a:off x="5273610" y="3473381"/>
            <a:ext cx="503472" cy="332963"/>
          </a:xfrm>
          <a:prstGeom prst="rect">
            <a:avLst/>
          </a:prstGeom>
          <a:solidFill>
            <a:schemeClr val="lt1"/>
          </a:solidFill>
          <a:ln w="6350">
            <a:solidFill>
              <a:schemeClr val="bg1"/>
            </a:solid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lgn="just">
              <a:lnSpc>
                <a:spcPct val="200000"/>
              </a:lnSpc>
              <a:spcAft>
                <a:spcPts val="800"/>
              </a:spcAft>
            </a:pPr>
            <a:r>
              <a:rPr lang="es-ES" sz="1200" dirty="0" smtClean="0">
                <a:effectLst/>
                <a:latin typeface="Times New Roman" panose="02020603050405020304" pitchFamily="18" charset="0"/>
                <a:ea typeface="Calibri" panose="020F0502020204030204" pitchFamily="34" charset="0"/>
                <a:cs typeface="Times New Roman" panose="02020603050405020304" pitchFamily="18" charset="0"/>
              </a:rPr>
              <a:t>B.II</a:t>
            </a:r>
            <a:endParaRPr lang="es-EC" sz="1200" dirty="0">
              <a:effectLst/>
              <a:latin typeface="Times New Roman" panose="02020603050405020304" pitchFamily="18" charset="0"/>
              <a:ea typeface="Calibri" panose="020F0502020204030204" pitchFamily="34" charset="0"/>
              <a:cs typeface="Times New Roman" panose="02020603050405020304" pitchFamily="18" charset="0"/>
            </a:endParaRPr>
          </a:p>
        </p:txBody>
      </p:sp>
      <p:sp>
        <p:nvSpPr>
          <p:cNvPr id="42" name="Rectángulo 41"/>
          <p:cNvSpPr/>
          <p:nvPr/>
        </p:nvSpPr>
        <p:spPr>
          <a:xfrm>
            <a:off x="6267681" y="5714321"/>
            <a:ext cx="4416594" cy="369332"/>
          </a:xfrm>
          <a:prstGeom prst="rect">
            <a:avLst/>
          </a:prstGeom>
        </p:spPr>
        <p:txBody>
          <a:bodyPr wrap="none">
            <a:spAutoFit/>
          </a:bodyPr>
          <a:lstStyle/>
          <a:p>
            <a:pPr algn="ctr">
              <a:spcAft>
                <a:spcPts val="1000"/>
              </a:spcAft>
            </a:pPr>
            <a:r>
              <a:rPr lang="es-EC"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Figura 2.  Croquis del diseño del experimento</a:t>
            </a:r>
            <a:endParaRPr lang="es-EC" sz="1100" b="1" dirty="0">
              <a:solidFill>
                <a:schemeClr val="tx1">
                  <a:lumMod val="95000"/>
                  <a:lumOff val="5000"/>
                </a:schemeClr>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3" name="Rectángulo 42"/>
          <p:cNvSpPr/>
          <p:nvPr/>
        </p:nvSpPr>
        <p:spPr>
          <a:xfrm>
            <a:off x="3856378" y="147482"/>
            <a:ext cx="6591977" cy="1200329"/>
          </a:xfrm>
          <a:prstGeom prst="rect">
            <a:avLst/>
          </a:prstGeom>
        </p:spPr>
        <p:txBody>
          <a:bodyPr wrap="square">
            <a:spAutoFit/>
          </a:bodyPr>
          <a:lstStyle/>
          <a:p>
            <a:pPr algn="just">
              <a:lnSpc>
                <a:spcPct val="200000"/>
              </a:lnSpc>
              <a:spcBef>
                <a:spcPts val="200"/>
              </a:spcBef>
              <a:spcAft>
                <a:spcPts val="0"/>
              </a:spcAft>
            </a:pPr>
            <a:r>
              <a:rPr lang="es-EC" b="1" dirty="0">
                <a:solidFill>
                  <a:srgbClr val="000000"/>
                </a:solidFill>
                <a:latin typeface="Times New Roman" panose="02020603050405020304" pitchFamily="18" charset="0"/>
                <a:ea typeface="Times New Roman" panose="02020603050405020304" pitchFamily="18" charset="0"/>
                <a:cs typeface="Times New Roman" panose="02020603050405020304" pitchFamily="18" charset="0"/>
              </a:rPr>
              <a:t>Características de las Unidades Experimentales </a:t>
            </a:r>
            <a:endParaRPr lang="es-EC" b="1" dirty="0">
              <a:solidFill>
                <a:srgbClr val="6E6E6E"/>
              </a:solidFill>
              <a:latin typeface="Calibri Light" panose="020F0302020204030204" pitchFamily="34" charset="0"/>
              <a:ea typeface="Times New Roman" panose="02020603050405020304" pitchFamily="18" charset="0"/>
              <a:cs typeface="Times New Roman" panose="02020603050405020304" pitchFamily="18" charset="0"/>
            </a:endParaRPr>
          </a:p>
          <a:p>
            <a:pPr algn="just">
              <a:lnSpc>
                <a:spcPct val="200000"/>
              </a:lnSpc>
              <a:spcAft>
                <a:spcPts val="800"/>
              </a:spcAft>
            </a:pPr>
            <a:r>
              <a:rPr lang="es-EC" dirty="0">
                <a:latin typeface="Times New Roman" panose="02020603050405020304" pitchFamily="18" charset="0"/>
                <a:ea typeface="Calibri" panose="020F0502020204030204" pitchFamily="34" charset="0"/>
                <a:cs typeface="Times New Roman" panose="02020603050405020304" pitchFamily="18" charset="0"/>
              </a:rPr>
              <a:t> </a:t>
            </a:r>
          </a:p>
        </p:txBody>
      </p:sp>
      <p:sp>
        <p:nvSpPr>
          <p:cNvPr id="44" name="Rectángulo 43"/>
          <p:cNvSpPr/>
          <p:nvPr/>
        </p:nvSpPr>
        <p:spPr>
          <a:xfrm>
            <a:off x="164410" y="2251161"/>
            <a:ext cx="4553246" cy="2837906"/>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800"/>
              </a:spcAft>
            </a:pPr>
            <a:r>
              <a:rPr lang="es-EC" sz="14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Número de unidades experimentales              </a:t>
            </a:r>
            <a:r>
              <a:rPr lang="es-EC" sz="14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16  </a:t>
            </a:r>
          </a:p>
          <a:p>
            <a:pPr algn="just">
              <a:spcAft>
                <a:spcPts val="800"/>
              </a:spcAft>
            </a:pPr>
            <a:r>
              <a:rPr lang="es-EC" sz="1400" kern="0" dirty="0" smtClean="0">
                <a:solidFill>
                  <a:schemeClr val="tx1">
                    <a:lumMod val="95000"/>
                    <a:lumOff val="5000"/>
                  </a:schemeClr>
                </a:solidFill>
                <a:latin typeface="Times New Roman" panose="02020603050405020304" pitchFamily="18" charset="0"/>
                <a:cs typeface="Times New Roman" panose="02020603050405020304" pitchFamily="18" charset="0"/>
              </a:rPr>
              <a:t>Área </a:t>
            </a:r>
            <a:r>
              <a:rPr lang="es-EC" sz="1400" kern="0" dirty="0">
                <a:solidFill>
                  <a:schemeClr val="tx1">
                    <a:lumMod val="95000"/>
                    <a:lumOff val="5000"/>
                  </a:schemeClr>
                </a:solidFill>
                <a:latin typeface="Times New Roman" panose="02020603050405020304" pitchFamily="18" charset="0"/>
                <a:cs typeface="Times New Roman" panose="02020603050405020304" pitchFamily="18" charset="0"/>
              </a:rPr>
              <a:t>de las unidades experimentales              </a:t>
            </a:r>
            <a:r>
              <a:rPr lang="es-EC" sz="1400" kern="0" dirty="0" smtClean="0">
                <a:solidFill>
                  <a:schemeClr val="tx1">
                    <a:lumMod val="95000"/>
                    <a:lumOff val="5000"/>
                  </a:schemeClr>
                </a:solidFill>
                <a:latin typeface="Times New Roman" panose="02020603050405020304" pitchFamily="18" charset="0"/>
                <a:cs typeface="Times New Roman" panose="02020603050405020304" pitchFamily="18" charset="0"/>
              </a:rPr>
              <a:t>:   75 </a:t>
            </a:r>
            <a:r>
              <a:rPr lang="es-EC" sz="1400" kern="0" dirty="0">
                <a:solidFill>
                  <a:schemeClr val="tx1">
                    <a:lumMod val="95000"/>
                    <a:lumOff val="5000"/>
                  </a:schemeClr>
                </a:solidFill>
                <a:latin typeface="Times New Roman" panose="02020603050405020304" pitchFamily="18" charset="0"/>
                <a:cs typeface="Times New Roman" panose="02020603050405020304" pitchFamily="18" charset="0"/>
              </a:rPr>
              <a:t>m</a:t>
            </a:r>
            <a:r>
              <a:rPr lang="es-EC" sz="1400" kern="0" baseline="30000" dirty="0">
                <a:solidFill>
                  <a:schemeClr val="tx1">
                    <a:lumMod val="95000"/>
                    <a:lumOff val="5000"/>
                  </a:schemeClr>
                </a:solidFill>
                <a:latin typeface="Times New Roman" panose="02020603050405020304" pitchFamily="18" charset="0"/>
                <a:cs typeface="Times New Roman" panose="02020603050405020304" pitchFamily="18" charset="0"/>
              </a:rPr>
              <a:t>2</a:t>
            </a:r>
            <a:endParaRPr lang="es-EC" sz="1400" b="1" kern="0" dirty="0">
              <a:solidFill>
                <a:schemeClr val="tx1">
                  <a:lumMod val="95000"/>
                  <a:lumOff val="5000"/>
                </a:schemeClr>
              </a:solidFill>
              <a:latin typeface="Times New Roman" panose="02020603050405020304" pitchFamily="18" charset="0"/>
              <a:cs typeface="Times New Roman" panose="02020603050405020304" pitchFamily="18" charset="0"/>
            </a:endParaRPr>
          </a:p>
          <a:p>
            <a:pPr algn="just">
              <a:spcAft>
                <a:spcPts val="800"/>
              </a:spcAft>
            </a:pPr>
            <a:r>
              <a:rPr lang="es-EC" sz="14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Largo                                                               </a:t>
            </a:r>
            <a:r>
              <a:rPr lang="es-EC" sz="14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r>
              <a:rPr lang="es-EC" sz="14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10 m</a:t>
            </a:r>
          </a:p>
          <a:p>
            <a:pPr algn="just">
              <a:spcAft>
                <a:spcPts val="800"/>
              </a:spcAft>
            </a:pPr>
            <a:r>
              <a:rPr lang="es-EC" sz="14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Ancho                                                              </a:t>
            </a:r>
            <a:r>
              <a:rPr lang="es-EC" sz="14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7,50</a:t>
            </a:r>
            <a:endParaRPr lang="es-EC" sz="14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pPr algn="just">
              <a:spcAft>
                <a:spcPts val="800"/>
              </a:spcAft>
            </a:pPr>
            <a:r>
              <a:rPr lang="es-EC" sz="14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Forma de la UE                                               </a:t>
            </a:r>
            <a:r>
              <a:rPr lang="es-EC" sz="14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Rectangular</a:t>
            </a:r>
            <a:r>
              <a:rPr lang="es-EC" sz="14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a:t>
            </a:r>
          </a:p>
          <a:p>
            <a:pPr algn="just">
              <a:spcAft>
                <a:spcPts val="800"/>
              </a:spcAft>
            </a:pPr>
            <a:r>
              <a:rPr lang="es-EC" sz="14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Área total del ensayo                                      </a:t>
            </a:r>
            <a:r>
              <a:rPr lang="es-EC" sz="1400" dirty="0" smtClean="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  1200 </a:t>
            </a:r>
            <a:r>
              <a:rPr lang="es-EC" sz="14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m</a:t>
            </a:r>
            <a:r>
              <a:rPr lang="es-EC" sz="1400" baseline="300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rPr>
              <a:t>2 </a:t>
            </a:r>
            <a:endParaRPr lang="es-EC" sz="1400" dirty="0">
              <a:solidFill>
                <a:schemeClr val="tx1">
                  <a:lumMod val="95000"/>
                  <a:lumOff val="5000"/>
                </a:schemeClr>
              </a:solidFill>
              <a:latin typeface="Times New Roman" panose="02020603050405020304" pitchFamily="18" charset="0"/>
              <a:ea typeface="Calibri" panose="020F0502020204030204" pitchFamily="34" charset="0"/>
              <a:cs typeface="Times New Roman" panose="02020603050405020304" pitchFamily="18" charset="0"/>
            </a:endParaRPr>
          </a:p>
          <a:p>
            <a:r>
              <a:rPr lang="es-EC" sz="1400" dirty="0">
                <a:solidFill>
                  <a:schemeClr val="tx1">
                    <a:lumMod val="95000"/>
                    <a:lumOff val="5000"/>
                  </a:schemeClr>
                </a:solidFill>
                <a:latin typeface="Times New Roman" panose="02020603050405020304" pitchFamily="18" charset="0"/>
                <a:ea typeface="Calibri" panose="020F0502020204030204" pitchFamily="34" charset="0"/>
              </a:rPr>
              <a:t> Forma del ensayo                                            </a:t>
            </a:r>
            <a:r>
              <a:rPr lang="es-EC" sz="1400" dirty="0" smtClean="0">
                <a:solidFill>
                  <a:schemeClr val="tx1">
                    <a:lumMod val="95000"/>
                    <a:lumOff val="5000"/>
                  </a:schemeClr>
                </a:solidFill>
                <a:latin typeface="Times New Roman" panose="02020603050405020304" pitchFamily="18" charset="0"/>
                <a:ea typeface="Calibri" panose="020F0502020204030204" pitchFamily="34" charset="0"/>
              </a:rPr>
              <a:t>:  Rectangular </a:t>
            </a:r>
            <a:endParaRPr lang="es-EC" sz="1400" dirty="0">
              <a:solidFill>
                <a:schemeClr val="tx1">
                  <a:lumMod val="95000"/>
                  <a:lumOff val="5000"/>
                </a:schemeClr>
              </a:solidFill>
            </a:endParaRPr>
          </a:p>
        </p:txBody>
      </p:sp>
    </p:spTree>
    <p:extLst>
      <p:ext uri="{BB962C8B-B14F-4D97-AF65-F5344CB8AC3E}">
        <p14:creationId xmlns:p14="http://schemas.microsoft.com/office/powerpoint/2010/main" val="3138157532"/>
      </p:ext>
    </p:extLst>
  </p:cSld>
  <p:clrMapOvr>
    <a:masterClrMapping/>
  </p:clrMapOvr>
  <p:transition spd="slow">
    <p:wip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571187" y="161342"/>
            <a:ext cx="10058400" cy="1450757"/>
          </a:xfrm>
        </p:spPr>
        <p:txBody>
          <a:bodyPr/>
          <a:lstStyle/>
          <a:p>
            <a:pPr algn="ctr"/>
            <a:r>
              <a:rPr lang="es-ES" b="1" dirty="0">
                <a:solidFill>
                  <a:schemeClr val="tx1">
                    <a:lumMod val="95000"/>
                    <a:lumOff val="5000"/>
                  </a:schemeClr>
                </a:solidFill>
                <a:latin typeface="Times New Roman" panose="02020603050405020304" pitchFamily="18" charset="0"/>
                <a:cs typeface="Times New Roman" panose="02020603050405020304" pitchFamily="18" charset="0"/>
              </a:rPr>
              <a:t>VARIABLES A MEDIR</a:t>
            </a:r>
            <a:endParaRPr lang="es-EC" dirty="0">
              <a:solidFill>
                <a:schemeClr val="tx1">
                  <a:lumMod val="95000"/>
                  <a:lumOff val="5000"/>
                </a:schemeClr>
              </a:solidFill>
            </a:endParaRPr>
          </a:p>
        </p:txBody>
      </p:sp>
      <p:graphicFrame>
        <p:nvGraphicFramePr>
          <p:cNvPr id="5" name="Diagrama 4"/>
          <p:cNvGraphicFramePr/>
          <p:nvPr>
            <p:extLst>
              <p:ext uri="{D42A27DB-BD31-4B8C-83A1-F6EECF244321}">
                <p14:modId xmlns:p14="http://schemas.microsoft.com/office/powerpoint/2010/main" val="2592150760"/>
              </p:ext>
            </p:extLst>
          </p:nvPr>
        </p:nvGraphicFramePr>
        <p:xfrm>
          <a:off x="491297" y="1991638"/>
          <a:ext cx="8502389" cy="40339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4" name="Imagen 3"/>
          <p:cNvPicPr/>
          <p:nvPr/>
        </p:nvPicPr>
        <p:blipFill>
          <a:blip r:embed="rId7"/>
          <a:stretch>
            <a:fillRect/>
          </a:stretch>
        </p:blipFill>
        <p:spPr>
          <a:xfrm>
            <a:off x="9256734" y="0"/>
            <a:ext cx="2935266" cy="6858000"/>
          </a:xfrm>
          <a:prstGeom prst="rect">
            <a:avLst/>
          </a:prstGeom>
        </p:spPr>
      </p:pic>
    </p:spTree>
    <p:extLst>
      <p:ext uri="{BB962C8B-B14F-4D97-AF65-F5344CB8AC3E}">
        <p14:creationId xmlns:p14="http://schemas.microsoft.com/office/powerpoint/2010/main" val="2476449553"/>
      </p:ext>
    </p:extLst>
  </p:cSld>
  <p:clrMapOvr>
    <a:masterClrMapping/>
  </p:clrMapOvr>
  <p:transition spd="slow">
    <p:wipe/>
  </p:transition>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Retrospección">
  <a:themeElements>
    <a:clrScheme name="Retrospección">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ción">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ción">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docProps/app.xml><?xml version="1.0" encoding="utf-8"?>
<Properties xmlns="http://schemas.openxmlformats.org/officeDocument/2006/extended-properties" xmlns:vt="http://schemas.openxmlformats.org/officeDocument/2006/docPropsVTypes">
  <TotalTime>6422</TotalTime>
  <Words>1224</Words>
  <Application>Microsoft Office PowerPoint</Application>
  <PresentationFormat>Panorámica</PresentationFormat>
  <Paragraphs>445</Paragraphs>
  <Slides>26</Slides>
  <Notes>0</Notes>
  <HiddenSlides>0</HiddenSlides>
  <MMClips>0</MMClips>
  <ScaleCrop>false</ScaleCrop>
  <HeadingPairs>
    <vt:vector size="6" baseType="variant">
      <vt:variant>
        <vt:lpstr>Fuentes usadas</vt:lpstr>
      </vt:variant>
      <vt:variant>
        <vt:i4>6</vt:i4>
      </vt:variant>
      <vt:variant>
        <vt:lpstr>Tema</vt:lpstr>
      </vt:variant>
      <vt:variant>
        <vt:i4>2</vt:i4>
      </vt:variant>
      <vt:variant>
        <vt:lpstr>Títulos de diapositiva</vt:lpstr>
      </vt:variant>
      <vt:variant>
        <vt:i4>26</vt:i4>
      </vt:variant>
    </vt:vector>
  </HeadingPairs>
  <TitlesOfParts>
    <vt:vector size="34" baseType="lpstr">
      <vt:lpstr>Arial</vt:lpstr>
      <vt:lpstr>Calibri</vt:lpstr>
      <vt:lpstr>Calibri Light</vt:lpstr>
      <vt:lpstr>Cambria Math</vt:lpstr>
      <vt:lpstr>Times New Roman</vt:lpstr>
      <vt:lpstr>Wingdings</vt:lpstr>
      <vt:lpstr>Tema de Office</vt:lpstr>
      <vt:lpstr>Retrospección</vt:lpstr>
      <vt:lpstr>Presentación de PowerPoint</vt:lpstr>
      <vt:lpstr>INTRODUCCION</vt:lpstr>
      <vt:lpstr>INTRODUCCION</vt:lpstr>
      <vt:lpstr>Presentación de PowerPoint</vt:lpstr>
      <vt:lpstr>METODOLOGÍA</vt:lpstr>
      <vt:lpstr>MATERIALES </vt:lpstr>
      <vt:lpstr>TRATAMIENTOS A COMPARAR </vt:lpstr>
      <vt:lpstr>CROQUIS DEL ENSAYO </vt:lpstr>
      <vt:lpstr>VARIABLES A MEDIR</vt:lpstr>
      <vt:lpstr>VARIABLES A MEDIR</vt:lpstr>
      <vt:lpstr>MÉTODOS ESPECÍFICOS DEL MANEJO DEL EXPERIMENTO</vt:lpstr>
      <vt:lpstr>Presentación de PowerPoint</vt:lpstr>
      <vt:lpstr>Presentación de PowerPoint</vt:lpstr>
      <vt:lpstr>RESULTADOS</vt:lpstr>
      <vt:lpstr>Presentación de PowerPoint</vt:lpstr>
      <vt:lpstr>Presentación de PowerPoint</vt:lpstr>
      <vt:lpstr>Presentación de PowerPoint</vt:lpstr>
      <vt:lpstr>ESTIMACIÓN DE COSTOS</vt:lpstr>
      <vt:lpstr>Presentación de PowerPoint</vt:lpstr>
      <vt:lpstr>Presentación de PowerPoint</vt:lpstr>
      <vt:lpstr>Presentación de PowerPoint</vt:lpstr>
      <vt:lpstr>Presentación de PowerPoint</vt:lpstr>
      <vt:lpstr>CONCLUSIONES</vt:lpstr>
      <vt:lpstr>Presentación de PowerPoint</vt:lpstr>
      <vt:lpstr>Presentación de PowerPoint</vt:lpstr>
      <vt:lpstr>RECOMENDACIONES</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Jordan Miño</dc:creator>
  <cp:lastModifiedBy>Jordan Miño</cp:lastModifiedBy>
  <cp:revision>70</cp:revision>
  <dcterms:created xsi:type="dcterms:W3CDTF">2020-01-14T00:29:59Z</dcterms:created>
  <dcterms:modified xsi:type="dcterms:W3CDTF">2020-01-27T20:41:53Z</dcterms:modified>
</cp:coreProperties>
</file>