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4" r:id="rId2"/>
  </p:sldMasterIdLst>
  <p:notesMasterIdLst>
    <p:notesMasterId r:id="rId44"/>
  </p:notesMasterIdLst>
  <p:sldIdLst>
    <p:sldId id="389" r:id="rId3"/>
    <p:sldId id="325" r:id="rId4"/>
    <p:sldId id="311" r:id="rId5"/>
    <p:sldId id="258" r:id="rId6"/>
    <p:sldId id="358" r:id="rId7"/>
    <p:sldId id="259" r:id="rId8"/>
    <p:sldId id="260" r:id="rId9"/>
    <p:sldId id="316" r:id="rId10"/>
    <p:sldId id="326" r:id="rId11"/>
    <p:sldId id="328" r:id="rId12"/>
    <p:sldId id="317" r:id="rId13"/>
    <p:sldId id="330" r:id="rId14"/>
    <p:sldId id="329" r:id="rId15"/>
    <p:sldId id="384" r:id="rId16"/>
    <p:sldId id="334" r:id="rId17"/>
    <p:sldId id="335" r:id="rId18"/>
    <p:sldId id="337" r:id="rId19"/>
    <p:sldId id="370" r:id="rId20"/>
    <p:sldId id="374" r:id="rId21"/>
    <p:sldId id="371" r:id="rId22"/>
    <p:sldId id="372" r:id="rId23"/>
    <p:sldId id="338" r:id="rId24"/>
    <p:sldId id="339" r:id="rId25"/>
    <p:sldId id="385" r:id="rId26"/>
    <p:sldId id="341" r:id="rId27"/>
    <p:sldId id="386" r:id="rId28"/>
    <p:sldId id="343" r:id="rId29"/>
    <p:sldId id="387" r:id="rId30"/>
    <p:sldId id="345" r:id="rId31"/>
    <p:sldId id="378" r:id="rId32"/>
    <p:sldId id="347" r:id="rId33"/>
    <p:sldId id="349" r:id="rId34"/>
    <p:sldId id="380" r:id="rId35"/>
    <p:sldId id="351" r:id="rId36"/>
    <p:sldId id="366" r:id="rId37"/>
    <p:sldId id="352" r:id="rId38"/>
    <p:sldId id="381" r:id="rId39"/>
    <p:sldId id="382" r:id="rId40"/>
    <p:sldId id="331" r:id="rId41"/>
    <p:sldId id="332" r:id="rId42"/>
    <p:sldId id="333" r:id="rId4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CCFF"/>
    <a:srgbClr val="660033"/>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2712" autoAdjust="0"/>
  </p:normalViewPr>
  <p:slideViewPr>
    <p:cSldViewPr>
      <p:cViewPr varScale="1">
        <p:scale>
          <a:sx n="115" d="100"/>
          <a:sy n="115" d="100"/>
        </p:scale>
        <p:origin x="153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86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ELL\Desktop\Hernandez%20salced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ELL\Desktop\Hernandez%20salcedo.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ELL\Desktop\Hernandez%20salcedo.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ELL\Desktop\Hernandez%20salcedo.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ELL\Desktop\Hernandez%20salcedo.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ELL\Desktop\Hernandez%20salcedo.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Hoja1!$C$77</c:f>
              <c:strCache>
                <c:ptCount val="1"/>
                <c:pt idx="0">
                  <c:v>PESO HUEVO</c:v>
                </c:pt>
              </c:strCache>
            </c:strRef>
          </c:tx>
          <c:spPr>
            <a:solidFill>
              <a:schemeClr val="accent1"/>
            </a:solidFill>
            <a:ln>
              <a:solidFill>
                <a:schemeClr val="tx1"/>
              </a:solidFill>
            </a:ln>
            <a:effectLst/>
          </c:spPr>
          <c:invertIfNegative val="0"/>
          <c:dPt>
            <c:idx val="0"/>
            <c:invertIfNegative val="0"/>
            <c:bubble3D val="0"/>
            <c:spPr>
              <a:solidFill>
                <a:srgbClr val="D60093"/>
              </a:solidFill>
              <a:ln>
                <a:solidFill>
                  <a:schemeClr val="tx1"/>
                </a:solidFill>
              </a:ln>
              <a:effectLst/>
            </c:spPr>
            <c:extLst>
              <c:ext xmlns:c16="http://schemas.microsoft.com/office/drawing/2014/chart" uri="{C3380CC4-5D6E-409C-BE32-E72D297353CC}">
                <c16:uniqueId val="{00000001-5164-47A4-A4CA-DF5AB0FA5D8E}"/>
              </c:ext>
            </c:extLst>
          </c:dPt>
          <c:dPt>
            <c:idx val="1"/>
            <c:invertIfNegative val="0"/>
            <c:bubble3D val="0"/>
            <c:spPr>
              <a:solidFill>
                <a:srgbClr val="FF6699"/>
              </a:solidFill>
              <a:ln>
                <a:solidFill>
                  <a:schemeClr val="tx1"/>
                </a:solidFill>
              </a:ln>
              <a:effectLst/>
            </c:spPr>
            <c:extLst>
              <c:ext xmlns:c16="http://schemas.microsoft.com/office/drawing/2014/chart" uri="{C3380CC4-5D6E-409C-BE32-E72D297353CC}">
                <c16:uniqueId val="{00000003-5164-47A4-A4CA-DF5AB0FA5D8E}"/>
              </c:ext>
            </c:extLst>
          </c:dPt>
          <c:dPt>
            <c:idx val="2"/>
            <c:invertIfNegative val="0"/>
            <c:bubble3D val="0"/>
            <c:spPr>
              <a:solidFill>
                <a:srgbClr val="FF00FF"/>
              </a:solidFill>
              <a:ln>
                <a:solidFill>
                  <a:schemeClr val="tx1"/>
                </a:solidFill>
              </a:ln>
              <a:effectLst/>
            </c:spPr>
            <c:extLst>
              <c:ext xmlns:c16="http://schemas.microsoft.com/office/drawing/2014/chart" uri="{C3380CC4-5D6E-409C-BE32-E72D297353CC}">
                <c16:uniqueId val="{00000005-5164-47A4-A4CA-DF5AB0FA5D8E}"/>
              </c:ext>
            </c:extLst>
          </c:dPt>
          <c:dPt>
            <c:idx val="3"/>
            <c:invertIfNegative val="0"/>
            <c:bubble3D val="0"/>
            <c:spPr>
              <a:solidFill>
                <a:srgbClr val="CC00CC"/>
              </a:solidFill>
              <a:ln>
                <a:solidFill>
                  <a:schemeClr val="tx1"/>
                </a:solidFill>
              </a:ln>
              <a:effectLst/>
            </c:spPr>
            <c:extLst>
              <c:ext xmlns:c16="http://schemas.microsoft.com/office/drawing/2014/chart" uri="{C3380CC4-5D6E-409C-BE32-E72D297353CC}">
                <c16:uniqueId val="{00000007-5164-47A4-A4CA-DF5AB0FA5D8E}"/>
              </c:ext>
            </c:extLst>
          </c:dPt>
          <c:dPt>
            <c:idx val="4"/>
            <c:invertIfNegative val="0"/>
            <c:bubble3D val="0"/>
            <c:spPr>
              <a:solidFill>
                <a:srgbClr val="FF00FF"/>
              </a:solidFill>
              <a:ln>
                <a:solidFill>
                  <a:schemeClr val="tx1"/>
                </a:solidFill>
              </a:ln>
              <a:effectLst/>
            </c:spPr>
            <c:extLst>
              <c:ext xmlns:c16="http://schemas.microsoft.com/office/drawing/2014/chart" uri="{C3380CC4-5D6E-409C-BE32-E72D297353CC}">
                <c16:uniqueId val="{00000009-5164-47A4-A4CA-DF5AB0FA5D8E}"/>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Hoja1!$C$88:$C$92</c:f>
                <c:numCache>
                  <c:formatCode>General</c:formatCode>
                  <c:ptCount val="5"/>
                  <c:pt idx="0">
                    <c:v>0.52086052119514925</c:v>
                  </c:pt>
                  <c:pt idx="1">
                    <c:v>0.54886306731885859</c:v>
                  </c:pt>
                  <c:pt idx="2">
                    <c:v>0.47489835169691236</c:v>
                  </c:pt>
                  <c:pt idx="3">
                    <c:v>0.26834140774601173</c:v>
                  </c:pt>
                  <c:pt idx="4">
                    <c:v>0.31305479007244308</c:v>
                  </c:pt>
                </c:numCache>
              </c:numRef>
            </c:plus>
            <c:minus>
              <c:numRef>
                <c:f>Hoja1!$C$88:$C$92</c:f>
                <c:numCache>
                  <c:formatCode>General</c:formatCode>
                  <c:ptCount val="5"/>
                  <c:pt idx="0">
                    <c:v>0.52086052119514925</c:v>
                  </c:pt>
                  <c:pt idx="1">
                    <c:v>0.54886306731885859</c:v>
                  </c:pt>
                  <c:pt idx="2">
                    <c:v>0.47489835169691236</c:v>
                  </c:pt>
                  <c:pt idx="3">
                    <c:v>0.26834140774601173</c:v>
                  </c:pt>
                  <c:pt idx="4">
                    <c:v>0.31305479007244308</c:v>
                  </c:pt>
                </c:numCache>
              </c:numRef>
            </c:minus>
            <c:spPr>
              <a:noFill/>
              <a:ln w="9525" cap="flat" cmpd="sng" algn="ctr">
                <a:solidFill>
                  <a:schemeClr val="tx1"/>
                </a:solidFill>
                <a:round/>
              </a:ln>
              <a:effectLst/>
            </c:spPr>
          </c:errBars>
          <c:cat>
            <c:strRef>
              <c:f>Hoja1!$B$78:$B$82</c:f>
              <c:strCache>
                <c:ptCount val="5"/>
                <c:pt idx="0">
                  <c:v>T0</c:v>
                </c:pt>
                <c:pt idx="1">
                  <c:v>T1</c:v>
                </c:pt>
                <c:pt idx="2">
                  <c:v>T2</c:v>
                </c:pt>
                <c:pt idx="3">
                  <c:v>T3</c:v>
                </c:pt>
                <c:pt idx="4">
                  <c:v>T4</c:v>
                </c:pt>
              </c:strCache>
            </c:strRef>
          </c:cat>
          <c:val>
            <c:numRef>
              <c:f>Hoja1!$C$78:$C$82</c:f>
              <c:numCache>
                <c:formatCode>0.00</c:formatCode>
                <c:ptCount val="5"/>
                <c:pt idx="0">
                  <c:v>70.260666666666665</c:v>
                </c:pt>
                <c:pt idx="1">
                  <c:v>69.442000000000007</c:v>
                </c:pt>
                <c:pt idx="2">
                  <c:v>68.568666666666687</c:v>
                </c:pt>
                <c:pt idx="3">
                  <c:v>67.567333333333323</c:v>
                </c:pt>
                <c:pt idx="4">
                  <c:v>67.277333333333345</c:v>
                </c:pt>
              </c:numCache>
            </c:numRef>
          </c:val>
          <c:extLst>
            <c:ext xmlns:c16="http://schemas.microsoft.com/office/drawing/2014/chart" uri="{C3380CC4-5D6E-409C-BE32-E72D297353CC}">
              <c16:uniqueId val="{0000000A-5164-47A4-A4CA-DF5AB0FA5D8E}"/>
            </c:ext>
          </c:extLst>
        </c:ser>
        <c:dLbls>
          <c:dLblPos val="ctr"/>
          <c:showLegendKey val="0"/>
          <c:showVal val="1"/>
          <c:showCatName val="0"/>
          <c:showSerName val="0"/>
          <c:showPercent val="0"/>
          <c:showBubbleSize val="0"/>
        </c:dLbls>
        <c:gapWidth val="100"/>
        <c:overlap val="-27"/>
        <c:axId val="524432832"/>
        <c:axId val="524435968"/>
      </c:barChart>
      <c:catAx>
        <c:axId val="524432832"/>
        <c:scaling>
          <c:orientation val="minMax"/>
        </c:scaling>
        <c:delete val="0"/>
        <c:axPos val="b"/>
        <c:title>
          <c:tx>
            <c:rich>
              <a:bodyPr rot="0" spcFirstLastPara="1" vertOverflow="ellipsis" vert="horz" wrap="square" anchor="ctr" anchorCtr="1"/>
              <a:lstStyle/>
              <a:p>
                <a:pPr>
                  <a:defRPr sz="2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sz="2000" dirty="0"/>
                  <a:t>TRATAMIENTOS</a:t>
                </a:r>
              </a:p>
            </c:rich>
          </c:tx>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524435968"/>
        <c:crosses val="autoZero"/>
        <c:auto val="1"/>
        <c:lblAlgn val="ctr"/>
        <c:lblOffset val="100"/>
        <c:noMultiLvlLbl val="0"/>
      </c:catAx>
      <c:valAx>
        <c:axId val="524435968"/>
        <c:scaling>
          <c:orientation val="minMax"/>
        </c:scaling>
        <c:delete val="0"/>
        <c:axPos val="l"/>
        <c:title>
          <c:tx>
            <c:rich>
              <a:bodyPr rot="-5400000" spcFirstLastPara="1" vertOverflow="ellipsis" vert="horz" wrap="square" anchor="ctr" anchorCtr="1"/>
              <a:lstStyle/>
              <a:p>
                <a:pPr>
                  <a:defRPr sz="2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sz="2400" dirty="0" err="1"/>
                  <a:t>Milimetros</a:t>
                </a:r>
                <a:r>
                  <a:rPr lang="es-EC" sz="2400" dirty="0"/>
                  <a:t> (gr)</a:t>
                </a:r>
              </a:p>
            </c:rich>
          </c:tx>
          <c:overlay val="0"/>
          <c:spPr>
            <a:noFill/>
            <a:ln>
              <a:noFill/>
            </a:ln>
            <a:effectLst/>
          </c:spPr>
          <c:txPr>
            <a:bodyPr rot="-5400000" spcFirstLastPara="1" vertOverflow="ellipsis" vert="horz" wrap="square" anchor="ctr" anchorCtr="1"/>
            <a:lstStyle/>
            <a:p>
              <a:pPr>
                <a:defRPr sz="2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52443283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Hoja1!$D$77</c:f>
              <c:strCache>
                <c:ptCount val="1"/>
                <c:pt idx="0">
                  <c:v>ALTURA ALBUMINA</c:v>
                </c:pt>
              </c:strCache>
            </c:strRef>
          </c:tx>
          <c:spPr>
            <a:solidFill>
              <a:schemeClr val="accent1"/>
            </a:solidFill>
            <a:ln>
              <a:solidFill>
                <a:schemeClr val="tx1"/>
              </a:solidFill>
            </a:ln>
            <a:effectLst/>
          </c:spPr>
          <c:invertIfNegative val="0"/>
          <c:dPt>
            <c:idx val="0"/>
            <c:invertIfNegative val="0"/>
            <c:bubble3D val="0"/>
            <c:spPr>
              <a:solidFill>
                <a:srgbClr val="D60093"/>
              </a:solidFill>
              <a:ln>
                <a:solidFill>
                  <a:schemeClr val="tx1"/>
                </a:solidFill>
              </a:ln>
              <a:effectLst/>
            </c:spPr>
            <c:extLst>
              <c:ext xmlns:c16="http://schemas.microsoft.com/office/drawing/2014/chart" uri="{C3380CC4-5D6E-409C-BE32-E72D297353CC}">
                <c16:uniqueId val="{00000001-DE86-4563-810C-3E7F493B4670}"/>
              </c:ext>
            </c:extLst>
          </c:dPt>
          <c:dPt>
            <c:idx val="1"/>
            <c:invertIfNegative val="0"/>
            <c:bubble3D val="0"/>
            <c:spPr>
              <a:solidFill>
                <a:srgbClr val="CC00CC"/>
              </a:solidFill>
              <a:ln>
                <a:solidFill>
                  <a:schemeClr val="tx1"/>
                </a:solidFill>
              </a:ln>
              <a:effectLst/>
            </c:spPr>
            <c:extLst>
              <c:ext xmlns:c16="http://schemas.microsoft.com/office/drawing/2014/chart" uri="{C3380CC4-5D6E-409C-BE32-E72D297353CC}">
                <c16:uniqueId val="{00000003-DE86-4563-810C-3E7F493B4670}"/>
              </c:ext>
            </c:extLst>
          </c:dPt>
          <c:dPt>
            <c:idx val="2"/>
            <c:invertIfNegative val="0"/>
            <c:bubble3D val="0"/>
            <c:spPr>
              <a:solidFill>
                <a:srgbClr val="FF6699"/>
              </a:solidFill>
              <a:ln>
                <a:solidFill>
                  <a:schemeClr val="tx1"/>
                </a:solidFill>
              </a:ln>
              <a:effectLst/>
            </c:spPr>
            <c:extLst>
              <c:ext xmlns:c16="http://schemas.microsoft.com/office/drawing/2014/chart" uri="{C3380CC4-5D6E-409C-BE32-E72D297353CC}">
                <c16:uniqueId val="{00000005-DE86-4563-810C-3E7F493B4670}"/>
              </c:ext>
            </c:extLst>
          </c:dPt>
          <c:dPt>
            <c:idx val="3"/>
            <c:invertIfNegative val="0"/>
            <c:bubble3D val="0"/>
            <c:spPr>
              <a:solidFill>
                <a:srgbClr val="FF99CC"/>
              </a:solidFill>
              <a:ln>
                <a:solidFill>
                  <a:schemeClr val="tx1"/>
                </a:solidFill>
              </a:ln>
              <a:effectLst/>
            </c:spPr>
            <c:extLst>
              <c:ext xmlns:c16="http://schemas.microsoft.com/office/drawing/2014/chart" uri="{C3380CC4-5D6E-409C-BE32-E72D297353CC}">
                <c16:uniqueId val="{00000007-DE86-4563-810C-3E7F493B4670}"/>
              </c:ext>
            </c:extLst>
          </c:dPt>
          <c:dPt>
            <c:idx val="4"/>
            <c:invertIfNegative val="0"/>
            <c:bubble3D val="0"/>
            <c:spPr>
              <a:solidFill>
                <a:srgbClr val="FF00FF"/>
              </a:solidFill>
              <a:ln>
                <a:solidFill>
                  <a:schemeClr val="tx1"/>
                </a:solidFill>
              </a:ln>
              <a:effectLst/>
            </c:spPr>
            <c:extLst>
              <c:ext xmlns:c16="http://schemas.microsoft.com/office/drawing/2014/chart" uri="{C3380CC4-5D6E-409C-BE32-E72D297353CC}">
                <c16:uniqueId val="{00000009-DE86-4563-810C-3E7F493B4670}"/>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Hoja1!$D$88:$D$92</c:f>
                <c:numCache>
                  <c:formatCode>General</c:formatCode>
                  <c:ptCount val="5"/>
                  <c:pt idx="0">
                    <c:v>8.9864801450192586E-2</c:v>
                  </c:pt>
                  <c:pt idx="1">
                    <c:v>9.18850213193486E-2</c:v>
                  </c:pt>
                  <c:pt idx="2">
                    <c:v>0.11007212642568973</c:v>
                  </c:pt>
                  <c:pt idx="3">
                    <c:v>9.9682671115068539E-2</c:v>
                  </c:pt>
                  <c:pt idx="4">
                    <c:v>0.17491440083380105</c:v>
                  </c:pt>
                </c:numCache>
              </c:numRef>
            </c:plus>
            <c:minus>
              <c:numRef>
                <c:f>Hoja1!$D$88:$D$92</c:f>
                <c:numCache>
                  <c:formatCode>General</c:formatCode>
                  <c:ptCount val="5"/>
                  <c:pt idx="0">
                    <c:v>8.9864801450192586E-2</c:v>
                  </c:pt>
                  <c:pt idx="1">
                    <c:v>9.18850213193486E-2</c:v>
                  </c:pt>
                  <c:pt idx="2">
                    <c:v>0.11007212642568973</c:v>
                  </c:pt>
                  <c:pt idx="3">
                    <c:v>9.9682671115068539E-2</c:v>
                  </c:pt>
                  <c:pt idx="4">
                    <c:v>0.17491440083380105</c:v>
                  </c:pt>
                </c:numCache>
              </c:numRef>
            </c:minus>
            <c:spPr>
              <a:noFill/>
              <a:ln w="9525" cap="flat" cmpd="sng" algn="ctr">
                <a:solidFill>
                  <a:schemeClr val="tx1"/>
                </a:solidFill>
                <a:round/>
              </a:ln>
              <a:effectLst/>
            </c:spPr>
          </c:errBars>
          <c:cat>
            <c:strRef>
              <c:f>Hoja1!$B$78:$B$82</c:f>
              <c:strCache>
                <c:ptCount val="5"/>
                <c:pt idx="0">
                  <c:v>T0</c:v>
                </c:pt>
                <c:pt idx="1">
                  <c:v>T1</c:v>
                </c:pt>
                <c:pt idx="2">
                  <c:v>T2</c:v>
                </c:pt>
                <c:pt idx="3">
                  <c:v>T3</c:v>
                </c:pt>
                <c:pt idx="4">
                  <c:v>T4</c:v>
                </c:pt>
              </c:strCache>
            </c:strRef>
          </c:cat>
          <c:val>
            <c:numRef>
              <c:f>Hoja1!$D$78:$D$82</c:f>
              <c:numCache>
                <c:formatCode>0.00</c:formatCode>
                <c:ptCount val="5"/>
                <c:pt idx="0">
                  <c:v>8.1426666666666669</c:v>
                </c:pt>
                <c:pt idx="1">
                  <c:v>8.0400000000000009</c:v>
                </c:pt>
                <c:pt idx="2">
                  <c:v>8.0666666666666664</c:v>
                </c:pt>
                <c:pt idx="3">
                  <c:v>7.9873333333333338</c:v>
                </c:pt>
                <c:pt idx="4">
                  <c:v>8.3539999999999992</c:v>
                </c:pt>
              </c:numCache>
            </c:numRef>
          </c:val>
          <c:extLst>
            <c:ext xmlns:c16="http://schemas.microsoft.com/office/drawing/2014/chart" uri="{C3380CC4-5D6E-409C-BE32-E72D297353CC}">
              <c16:uniqueId val="{0000000A-DE86-4563-810C-3E7F493B4670}"/>
            </c:ext>
          </c:extLst>
        </c:ser>
        <c:dLbls>
          <c:dLblPos val="ctr"/>
          <c:showLegendKey val="0"/>
          <c:showVal val="1"/>
          <c:showCatName val="0"/>
          <c:showSerName val="0"/>
          <c:showPercent val="0"/>
          <c:showBubbleSize val="0"/>
        </c:dLbls>
        <c:gapWidth val="100"/>
        <c:overlap val="-27"/>
        <c:axId val="524437144"/>
        <c:axId val="524435184"/>
      </c:barChart>
      <c:catAx>
        <c:axId val="524437144"/>
        <c:scaling>
          <c:orientation val="minMax"/>
        </c:scaling>
        <c:delete val="0"/>
        <c:axPos val="b"/>
        <c:title>
          <c:tx>
            <c:rich>
              <a:bodyPr rot="0" spcFirstLastPara="1" vertOverflow="ellipsis" vert="horz" wrap="square" anchor="ctr" anchorCtr="1"/>
              <a:lstStyle/>
              <a:p>
                <a:pPr>
                  <a:defRPr sz="2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sz="2000"/>
                  <a:t>Tratamientos</a:t>
                </a:r>
              </a:p>
            </c:rich>
          </c:tx>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524435184"/>
        <c:crosses val="autoZero"/>
        <c:auto val="1"/>
        <c:lblAlgn val="ctr"/>
        <c:lblOffset val="100"/>
        <c:noMultiLvlLbl val="0"/>
      </c:catAx>
      <c:valAx>
        <c:axId val="524435184"/>
        <c:scaling>
          <c:orientation val="minMax"/>
        </c:scaling>
        <c:delete val="0"/>
        <c:axPos val="l"/>
        <c:title>
          <c:tx>
            <c:rich>
              <a:bodyPr rot="-5400000" spcFirstLastPara="1" vertOverflow="ellipsis" vert="horz" wrap="square" anchor="ctr" anchorCtr="1"/>
              <a:lstStyle/>
              <a:p>
                <a:pPr>
                  <a:defRPr sz="2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sz="2800"/>
                  <a:t>Milimetros (mm)</a:t>
                </a:r>
              </a:p>
            </c:rich>
          </c:tx>
          <c:overlay val="0"/>
          <c:spPr>
            <a:noFill/>
            <a:ln>
              <a:noFill/>
            </a:ln>
            <a:effectLst/>
          </c:spPr>
          <c:txPr>
            <a:bodyPr rot="-5400000" spcFirstLastPara="1" vertOverflow="ellipsis" vert="horz" wrap="square" anchor="ctr" anchorCtr="1"/>
            <a:lstStyle/>
            <a:p>
              <a:pPr>
                <a:defRPr sz="2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52443714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Hoja1!$E$77</c:f>
              <c:strCache>
                <c:ptCount val="1"/>
                <c:pt idx="0">
                  <c:v>COLOR YEMA</c:v>
                </c:pt>
              </c:strCache>
            </c:strRef>
          </c:tx>
          <c:spPr>
            <a:solidFill>
              <a:schemeClr val="accent1"/>
            </a:solidFill>
            <a:ln>
              <a:solidFill>
                <a:schemeClr val="tx1"/>
              </a:solidFill>
            </a:ln>
            <a:effectLst/>
          </c:spPr>
          <c:invertIfNegative val="0"/>
          <c:dPt>
            <c:idx val="0"/>
            <c:invertIfNegative val="0"/>
            <c:bubble3D val="0"/>
            <c:spPr>
              <a:solidFill>
                <a:srgbClr val="FF00FF"/>
              </a:solidFill>
              <a:ln>
                <a:solidFill>
                  <a:schemeClr val="tx1"/>
                </a:solidFill>
              </a:ln>
              <a:effectLst/>
            </c:spPr>
            <c:extLst>
              <c:ext xmlns:c16="http://schemas.microsoft.com/office/drawing/2014/chart" uri="{C3380CC4-5D6E-409C-BE32-E72D297353CC}">
                <c16:uniqueId val="{00000001-080A-4985-8533-44013CF40B71}"/>
              </c:ext>
            </c:extLst>
          </c:dPt>
          <c:dPt>
            <c:idx val="1"/>
            <c:invertIfNegative val="0"/>
            <c:bubble3D val="0"/>
            <c:spPr>
              <a:solidFill>
                <a:srgbClr val="CC00CC"/>
              </a:solidFill>
              <a:ln>
                <a:solidFill>
                  <a:schemeClr val="tx1"/>
                </a:solidFill>
              </a:ln>
              <a:effectLst/>
            </c:spPr>
            <c:extLst>
              <c:ext xmlns:c16="http://schemas.microsoft.com/office/drawing/2014/chart" uri="{C3380CC4-5D6E-409C-BE32-E72D297353CC}">
                <c16:uniqueId val="{00000003-080A-4985-8533-44013CF40B71}"/>
              </c:ext>
            </c:extLst>
          </c:dPt>
          <c:dPt>
            <c:idx val="2"/>
            <c:invertIfNegative val="0"/>
            <c:bubble3D val="0"/>
            <c:spPr>
              <a:solidFill>
                <a:srgbClr val="FF6699"/>
              </a:solidFill>
              <a:ln>
                <a:solidFill>
                  <a:schemeClr val="tx1"/>
                </a:solidFill>
              </a:ln>
              <a:effectLst/>
            </c:spPr>
            <c:extLst>
              <c:ext xmlns:c16="http://schemas.microsoft.com/office/drawing/2014/chart" uri="{C3380CC4-5D6E-409C-BE32-E72D297353CC}">
                <c16:uniqueId val="{00000005-080A-4985-8533-44013CF40B71}"/>
              </c:ext>
            </c:extLst>
          </c:dPt>
          <c:dPt>
            <c:idx val="3"/>
            <c:invertIfNegative val="0"/>
            <c:bubble3D val="0"/>
            <c:spPr>
              <a:solidFill>
                <a:srgbClr val="D60093"/>
              </a:solidFill>
              <a:ln>
                <a:solidFill>
                  <a:schemeClr val="tx1"/>
                </a:solidFill>
              </a:ln>
              <a:effectLst/>
            </c:spPr>
            <c:extLst>
              <c:ext xmlns:c16="http://schemas.microsoft.com/office/drawing/2014/chart" uri="{C3380CC4-5D6E-409C-BE32-E72D297353CC}">
                <c16:uniqueId val="{00000007-080A-4985-8533-44013CF40B71}"/>
              </c:ext>
            </c:extLst>
          </c:dPt>
          <c:dPt>
            <c:idx val="4"/>
            <c:invertIfNegative val="0"/>
            <c:bubble3D val="0"/>
            <c:spPr>
              <a:solidFill>
                <a:srgbClr val="FF99CC"/>
              </a:solidFill>
              <a:ln>
                <a:solidFill>
                  <a:schemeClr val="tx1"/>
                </a:solidFill>
              </a:ln>
              <a:effectLst/>
            </c:spPr>
            <c:extLst>
              <c:ext xmlns:c16="http://schemas.microsoft.com/office/drawing/2014/chart" uri="{C3380CC4-5D6E-409C-BE32-E72D297353CC}">
                <c16:uniqueId val="{00000009-080A-4985-8533-44013CF40B71}"/>
              </c:ext>
            </c:extLst>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Hoja1!$E$88:$E$92</c:f>
                <c:numCache>
                  <c:formatCode>General</c:formatCode>
                  <c:ptCount val="5"/>
                  <c:pt idx="0">
                    <c:v>5.3985888808800696E-2</c:v>
                  </c:pt>
                  <c:pt idx="1">
                    <c:v>3.6811833846076052E-2</c:v>
                  </c:pt>
                  <c:pt idx="2">
                    <c:v>6.182515027356749E-2</c:v>
                  </c:pt>
                  <c:pt idx="3">
                    <c:v>0.10828445783917381</c:v>
                  </c:pt>
                  <c:pt idx="4">
                    <c:v>6.5757128891094418E-2</c:v>
                  </c:pt>
                </c:numCache>
              </c:numRef>
            </c:plus>
            <c:minus>
              <c:numRef>
                <c:f>Hoja1!$E$88:$E$92</c:f>
                <c:numCache>
                  <c:formatCode>General</c:formatCode>
                  <c:ptCount val="5"/>
                  <c:pt idx="0">
                    <c:v>5.3985888808800696E-2</c:v>
                  </c:pt>
                  <c:pt idx="1">
                    <c:v>3.6811833846076052E-2</c:v>
                  </c:pt>
                  <c:pt idx="2">
                    <c:v>6.182515027356749E-2</c:v>
                  </c:pt>
                  <c:pt idx="3">
                    <c:v>0.10828445783917381</c:v>
                  </c:pt>
                  <c:pt idx="4">
                    <c:v>6.5757128891094418E-2</c:v>
                  </c:pt>
                </c:numCache>
              </c:numRef>
            </c:minus>
            <c:spPr>
              <a:noFill/>
              <a:ln w="9525" cap="flat" cmpd="sng" algn="ctr">
                <a:solidFill>
                  <a:schemeClr val="tx1"/>
                </a:solidFill>
                <a:round/>
              </a:ln>
              <a:effectLst/>
            </c:spPr>
          </c:errBars>
          <c:cat>
            <c:strRef>
              <c:f>Hoja1!$B$78:$B$82</c:f>
              <c:strCache>
                <c:ptCount val="5"/>
                <c:pt idx="0">
                  <c:v>T0</c:v>
                </c:pt>
                <c:pt idx="1">
                  <c:v>T1</c:v>
                </c:pt>
                <c:pt idx="2">
                  <c:v>T2</c:v>
                </c:pt>
                <c:pt idx="3">
                  <c:v>T3</c:v>
                </c:pt>
                <c:pt idx="4">
                  <c:v>T4</c:v>
                </c:pt>
              </c:strCache>
            </c:strRef>
          </c:cat>
          <c:val>
            <c:numRef>
              <c:f>Hoja1!$E$78:$E$82</c:f>
              <c:numCache>
                <c:formatCode>0.00</c:formatCode>
                <c:ptCount val="5"/>
                <c:pt idx="0">
                  <c:v>7.1120000000000001</c:v>
                </c:pt>
                <c:pt idx="1">
                  <c:v>7.214666666666667</c:v>
                </c:pt>
                <c:pt idx="2">
                  <c:v>7.1573333333333329</c:v>
                </c:pt>
                <c:pt idx="3">
                  <c:v>7.2660000000000009</c:v>
                </c:pt>
                <c:pt idx="4">
                  <c:v>7.0420000000000007</c:v>
                </c:pt>
              </c:numCache>
            </c:numRef>
          </c:val>
          <c:extLst>
            <c:ext xmlns:c16="http://schemas.microsoft.com/office/drawing/2014/chart" uri="{C3380CC4-5D6E-409C-BE32-E72D297353CC}">
              <c16:uniqueId val="{0000000A-080A-4985-8533-44013CF40B71}"/>
            </c:ext>
          </c:extLst>
        </c:ser>
        <c:dLbls>
          <c:dLblPos val="ctr"/>
          <c:showLegendKey val="0"/>
          <c:showVal val="1"/>
          <c:showCatName val="0"/>
          <c:showSerName val="0"/>
          <c:showPercent val="0"/>
          <c:showBubbleSize val="0"/>
        </c:dLbls>
        <c:gapWidth val="100"/>
        <c:overlap val="-27"/>
        <c:axId val="524431264"/>
        <c:axId val="524431656"/>
      </c:barChart>
      <c:catAx>
        <c:axId val="524431264"/>
        <c:scaling>
          <c:orientation val="minMax"/>
        </c:scaling>
        <c:delete val="0"/>
        <c:axPos val="b"/>
        <c:title>
          <c:tx>
            <c:rich>
              <a:bodyPr rot="0" spcFirstLastPara="1" vertOverflow="ellipsis" vert="horz" wrap="square" anchor="ctr" anchorCtr="1"/>
              <a:lstStyle/>
              <a:p>
                <a:pPr>
                  <a:defRPr sz="3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sz="3200"/>
                  <a:t>Tratamientos</a:t>
                </a:r>
              </a:p>
            </c:rich>
          </c:tx>
          <c:overlay val="0"/>
          <c:spPr>
            <a:noFill/>
            <a:ln>
              <a:noFill/>
            </a:ln>
            <a:effectLst/>
          </c:spPr>
          <c:txPr>
            <a:bodyPr rot="0" spcFirstLastPara="1" vertOverflow="ellipsis" vert="horz" wrap="square" anchor="ctr" anchorCtr="1"/>
            <a:lstStyle/>
            <a:p>
              <a:pPr>
                <a:defRPr sz="3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524431656"/>
        <c:crosses val="autoZero"/>
        <c:auto val="1"/>
        <c:lblAlgn val="ctr"/>
        <c:lblOffset val="100"/>
        <c:noMultiLvlLbl val="0"/>
      </c:catAx>
      <c:valAx>
        <c:axId val="524431656"/>
        <c:scaling>
          <c:orientation val="minMax"/>
        </c:scaling>
        <c:delete val="0"/>
        <c:axPos val="l"/>
        <c:title>
          <c:tx>
            <c:rich>
              <a:bodyPr rot="-5400000" spcFirstLastPara="1" vertOverflow="ellipsis" vert="horz" wrap="square" anchor="ctr" anchorCtr="1"/>
              <a:lstStyle/>
              <a:p>
                <a:pPr>
                  <a:defRPr sz="2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sz="2800" dirty="0"/>
                  <a:t>nm</a:t>
                </a:r>
              </a:p>
            </c:rich>
          </c:tx>
          <c:overlay val="0"/>
          <c:spPr>
            <a:noFill/>
            <a:ln>
              <a:noFill/>
            </a:ln>
            <a:effectLst/>
          </c:spPr>
          <c:txPr>
            <a:bodyPr rot="-5400000" spcFirstLastPara="1" vertOverflow="ellipsis" vert="horz" wrap="square" anchor="ctr" anchorCtr="1"/>
            <a:lstStyle/>
            <a:p>
              <a:pPr>
                <a:defRPr sz="2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5244312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Hoja1!$F$77</c:f>
              <c:strCache>
                <c:ptCount val="1"/>
                <c:pt idx="0">
                  <c:v>UNIDADES HAUGS</c:v>
                </c:pt>
              </c:strCache>
            </c:strRef>
          </c:tx>
          <c:spPr>
            <a:solidFill>
              <a:srgbClr val="FF99CC"/>
            </a:solidFill>
            <a:ln>
              <a:solidFill>
                <a:schemeClr val="tx1"/>
              </a:solidFill>
            </a:ln>
            <a:effectLst/>
          </c:spPr>
          <c:invertIfNegative val="0"/>
          <c:dPt>
            <c:idx val="1"/>
            <c:invertIfNegative val="0"/>
            <c:bubble3D val="0"/>
            <c:spPr>
              <a:solidFill>
                <a:srgbClr val="D60093"/>
              </a:solidFill>
              <a:ln>
                <a:solidFill>
                  <a:schemeClr val="tx1"/>
                </a:solidFill>
              </a:ln>
              <a:effectLst/>
            </c:spPr>
            <c:extLst>
              <c:ext xmlns:c16="http://schemas.microsoft.com/office/drawing/2014/chart" uri="{C3380CC4-5D6E-409C-BE32-E72D297353CC}">
                <c16:uniqueId val="{00000001-EF5A-444F-9C5F-9C5F70FCF1FF}"/>
              </c:ext>
            </c:extLst>
          </c:dPt>
          <c:dPt>
            <c:idx val="2"/>
            <c:invertIfNegative val="0"/>
            <c:bubble3D val="0"/>
            <c:spPr>
              <a:solidFill>
                <a:srgbClr val="CC00CC"/>
              </a:solidFill>
              <a:ln>
                <a:solidFill>
                  <a:schemeClr val="tx1"/>
                </a:solidFill>
              </a:ln>
              <a:effectLst/>
            </c:spPr>
            <c:extLst>
              <c:ext xmlns:c16="http://schemas.microsoft.com/office/drawing/2014/chart" uri="{C3380CC4-5D6E-409C-BE32-E72D297353CC}">
                <c16:uniqueId val="{00000003-EF5A-444F-9C5F-9C5F70FCF1FF}"/>
              </c:ext>
            </c:extLst>
          </c:dPt>
          <c:dPt>
            <c:idx val="3"/>
            <c:invertIfNegative val="0"/>
            <c:bubble3D val="0"/>
            <c:spPr>
              <a:solidFill>
                <a:srgbClr val="FF6699"/>
              </a:solidFill>
              <a:ln>
                <a:solidFill>
                  <a:schemeClr val="tx1"/>
                </a:solidFill>
              </a:ln>
              <a:effectLst/>
            </c:spPr>
            <c:extLst>
              <c:ext xmlns:c16="http://schemas.microsoft.com/office/drawing/2014/chart" uri="{C3380CC4-5D6E-409C-BE32-E72D297353CC}">
                <c16:uniqueId val="{00000005-EF5A-444F-9C5F-9C5F70FCF1FF}"/>
              </c:ext>
            </c:extLst>
          </c:dPt>
          <c:dPt>
            <c:idx val="4"/>
            <c:invertIfNegative val="0"/>
            <c:bubble3D val="0"/>
            <c:spPr>
              <a:solidFill>
                <a:srgbClr val="D60093"/>
              </a:solidFill>
              <a:ln>
                <a:solidFill>
                  <a:schemeClr val="tx1"/>
                </a:solidFill>
              </a:ln>
              <a:effectLst/>
            </c:spPr>
            <c:extLst>
              <c:ext xmlns:c16="http://schemas.microsoft.com/office/drawing/2014/chart" uri="{C3380CC4-5D6E-409C-BE32-E72D297353CC}">
                <c16:uniqueId val="{00000007-EF5A-444F-9C5F-9C5F70FCF1FF}"/>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Hoja1!$F$88:$F$92</c:f>
                <c:numCache>
                  <c:formatCode>General</c:formatCode>
                  <c:ptCount val="5"/>
                  <c:pt idx="0">
                    <c:v>0.60507651359277392</c:v>
                  </c:pt>
                  <c:pt idx="1">
                    <c:v>0.66290160633576634</c:v>
                  </c:pt>
                  <c:pt idx="2">
                    <c:v>0.78890701968881349</c:v>
                  </c:pt>
                  <c:pt idx="3">
                    <c:v>0.62802704420587563</c:v>
                  </c:pt>
                  <c:pt idx="4">
                    <c:v>0.90272173989692972</c:v>
                  </c:pt>
                </c:numCache>
              </c:numRef>
            </c:plus>
            <c:minus>
              <c:numRef>
                <c:f>Hoja1!$F$88:$F$92</c:f>
                <c:numCache>
                  <c:formatCode>General</c:formatCode>
                  <c:ptCount val="5"/>
                  <c:pt idx="0">
                    <c:v>0.60507651359277392</c:v>
                  </c:pt>
                  <c:pt idx="1">
                    <c:v>0.66290160633576634</c:v>
                  </c:pt>
                  <c:pt idx="2">
                    <c:v>0.78890701968881349</c:v>
                  </c:pt>
                  <c:pt idx="3">
                    <c:v>0.62802704420587563</c:v>
                  </c:pt>
                  <c:pt idx="4">
                    <c:v>0.90272173989692972</c:v>
                  </c:pt>
                </c:numCache>
              </c:numRef>
            </c:minus>
            <c:spPr>
              <a:noFill/>
              <a:ln w="9525" cap="flat" cmpd="sng" algn="ctr">
                <a:solidFill>
                  <a:schemeClr val="tx1"/>
                </a:solidFill>
                <a:round/>
              </a:ln>
              <a:effectLst/>
            </c:spPr>
          </c:errBars>
          <c:cat>
            <c:strRef>
              <c:f>Hoja1!$B$78:$B$82</c:f>
              <c:strCache>
                <c:ptCount val="5"/>
                <c:pt idx="0">
                  <c:v>T0</c:v>
                </c:pt>
                <c:pt idx="1">
                  <c:v>T1</c:v>
                </c:pt>
                <c:pt idx="2">
                  <c:v>T2</c:v>
                </c:pt>
                <c:pt idx="3">
                  <c:v>T3</c:v>
                </c:pt>
                <c:pt idx="4">
                  <c:v>T4</c:v>
                </c:pt>
              </c:strCache>
            </c:strRef>
          </c:cat>
          <c:val>
            <c:numRef>
              <c:f>Hoja1!$F$78:$F$82</c:f>
              <c:numCache>
                <c:formatCode>0.00</c:formatCode>
                <c:ptCount val="5"/>
                <c:pt idx="0">
                  <c:v>86.732666666666645</c:v>
                </c:pt>
                <c:pt idx="1">
                  <c:v>86.319333333333333</c:v>
                </c:pt>
                <c:pt idx="2">
                  <c:v>86.740000000000009</c:v>
                </c:pt>
                <c:pt idx="3">
                  <c:v>86.535333333333327</c:v>
                </c:pt>
                <c:pt idx="4">
                  <c:v>88.608666666666664</c:v>
                </c:pt>
              </c:numCache>
            </c:numRef>
          </c:val>
          <c:extLst>
            <c:ext xmlns:c16="http://schemas.microsoft.com/office/drawing/2014/chart" uri="{C3380CC4-5D6E-409C-BE32-E72D297353CC}">
              <c16:uniqueId val="{00000008-EF5A-444F-9C5F-9C5F70FCF1FF}"/>
            </c:ext>
          </c:extLst>
        </c:ser>
        <c:dLbls>
          <c:dLblPos val="ctr"/>
          <c:showLegendKey val="0"/>
          <c:showVal val="1"/>
          <c:showCatName val="0"/>
          <c:showSerName val="0"/>
          <c:showPercent val="0"/>
          <c:showBubbleSize val="0"/>
        </c:dLbls>
        <c:gapWidth val="100"/>
        <c:overlap val="-27"/>
        <c:axId val="524428912"/>
        <c:axId val="524432440"/>
      </c:barChart>
      <c:catAx>
        <c:axId val="524428912"/>
        <c:scaling>
          <c:orientation val="minMax"/>
        </c:scaling>
        <c:delete val="0"/>
        <c:axPos val="b"/>
        <c:title>
          <c:tx>
            <c:rich>
              <a:bodyPr rot="0" spcFirstLastPara="1" vertOverflow="ellipsis" vert="horz" wrap="square" anchor="ctr" anchorCtr="1"/>
              <a:lstStyle/>
              <a:p>
                <a:pPr>
                  <a:defRPr sz="2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sz="2400"/>
                  <a:t>Tratamientos</a:t>
                </a:r>
              </a:p>
            </c:rich>
          </c:tx>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524432440"/>
        <c:crosses val="autoZero"/>
        <c:auto val="1"/>
        <c:lblAlgn val="ctr"/>
        <c:lblOffset val="100"/>
        <c:noMultiLvlLbl val="0"/>
      </c:catAx>
      <c:valAx>
        <c:axId val="524432440"/>
        <c:scaling>
          <c:orientation val="minMax"/>
        </c:scaling>
        <c:delete val="0"/>
        <c:axPos val="l"/>
        <c:title>
          <c:tx>
            <c:rich>
              <a:bodyPr rot="-5400000" spcFirstLastPara="1" vertOverflow="ellipsis" vert="horz" wrap="square" anchor="ctr" anchorCtr="1"/>
              <a:lstStyle/>
              <a:p>
                <a:pPr>
                  <a:defRPr sz="3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sz="3200" dirty="0" err="1"/>
                  <a:t>Hu</a:t>
                </a:r>
                <a:endParaRPr lang="es-EC" sz="3200" dirty="0"/>
              </a:p>
            </c:rich>
          </c:tx>
          <c:layout>
            <c:manualLayout>
              <c:xMode val="edge"/>
              <c:yMode val="edge"/>
              <c:x val="6.0766933791098652E-3"/>
              <c:y val="0.22822259944973433"/>
            </c:manualLayout>
          </c:layout>
          <c:overlay val="0"/>
          <c:spPr>
            <a:noFill/>
            <a:ln>
              <a:noFill/>
            </a:ln>
            <a:effectLst/>
          </c:spPr>
          <c:txPr>
            <a:bodyPr rot="-5400000" spcFirstLastPara="1" vertOverflow="ellipsis" vert="horz" wrap="square" anchor="ctr" anchorCtr="1"/>
            <a:lstStyle/>
            <a:p>
              <a:pPr>
                <a:defRPr sz="3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52442891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Hoja1!$G$77</c:f>
              <c:strCache>
                <c:ptCount val="1"/>
                <c:pt idx="0">
                  <c:v>RESISTENCIA CASCARA</c:v>
                </c:pt>
              </c:strCache>
            </c:strRef>
          </c:tx>
          <c:spPr>
            <a:solidFill>
              <a:schemeClr val="accent1"/>
            </a:solidFill>
            <a:ln>
              <a:solidFill>
                <a:schemeClr val="tx1"/>
              </a:solidFill>
            </a:ln>
            <a:effectLst/>
          </c:spPr>
          <c:invertIfNegative val="0"/>
          <c:dPt>
            <c:idx val="0"/>
            <c:invertIfNegative val="0"/>
            <c:bubble3D val="0"/>
            <c:spPr>
              <a:solidFill>
                <a:srgbClr val="D60093"/>
              </a:solidFill>
              <a:ln>
                <a:solidFill>
                  <a:schemeClr val="tx1"/>
                </a:solidFill>
              </a:ln>
              <a:effectLst/>
            </c:spPr>
            <c:extLst>
              <c:ext xmlns:c16="http://schemas.microsoft.com/office/drawing/2014/chart" uri="{C3380CC4-5D6E-409C-BE32-E72D297353CC}">
                <c16:uniqueId val="{00000001-84A9-4E69-90F1-8F1F81923070}"/>
              </c:ext>
            </c:extLst>
          </c:dPt>
          <c:dPt>
            <c:idx val="1"/>
            <c:invertIfNegative val="0"/>
            <c:bubble3D val="0"/>
            <c:spPr>
              <a:solidFill>
                <a:srgbClr val="FF6699"/>
              </a:solidFill>
              <a:ln>
                <a:solidFill>
                  <a:schemeClr val="tx1"/>
                </a:solidFill>
              </a:ln>
              <a:effectLst/>
            </c:spPr>
            <c:extLst>
              <c:ext xmlns:c16="http://schemas.microsoft.com/office/drawing/2014/chart" uri="{C3380CC4-5D6E-409C-BE32-E72D297353CC}">
                <c16:uniqueId val="{00000003-84A9-4E69-90F1-8F1F81923070}"/>
              </c:ext>
            </c:extLst>
          </c:dPt>
          <c:dPt>
            <c:idx val="2"/>
            <c:invertIfNegative val="0"/>
            <c:bubble3D val="0"/>
            <c:spPr>
              <a:solidFill>
                <a:srgbClr val="CC00CC"/>
              </a:solidFill>
              <a:ln>
                <a:solidFill>
                  <a:schemeClr val="tx1"/>
                </a:solidFill>
              </a:ln>
              <a:effectLst/>
            </c:spPr>
            <c:extLst>
              <c:ext xmlns:c16="http://schemas.microsoft.com/office/drawing/2014/chart" uri="{C3380CC4-5D6E-409C-BE32-E72D297353CC}">
                <c16:uniqueId val="{00000005-84A9-4E69-90F1-8F1F81923070}"/>
              </c:ext>
            </c:extLst>
          </c:dPt>
          <c:dPt>
            <c:idx val="3"/>
            <c:invertIfNegative val="0"/>
            <c:bubble3D val="0"/>
            <c:spPr>
              <a:solidFill>
                <a:srgbClr val="FF00FF"/>
              </a:solidFill>
              <a:ln>
                <a:solidFill>
                  <a:schemeClr val="tx1"/>
                </a:solidFill>
              </a:ln>
              <a:effectLst/>
            </c:spPr>
            <c:extLst>
              <c:ext xmlns:c16="http://schemas.microsoft.com/office/drawing/2014/chart" uri="{C3380CC4-5D6E-409C-BE32-E72D297353CC}">
                <c16:uniqueId val="{00000007-84A9-4E69-90F1-8F1F81923070}"/>
              </c:ext>
            </c:extLst>
          </c:dPt>
          <c:dPt>
            <c:idx val="4"/>
            <c:invertIfNegative val="0"/>
            <c:bubble3D val="0"/>
            <c:spPr>
              <a:solidFill>
                <a:srgbClr val="FF99CC"/>
              </a:solidFill>
              <a:ln>
                <a:solidFill>
                  <a:schemeClr val="tx1"/>
                </a:solidFill>
              </a:ln>
              <a:effectLst/>
            </c:spPr>
            <c:extLst>
              <c:ext xmlns:c16="http://schemas.microsoft.com/office/drawing/2014/chart" uri="{C3380CC4-5D6E-409C-BE32-E72D297353CC}">
                <c16:uniqueId val="{00000009-84A9-4E69-90F1-8F1F81923070}"/>
              </c:ext>
            </c:extLst>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Hoja1!$G$88:$G$92</c:f>
                <c:numCache>
                  <c:formatCode>General</c:formatCode>
                  <c:ptCount val="5"/>
                  <c:pt idx="0">
                    <c:v>8.1529817313122394E-2</c:v>
                  </c:pt>
                  <c:pt idx="1">
                    <c:v>7.8942213142735071E-2</c:v>
                  </c:pt>
                  <c:pt idx="2">
                    <c:v>0.10094725952867271</c:v>
                  </c:pt>
                  <c:pt idx="3">
                    <c:v>7.7880657581949231E-2</c:v>
                  </c:pt>
                  <c:pt idx="4">
                    <c:v>9.0437034133462949E-2</c:v>
                  </c:pt>
                </c:numCache>
              </c:numRef>
            </c:plus>
            <c:minus>
              <c:numRef>
                <c:f>Hoja1!$G$88:$G$92</c:f>
                <c:numCache>
                  <c:formatCode>General</c:formatCode>
                  <c:ptCount val="5"/>
                  <c:pt idx="0">
                    <c:v>8.1529817313122394E-2</c:v>
                  </c:pt>
                  <c:pt idx="1">
                    <c:v>7.8942213142735071E-2</c:v>
                  </c:pt>
                  <c:pt idx="2">
                    <c:v>0.10094725952867271</c:v>
                  </c:pt>
                  <c:pt idx="3">
                    <c:v>7.7880657581949231E-2</c:v>
                  </c:pt>
                  <c:pt idx="4">
                    <c:v>9.0437034133462949E-2</c:v>
                  </c:pt>
                </c:numCache>
              </c:numRef>
            </c:minus>
            <c:spPr>
              <a:noFill/>
              <a:ln w="9525" cap="flat" cmpd="sng" algn="ctr">
                <a:solidFill>
                  <a:schemeClr val="tx1"/>
                </a:solidFill>
                <a:round/>
              </a:ln>
              <a:effectLst/>
            </c:spPr>
          </c:errBars>
          <c:cat>
            <c:strRef>
              <c:f>Hoja1!$B$78:$B$82</c:f>
              <c:strCache>
                <c:ptCount val="5"/>
                <c:pt idx="0">
                  <c:v>T0</c:v>
                </c:pt>
                <c:pt idx="1">
                  <c:v>T1</c:v>
                </c:pt>
                <c:pt idx="2">
                  <c:v>T2</c:v>
                </c:pt>
                <c:pt idx="3">
                  <c:v>T3</c:v>
                </c:pt>
                <c:pt idx="4">
                  <c:v>T4</c:v>
                </c:pt>
              </c:strCache>
            </c:strRef>
          </c:cat>
          <c:val>
            <c:numRef>
              <c:f>Hoja1!$G$78:$G$82</c:f>
              <c:numCache>
                <c:formatCode>0.00</c:formatCode>
                <c:ptCount val="5"/>
                <c:pt idx="0">
                  <c:v>4.062666666666666</c:v>
                </c:pt>
                <c:pt idx="1">
                  <c:v>4.3426666666666671</c:v>
                </c:pt>
                <c:pt idx="2">
                  <c:v>4.3153333333333332</c:v>
                </c:pt>
                <c:pt idx="3">
                  <c:v>4.4433333333333334</c:v>
                </c:pt>
                <c:pt idx="4">
                  <c:v>4.274</c:v>
                </c:pt>
              </c:numCache>
            </c:numRef>
          </c:val>
          <c:extLst>
            <c:ext xmlns:c16="http://schemas.microsoft.com/office/drawing/2014/chart" uri="{C3380CC4-5D6E-409C-BE32-E72D297353CC}">
              <c16:uniqueId val="{0000000A-84A9-4E69-90F1-8F1F81923070}"/>
            </c:ext>
          </c:extLst>
        </c:ser>
        <c:dLbls>
          <c:dLblPos val="ctr"/>
          <c:showLegendKey val="0"/>
          <c:showVal val="1"/>
          <c:showCatName val="0"/>
          <c:showSerName val="0"/>
          <c:showPercent val="0"/>
          <c:showBubbleSize val="0"/>
        </c:dLbls>
        <c:gapWidth val="100"/>
        <c:overlap val="-27"/>
        <c:axId val="524427344"/>
        <c:axId val="524439104"/>
      </c:barChart>
      <c:catAx>
        <c:axId val="524427344"/>
        <c:scaling>
          <c:orientation val="minMax"/>
        </c:scaling>
        <c:delete val="0"/>
        <c:axPos val="b"/>
        <c:title>
          <c:tx>
            <c:rich>
              <a:bodyPr rot="0" spcFirstLastPara="1" vertOverflow="ellipsis" vert="horz" wrap="square" anchor="ctr" anchorCtr="1"/>
              <a:lstStyle/>
              <a:p>
                <a:pPr>
                  <a:defRPr sz="2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sz="2800"/>
                  <a:t>Tratamientos</a:t>
                </a:r>
              </a:p>
            </c:rich>
          </c:tx>
          <c:overlay val="0"/>
          <c:spPr>
            <a:noFill/>
            <a:ln>
              <a:noFill/>
            </a:ln>
            <a:effectLst/>
          </c:spPr>
          <c:txPr>
            <a:bodyPr rot="0" spcFirstLastPara="1" vertOverflow="ellipsis" vert="horz" wrap="square" anchor="ctr" anchorCtr="1"/>
            <a:lstStyle/>
            <a:p>
              <a:pPr>
                <a:defRPr sz="2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524439104"/>
        <c:crosses val="autoZero"/>
        <c:auto val="1"/>
        <c:lblAlgn val="ctr"/>
        <c:lblOffset val="100"/>
        <c:noMultiLvlLbl val="0"/>
      </c:catAx>
      <c:valAx>
        <c:axId val="524439104"/>
        <c:scaling>
          <c:orientation val="minMax"/>
        </c:scaling>
        <c:delete val="0"/>
        <c:axPos val="l"/>
        <c:title>
          <c:tx>
            <c:rich>
              <a:bodyPr rot="-5400000" spcFirstLastPara="1" vertOverflow="ellipsis" vert="horz" wrap="square" anchor="ctr" anchorCtr="1"/>
              <a:lstStyle/>
              <a:p>
                <a:pPr>
                  <a:defRPr sz="3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sz="3200"/>
                  <a:t>Milimetros (mm)</a:t>
                </a:r>
              </a:p>
            </c:rich>
          </c:tx>
          <c:overlay val="0"/>
          <c:spPr>
            <a:noFill/>
            <a:ln>
              <a:noFill/>
            </a:ln>
            <a:effectLst/>
          </c:spPr>
          <c:txPr>
            <a:bodyPr rot="-5400000" spcFirstLastPara="1" vertOverflow="ellipsis" vert="horz" wrap="square" anchor="ctr" anchorCtr="1"/>
            <a:lstStyle/>
            <a:p>
              <a:pPr>
                <a:defRPr sz="3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52442734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Hoja1!$H$77</c:f>
              <c:strCache>
                <c:ptCount val="1"/>
                <c:pt idx="0">
                  <c:v>ESPESOR CASCARA</c:v>
                </c:pt>
              </c:strCache>
            </c:strRef>
          </c:tx>
          <c:spPr>
            <a:solidFill>
              <a:schemeClr val="accent1"/>
            </a:solidFill>
            <a:ln>
              <a:solidFill>
                <a:schemeClr val="tx1"/>
              </a:solidFill>
            </a:ln>
            <a:effectLst/>
          </c:spPr>
          <c:invertIfNegative val="0"/>
          <c:dPt>
            <c:idx val="0"/>
            <c:invertIfNegative val="0"/>
            <c:bubble3D val="0"/>
            <c:spPr>
              <a:solidFill>
                <a:srgbClr val="D60093"/>
              </a:solidFill>
              <a:ln>
                <a:solidFill>
                  <a:schemeClr val="tx1"/>
                </a:solidFill>
              </a:ln>
              <a:effectLst/>
            </c:spPr>
            <c:extLst>
              <c:ext xmlns:c16="http://schemas.microsoft.com/office/drawing/2014/chart" uri="{C3380CC4-5D6E-409C-BE32-E72D297353CC}">
                <c16:uniqueId val="{00000001-2048-4F2C-B5C3-47B3ED153458}"/>
              </c:ext>
            </c:extLst>
          </c:dPt>
          <c:dPt>
            <c:idx val="1"/>
            <c:invertIfNegative val="0"/>
            <c:bubble3D val="0"/>
            <c:spPr>
              <a:solidFill>
                <a:srgbClr val="FF6699"/>
              </a:solidFill>
              <a:ln>
                <a:solidFill>
                  <a:schemeClr val="tx1"/>
                </a:solidFill>
              </a:ln>
              <a:effectLst/>
            </c:spPr>
            <c:extLst>
              <c:ext xmlns:c16="http://schemas.microsoft.com/office/drawing/2014/chart" uri="{C3380CC4-5D6E-409C-BE32-E72D297353CC}">
                <c16:uniqueId val="{00000003-2048-4F2C-B5C3-47B3ED153458}"/>
              </c:ext>
            </c:extLst>
          </c:dPt>
          <c:dPt>
            <c:idx val="2"/>
            <c:invertIfNegative val="0"/>
            <c:bubble3D val="0"/>
            <c:spPr>
              <a:solidFill>
                <a:srgbClr val="CC00CC"/>
              </a:solidFill>
              <a:ln>
                <a:solidFill>
                  <a:schemeClr val="tx1"/>
                </a:solidFill>
              </a:ln>
              <a:effectLst/>
            </c:spPr>
            <c:extLst>
              <c:ext xmlns:c16="http://schemas.microsoft.com/office/drawing/2014/chart" uri="{C3380CC4-5D6E-409C-BE32-E72D297353CC}">
                <c16:uniqueId val="{00000005-2048-4F2C-B5C3-47B3ED153458}"/>
              </c:ext>
            </c:extLst>
          </c:dPt>
          <c:dPt>
            <c:idx val="3"/>
            <c:invertIfNegative val="0"/>
            <c:bubble3D val="0"/>
            <c:spPr>
              <a:solidFill>
                <a:srgbClr val="FF00FF"/>
              </a:solidFill>
              <a:ln>
                <a:solidFill>
                  <a:schemeClr val="tx1"/>
                </a:solidFill>
              </a:ln>
              <a:effectLst/>
            </c:spPr>
            <c:extLst>
              <c:ext xmlns:c16="http://schemas.microsoft.com/office/drawing/2014/chart" uri="{C3380CC4-5D6E-409C-BE32-E72D297353CC}">
                <c16:uniqueId val="{00000007-2048-4F2C-B5C3-47B3ED153458}"/>
              </c:ext>
            </c:extLst>
          </c:dPt>
          <c:dPt>
            <c:idx val="4"/>
            <c:invertIfNegative val="0"/>
            <c:bubble3D val="0"/>
            <c:spPr>
              <a:solidFill>
                <a:srgbClr val="FF99CC"/>
              </a:solidFill>
              <a:ln>
                <a:solidFill>
                  <a:schemeClr val="tx1"/>
                </a:solidFill>
              </a:ln>
              <a:effectLst/>
            </c:spPr>
            <c:extLst>
              <c:ext xmlns:c16="http://schemas.microsoft.com/office/drawing/2014/chart" uri="{C3380CC4-5D6E-409C-BE32-E72D297353CC}">
                <c16:uniqueId val="{00000009-2048-4F2C-B5C3-47B3ED153458}"/>
              </c:ext>
            </c:extLst>
          </c:dPt>
          <c:dLbls>
            <c:dLbl>
              <c:idx val="2"/>
              <c:tx>
                <c:rich>
                  <a:bodyPr/>
                  <a:lstStyle/>
                  <a:p>
                    <a:r>
                      <a:rPr lang="en-US"/>
                      <a:t>0,37</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048-4F2C-B5C3-47B3ED153458}"/>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Hoja1!$H$88:$H$92</c:f>
                <c:numCache>
                  <c:formatCode>General</c:formatCode>
                  <c:ptCount val="5"/>
                  <c:pt idx="0">
                    <c:v>4.7676156231557425E-3</c:v>
                  </c:pt>
                  <c:pt idx="1">
                    <c:v>3.3617833513757724E-3</c:v>
                  </c:pt>
                  <c:pt idx="2">
                    <c:v>4.6666666666666679E-3</c:v>
                  </c:pt>
                  <c:pt idx="3">
                    <c:v>2.9600514796038219E-3</c:v>
                  </c:pt>
                  <c:pt idx="4">
                    <c:v>3.6774732526300646E-3</c:v>
                  </c:pt>
                </c:numCache>
              </c:numRef>
            </c:plus>
            <c:minus>
              <c:numRef>
                <c:f>Hoja1!$H$88:$H$92</c:f>
                <c:numCache>
                  <c:formatCode>General</c:formatCode>
                  <c:ptCount val="5"/>
                  <c:pt idx="0">
                    <c:v>4.7676156231557425E-3</c:v>
                  </c:pt>
                  <c:pt idx="1">
                    <c:v>3.3617833513757724E-3</c:v>
                  </c:pt>
                  <c:pt idx="2">
                    <c:v>4.6666666666666679E-3</c:v>
                  </c:pt>
                  <c:pt idx="3">
                    <c:v>2.9600514796038219E-3</c:v>
                  </c:pt>
                  <c:pt idx="4">
                    <c:v>3.6774732526300646E-3</c:v>
                  </c:pt>
                </c:numCache>
              </c:numRef>
            </c:minus>
            <c:spPr>
              <a:noFill/>
              <a:ln w="9525" cap="flat" cmpd="sng" algn="ctr">
                <a:solidFill>
                  <a:schemeClr val="tx1"/>
                </a:solidFill>
                <a:round/>
              </a:ln>
              <a:effectLst/>
            </c:spPr>
          </c:errBars>
          <c:cat>
            <c:strRef>
              <c:f>Hoja1!$B$78:$B$82</c:f>
              <c:strCache>
                <c:ptCount val="5"/>
                <c:pt idx="0">
                  <c:v>T0</c:v>
                </c:pt>
                <c:pt idx="1">
                  <c:v>T1</c:v>
                </c:pt>
                <c:pt idx="2">
                  <c:v>T2</c:v>
                </c:pt>
                <c:pt idx="3">
                  <c:v>T3</c:v>
                </c:pt>
                <c:pt idx="4">
                  <c:v>T4</c:v>
                </c:pt>
              </c:strCache>
            </c:strRef>
          </c:cat>
          <c:val>
            <c:numRef>
              <c:f>Hoja1!$H$78:$H$82</c:f>
              <c:numCache>
                <c:formatCode>0.00</c:formatCode>
                <c:ptCount val="5"/>
                <c:pt idx="0">
                  <c:v>0.36133333333333334</c:v>
                </c:pt>
                <c:pt idx="1">
                  <c:v>0.37533333333333335</c:v>
                </c:pt>
                <c:pt idx="2">
                  <c:v>0.37533333333333335</c:v>
                </c:pt>
                <c:pt idx="3">
                  <c:v>0.378</c:v>
                </c:pt>
                <c:pt idx="4">
                  <c:v>0.378</c:v>
                </c:pt>
              </c:numCache>
            </c:numRef>
          </c:val>
          <c:extLst>
            <c:ext xmlns:c16="http://schemas.microsoft.com/office/drawing/2014/chart" uri="{C3380CC4-5D6E-409C-BE32-E72D297353CC}">
              <c16:uniqueId val="{0000000A-2048-4F2C-B5C3-47B3ED153458}"/>
            </c:ext>
          </c:extLst>
        </c:ser>
        <c:dLbls>
          <c:dLblPos val="ctr"/>
          <c:showLegendKey val="0"/>
          <c:showVal val="1"/>
          <c:showCatName val="0"/>
          <c:showSerName val="0"/>
          <c:showPercent val="0"/>
          <c:showBubbleSize val="0"/>
        </c:dLbls>
        <c:gapWidth val="94"/>
        <c:overlap val="-20"/>
        <c:axId val="524436360"/>
        <c:axId val="524436752"/>
      </c:barChart>
      <c:catAx>
        <c:axId val="524436360"/>
        <c:scaling>
          <c:orientation val="minMax"/>
        </c:scaling>
        <c:delete val="0"/>
        <c:axPos val="b"/>
        <c:title>
          <c:tx>
            <c:rich>
              <a:bodyPr rot="0" spcFirstLastPara="1" vertOverflow="ellipsis" vert="horz" wrap="square" anchor="ctr" anchorCtr="1"/>
              <a:lstStyle/>
              <a:p>
                <a:pPr>
                  <a:defRPr sz="2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sz="2800"/>
                  <a:t>Tratamientos</a:t>
                </a:r>
              </a:p>
            </c:rich>
          </c:tx>
          <c:overlay val="0"/>
          <c:spPr>
            <a:noFill/>
            <a:ln>
              <a:noFill/>
            </a:ln>
            <a:effectLst/>
          </c:spPr>
          <c:txPr>
            <a:bodyPr rot="0" spcFirstLastPara="1" vertOverflow="ellipsis" vert="horz" wrap="square" anchor="ctr" anchorCtr="1"/>
            <a:lstStyle/>
            <a:p>
              <a:pPr>
                <a:defRPr sz="2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524436752"/>
        <c:crosses val="autoZero"/>
        <c:auto val="1"/>
        <c:lblAlgn val="ctr"/>
        <c:lblOffset val="100"/>
        <c:noMultiLvlLbl val="0"/>
      </c:catAx>
      <c:valAx>
        <c:axId val="524436752"/>
        <c:scaling>
          <c:orientation val="minMax"/>
        </c:scaling>
        <c:delete val="0"/>
        <c:axPos val="l"/>
        <c:title>
          <c:tx>
            <c:rich>
              <a:bodyPr rot="-5400000" spcFirstLastPara="1" vertOverflow="ellipsis" vert="horz" wrap="square" anchor="ctr" anchorCtr="1"/>
              <a:lstStyle/>
              <a:p>
                <a:pPr>
                  <a:defRPr sz="3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sz="3200"/>
                  <a:t>Milimetros (mm)</a:t>
                </a:r>
              </a:p>
            </c:rich>
          </c:tx>
          <c:layout>
            <c:manualLayout>
              <c:xMode val="edge"/>
              <c:yMode val="edge"/>
              <c:x val="8.9306224245350677E-3"/>
              <c:y val="0.20013656664914081"/>
            </c:manualLayout>
          </c:layout>
          <c:overlay val="0"/>
          <c:spPr>
            <a:noFill/>
            <a:ln>
              <a:noFill/>
            </a:ln>
            <a:effectLst/>
          </c:spPr>
          <c:txPr>
            <a:bodyPr rot="-5400000" spcFirstLastPara="1" vertOverflow="ellipsis" vert="horz" wrap="square" anchor="ctr" anchorCtr="1"/>
            <a:lstStyle/>
            <a:p>
              <a:pPr>
                <a:defRPr sz="3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5244363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7.jpeg"/></Relationships>
</file>

<file path=ppt/diagrams/_rels/data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diagrams/_rels/data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diagrams/_rels/data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jpe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_rels/data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image" Target="../media/image17.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diagrams/_rels/data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image" Target="../media/image24.png"/><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diagrams/_rels/drawing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diagrams/_rels/drawing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image" Target="../media/image17.png"/><Relationship Id="rId6" Type="http://schemas.openxmlformats.org/officeDocument/2006/relationships/image" Target="../media/image22.png"/><Relationship Id="rId5" Type="http://schemas.openxmlformats.org/officeDocument/2006/relationships/image" Target="../media/image23.png"/><Relationship Id="rId4" Type="http://schemas.openxmlformats.org/officeDocument/2006/relationships/image" Target="../media/image20.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image" Target="../media/image24.png"/><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450B38-2139-4C0A-AD82-DECAB91378F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CB776EF6-2569-4F44-8F5A-89A0E7C7D615}">
      <dgm:prSet phldrT="[Texto]" custT="1"/>
      <dgm:spPr>
        <a:solidFill>
          <a:schemeClr val="accent1">
            <a:lumMod val="20000"/>
            <a:lumOff val="80000"/>
          </a:schemeClr>
        </a:solidFill>
      </dgm:spPr>
      <dgm:t>
        <a:bodyPr/>
        <a:lstStyle/>
        <a:p>
          <a:pPr algn="ctr"/>
          <a:r>
            <a:rPr lang="es-ES" sz="2400" dirty="0">
              <a:solidFill>
                <a:schemeClr val="tx1"/>
              </a:solidFill>
            </a:rPr>
            <a:t>Ecuador </a:t>
          </a:r>
          <a:r>
            <a:rPr lang="es-ES" sz="2400" dirty="0">
              <a:solidFill>
                <a:schemeClr val="tx1"/>
              </a:solidFill>
              <a:latin typeface="Calibri" panose="020F0502020204030204" pitchFamily="34" charset="0"/>
              <a:cs typeface="Calibri" panose="020F0502020204030204" pitchFamily="34" charset="0"/>
            </a:rPr>
            <a:t>→ 10057 Granjas Avícolas Registradas</a:t>
          </a:r>
          <a:endParaRPr lang="es-EC" sz="2400" dirty="0">
            <a:solidFill>
              <a:schemeClr val="tx1"/>
            </a:solidFill>
          </a:endParaRPr>
        </a:p>
      </dgm:t>
    </dgm:pt>
    <dgm:pt modelId="{338949A8-7560-4214-82ED-8AAA95EDD202}" type="parTrans" cxnId="{68EF94C1-B441-4CB1-B16B-7BD5B10B206C}">
      <dgm:prSet/>
      <dgm:spPr/>
      <dgm:t>
        <a:bodyPr/>
        <a:lstStyle/>
        <a:p>
          <a:endParaRPr lang="es-EC">
            <a:solidFill>
              <a:schemeClr val="tx1"/>
            </a:solidFill>
          </a:endParaRPr>
        </a:p>
      </dgm:t>
    </dgm:pt>
    <dgm:pt modelId="{617F1604-D828-4C12-A1CD-0D2035665D48}" type="sibTrans" cxnId="{68EF94C1-B441-4CB1-B16B-7BD5B10B206C}">
      <dgm:prSet/>
      <dgm:spPr/>
      <dgm:t>
        <a:bodyPr/>
        <a:lstStyle/>
        <a:p>
          <a:endParaRPr lang="es-EC">
            <a:solidFill>
              <a:schemeClr val="tx1"/>
            </a:solidFill>
          </a:endParaRPr>
        </a:p>
      </dgm:t>
    </dgm:pt>
    <dgm:pt modelId="{27C2C7A3-5433-4B58-9176-65F7A7A88946}" type="pres">
      <dgm:prSet presAssocID="{7B450B38-2139-4C0A-AD82-DECAB91378F5}" presName="Name0" presStyleCnt="0">
        <dgm:presLayoutVars>
          <dgm:chMax val="7"/>
          <dgm:chPref val="7"/>
          <dgm:dir/>
        </dgm:presLayoutVars>
      </dgm:prSet>
      <dgm:spPr/>
      <dgm:t>
        <a:bodyPr/>
        <a:lstStyle/>
        <a:p>
          <a:endParaRPr lang="es-ES"/>
        </a:p>
      </dgm:t>
    </dgm:pt>
    <dgm:pt modelId="{56C55405-DACF-4B13-9FE8-A19D21F402D9}" type="pres">
      <dgm:prSet presAssocID="{7B450B38-2139-4C0A-AD82-DECAB91378F5}" presName="Name1" presStyleCnt="0"/>
      <dgm:spPr/>
    </dgm:pt>
    <dgm:pt modelId="{592C89BB-DE00-4C34-B354-53CF194F5A56}" type="pres">
      <dgm:prSet presAssocID="{7B450B38-2139-4C0A-AD82-DECAB91378F5}" presName="cycle" presStyleCnt="0"/>
      <dgm:spPr/>
    </dgm:pt>
    <dgm:pt modelId="{9A82BC4A-C679-46B0-9A7F-94E5CF6F8FAB}" type="pres">
      <dgm:prSet presAssocID="{7B450B38-2139-4C0A-AD82-DECAB91378F5}" presName="srcNode" presStyleLbl="node1" presStyleIdx="0" presStyleCnt="1"/>
      <dgm:spPr/>
    </dgm:pt>
    <dgm:pt modelId="{B90EA2BE-73D3-421F-92FF-E4FB0DDF34AB}" type="pres">
      <dgm:prSet presAssocID="{7B450B38-2139-4C0A-AD82-DECAB91378F5}" presName="conn" presStyleLbl="parChTrans1D2" presStyleIdx="0" presStyleCnt="1"/>
      <dgm:spPr/>
      <dgm:t>
        <a:bodyPr/>
        <a:lstStyle/>
        <a:p>
          <a:endParaRPr lang="es-ES"/>
        </a:p>
      </dgm:t>
    </dgm:pt>
    <dgm:pt modelId="{11A6D0DC-FC1B-426B-83AE-BD41FC778119}" type="pres">
      <dgm:prSet presAssocID="{7B450B38-2139-4C0A-AD82-DECAB91378F5}" presName="extraNode" presStyleLbl="node1" presStyleIdx="0" presStyleCnt="1"/>
      <dgm:spPr/>
    </dgm:pt>
    <dgm:pt modelId="{E8FEC233-E008-454E-BB17-9B4D0AFE1FCE}" type="pres">
      <dgm:prSet presAssocID="{7B450B38-2139-4C0A-AD82-DECAB91378F5}" presName="dstNode" presStyleLbl="node1" presStyleIdx="0" presStyleCnt="1"/>
      <dgm:spPr/>
    </dgm:pt>
    <dgm:pt modelId="{AC4BC643-DDCA-4D61-9249-E846FAC8CCED}" type="pres">
      <dgm:prSet presAssocID="{CB776EF6-2569-4F44-8F5A-89A0E7C7D615}" presName="text_1" presStyleLbl="node1" presStyleIdx="0" presStyleCnt="1" custLinFactNeighborX="13525" custLinFactNeighborY="-4989">
        <dgm:presLayoutVars>
          <dgm:bulletEnabled val="1"/>
        </dgm:presLayoutVars>
      </dgm:prSet>
      <dgm:spPr/>
      <dgm:t>
        <a:bodyPr/>
        <a:lstStyle/>
        <a:p>
          <a:endParaRPr lang="es-ES"/>
        </a:p>
      </dgm:t>
    </dgm:pt>
    <dgm:pt modelId="{81D40E60-D4BD-49F7-8AEF-71489518A703}" type="pres">
      <dgm:prSet presAssocID="{CB776EF6-2569-4F44-8F5A-89A0E7C7D615}" presName="accent_1" presStyleCnt="0"/>
      <dgm:spPr/>
    </dgm:pt>
    <dgm:pt modelId="{D18A1319-0304-464B-9CDB-911E6D3FCADE}" type="pres">
      <dgm:prSet presAssocID="{CB776EF6-2569-4F44-8F5A-89A0E7C7D615}" presName="accentRepeatNode" presStyleLbl="solidFgAcc1" presStyleIdx="0" presStyleCnt="1" custScaleX="170611" custScaleY="163791"/>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Lst>
  <dgm:cxnLst>
    <dgm:cxn modelId="{1FDA7AD4-CDBF-4AC8-8303-B507B38EF936}" type="presOf" srcId="{7B450B38-2139-4C0A-AD82-DECAB91378F5}" destId="{27C2C7A3-5433-4B58-9176-65F7A7A88946}" srcOrd="0" destOrd="0" presId="urn:microsoft.com/office/officeart/2008/layout/VerticalCurvedList"/>
    <dgm:cxn modelId="{20201AFB-588F-4D51-8C3E-E786FF54BA65}" type="presOf" srcId="{617F1604-D828-4C12-A1CD-0D2035665D48}" destId="{B90EA2BE-73D3-421F-92FF-E4FB0DDF34AB}" srcOrd="0" destOrd="0" presId="urn:microsoft.com/office/officeart/2008/layout/VerticalCurvedList"/>
    <dgm:cxn modelId="{68EF94C1-B441-4CB1-B16B-7BD5B10B206C}" srcId="{7B450B38-2139-4C0A-AD82-DECAB91378F5}" destId="{CB776EF6-2569-4F44-8F5A-89A0E7C7D615}" srcOrd="0" destOrd="0" parTransId="{338949A8-7560-4214-82ED-8AAA95EDD202}" sibTransId="{617F1604-D828-4C12-A1CD-0D2035665D48}"/>
    <dgm:cxn modelId="{D5A7197F-3CE2-4E89-8F95-4F6D3B2C65C8}" type="presOf" srcId="{CB776EF6-2569-4F44-8F5A-89A0E7C7D615}" destId="{AC4BC643-DDCA-4D61-9249-E846FAC8CCED}" srcOrd="0" destOrd="0" presId="urn:microsoft.com/office/officeart/2008/layout/VerticalCurvedList"/>
    <dgm:cxn modelId="{42552D3E-C297-406B-87EC-C7DA04CEAD90}" type="presParOf" srcId="{27C2C7A3-5433-4B58-9176-65F7A7A88946}" destId="{56C55405-DACF-4B13-9FE8-A19D21F402D9}" srcOrd="0" destOrd="0" presId="urn:microsoft.com/office/officeart/2008/layout/VerticalCurvedList"/>
    <dgm:cxn modelId="{A3590E8A-D288-4C0F-B9FE-86FEA0CA5369}" type="presParOf" srcId="{56C55405-DACF-4B13-9FE8-A19D21F402D9}" destId="{592C89BB-DE00-4C34-B354-53CF194F5A56}" srcOrd="0" destOrd="0" presId="urn:microsoft.com/office/officeart/2008/layout/VerticalCurvedList"/>
    <dgm:cxn modelId="{5108BE29-79A3-4DBB-BB0A-28B346162AC3}" type="presParOf" srcId="{592C89BB-DE00-4C34-B354-53CF194F5A56}" destId="{9A82BC4A-C679-46B0-9A7F-94E5CF6F8FAB}" srcOrd="0" destOrd="0" presId="urn:microsoft.com/office/officeart/2008/layout/VerticalCurvedList"/>
    <dgm:cxn modelId="{8713D94A-63E4-4C02-9BA2-99A67143FCA0}" type="presParOf" srcId="{592C89BB-DE00-4C34-B354-53CF194F5A56}" destId="{B90EA2BE-73D3-421F-92FF-E4FB0DDF34AB}" srcOrd="1" destOrd="0" presId="urn:microsoft.com/office/officeart/2008/layout/VerticalCurvedList"/>
    <dgm:cxn modelId="{BE61A5B6-8723-4CA9-86C3-7DD306B73C90}" type="presParOf" srcId="{592C89BB-DE00-4C34-B354-53CF194F5A56}" destId="{11A6D0DC-FC1B-426B-83AE-BD41FC778119}" srcOrd="2" destOrd="0" presId="urn:microsoft.com/office/officeart/2008/layout/VerticalCurvedList"/>
    <dgm:cxn modelId="{3097D5DB-8954-4538-A2BB-276946BA5473}" type="presParOf" srcId="{592C89BB-DE00-4C34-B354-53CF194F5A56}" destId="{E8FEC233-E008-454E-BB17-9B4D0AFE1FCE}" srcOrd="3" destOrd="0" presId="urn:microsoft.com/office/officeart/2008/layout/VerticalCurvedList"/>
    <dgm:cxn modelId="{F603FD7E-65CC-4E42-96EB-9270E4E26669}" type="presParOf" srcId="{56C55405-DACF-4B13-9FE8-A19D21F402D9}" destId="{AC4BC643-DDCA-4D61-9249-E846FAC8CCED}" srcOrd="1" destOrd="0" presId="urn:microsoft.com/office/officeart/2008/layout/VerticalCurvedList"/>
    <dgm:cxn modelId="{A6458B80-E680-4A75-BDA4-7187D57E42A7}" type="presParOf" srcId="{56C55405-DACF-4B13-9FE8-A19D21F402D9}" destId="{81D40E60-D4BD-49F7-8AEF-71489518A703}" srcOrd="2" destOrd="0" presId="urn:microsoft.com/office/officeart/2008/layout/VerticalCurvedList"/>
    <dgm:cxn modelId="{45738461-8D53-4192-91D3-FC6FC56C5D54}" type="presParOf" srcId="{81D40E60-D4BD-49F7-8AEF-71489518A703}" destId="{D18A1319-0304-464B-9CDB-911E6D3FCAD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6526FCB-A749-4DF6-87BE-38843BDD345A}" type="doc">
      <dgm:prSet loTypeId="urn:microsoft.com/office/officeart/2005/8/layout/bProcess4" loCatId="process" qsTypeId="urn:microsoft.com/office/officeart/2005/8/quickstyle/simple3" qsCatId="simple" csTypeId="urn:microsoft.com/office/officeart/2005/8/colors/accent2_1" csCatId="accent2" phldr="1"/>
      <dgm:spPr/>
      <dgm:t>
        <a:bodyPr/>
        <a:lstStyle/>
        <a:p>
          <a:endParaRPr lang="es-EC"/>
        </a:p>
      </dgm:t>
    </dgm:pt>
    <dgm:pt modelId="{EF259073-75C6-4C6F-B6A6-1E4601D36AD3}">
      <dgm:prSet phldrT="[Texto]" custT="1"/>
      <dgm:spPr>
        <a:gradFill rotWithShape="0">
          <a:gsLst>
            <a:gs pos="0">
              <a:srgbClr val="FFFFE1">
                <a:hueOff val="0"/>
                <a:satOff val="0"/>
                <a:lumOff val="0"/>
                <a:alphaOff val="0"/>
                <a:tint val="50000"/>
                <a:satMod val="300000"/>
              </a:srgbClr>
            </a:gs>
            <a:gs pos="35000">
              <a:srgbClr val="FFFFE1">
                <a:hueOff val="0"/>
                <a:satOff val="0"/>
                <a:lumOff val="0"/>
                <a:alphaOff val="0"/>
                <a:tint val="37000"/>
                <a:satMod val="300000"/>
              </a:srgbClr>
            </a:gs>
            <a:gs pos="100000">
              <a:srgbClr val="FFFFE1">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spcFirstLastPara="0" vert="horz" wrap="square" lIns="53340" tIns="53340" rIns="53340" bIns="53340" numCol="1" spcCol="1270" anchor="ctr" anchorCtr="0"/>
        <a:lstStyle/>
        <a:p>
          <a:pPr marL="0" lvl="0" indent="0" algn="just" defTabSz="622300">
            <a:lnSpc>
              <a:spcPct val="90000"/>
            </a:lnSpc>
            <a:spcBef>
              <a:spcPct val="0"/>
            </a:spcBef>
            <a:spcAft>
              <a:spcPct val="35000"/>
            </a:spcAft>
            <a:buNone/>
          </a:pPr>
          <a:r>
            <a:rPr lang="es-EC" sz="1600" kern="1200" dirty="0">
              <a:solidFill>
                <a:srgbClr val="000000">
                  <a:hueOff val="0"/>
                  <a:satOff val="0"/>
                  <a:lumOff val="0"/>
                  <a:alphaOff val="0"/>
                </a:srgbClr>
              </a:solidFill>
              <a:latin typeface="Arial"/>
              <a:ea typeface="+mn-ea"/>
              <a:cs typeface="+mn-cs"/>
            </a:rPr>
            <a:t>Actividades de manejo → preparación y acondicionamiento de las aves.</a:t>
          </a:r>
        </a:p>
      </dgm:t>
    </dgm:pt>
    <dgm:pt modelId="{F674D764-D6DD-46C1-8352-87C99C3439F1}" type="parTrans" cxnId="{A4B46D18-D455-4024-8C6F-52E683BB7AA4}">
      <dgm:prSet/>
      <dgm:spPr/>
      <dgm:t>
        <a:bodyPr/>
        <a:lstStyle/>
        <a:p>
          <a:pPr algn="just"/>
          <a:endParaRPr lang="es-EC"/>
        </a:p>
      </dgm:t>
    </dgm:pt>
    <dgm:pt modelId="{2DA0F5E2-4B2C-4D23-B06E-03161FA62F5A}" type="sibTrans" cxnId="{A4B46D18-D455-4024-8C6F-52E683BB7AA4}">
      <dgm:prSet/>
      <dgm:spPr/>
      <dgm:t>
        <a:bodyPr/>
        <a:lstStyle/>
        <a:p>
          <a:pPr algn="just"/>
          <a:endParaRPr lang="es-EC"/>
        </a:p>
      </dgm:t>
    </dgm:pt>
    <dgm:pt modelId="{C9E73F34-4A53-48F1-822B-A16B87E19A0E}">
      <dgm:prSet phldrT="[Texto]" custT="1"/>
      <dgm:spPr/>
      <dgm:t>
        <a:bodyPr/>
        <a:lstStyle/>
        <a:p>
          <a:pPr algn="just"/>
          <a:r>
            <a:rPr lang="es-EC" sz="1400" dirty="0"/>
            <a:t>Suministro de 4gr. de calcio diariamente (durante todo el proceso de muda.</a:t>
          </a:r>
        </a:p>
      </dgm:t>
    </dgm:pt>
    <dgm:pt modelId="{DB25FCD3-36E0-4D27-9677-59D5C6557B3E}" type="parTrans" cxnId="{5634DC66-1F2C-4305-BC28-64FDCCCE915D}">
      <dgm:prSet/>
      <dgm:spPr/>
      <dgm:t>
        <a:bodyPr/>
        <a:lstStyle/>
        <a:p>
          <a:pPr algn="just"/>
          <a:endParaRPr lang="es-EC"/>
        </a:p>
      </dgm:t>
    </dgm:pt>
    <dgm:pt modelId="{3C5B962D-C963-4F31-AAA4-E41607C2AC8E}" type="sibTrans" cxnId="{5634DC66-1F2C-4305-BC28-64FDCCCE915D}">
      <dgm:prSet/>
      <dgm:spPr/>
      <dgm:t>
        <a:bodyPr/>
        <a:lstStyle/>
        <a:p>
          <a:pPr algn="just"/>
          <a:endParaRPr lang="es-EC"/>
        </a:p>
      </dgm:t>
    </dgm:pt>
    <dgm:pt modelId="{AA5628F3-3085-4F00-B051-F474A4D47192}">
      <dgm:prSet phldrT="[Texto]" custT="1"/>
      <dgm:spPr/>
      <dgm:t>
        <a:bodyPr/>
        <a:lstStyle/>
        <a:p>
          <a:pPr algn="just"/>
          <a:r>
            <a:rPr lang="es-EC" sz="1400" dirty="0"/>
            <a:t>Vacunaciones contra BI (Bronquitis infecciosa) y NC (Newcastle) </a:t>
          </a:r>
          <a:r>
            <a:rPr lang="es-EC" sz="1400" dirty="0">
              <a:latin typeface="Calibri" panose="020F0502020204030204" pitchFamily="34" charset="0"/>
              <a:cs typeface="Calibri" panose="020F0502020204030204" pitchFamily="34" charset="0"/>
            </a:rPr>
            <a:t>→</a:t>
          </a:r>
          <a:r>
            <a:rPr lang="es-EC" sz="1400" dirty="0"/>
            <a:t> agua.</a:t>
          </a:r>
        </a:p>
        <a:p>
          <a:pPr algn="just"/>
          <a:r>
            <a:rPr lang="es-EC" sz="1400" dirty="0"/>
            <a:t> Vacuna contra la Coriza Infecciosa vía intramuscular.</a:t>
          </a:r>
        </a:p>
      </dgm:t>
    </dgm:pt>
    <dgm:pt modelId="{264C1135-9365-4D51-9027-D9428DC4C482}" type="parTrans" cxnId="{F51F849D-C220-4C4C-BB40-12A23EC11D4D}">
      <dgm:prSet/>
      <dgm:spPr/>
      <dgm:t>
        <a:bodyPr/>
        <a:lstStyle/>
        <a:p>
          <a:pPr algn="just"/>
          <a:endParaRPr lang="es-EC"/>
        </a:p>
      </dgm:t>
    </dgm:pt>
    <dgm:pt modelId="{23720AD4-18F6-45D1-9EDA-14D9FD77B235}" type="sibTrans" cxnId="{F51F849D-C220-4C4C-BB40-12A23EC11D4D}">
      <dgm:prSet/>
      <dgm:spPr/>
      <dgm:t>
        <a:bodyPr/>
        <a:lstStyle/>
        <a:p>
          <a:pPr algn="just"/>
          <a:endParaRPr lang="es-EC"/>
        </a:p>
      </dgm:t>
    </dgm:pt>
    <dgm:pt modelId="{7D5B40CE-A955-437D-BAAA-49ED2AE370E2}">
      <dgm:prSet phldrT="[Texto]" custT="1"/>
      <dgm:spPr/>
      <dgm:t>
        <a:bodyPr/>
        <a:lstStyle/>
        <a:p>
          <a:pPr algn="just"/>
          <a:r>
            <a:rPr lang="es-EC" sz="1800" dirty="0"/>
            <a:t>Días: 13 y 14 </a:t>
          </a:r>
          <a:r>
            <a:rPr lang="es-EC" sz="1800" dirty="0">
              <a:latin typeface="Calibri" panose="020F0502020204030204" pitchFamily="34" charset="0"/>
              <a:cs typeface="Calibri" panose="020F0502020204030204" pitchFamily="34" charset="0"/>
            </a:rPr>
            <a:t>→</a:t>
          </a:r>
          <a:r>
            <a:rPr lang="es-EC" sz="1800" dirty="0"/>
            <a:t> alimento se redujo al 25%. </a:t>
          </a:r>
        </a:p>
      </dgm:t>
    </dgm:pt>
    <dgm:pt modelId="{F061A0C4-D652-4F2D-98EB-CD2F3497C9DA}" type="parTrans" cxnId="{487BF65A-2257-4A76-ADC7-CAD8CB775C5A}">
      <dgm:prSet/>
      <dgm:spPr/>
      <dgm:t>
        <a:bodyPr/>
        <a:lstStyle/>
        <a:p>
          <a:pPr algn="just"/>
          <a:endParaRPr lang="es-EC"/>
        </a:p>
      </dgm:t>
    </dgm:pt>
    <dgm:pt modelId="{66366FD0-6D96-44C8-A427-A7225F70F87D}" type="sibTrans" cxnId="{487BF65A-2257-4A76-ADC7-CAD8CB775C5A}">
      <dgm:prSet/>
      <dgm:spPr/>
      <dgm:t>
        <a:bodyPr/>
        <a:lstStyle/>
        <a:p>
          <a:pPr algn="just"/>
          <a:endParaRPr lang="es-EC"/>
        </a:p>
      </dgm:t>
    </dgm:pt>
    <dgm:pt modelId="{4F48E407-9A84-4E22-98AC-ABCBE3385CEC}">
      <dgm:prSet phldrT="[Texto]" custT="1"/>
      <dgm:spPr/>
      <dgm:t>
        <a:bodyPr/>
        <a:lstStyle/>
        <a:p>
          <a:pPr algn="just"/>
          <a:r>
            <a:rPr lang="es-EC" sz="1800" dirty="0"/>
            <a:t>Día 30 </a:t>
          </a:r>
          <a:r>
            <a:rPr lang="es-EC" sz="1800" dirty="0">
              <a:latin typeface="Calibri" panose="020F0502020204030204" pitchFamily="34" charset="0"/>
              <a:cs typeface="Calibri" panose="020F0502020204030204" pitchFamily="34" charset="0"/>
            </a:rPr>
            <a:t>→</a:t>
          </a:r>
          <a:r>
            <a:rPr lang="es-EC" sz="1800" dirty="0"/>
            <a:t> misma dieta completa. </a:t>
          </a:r>
        </a:p>
      </dgm:t>
    </dgm:pt>
    <dgm:pt modelId="{A05BE597-8967-48EC-999F-0D781E3732A3}" type="parTrans" cxnId="{EAC9978F-2F12-48F5-896F-1277C11A9DD2}">
      <dgm:prSet/>
      <dgm:spPr/>
      <dgm:t>
        <a:bodyPr/>
        <a:lstStyle/>
        <a:p>
          <a:pPr algn="just"/>
          <a:endParaRPr lang="es-EC"/>
        </a:p>
      </dgm:t>
    </dgm:pt>
    <dgm:pt modelId="{48DB2F31-1CDA-452B-BACF-A828625A6035}" type="sibTrans" cxnId="{EAC9978F-2F12-48F5-896F-1277C11A9DD2}">
      <dgm:prSet/>
      <dgm:spPr/>
      <dgm:t>
        <a:bodyPr/>
        <a:lstStyle/>
        <a:p>
          <a:pPr algn="just"/>
          <a:endParaRPr lang="es-EC"/>
        </a:p>
      </dgm:t>
    </dgm:pt>
    <dgm:pt modelId="{D68A0B72-17C3-474C-8BB3-E55908E63D43}">
      <dgm:prSet phldrT="[Texto]" custT="1"/>
      <dgm:spPr/>
      <dgm:t>
        <a:bodyPr/>
        <a:lstStyle/>
        <a:p>
          <a:pPr algn="just"/>
          <a:r>
            <a:rPr lang="es-EC" sz="1600" dirty="0"/>
            <a:t>Prueba de serología </a:t>
          </a:r>
          <a:r>
            <a:rPr lang="es-EC" sz="1600" dirty="0">
              <a:latin typeface="Calibri" panose="020F0502020204030204" pitchFamily="34" charset="0"/>
              <a:cs typeface="Calibri" panose="020F0502020204030204" pitchFamily="34" charset="0"/>
            </a:rPr>
            <a:t>→ </a:t>
          </a:r>
          <a:r>
            <a:rPr lang="es-EC" sz="1600" dirty="0" err="1"/>
            <a:t>Mycoplasma</a:t>
          </a:r>
          <a:r>
            <a:rPr lang="es-EC" sz="1600" dirty="0"/>
            <a:t> </a:t>
          </a:r>
          <a:r>
            <a:rPr lang="es-EC" sz="1600" dirty="0" err="1"/>
            <a:t>gallisepticum</a:t>
          </a:r>
          <a:r>
            <a:rPr lang="es-EC" sz="1600" dirty="0"/>
            <a:t>.</a:t>
          </a:r>
        </a:p>
      </dgm:t>
    </dgm:pt>
    <dgm:pt modelId="{CA949BD6-46A4-44FD-A21E-6B873F1C1824}" type="parTrans" cxnId="{F84734F7-2706-437E-A0B2-95C2182ECE9C}">
      <dgm:prSet/>
      <dgm:spPr/>
      <dgm:t>
        <a:bodyPr/>
        <a:lstStyle/>
        <a:p>
          <a:pPr algn="just"/>
          <a:endParaRPr lang="es-EC"/>
        </a:p>
      </dgm:t>
    </dgm:pt>
    <dgm:pt modelId="{615DDBE2-69FD-4EAB-8FA3-D1D3C99ED9FB}" type="sibTrans" cxnId="{F84734F7-2706-437E-A0B2-95C2182ECE9C}">
      <dgm:prSet/>
      <dgm:spPr/>
      <dgm:t>
        <a:bodyPr/>
        <a:lstStyle/>
        <a:p>
          <a:pPr algn="just"/>
          <a:endParaRPr lang="es-EC"/>
        </a:p>
      </dgm:t>
    </dgm:pt>
    <dgm:pt modelId="{7FD9CBCE-DFBF-4D5A-9C7C-4387CE0049DC}">
      <dgm:prSet phldrT="[Texto]" custT="1"/>
      <dgm:spPr/>
      <dgm:t>
        <a:bodyPr/>
        <a:lstStyle/>
        <a:p>
          <a:pPr algn="just"/>
          <a:r>
            <a:rPr lang="es-EC" sz="1600" dirty="0"/>
            <a:t>Finalizando el proceso de muda el día 44 </a:t>
          </a:r>
          <a:r>
            <a:rPr lang="es-EC" sz="1600" dirty="0">
              <a:latin typeface="Calibri" panose="020F0502020204030204" pitchFamily="34" charset="0"/>
              <a:cs typeface="Calibri" panose="020F0502020204030204" pitchFamily="34" charset="0"/>
            </a:rPr>
            <a:t>→ </a:t>
          </a:r>
          <a:r>
            <a:rPr lang="es-EC" sz="1600" dirty="0"/>
            <a:t>ración completa (120 gramos/ave/día) del alimento. </a:t>
          </a:r>
        </a:p>
      </dgm:t>
    </dgm:pt>
    <dgm:pt modelId="{810D55E1-44D5-413D-9F62-91ED3DE2748B}" type="parTrans" cxnId="{EA1C95AF-EB25-4343-8BB3-F93120C884E7}">
      <dgm:prSet/>
      <dgm:spPr/>
      <dgm:t>
        <a:bodyPr/>
        <a:lstStyle/>
        <a:p>
          <a:endParaRPr lang="es-EC"/>
        </a:p>
      </dgm:t>
    </dgm:pt>
    <dgm:pt modelId="{723B63C2-D3AC-453C-8119-20B4FA8A07F1}" type="sibTrans" cxnId="{EA1C95AF-EB25-4343-8BB3-F93120C884E7}">
      <dgm:prSet/>
      <dgm:spPr/>
      <dgm:t>
        <a:bodyPr/>
        <a:lstStyle/>
        <a:p>
          <a:endParaRPr lang="es-EC"/>
        </a:p>
      </dgm:t>
    </dgm:pt>
    <dgm:pt modelId="{3CF2F96F-0A93-4822-8A18-EB767B31F9FE}">
      <dgm:prSet phldrT="[Texto]" custT="1"/>
      <dgm:spPr/>
      <dgm:t>
        <a:bodyPr/>
        <a:lstStyle/>
        <a:p>
          <a:pPr algn="just"/>
          <a:r>
            <a:rPr lang="es-EC" sz="1600" dirty="0"/>
            <a:t>Día 15 </a:t>
          </a:r>
          <a:r>
            <a:rPr lang="es-EC" sz="1600" dirty="0">
              <a:latin typeface="Calibri" panose="020F0502020204030204" pitchFamily="34" charset="0"/>
              <a:cs typeface="Calibri" panose="020F0502020204030204" pitchFamily="34" charset="0"/>
            </a:rPr>
            <a:t>→</a:t>
          </a:r>
          <a:r>
            <a:rPr lang="es-EC" sz="1600" dirty="0"/>
            <a:t> restricción total de alimento </a:t>
          </a:r>
          <a:r>
            <a:rPr lang="es-EC" sz="1600" dirty="0">
              <a:latin typeface="Calibri" panose="020F0502020204030204" pitchFamily="34" charset="0"/>
              <a:cs typeface="Calibri" panose="020F0502020204030204" pitchFamily="34" charset="0"/>
            </a:rPr>
            <a:t>→ </a:t>
          </a:r>
          <a:r>
            <a:rPr lang="es-EC" sz="1600" dirty="0"/>
            <a:t>por 7 días. </a:t>
          </a:r>
        </a:p>
      </dgm:t>
    </dgm:pt>
    <dgm:pt modelId="{AB347305-71AC-44E8-B84B-D436DCC7AF1F}" type="parTrans" cxnId="{59882F95-3356-434C-B665-E742118942A6}">
      <dgm:prSet/>
      <dgm:spPr/>
      <dgm:t>
        <a:bodyPr/>
        <a:lstStyle/>
        <a:p>
          <a:endParaRPr lang="es-EC"/>
        </a:p>
      </dgm:t>
    </dgm:pt>
    <dgm:pt modelId="{AEEFDBF9-D681-4C0F-AAE8-4439D0E994F5}" type="sibTrans" cxnId="{59882F95-3356-434C-B665-E742118942A6}">
      <dgm:prSet/>
      <dgm:spPr/>
      <dgm:t>
        <a:bodyPr/>
        <a:lstStyle/>
        <a:p>
          <a:endParaRPr lang="es-EC"/>
        </a:p>
      </dgm:t>
    </dgm:pt>
    <dgm:pt modelId="{0308A5E3-E483-4BD3-ADB2-803A69E428AF}">
      <dgm:prSet phldrT="[Texto]" custT="1"/>
      <dgm:spPr/>
      <dgm:t>
        <a:bodyPr/>
        <a:lstStyle/>
        <a:p>
          <a:pPr algn="just"/>
          <a:r>
            <a:rPr lang="es-EC" sz="1400" dirty="0"/>
            <a:t>Día 23 </a:t>
          </a:r>
          <a:r>
            <a:rPr lang="es-EC" sz="1400" dirty="0">
              <a:latin typeface="Calibri" panose="020F0502020204030204" pitchFamily="34" charset="0"/>
              <a:cs typeface="Calibri" panose="020F0502020204030204" pitchFamily="34" charset="0"/>
            </a:rPr>
            <a:t>→ </a:t>
          </a:r>
          <a:r>
            <a:rPr lang="es-EC" sz="1400" dirty="0"/>
            <a:t>reinició la alimentación </a:t>
          </a:r>
          <a:r>
            <a:rPr lang="es-EC" sz="1400" dirty="0">
              <a:latin typeface="Calibri" panose="020F0502020204030204" pitchFamily="34" charset="0"/>
              <a:cs typeface="Calibri" panose="020F0502020204030204" pitchFamily="34" charset="0"/>
            </a:rPr>
            <a:t>→</a:t>
          </a:r>
          <a:r>
            <a:rPr lang="es-EC" sz="1400" dirty="0"/>
            <a:t> base de maíz molido al 50% (7 días).</a:t>
          </a:r>
        </a:p>
      </dgm:t>
    </dgm:pt>
    <dgm:pt modelId="{910359F2-5A8B-4E9B-87B4-4E9AFA39A8C4}" type="parTrans" cxnId="{10562ED7-536B-4D62-B80C-5E32A8245465}">
      <dgm:prSet/>
      <dgm:spPr/>
      <dgm:t>
        <a:bodyPr/>
        <a:lstStyle/>
        <a:p>
          <a:endParaRPr lang="es-EC"/>
        </a:p>
      </dgm:t>
    </dgm:pt>
    <dgm:pt modelId="{BE031646-02C4-433D-A3CA-5A4AA3A672B3}" type="sibTrans" cxnId="{10562ED7-536B-4D62-B80C-5E32A8245465}">
      <dgm:prSet/>
      <dgm:spPr/>
      <dgm:t>
        <a:bodyPr/>
        <a:lstStyle/>
        <a:p>
          <a:endParaRPr lang="es-EC"/>
        </a:p>
      </dgm:t>
    </dgm:pt>
    <dgm:pt modelId="{8ECEABC4-3692-4608-B65C-97F82CD49FA5}">
      <dgm:prSet phldrT="[Texto]" custT="1"/>
      <dgm:spPr/>
      <dgm:t>
        <a:bodyPr/>
        <a:lstStyle/>
        <a:p>
          <a:pPr algn="just"/>
          <a:r>
            <a:rPr lang="es-EC" sz="1600" dirty="0"/>
            <a:t>Día 37 </a:t>
          </a:r>
          <a:r>
            <a:rPr lang="es-EC" sz="1600" dirty="0">
              <a:latin typeface="Calibri" panose="020F0502020204030204" pitchFamily="34" charset="0"/>
              <a:cs typeface="Calibri" panose="020F0502020204030204" pitchFamily="34" charset="0"/>
            </a:rPr>
            <a:t>→ </a:t>
          </a:r>
          <a:r>
            <a:rPr lang="es-EC" sz="1600" dirty="0"/>
            <a:t>suministró alimento de </a:t>
          </a:r>
          <a:r>
            <a:rPr lang="es-EC" sz="1600" dirty="0" err="1"/>
            <a:t>pre-postura</a:t>
          </a:r>
          <a:r>
            <a:rPr lang="es-EC" sz="1600" dirty="0"/>
            <a:t> para estimular el reinicio de la producción.</a:t>
          </a:r>
        </a:p>
      </dgm:t>
    </dgm:pt>
    <dgm:pt modelId="{83DCBDF4-B952-4D6B-91AF-D5A9A780C15C}" type="parTrans" cxnId="{AEB8F058-B585-43B4-AEF0-FBF4D194BF53}">
      <dgm:prSet/>
      <dgm:spPr/>
      <dgm:t>
        <a:bodyPr/>
        <a:lstStyle/>
        <a:p>
          <a:endParaRPr lang="es-EC"/>
        </a:p>
      </dgm:t>
    </dgm:pt>
    <dgm:pt modelId="{EC90FAB1-9F21-4CEE-8815-5D9B534CC8AF}" type="sibTrans" cxnId="{AEB8F058-B585-43B4-AEF0-FBF4D194BF53}">
      <dgm:prSet/>
      <dgm:spPr/>
      <dgm:t>
        <a:bodyPr/>
        <a:lstStyle/>
        <a:p>
          <a:endParaRPr lang="es-EC"/>
        </a:p>
      </dgm:t>
    </dgm:pt>
    <dgm:pt modelId="{66B7B240-43D1-41C2-8BF0-02113CB87CB6}" type="pres">
      <dgm:prSet presAssocID="{76526FCB-A749-4DF6-87BE-38843BDD345A}" presName="Name0" presStyleCnt="0">
        <dgm:presLayoutVars>
          <dgm:dir/>
          <dgm:resizeHandles/>
        </dgm:presLayoutVars>
      </dgm:prSet>
      <dgm:spPr/>
      <dgm:t>
        <a:bodyPr/>
        <a:lstStyle/>
        <a:p>
          <a:endParaRPr lang="es-ES"/>
        </a:p>
      </dgm:t>
    </dgm:pt>
    <dgm:pt modelId="{937B3B51-3E59-439B-AA1B-70699A1213F4}" type="pres">
      <dgm:prSet presAssocID="{EF259073-75C6-4C6F-B6A6-1E4601D36AD3}" presName="compNode" presStyleCnt="0"/>
      <dgm:spPr/>
    </dgm:pt>
    <dgm:pt modelId="{BE4B331B-F11C-4EBF-AD2A-47A0A275A56F}" type="pres">
      <dgm:prSet presAssocID="{EF259073-75C6-4C6F-B6A6-1E4601D36AD3}" presName="dummyConnPt" presStyleCnt="0"/>
      <dgm:spPr/>
    </dgm:pt>
    <dgm:pt modelId="{CE02948B-BF86-4707-B120-47764754EE9C}" type="pres">
      <dgm:prSet presAssocID="{EF259073-75C6-4C6F-B6A6-1E4601D36AD3}" presName="node" presStyleLbl="node1" presStyleIdx="0" presStyleCnt="10" custScaleX="113212" custScaleY="124520">
        <dgm:presLayoutVars>
          <dgm:bulletEnabled val="1"/>
        </dgm:presLayoutVars>
      </dgm:prSet>
      <dgm:spPr>
        <a:xfrm>
          <a:off x="839860" y="2689"/>
          <a:ext cx="1842954" cy="1105772"/>
        </a:xfrm>
        <a:prstGeom prst="roundRect">
          <a:avLst>
            <a:gd name="adj" fmla="val 10000"/>
          </a:avLst>
        </a:prstGeom>
      </dgm:spPr>
      <dgm:t>
        <a:bodyPr/>
        <a:lstStyle/>
        <a:p>
          <a:endParaRPr lang="es-ES"/>
        </a:p>
      </dgm:t>
    </dgm:pt>
    <dgm:pt modelId="{6136054A-82DF-47E5-B4F0-3F4B39AB1CFF}" type="pres">
      <dgm:prSet presAssocID="{2DA0F5E2-4B2C-4D23-B06E-03161FA62F5A}" presName="sibTrans" presStyleLbl="bgSibTrans2D1" presStyleIdx="0" presStyleCnt="9"/>
      <dgm:spPr/>
      <dgm:t>
        <a:bodyPr/>
        <a:lstStyle/>
        <a:p>
          <a:endParaRPr lang="es-ES"/>
        </a:p>
      </dgm:t>
    </dgm:pt>
    <dgm:pt modelId="{C11B1A9D-28DB-4E1E-932F-216A0AB352BE}" type="pres">
      <dgm:prSet presAssocID="{C9E73F34-4A53-48F1-822B-A16B87E19A0E}" presName="compNode" presStyleCnt="0"/>
      <dgm:spPr/>
    </dgm:pt>
    <dgm:pt modelId="{912896F6-905A-4561-A842-1B71319A50FD}" type="pres">
      <dgm:prSet presAssocID="{C9E73F34-4A53-48F1-822B-A16B87E19A0E}" presName="dummyConnPt" presStyleCnt="0"/>
      <dgm:spPr/>
    </dgm:pt>
    <dgm:pt modelId="{C9DBD07C-DD51-419B-8930-B68C5F44B204}" type="pres">
      <dgm:prSet presAssocID="{C9E73F34-4A53-48F1-822B-A16B87E19A0E}" presName="node" presStyleLbl="node1" presStyleIdx="1" presStyleCnt="10" custScaleX="122438">
        <dgm:presLayoutVars>
          <dgm:bulletEnabled val="1"/>
        </dgm:presLayoutVars>
      </dgm:prSet>
      <dgm:spPr/>
      <dgm:t>
        <a:bodyPr/>
        <a:lstStyle/>
        <a:p>
          <a:endParaRPr lang="es-ES"/>
        </a:p>
      </dgm:t>
    </dgm:pt>
    <dgm:pt modelId="{FF4BAF1C-D67F-4080-9F8D-BA9A0332569C}" type="pres">
      <dgm:prSet presAssocID="{3C5B962D-C963-4F31-AAA4-E41607C2AC8E}" presName="sibTrans" presStyleLbl="bgSibTrans2D1" presStyleIdx="1" presStyleCnt="9"/>
      <dgm:spPr/>
      <dgm:t>
        <a:bodyPr/>
        <a:lstStyle/>
        <a:p>
          <a:endParaRPr lang="es-ES"/>
        </a:p>
      </dgm:t>
    </dgm:pt>
    <dgm:pt modelId="{9C634FE8-7B0C-4C11-BE68-350A8826AA94}" type="pres">
      <dgm:prSet presAssocID="{D68A0B72-17C3-474C-8BB3-E55908E63D43}" presName="compNode" presStyleCnt="0"/>
      <dgm:spPr/>
    </dgm:pt>
    <dgm:pt modelId="{1CCDF617-6971-44DE-9FA8-C3349B14C6AC}" type="pres">
      <dgm:prSet presAssocID="{D68A0B72-17C3-474C-8BB3-E55908E63D43}" presName="dummyConnPt" presStyleCnt="0"/>
      <dgm:spPr/>
    </dgm:pt>
    <dgm:pt modelId="{0DD2EA28-58E4-4A6E-86DE-096A11285FAA}" type="pres">
      <dgm:prSet presAssocID="{D68A0B72-17C3-474C-8BB3-E55908E63D43}" presName="node" presStyleLbl="node1" presStyleIdx="2" presStyleCnt="10" custScaleX="131619">
        <dgm:presLayoutVars>
          <dgm:bulletEnabled val="1"/>
        </dgm:presLayoutVars>
      </dgm:prSet>
      <dgm:spPr/>
      <dgm:t>
        <a:bodyPr/>
        <a:lstStyle/>
        <a:p>
          <a:endParaRPr lang="es-ES"/>
        </a:p>
      </dgm:t>
    </dgm:pt>
    <dgm:pt modelId="{A41FCEEF-BE0D-4AB9-B82C-C468DBE2A1B0}" type="pres">
      <dgm:prSet presAssocID="{615DDBE2-69FD-4EAB-8FA3-D1D3C99ED9FB}" presName="sibTrans" presStyleLbl="bgSibTrans2D1" presStyleIdx="2" presStyleCnt="9"/>
      <dgm:spPr/>
      <dgm:t>
        <a:bodyPr/>
        <a:lstStyle/>
        <a:p>
          <a:endParaRPr lang="es-ES"/>
        </a:p>
      </dgm:t>
    </dgm:pt>
    <dgm:pt modelId="{C70DC2CB-4DF2-45BF-BB32-63220A957B57}" type="pres">
      <dgm:prSet presAssocID="{AA5628F3-3085-4F00-B051-F474A4D47192}" presName="compNode" presStyleCnt="0"/>
      <dgm:spPr/>
    </dgm:pt>
    <dgm:pt modelId="{40324F46-B8E4-4836-90EB-7ACF01DAE565}" type="pres">
      <dgm:prSet presAssocID="{AA5628F3-3085-4F00-B051-F474A4D47192}" presName="dummyConnPt" presStyleCnt="0"/>
      <dgm:spPr/>
    </dgm:pt>
    <dgm:pt modelId="{204094B0-780F-4CDE-A507-EA544329D385}" type="pres">
      <dgm:prSet presAssocID="{AA5628F3-3085-4F00-B051-F474A4D47192}" presName="node" presStyleLbl="node1" presStyleIdx="3" presStyleCnt="10" custScaleX="158077" custScaleY="128993">
        <dgm:presLayoutVars>
          <dgm:bulletEnabled val="1"/>
        </dgm:presLayoutVars>
      </dgm:prSet>
      <dgm:spPr/>
      <dgm:t>
        <a:bodyPr/>
        <a:lstStyle/>
        <a:p>
          <a:endParaRPr lang="es-ES"/>
        </a:p>
      </dgm:t>
    </dgm:pt>
    <dgm:pt modelId="{0FCAE528-B263-463D-A71C-79BDB11608B6}" type="pres">
      <dgm:prSet presAssocID="{23720AD4-18F6-45D1-9EDA-14D9FD77B235}" presName="sibTrans" presStyleLbl="bgSibTrans2D1" presStyleIdx="3" presStyleCnt="9"/>
      <dgm:spPr/>
      <dgm:t>
        <a:bodyPr/>
        <a:lstStyle/>
        <a:p>
          <a:endParaRPr lang="es-ES"/>
        </a:p>
      </dgm:t>
    </dgm:pt>
    <dgm:pt modelId="{6D6D4EE0-31E0-4882-BCB1-BEF7A75D4037}" type="pres">
      <dgm:prSet presAssocID="{7D5B40CE-A955-437D-BAAA-49ED2AE370E2}" presName="compNode" presStyleCnt="0"/>
      <dgm:spPr/>
    </dgm:pt>
    <dgm:pt modelId="{6CF941D4-052D-443C-ACD4-4751B46506F2}" type="pres">
      <dgm:prSet presAssocID="{7D5B40CE-A955-437D-BAAA-49ED2AE370E2}" presName="dummyConnPt" presStyleCnt="0"/>
      <dgm:spPr/>
    </dgm:pt>
    <dgm:pt modelId="{468F5C2C-120D-468C-A337-86CA40F8DEDB}" type="pres">
      <dgm:prSet presAssocID="{7D5B40CE-A955-437D-BAAA-49ED2AE370E2}" presName="node" presStyleLbl="node1" presStyleIdx="4" presStyleCnt="10" custScaleX="110524" custScaleY="119951">
        <dgm:presLayoutVars>
          <dgm:bulletEnabled val="1"/>
        </dgm:presLayoutVars>
      </dgm:prSet>
      <dgm:spPr/>
      <dgm:t>
        <a:bodyPr/>
        <a:lstStyle/>
        <a:p>
          <a:endParaRPr lang="es-ES"/>
        </a:p>
      </dgm:t>
    </dgm:pt>
    <dgm:pt modelId="{525702F3-A87F-46F6-B85E-A533EA74EC5E}" type="pres">
      <dgm:prSet presAssocID="{66366FD0-6D96-44C8-A427-A7225F70F87D}" presName="sibTrans" presStyleLbl="bgSibTrans2D1" presStyleIdx="4" presStyleCnt="9"/>
      <dgm:spPr/>
      <dgm:t>
        <a:bodyPr/>
        <a:lstStyle/>
        <a:p>
          <a:endParaRPr lang="es-ES"/>
        </a:p>
      </dgm:t>
    </dgm:pt>
    <dgm:pt modelId="{C595B4FE-6802-4E02-AD57-32CDD284A70B}" type="pres">
      <dgm:prSet presAssocID="{3CF2F96F-0A93-4822-8A18-EB767B31F9FE}" presName="compNode" presStyleCnt="0"/>
      <dgm:spPr/>
    </dgm:pt>
    <dgm:pt modelId="{771EEE27-5026-4FBE-90F1-22782C619CDF}" type="pres">
      <dgm:prSet presAssocID="{3CF2F96F-0A93-4822-8A18-EB767B31F9FE}" presName="dummyConnPt" presStyleCnt="0"/>
      <dgm:spPr/>
    </dgm:pt>
    <dgm:pt modelId="{11903F94-F50B-403C-8175-6715DDF5C9BE}" type="pres">
      <dgm:prSet presAssocID="{3CF2F96F-0A93-4822-8A18-EB767B31F9FE}" presName="node" presStyleLbl="node1" presStyleIdx="5" presStyleCnt="10" custScaleX="110524">
        <dgm:presLayoutVars>
          <dgm:bulletEnabled val="1"/>
        </dgm:presLayoutVars>
      </dgm:prSet>
      <dgm:spPr/>
      <dgm:t>
        <a:bodyPr/>
        <a:lstStyle/>
        <a:p>
          <a:endParaRPr lang="es-ES"/>
        </a:p>
      </dgm:t>
    </dgm:pt>
    <dgm:pt modelId="{D95B99B4-361B-43B1-956C-EED0C298A93D}" type="pres">
      <dgm:prSet presAssocID="{AEEFDBF9-D681-4C0F-AAE8-4439D0E994F5}" presName="sibTrans" presStyleLbl="bgSibTrans2D1" presStyleIdx="5" presStyleCnt="9"/>
      <dgm:spPr/>
      <dgm:t>
        <a:bodyPr/>
        <a:lstStyle/>
        <a:p>
          <a:endParaRPr lang="es-ES"/>
        </a:p>
      </dgm:t>
    </dgm:pt>
    <dgm:pt modelId="{CE75DC3A-1C62-4F90-AEBD-985C528B6330}" type="pres">
      <dgm:prSet presAssocID="{0308A5E3-E483-4BD3-ADB2-803A69E428AF}" presName="compNode" presStyleCnt="0"/>
      <dgm:spPr/>
    </dgm:pt>
    <dgm:pt modelId="{42CF94DA-4B65-49A0-9640-15B129537019}" type="pres">
      <dgm:prSet presAssocID="{0308A5E3-E483-4BD3-ADB2-803A69E428AF}" presName="dummyConnPt" presStyleCnt="0"/>
      <dgm:spPr/>
    </dgm:pt>
    <dgm:pt modelId="{DDFD8371-11E8-46E1-9DED-D96C11BCD9C5}" type="pres">
      <dgm:prSet presAssocID="{0308A5E3-E483-4BD3-ADB2-803A69E428AF}" presName="node" presStyleLbl="node1" presStyleIdx="6" presStyleCnt="10" custScaleX="119705">
        <dgm:presLayoutVars>
          <dgm:bulletEnabled val="1"/>
        </dgm:presLayoutVars>
      </dgm:prSet>
      <dgm:spPr/>
      <dgm:t>
        <a:bodyPr/>
        <a:lstStyle/>
        <a:p>
          <a:endParaRPr lang="es-ES"/>
        </a:p>
      </dgm:t>
    </dgm:pt>
    <dgm:pt modelId="{9FD17694-BDB2-4995-BC49-5BB8B7412CCD}" type="pres">
      <dgm:prSet presAssocID="{BE031646-02C4-433D-A3CA-5A4AA3A672B3}" presName="sibTrans" presStyleLbl="bgSibTrans2D1" presStyleIdx="6" presStyleCnt="9"/>
      <dgm:spPr/>
      <dgm:t>
        <a:bodyPr/>
        <a:lstStyle/>
        <a:p>
          <a:endParaRPr lang="es-ES"/>
        </a:p>
      </dgm:t>
    </dgm:pt>
    <dgm:pt modelId="{536E165B-A099-4A2A-A096-7DF957BFA39D}" type="pres">
      <dgm:prSet presAssocID="{4F48E407-9A84-4E22-98AC-ABCBE3385CEC}" presName="compNode" presStyleCnt="0"/>
      <dgm:spPr/>
    </dgm:pt>
    <dgm:pt modelId="{75C6525E-E889-4615-A415-EBB3F04EBBEC}" type="pres">
      <dgm:prSet presAssocID="{4F48E407-9A84-4E22-98AC-ABCBE3385CEC}" presName="dummyConnPt" presStyleCnt="0"/>
      <dgm:spPr/>
    </dgm:pt>
    <dgm:pt modelId="{8F6AB22B-BF38-46B4-B12D-46A9F3331336}" type="pres">
      <dgm:prSet presAssocID="{4F48E407-9A84-4E22-98AC-ABCBE3385CEC}" presName="node" presStyleLbl="node1" presStyleIdx="7" presStyleCnt="10" custScaleX="110524">
        <dgm:presLayoutVars>
          <dgm:bulletEnabled val="1"/>
        </dgm:presLayoutVars>
      </dgm:prSet>
      <dgm:spPr/>
      <dgm:t>
        <a:bodyPr/>
        <a:lstStyle/>
        <a:p>
          <a:endParaRPr lang="es-ES"/>
        </a:p>
      </dgm:t>
    </dgm:pt>
    <dgm:pt modelId="{0372A9B8-7E7B-41EF-8019-CD613174DDB5}" type="pres">
      <dgm:prSet presAssocID="{48DB2F31-1CDA-452B-BACF-A828625A6035}" presName="sibTrans" presStyleLbl="bgSibTrans2D1" presStyleIdx="7" presStyleCnt="9"/>
      <dgm:spPr/>
      <dgm:t>
        <a:bodyPr/>
        <a:lstStyle/>
        <a:p>
          <a:endParaRPr lang="es-ES"/>
        </a:p>
      </dgm:t>
    </dgm:pt>
    <dgm:pt modelId="{EA496878-F8C8-4B13-87D9-DE58BE7232B2}" type="pres">
      <dgm:prSet presAssocID="{8ECEABC4-3692-4608-B65C-97F82CD49FA5}" presName="compNode" presStyleCnt="0"/>
      <dgm:spPr/>
    </dgm:pt>
    <dgm:pt modelId="{76157C22-252F-4CCF-9135-66677B26F09A}" type="pres">
      <dgm:prSet presAssocID="{8ECEABC4-3692-4608-B65C-97F82CD49FA5}" presName="dummyConnPt" presStyleCnt="0"/>
      <dgm:spPr/>
    </dgm:pt>
    <dgm:pt modelId="{E77B3CB5-4F68-4F5A-8959-A9B1642190B1}" type="pres">
      <dgm:prSet presAssocID="{8ECEABC4-3692-4608-B65C-97F82CD49FA5}" presName="node" presStyleLbl="node1" presStyleIdx="8" presStyleCnt="10" custScaleX="153238" custScaleY="113192">
        <dgm:presLayoutVars>
          <dgm:bulletEnabled val="1"/>
        </dgm:presLayoutVars>
      </dgm:prSet>
      <dgm:spPr/>
      <dgm:t>
        <a:bodyPr/>
        <a:lstStyle/>
        <a:p>
          <a:endParaRPr lang="es-ES"/>
        </a:p>
      </dgm:t>
    </dgm:pt>
    <dgm:pt modelId="{BAE6B67E-E1EF-4120-B12F-6712840B4F0E}" type="pres">
      <dgm:prSet presAssocID="{EC90FAB1-9F21-4CEE-8815-5D9B534CC8AF}" presName="sibTrans" presStyleLbl="bgSibTrans2D1" presStyleIdx="8" presStyleCnt="9"/>
      <dgm:spPr/>
      <dgm:t>
        <a:bodyPr/>
        <a:lstStyle/>
        <a:p>
          <a:endParaRPr lang="es-ES"/>
        </a:p>
      </dgm:t>
    </dgm:pt>
    <dgm:pt modelId="{F6724F76-0266-4F78-8E0A-4E68671D31F6}" type="pres">
      <dgm:prSet presAssocID="{7FD9CBCE-DFBF-4D5A-9C7C-4387CE0049DC}" presName="compNode" presStyleCnt="0"/>
      <dgm:spPr/>
    </dgm:pt>
    <dgm:pt modelId="{56793CB9-5B5E-4304-A24C-2FAF111130E5}" type="pres">
      <dgm:prSet presAssocID="{7FD9CBCE-DFBF-4D5A-9C7C-4387CE0049DC}" presName="dummyConnPt" presStyleCnt="0"/>
      <dgm:spPr/>
    </dgm:pt>
    <dgm:pt modelId="{219A054D-BDE9-468F-9CB8-68300C753F85}" type="pres">
      <dgm:prSet presAssocID="{7FD9CBCE-DFBF-4D5A-9C7C-4387CE0049DC}" presName="node" presStyleLbl="node1" presStyleIdx="9" presStyleCnt="10" custScaleX="189963" custScaleY="138197">
        <dgm:presLayoutVars>
          <dgm:bulletEnabled val="1"/>
        </dgm:presLayoutVars>
      </dgm:prSet>
      <dgm:spPr/>
      <dgm:t>
        <a:bodyPr/>
        <a:lstStyle/>
        <a:p>
          <a:endParaRPr lang="es-ES"/>
        </a:p>
      </dgm:t>
    </dgm:pt>
  </dgm:ptLst>
  <dgm:cxnLst>
    <dgm:cxn modelId="{59882F95-3356-434C-B665-E742118942A6}" srcId="{76526FCB-A749-4DF6-87BE-38843BDD345A}" destId="{3CF2F96F-0A93-4822-8A18-EB767B31F9FE}" srcOrd="5" destOrd="0" parTransId="{AB347305-71AC-44E8-B84B-D436DCC7AF1F}" sibTransId="{AEEFDBF9-D681-4C0F-AAE8-4439D0E994F5}"/>
    <dgm:cxn modelId="{EA1C95AF-EB25-4343-8BB3-F93120C884E7}" srcId="{76526FCB-A749-4DF6-87BE-38843BDD345A}" destId="{7FD9CBCE-DFBF-4D5A-9C7C-4387CE0049DC}" srcOrd="9" destOrd="0" parTransId="{810D55E1-44D5-413D-9F62-91ED3DE2748B}" sibTransId="{723B63C2-D3AC-453C-8119-20B4FA8A07F1}"/>
    <dgm:cxn modelId="{D86ECD82-F767-46C5-BA5D-420C3D3E453A}" type="presOf" srcId="{BE031646-02C4-433D-A3CA-5A4AA3A672B3}" destId="{9FD17694-BDB2-4995-BC49-5BB8B7412CCD}" srcOrd="0" destOrd="0" presId="urn:microsoft.com/office/officeart/2005/8/layout/bProcess4"/>
    <dgm:cxn modelId="{EAC9978F-2F12-48F5-896F-1277C11A9DD2}" srcId="{76526FCB-A749-4DF6-87BE-38843BDD345A}" destId="{4F48E407-9A84-4E22-98AC-ABCBE3385CEC}" srcOrd="7" destOrd="0" parTransId="{A05BE597-8967-48EC-999F-0D781E3732A3}" sibTransId="{48DB2F31-1CDA-452B-BACF-A828625A6035}"/>
    <dgm:cxn modelId="{5634DC66-1F2C-4305-BC28-64FDCCCE915D}" srcId="{76526FCB-A749-4DF6-87BE-38843BDD345A}" destId="{C9E73F34-4A53-48F1-822B-A16B87E19A0E}" srcOrd="1" destOrd="0" parTransId="{DB25FCD3-36E0-4D27-9677-59D5C6557B3E}" sibTransId="{3C5B962D-C963-4F31-AAA4-E41607C2AC8E}"/>
    <dgm:cxn modelId="{D7576B04-C146-4129-A893-7209C7117FAD}" type="presOf" srcId="{66366FD0-6D96-44C8-A427-A7225F70F87D}" destId="{525702F3-A87F-46F6-B85E-A533EA74EC5E}" srcOrd="0" destOrd="0" presId="urn:microsoft.com/office/officeart/2005/8/layout/bProcess4"/>
    <dgm:cxn modelId="{6D8490A7-C2AB-4A7A-AD3A-4A02373898C3}" type="presOf" srcId="{EF259073-75C6-4C6F-B6A6-1E4601D36AD3}" destId="{CE02948B-BF86-4707-B120-47764754EE9C}" srcOrd="0" destOrd="0" presId="urn:microsoft.com/office/officeart/2005/8/layout/bProcess4"/>
    <dgm:cxn modelId="{1FF38093-FD31-49C9-9D80-C76172533DFF}" type="presOf" srcId="{AA5628F3-3085-4F00-B051-F474A4D47192}" destId="{204094B0-780F-4CDE-A507-EA544329D385}" srcOrd="0" destOrd="0" presId="urn:microsoft.com/office/officeart/2005/8/layout/bProcess4"/>
    <dgm:cxn modelId="{4E279955-FDE0-481C-89DC-FE8AC03142C7}" type="presOf" srcId="{615DDBE2-69FD-4EAB-8FA3-D1D3C99ED9FB}" destId="{A41FCEEF-BE0D-4AB9-B82C-C468DBE2A1B0}" srcOrd="0" destOrd="0" presId="urn:microsoft.com/office/officeart/2005/8/layout/bProcess4"/>
    <dgm:cxn modelId="{C154ACCC-7737-4AF2-93FC-1B7672988FF0}" type="presOf" srcId="{0308A5E3-E483-4BD3-ADB2-803A69E428AF}" destId="{DDFD8371-11E8-46E1-9DED-D96C11BCD9C5}" srcOrd="0" destOrd="0" presId="urn:microsoft.com/office/officeart/2005/8/layout/bProcess4"/>
    <dgm:cxn modelId="{487BF65A-2257-4A76-ADC7-CAD8CB775C5A}" srcId="{76526FCB-A749-4DF6-87BE-38843BDD345A}" destId="{7D5B40CE-A955-437D-BAAA-49ED2AE370E2}" srcOrd="4" destOrd="0" parTransId="{F061A0C4-D652-4F2D-98EB-CD2F3497C9DA}" sibTransId="{66366FD0-6D96-44C8-A427-A7225F70F87D}"/>
    <dgm:cxn modelId="{184F1103-4475-4512-ACCF-F4BF6F6F25BB}" type="presOf" srcId="{8ECEABC4-3692-4608-B65C-97F82CD49FA5}" destId="{E77B3CB5-4F68-4F5A-8959-A9B1642190B1}" srcOrd="0" destOrd="0" presId="urn:microsoft.com/office/officeart/2005/8/layout/bProcess4"/>
    <dgm:cxn modelId="{AA6AD8E2-0CC2-4EC8-8F96-7562763D1CBE}" type="presOf" srcId="{AEEFDBF9-D681-4C0F-AAE8-4439D0E994F5}" destId="{D95B99B4-361B-43B1-956C-EED0C298A93D}" srcOrd="0" destOrd="0" presId="urn:microsoft.com/office/officeart/2005/8/layout/bProcess4"/>
    <dgm:cxn modelId="{AEB8F058-B585-43B4-AEF0-FBF4D194BF53}" srcId="{76526FCB-A749-4DF6-87BE-38843BDD345A}" destId="{8ECEABC4-3692-4608-B65C-97F82CD49FA5}" srcOrd="8" destOrd="0" parTransId="{83DCBDF4-B952-4D6B-91AF-D5A9A780C15C}" sibTransId="{EC90FAB1-9F21-4CEE-8815-5D9B534CC8AF}"/>
    <dgm:cxn modelId="{9E2C8431-E9C6-482C-B84C-D65F30E3BFAF}" type="presOf" srcId="{2DA0F5E2-4B2C-4D23-B06E-03161FA62F5A}" destId="{6136054A-82DF-47E5-B4F0-3F4B39AB1CFF}" srcOrd="0" destOrd="0" presId="urn:microsoft.com/office/officeart/2005/8/layout/bProcess4"/>
    <dgm:cxn modelId="{F84734F7-2706-437E-A0B2-95C2182ECE9C}" srcId="{76526FCB-A749-4DF6-87BE-38843BDD345A}" destId="{D68A0B72-17C3-474C-8BB3-E55908E63D43}" srcOrd="2" destOrd="0" parTransId="{CA949BD6-46A4-44FD-A21E-6B873F1C1824}" sibTransId="{615DDBE2-69FD-4EAB-8FA3-D1D3C99ED9FB}"/>
    <dgm:cxn modelId="{10562ED7-536B-4D62-B80C-5E32A8245465}" srcId="{76526FCB-A749-4DF6-87BE-38843BDD345A}" destId="{0308A5E3-E483-4BD3-ADB2-803A69E428AF}" srcOrd="6" destOrd="0" parTransId="{910359F2-5A8B-4E9B-87B4-4E9AFA39A8C4}" sibTransId="{BE031646-02C4-433D-A3CA-5A4AA3A672B3}"/>
    <dgm:cxn modelId="{F51F849D-C220-4C4C-BB40-12A23EC11D4D}" srcId="{76526FCB-A749-4DF6-87BE-38843BDD345A}" destId="{AA5628F3-3085-4F00-B051-F474A4D47192}" srcOrd="3" destOrd="0" parTransId="{264C1135-9365-4D51-9027-D9428DC4C482}" sibTransId="{23720AD4-18F6-45D1-9EDA-14D9FD77B235}"/>
    <dgm:cxn modelId="{CC633726-23BF-4776-84E9-67FC12781CDA}" type="presOf" srcId="{23720AD4-18F6-45D1-9EDA-14D9FD77B235}" destId="{0FCAE528-B263-463D-A71C-79BDB11608B6}" srcOrd="0" destOrd="0" presId="urn:microsoft.com/office/officeart/2005/8/layout/bProcess4"/>
    <dgm:cxn modelId="{51B58FE8-BC05-4CE2-8310-696FCBDE2904}" type="presOf" srcId="{7D5B40CE-A955-437D-BAAA-49ED2AE370E2}" destId="{468F5C2C-120D-468C-A337-86CA40F8DEDB}" srcOrd="0" destOrd="0" presId="urn:microsoft.com/office/officeart/2005/8/layout/bProcess4"/>
    <dgm:cxn modelId="{1E24C635-AF32-4431-AE55-EE023A95BEBA}" type="presOf" srcId="{4F48E407-9A84-4E22-98AC-ABCBE3385CEC}" destId="{8F6AB22B-BF38-46B4-B12D-46A9F3331336}" srcOrd="0" destOrd="0" presId="urn:microsoft.com/office/officeart/2005/8/layout/bProcess4"/>
    <dgm:cxn modelId="{F95CB38E-6EED-448D-830D-68F77F55E78B}" type="presOf" srcId="{76526FCB-A749-4DF6-87BE-38843BDD345A}" destId="{66B7B240-43D1-41C2-8BF0-02113CB87CB6}" srcOrd="0" destOrd="0" presId="urn:microsoft.com/office/officeart/2005/8/layout/bProcess4"/>
    <dgm:cxn modelId="{E17F2E7E-70A2-4579-88B0-BF189928E1A3}" type="presOf" srcId="{3C5B962D-C963-4F31-AAA4-E41607C2AC8E}" destId="{FF4BAF1C-D67F-4080-9F8D-BA9A0332569C}" srcOrd="0" destOrd="0" presId="urn:microsoft.com/office/officeart/2005/8/layout/bProcess4"/>
    <dgm:cxn modelId="{CA2B0F42-2AC6-4C4E-9FEB-01C0C8FE0119}" type="presOf" srcId="{C9E73F34-4A53-48F1-822B-A16B87E19A0E}" destId="{C9DBD07C-DD51-419B-8930-B68C5F44B204}" srcOrd="0" destOrd="0" presId="urn:microsoft.com/office/officeart/2005/8/layout/bProcess4"/>
    <dgm:cxn modelId="{1F7E3ADB-1774-490E-BC49-DA6EBC4FB2A6}" type="presOf" srcId="{48DB2F31-1CDA-452B-BACF-A828625A6035}" destId="{0372A9B8-7E7B-41EF-8019-CD613174DDB5}" srcOrd="0" destOrd="0" presId="urn:microsoft.com/office/officeart/2005/8/layout/bProcess4"/>
    <dgm:cxn modelId="{4230450A-D957-45FA-91B1-CBBAC9AD96A5}" type="presOf" srcId="{EC90FAB1-9F21-4CEE-8815-5D9B534CC8AF}" destId="{BAE6B67E-E1EF-4120-B12F-6712840B4F0E}" srcOrd="0" destOrd="0" presId="urn:microsoft.com/office/officeart/2005/8/layout/bProcess4"/>
    <dgm:cxn modelId="{AD5E1CBD-61B7-4413-8AB7-107EF488387E}" type="presOf" srcId="{7FD9CBCE-DFBF-4D5A-9C7C-4387CE0049DC}" destId="{219A054D-BDE9-468F-9CB8-68300C753F85}" srcOrd="0" destOrd="0" presId="urn:microsoft.com/office/officeart/2005/8/layout/bProcess4"/>
    <dgm:cxn modelId="{A4B46D18-D455-4024-8C6F-52E683BB7AA4}" srcId="{76526FCB-A749-4DF6-87BE-38843BDD345A}" destId="{EF259073-75C6-4C6F-B6A6-1E4601D36AD3}" srcOrd="0" destOrd="0" parTransId="{F674D764-D6DD-46C1-8352-87C99C3439F1}" sibTransId="{2DA0F5E2-4B2C-4D23-B06E-03161FA62F5A}"/>
    <dgm:cxn modelId="{634C0A3B-0B4E-451F-8073-5EF7835483DC}" type="presOf" srcId="{D68A0B72-17C3-474C-8BB3-E55908E63D43}" destId="{0DD2EA28-58E4-4A6E-86DE-096A11285FAA}" srcOrd="0" destOrd="0" presId="urn:microsoft.com/office/officeart/2005/8/layout/bProcess4"/>
    <dgm:cxn modelId="{A9686C97-6D0F-46E9-AD9A-22B93371BD95}" type="presOf" srcId="{3CF2F96F-0A93-4822-8A18-EB767B31F9FE}" destId="{11903F94-F50B-403C-8175-6715DDF5C9BE}" srcOrd="0" destOrd="0" presId="urn:microsoft.com/office/officeart/2005/8/layout/bProcess4"/>
    <dgm:cxn modelId="{017F0EB4-3C22-4C33-819B-37D643C45756}" type="presParOf" srcId="{66B7B240-43D1-41C2-8BF0-02113CB87CB6}" destId="{937B3B51-3E59-439B-AA1B-70699A1213F4}" srcOrd="0" destOrd="0" presId="urn:microsoft.com/office/officeart/2005/8/layout/bProcess4"/>
    <dgm:cxn modelId="{CC2339AF-AA84-4DB8-B8F4-2427DB48B360}" type="presParOf" srcId="{937B3B51-3E59-439B-AA1B-70699A1213F4}" destId="{BE4B331B-F11C-4EBF-AD2A-47A0A275A56F}" srcOrd="0" destOrd="0" presId="urn:microsoft.com/office/officeart/2005/8/layout/bProcess4"/>
    <dgm:cxn modelId="{6CEC8051-2821-4830-8CEF-81C7D1523478}" type="presParOf" srcId="{937B3B51-3E59-439B-AA1B-70699A1213F4}" destId="{CE02948B-BF86-4707-B120-47764754EE9C}" srcOrd="1" destOrd="0" presId="urn:microsoft.com/office/officeart/2005/8/layout/bProcess4"/>
    <dgm:cxn modelId="{E08769CC-6192-4DF5-8B99-A329DAB0BD97}" type="presParOf" srcId="{66B7B240-43D1-41C2-8BF0-02113CB87CB6}" destId="{6136054A-82DF-47E5-B4F0-3F4B39AB1CFF}" srcOrd="1" destOrd="0" presId="urn:microsoft.com/office/officeart/2005/8/layout/bProcess4"/>
    <dgm:cxn modelId="{6966E4F6-F5B5-4AE5-A3F1-3AE59D65F865}" type="presParOf" srcId="{66B7B240-43D1-41C2-8BF0-02113CB87CB6}" destId="{C11B1A9D-28DB-4E1E-932F-216A0AB352BE}" srcOrd="2" destOrd="0" presId="urn:microsoft.com/office/officeart/2005/8/layout/bProcess4"/>
    <dgm:cxn modelId="{AEDF630F-65CD-4383-AC84-D55C79FE73FD}" type="presParOf" srcId="{C11B1A9D-28DB-4E1E-932F-216A0AB352BE}" destId="{912896F6-905A-4561-A842-1B71319A50FD}" srcOrd="0" destOrd="0" presId="urn:microsoft.com/office/officeart/2005/8/layout/bProcess4"/>
    <dgm:cxn modelId="{99D52F9E-5E7D-4121-B3F4-FDACDC0F2835}" type="presParOf" srcId="{C11B1A9D-28DB-4E1E-932F-216A0AB352BE}" destId="{C9DBD07C-DD51-419B-8930-B68C5F44B204}" srcOrd="1" destOrd="0" presId="urn:microsoft.com/office/officeart/2005/8/layout/bProcess4"/>
    <dgm:cxn modelId="{24C894BC-55C5-4045-869B-9B088A983076}" type="presParOf" srcId="{66B7B240-43D1-41C2-8BF0-02113CB87CB6}" destId="{FF4BAF1C-D67F-4080-9F8D-BA9A0332569C}" srcOrd="3" destOrd="0" presId="urn:microsoft.com/office/officeart/2005/8/layout/bProcess4"/>
    <dgm:cxn modelId="{6D43244C-6754-456C-BD41-CA3A269A0E5D}" type="presParOf" srcId="{66B7B240-43D1-41C2-8BF0-02113CB87CB6}" destId="{9C634FE8-7B0C-4C11-BE68-350A8826AA94}" srcOrd="4" destOrd="0" presId="urn:microsoft.com/office/officeart/2005/8/layout/bProcess4"/>
    <dgm:cxn modelId="{D5909642-5103-4637-AE40-435BE554D4F8}" type="presParOf" srcId="{9C634FE8-7B0C-4C11-BE68-350A8826AA94}" destId="{1CCDF617-6971-44DE-9FA8-C3349B14C6AC}" srcOrd="0" destOrd="0" presId="urn:microsoft.com/office/officeart/2005/8/layout/bProcess4"/>
    <dgm:cxn modelId="{580EC57F-3F2A-4947-8F3E-E045E37BA326}" type="presParOf" srcId="{9C634FE8-7B0C-4C11-BE68-350A8826AA94}" destId="{0DD2EA28-58E4-4A6E-86DE-096A11285FAA}" srcOrd="1" destOrd="0" presId="urn:microsoft.com/office/officeart/2005/8/layout/bProcess4"/>
    <dgm:cxn modelId="{62C7A24C-B0B2-4C50-9C09-17D74DCA3E22}" type="presParOf" srcId="{66B7B240-43D1-41C2-8BF0-02113CB87CB6}" destId="{A41FCEEF-BE0D-4AB9-B82C-C468DBE2A1B0}" srcOrd="5" destOrd="0" presId="urn:microsoft.com/office/officeart/2005/8/layout/bProcess4"/>
    <dgm:cxn modelId="{3CE8ADC2-4DF0-4EB5-A809-262451EC3C4C}" type="presParOf" srcId="{66B7B240-43D1-41C2-8BF0-02113CB87CB6}" destId="{C70DC2CB-4DF2-45BF-BB32-63220A957B57}" srcOrd="6" destOrd="0" presId="urn:microsoft.com/office/officeart/2005/8/layout/bProcess4"/>
    <dgm:cxn modelId="{21C5F15D-FD53-4656-950C-6A5FBD438C0F}" type="presParOf" srcId="{C70DC2CB-4DF2-45BF-BB32-63220A957B57}" destId="{40324F46-B8E4-4836-90EB-7ACF01DAE565}" srcOrd="0" destOrd="0" presId="urn:microsoft.com/office/officeart/2005/8/layout/bProcess4"/>
    <dgm:cxn modelId="{493E14B3-DBC5-4E7D-BEE5-726AADEBE9D8}" type="presParOf" srcId="{C70DC2CB-4DF2-45BF-BB32-63220A957B57}" destId="{204094B0-780F-4CDE-A507-EA544329D385}" srcOrd="1" destOrd="0" presId="urn:microsoft.com/office/officeart/2005/8/layout/bProcess4"/>
    <dgm:cxn modelId="{C111E930-871F-4614-A8E0-F20CC123384F}" type="presParOf" srcId="{66B7B240-43D1-41C2-8BF0-02113CB87CB6}" destId="{0FCAE528-B263-463D-A71C-79BDB11608B6}" srcOrd="7" destOrd="0" presId="urn:microsoft.com/office/officeart/2005/8/layout/bProcess4"/>
    <dgm:cxn modelId="{6CDEDABF-9C8C-4976-8AB2-165EF98C95A9}" type="presParOf" srcId="{66B7B240-43D1-41C2-8BF0-02113CB87CB6}" destId="{6D6D4EE0-31E0-4882-BCB1-BEF7A75D4037}" srcOrd="8" destOrd="0" presId="urn:microsoft.com/office/officeart/2005/8/layout/bProcess4"/>
    <dgm:cxn modelId="{7BB91123-643D-4DC8-A963-83582666F475}" type="presParOf" srcId="{6D6D4EE0-31E0-4882-BCB1-BEF7A75D4037}" destId="{6CF941D4-052D-443C-ACD4-4751B46506F2}" srcOrd="0" destOrd="0" presId="urn:microsoft.com/office/officeart/2005/8/layout/bProcess4"/>
    <dgm:cxn modelId="{20D9AD93-7B49-4BB7-A458-F35479BA4F03}" type="presParOf" srcId="{6D6D4EE0-31E0-4882-BCB1-BEF7A75D4037}" destId="{468F5C2C-120D-468C-A337-86CA40F8DEDB}" srcOrd="1" destOrd="0" presId="urn:microsoft.com/office/officeart/2005/8/layout/bProcess4"/>
    <dgm:cxn modelId="{A5702F95-0A30-4261-B3FE-6064EEDB8185}" type="presParOf" srcId="{66B7B240-43D1-41C2-8BF0-02113CB87CB6}" destId="{525702F3-A87F-46F6-B85E-A533EA74EC5E}" srcOrd="9" destOrd="0" presId="urn:microsoft.com/office/officeart/2005/8/layout/bProcess4"/>
    <dgm:cxn modelId="{4052854D-28B8-4207-9037-F022E52776FA}" type="presParOf" srcId="{66B7B240-43D1-41C2-8BF0-02113CB87CB6}" destId="{C595B4FE-6802-4E02-AD57-32CDD284A70B}" srcOrd="10" destOrd="0" presId="urn:microsoft.com/office/officeart/2005/8/layout/bProcess4"/>
    <dgm:cxn modelId="{5248E8F8-D652-485D-9349-D39846A5C75E}" type="presParOf" srcId="{C595B4FE-6802-4E02-AD57-32CDD284A70B}" destId="{771EEE27-5026-4FBE-90F1-22782C619CDF}" srcOrd="0" destOrd="0" presId="urn:microsoft.com/office/officeart/2005/8/layout/bProcess4"/>
    <dgm:cxn modelId="{D640C126-A73A-4474-9C07-C4D2B05B6828}" type="presParOf" srcId="{C595B4FE-6802-4E02-AD57-32CDD284A70B}" destId="{11903F94-F50B-403C-8175-6715DDF5C9BE}" srcOrd="1" destOrd="0" presId="urn:microsoft.com/office/officeart/2005/8/layout/bProcess4"/>
    <dgm:cxn modelId="{1EEB25B1-A036-4BCB-93D2-54FE85DD8476}" type="presParOf" srcId="{66B7B240-43D1-41C2-8BF0-02113CB87CB6}" destId="{D95B99B4-361B-43B1-956C-EED0C298A93D}" srcOrd="11" destOrd="0" presId="urn:microsoft.com/office/officeart/2005/8/layout/bProcess4"/>
    <dgm:cxn modelId="{F7BCF88E-C29C-4CDD-9BA9-B9AA847D597B}" type="presParOf" srcId="{66B7B240-43D1-41C2-8BF0-02113CB87CB6}" destId="{CE75DC3A-1C62-4F90-AEBD-985C528B6330}" srcOrd="12" destOrd="0" presId="urn:microsoft.com/office/officeart/2005/8/layout/bProcess4"/>
    <dgm:cxn modelId="{B20E59D0-9508-4392-816B-CC33CF3FA4C5}" type="presParOf" srcId="{CE75DC3A-1C62-4F90-AEBD-985C528B6330}" destId="{42CF94DA-4B65-49A0-9640-15B129537019}" srcOrd="0" destOrd="0" presId="urn:microsoft.com/office/officeart/2005/8/layout/bProcess4"/>
    <dgm:cxn modelId="{BCD64850-885A-485D-9641-3145A4245CBC}" type="presParOf" srcId="{CE75DC3A-1C62-4F90-AEBD-985C528B6330}" destId="{DDFD8371-11E8-46E1-9DED-D96C11BCD9C5}" srcOrd="1" destOrd="0" presId="urn:microsoft.com/office/officeart/2005/8/layout/bProcess4"/>
    <dgm:cxn modelId="{6B7A1B36-D622-4F2D-BC01-13D88D5F5EA0}" type="presParOf" srcId="{66B7B240-43D1-41C2-8BF0-02113CB87CB6}" destId="{9FD17694-BDB2-4995-BC49-5BB8B7412CCD}" srcOrd="13" destOrd="0" presId="urn:microsoft.com/office/officeart/2005/8/layout/bProcess4"/>
    <dgm:cxn modelId="{0B1135BB-2017-4BE2-A89B-5C959070CD55}" type="presParOf" srcId="{66B7B240-43D1-41C2-8BF0-02113CB87CB6}" destId="{536E165B-A099-4A2A-A096-7DF957BFA39D}" srcOrd="14" destOrd="0" presId="urn:microsoft.com/office/officeart/2005/8/layout/bProcess4"/>
    <dgm:cxn modelId="{B043F692-55C2-4322-93EF-2083A9CC64F5}" type="presParOf" srcId="{536E165B-A099-4A2A-A096-7DF957BFA39D}" destId="{75C6525E-E889-4615-A415-EBB3F04EBBEC}" srcOrd="0" destOrd="0" presId="urn:microsoft.com/office/officeart/2005/8/layout/bProcess4"/>
    <dgm:cxn modelId="{CE4CACF5-0A21-4F0D-A508-77F5B189C60A}" type="presParOf" srcId="{536E165B-A099-4A2A-A096-7DF957BFA39D}" destId="{8F6AB22B-BF38-46B4-B12D-46A9F3331336}" srcOrd="1" destOrd="0" presId="urn:microsoft.com/office/officeart/2005/8/layout/bProcess4"/>
    <dgm:cxn modelId="{2C1AF0F2-EFDC-4E87-B6C7-E11D8B29CCA4}" type="presParOf" srcId="{66B7B240-43D1-41C2-8BF0-02113CB87CB6}" destId="{0372A9B8-7E7B-41EF-8019-CD613174DDB5}" srcOrd="15" destOrd="0" presId="urn:microsoft.com/office/officeart/2005/8/layout/bProcess4"/>
    <dgm:cxn modelId="{132773E5-B305-4A0C-A906-F89E31A8E7BE}" type="presParOf" srcId="{66B7B240-43D1-41C2-8BF0-02113CB87CB6}" destId="{EA496878-F8C8-4B13-87D9-DE58BE7232B2}" srcOrd="16" destOrd="0" presId="urn:microsoft.com/office/officeart/2005/8/layout/bProcess4"/>
    <dgm:cxn modelId="{F85C084A-3F8D-4A0C-819F-1C087637EE4D}" type="presParOf" srcId="{EA496878-F8C8-4B13-87D9-DE58BE7232B2}" destId="{76157C22-252F-4CCF-9135-66677B26F09A}" srcOrd="0" destOrd="0" presId="urn:microsoft.com/office/officeart/2005/8/layout/bProcess4"/>
    <dgm:cxn modelId="{75B48A6E-E103-4934-97F2-35A3AC1B0C22}" type="presParOf" srcId="{EA496878-F8C8-4B13-87D9-DE58BE7232B2}" destId="{E77B3CB5-4F68-4F5A-8959-A9B1642190B1}" srcOrd="1" destOrd="0" presId="urn:microsoft.com/office/officeart/2005/8/layout/bProcess4"/>
    <dgm:cxn modelId="{97FA2032-D93F-4E2C-BBFD-23523226E042}" type="presParOf" srcId="{66B7B240-43D1-41C2-8BF0-02113CB87CB6}" destId="{BAE6B67E-E1EF-4120-B12F-6712840B4F0E}" srcOrd="17" destOrd="0" presId="urn:microsoft.com/office/officeart/2005/8/layout/bProcess4"/>
    <dgm:cxn modelId="{6F741E95-637A-4B8C-9E15-630C46E8F2E8}" type="presParOf" srcId="{66B7B240-43D1-41C2-8BF0-02113CB87CB6}" destId="{F6724F76-0266-4F78-8E0A-4E68671D31F6}" srcOrd="18" destOrd="0" presId="urn:microsoft.com/office/officeart/2005/8/layout/bProcess4"/>
    <dgm:cxn modelId="{09C3B18D-8F0B-430F-AA2D-227ADCD549D8}" type="presParOf" srcId="{F6724F76-0266-4F78-8E0A-4E68671D31F6}" destId="{56793CB9-5B5E-4304-A24C-2FAF111130E5}" srcOrd="0" destOrd="0" presId="urn:microsoft.com/office/officeart/2005/8/layout/bProcess4"/>
    <dgm:cxn modelId="{1BA1ED24-E0B4-4D9B-842F-62872A61215C}" type="presParOf" srcId="{F6724F76-0266-4F78-8E0A-4E68671D31F6}" destId="{219A054D-BDE9-468F-9CB8-68300C753F85}"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2E4A9B0-0DB0-4A30-82B4-315A2091C035}" type="doc">
      <dgm:prSet loTypeId="urn:microsoft.com/office/officeart/2005/8/layout/bProcess4" loCatId="process" qsTypeId="urn:microsoft.com/office/officeart/2005/8/quickstyle/simple3" qsCatId="simple" csTypeId="urn:microsoft.com/office/officeart/2005/8/colors/accent2_1" csCatId="accent2" phldr="1"/>
      <dgm:spPr/>
      <dgm:t>
        <a:bodyPr/>
        <a:lstStyle/>
        <a:p>
          <a:endParaRPr lang="es-EC"/>
        </a:p>
      </dgm:t>
    </dgm:pt>
    <dgm:pt modelId="{48A8945E-7E63-46B7-B8DA-76AF4439358B}" type="pres">
      <dgm:prSet presAssocID="{32E4A9B0-0DB0-4A30-82B4-315A2091C035}" presName="Name0" presStyleCnt="0">
        <dgm:presLayoutVars>
          <dgm:dir/>
          <dgm:resizeHandles/>
        </dgm:presLayoutVars>
      </dgm:prSet>
      <dgm:spPr/>
      <dgm:t>
        <a:bodyPr/>
        <a:lstStyle/>
        <a:p>
          <a:endParaRPr lang="es-ES"/>
        </a:p>
      </dgm:t>
    </dgm:pt>
  </dgm:ptLst>
  <dgm:cxnLst>
    <dgm:cxn modelId="{B168B561-58CC-430B-8F18-F0E5F7BD48CB}" type="presOf" srcId="{32E4A9B0-0DB0-4A30-82B4-315A2091C035}" destId="{48A8945E-7E63-46B7-B8DA-76AF4439358B}" srcOrd="0"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3E1AAA4-5345-432F-B568-C22D7C489FA9}" type="doc">
      <dgm:prSet loTypeId="urn:microsoft.com/office/officeart/2005/8/layout/process2" loCatId="process" qsTypeId="urn:microsoft.com/office/officeart/2005/8/quickstyle/simple3" qsCatId="simple" csTypeId="urn:microsoft.com/office/officeart/2005/8/colors/accent1_2" csCatId="accent1" phldr="1"/>
      <dgm:spPr/>
    </dgm:pt>
    <dgm:pt modelId="{FF379674-A3BA-4B8B-AB5E-AF3612779816}">
      <dgm:prSet phldrT="[Texto]" custT="1"/>
      <dgm:spPr/>
      <dgm:t>
        <a:bodyPr/>
        <a:lstStyle/>
        <a:p>
          <a:pPr algn="ctr"/>
          <a:r>
            <a:rPr lang="es-EC" sz="1400" b="1" dirty="0"/>
            <a:t>Día 45 </a:t>
          </a:r>
        </a:p>
        <a:p>
          <a:pPr algn="just"/>
          <a:r>
            <a:rPr lang="es-EC" sz="1400" dirty="0"/>
            <a:t>Completado el proceso de muda y comienza el estímulo nutricional. Y un período de adaptación de 3 semanas antes del período experimental.</a:t>
          </a:r>
        </a:p>
      </dgm:t>
    </dgm:pt>
    <dgm:pt modelId="{A45AEF70-3859-49A1-AB2E-E692141AF60B}" type="parTrans" cxnId="{E0C02396-EE34-4367-8D55-8F52155B65BE}">
      <dgm:prSet/>
      <dgm:spPr/>
      <dgm:t>
        <a:bodyPr/>
        <a:lstStyle/>
        <a:p>
          <a:pPr algn="just"/>
          <a:endParaRPr lang="es-EC"/>
        </a:p>
      </dgm:t>
    </dgm:pt>
    <dgm:pt modelId="{7FE13497-28C5-4889-8DB6-5A464A780E59}" type="sibTrans" cxnId="{E0C02396-EE34-4367-8D55-8F52155B65BE}">
      <dgm:prSet/>
      <dgm:spPr/>
      <dgm:t>
        <a:bodyPr/>
        <a:lstStyle/>
        <a:p>
          <a:pPr algn="just"/>
          <a:endParaRPr lang="es-EC"/>
        </a:p>
      </dgm:t>
    </dgm:pt>
    <dgm:pt modelId="{890CA737-1ED4-4924-863E-A581827EF006}">
      <dgm:prSet phldrT="[Texto]" custT="1"/>
      <dgm:spPr/>
      <dgm:t>
        <a:bodyPr/>
        <a:lstStyle/>
        <a:p>
          <a:pPr algn="just">
            <a:buFont typeface="Arial" panose="020B0604020202020204" pitchFamily="34" charset="0"/>
            <a:buChar char="•"/>
          </a:pPr>
          <a:r>
            <a:rPr lang="es-EC" sz="1200" dirty="0"/>
            <a:t>Dietas </a:t>
          </a:r>
          <a:r>
            <a:rPr lang="es-EC" sz="1200" dirty="0">
              <a:latin typeface="Calibri" panose="020F0502020204030204" pitchFamily="34" charset="0"/>
              <a:cs typeface="Calibri" panose="020F0502020204030204" pitchFamily="34" charset="0"/>
            </a:rPr>
            <a:t>→ </a:t>
          </a:r>
          <a:r>
            <a:rPr lang="es-EC" sz="1200" dirty="0" err="1"/>
            <a:t>iso</a:t>
          </a:r>
          <a:r>
            <a:rPr lang="es-EC" sz="1200" dirty="0"/>
            <a:t>-calóricas, </a:t>
          </a:r>
          <a:r>
            <a:rPr lang="es-EC" sz="1200" dirty="0" err="1"/>
            <a:t>iso</a:t>
          </a:r>
          <a:r>
            <a:rPr lang="es-EC" sz="1200" dirty="0"/>
            <a:t>-proteicas e </a:t>
          </a:r>
          <a:r>
            <a:rPr lang="es-EC" sz="1200" dirty="0" err="1"/>
            <a:t>iso</a:t>
          </a:r>
          <a:r>
            <a:rPr lang="es-EC" sz="1200" dirty="0"/>
            <a:t>-fosfóricas </a:t>
          </a:r>
          <a:r>
            <a:rPr lang="es-EC" sz="1200" dirty="0">
              <a:latin typeface="Calibri" panose="020F0502020204030204" pitchFamily="34" charset="0"/>
              <a:cs typeface="Calibri" panose="020F0502020204030204" pitchFamily="34" charset="0"/>
            </a:rPr>
            <a:t>→ </a:t>
          </a:r>
          <a:r>
            <a:rPr lang="es-EC" sz="1200" dirty="0"/>
            <a:t>no altero los resultados productivos.</a:t>
          </a:r>
        </a:p>
      </dgm:t>
    </dgm:pt>
    <dgm:pt modelId="{768979D5-4A1B-4648-BAF2-EAB80E3BCEB1}" type="parTrans" cxnId="{CF6E20E2-730E-4F29-9C1B-23867F5CDE1C}">
      <dgm:prSet/>
      <dgm:spPr/>
      <dgm:t>
        <a:bodyPr/>
        <a:lstStyle/>
        <a:p>
          <a:pPr algn="just"/>
          <a:endParaRPr lang="es-EC"/>
        </a:p>
      </dgm:t>
    </dgm:pt>
    <dgm:pt modelId="{014A860F-DD16-4D8C-BC46-6AC4A1E7695E}" type="sibTrans" cxnId="{CF6E20E2-730E-4F29-9C1B-23867F5CDE1C}">
      <dgm:prSet/>
      <dgm:spPr/>
      <dgm:t>
        <a:bodyPr/>
        <a:lstStyle/>
        <a:p>
          <a:pPr algn="just"/>
          <a:endParaRPr lang="es-EC"/>
        </a:p>
      </dgm:t>
    </dgm:pt>
    <dgm:pt modelId="{756AF6EA-4F75-4E75-BCDD-764A698EA942}">
      <dgm:prSet phldrT="[Texto]" custT="1"/>
      <dgm:spPr/>
      <dgm:t>
        <a:bodyPr/>
        <a:lstStyle/>
        <a:p>
          <a:pPr algn="just">
            <a:buFont typeface="Arial" panose="020B0604020202020204" pitchFamily="34" charset="0"/>
            <a:buChar char="•"/>
          </a:pPr>
          <a:r>
            <a:rPr lang="es-EC" sz="1200" dirty="0"/>
            <a:t>Alimento fabricó dos veces durante el período experimental </a:t>
          </a:r>
          <a:r>
            <a:rPr lang="es-EC" sz="1200" dirty="0">
              <a:latin typeface="Calibri" panose="020F0502020204030204" pitchFamily="34" charset="0"/>
              <a:cs typeface="Calibri" panose="020F0502020204030204" pitchFamily="34" charset="0"/>
            </a:rPr>
            <a:t>→ </a:t>
          </a:r>
          <a:r>
            <a:rPr lang="es-EC" sz="1200" dirty="0"/>
            <a:t>mantener alimento fresco </a:t>
          </a:r>
        </a:p>
      </dgm:t>
    </dgm:pt>
    <dgm:pt modelId="{4CC71A79-3CFE-4821-A332-758176EDC863}" type="parTrans" cxnId="{0B5606B3-6E25-4910-B92F-294BFC64536F}">
      <dgm:prSet/>
      <dgm:spPr/>
      <dgm:t>
        <a:bodyPr/>
        <a:lstStyle/>
        <a:p>
          <a:pPr algn="just"/>
          <a:endParaRPr lang="es-EC"/>
        </a:p>
      </dgm:t>
    </dgm:pt>
    <dgm:pt modelId="{8AB366AA-0898-44EB-ABB5-C5286CD4BE45}" type="sibTrans" cxnId="{0B5606B3-6E25-4910-B92F-294BFC64536F}">
      <dgm:prSet/>
      <dgm:spPr/>
      <dgm:t>
        <a:bodyPr/>
        <a:lstStyle/>
        <a:p>
          <a:pPr algn="just"/>
          <a:endParaRPr lang="es-EC"/>
        </a:p>
      </dgm:t>
    </dgm:pt>
    <dgm:pt modelId="{00F5F3D1-8BAD-487B-B0A3-77C457B36854}">
      <dgm:prSet phldrT="[Texto]" custT="1"/>
      <dgm:spPr/>
      <dgm:t>
        <a:bodyPr/>
        <a:lstStyle/>
        <a:p>
          <a:pPr algn="just"/>
          <a:r>
            <a:rPr lang="es-ES" sz="1400" dirty="0"/>
            <a:t>Enviaron muestras de 100 g de maíz, harina de soya, afrecho de arroz, harina de palmiste </a:t>
          </a:r>
          <a:r>
            <a:rPr lang="es-ES" sz="1400" dirty="0">
              <a:latin typeface="Calibri" panose="020F0502020204030204" pitchFamily="34" charset="0"/>
              <a:cs typeface="Calibri" panose="020F0502020204030204" pitchFamily="34" charset="0"/>
            </a:rPr>
            <a:t>→</a:t>
          </a:r>
          <a:r>
            <a:rPr lang="es-ES" sz="1400" dirty="0"/>
            <a:t> análisis de aminoácidos </a:t>
          </a:r>
          <a:r>
            <a:rPr lang="es-ES" sz="1400" dirty="0">
              <a:latin typeface="Calibri" panose="020F0502020204030204" pitchFamily="34" charset="0"/>
              <a:cs typeface="Calibri" panose="020F0502020204030204" pitchFamily="34" charset="0"/>
            </a:rPr>
            <a:t>→ </a:t>
          </a:r>
          <a:r>
            <a:rPr lang="es-ES" sz="1400" dirty="0"/>
            <a:t>AMINONIR </a:t>
          </a:r>
          <a:r>
            <a:rPr lang="es-ES" sz="1400" dirty="0" err="1"/>
            <a:t>Advanced</a:t>
          </a:r>
          <a:r>
            <a:rPr lang="es-ES" sz="1400" dirty="0"/>
            <a:t> de </a:t>
          </a:r>
          <a:r>
            <a:rPr lang="es-ES" sz="1400" dirty="0" err="1"/>
            <a:t>Evonik</a:t>
          </a:r>
          <a:r>
            <a:rPr lang="es-ES" sz="1400" dirty="0"/>
            <a:t> </a:t>
          </a:r>
          <a:r>
            <a:rPr lang="es-ES" sz="1400" dirty="0" err="1"/>
            <a:t>Nutrition</a:t>
          </a:r>
          <a:r>
            <a:rPr lang="es-ES" sz="1400" dirty="0"/>
            <a:t> &amp; </a:t>
          </a:r>
          <a:r>
            <a:rPr lang="es-ES" sz="1400" dirty="0" err="1"/>
            <a:t>Care</a:t>
          </a:r>
          <a:r>
            <a:rPr lang="es-ES" sz="1400" dirty="0"/>
            <a:t>. </a:t>
          </a:r>
          <a:endParaRPr lang="es-EC" sz="1400" dirty="0"/>
        </a:p>
      </dgm:t>
    </dgm:pt>
    <dgm:pt modelId="{34F5B4A0-B773-4544-8129-0C34A8680729}" type="parTrans" cxnId="{7E669D61-1575-4AA4-A822-58A8D5E4AB07}">
      <dgm:prSet/>
      <dgm:spPr/>
      <dgm:t>
        <a:bodyPr/>
        <a:lstStyle/>
        <a:p>
          <a:endParaRPr lang="es-EC"/>
        </a:p>
      </dgm:t>
    </dgm:pt>
    <dgm:pt modelId="{D73CBB2D-8F59-452F-84A2-BEE4076B7A12}" type="sibTrans" cxnId="{7E669D61-1575-4AA4-A822-58A8D5E4AB07}">
      <dgm:prSet/>
      <dgm:spPr/>
      <dgm:t>
        <a:bodyPr/>
        <a:lstStyle/>
        <a:p>
          <a:endParaRPr lang="es-EC"/>
        </a:p>
      </dgm:t>
    </dgm:pt>
    <dgm:pt modelId="{3D5F316F-9DD5-408C-AA47-AFE6F501D90D}">
      <dgm:prSet custT="1"/>
      <dgm:spPr/>
      <dgm:t>
        <a:bodyPr/>
        <a:lstStyle/>
        <a:p>
          <a:pPr algn="just"/>
          <a:r>
            <a:rPr lang="es-ES" sz="1400" dirty="0"/>
            <a:t>Después de la fabricación de alimento, se tomaron muestras de 200 g de las dietas experimentales para análisis de aminoácidos, AGA y determinación de proximales. </a:t>
          </a:r>
          <a:endParaRPr lang="es-EC" sz="1400" dirty="0"/>
        </a:p>
      </dgm:t>
    </dgm:pt>
    <dgm:pt modelId="{CAF9F870-83E4-491E-B834-BE8B841DFF91}" type="parTrans" cxnId="{38DA5E21-88D2-461E-9B16-6F85D1D151B7}">
      <dgm:prSet/>
      <dgm:spPr/>
      <dgm:t>
        <a:bodyPr/>
        <a:lstStyle/>
        <a:p>
          <a:endParaRPr lang="es-EC"/>
        </a:p>
      </dgm:t>
    </dgm:pt>
    <dgm:pt modelId="{52F06001-7C63-47FE-AB2C-AD8A6F2D833D}" type="sibTrans" cxnId="{38DA5E21-88D2-461E-9B16-6F85D1D151B7}">
      <dgm:prSet/>
      <dgm:spPr/>
      <dgm:t>
        <a:bodyPr/>
        <a:lstStyle/>
        <a:p>
          <a:endParaRPr lang="es-EC"/>
        </a:p>
      </dgm:t>
    </dgm:pt>
    <dgm:pt modelId="{C315E4ED-AA14-442D-A9E6-CDDD5E81B6FA}" type="pres">
      <dgm:prSet presAssocID="{D3E1AAA4-5345-432F-B568-C22D7C489FA9}" presName="linearFlow" presStyleCnt="0">
        <dgm:presLayoutVars>
          <dgm:resizeHandles val="exact"/>
        </dgm:presLayoutVars>
      </dgm:prSet>
      <dgm:spPr/>
    </dgm:pt>
    <dgm:pt modelId="{DC48FA96-855B-4565-A530-6CE153D71DE1}" type="pres">
      <dgm:prSet presAssocID="{FF379674-A3BA-4B8B-AB5E-AF3612779816}" presName="node" presStyleLbl="node1" presStyleIdx="0" presStyleCnt="5" custScaleX="137682" custScaleY="209666" custLinFactNeighborX="-68841" custLinFactNeighborY="17647">
        <dgm:presLayoutVars>
          <dgm:bulletEnabled val="1"/>
        </dgm:presLayoutVars>
      </dgm:prSet>
      <dgm:spPr/>
      <dgm:t>
        <a:bodyPr/>
        <a:lstStyle/>
        <a:p>
          <a:endParaRPr lang="es-ES"/>
        </a:p>
      </dgm:t>
    </dgm:pt>
    <dgm:pt modelId="{A555C802-E3A1-41E1-97F0-0D2C8C8B2A61}" type="pres">
      <dgm:prSet presAssocID="{7FE13497-28C5-4889-8DB6-5A464A780E59}" presName="sibTrans" presStyleLbl="sibTrans2D1" presStyleIdx="0" presStyleCnt="4"/>
      <dgm:spPr/>
      <dgm:t>
        <a:bodyPr/>
        <a:lstStyle/>
        <a:p>
          <a:endParaRPr lang="es-ES"/>
        </a:p>
      </dgm:t>
    </dgm:pt>
    <dgm:pt modelId="{9A0B0BD3-FAF8-4B2B-B638-73D6236F45BF}" type="pres">
      <dgm:prSet presAssocID="{7FE13497-28C5-4889-8DB6-5A464A780E59}" presName="connectorText" presStyleLbl="sibTrans2D1" presStyleIdx="0" presStyleCnt="4"/>
      <dgm:spPr/>
      <dgm:t>
        <a:bodyPr/>
        <a:lstStyle/>
        <a:p>
          <a:endParaRPr lang="es-ES"/>
        </a:p>
      </dgm:t>
    </dgm:pt>
    <dgm:pt modelId="{F403FAF2-31B7-4AAD-8589-033D839F5625}" type="pres">
      <dgm:prSet presAssocID="{890CA737-1ED4-4924-863E-A581827EF006}" presName="node" presStyleLbl="node1" presStyleIdx="1" presStyleCnt="5" custScaleX="122655" custLinFactNeighborX="54611" custLinFactNeighborY="-48696">
        <dgm:presLayoutVars>
          <dgm:bulletEnabled val="1"/>
        </dgm:presLayoutVars>
      </dgm:prSet>
      <dgm:spPr/>
      <dgm:t>
        <a:bodyPr/>
        <a:lstStyle/>
        <a:p>
          <a:endParaRPr lang="es-ES"/>
        </a:p>
      </dgm:t>
    </dgm:pt>
    <dgm:pt modelId="{D93DF20E-9EA2-4EA3-8717-015C0CBBCBC3}" type="pres">
      <dgm:prSet presAssocID="{014A860F-DD16-4D8C-BC46-6AC4A1E7695E}" presName="sibTrans" presStyleLbl="sibTrans2D1" presStyleIdx="1" presStyleCnt="4"/>
      <dgm:spPr/>
      <dgm:t>
        <a:bodyPr/>
        <a:lstStyle/>
        <a:p>
          <a:endParaRPr lang="es-ES"/>
        </a:p>
      </dgm:t>
    </dgm:pt>
    <dgm:pt modelId="{905F369E-52CF-412D-854A-E4CD931196C5}" type="pres">
      <dgm:prSet presAssocID="{014A860F-DD16-4D8C-BC46-6AC4A1E7695E}" presName="connectorText" presStyleLbl="sibTrans2D1" presStyleIdx="1" presStyleCnt="4"/>
      <dgm:spPr/>
      <dgm:t>
        <a:bodyPr/>
        <a:lstStyle/>
        <a:p>
          <a:endParaRPr lang="es-ES"/>
        </a:p>
      </dgm:t>
    </dgm:pt>
    <dgm:pt modelId="{33913D95-A485-4504-A559-616A3FFBF610}" type="pres">
      <dgm:prSet presAssocID="{756AF6EA-4F75-4E75-BCDD-764A698EA942}" presName="node" presStyleLbl="node1" presStyleIdx="2" presStyleCnt="5" custScaleX="116199" custLinFactNeighborX="-68841" custLinFactNeighborY="-48967">
        <dgm:presLayoutVars>
          <dgm:bulletEnabled val="1"/>
        </dgm:presLayoutVars>
      </dgm:prSet>
      <dgm:spPr/>
      <dgm:t>
        <a:bodyPr/>
        <a:lstStyle/>
        <a:p>
          <a:endParaRPr lang="es-ES"/>
        </a:p>
      </dgm:t>
    </dgm:pt>
    <dgm:pt modelId="{D78B9FF8-D732-4C16-A786-2E2D5B0F0399}" type="pres">
      <dgm:prSet presAssocID="{8AB366AA-0898-44EB-ABB5-C5286CD4BE45}" presName="sibTrans" presStyleLbl="sibTrans2D1" presStyleIdx="2" presStyleCnt="4"/>
      <dgm:spPr/>
      <dgm:t>
        <a:bodyPr/>
        <a:lstStyle/>
        <a:p>
          <a:endParaRPr lang="es-ES"/>
        </a:p>
      </dgm:t>
    </dgm:pt>
    <dgm:pt modelId="{E0634CC7-A3D5-42FA-99EE-93731B2DF1D5}" type="pres">
      <dgm:prSet presAssocID="{8AB366AA-0898-44EB-ABB5-C5286CD4BE45}" presName="connectorText" presStyleLbl="sibTrans2D1" presStyleIdx="2" presStyleCnt="4"/>
      <dgm:spPr/>
      <dgm:t>
        <a:bodyPr/>
        <a:lstStyle/>
        <a:p>
          <a:endParaRPr lang="es-ES"/>
        </a:p>
      </dgm:t>
    </dgm:pt>
    <dgm:pt modelId="{27C5E39B-C29D-4A8E-99B7-0D41CC627FC5}" type="pres">
      <dgm:prSet presAssocID="{00F5F3D1-8BAD-487B-B0A3-77C457B36854}" presName="node" presStyleLbl="node1" presStyleIdx="3" presStyleCnt="5" custScaleX="149056" custScaleY="190090" custLinFactNeighborX="85553" custLinFactNeighborY="-30183">
        <dgm:presLayoutVars>
          <dgm:bulletEnabled val="1"/>
        </dgm:presLayoutVars>
      </dgm:prSet>
      <dgm:spPr/>
      <dgm:t>
        <a:bodyPr/>
        <a:lstStyle/>
        <a:p>
          <a:endParaRPr lang="es-ES"/>
        </a:p>
      </dgm:t>
    </dgm:pt>
    <dgm:pt modelId="{AF7C8B44-0A1F-492B-B55A-69041BAB6E69}" type="pres">
      <dgm:prSet presAssocID="{D73CBB2D-8F59-452F-84A2-BEE4076B7A12}" presName="sibTrans" presStyleLbl="sibTrans2D1" presStyleIdx="3" presStyleCnt="4"/>
      <dgm:spPr/>
      <dgm:t>
        <a:bodyPr/>
        <a:lstStyle/>
        <a:p>
          <a:endParaRPr lang="es-ES"/>
        </a:p>
      </dgm:t>
    </dgm:pt>
    <dgm:pt modelId="{D42E5636-1B6E-4AF0-A1BE-E86D100EE7DD}" type="pres">
      <dgm:prSet presAssocID="{D73CBB2D-8F59-452F-84A2-BEE4076B7A12}" presName="connectorText" presStyleLbl="sibTrans2D1" presStyleIdx="3" presStyleCnt="4"/>
      <dgm:spPr/>
      <dgm:t>
        <a:bodyPr/>
        <a:lstStyle/>
        <a:p>
          <a:endParaRPr lang="es-ES"/>
        </a:p>
      </dgm:t>
    </dgm:pt>
    <dgm:pt modelId="{472B0843-B708-4B20-8B90-794D0EE7589E}" type="pres">
      <dgm:prSet presAssocID="{3D5F316F-9DD5-408C-AA47-AFE6F501D90D}" presName="node" presStyleLbl="node1" presStyleIdx="4" presStyleCnt="5" custScaleX="176050" custScaleY="169676" custLinFactNeighborX="-93700" custLinFactNeighborY="23346">
        <dgm:presLayoutVars>
          <dgm:bulletEnabled val="1"/>
        </dgm:presLayoutVars>
      </dgm:prSet>
      <dgm:spPr/>
      <dgm:t>
        <a:bodyPr/>
        <a:lstStyle/>
        <a:p>
          <a:endParaRPr lang="es-ES"/>
        </a:p>
      </dgm:t>
    </dgm:pt>
  </dgm:ptLst>
  <dgm:cxnLst>
    <dgm:cxn modelId="{7E669D61-1575-4AA4-A822-58A8D5E4AB07}" srcId="{D3E1AAA4-5345-432F-B568-C22D7C489FA9}" destId="{00F5F3D1-8BAD-487B-B0A3-77C457B36854}" srcOrd="3" destOrd="0" parTransId="{34F5B4A0-B773-4544-8129-0C34A8680729}" sibTransId="{D73CBB2D-8F59-452F-84A2-BEE4076B7A12}"/>
    <dgm:cxn modelId="{E0C02396-EE34-4367-8D55-8F52155B65BE}" srcId="{D3E1AAA4-5345-432F-B568-C22D7C489FA9}" destId="{FF379674-A3BA-4B8B-AB5E-AF3612779816}" srcOrd="0" destOrd="0" parTransId="{A45AEF70-3859-49A1-AB2E-E692141AF60B}" sibTransId="{7FE13497-28C5-4889-8DB6-5A464A780E59}"/>
    <dgm:cxn modelId="{76E8176E-1DB6-43AC-8A84-9D7038A8A978}" type="presOf" srcId="{3D5F316F-9DD5-408C-AA47-AFE6F501D90D}" destId="{472B0843-B708-4B20-8B90-794D0EE7589E}" srcOrd="0" destOrd="0" presId="urn:microsoft.com/office/officeart/2005/8/layout/process2"/>
    <dgm:cxn modelId="{003CD0B9-72DF-4154-9C82-7482B27640F8}" type="presOf" srcId="{8AB366AA-0898-44EB-ABB5-C5286CD4BE45}" destId="{D78B9FF8-D732-4C16-A786-2E2D5B0F0399}" srcOrd="0" destOrd="0" presId="urn:microsoft.com/office/officeart/2005/8/layout/process2"/>
    <dgm:cxn modelId="{38DA5E21-88D2-461E-9B16-6F85D1D151B7}" srcId="{D3E1AAA4-5345-432F-B568-C22D7C489FA9}" destId="{3D5F316F-9DD5-408C-AA47-AFE6F501D90D}" srcOrd="4" destOrd="0" parTransId="{CAF9F870-83E4-491E-B834-BE8B841DFF91}" sibTransId="{52F06001-7C63-47FE-AB2C-AD8A6F2D833D}"/>
    <dgm:cxn modelId="{88F5F389-4CB0-4505-80D6-54D3D587615F}" type="presOf" srcId="{D73CBB2D-8F59-452F-84A2-BEE4076B7A12}" destId="{D42E5636-1B6E-4AF0-A1BE-E86D100EE7DD}" srcOrd="1" destOrd="0" presId="urn:microsoft.com/office/officeart/2005/8/layout/process2"/>
    <dgm:cxn modelId="{B2BFE591-9137-4EC7-85C1-C0E7C79DFE7E}" type="presOf" srcId="{890CA737-1ED4-4924-863E-A581827EF006}" destId="{F403FAF2-31B7-4AAD-8589-033D839F5625}" srcOrd="0" destOrd="0" presId="urn:microsoft.com/office/officeart/2005/8/layout/process2"/>
    <dgm:cxn modelId="{CCC1AD95-EE2B-4AAB-8F50-1B823B549C9A}" type="presOf" srcId="{8AB366AA-0898-44EB-ABB5-C5286CD4BE45}" destId="{E0634CC7-A3D5-42FA-99EE-93731B2DF1D5}" srcOrd="1" destOrd="0" presId="urn:microsoft.com/office/officeart/2005/8/layout/process2"/>
    <dgm:cxn modelId="{D274F22B-5B60-4723-9D49-275762AA771C}" type="presOf" srcId="{FF379674-A3BA-4B8B-AB5E-AF3612779816}" destId="{DC48FA96-855B-4565-A530-6CE153D71DE1}" srcOrd="0" destOrd="0" presId="urn:microsoft.com/office/officeart/2005/8/layout/process2"/>
    <dgm:cxn modelId="{585D3D2C-C404-405F-83BB-528C852950DB}" type="presOf" srcId="{014A860F-DD16-4D8C-BC46-6AC4A1E7695E}" destId="{905F369E-52CF-412D-854A-E4CD931196C5}" srcOrd="1" destOrd="0" presId="urn:microsoft.com/office/officeart/2005/8/layout/process2"/>
    <dgm:cxn modelId="{CF6E20E2-730E-4F29-9C1B-23867F5CDE1C}" srcId="{D3E1AAA4-5345-432F-B568-C22D7C489FA9}" destId="{890CA737-1ED4-4924-863E-A581827EF006}" srcOrd="1" destOrd="0" parTransId="{768979D5-4A1B-4648-BAF2-EAB80E3BCEB1}" sibTransId="{014A860F-DD16-4D8C-BC46-6AC4A1E7695E}"/>
    <dgm:cxn modelId="{8FC1D588-4E8E-44DE-874B-6C95C174DE98}" type="presOf" srcId="{7FE13497-28C5-4889-8DB6-5A464A780E59}" destId="{A555C802-E3A1-41E1-97F0-0D2C8C8B2A61}" srcOrd="0" destOrd="0" presId="urn:microsoft.com/office/officeart/2005/8/layout/process2"/>
    <dgm:cxn modelId="{4B117139-033A-42E7-8646-D4347E9EEF28}" type="presOf" srcId="{D3E1AAA4-5345-432F-B568-C22D7C489FA9}" destId="{C315E4ED-AA14-442D-A9E6-CDDD5E81B6FA}" srcOrd="0" destOrd="0" presId="urn:microsoft.com/office/officeart/2005/8/layout/process2"/>
    <dgm:cxn modelId="{EEA49DAF-B4DE-44BA-866F-166517A06DB6}" type="presOf" srcId="{00F5F3D1-8BAD-487B-B0A3-77C457B36854}" destId="{27C5E39B-C29D-4A8E-99B7-0D41CC627FC5}" srcOrd="0" destOrd="0" presId="urn:microsoft.com/office/officeart/2005/8/layout/process2"/>
    <dgm:cxn modelId="{0B5606B3-6E25-4910-B92F-294BFC64536F}" srcId="{D3E1AAA4-5345-432F-B568-C22D7C489FA9}" destId="{756AF6EA-4F75-4E75-BCDD-764A698EA942}" srcOrd="2" destOrd="0" parTransId="{4CC71A79-3CFE-4821-A332-758176EDC863}" sibTransId="{8AB366AA-0898-44EB-ABB5-C5286CD4BE45}"/>
    <dgm:cxn modelId="{E55F30A8-8176-45F5-9057-13C97EEE6ECE}" type="presOf" srcId="{D73CBB2D-8F59-452F-84A2-BEE4076B7A12}" destId="{AF7C8B44-0A1F-492B-B55A-69041BAB6E69}" srcOrd="0" destOrd="0" presId="urn:microsoft.com/office/officeart/2005/8/layout/process2"/>
    <dgm:cxn modelId="{8612AA03-F145-4B4E-A0DA-7791086A4AF4}" type="presOf" srcId="{756AF6EA-4F75-4E75-BCDD-764A698EA942}" destId="{33913D95-A485-4504-A559-616A3FFBF610}" srcOrd="0" destOrd="0" presId="urn:microsoft.com/office/officeart/2005/8/layout/process2"/>
    <dgm:cxn modelId="{FA37204E-F27C-4396-8F05-EF86E0040B8E}" type="presOf" srcId="{014A860F-DD16-4D8C-BC46-6AC4A1E7695E}" destId="{D93DF20E-9EA2-4EA3-8717-015C0CBBCBC3}" srcOrd="0" destOrd="0" presId="urn:microsoft.com/office/officeart/2005/8/layout/process2"/>
    <dgm:cxn modelId="{48D13E79-F068-46EF-8B8F-C4C3288FF9B7}" type="presOf" srcId="{7FE13497-28C5-4889-8DB6-5A464A780E59}" destId="{9A0B0BD3-FAF8-4B2B-B638-73D6236F45BF}" srcOrd="1" destOrd="0" presId="urn:microsoft.com/office/officeart/2005/8/layout/process2"/>
    <dgm:cxn modelId="{A3534A09-BE3D-4BC4-85AF-4454C17DDA30}" type="presParOf" srcId="{C315E4ED-AA14-442D-A9E6-CDDD5E81B6FA}" destId="{DC48FA96-855B-4565-A530-6CE153D71DE1}" srcOrd="0" destOrd="0" presId="urn:microsoft.com/office/officeart/2005/8/layout/process2"/>
    <dgm:cxn modelId="{FD51A04C-2EC4-4713-9249-83EF038886E4}" type="presParOf" srcId="{C315E4ED-AA14-442D-A9E6-CDDD5E81B6FA}" destId="{A555C802-E3A1-41E1-97F0-0D2C8C8B2A61}" srcOrd="1" destOrd="0" presId="urn:microsoft.com/office/officeart/2005/8/layout/process2"/>
    <dgm:cxn modelId="{5D3E6562-1769-4182-A6F1-85BE3651D9EF}" type="presParOf" srcId="{A555C802-E3A1-41E1-97F0-0D2C8C8B2A61}" destId="{9A0B0BD3-FAF8-4B2B-B638-73D6236F45BF}" srcOrd="0" destOrd="0" presId="urn:microsoft.com/office/officeart/2005/8/layout/process2"/>
    <dgm:cxn modelId="{4EA54A79-F979-4D49-A50E-E622D0FAD2BB}" type="presParOf" srcId="{C315E4ED-AA14-442D-A9E6-CDDD5E81B6FA}" destId="{F403FAF2-31B7-4AAD-8589-033D839F5625}" srcOrd="2" destOrd="0" presId="urn:microsoft.com/office/officeart/2005/8/layout/process2"/>
    <dgm:cxn modelId="{DE30B7BB-4880-4B7D-90F4-5030D09F1D3F}" type="presParOf" srcId="{C315E4ED-AA14-442D-A9E6-CDDD5E81B6FA}" destId="{D93DF20E-9EA2-4EA3-8717-015C0CBBCBC3}" srcOrd="3" destOrd="0" presId="urn:microsoft.com/office/officeart/2005/8/layout/process2"/>
    <dgm:cxn modelId="{815B7F47-0117-4DB9-BEAB-D3A99FE90973}" type="presParOf" srcId="{D93DF20E-9EA2-4EA3-8717-015C0CBBCBC3}" destId="{905F369E-52CF-412D-854A-E4CD931196C5}" srcOrd="0" destOrd="0" presId="urn:microsoft.com/office/officeart/2005/8/layout/process2"/>
    <dgm:cxn modelId="{5EB0CAA3-145C-496A-80F7-612603425586}" type="presParOf" srcId="{C315E4ED-AA14-442D-A9E6-CDDD5E81B6FA}" destId="{33913D95-A485-4504-A559-616A3FFBF610}" srcOrd="4" destOrd="0" presId="urn:microsoft.com/office/officeart/2005/8/layout/process2"/>
    <dgm:cxn modelId="{D67B55E9-6955-4CDA-8383-5AACB1C19D62}" type="presParOf" srcId="{C315E4ED-AA14-442D-A9E6-CDDD5E81B6FA}" destId="{D78B9FF8-D732-4C16-A786-2E2D5B0F0399}" srcOrd="5" destOrd="0" presId="urn:microsoft.com/office/officeart/2005/8/layout/process2"/>
    <dgm:cxn modelId="{0FF67A23-7ABE-4E62-90A5-2C7CBB3D1F78}" type="presParOf" srcId="{D78B9FF8-D732-4C16-A786-2E2D5B0F0399}" destId="{E0634CC7-A3D5-42FA-99EE-93731B2DF1D5}" srcOrd="0" destOrd="0" presId="urn:microsoft.com/office/officeart/2005/8/layout/process2"/>
    <dgm:cxn modelId="{3EF449AC-372B-4868-8761-553E25A15006}" type="presParOf" srcId="{C315E4ED-AA14-442D-A9E6-CDDD5E81B6FA}" destId="{27C5E39B-C29D-4A8E-99B7-0D41CC627FC5}" srcOrd="6" destOrd="0" presId="urn:microsoft.com/office/officeart/2005/8/layout/process2"/>
    <dgm:cxn modelId="{A4F9F51D-E587-4716-ABC4-A1458A5633A1}" type="presParOf" srcId="{C315E4ED-AA14-442D-A9E6-CDDD5E81B6FA}" destId="{AF7C8B44-0A1F-492B-B55A-69041BAB6E69}" srcOrd="7" destOrd="0" presId="urn:microsoft.com/office/officeart/2005/8/layout/process2"/>
    <dgm:cxn modelId="{0CF4D0FB-AB19-4B25-8EDD-B2CBC4E71E0C}" type="presParOf" srcId="{AF7C8B44-0A1F-492B-B55A-69041BAB6E69}" destId="{D42E5636-1B6E-4AF0-A1BE-E86D100EE7DD}" srcOrd="0" destOrd="0" presId="urn:microsoft.com/office/officeart/2005/8/layout/process2"/>
    <dgm:cxn modelId="{B8A64B13-36F9-4F47-9FBC-6E4B5808C64B}" type="presParOf" srcId="{C315E4ED-AA14-442D-A9E6-CDDD5E81B6FA}" destId="{472B0843-B708-4B20-8B90-794D0EE7589E}" srcOrd="8"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2E4A9B0-0DB0-4A30-82B4-315A2091C035}" type="doc">
      <dgm:prSet loTypeId="urn:microsoft.com/office/officeart/2005/8/layout/bProcess4" loCatId="process" qsTypeId="urn:microsoft.com/office/officeart/2005/8/quickstyle/simple3" qsCatId="simple" csTypeId="urn:microsoft.com/office/officeart/2005/8/colors/accent2_1" csCatId="accent2" phldr="1"/>
      <dgm:spPr/>
      <dgm:t>
        <a:bodyPr/>
        <a:lstStyle/>
        <a:p>
          <a:endParaRPr lang="es-EC"/>
        </a:p>
      </dgm:t>
    </dgm:pt>
    <dgm:pt modelId="{A702C757-8442-4E57-A892-9A108B9EA4E5}">
      <dgm:prSet phldrT="[Texto]" custT="1"/>
      <dgm:spPr/>
      <dgm:t>
        <a:bodyPr/>
        <a:lstStyle/>
        <a:p>
          <a:pPr algn="just"/>
          <a:r>
            <a:rPr lang="es-EC" sz="1800" dirty="0"/>
            <a:t>15 huevos / tratamiento</a:t>
          </a:r>
        </a:p>
      </dgm:t>
    </dgm:pt>
    <dgm:pt modelId="{ED6BDC37-32E1-4270-B1B2-C0078B24C959}" type="parTrans" cxnId="{3337A7A4-E6F2-436B-AA32-A7E8026B7AB9}">
      <dgm:prSet/>
      <dgm:spPr/>
      <dgm:t>
        <a:bodyPr/>
        <a:lstStyle/>
        <a:p>
          <a:endParaRPr lang="es-EC"/>
        </a:p>
      </dgm:t>
    </dgm:pt>
    <dgm:pt modelId="{D4C83AFA-6B0B-4142-9662-EA19E189DFD8}" type="sibTrans" cxnId="{3337A7A4-E6F2-436B-AA32-A7E8026B7AB9}">
      <dgm:prSet/>
      <dgm:spPr/>
      <dgm:t>
        <a:bodyPr/>
        <a:lstStyle/>
        <a:p>
          <a:endParaRPr lang="es-EC"/>
        </a:p>
      </dgm:t>
    </dgm:pt>
    <dgm:pt modelId="{890C1E31-4C3F-46BA-A287-0D7F36A7F59A}">
      <dgm:prSet phldrT="[Texto]" custT="1"/>
      <dgm:spPr/>
      <dgm:t>
        <a:bodyPr/>
        <a:lstStyle/>
        <a:p>
          <a:r>
            <a:rPr lang="es-EC" sz="1600" dirty="0"/>
            <a:t>Analizador de huevos DET NABBEL 6000 </a:t>
          </a:r>
          <a:r>
            <a:rPr lang="es-EC" sz="1600" dirty="0">
              <a:latin typeface="Calibri" panose="020F0502020204030204" pitchFamily="34" charset="0"/>
              <a:cs typeface="Calibri" panose="020F0502020204030204" pitchFamily="34" charset="0"/>
            </a:rPr>
            <a:t>→ Evaluación de la calidad del huevo</a:t>
          </a:r>
          <a:endParaRPr lang="es-EC" sz="1600" dirty="0"/>
        </a:p>
      </dgm:t>
    </dgm:pt>
    <dgm:pt modelId="{C142E811-2EB6-4F2B-A1FF-CA18C65BFA57}" type="sibTrans" cxnId="{2981FB9A-7DD2-4049-9DF6-C07EB6E141AB}">
      <dgm:prSet/>
      <dgm:spPr/>
      <dgm:t>
        <a:bodyPr/>
        <a:lstStyle/>
        <a:p>
          <a:endParaRPr lang="es-EC"/>
        </a:p>
      </dgm:t>
    </dgm:pt>
    <dgm:pt modelId="{FF3173A6-1231-4A5D-916E-BF659BE0F251}" type="parTrans" cxnId="{2981FB9A-7DD2-4049-9DF6-C07EB6E141AB}">
      <dgm:prSet/>
      <dgm:spPr/>
      <dgm:t>
        <a:bodyPr/>
        <a:lstStyle/>
        <a:p>
          <a:endParaRPr lang="es-EC"/>
        </a:p>
      </dgm:t>
    </dgm:pt>
    <dgm:pt modelId="{A181204A-CF41-45DE-987E-2611106FBCD5}">
      <dgm:prSet phldrT="[Texto]" custT="1"/>
      <dgm:spPr/>
      <dgm:t>
        <a:bodyPr/>
        <a:lstStyle/>
        <a:p>
          <a:r>
            <a:rPr lang="es-EC" sz="1600"/>
            <a:t>Antes y Después del proceso de muda </a:t>
          </a:r>
          <a:endParaRPr lang="es-EC" sz="1600" dirty="0"/>
        </a:p>
      </dgm:t>
    </dgm:pt>
    <dgm:pt modelId="{2B0C9E9F-8814-49F8-A20C-FA72FAC4C690}" type="parTrans" cxnId="{F1D0761C-2895-4D7C-9D1F-945C905131EC}">
      <dgm:prSet/>
      <dgm:spPr/>
      <dgm:t>
        <a:bodyPr/>
        <a:lstStyle/>
        <a:p>
          <a:endParaRPr lang="es-EC"/>
        </a:p>
      </dgm:t>
    </dgm:pt>
    <dgm:pt modelId="{8D037B98-637C-4D80-B2E7-24089BD5293C}" type="sibTrans" cxnId="{F1D0761C-2895-4D7C-9D1F-945C905131EC}">
      <dgm:prSet/>
      <dgm:spPr/>
      <dgm:t>
        <a:bodyPr/>
        <a:lstStyle/>
        <a:p>
          <a:endParaRPr lang="es-EC"/>
        </a:p>
      </dgm:t>
    </dgm:pt>
    <dgm:pt modelId="{48A8945E-7E63-46B7-B8DA-76AF4439358B}" type="pres">
      <dgm:prSet presAssocID="{32E4A9B0-0DB0-4A30-82B4-315A2091C035}" presName="Name0" presStyleCnt="0">
        <dgm:presLayoutVars>
          <dgm:dir/>
          <dgm:resizeHandles/>
        </dgm:presLayoutVars>
      </dgm:prSet>
      <dgm:spPr/>
      <dgm:t>
        <a:bodyPr/>
        <a:lstStyle/>
        <a:p>
          <a:endParaRPr lang="es-ES"/>
        </a:p>
      </dgm:t>
    </dgm:pt>
    <dgm:pt modelId="{2BA02D9E-7EA8-4092-9C55-C7C72E58F20B}" type="pres">
      <dgm:prSet presAssocID="{890C1E31-4C3F-46BA-A287-0D7F36A7F59A}" presName="compNode" presStyleCnt="0"/>
      <dgm:spPr/>
    </dgm:pt>
    <dgm:pt modelId="{FBFE3863-4D3A-46C7-B0BE-2B89FD6DC3F7}" type="pres">
      <dgm:prSet presAssocID="{890C1E31-4C3F-46BA-A287-0D7F36A7F59A}" presName="dummyConnPt" presStyleCnt="0"/>
      <dgm:spPr/>
    </dgm:pt>
    <dgm:pt modelId="{91922E80-4E3F-47A1-88BA-43E561CD8580}" type="pres">
      <dgm:prSet presAssocID="{890C1E31-4C3F-46BA-A287-0D7F36A7F59A}" presName="node" presStyleLbl="node1" presStyleIdx="0" presStyleCnt="3" custScaleX="408619" custScaleY="284888" custLinFactY="-165452" custLinFactNeighborX="18963" custLinFactNeighborY="-200000">
        <dgm:presLayoutVars>
          <dgm:bulletEnabled val="1"/>
        </dgm:presLayoutVars>
      </dgm:prSet>
      <dgm:spPr/>
      <dgm:t>
        <a:bodyPr/>
        <a:lstStyle/>
        <a:p>
          <a:endParaRPr lang="es-ES"/>
        </a:p>
      </dgm:t>
    </dgm:pt>
    <dgm:pt modelId="{9CE5C1D1-7AEB-49E2-8BFA-D6EAE58C7CBC}" type="pres">
      <dgm:prSet presAssocID="{C142E811-2EB6-4F2B-A1FF-CA18C65BFA57}" presName="sibTrans" presStyleLbl="bgSibTrans2D1" presStyleIdx="0" presStyleCnt="2"/>
      <dgm:spPr/>
      <dgm:t>
        <a:bodyPr/>
        <a:lstStyle/>
        <a:p>
          <a:endParaRPr lang="es-ES"/>
        </a:p>
      </dgm:t>
    </dgm:pt>
    <dgm:pt modelId="{3B375A07-4EAF-4FFC-85B4-E49E00E3FAC9}" type="pres">
      <dgm:prSet presAssocID="{A181204A-CF41-45DE-987E-2611106FBCD5}" presName="compNode" presStyleCnt="0"/>
      <dgm:spPr/>
    </dgm:pt>
    <dgm:pt modelId="{72307211-F027-4660-8339-CE2EBFA4AA10}" type="pres">
      <dgm:prSet presAssocID="{A181204A-CF41-45DE-987E-2611106FBCD5}" presName="dummyConnPt" presStyleCnt="0"/>
      <dgm:spPr/>
    </dgm:pt>
    <dgm:pt modelId="{A2DA34E2-2BDF-4CE9-96E7-34851E4AAD5B}" type="pres">
      <dgm:prSet presAssocID="{A181204A-CF41-45DE-987E-2611106FBCD5}" presName="node" presStyleLbl="node1" presStyleIdx="1" presStyleCnt="3" custScaleX="316917" custScaleY="175760" custLinFactNeighborX="47106" custLinFactNeighborY="-75602">
        <dgm:presLayoutVars>
          <dgm:bulletEnabled val="1"/>
        </dgm:presLayoutVars>
      </dgm:prSet>
      <dgm:spPr/>
      <dgm:t>
        <a:bodyPr/>
        <a:lstStyle/>
        <a:p>
          <a:endParaRPr lang="es-ES"/>
        </a:p>
      </dgm:t>
    </dgm:pt>
    <dgm:pt modelId="{A15E286C-5AA3-4DEE-BE48-6FDBAFE682B8}" type="pres">
      <dgm:prSet presAssocID="{8D037B98-637C-4D80-B2E7-24089BD5293C}" presName="sibTrans" presStyleLbl="bgSibTrans2D1" presStyleIdx="1" presStyleCnt="2"/>
      <dgm:spPr/>
      <dgm:t>
        <a:bodyPr/>
        <a:lstStyle/>
        <a:p>
          <a:endParaRPr lang="es-ES"/>
        </a:p>
      </dgm:t>
    </dgm:pt>
    <dgm:pt modelId="{060FDE2A-006D-46E2-B3C3-59F4E3F06C94}" type="pres">
      <dgm:prSet presAssocID="{A702C757-8442-4E57-A892-9A108B9EA4E5}" presName="compNode" presStyleCnt="0"/>
      <dgm:spPr/>
    </dgm:pt>
    <dgm:pt modelId="{DFBFF2D1-9707-4020-908A-105925E24CE3}" type="pres">
      <dgm:prSet presAssocID="{A702C757-8442-4E57-A892-9A108B9EA4E5}" presName="dummyConnPt" presStyleCnt="0"/>
      <dgm:spPr/>
    </dgm:pt>
    <dgm:pt modelId="{DAEA9F12-C9C6-44D3-9285-F97506A7163C}" type="pres">
      <dgm:prSet presAssocID="{A702C757-8442-4E57-A892-9A108B9EA4E5}" presName="node" presStyleLbl="node1" presStyleIdx="2" presStyleCnt="3" custScaleX="424373" custScaleY="144763" custLinFactX="-200000" custLinFactY="200000" custLinFactNeighborX="-216910" custLinFactNeighborY="207323">
        <dgm:presLayoutVars>
          <dgm:bulletEnabled val="1"/>
        </dgm:presLayoutVars>
      </dgm:prSet>
      <dgm:spPr/>
      <dgm:t>
        <a:bodyPr/>
        <a:lstStyle/>
        <a:p>
          <a:endParaRPr lang="es-ES"/>
        </a:p>
      </dgm:t>
    </dgm:pt>
  </dgm:ptLst>
  <dgm:cxnLst>
    <dgm:cxn modelId="{5E351675-74F7-4506-BEEF-A7648F9AC4E8}" type="presOf" srcId="{8D037B98-637C-4D80-B2E7-24089BD5293C}" destId="{A15E286C-5AA3-4DEE-BE48-6FDBAFE682B8}" srcOrd="0" destOrd="0" presId="urn:microsoft.com/office/officeart/2005/8/layout/bProcess4"/>
    <dgm:cxn modelId="{6090F024-0F64-4750-995D-B24CFA83424F}" type="presOf" srcId="{C142E811-2EB6-4F2B-A1FF-CA18C65BFA57}" destId="{9CE5C1D1-7AEB-49E2-8BFA-D6EAE58C7CBC}" srcOrd="0" destOrd="0" presId="urn:microsoft.com/office/officeart/2005/8/layout/bProcess4"/>
    <dgm:cxn modelId="{2981FB9A-7DD2-4049-9DF6-C07EB6E141AB}" srcId="{32E4A9B0-0DB0-4A30-82B4-315A2091C035}" destId="{890C1E31-4C3F-46BA-A287-0D7F36A7F59A}" srcOrd="0" destOrd="0" parTransId="{FF3173A6-1231-4A5D-916E-BF659BE0F251}" sibTransId="{C142E811-2EB6-4F2B-A1FF-CA18C65BFA57}"/>
    <dgm:cxn modelId="{B168B561-58CC-430B-8F18-F0E5F7BD48CB}" type="presOf" srcId="{32E4A9B0-0DB0-4A30-82B4-315A2091C035}" destId="{48A8945E-7E63-46B7-B8DA-76AF4439358B}" srcOrd="0" destOrd="0" presId="urn:microsoft.com/office/officeart/2005/8/layout/bProcess4"/>
    <dgm:cxn modelId="{0DCA22FB-AD57-4FA8-90FB-6BF09DF98016}" type="presOf" srcId="{890C1E31-4C3F-46BA-A287-0D7F36A7F59A}" destId="{91922E80-4E3F-47A1-88BA-43E561CD8580}" srcOrd="0" destOrd="0" presId="urn:microsoft.com/office/officeart/2005/8/layout/bProcess4"/>
    <dgm:cxn modelId="{0A3E04D4-60D8-47E4-AF6A-47DD26BAEDAC}" type="presOf" srcId="{A702C757-8442-4E57-A892-9A108B9EA4E5}" destId="{DAEA9F12-C9C6-44D3-9285-F97506A7163C}" srcOrd="0" destOrd="0" presId="urn:microsoft.com/office/officeart/2005/8/layout/bProcess4"/>
    <dgm:cxn modelId="{F1D0761C-2895-4D7C-9D1F-945C905131EC}" srcId="{32E4A9B0-0DB0-4A30-82B4-315A2091C035}" destId="{A181204A-CF41-45DE-987E-2611106FBCD5}" srcOrd="1" destOrd="0" parTransId="{2B0C9E9F-8814-49F8-A20C-FA72FAC4C690}" sibTransId="{8D037B98-637C-4D80-B2E7-24089BD5293C}"/>
    <dgm:cxn modelId="{3337A7A4-E6F2-436B-AA32-A7E8026B7AB9}" srcId="{32E4A9B0-0DB0-4A30-82B4-315A2091C035}" destId="{A702C757-8442-4E57-A892-9A108B9EA4E5}" srcOrd="2" destOrd="0" parTransId="{ED6BDC37-32E1-4270-B1B2-C0078B24C959}" sibTransId="{D4C83AFA-6B0B-4142-9662-EA19E189DFD8}"/>
    <dgm:cxn modelId="{FDDFC7EA-475F-4510-90DD-8C686A4F66D0}" type="presOf" srcId="{A181204A-CF41-45DE-987E-2611106FBCD5}" destId="{A2DA34E2-2BDF-4CE9-96E7-34851E4AAD5B}" srcOrd="0" destOrd="0" presId="urn:microsoft.com/office/officeart/2005/8/layout/bProcess4"/>
    <dgm:cxn modelId="{A821E2B7-CC9A-4025-B4FC-5E8D31091216}" type="presParOf" srcId="{48A8945E-7E63-46B7-B8DA-76AF4439358B}" destId="{2BA02D9E-7EA8-4092-9C55-C7C72E58F20B}" srcOrd="0" destOrd="0" presId="urn:microsoft.com/office/officeart/2005/8/layout/bProcess4"/>
    <dgm:cxn modelId="{288F4E3A-FE39-4A9B-A725-5014A3E3F4A7}" type="presParOf" srcId="{2BA02D9E-7EA8-4092-9C55-C7C72E58F20B}" destId="{FBFE3863-4D3A-46C7-B0BE-2B89FD6DC3F7}" srcOrd="0" destOrd="0" presId="urn:microsoft.com/office/officeart/2005/8/layout/bProcess4"/>
    <dgm:cxn modelId="{C485E73E-02F8-4A2F-A55E-579D862B2B04}" type="presParOf" srcId="{2BA02D9E-7EA8-4092-9C55-C7C72E58F20B}" destId="{91922E80-4E3F-47A1-88BA-43E561CD8580}" srcOrd="1" destOrd="0" presId="urn:microsoft.com/office/officeart/2005/8/layout/bProcess4"/>
    <dgm:cxn modelId="{F4833136-6C2E-48E6-8A37-B6F28778360F}" type="presParOf" srcId="{48A8945E-7E63-46B7-B8DA-76AF4439358B}" destId="{9CE5C1D1-7AEB-49E2-8BFA-D6EAE58C7CBC}" srcOrd="1" destOrd="0" presId="urn:microsoft.com/office/officeart/2005/8/layout/bProcess4"/>
    <dgm:cxn modelId="{6443A04D-A582-403F-A650-E4C48E23287C}" type="presParOf" srcId="{48A8945E-7E63-46B7-B8DA-76AF4439358B}" destId="{3B375A07-4EAF-4FFC-85B4-E49E00E3FAC9}" srcOrd="2" destOrd="0" presId="urn:microsoft.com/office/officeart/2005/8/layout/bProcess4"/>
    <dgm:cxn modelId="{34764824-94B1-460F-B681-90CA98205CDE}" type="presParOf" srcId="{3B375A07-4EAF-4FFC-85B4-E49E00E3FAC9}" destId="{72307211-F027-4660-8339-CE2EBFA4AA10}" srcOrd="0" destOrd="0" presId="urn:microsoft.com/office/officeart/2005/8/layout/bProcess4"/>
    <dgm:cxn modelId="{76839849-3B10-48C2-8660-4B25F0A6EB9C}" type="presParOf" srcId="{3B375A07-4EAF-4FFC-85B4-E49E00E3FAC9}" destId="{A2DA34E2-2BDF-4CE9-96E7-34851E4AAD5B}" srcOrd="1" destOrd="0" presId="urn:microsoft.com/office/officeart/2005/8/layout/bProcess4"/>
    <dgm:cxn modelId="{19D8C4B1-5D69-48F0-90DD-218A94B8F28D}" type="presParOf" srcId="{48A8945E-7E63-46B7-B8DA-76AF4439358B}" destId="{A15E286C-5AA3-4DEE-BE48-6FDBAFE682B8}" srcOrd="3" destOrd="0" presId="urn:microsoft.com/office/officeart/2005/8/layout/bProcess4"/>
    <dgm:cxn modelId="{4B7D24AA-B0C3-47BD-8444-A6D89FB0EC39}" type="presParOf" srcId="{48A8945E-7E63-46B7-B8DA-76AF4439358B}" destId="{060FDE2A-006D-46E2-B3C3-59F4E3F06C94}" srcOrd="4" destOrd="0" presId="urn:microsoft.com/office/officeart/2005/8/layout/bProcess4"/>
    <dgm:cxn modelId="{5DE1126A-7EDF-4937-BDBE-2824953BB1C2}" type="presParOf" srcId="{060FDE2A-006D-46E2-B3C3-59F4E3F06C94}" destId="{DFBFF2D1-9707-4020-908A-105925E24CE3}" srcOrd="0" destOrd="0" presId="urn:microsoft.com/office/officeart/2005/8/layout/bProcess4"/>
    <dgm:cxn modelId="{87F83F64-9542-4DE6-9150-558B8236899C}" type="presParOf" srcId="{060FDE2A-006D-46E2-B3C3-59F4E3F06C94}" destId="{DAEA9F12-C9C6-44D3-9285-F97506A7163C}"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489D552-DDD2-4F13-A609-9B342C837A1F}" type="doc">
      <dgm:prSet loTypeId="urn:microsoft.com/office/officeart/2005/8/layout/cycle2" loCatId="cycle" qsTypeId="urn:microsoft.com/office/officeart/2005/8/quickstyle/simple5" qsCatId="simple" csTypeId="urn:microsoft.com/office/officeart/2005/8/colors/accent2_1" csCatId="accent2" phldr="1"/>
      <dgm:spPr/>
      <dgm:t>
        <a:bodyPr/>
        <a:lstStyle/>
        <a:p>
          <a:endParaRPr lang="es-EC"/>
        </a:p>
      </dgm:t>
    </dgm:pt>
    <dgm:pt modelId="{E53D45D1-D3DE-4AC0-ADA2-69CEC25E3FBB}">
      <dgm:prSet phldrT="[Texto]" custT="1"/>
      <dgm:spPr/>
      <dgm:t>
        <a:bodyPr/>
        <a:lstStyle/>
        <a:p>
          <a:pPr algn="just"/>
          <a:r>
            <a:rPr lang="es-EC" sz="1600" dirty="0">
              <a:latin typeface="+mn-lt"/>
            </a:rPr>
            <a:t>Kit de cuantificación de Creatina (</a:t>
          </a:r>
          <a:r>
            <a:rPr lang="es-EC" sz="1600" dirty="0" err="1">
              <a:latin typeface="+mn-lt"/>
            </a:rPr>
            <a:t>Creatine</a:t>
          </a:r>
          <a:r>
            <a:rPr lang="es-EC" sz="1600" dirty="0">
              <a:latin typeface="+mn-lt"/>
            </a:rPr>
            <a:t> </a:t>
          </a:r>
          <a:r>
            <a:rPr lang="es-EC" sz="1600" dirty="0" err="1">
              <a:latin typeface="+mn-lt"/>
            </a:rPr>
            <a:t>Assay</a:t>
          </a:r>
          <a:r>
            <a:rPr lang="es-EC" sz="1600" dirty="0">
              <a:latin typeface="+mn-lt"/>
            </a:rPr>
            <a:t> Kit) de SIGMA (USA).</a:t>
          </a:r>
        </a:p>
      </dgm:t>
    </dgm:pt>
    <dgm:pt modelId="{F4DCCCDD-C4F2-4C1E-B943-4B9A2EF05C1F}" type="parTrans" cxnId="{7A78BF72-36BA-476B-9095-29B73708F600}">
      <dgm:prSet/>
      <dgm:spPr/>
      <dgm:t>
        <a:bodyPr/>
        <a:lstStyle/>
        <a:p>
          <a:pPr algn="just"/>
          <a:endParaRPr lang="es-EC" sz="1400">
            <a:latin typeface="+mn-lt"/>
          </a:endParaRPr>
        </a:p>
      </dgm:t>
    </dgm:pt>
    <dgm:pt modelId="{8D93DFFE-FF70-4257-98EB-264E08E05E5A}" type="sibTrans" cxnId="{7A78BF72-36BA-476B-9095-29B73708F600}">
      <dgm:prSet custT="1"/>
      <dgm:spPr/>
      <dgm:t>
        <a:bodyPr/>
        <a:lstStyle/>
        <a:p>
          <a:pPr algn="just"/>
          <a:endParaRPr lang="es-EC" sz="1400">
            <a:latin typeface="+mn-lt"/>
          </a:endParaRPr>
        </a:p>
      </dgm:t>
    </dgm:pt>
    <dgm:pt modelId="{6A5E0AD2-019A-4EBE-95AD-82BCE51FC380}">
      <dgm:prSet phldrT="[Texto]" custT="1"/>
      <dgm:spPr/>
      <dgm:t>
        <a:bodyPr/>
        <a:lstStyle/>
        <a:p>
          <a:pPr algn="just"/>
          <a:r>
            <a:rPr lang="es-EC" sz="1600" dirty="0">
              <a:latin typeface="+mn-lt"/>
            </a:rPr>
            <a:t>Metodología colorimétrica </a:t>
          </a:r>
          <a:r>
            <a:rPr lang="es-EC" sz="1600" dirty="0">
              <a:latin typeface="+mn-lt"/>
              <a:cs typeface="Calibri" panose="020F0502020204030204" pitchFamily="34" charset="0"/>
            </a:rPr>
            <a:t>→</a:t>
          </a:r>
          <a:r>
            <a:rPr lang="es-EC" sz="1600" dirty="0">
              <a:latin typeface="+mn-lt"/>
            </a:rPr>
            <a:t> conversión de creatina a </a:t>
          </a:r>
          <a:r>
            <a:rPr lang="es-EC" sz="1600" dirty="0" err="1">
              <a:latin typeface="+mn-lt"/>
            </a:rPr>
            <a:t>sacrosina</a:t>
          </a:r>
          <a:r>
            <a:rPr lang="es-EC" sz="1600" dirty="0">
              <a:latin typeface="+mn-lt"/>
            </a:rPr>
            <a:t> por la </a:t>
          </a:r>
          <a:r>
            <a:rPr lang="es-EC" sz="1600" dirty="0" err="1">
              <a:latin typeface="+mn-lt"/>
            </a:rPr>
            <a:t>creatinasa</a:t>
          </a:r>
          <a:endParaRPr lang="es-EC" sz="1600" dirty="0">
            <a:latin typeface="+mn-lt"/>
          </a:endParaRPr>
        </a:p>
      </dgm:t>
    </dgm:pt>
    <dgm:pt modelId="{F2285658-18F6-465A-AAC7-C59FBF159446}" type="parTrans" cxnId="{0CEBFDC1-FA73-4651-9D93-FBB915454F05}">
      <dgm:prSet/>
      <dgm:spPr/>
      <dgm:t>
        <a:bodyPr/>
        <a:lstStyle/>
        <a:p>
          <a:pPr algn="just"/>
          <a:endParaRPr lang="es-EC" sz="1400">
            <a:latin typeface="+mn-lt"/>
          </a:endParaRPr>
        </a:p>
      </dgm:t>
    </dgm:pt>
    <dgm:pt modelId="{D4464D2B-8B84-41A1-ADD0-1FC2E521CD7E}" type="sibTrans" cxnId="{0CEBFDC1-FA73-4651-9D93-FBB915454F05}">
      <dgm:prSet custT="1"/>
      <dgm:spPr/>
      <dgm:t>
        <a:bodyPr/>
        <a:lstStyle/>
        <a:p>
          <a:pPr algn="just"/>
          <a:endParaRPr lang="es-EC" sz="1400">
            <a:latin typeface="+mn-lt"/>
          </a:endParaRPr>
        </a:p>
      </dgm:t>
    </dgm:pt>
    <dgm:pt modelId="{2239D282-7CE7-4906-9609-A0BFEC5546E0}">
      <dgm:prSet phldrT="[Texto]" custT="1"/>
      <dgm:spPr/>
      <dgm:t>
        <a:bodyPr/>
        <a:lstStyle/>
        <a:p>
          <a:pPr algn="just"/>
          <a:r>
            <a:rPr lang="es-EC" sz="1200" dirty="0" err="1">
              <a:latin typeface="+mn-lt"/>
            </a:rPr>
            <a:t>Sarcosina</a:t>
          </a:r>
          <a:r>
            <a:rPr lang="es-EC" sz="1200" dirty="0">
              <a:latin typeface="+mn-lt"/>
            </a:rPr>
            <a:t> </a:t>
          </a:r>
          <a:r>
            <a:rPr lang="es-EC" sz="1200" dirty="0">
              <a:latin typeface="+mn-lt"/>
              <a:cs typeface="Calibri" panose="020F0502020204030204" pitchFamily="34" charset="0"/>
            </a:rPr>
            <a:t>→ </a:t>
          </a:r>
          <a:r>
            <a:rPr lang="es-EC" sz="1200" dirty="0">
              <a:latin typeface="+mn-lt"/>
            </a:rPr>
            <a:t>metabolizada por un complejo enzimático para producir una coloración rojiza pálida </a:t>
          </a:r>
          <a:r>
            <a:rPr lang="es-EC" sz="1200" dirty="0">
              <a:latin typeface="+mn-lt"/>
              <a:cs typeface="Calibri" panose="020F0502020204030204" pitchFamily="34" charset="0"/>
            </a:rPr>
            <a:t>→ </a:t>
          </a:r>
          <a:r>
            <a:rPr lang="es-EC" sz="1200" dirty="0">
              <a:latin typeface="+mn-lt"/>
            </a:rPr>
            <a:t>directamente proporcional a la cantidad de creatina en la muestra.</a:t>
          </a:r>
        </a:p>
      </dgm:t>
    </dgm:pt>
    <dgm:pt modelId="{AD263C09-F2C0-42E0-BB94-64910848FC7C}" type="parTrans" cxnId="{80A9A113-3235-4B61-83FF-6746582B0486}">
      <dgm:prSet/>
      <dgm:spPr/>
      <dgm:t>
        <a:bodyPr/>
        <a:lstStyle/>
        <a:p>
          <a:pPr algn="just"/>
          <a:endParaRPr lang="es-EC" sz="1400">
            <a:latin typeface="+mn-lt"/>
          </a:endParaRPr>
        </a:p>
      </dgm:t>
    </dgm:pt>
    <dgm:pt modelId="{6489191E-05B0-4303-BEAF-8AA29321D5DD}" type="sibTrans" cxnId="{80A9A113-3235-4B61-83FF-6746582B0486}">
      <dgm:prSet custT="1"/>
      <dgm:spPr/>
      <dgm:t>
        <a:bodyPr/>
        <a:lstStyle/>
        <a:p>
          <a:pPr algn="just"/>
          <a:endParaRPr lang="es-EC" sz="1400">
            <a:latin typeface="+mn-lt"/>
          </a:endParaRPr>
        </a:p>
      </dgm:t>
    </dgm:pt>
    <dgm:pt modelId="{6BC1E21B-36FD-46C8-99C6-8444E366E03A}" type="pres">
      <dgm:prSet presAssocID="{B489D552-DDD2-4F13-A609-9B342C837A1F}" presName="cycle" presStyleCnt="0">
        <dgm:presLayoutVars>
          <dgm:dir/>
          <dgm:resizeHandles val="exact"/>
        </dgm:presLayoutVars>
      </dgm:prSet>
      <dgm:spPr/>
      <dgm:t>
        <a:bodyPr/>
        <a:lstStyle/>
        <a:p>
          <a:endParaRPr lang="es-ES"/>
        </a:p>
      </dgm:t>
    </dgm:pt>
    <dgm:pt modelId="{3935FE1C-BE2F-496C-824E-A740E3FC3D83}" type="pres">
      <dgm:prSet presAssocID="{E53D45D1-D3DE-4AC0-ADA2-69CEC25E3FBB}" presName="node" presStyleLbl="node1" presStyleIdx="0" presStyleCnt="3" custScaleX="185824" custScaleY="49077">
        <dgm:presLayoutVars>
          <dgm:bulletEnabled val="1"/>
        </dgm:presLayoutVars>
      </dgm:prSet>
      <dgm:spPr/>
      <dgm:t>
        <a:bodyPr/>
        <a:lstStyle/>
        <a:p>
          <a:endParaRPr lang="es-ES"/>
        </a:p>
      </dgm:t>
    </dgm:pt>
    <dgm:pt modelId="{E393D3A7-A0E1-4E1F-9E5F-AB1EB299DB03}" type="pres">
      <dgm:prSet presAssocID="{8D93DFFE-FF70-4257-98EB-264E08E05E5A}" presName="sibTrans" presStyleLbl="sibTrans2D1" presStyleIdx="0" presStyleCnt="3"/>
      <dgm:spPr/>
      <dgm:t>
        <a:bodyPr/>
        <a:lstStyle/>
        <a:p>
          <a:endParaRPr lang="es-ES"/>
        </a:p>
      </dgm:t>
    </dgm:pt>
    <dgm:pt modelId="{21DE9206-EA9F-48C2-A01A-912FFB70FE5A}" type="pres">
      <dgm:prSet presAssocID="{8D93DFFE-FF70-4257-98EB-264E08E05E5A}" presName="connectorText" presStyleLbl="sibTrans2D1" presStyleIdx="0" presStyleCnt="3"/>
      <dgm:spPr/>
      <dgm:t>
        <a:bodyPr/>
        <a:lstStyle/>
        <a:p>
          <a:endParaRPr lang="es-ES"/>
        </a:p>
      </dgm:t>
    </dgm:pt>
    <dgm:pt modelId="{F375B8A9-2915-4DE6-905E-AAC606598A26}" type="pres">
      <dgm:prSet presAssocID="{6A5E0AD2-019A-4EBE-95AD-82BCE51FC380}" presName="node" presStyleLbl="node1" presStyleIdx="1" presStyleCnt="3" custScaleX="201195" custScaleY="46173" custRadScaleRad="132057" custRadScaleInc="-64225">
        <dgm:presLayoutVars>
          <dgm:bulletEnabled val="1"/>
        </dgm:presLayoutVars>
      </dgm:prSet>
      <dgm:spPr/>
      <dgm:t>
        <a:bodyPr/>
        <a:lstStyle/>
        <a:p>
          <a:endParaRPr lang="es-ES"/>
        </a:p>
      </dgm:t>
    </dgm:pt>
    <dgm:pt modelId="{C0309FE1-505A-4AA4-97B2-DA4E201EC60E}" type="pres">
      <dgm:prSet presAssocID="{D4464D2B-8B84-41A1-ADD0-1FC2E521CD7E}" presName="sibTrans" presStyleLbl="sibTrans2D1" presStyleIdx="1" presStyleCnt="3"/>
      <dgm:spPr/>
      <dgm:t>
        <a:bodyPr/>
        <a:lstStyle/>
        <a:p>
          <a:endParaRPr lang="es-ES"/>
        </a:p>
      </dgm:t>
    </dgm:pt>
    <dgm:pt modelId="{9A7847C9-7F85-4DBA-9ACB-B262496B13F5}" type="pres">
      <dgm:prSet presAssocID="{D4464D2B-8B84-41A1-ADD0-1FC2E521CD7E}" presName="connectorText" presStyleLbl="sibTrans2D1" presStyleIdx="1" presStyleCnt="3"/>
      <dgm:spPr/>
      <dgm:t>
        <a:bodyPr/>
        <a:lstStyle/>
        <a:p>
          <a:endParaRPr lang="es-ES"/>
        </a:p>
      </dgm:t>
    </dgm:pt>
    <dgm:pt modelId="{505A04B5-16E3-468E-9D72-687A2B13375D}" type="pres">
      <dgm:prSet presAssocID="{2239D282-7CE7-4906-9609-A0BFEC5546E0}" presName="node" presStyleLbl="node1" presStyleIdx="2" presStyleCnt="3" custScaleX="195303" custScaleY="63502" custRadScaleRad="124953" custRadScaleInc="63831">
        <dgm:presLayoutVars>
          <dgm:bulletEnabled val="1"/>
        </dgm:presLayoutVars>
      </dgm:prSet>
      <dgm:spPr/>
      <dgm:t>
        <a:bodyPr/>
        <a:lstStyle/>
        <a:p>
          <a:endParaRPr lang="es-ES"/>
        </a:p>
      </dgm:t>
    </dgm:pt>
    <dgm:pt modelId="{21F0E517-805D-426A-BEE3-490168C65940}" type="pres">
      <dgm:prSet presAssocID="{6489191E-05B0-4303-BEAF-8AA29321D5DD}" presName="sibTrans" presStyleLbl="sibTrans2D1" presStyleIdx="2" presStyleCnt="3"/>
      <dgm:spPr/>
      <dgm:t>
        <a:bodyPr/>
        <a:lstStyle/>
        <a:p>
          <a:endParaRPr lang="es-ES"/>
        </a:p>
      </dgm:t>
    </dgm:pt>
    <dgm:pt modelId="{95F5B36F-D726-4588-8294-4E033BADACD0}" type="pres">
      <dgm:prSet presAssocID="{6489191E-05B0-4303-BEAF-8AA29321D5DD}" presName="connectorText" presStyleLbl="sibTrans2D1" presStyleIdx="2" presStyleCnt="3"/>
      <dgm:spPr/>
      <dgm:t>
        <a:bodyPr/>
        <a:lstStyle/>
        <a:p>
          <a:endParaRPr lang="es-ES"/>
        </a:p>
      </dgm:t>
    </dgm:pt>
  </dgm:ptLst>
  <dgm:cxnLst>
    <dgm:cxn modelId="{6DBD0D93-6901-4D63-9D9D-360B58C0EF89}" type="presOf" srcId="{6489191E-05B0-4303-BEAF-8AA29321D5DD}" destId="{21F0E517-805D-426A-BEE3-490168C65940}" srcOrd="0" destOrd="0" presId="urn:microsoft.com/office/officeart/2005/8/layout/cycle2"/>
    <dgm:cxn modelId="{32B2A849-B540-46FB-BC31-08EFC8665BBC}" type="presOf" srcId="{8D93DFFE-FF70-4257-98EB-264E08E05E5A}" destId="{E393D3A7-A0E1-4E1F-9E5F-AB1EB299DB03}" srcOrd="0" destOrd="0" presId="urn:microsoft.com/office/officeart/2005/8/layout/cycle2"/>
    <dgm:cxn modelId="{7A78BF72-36BA-476B-9095-29B73708F600}" srcId="{B489D552-DDD2-4F13-A609-9B342C837A1F}" destId="{E53D45D1-D3DE-4AC0-ADA2-69CEC25E3FBB}" srcOrd="0" destOrd="0" parTransId="{F4DCCCDD-C4F2-4C1E-B943-4B9A2EF05C1F}" sibTransId="{8D93DFFE-FF70-4257-98EB-264E08E05E5A}"/>
    <dgm:cxn modelId="{3E87912A-FFB9-4900-B25B-819868D800D2}" type="presOf" srcId="{6489191E-05B0-4303-BEAF-8AA29321D5DD}" destId="{95F5B36F-D726-4588-8294-4E033BADACD0}" srcOrd="1" destOrd="0" presId="urn:microsoft.com/office/officeart/2005/8/layout/cycle2"/>
    <dgm:cxn modelId="{0CEBFDC1-FA73-4651-9D93-FBB915454F05}" srcId="{B489D552-DDD2-4F13-A609-9B342C837A1F}" destId="{6A5E0AD2-019A-4EBE-95AD-82BCE51FC380}" srcOrd="1" destOrd="0" parTransId="{F2285658-18F6-465A-AAC7-C59FBF159446}" sibTransId="{D4464D2B-8B84-41A1-ADD0-1FC2E521CD7E}"/>
    <dgm:cxn modelId="{8DF9B8D8-6AC1-4E8A-9825-2CDCDD38EE61}" type="presOf" srcId="{D4464D2B-8B84-41A1-ADD0-1FC2E521CD7E}" destId="{C0309FE1-505A-4AA4-97B2-DA4E201EC60E}" srcOrd="0" destOrd="0" presId="urn:microsoft.com/office/officeart/2005/8/layout/cycle2"/>
    <dgm:cxn modelId="{2C3CC991-F6F1-4DD6-84F9-4C947800E575}" type="presOf" srcId="{6A5E0AD2-019A-4EBE-95AD-82BCE51FC380}" destId="{F375B8A9-2915-4DE6-905E-AAC606598A26}" srcOrd="0" destOrd="0" presId="urn:microsoft.com/office/officeart/2005/8/layout/cycle2"/>
    <dgm:cxn modelId="{A616D4E0-44D6-4E49-8E54-BF2635A1CD04}" type="presOf" srcId="{E53D45D1-D3DE-4AC0-ADA2-69CEC25E3FBB}" destId="{3935FE1C-BE2F-496C-824E-A740E3FC3D83}" srcOrd="0" destOrd="0" presId="urn:microsoft.com/office/officeart/2005/8/layout/cycle2"/>
    <dgm:cxn modelId="{91436453-D052-4314-83D2-5D0C3048A909}" type="presOf" srcId="{D4464D2B-8B84-41A1-ADD0-1FC2E521CD7E}" destId="{9A7847C9-7F85-4DBA-9ACB-B262496B13F5}" srcOrd="1" destOrd="0" presId="urn:microsoft.com/office/officeart/2005/8/layout/cycle2"/>
    <dgm:cxn modelId="{C350E90D-B282-4E7F-9BA7-7CF626BE5080}" type="presOf" srcId="{2239D282-7CE7-4906-9609-A0BFEC5546E0}" destId="{505A04B5-16E3-468E-9D72-687A2B13375D}" srcOrd="0" destOrd="0" presId="urn:microsoft.com/office/officeart/2005/8/layout/cycle2"/>
    <dgm:cxn modelId="{E04EE040-1DA6-4DDE-B607-9AFAD22C706D}" type="presOf" srcId="{B489D552-DDD2-4F13-A609-9B342C837A1F}" destId="{6BC1E21B-36FD-46C8-99C6-8444E366E03A}" srcOrd="0" destOrd="0" presId="urn:microsoft.com/office/officeart/2005/8/layout/cycle2"/>
    <dgm:cxn modelId="{E19581CD-DCC5-44A1-83EC-5F56DD653D75}" type="presOf" srcId="{8D93DFFE-FF70-4257-98EB-264E08E05E5A}" destId="{21DE9206-EA9F-48C2-A01A-912FFB70FE5A}" srcOrd="1" destOrd="0" presId="urn:microsoft.com/office/officeart/2005/8/layout/cycle2"/>
    <dgm:cxn modelId="{80A9A113-3235-4B61-83FF-6746582B0486}" srcId="{B489D552-DDD2-4F13-A609-9B342C837A1F}" destId="{2239D282-7CE7-4906-9609-A0BFEC5546E0}" srcOrd="2" destOrd="0" parTransId="{AD263C09-F2C0-42E0-BB94-64910848FC7C}" sibTransId="{6489191E-05B0-4303-BEAF-8AA29321D5DD}"/>
    <dgm:cxn modelId="{807B0344-6423-41BC-92A2-AE617FA348CB}" type="presParOf" srcId="{6BC1E21B-36FD-46C8-99C6-8444E366E03A}" destId="{3935FE1C-BE2F-496C-824E-A740E3FC3D83}" srcOrd="0" destOrd="0" presId="urn:microsoft.com/office/officeart/2005/8/layout/cycle2"/>
    <dgm:cxn modelId="{921D448B-A956-4EAD-99FC-13D2959A0581}" type="presParOf" srcId="{6BC1E21B-36FD-46C8-99C6-8444E366E03A}" destId="{E393D3A7-A0E1-4E1F-9E5F-AB1EB299DB03}" srcOrd="1" destOrd="0" presId="urn:microsoft.com/office/officeart/2005/8/layout/cycle2"/>
    <dgm:cxn modelId="{83F3B118-F260-44F2-9235-F066CF83CEDA}" type="presParOf" srcId="{E393D3A7-A0E1-4E1F-9E5F-AB1EB299DB03}" destId="{21DE9206-EA9F-48C2-A01A-912FFB70FE5A}" srcOrd="0" destOrd="0" presId="urn:microsoft.com/office/officeart/2005/8/layout/cycle2"/>
    <dgm:cxn modelId="{A9E731C5-3F71-48B0-B8F0-34988DFBAC0E}" type="presParOf" srcId="{6BC1E21B-36FD-46C8-99C6-8444E366E03A}" destId="{F375B8A9-2915-4DE6-905E-AAC606598A26}" srcOrd="2" destOrd="0" presId="urn:microsoft.com/office/officeart/2005/8/layout/cycle2"/>
    <dgm:cxn modelId="{8E5FA853-0BC6-4E97-B9D4-5235D6ACA97F}" type="presParOf" srcId="{6BC1E21B-36FD-46C8-99C6-8444E366E03A}" destId="{C0309FE1-505A-4AA4-97B2-DA4E201EC60E}" srcOrd="3" destOrd="0" presId="urn:microsoft.com/office/officeart/2005/8/layout/cycle2"/>
    <dgm:cxn modelId="{3A635F4C-538F-417C-B81A-6F4310CC062F}" type="presParOf" srcId="{C0309FE1-505A-4AA4-97B2-DA4E201EC60E}" destId="{9A7847C9-7F85-4DBA-9ACB-B262496B13F5}" srcOrd="0" destOrd="0" presId="urn:microsoft.com/office/officeart/2005/8/layout/cycle2"/>
    <dgm:cxn modelId="{613BB07D-1723-401F-B8C5-6F3C93285EBC}" type="presParOf" srcId="{6BC1E21B-36FD-46C8-99C6-8444E366E03A}" destId="{505A04B5-16E3-468E-9D72-687A2B13375D}" srcOrd="4" destOrd="0" presId="urn:microsoft.com/office/officeart/2005/8/layout/cycle2"/>
    <dgm:cxn modelId="{494254D3-61F8-4E4A-9318-1EB00C10DC21}" type="presParOf" srcId="{6BC1E21B-36FD-46C8-99C6-8444E366E03A}" destId="{21F0E517-805D-426A-BEE3-490168C65940}" srcOrd="5" destOrd="0" presId="urn:microsoft.com/office/officeart/2005/8/layout/cycle2"/>
    <dgm:cxn modelId="{831E3492-AA7A-4E8B-92C0-5A17572CF6E2}" type="presParOf" srcId="{21F0E517-805D-426A-BEE3-490168C65940}" destId="{95F5B36F-D726-4588-8294-4E033BADACD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D478DAD-060B-405D-9C57-00B3EB624822}" type="doc">
      <dgm:prSet loTypeId="urn:microsoft.com/office/officeart/2005/8/layout/process1" loCatId="process" qsTypeId="urn:microsoft.com/office/officeart/2005/8/quickstyle/simple1" qsCatId="simple" csTypeId="urn:microsoft.com/office/officeart/2005/8/colors/accent2_1" csCatId="accent2" phldr="1"/>
      <dgm:spPr/>
    </dgm:pt>
    <dgm:pt modelId="{A1042449-1036-429C-A3D2-D007F4F3D5D4}">
      <dgm:prSet phldrT="[Texto]" custT="1"/>
      <dgm:spPr/>
      <dgm:t>
        <a:bodyPr/>
        <a:lstStyle/>
        <a:p>
          <a:pPr algn="just"/>
          <a:r>
            <a:rPr lang="es-MX" sz="1100" dirty="0">
              <a:latin typeface="+mn-lt"/>
            </a:rPr>
            <a:t>Extracción </a:t>
          </a:r>
          <a:r>
            <a:rPr lang="es-MX" sz="1100" dirty="0">
              <a:latin typeface="+mn-lt"/>
              <a:cs typeface="Calibri" panose="020F0502020204030204" pitchFamily="34" charset="0"/>
            </a:rPr>
            <a:t>→ </a:t>
          </a:r>
          <a:r>
            <a:rPr lang="es-MX" sz="1100" dirty="0">
              <a:latin typeface="+mn-lt"/>
            </a:rPr>
            <a:t>yemas</a:t>
          </a:r>
        </a:p>
        <a:p>
          <a:pPr algn="just"/>
          <a:r>
            <a:rPr lang="es-MX" sz="1100" dirty="0">
              <a:latin typeface="+mn-lt"/>
            </a:rPr>
            <a:t> </a:t>
          </a:r>
        </a:p>
        <a:p>
          <a:pPr algn="just"/>
          <a:r>
            <a:rPr lang="es-MX" sz="1200" dirty="0">
              <a:latin typeface="+mn-lt"/>
            </a:rPr>
            <a:t>Mezclaron </a:t>
          </a:r>
        </a:p>
        <a:p>
          <a:pPr algn="just"/>
          <a:endParaRPr lang="es-MX" sz="1200" dirty="0">
            <a:latin typeface="+mn-lt"/>
          </a:endParaRPr>
        </a:p>
        <a:p>
          <a:pPr algn="just"/>
          <a:r>
            <a:rPr lang="es-MX" sz="1200" dirty="0">
              <a:latin typeface="+mn-lt"/>
            </a:rPr>
            <a:t>2 yemas </a:t>
          </a:r>
          <a:r>
            <a:rPr lang="es-MX" sz="1200" dirty="0">
              <a:latin typeface="+mn-lt"/>
              <a:cs typeface="Calibri" panose="020F0502020204030204" pitchFamily="34" charset="0"/>
            </a:rPr>
            <a:t>→ 1 </a:t>
          </a:r>
          <a:r>
            <a:rPr lang="es-MX" sz="1200" dirty="0">
              <a:latin typeface="+mn-lt"/>
            </a:rPr>
            <a:t>Rep.</a:t>
          </a:r>
        </a:p>
        <a:p>
          <a:pPr algn="just"/>
          <a:r>
            <a:rPr lang="es-MX" sz="1200" dirty="0">
              <a:latin typeface="+mn-lt"/>
            </a:rPr>
            <a:t>Final </a:t>
          </a:r>
          <a:r>
            <a:rPr lang="es-MX" sz="1200" dirty="0">
              <a:latin typeface="+mn-lt"/>
              <a:cs typeface="Calibri" panose="020F0502020204030204" pitchFamily="34" charset="0"/>
            </a:rPr>
            <a:t>→</a:t>
          </a:r>
          <a:r>
            <a:rPr lang="es-MX" sz="1200" dirty="0">
              <a:latin typeface="+mn-lt"/>
            </a:rPr>
            <a:t> 5 R</a:t>
          </a:r>
          <a:r>
            <a:rPr lang="es-EC" sz="1200" dirty="0" err="1">
              <a:latin typeface="+mn-lt"/>
            </a:rPr>
            <a:t>ep</a:t>
          </a:r>
          <a:r>
            <a:rPr lang="es-EC" sz="1200" dirty="0">
              <a:latin typeface="+mn-lt"/>
            </a:rPr>
            <a:t>.</a:t>
          </a:r>
        </a:p>
      </dgm:t>
    </dgm:pt>
    <dgm:pt modelId="{26D465AC-75DA-432F-A794-4B7D53B9F5B1}" type="parTrans" cxnId="{CEC80E0B-CFC1-45F0-AC19-5C8DB3E43D5C}">
      <dgm:prSet/>
      <dgm:spPr/>
      <dgm:t>
        <a:bodyPr/>
        <a:lstStyle/>
        <a:p>
          <a:pPr algn="just"/>
          <a:endParaRPr lang="es-EC" sz="1200">
            <a:latin typeface="+mn-lt"/>
          </a:endParaRPr>
        </a:p>
      </dgm:t>
    </dgm:pt>
    <dgm:pt modelId="{F2A95A76-A6CF-461A-924D-1553E1EA9D92}" type="sibTrans" cxnId="{CEC80E0B-CFC1-45F0-AC19-5C8DB3E43D5C}">
      <dgm:prSet custT="1"/>
      <dgm:spPr/>
      <dgm:t>
        <a:bodyPr/>
        <a:lstStyle/>
        <a:p>
          <a:pPr algn="just"/>
          <a:endParaRPr lang="es-EC" sz="1200">
            <a:latin typeface="+mn-lt"/>
          </a:endParaRPr>
        </a:p>
      </dgm:t>
    </dgm:pt>
    <dgm:pt modelId="{FA29E1ED-D6C3-4078-B755-830F94BC95BD}">
      <dgm:prSet custT="1"/>
      <dgm:spPr/>
      <dgm:t>
        <a:bodyPr/>
        <a:lstStyle/>
        <a:p>
          <a:pPr algn="just"/>
          <a:r>
            <a:rPr lang="es-MX" sz="1400" dirty="0">
              <a:latin typeface="+mn-lt"/>
            </a:rPr>
            <a:t>Yemas </a:t>
          </a:r>
          <a:r>
            <a:rPr lang="es-MX" sz="1400" dirty="0">
              <a:latin typeface="+mn-lt"/>
              <a:cs typeface="Calibri" panose="020F0502020204030204" pitchFamily="34" charset="0"/>
            </a:rPr>
            <a:t>→ </a:t>
          </a:r>
          <a:r>
            <a:rPr lang="es-MX" sz="1400" dirty="0">
              <a:latin typeface="+mn-lt"/>
            </a:rPr>
            <a:t>homogenizadas por agitación manual Extracción </a:t>
          </a:r>
          <a:r>
            <a:rPr lang="es-MX" sz="1400" dirty="0">
              <a:latin typeface="+mn-lt"/>
              <a:cs typeface="Calibri" panose="020F0502020204030204" pitchFamily="34" charset="0"/>
            </a:rPr>
            <a:t>→</a:t>
          </a:r>
          <a:r>
            <a:rPr lang="es-MX" sz="1400" dirty="0">
              <a:latin typeface="+mn-lt"/>
            </a:rPr>
            <a:t> 2 ml en micro tubos </a:t>
          </a:r>
          <a:r>
            <a:rPr lang="es-MX" sz="1400" dirty="0">
              <a:latin typeface="+mn-lt"/>
              <a:cs typeface="Calibri" panose="020F0502020204030204" pitchFamily="34" charset="0"/>
            </a:rPr>
            <a:t>→ </a:t>
          </a:r>
          <a:r>
            <a:rPr lang="es-MX" sz="1400" dirty="0">
              <a:latin typeface="+mn-lt"/>
            </a:rPr>
            <a:t>agitados en </a:t>
          </a:r>
          <a:r>
            <a:rPr lang="es-MX" sz="1400" dirty="0" err="1">
              <a:latin typeface="+mn-lt"/>
            </a:rPr>
            <a:t>vortex</a:t>
          </a:r>
          <a:r>
            <a:rPr lang="es-MX" sz="1400" dirty="0">
              <a:latin typeface="+mn-lt"/>
            </a:rPr>
            <a:t> por 2 min </a:t>
          </a:r>
          <a:r>
            <a:rPr lang="es-MX" sz="1400" dirty="0">
              <a:latin typeface="+mn-lt"/>
              <a:cs typeface="Calibri" panose="020F0502020204030204" pitchFamily="34" charset="0"/>
            </a:rPr>
            <a:t>→</a:t>
          </a:r>
          <a:r>
            <a:rPr lang="es-MX" sz="1400" dirty="0">
              <a:latin typeface="+mn-lt"/>
            </a:rPr>
            <a:t> homogenización completa.</a:t>
          </a:r>
          <a:endParaRPr lang="es-EC" sz="1400" dirty="0">
            <a:latin typeface="+mn-lt"/>
          </a:endParaRPr>
        </a:p>
      </dgm:t>
    </dgm:pt>
    <dgm:pt modelId="{52BB7471-D957-42DB-8AAC-8A7CE07EDC9F}" type="parTrans" cxnId="{6116EB4D-EEFB-42D2-A451-5C8AA6FADC62}">
      <dgm:prSet/>
      <dgm:spPr/>
      <dgm:t>
        <a:bodyPr/>
        <a:lstStyle/>
        <a:p>
          <a:pPr algn="just"/>
          <a:endParaRPr lang="es-EC" sz="1200">
            <a:latin typeface="+mn-lt"/>
          </a:endParaRPr>
        </a:p>
      </dgm:t>
    </dgm:pt>
    <dgm:pt modelId="{9162D600-4E04-453D-8048-D5370E2F5ACA}" type="sibTrans" cxnId="{6116EB4D-EEFB-42D2-A451-5C8AA6FADC62}">
      <dgm:prSet custT="1"/>
      <dgm:spPr/>
      <dgm:t>
        <a:bodyPr/>
        <a:lstStyle/>
        <a:p>
          <a:pPr algn="just"/>
          <a:endParaRPr lang="es-EC" sz="1200">
            <a:latin typeface="+mn-lt"/>
          </a:endParaRPr>
        </a:p>
      </dgm:t>
    </dgm:pt>
    <dgm:pt modelId="{A7E028C8-FBA9-4A3D-992C-212505E665C7}">
      <dgm:prSet custT="1"/>
      <dgm:spPr/>
      <dgm:t>
        <a:bodyPr/>
        <a:lstStyle/>
        <a:p>
          <a:pPr algn="just"/>
          <a:r>
            <a:rPr lang="es-MX" sz="1400" dirty="0">
              <a:latin typeface="+mn-lt"/>
            </a:rPr>
            <a:t>50 </a:t>
          </a:r>
          <a:r>
            <a:rPr lang="el-GR" sz="1400" dirty="0">
              <a:latin typeface="Calibri" panose="020F0502020204030204" pitchFamily="34" charset="0"/>
              <a:cs typeface="Calibri" panose="020F0502020204030204" pitchFamily="34" charset="0"/>
            </a:rPr>
            <a:t>μ</a:t>
          </a:r>
          <a:r>
            <a:rPr lang="es-MX" sz="1400" dirty="0">
              <a:latin typeface="+mn-lt"/>
            </a:rPr>
            <a:t>L del homogenizado de yema y se diluyó en 200 </a:t>
          </a:r>
          <a:r>
            <a:rPr lang="el-GR" sz="1400" dirty="0">
              <a:latin typeface="Calibri" panose="020F0502020204030204" pitchFamily="34" charset="0"/>
              <a:cs typeface="Calibri" panose="020F0502020204030204" pitchFamily="34" charset="0"/>
            </a:rPr>
            <a:t>μ</a:t>
          </a:r>
          <a:r>
            <a:rPr lang="es-MX" sz="1400" dirty="0">
              <a:latin typeface="+mn-lt"/>
            </a:rPr>
            <a:t>L de </a:t>
          </a:r>
          <a:r>
            <a:rPr lang="es-MX" sz="1400" dirty="0" err="1">
              <a:latin typeface="+mn-lt"/>
            </a:rPr>
            <a:t>Creatine</a:t>
          </a:r>
          <a:r>
            <a:rPr lang="es-MX" sz="1400" dirty="0">
              <a:latin typeface="+mn-lt"/>
            </a:rPr>
            <a:t> </a:t>
          </a:r>
          <a:r>
            <a:rPr lang="es-MX" sz="1400" dirty="0" err="1">
              <a:latin typeface="+mn-lt"/>
            </a:rPr>
            <a:t>Assay</a:t>
          </a:r>
          <a:r>
            <a:rPr lang="es-MX" sz="1400" dirty="0">
              <a:latin typeface="+mn-lt"/>
            </a:rPr>
            <a:t> Buffer</a:t>
          </a:r>
          <a:endParaRPr lang="es-EC" sz="1400" dirty="0">
            <a:latin typeface="+mn-lt"/>
          </a:endParaRPr>
        </a:p>
      </dgm:t>
    </dgm:pt>
    <dgm:pt modelId="{5A4CD8C9-79CC-4722-8E64-602B225B4C38}" type="parTrans" cxnId="{3DCD6C5D-F9D0-4BBC-8C11-3882BCB70388}">
      <dgm:prSet/>
      <dgm:spPr/>
      <dgm:t>
        <a:bodyPr/>
        <a:lstStyle/>
        <a:p>
          <a:pPr algn="just"/>
          <a:endParaRPr lang="es-EC" sz="1200">
            <a:latin typeface="+mn-lt"/>
          </a:endParaRPr>
        </a:p>
      </dgm:t>
    </dgm:pt>
    <dgm:pt modelId="{32CD2358-88D7-4695-B5DF-E14A04A13991}" type="sibTrans" cxnId="{3DCD6C5D-F9D0-4BBC-8C11-3882BCB70388}">
      <dgm:prSet custT="1"/>
      <dgm:spPr/>
      <dgm:t>
        <a:bodyPr/>
        <a:lstStyle/>
        <a:p>
          <a:pPr algn="just"/>
          <a:endParaRPr lang="es-EC" sz="1200">
            <a:latin typeface="+mn-lt"/>
          </a:endParaRPr>
        </a:p>
      </dgm:t>
    </dgm:pt>
    <dgm:pt modelId="{65415886-61E7-49FB-80CA-7A97F60D2426}">
      <dgm:prSet custT="1"/>
      <dgm:spPr/>
      <dgm:t>
        <a:bodyPr/>
        <a:lstStyle/>
        <a:p>
          <a:pPr algn="just"/>
          <a:r>
            <a:rPr lang="es-MX" sz="1400" dirty="0">
              <a:latin typeface="+mn-lt"/>
            </a:rPr>
            <a:t>Homogenizar </a:t>
          </a:r>
          <a:r>
            <a:rPr lang="es-MX" sz="1400" dirty="0">
              <a:latin typeface="+mn-lt"/>
              <a:cs typeface="Calibri" panose="020F0502020204030204" pitchFamily="34" charset="0"/>
            </a:rPr>
            <a:t>→ </a:t>
          </a:r>
          <a:r>
            <a:rPr lang="es-MX" sz="1400" dirty="0">
              <a:latin typeface="+mn-lt"/>
            </a:rPr>
            <a:t>centrifugó 4</a:t>
          </a:r>
          <a:r>
            <a:rPr lang="es-MX" sz="1400" dirty="0">
              <a:latin typeface="Calibri" panose="020F0502020204030204" pitchFamily="34" charset="0"/>
              <a:cs typeface="Calibri" panose="020F0502020204030204" pitchFamily="34" charset="0"/>
            </a:rPr>
            <a:t>°</a:t>
          </a:r>
          <a:r>
            <a:rPr lang="es-MX" sz="1400" dirty="0">
              <a:latin typeface="+mn-lt"/>
            </a:rPr>
            <a:t>C por 10 min</a:t>
          </a:r>
          <a:endParaRPr lang="es-EC" sz="1400" dirty="0">
            <a:latin typeface="+mn-lt"/>
          </a:endParaRPr>
        </a:p>
      </dgm:t>
    </dgm:pt>
    <dgm:pt modelId="{20067782-902B-42EC-A078-FA55A5AB1EFE}" type="parTrans" cxnId="{F16F0816-978C-4162-97D7-BCD281ACEB22}">
      <dgm:prSet/>
      <dgm:spPr/>
      <dgm:t>
        <a:bodyPr/>
        <a:lstStyle/>
        <a:p>
          <a:pPr algn="just"/>
          <a:endParaRPr lang="es-EC" sz="1200">
            <a:latin typeface="+mn-lt"/>
          </a:endParaRPr>
        </a:p>
      </dgm:t>
    </dgm:pt>
    <dgm:pt modelId="{7FF4F572-761A-4923-9C72-2D9378003C5B}" type="sibTrans" cxnId="{F16F0816-978C-4162-97D7-BCD281ACEB22}">
      <dgm:prSet custT="1"/>
      <dgm:spPr/>
      <dgm:t>
        <a:bodyPr/>
        <a:lstStyle/>
        <a:p>
          <a:pPr algn="just"/>
          <a:endParaRPr lang="es-EC" sz="1200">
            <a:latin typeface="+mn-lt"/>
          </a:endParaRPr>
        </a:p>
      </dgm:t>
    </dgm:pt>
    <dgm:pt modelId="{09A5A009-E03B-42D2-8EBC-C6C99C5EFF29}" type="pres">
      <dgm:prSet presAssocID="{FD478DAD-060B-405D-9C57-00B3EB624822}" presName="Name0" presStyleCnt="0">
        <dgm:presLayoutVars>
          <dgm:dir/>
          <dgm:resizeHandles val="exact"/>
        </dgm:presLayoutVars>
      </dgm:prSet>
      <dgm:spPr/>
    </dgm:pt>
    <dgm:pt modelId="{70692F12-0365-4C25-904F-737ED7443B07}" type="pres">
      <dgm:prSet presAssocID="{A1042449-1036-429C-A3D2-D007F4F3D5D4}" presName="node" presStyleLbl="node1" presStyleIdx="0" presStyleCnt="4" custScaleX="109784" custLinFactNeighborX="-1066" custLinFactNeighborY="-51987">
        <dgm:presLayoutVars>
          <dgm:bulletEnabled val="1"/>
        </dgm:presLayoutVars>
      </dgm:prSet>
      <dgm:spPr/>
      <dgm:t>
        <a:bodyPr/>
        <a:lstStyle/>
        <a:p>
          <a:endParaRPr lang="es-ES"/>
        </a:p>
      </dgm:t>
    </dgm:pt>
    <dgm:pt modelId="{AA783689-5030-4F3B-AADA-4DA6EA190D8D}" type="pres">
      <dgm:prSet presAssocID="{F2A95A76-A6CF-461A-924D-1553E1EA9D92}" presName="sibTrans" presStyleLbl="sibTrans2D1" presStyleIdx="0" presStyleCnt="3"/>
      <dgm:spPr/>
      <dgm:t>
        <a:bodyPr/>
        <a:lstStyle/>
        <a:p>
          <a:endParaRPr lang="es-ES"/>
        </a:p>
      </dgm:t>
    </dgm:pt>
    <dgm:pt modelId="{F4277B27-0D65-4B3B-A5FF-7110CBCFFCA9}" type="pres">
      <dgm:prSet presAssocID="{F2A95A76-A6CF-461A-924D-1553E1EA9D92}" presName="connectorText" presStyleLbl="sibTrans2D1" presStyleIdx="0" presStyleCnt="3"/>
      <dgm:spPr/>
      <dgm:t>
        <a:bodyPr/>
        <a:lstStyle/>
        <a:p>
          <a:endParaRPr lang="es-ES"/>
        </a:p>
      </dgm:t>
    </dgm:pt>
    <dgm:pt modelId="{74085F16-8690-4D49-A1CC-02614DF704A3}" type="pres">
      <dgm:prSet presAssocID="{FA29E1ED-D6C3-4078-B755-830F94BC95BD}" presName="node" presStyleLbl="node1" presStyleIdx="1" presStyleCnt="4" custScaleX="163808" custLinFactNeighborX="-2547" custLinFactNeighborY="34341">
        <dgm:presLayoutVars>
          <dgm:bulletEnabled val="1"/>
        </dgm:presLayoutVars>
      </dgm:prSet>
      <dgm:spPr/>
      <dgm:t>
        <a:bodyPr/>
        <a:lstStyle/>
        <a:p>
          <a:endParaRPr lang="es-ES"/>
        </a:p>
      </dgm:t>
    </dgm:pt>
    <dgm:pt modelId="{0FA6656A-0B87-4AA8-B6A2-72E6D3DB4FBA}" type="pres">
      <dgm:prSet presAssocID="{9162D600-4E04-453D-8048-D5370E2F5ACA}" presName="sibTrans" presStyleLbl="sibTrans2D1" presStyleIdx="1" presStyleCnt="3"/>
      <dgm:spPr/>
      <dgm:t>
        <a:bodyPr/>
        <a:lstStyle/>
        <a:p>
          <a:endParaRPr lang="es-ES"/>
        </a:p>
      </dgm:t>
    </dgm:pt>
    <dgm:pt modelId="{C7F08672-C8AF-4416-8E11-5B583D065CD5}" type="pres">
      <dgm:prSet presAssocID="{9162D600-4E04-453D-8048-D5370E2F5ACA}" presName="connectorText" presStyleLbl="sibTrans2D1" presStyleIdx="1" presStyleCnt="3"/>
      <dgm:spPr/>
      <dgm:t>
        <a:bodyPr/>
        <a:lstStyle/>
        <a:p>
          <a:endParaRPr lang="es-ES"/>
        </a:p>
      </dgm:t>
    </dgm:pt>
    <dgm:pt modelId="{3C95898E-0B5A-42BE-A60F-7A410D22993C}" type="pres">
      <dgm:prSet presAssocID="{A7E028C8-FBA9-4A3D-992C-212505E665C7}" presName="node" presStyleLbl="node1" presStyleIdx="2" presStyleCnt="4" custLinFactNeighborX="1126" custLinFactNeighborY="-38815">
        <dgm:presLayoutVars>
          <dgm:bulletEnabled val="1"/>
        </dgm:presLayoutVars>
      </dgm:prSet>
      <dgm:spPr/>
      <dgm:t>
        <a:bodyPr/>
        <a:lstStyle/>
        <a:p>
          <a:endParaRPr lang="es-ES"/>
        </a:p>
      </dgm:t>
    </dgm:pt>
    <dgm:pt modelId="{E54DCC3D-41D5-4FBE-820D-7E10F69E0BE2}" type="pres">
      <dgm:prSet presAssocID="{32CD2358-88D7-4695-B5DF-E14A04A13991}" presName="sibTrans" presStyleLbl="sibTrans2D1" presStyleIdx="2" presStyleCnt="3"/>
      <dgm:spPr/>
      <dgm:t>
        <a:bodyPr/>
        <a:lstStyle/>
        <a:p>
          <a:endParaRPr lang="es-ES"/>
        </a:p>
      </dgm:t>
    </dgm:pt>
    <dgm:pt modelId="{CAE5C742-140C-40F3-98BF-7CBD0FD476F4}" type="pres">
      <dgm:prSet presAssocID="{32CD2358-88D7-4695-B5DF-E14A04A13991}" presName="connectorText" presStyleLbl="sibTrans2D1" presStyleIdx="2" presStyleCnt="3"/>
      <dgm:spPr/>
      <dgm:t>
        <a:bodyPr/>
        <a:lstStyle/>
        <a:p>
          <a:endParaRPr lang="es-ES"/>
        </a:p>
      </dgm:t>
    </dgm:pt>
    <dgm:pt modelId="{0FB6E83E-3A90-42B8-8A9A-114D3E5903FF}" type="pres">
      <dgm:prSet presAssocID="{65415886-61E7-49FB-80CA-7A97F60D2426}" presName="node" presStyleLbl="node1" presStyleIdx="3" presStyleCnt="4" custScaleX="120519" custLinFactNeighborX="125" custLinFactNeighborY="43289">
        <dgm:presLayoutVars>
          <dgm:bulletEnabled val="1"/>
        </dgm:presLayoutVars>
      </dgm:prSet>
      <dgm:spPr/>
      <dgm:t>
        <a:bodyPr/>
        <a:lstStyle/>
        <a:p>
          <a:endParaRPr lang="es-ES"/>
        </a:p>
      </dgm:t>
    </dgm:pt>
  </dgm:ptLst>
  <dgm:cxnLst>
    <dgm:cxn modelId="{F3BA71DE-5639-4BEA-A42B-1DCA6B26F4E4}" type="presOf" srcId="{A7E028C8-FBA9-4A3D-992C-212505E665C7}" destId="{3C95898E-0B5A-42BE-A60F-7A410D22993C}" srcOrd="0" destOrd="0" presId="urn:microsoft.com/office/officeart/2005/8/layout/process1"/>
    <dgm:cxn modelId="{C87AFF4B-16D6-4F8B-A102-B5D4A997727A}" type="presOf" srcId="{32CD2358-88D7-4695-B5DF-E14A04A13991}" destId="{E54DCC3D-41D5-4FBE-820D-7E10F69E0BE2}" srcOrd="0" destOrd="0" presId="urn:microsoft.com/office/officeart/2005/8/layout/process1"/>
    <dgm:cxn modelId="{31099C99-4C16-4157-BEF4-B50430B02488}" type="presOf" srcId="{65415886-61E7-49FB-80CA-7A97F60D2426}" destId="{0FB6E83E-3A90-42B8-8A9A-114D3E5903FF}" srcOrd="0" destOrd="0" presId="urn:microsoft.com/office/officeart/2005/8/layout/process1"/>
    <dgm:cxn modelId="{C4985BF5-57DF-416A-B807-2CCB1BC96B36}" type="presOf" srcId="{9162D600-4E04-453D-8048-D5370E2F5ACA}" destId="{0FA6656A-0B87-4AA8-B6A2-72E6D3DB4FBA}" srcOrd="0" destOrd="0" presId="urn:microsoft.com/office/officeart/2005/8/layout/process1"/>
    <dgm:cxn modelId="{E4048CFA-34BB-46AF-9B91-54F735B67BCB}" type="presOf" srcId="{FA29E1ED-D6C3-4078-B755-830F94BC95BD}" destId="{74085F16-8690-4D49-A1CC-02614DF704A3}" srcOrd="0" destOrd="0" presId="urn:microsoft.com/office/officeart/2005/8/layout/process1"/>
    <dgm:cxn modelId="{8D86634F-4232-432D-98E2-11ACB205BC9C}" type="presOf" srcId="{F2A95A76-A6CF-461A-924D-1553E1EA9D92}" destId="{AA783689-5030-4F3B-AADA-4DA6EA190D8D}" srcOrd="0" destOrd="0" presId="urn:microsoft.com/office/officeart/2005/8/layout/process1"/>
    <dgm:cxn modelId="{E5323F14-D121-48A8-AE1D-38C236A5938C}" type="presOf" srcId="{F2A95A76-A6CF-461A-924D-1553E1EA9D92}" destId="{F4277B27-0D65-4B3B-A5FF-7110CBCFFCA9}" srcOrd="1" destOrd="0" presId="urn:microsoft.com/office/officeart/2005/8/layout/process1"/>
    <dgm:cxn modelId="{F16F0816-978C-4162-97D7-BCD281ACEB22}" srcId="{FD478DAD-060B-405D-9C57-00B3EB624822}" destId="{65415886-61E7-49FB-80CA-7A97F60D2426}" srcOrd="3" destOrd="0" parTransId="{20067782-902B-42EC-A078-FA55A5AB1EFE}" sibTransId="{7FF4F572-761A-4923-9C72-2D9378003C5B}"/>
    <dgm:cxn modelId="{7C8FCA4D-781F-43F3-96A4-30DDA63F292B}" type="presOf" srcId="{32CD2358-88D7-4695-B5DF-E14A04A13991}" destId="{CAE5C742-140C-40F3-98BF-7CBD0FD476F4}" srcOrd="1" destOrd="0" presId="urn:microsoft.com/office/officeart/2005/8/layout/process1"/>
    <dgm:cxn modelId="{2427D444-8E6D-4B82-BE47-E72C346CEC69}" type="presOf" srcId="{FD478DAD-060B-405D-9C57-00B3EB624822}" destId="{09A5A009-E03B-42D2-8EBC-C6C99C5EFF29}" srcOrd="0" destOrd="0" presId="urn:microsoft.com/office/officeart/2005/8/layout/process1"/>
    <dgm:cxn modelId="{C3F2F550-A059-41EE-BB85-F48C24BA3691}" type="presOf" srcId="{9162D600-4E04-453D-8048-D5370E2F5ACA}" destId="{C7F08672-C8AF-4416-8E11-5B583D065CD5}" srcOrd="1" destOrd="0" presId="urn:microsoft.com/office/officeart/2005/8/layout/process1"/>
    <dgm:cxn modelId="{6F420B7A-8852-4984-AEE9-4045EB47FF25}" type="presOf" srcId="{A1042449-1036-429C-A3D2-D007F4F3D5D4}" destId="{70692F12-0365-4C25-904F-737ED7443B07}" srcOrd="0" destOrd="0" presId="urn:microsoft.com/office/officeart/2005/8/layout/process1"/>
    <dgm:cxn modelId="{6116EB4D-EEFB-42D2-A451-5C8AA6FADC62}" srcId="{FD478DAD-060B-405D-9C57-00B3EB624822}" destId="{FA29E1ED-D6C3-4078-B755-830F94BC95BD}" srcOrd="1" destOrd="0" parTransId="{52BB7471-D957-42DB-8AAC-8A7CE07EDC9F}" sibTransId="{9162D600-4E04-453D-8048-D5370E2F5ACA}"/>
    <dgm:cxn modelId="{3DCD6C5D-F9D0-4BBC-8C11-3882BCB70388}" srcId="{FD478DAD-060B-405D-9C57-00B3EB624822}" destId="{A7E028C8-FBA9-4A3D-992C-212505E665C7}" srcOrd="2" destOrd="0" parTransId="{5A4CD8C9-79CC-4722-8E64-602B225B4C38}" sibTransId="{32CD2358-88D7-4695-B5DF-E14A04A13991}"/>
    <dgm:cxn modelId="{CEC80E0B-CFC1-45F0-AC19-5C8DB3E43D5C}" srcId="{FD478DAD-060B-405D-9C57-00B3EB624822}" destId="{A1042449-1036-429C-A3D2-D007F4F3D5D4}" srcOrd="0" destOrd="0" parTransId="{26D465AC-75DA-432F-A794-4B7D53B9F5B1}" sibTransId="{F2A95A76-A6CF-461A-924D-1553E1EA9D92}"/>
    <dgm:cxn modelId="{59CF8B7D-AAE9-4F58-92EA-38FCCF31F476}" type="presParOf" srcId="{09A5A009-E03B-42D2-8EBC-C6C99C5EFF29}" destId="{70692F12-0365-4C25-904F-737ED7443B07}" srcOrd="0" destOrd="0" presId="urn:microsoft.com/office/officeart/2005/8/layout/process1"/>
    <dgm:cxn modelId="{BA4730BD-D864-4FB1-9A28-D3DAAD40659E}" type="presParOf" srcId="{09A5A009-E03B-42D2-8EBC-C6C99C5EFF29}" destId="{AA783689-5030-4F3B-AADA-4DA6EA190D8D}" srcOrd="1" destOrd="0" presId="urn:microsoft.com/office/officeart/2005/8/layout/process1"/>
    <dgm:cxn modelId="{84C22FD0-895F-4DA9-BD58-A84EB91C6952}" type="presParOf" srcId="{AA783689-5030-4F3B-AADA-4DA6EA190D8D}" destId="{F4277B27-0D65-4B3B-A5FF-7110CBCFFCA9}" srcOrd="0" destOrd="0" presId="urn:microsoft.com/office/officeart/2005/8/layout/process1"/>
    <dgm:cxn modelId="{E8E76506-5673-458E-A395-52BE0BE97017}" type="presParOf" srcId="{09A5A009-E03B-42D2-8EBC-C6C99C5EFF29}" destId="{74085F16-8690-4D49-A1CC-02614DF704A3}" srcOrd="2" destOrd="0" presId="urn:microsoft.com/office/officeart/2005/8/layout/process1"/>
    <dgm:cxn modelId="{C42ED27C-93F4-48E2-8755-23B6E7B856D2}" type="presParOf" srcId="{09A5A009-E03B-42D2-8EBC-C6C99C5EFF29}" destId="{0FA6656A-0B87-4AA8-B6A2-72E6D3DB4FBA}" srcOrd="3" destOrd="0" presId="urn:microsoft.com/office/officeart/2005/8/layout/process1"/>
    <dgm:cxn modelId="{BDFDF1EE-1F05-4BB0-BFD9-8E715A0972F1}" type="presParOf" srcId="{0FA6656A-0B87-4AA8-B6A2-72E6D3DB4FBA}" destId="{C7F08672-C8AF-4416-8E11-5B583D065CD5}" srcOrd="0" destOrd="0" presId="urn:microsoft.com/office/officeart/2005/8/layout/process1"/>
    <dgm:cxn modelId="{CEF9594A-015E-4E48-B4B9-FD958147D1DF}" type="presParOf" srcId="{09A5A009-E03B-42D2-8EBC-C6C99C5EFF29}" destId="{3C95898E-0B5A-42BE-A60F-7A410D22993C}" srcOrd="4" destOrd="0" presId="urn:microsoft.com/office/officeart/2005/8/layout/process1"/>
    <dgm:cxn modelId="{D7E0246D-AB1E-4BC8-A84D-D3978345EBDF}" type="presParOf" srcId="{09A5A009-E03B-42D2-8EBC-C6C99C5EFF29}" destId="{E54DCC3D-41D5-4FBE-820D-7E10F69E0BE2}" srcOrd="5" destOrd="0" presId="urn:microsoft.com/office/officeart/2005/8/layout/process1"/>
    <dgm:cxn modelId="{DB0FA175-DB01-455B-89DF-F585C3528EAE}" type="presParOf" srcId="{E54DCC3D-41D5-4FBE-820D-7E10F69E0BE2}" destId="{CAE5C742-140C-40F3-98BF-7CBD0FD476F4}" srcOrd="0" destOrd="0" presId="urn:microsoft.com/office/officeart/2005/8/layout/process1"/>
    <dgm:cxn modelId="{8B160283-D965-49CD-B57E-153168BEB5B7}" type="presParOf" srcId="{09A5A009-E03B-42D2-8EBC-C6C99C5EFF29}" destId="{0FB6E83E-3A90-42B8-8A9A-114D3E5903FF}" srcOrd="6" destOrd="0" presId="urn:microsoft.com/office/officeart/2005/8/layout/process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D478DAD-060B-405D-9C57-00B3EB624822}" type="doc">
      <dgm:prSet loTypeId="urn:microsoft.com/office/officeart/2005/8/layout/process1" loCatId="process" qsTypeId="urn:microsoft.com/office/officeart/2005/8/quickstyle/simple1" qsCatId="simple" csTypeId="urn:microsoft.com/office/officeart/2005/8/colors/accent2_1" csCatId="accent2" phldr="1"/>
      <dgm:spPr/>
    </dgm:pt>
    <dgm:pt modelId="{14958C5B-7F04-4AB7-9031-56FA273161A0}">
      <dgm:prSet custT="1"/>
      <dgm:spPr/>
      <dgm:t>
        <a:bodyPr/>
        <a:lstStyle/>
        <a:p>
          <a:pPr algn="just"/>
          <a:r>
            <a:rPr lang="es-MX" sz="1400" dirty="0">
              <a:latin typeface="+mn-lt"/>
            </a:rPr>
            <a:t>Placas de </a:t>
          </a:r>
          <a:r>
            <a:rPr lang="es-MX" sz="1400" dirty="0" err="1">
              <a:latin typeface="+mn-lt"/>
            </a:rPr>
            <a:t>micropocillos</a:t>
          </a:r>
          <a:r>
            <a:rPr lang="es-MX" sz="1400" dirty="0">
              <a:latin typeface="+mn-lt"/>
            </a:rPr>
            <a:t> </a:t>
          </a:r>
          <a:r>
            <a:rPr lang="es-MX" sz="1400" dirty="0">
              <a:latin typeface="+mn-lt"/>
              <a:cs typeface="Calibri" panose="020F0502020204030204" pitchFamily="34" charset="0"/>
            </a:rPr>
            <a:t>→</a:t>
          </a:r>
          <a:r>
            <a:rPr lang="es-MX" sz="1400" dirty="0">
              <a:latin typeface="+mn-lt"/>
            </a:rPr>
            <a:t> 50 </a:t>
          </a:r>
          <a:r>
            <a:rPr lang="el-GR" sz="1400" dirty="0">
              <a:latin typeface="Calibri" panose="020F0502020204030204" pitchFamily="34" charset="0"/>
              <a:cs typeface="Calibri" panose="020F0502020204030204" pitchFamily="34" charset="0"/>
            </a:rPr>
            <a:t>μ</a:t>
          </a:r>
          <a:r>
            <a:rPr lang="es-MX" sz="1400" dirty="0">
              <a:latin typeface="+mn-lt"/>
            </a:rPr>
            <a:t>L de las muestras.</a:t>
          </a:r>
        </a:p>
        <a:p>
          <a:pPr algn="just"/>
          <a:endParaRPr lang="es-MX" sz="1400" dirty="0">
            <a:latin typeface="+mn-lt"/>
          </a:endParaRPr>
        </a:p>
        <a:p>
          <a:pPr algn="just"/>
          <a:r>
            <a:rPr lang="es-MX" sz="1400" dirty="0">
              <a:latin typeface="+mn-lt"/>
            </a:rPr>
            <a:t>Preparó lecturas para clara y yemas de huevo como blancos. </a:t>
          </a:r>
        </a:p>
        <a:p>
          <a:pPr algn="just"/>
          <a:endParaRPr lang="es-MX" sz="1400" dirty="0">
            <a:latin typeface="+mn-lt"/>
          </a:endParaRPr>
        </a:p>
        <a:p>
          <a:pPr algn="just"/>
          <a:r>
            <a:rPr lang="es-MX" sz="1400" dirty="0">
              <a:latin typeface="+mn-lt"/>
            </a:rPr>
            <a:t>Muestras </a:t>
          </a:r>
          <a:r>
            <a:rPr lang="es-MX" sz="1400" dirty="0">
              <a:latin typeface="+mn-lt"/>
              <a:cs typeface="Calibri" panose="020F0502020204030204" pitchFamily="34" charset="0"/>
            </a:rPr>
            <a:t>→</a:t>
          </a:r>
          <a:r>
            <a:rPr lang="es-MX" sz="1400" dirty="0">
              <a:latin typeface="+mn-lt"/>
            </a:rPr>
            <a:t> placa de 96 pocillos</a:t>
          </a:r>
          <a:r>
            <a:rPr lang="es-EC" sz="1400" dirty="0">
              <a:latin typeface="+mn-lt"/>
            </a:rPr>
            <a:t>.</a:t>
          </a:r>
        </a:p>
      </dgm:t>
    </dgm:pt>
    <dgm:pt modelId="{5CB20F63-A39F-4345-85A0-590886AF5CCC}" type="parTrans" cxnId="{C6ED5555-4A65-4645-BF06-6E30981C65C7}">
      <dgm:prSet/>
      <dgm:spPr/>
      <dgm:t>
        <a:bodyPr/>
        <a:lstStyle/>
        <a:p>
          <a:pPr algn="just"/>
          <a:endParaRPr lang="es-EC" sz="1100">
            <a:latin typeface="+mn-lt"/>
          </a:endParaRPr>
        </a:p>
      </dgm:t>
    </dgm:pt>
    <dgm:pt modelId="{53638031-A753-448A-981F-DE96C1F8FBAC}" type="sibTrans" cxnId="{C6ED5555-4A65-4645-BF06-6E30981C65C7}">
      <dgm:prSet custT="1"/>
      <dgm:spPr/>
      <dgm:t>
        <a:bodyPr/>
        <a:lstStyle/>
        <a:p>
          <a:pPr algn="just"/>
          <a:endParaRPr lang="es-EC" sz="1100">
            <a:latin typeface="+mn-lt"/>
          </a:endParaRPr>
        </a:p>
      </dgm:t>
    </dgm:pt>
    <dgm:pt modelId="{B4E62639-EA58-493D-AAEB-428522A92DF0}">
      <dgm:prSet custT="1"/>
      <dgm:spPr/>
      <dgm:t>
        <a:bodyPr/>
        <a:lstStyle/>
        <a:p>
          <a:pPr algn="just"/>
          <a:r>
            <a:rPr lang="es-MX" sz="1600" dirty="0">
              <a:latin typeface="+mn-lt"/>
            </a:rPr>
            <a:t>Pocillo naranja y azul </a:t>
          </a:r>
          <a:r>
            <a:rPr lang="es-MX" sz="1600" dirty="0">
              <a:latin typeface="+mn-lt"/>
              <a:cs typeface="Calibri" panose="020F0502020204030204" pitchFamily="34" charset="0"/>
            </a:rPr>
            <a:t>→ </a:t>
          </a:r>
          <a:r>
            <a:rPr lang="es-MX" sz="1600" dirty="0">
              <a:latin typeface="+mn-lt"/>
            </a:rPr>
            <a:t>50 </a:t>
          </a:r>
          <a:r>
            <a:rPr lang="el-GR" sz="1600" dirty="0">
              <a:latin typeface="Calibri" panose="020F0502020204030204" pitchFamily="34" charset="0"/>
              <a:cs typeface="Calibri" panose="020F0502020204030204" pitchFamily="34" charset="0"/>
            </a:rPr>
            <a:t>μ</a:t>
          </a:r>
          <a:r>
            <a:rPr lang="es-MX" sz="1600" dirty="0">
              <a:latin typeface="+mn-lt"/>
            </a:rPr>
            <a:t>L de </a:t>
          </a:r>
          <a:r>
            <a:rPr lang="es-MX" sz="1600" dirty="0" err="1">
              <a:latin typeface="+mn-lt"/>
            </a:rPr>
            <a:t>mix</a:t>
          </a:r>
          <a:r>
            <a:rPr lang="es-MX" sz="1600" dirty="0">
              <a:latin typeface="+mn-lt"/>
            </a:rPr>
            <a:t>. </a:t>
          </a:r>
        </a:p>
        <a:p>
          <a:pPr algn="just"/>
          <a:endParaRPr lang="es-MX" sz="1600" dirty="0">
            <a:latin typeface="+mn-lt"/>
          </a:endParaRPr>
        </a:p>
        <a:p>
          <a:pPr algn="just"/>
          <a:r>
            <a:rPr lang="es-EC" sz="1600" dirty="0">
              <a:latin typeface="+mn-lt"/>
            </a:rPr>
            <a:t>Pocillos amarillos </a:t>
          </a:r>
          <a:r>
            <a:rPr lang="es-MX" sz="1600" dirty="0">
              <a:latin typeface="+mn-lt"/>
              <a:cs typeface="Calibri" panose="020F0502020204030204" pitchFamily="34" charset="0"/>
            </a:rPr>
            <a:t>→ </a:t>
          </a:r>
          <a:r>
            <a:rPr lang="es-MX" sz="1600" dirty="0">
              <a:latin typeface="+mn-lt"/>
            </a:rPr>
            <a:t>preparó un </a:t>
          </a:r>
          <a:r>
            <a:rPr lang="es-MX" sz="1600" dirty="0" err="1">
              <a:latin typeface="+mn-lt"/>
            </a:rPr>
            <a:t>mix</a:t>
          </a:r>
          <a:r>
            <a:rPr lang="es-MX" sz="1600" dirty="0">
              <a:latin typeface="+mn-lt"/>
            </a:rPr>
            <a:t> sin </a:t>
          </a:r>
          <a:r>
            <a:rPr lang="es-EC" sz="1600" dirty="0" err="1">
              <a:latin typeface="+mn-lt"/>
            </a:rPr>
            <a:t>creatinasa</a:t>
          </a:r>
          <a:r>
            <a:rPr lang="es-EC" sz="1600" dirty="0">
              <a:latin typeface="+mn-lt"/>
            </a:rPr>
            <a:t> </a:t>
          </a:r>
          <a:r>
            <a:rPr lang="es-MX" sz="1600" dirty="0">
              <a:latin typeface="+mn-lt"/>
            </a:rPr>
            <a:t>de los blancos.</a:t>
          </a:r>
        </a:p>
      </dgm:t>
    </dgm:pt>
    <dgm:pt modelId="{E4467842-0A82-4557-BF6C-01CBC8BC3FD3}" type="parTrans" cxnId="{79977A78-7D5C-4A31-9CD1-7146BD3C2A82}">
      <dgm:prSet/>
      <dgm:spPr/>
      <dgm:t>
        <a:bodyPr/>
        <a:lstStyle/>
        <a:p>
          <a:pPr algn="just"/>
          <a:endParaRPr lang="es-EC" sz="1100">
            <a:latin typeface="+mn-lt"/>
          </a:endParaRPr>
        </a:p>
      </dgm:t>
    </dgm:pt>
    <dgm:pt modelId="{BCC4E27C-59E9-4E0C-BA00-ACDFDE6F06E5}" type="sibTrans" cxnId="{79977A78-7D5C-4A31-9CD1-7146BD3C2A82}">
      <dgm:prSet custT="1"/>
      <dgm:spPr/>
      <dgm:t>
        <a:bodyPr/>
        <a:lstStyle/>
        <a:p>
          <a:pPr algn="just"/>
          <a:endParaRPr lang="es-EC" sz="1100">
            <a:latin typeface="+mn-lt"/>
          </a:endParaRPr>
        </a:p>
      </dgm:t>
    </dgm:pt>
    <dgm:pt modelId="{09A5A009-E03B-42D2-8EBC-C6C99C5EFF29}" type="pres">
      <dgm:prSet presAssocID="{FD478DAD-060B-405D-9C57-00B3EB624822}" presName="Name0" presStyleCnt="0">
        <dgm:presLayoutVars>
          <dgm:dir/>
          <dgm:resizeHandles val="exact"/>
        </dgm:presLayoutVars>
      </dgm:prSet>
      <dgm:spPr/>
    </dgm:pt>
    <dgm:pt modelId="{D05015F4-2BF8-475A-89ED-B0923C645106}" type="pres">
      <dgm:prSet presAssocID="{14958C5B-7F04-4AB7-9031-56FA273161A0}" presName="node" presStyleLbl="node1" presStyleIdx="0" presStyleCnt="2">
        <dgm:presLayoutVars>
          <dgm:bulletEnabled val="1"/>
        </dgm:presLayoutVars>
      </dgm:prSet>
      <dgm:spPr/>
      <dgm:t>
        <a:bodyPr/>
        <a:lstStyle/>
        <a:p>
          <a:endParaRPr lang="es-ES"/>
        </a:p>
      </dgm:t>
    </dgm:pt>
    <dgm:pt modelId="{CCE45050-9872-467F-9C26-AB50EFE8327C}" type="pres">
      <dgm:prSet presAssocID="{53638031-A753-448A-981F-DE96C1F8FBAC}" presName="sibTrans" presStyleLbl="sibTrans2D1" presStyleIdx="0" presStyleCnt="1"/>
      <dgm:spPr/>
      <dgm:t>
        <a:bodyPr/>
        <a:lstStyle/>
        <a:p>
          <a:endParaRPr lang="es-ES"/>
        </a:p>
      </dgm:t>
    </dgm:pt>
    <dgm:pt modelId="{D9EEAF4B-BE5F-464F-8BA0-68F50559C0AE}" type="pres">
      <dgm:prSet presAssocID="{53638031-A753-448A-981F-DE96C1F8FBAC}" presName="connectorText" presStyleLbl="sibTrans2D1" presStyleIdx="0" presStyleCnt="1"/>
      <dgm:spPr/>
      <dgm:t>
        <a:bodyPr/>
        <a:lstStyle/>
        <a:p>
          <a:endParaRPr lang="es-ES"/>
        </a:p>
      </dgm:t>
    </dgm:pt>
    <dgm:pt modelId="{BBA71793-D8EE-40CA-977D-7F577C17EDDD}" type="pres">
      <dgm:prSet presAssocID="{B4E62639-EA58-493D-AAEB-428522A92DF0}" presName="node" presStyleLbl="node1" presStyleIdx="1" presStyleCnt="2">
        <dgm:presLayoutVars>
          <dgm:bulletEnabled val="1"/>
        </dgm:presLayoutVars>
      </dgm:prSet>
      <dgm:spPr/>
      <dgm:t>
        <a:bodyPr/>
        <a:lstStyle/>
        <a:p>
          <a:endParaRPr lang="es-ES"/>
        </a:p>
      </dgm:t>
    </dgm:pt>
  </dgm:ptLst>
  <dgm:cxnLst>
    <dgm:cxn modelId="{AA2C94EB-565D-42FF-9385-CCFAAE041D6D}" type="presOf" srcId="{53638031-A753-448A-981F-DE96C1F8FBAC}" destId="{CCE45050-9872-467F-9C26-AB50EFE8327C}" srcOrd="0" destOrd="0" presId="urn:microsoft.com/office/officeart/2005/8/layout/process1"/>
    <dgm:cxn modelId="{2427D444-8E6D-4B82-BE47-E72C346CEC69}" type="presOf" srcId="{FD478DAD-060B-405D-9C57-00B3EB624822}" destId="{09A5A009-E03B-42D2-8EBC-C6C99C5EFF29}" srcOrd="0" destOrd="0" presId="urn:microsoft.com/office/officeart/2005/8/layout/process1"/>
    <dgm:cxn modelId="{3BFCAF4B-7D4D-4E66-A11B-42E6EDE5EF78}" type="presOf" srcId="{53638031-A753-448A-981F-DE96C1F8FBAC}" destId="{D9EEAF4B-BE5F-464F-8BA0-68F50559C0AE}" srcOrd="1" destOrd="0" presId="urn:microsoft.com/office/officeart/2005/8/layout/process1"/>
    <dgm:cxn modelId="{79977A78-7D5C-4A31-9CD1-7146BD3C2A82}" srcId="{FD478DAD-060B-405D-9C57-00B3EB624822}" destId="{B4E62639-EA58-493D-AAEB-428522A92DF0}" srcOrd="1" destOrd="0" parTransId="{E4467842-0A82-4557-BF6C-01CBC8BC3FD3}" sibTransId="{BCC4E27C-59E9-4E0C-BA00-ACDFDE6F06E5}"/>
    <dgm:cxn modelId="{4A2AD5F0-2067-4AD7-B07C-876C3D4A7D33}" type="presOf" srcId="{14958C5B-7F04-4AB7-9031-56FA273161A0}" destId="{D05015F4-2BF8-475A-89ED-B0923C645106}" srcOrd="0" destOrd="0" presId="urn:microsoft.com/office/officeart/2005/8/layout/process1"/>
    <dgm:cxn modelId="{C6ED5555-4A65-4645-BF06-6E30981C65C7}" srcId="{FD478DAD-060B-405D-9C57-00B3EB624822}" destId="{14958C5B-7F04-4AB7-9031-56FA273161A0}" srcOrd="0" destOrd="0" parTransId="{5CB20F63-A39F-4345-85A0-590886AF5CCC}" sibTransId="{53638031-A753-448A-981F-DE96C1F8FBAC}"/>
    <dgm:cxn modelId="{6DD21E5C-6B00-42C0-A72A-468865192DFD}" type="presOf" srcId="{B4E62639-EA58-493D-AAEB-428522A92DF0}" destId="{BBA71793-D8EE-40CA-977D-7F577C17EDDD}" srcOrd="0" destOrd="0" presId="urn:microsoft.com/office/officeart/2005/8/layout/process1"/>
    <dgm:cxn modelId="{91F56149-D5D0-4DB3-A4EE-582946950182}" type="presParOf" srcId="{09A5A009-E03B-42D2-8EBC-C6C99C5EFF29}" destId="{D05015F4-2BF8-475A-89ED-B0923C645106}" srcOrd="0" destOrd="0" presId="urn:microsoft.com/office/officeart/2005/8/layout/process1"/>
    <dgm:cxn modelId="{2C9E3FE0-68EF-4135-AAE7-E0346F93823F}" type="presParOf" srcId="{09A5A009-E03B-42D2-8EBC-C6C99C5EFF29}" destId="{CCE45050-9872-467F-9C26-AB50EFE8327C}" srcOrd="1" destOrd="0" presId="urn:microsoft.com/office/officeart/2005/8/layout/process1"/>
    <dgm:cxn modelId="{8EBEF717-27D7-4CA0-9205-DAF431BFE489}" type="presParOf" srcId="{CCE45050-9872-467F-9C26-AB50EFE8327C}" destId="{D9EEAF4B-BE5F-464F-8BA0-68F50559C0AE}" srcOrd="0" destOrd="0" presId="urn:microsoft.com/office/officeart/2005/8/layout/process1"/>
    <dgm:cxn modelId="{316B482B-CF2D-4694-9301-524B3445116D}" type="presParOf" srcId="{09A5A009-E03B-42D2-8EBC-C6C99C5EFF29}" destId="{BBA71793-D8EE-40CA-977D-7F577C17EDDD}"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D4009CC-1EEA-439B-8097-0B7B4DAB841A}" type="doc">
      <dgm:prSet loTypeId="urn:microsoft.com/office/officeart/2005/8/layout/cycle2" loCatId="cycle" qsTypeId="urn:microsoft.com/office/officeart/2005/8/quickstyle/simple2" qsCatId="simple" csTypeId="urn:microsoft.com/office/officeart/2005/8/colors/accent1_1" csCatId="accent1" phldr="1"/>
      <dgm:spPr/>
      <dgm:t>
        <a:bodyPr/>
        <a:lstStyle/>
        <a:p>
          <a:endParaRPr lang="es-EC"/>
        </a:p>
      </dgm:t>
    </dgm:pt>
    <dgm:pt modelId="{EB226166-0CA2-4FF7-96A3-3DDA4E7A3759}">
      <dgm:prSet phldrT="[Texto]" custT="1"/>
      <dgm:spPr/>
      <dgm:t>
        <a:bodyPr/>
        <a:lstStyle/>
        <a:p>
          <a:pPr algn="just"/>
          <a:r>
            <a:rPr lang="es-MX" sz="1400"/>
            <a:t>Cargaron las muestras en la placa </a:t>
          </a:r>
          <a:r>
            <a:rPr lang="es-MX" sz="1400">
              <a:latin typeface="Calibri" panose="020F0502020204030204" pitchFamily="34" charset="0"/>
              <a:cs typeface="Calibri" panose="020F0502020204030204" pitchFamily="34" charset="0"/>
            </a:rPr>
            <a:t>→</a:t>
          </a:r>
          <a:r>
            <a:rPr lang="es-MX" sz="1400"/>
            <a:t> se incubó a 37</a:t>
          </a:r>
          <a:r>
            <a:rPr lang="es-MX" sz="1400">
              <a:latin typeface="Calibri" panose="020F0502020204030204" pitchFamily="34" charset="0"/>
              <a:cs typeface="Calibri" panose="020F0502020204030204" pitchFamily="34" charset="0"/>
            </a:rPr>
            <a:t>°</a:t>
          </a:r>
          <a:r>
            <a:rPr lang="es-MX" sz="1400"/>
            <a:t>C en obscuridad total por 60 </a:t>
          </a:r>
          <a:r>
            <a:rPr lang="es-EC" sz="1400"/>
            <a:t>min.</a:t>
          </a:r>
        </a:p>
      </dgm:t>
    </dgm:pt>
    <dgm:pt modelId="{D6BFFAED-796E-4101-854D-0BAC770B4614}" type="parTrans" cxnId="{2AEECFC0-46AD-401B-B64E-520933210CE8}">
      <dgm:prSet/>
      <dgm:spPr/>
      <dgm:t>
        <a:bodyPr/>
        <a:lstStyle/>
        <a:p>
          <a:pPr algn="just"/>
          <a:endParaRPr lang="es-EC" sz="1400"/>
        </a:p>
      </dgm:t>
    </dgm:pt>
    <dgm:pt modelId="{F0DD6187-2F0F-4295-B3D7-112D93CAA543}" type="sibTrans" cxnId="{2AEECFC0-46AD-401B-B64E-520933210CE8}">
      <dgm:prSet custT="1"/>
      <dgm:spPr/>
      <dgm:t>
        <a:bodyPr/>
        <a:lstStyle/>
        <a:p>
          <a:pPr algn="just"/>
          <a:endParaRPr lang="es-EC" sz="1400"/>
        </a:p>
      </dgm:t>
    </dgm:pt>
    <dgm:pt modelId="{EA36EF05-83AB-4919-A235-1E8D850B7187}">
      <dgm:prSet custT="1"/>
      <dgm:spPr/>
      <dgm:t>
        <a:bodyPr/>
        <a:lstStyle/>
        <a:p>
          <a:pPr algn="just"/>
          <a:r>
            <a:rPr lang="es-MX" sz="1400" dirty="0"/>
            <a:t>Durante el proceso de incubación se efectúan las reacciones cambiando el color de las muestras según la concentración de creatina y </a:t>
          </a:r>
          <a:r>
            <a:rPr lang="es-MX" sz="1400" dirty="0" err="1"/>
            <a:t>sarcosina</a:t>
          </a:r>
          <a:r>
            <a:rPr lang="es-MX" sz="1400" dirty="0"/>
            <a:t>.</a:t>
          </a:r>
          <a:endParaRPr lang="es-EC" sz="1400" dirty="0"/>
        </a:p>
      </dgm:t>
    </dgm:pt>
    <dgm:pt modelId="{898B8AEC-3D13-4B91-84AF-2BB8106A1632}" type="parTrans" cxnId="{4FE6497C-6669-4A17-B88B-35FA1CFE946D}">
      <dgm:prSet/>
      <dgm:spPr/>
      <dgm:t>
        <a:bodyPr/>
        <a:lstStyle/>
        <a:p>
          <a:pPr algn="just"/>
          <a:endParaRPr lang="es-EC" sz="1400"/>
        </a:p>
      </dgm:t>
    </dgm:pt>
    <dgm:pt modelId="{8936F5BA-9131-4024-8ACF-F24675329403}" type="sibTrans" cxnId="{4FE6497C-6669-4A17-B88B-35FA1CFE946D}">
      <dgm:prSet custT="1"/>
      <dgm:spPr/>
      <dgm:t>
        <a:bodyPr/>
        <a:lstStyle/>
        <a:p>
          <a:pPr algn="just"/>
          <a:endParaRPr lang="es-EC" sz="1400"/>
        </a:p>
      </dgm:t>
    </dgm:pt>
    <dgm:pt modelId="{46C5FD80-2312-45E9-91AB-4E4B68181F79}">
      <dgm:prSet custT="1"/>
      <dgm:spPr/>
      <dgm:t>
        <a:bodyPr/>
        <a:lstStyle/>
        <a:p>
          <a:pPr algn="just"/>
          <a:r>
            <a:rPr lang="es-MX" sz="1400" dirty="0"/>
            <a:t>Terminada esta incubación se coloca en el </a:t>
          </a:r>
          <a:r>
            <a:rPr lang="es-MX" sz="1400" dirty="0" err="1"/>
            <a:t>espectofotómetro</a:t>
          </a:r>
          <a:r>
            <a:rPr lang="es-MX" sz="1400" dirty="0"/>
            <a:t> para obtener la medida de las absorbancias. </a:t>
          </a:r>
          <a:endParaRPr lang="es-EC" sz="1400" dirty="0"/>
        </a:p>
      </dgm:t>
    </dgm:pt>
    <dgm:pt modelId="{CE870526-4F0F-48E3-84C9-CD7DE47FD8A3}" type="parTrans" cxnId="{8D6DE63D-160C-490D-925C-7905FE6834AB}">
      <dgm:prSet/>
      <dgm:spPr/>
      <dgm:t>
        <a:bodyPr/>
        <a:lstStyle/>
        <a:p>
          <a:pPr algn="just"/>
          <a:endParaRPr lang="es-EC" sz="1400"/>
        </a:p>
      </dgm:t>
    </dgm:pt>
    <dgm:pt modelId="{F4CA195F-4AEF-483D-B498-CDDC9E338A6A}" type="sibTrans" cxnId="{8D6DE63D-160C-490D-925C-7905FE6834AB}">
      <dgm:prSet custT="1"/>
      <dgm:spPr/>
      <dgm:t>
        <a:bodyPr/>
        <a:lstStyle/>
        <a:p>
          <a:pPr algn="just"/>
          <a:endParaRPr lang="es-EC" sz="1400"/>
        </a:p>
      </dgm:t>
    </dgm:pt>
    <dgm:pt modelId="{BB6EBEC5-F84C-4825-98C5-B7BDA2F60B59}">
      <dgm:prSet custT="1"/>
      <dgm:spPr/>
      <dgm:t>
        <a:bodyPr/>
        <a:lstStyle/>
        <a:p>
          <a:pPr algn="just"/>
          <a:r>
            <a:rPr lang="es-MX" sz="1400" dirty="0"/>
            <a:t>Curva de calibración y calcula las concentraciones de la creatina en cada muestra. </a:t>
          </a:r>
          <a:endParaRPr lang="es-EC" sz="1400" dirty="0"/>
        </a:p>
      </dgm:t>
    </dgm:pt>
    <dgm:pt modelId="{E59DBD0F-3FC6-4AFE-8C82-7B81AE116274}" type="parTrans" cxnId="{4037E30A-90D9-4ACF-9B59-4D7E669CDDF6}">
      <dgm:prSet/>
      <dgm:spPr/>
      <dgm:t>
        <a:bodyPr/>
        <a:lstStyle/>
        <a:p>
          <a:pPr algn="just"/>
          <a:endParaRPr lang="es-EC" sz="1400"/>
        </a:p>
      </dgm:t>
    </dgm:pt>
    <dgm:pt modelId="{8498CD9D-D4D5-4173-8F7F-AD13E4126A04}" type="sibTrans" cxnId="{4037E30A-90D9-4ACF-9B59-4D7E669CDDF6}">
      <dgm:prSet custT="1"/>
      <dgm:spPr/>
      <dgm:t>
        <a:bodyPr/>
        <a:lstStyle/>
        <a:p>
          <a:pPr algn="just"/>
          <a:endParaRPr lang="es-EC" sz="1400"/>
        </a:p>
      </dgm:t>
    </dgm:pt>
    <dgm:pt modelId="{11209252-6D00-4811-B44B-A6139E4629A0}">
      <dgm:prSet custT="1"/>
      <dgm:spPr/>
      <dgm:t>
        <a:bodyPr/>
        <a:lstStyle/>
        <a:p>
          <a:pPr algn="just"/>
          <a:r>
            <a:rPr lang="es-MX" sz="1400" dirty="0"/>
            <a:t>Los resultados fueron analizados en Microsoft Excel y el programa bioinformático </a:t>
          </a:r>
          <a:r>
            <a:rPr lang="es-MX" sz="1400" dirty="0" err="1"/>
            <a:t>GrapPad</a:t>
          </a:r>
          <a:r>
            <a:rPr lang="es-MX" sz="1400" dirty="0"/>
            <a:t> </a:t>
          </a:r>
          <a:r>
            <a:rPr lang="es-MX" sz="1400" dirty="0" err="1"/>
            <a:t>Prism</a:t>
          </a:r>
          <a:r>
            <a:rPr lang="es-MX" sz="1400" dirty="0"/>
            <a:t>, con el fin de encontrar diferencias significativas entre los tratamientos.</a:t>
          </a:r>
          <a:endParaRPr lang="es-EC" sz="1400" dirty="0"/>
        </a:p>
      </dgm:t>
    </dgm:pt>
    <dgm:pt modelId="{847CB19F-D856-41A4-A52B-E6682FE6CF51}" type="parTrans" cxnId="{4FD52EA4-EB36-4C9E-8F0B-A3B8C8FD37B0}">
      <dgm:prSet/>
      <dgm:spPr/>
      <dgm:t>
        <a:bodyPr/>
        <a:lstStyle/>
        <a:p>
          <a:pPr algn="just"/>
          <a:endParaRPr lang="es-EC" sz="1400"/>
        </a:p>
      </dgm:t>
    </dgm:pt>
    <dgm:pt modelId="{B0FCEEB7-B5CE-454A-8910-97BB9C3F6596}" type="sibTrans" cxnId="{4FD52EA4-EB36-4C9E-8F0B-A3B8C8FD37B0}">
      <dgm:prSet custT="1"/>
      <dgm:spPr/>
      <dgm:t>
        <a:bodyPr/>
        <a:lstStyle/>
        <a:p>
          <a:pPr algn="just"/>
          <a:endParaRPr lang="es-EC" sz="1400"/>
        </a:p>
      </dgm:t>
    </dgm:pt>
    <dgm:pt modelId="{D60E5F76-6D19-4B79-A66B-DBB55159FD7E}" type="pres">
      <dgm:prSet presAssocID="{8D4009CC-1EEA-439B-8097-0B7B4DAB841A}" presName="cycle" presStyleCnt="0">
        <dgm:presLayoutVars>
          <dgm:dir/>
          <dgm:resizeHandles val="exact"/>
        </dgm:presLayoutVars>
      </dgm:prSet>
      <dgm:spPr/>
      <dgm:t>
        <a:bodyPr/>
        <a:lstStyle/>
        <a:p>
          <a:endParaRPr lang="es-ES"/>
        </a:p>
      </dgm:t>
    </dgm:pt>
    <dgm:pt modelId="{7C246942-617F-42D5-91FD-A1F8D982C21C}" type="pres">
      <dgm:prSet presAssocID="{EB226166-0CA2-4FF7-96A3-3DDA4E7A3759}" presName="node" presStyleLbl="node1" presStyleIdx="0" presStyleCnt="5" custScaleX="125217">
        <dgm:presLayoutVars>
          <dgm:bulletEnabled val="1"/>
        </dgm:presLayoutVars>
      </dgm:prSet>
      <dgm:spPr/>
      <dgm:t>
        <a:bodyPr/>
        <a:lstStyle/>
        <a:p>
          <a:endParaRPr lang="es-ES"/>
        </a:p>
      </dgm:t>
    </dgm:pt>
    <dgm:pt modelId="{8E14815C-0BAC-4598-9B01-0A60A5036D7A}" type="pres">
      <dgm:prSet presAssocID="{F0DD6187-2F0F-4295-B3D7-112D93CAA543}" presName="sibTrans" presStyleLbl="sibTrans2D1" presStyleIdx="0" presStyleCnt="5"/>
      <dgm:spPr/>
      <dgm:t>
        <a:bodyPr/>
        <a:lstStyle/>
        <a:p>
          <a:endParaRPr lang="es-ES"/>
        </a:p>
      </dgm:t>
    </dgm:pt>
    <dgm:pt modelId="{9782B84F-411C-436F-B80E-E046E08E97BB}" type="pres">
      <dgm:prSet presAssocID="{F0DD6187-2F0F-4295-B3D7-112D93CAA543}" presName="connectorText" presStyleLbl="sibTrans2D1" presStyleIdx="0" presStyleCnt="5"/>
      <dgm:spPr/>
      <dgm:t>
        <a:bodyPr/>
        <a:lstStyle/>
        <a:p>
          <a:endParaRPr lang="es-ES"/>
        </a:p>
      </dgm:t>
    </dgm:pt>
    <dgm:pt modelId="{AFE588E1-AD9E-4D78-868C-30C53116BF90}" type="pres">
      <dgm:prSet presAssocID="{EA36EF05-83AB-4919-A235-1E8D850B7187}" presName="node" presStyleLbl="node1" presStyleIdx="1" presStyleCnt="5" custScaleX="204149" custRadScaleRad="117706" custRadScaleInc="19624">
        <dgm:presLayoutVars>
          <dgm:bulletEnabled val="1"/>
        </dgm:presLayoutVars>
      </dgm:prSet>
      <dgm:spPr/>
      <dgm:t>
        <a:bodyPr/>
        <a:lstStyle/>
        <a:p>
          <a:endParaRPr lang="es-ES"/>
        </a:p>
      </dgm:t>
    </dgm:pt>
    <dgm:pt modelId="{7FC79216-6C15-4EE2-882D-8F5F15FC32FC}" type="pres">
      <dgm:prSet presAssocID="{8936F5BA-9131-4024-8ACF-F24675329403}" presName="sibTrans" presStyleLbl="sibTrans2D1" presStyleIdx="1" presStyleCnt="5"/>
      <dgm:spPr/>
      <dgm:t>
        <a:bodyPr/>
        <a:lstStyle/>
        <a:p>
          <a:endParaRPr lang="es-ES"/>
        </a:p>
      </dgm:t>
    </dgm:pt>
    <dgm:pt modelId="{869A9160-D7AB-43A0-BB3A-8E02FD631746}" type="pres">
      <dgm:prSet presAssocID="{8936F5BA-9131-4024-8ACF-F24675329403}" presName="connectorText" presStyleLbl="sibTrans2D1" presStyleIdx="1" presStyleCnt="5"/>
      <dgm:spPr/>
      <dgm:t>
        <a:bodyPr/>
        <a:lstStyle/>
        <a:p>
          <a:endParaRPr lang="es-ES"/>
        </a:p>
      </dgm:t>
    </dgm:pt>
    <dgm:pt modelId="{032C9F41-2F62-4F12-921D-81EE0EBE67A0}" type="pres">
      <dgm:prSet presAssocID="{46C5FD80-2312-45E9-91AB-4E4B68181F79}" presName="node" presStyleLbl="node1" presStyleIdx="2" presStyleCnt="5" custScaleX="172829" custRadScaleRad="132377" custRadScaleInc="-57346">
        <dgm:presLayoutVars>
          <dgm:bulletEnabled val="1"/>
        </dgm:presLayoutVars>
      </dgm:prSet>
      <dgm:spPr/>
      <dgm:t>
        <a:bodyPr/>
        <a:lstStyle/>
        <a:p>
          <a:endParaRPr lang="es-ES"/>
        </a:p>
      </dgm:t>
    </dgm:pt>
    <dgm:pt modelId="{3D800698-D3F7-4600-8451-BEDFB00251AE}" type="pres">
      <dgm:prSet presAssocID="{F4CA195F-4AEF-483D-B498-CDDC9E338A6A}" presName="sibTrans" presStyleLbl="sibTrans2D1" presStyleIdx="2" presStyleCnt="5"/>
      <dgm:spPr/>
      <dgm:t>
        <a:bodyPr/>
        <a:lstStyle/>
        <a:p>
          <a:endParaRPr lang="es-ES"/>
        </a:p>
      </dgm:t>
    </dgm:pt>
    <dgm:pt modelId="{823AF0C7-D1F6-4BC7-B1C9-4F13D362B914}" type="pres">
      <dgm:prSet presAssocID="{F4CA195F-4AEF-483D-B498-CDDC9E338A6A}" presName="connectorText" presStyleLbl="sibTrans2D1" presStyleIdx="2" presStyleCnt="5"/>
      <dgm:spPr/>
      <dgm:t>
        <a:bodyPr/>
        <a:lstStyle/>
        <a:p>
          <a:endParaRPr lang="es-ES"/>
        </a:p>
      </dgm:t>
    </dgm:pt>
    <dgm:pt modelId="{30D07BB0-ABE7-483F-AA24-05C7CA4425E3}" type="pres">
      <dgm:prSet presAssocID="{BB6EBEC5-F84C-4825-98C5-B7BDA2F60B59}" presName="node" presStyleLbl="node1" presStyleIdx="3" presStyleCnt="5" custScaleX="157549">
        <dgm:presLayoutVars>
          <dgm:bulletEnabled val="1"/>
        </dgm:presLayoutVars>
      </dgm:prSet>
      <dgm:spPr/>
      <dgm:t>
        <a:bodyPr/>
        <a:lstStyle/>
        <a:p>
          <a:endParaRPr lang="es-ES"/>
        </a:p>
      </dgm:t>
    </dgm:pt>
    <dgm:pt modelId="{440A4B17-84D6-4B87-A0A9-AF3BE5B037C0}" type="pres">
      <dgm:prSet presAssocID="{8498CD9D-D4D5-4173-8F7F-AD13E4126A04}" presName="sibTrans" presStyleLbl="sibTrans2D1" presStyleIdx="3" presStyleCnt="5"/>
      <dgm:spPr/>
      <dgm:t>
        <a:bodyPr/>
        <a:lstStyle/>
        <a:p>
          <a:endParaRPr lang="es-ES"/>
        </a:p>
      </dgm:t>
    </dgm:pt>
    <dgm:pt modelId="{DEB54A9F-EC0D-4161-A266-FD6C4A434756}" type="pres">
      <dgm:prSet presAssocID="{8498CD9D-D4D5-4173-8F7F-AD13E4126A04}" presName="connectorText" presStyleLbl="sibTrans2D1" presStyleIdx="3" presStyleCnt="5"/>
      <dgm:spPr/>
      <dgm:t>
        <a:bodyPr/>
        <a:lstStyle/>
        <a:p>
          <a:endParaRPr lang="es-ES"/>
        </a:p>
      </dgm:t>
    </dgm:pt>
    <dgm:pt modelId="{DE4FADF1-7676-4872-9AFA-E2C75C7DAE58}" type="pres">
      <dgm:prSet presAssocID="{11209252-6D00-4811-B44B-A6139E4629A0}" presName="node" presStyleLbl="node1" presStyleIdx="4" presStyleCnt="5" custScaleX="272347" custRadScaleRad="121203" custRadScaleInc="-20511">
        <dgm:presLayoutVars>
          <dgm:bulletEnabled val="1"/>
        </dgm:presLayoutVars>
      </dgm:prSet>
      <dgm:spPr/>
      <dgm:t>
        <a:bodyPr/>
        <a:lstStyle/>
        <a:p>
          <a:endParaRPr lang="es-ES"/>
        </a:p>
      </dgm:t>
    </dgm:pt>
    <dgm:pt modelId="{8035E6D6-0A6B-48B0-8D3E-271BE766EF53}" type="pres">
      <dgm:prSet presAssocID="{B0FCEEB7-B5CE-454A-8910-97BB9C3F6596}" presName="sibTrans" presStyleLbl="sibTrans2D1" presStyleIdx="4" presStyleCnt="5"/>
      <dgm:spPr/>
      <dgm:t>
        <a:bodyPr/>
        <a:lstStyle/>
        <a:p>
          <a:endParaRPr lang="es-ES"/>
        </a:p>
      </dgm:t>
    </dgm:pt>
    <dgm:pt modelId="{F172B777-2678-4842-A7E9-ABF46B268F3E}" type="pres">
      <dgm:prSet presAssocID="{B0FCEEB7-B5CE-454A-8910-97BB9C3F6596}" presName="connectorText" presStyleLbl="sibTrans2D1" presStyleIdx="4" presStyleCnt="5"/>
      <dgm:spPr/>
      <dgm:t>
        <a:bodyPr/>
        <a:lstStyle/>
        <a:p>
          <a:endParaRPr lang="es-ES"/>
        </a:p>
      </dgm:t>
    </dgm:pt>
  </dgm:ptLst>
  <dgm:cxnLst>
    <dgm:cxn modelId="{77856BF8-33F2-44CD-9882-E315681D6881}" type="presOf" srcId="{F4CA195F-4AEF-483D-B498-CDDC9E338A6A}" destId="{3D800698-D3F7-4600-8451-BEDFB00251AE}" srcOrd="0" destOrd="0" presId="urn:microsoft.com/office/officeart/2005/8/layout/cycle2"/>
    <dgm:cxn modelId="{046EB1CF-6D25-4D1D-B5C1-7A16EDB0443E}" type="presOf" srcId="{EA36EF05-83AB-4919-A235-1E8D850B7187}" destId="{AFE588E1-AD9E-4D78-868C-30C53116BF90}" srcOrd="0" destOrd="0" presId="urn:microsoft.com/office/officeart/2005/8/layout/cycle2"/>
    <dgm:cxn modelId="{2AEECFC0-46AD-401B-B64E-520933210CE8}" srcId="{8D4009CC-1EEA-439B-8097-0B7B4DAB841A}" destId="{EB226166-0CA2-4FF7-96A3-3DDA4E7A3759}" srcOrd="0" destOrd="0" parTransId="{D6BFFAED-796E-4101-854D-0BAC770B4614}" sibTransId="{F0DD6187-2F0F-4295-B3D7-112D93CAA543}"/>
    <dgm:cxn modelId="{4FE6497C-6669-4A17-B88B-35FA1CFE946D}" srcId="{8D4009CC-1EEA-439B-8097-0B7B4DAB841A}" destId="{EA36EF05-83AB-4919-A235-1E8D850B7187}" srcOrd="1" destOrd="0" parTransId="{898B8AEC-3D13-4B91-84AF-2BB8106A1632}" sibTransId="{8936F5BA-9131-4024-8ACF-F24675329403}"/>
    <dgm:cxn modelId="{961FAD0E-E9FC-428C-B237-15BBD53EDDC6}" type="presOf" srcId="{BB6EBEC5-F84C-4825-98C5-B7BDA2F60B59}" destId="{30D07BB0-ABE7-483F-AA24-05C7CA4425E3}" srcOrd="0" destOrd="0" presId="urn:microsoft.com/office/officeart/2005/8/layout/cycle2"/>
    <dgm:cxn modelId="{1852DDEB-A768-40C1-9125-2CC8AACDBA16}" type="presOf" srcId="{B0FCEEB7-B5CE-454A-8910-97BB9C3F6596}" destId="{F172B777-2678-4842-A7E9-ABF46B268F3E}" srcOrd="1" destOrd="0" presId="urn:microsoft.com/office/officeart/2005/8/layout/cycle2"/>
    <dgm:cxn modelId="{80199F8E-866B-4FCE-8AB8-E873EB36C7B2}" type="presOf" srcId="{8498CD9D-D4D5-4173-8F7F-AD13E4126A04}" destId="{DEB54A9F-EC0D-4161-A266-FD6C4A434756}" srcOrd="1" destOrd="0" presId="urn:microsoft.com/office/officeart/2005/8/layout/cycle2"/>
    <dgm:cxn modelId="{852E147A-3E27-49DC-8C6B-73321852E132}" type="presOf" srcId="{8D4009CC-1EEA-439B-8097-0B7B4DAB841A}" destId="{D60E5F76-6D19-4B79-A66B-DBB55159FD7E}" srcOrd="0" destOrd="0" presId="urn:microsoft.com/office/officeart/2005/8/layout/cycle2"/>
    <dgm:cxn modelId="{6C36BF93-8225-48B0-B211-A2988105D309}" type="presOf" srcId="{11209252-6D00-4811-B44B-A6139E4629A0}" destId="{DE4FADF1-7676-4872-9AFA-E2C75C7DAE58}" srcOrd="0" destOrd="0" presId="urn:microsoft.com/office/officeart/2005/8/layout/cycle2"/>
    <dgm:cxn modelId="{A38FB72C-B4DE-4A40-915C-4E5F0A9CEE46}" type="presOf" srcId="{F4CA195F-4AEF-483D-B498-CDDC9E338A6A}" destId="{823AF0C7-D1F6-4BC7-B1C9-4F13D362B914}" srcOrd="1" destOrd="0" presId="urn:microsoft.com/office/officeart/2005/8/layout/cycle2"/>
    <dgm:cxn modelId="{6B4B89A3-FFB3-4BC3-9F6B-206F9D87EE4C}" type="presOf" srcId="{8936F5BA-9131-4024-8ACF-F24675329403}" destId="{7FC79216-6C15-4EE2-882D-8F5F15FC32FC}" srcOrd="0" destOrd="0" presId="urn:microsoft.com/office/officeart/2005/8/layout/cycle2"/>
    <dgm:cxn modelId="{9AB60062-46AB-4D80-88D4-5875F87C04F1}" type="presOf" srcId="{F0DD6187-2F0F-4295-B3D7-112D93CAA543}" destId="{8E14815C-0BAC-4598-9B01-0A60A5036D7A}" srcOrd="0" destOrd="0" presId="urn:microsoft.com/office/officeart/2005/8/layout/cycle2"/>
    <dgm:cxn modelId="{8D6DE63D-160C-490D-925C-7905FE6834AB}" srcId="{8D4009CC-1EEA-439B-8097-0B7B4DAB841A}" destId="{46C5FD80-2312-45E9-91AB-4E4B68181F79}" srcOrd="2" destOrd="0" parTransId="{CE870526-4F0F-48E3-84C9-CD7DE47FD8A3}" sibTransId="{F4CA195F-4AEF-483D-B498-CDDC9E338A6A}"/>
    <dgm:cxn modelId="{45B4BEF0-9EDA-45AB-96BD-981E04F74E54}" type="presOf" srcId="{B0FCEEB7-B5CE-454A-8910-97BB9C3F6596}" destId="{8035E6D6-0A6B-48B0-8D3E-271BE766EF53}" srcOrd="0" destOrd="0" presId="urn:microsoft.com/office/officeart/2005/8/layout/cycle2"/>
    <dgm:cxn modelId="{4FD52EA4-EB36-4C9E-8F0B-A3B8C8FD37B0}" srcId="{8D4009CC-1EEA-439B-8097-0B7B4DAB841A}" destId="{11209252-6D00-4811-B44B-A6139E4629A0}" srcOrd="4" destOrd="0" parTransId="{847CB19F-D856-41A4-A52B-E6682FE6CF51}" sibTransId="{B0FCEEB7-B5CE-454A-8910-97BB9C3F6596}"/>
    <dgm:cxn modelId="{1643B9B7-E662-4718-8F35-DEBF25EFDD34}" type="presOf" srcId="{8936F5BA-9131-4024-8ACF-F24675329403}" destId="{869A9160-D7AB-43A0-BB3A-8E02FD631746}" srcOrd="1" destOrd="0" presId="urn:microsoft.com/office/officeart/2005/8/layout/cycle2"/>
    <dgm:cxn modelId="{04FF1C31-D223-4EA9-A45E-C28EFBBF6489}" type="presOf" srcId="{F0DD6187-2F0F-4295-B3D7-112D93CAA543}" destId="{9782B84F-411C-436F-B80E-E046E08E97BB}" srcOrd="1" destOrd="0" presId="urn:microsoft.com/office/officeart/2005/8/layout/cycle2"/>
    <dgm:cxn modelId="{E2F3DC41-83E6-46E3-ABB0-5648A9231B8E}" type="presOf" srcId="{8498CD9D-D4D5-4173-8F7F-AD13E4126A04}" destId="{440A4B17-84D6-4B87-A0A9-AF3BE5B037C0}" srcOrd="0" destOrd="0" presId="urn:microsoft.com/office/officeart/2005/8/layout/cycle2"/>
    <dgm:cxn modelId="{7F5F6438-697E-4008-A1A4-D2F47E6A0B9A}" type="presOf" srcId="{46C5FD80-2312-45E9-91AB-4E4B68181F79}" destId="{032C9F41-2F62-4F12-921D-81EE0EBE67A0}" srcOrd="0" destOrd="0" presId="urn:microsoft.com/office/officeart/2005/8/layout/cycle2"/>
    <dgm:cxn modelId="{4037E30A-90D9-4ACF-9B59-4D7E669CDDF6}" srcId="{8D4009CC-1EEA-439B-8097-0B7B4DAB841A}" destId="{BB6EBEC5-F84C-4825-98C5-B7BDA2F60B59}" srcOrd="3" destOrd="0" parTransId="{E59DBD0F-3FC6-4AFE-8C82-7B81AE116274}" sibTransId="{8498CD9D-D4D5-4173-8F7F-AD13E4126A04}"/>
    <dgm:cxn modelId="{F6CE04CC-933B-4C23-B807-D15A7E8D6CB6}" type="presOf" srcId="{EB226166-0CA2-4FF7-96A3-3DDA4E7A3759}" destId="{7C246942-617F-42D5-91FD-A1F8D982C21C}" srcOrd="0" destOrd="0" presId="urn:microsoft.com/office/officeart/2005/8/layout/cycle2"/>
    <dgm:cxn modelId="{956BEAE1-511C-4645-B4BA-D8C62020F6EA}" type="presParOf" srcId="{D60E5F76-6D19-4B79-A66B-DBB55159FD7E}" destId="{7C246942-617F-42D5-91FD-A1F8D982C21C}" srcOrd="0" destOrd="0" presId="urn:microsoft.com/office/officeart/2005/8/layout/cycle2"/>
    <dgm:cxn modelId="{AF7722F7-C658-447B-A027-3E68FDEAB4C9}" type="presParOf" srcId="{D60E5F76-6D19-4B79-A66B-DBB55159FD7E}" destId="{8E14815C-0BAC-4598-9B01-0A60A5036D7A}" srcOrd="1" destOrd="0" presId="urn:microsoft.com/office/officeart/2005/8/layout/cycle2"/>
    <dgm:cxn modelId="{82F7F0D7-926F-4B79-8661-62C5F40489A7}" type="presParOf" srcId="{8E14815C-0BAC-4598-9B01-0A60A5036D7A}" destId="{9782B84F-411C-436F-B80E-E046E08E97BB}" srcOrd="0" destOrd="0" presId="urn:microsoft.com/office/officeart/2005/8/layout/cycle2"/>
    <dgm:cxn modelId="{865BB00C-51DC-437A-B870-530D3F048B27}" type="presParOf" srcId="{D60E5F76-6D19-4B79-A66B-DBB55159FD7E}" destId="{AFE588E1-AD9E-4D78-868C-30C53116BF90}" srcOrd="2" destOrd="0" presId="urn:microsoft.com/office/officeart/2005/8/layout/cycle2"/>
    <dgm:cxn modelId="{9E8F14AF-B791-4C57-BC7A-D692E8A35E65}" type="presParOf" srcId="{D60E5F76-6D19-4B79-A66B-DBB55159FD7E}" destId="{7FC79216-6C15-4EE2-882D-8F5F15FC32FC}" srcOrd="3" destOrd="0" presId="urn:microsoft.com/office/officeart/2005/8/layout/cycle2"/>
    <dgm:cxn modelId="{CEEA0DDB-F21A-4B02-BDE4-99CDA39F8E90}" type="presParOf" srcId="{7FC79216-6C15-4EE2-882D-8F5F15FC32FC}" destId="{869A9160-D7AB-43A0-BB3A-8E02FD631746}" srcOrd="0" destOrd="0" presId="urn:microsoft.com/office/officeart/2005/8/layout/cycle2"/>
    <dgm:cxn modelId="{AC6220B7-D0C7-46DB-89BB-2CFCA41E5EF8}" type="presParOf" srcId="{D60E5F76-6D19-4B79-A66B-DBB55159FD7E}" destId="{032C9F41-2F62-4F12-921D-81EE0EBE67A0}" srcOrd="4" destOrd="0" presId="urn:microsoft.com/office/officeart/2005/8/layout/cycle2"/>
    <dgm:cxn modelId="{1B1C5A8F-5141-4DD8-B442-25ADDF8C55CC}" type="presParOf" srcId="{D60E5F76-6D19-4B79-A66B-DBB55159FD7E}" destId="{3D800698-D3F7-4600-8451-BEDFB00251AE}" srcOrd="5" destOrd="0" presId="urn:microsoft.com/office/officeart/2005/8/layout/cycle2"/>
    <dgm:cxn modelId="{A5F776EF-B0C1-40CF-872F-96194BE2071C}" type="presParOf" srcId="{3D800698-D3F7-4600-8451-BEDFB00251AE}" destId="{823AF0C7-D1F6-4BC7-B1C9-4F13D362B914}" srcOrd="0" destOrd="0" presId="urn:microsoft.com/office/officeart/2005/8/layout/cycle2"/>
    <dgm:cxn modelId="{55E54F32-0897-4504-946D-06A15214D541}" type="presParOf" srcId="{D60E5F76-6D19-4B79-A66B-DBB55159FD7E}" destId="{30D07BB0-ABE7-483F-AA24-05C7CA4425E3}" srcOrd="6" destOrd="0" presId="urn:microsoft.com/office/officeart/2005/8/layout/cycle2"/>
    <dgm:cxn modelId="{B65BA79D-453A-4C06-BD10-2140175FB97E}" type="presParOf" srcId="{D60E5F76-6D19-4B79-A66B-DBB55159FD7E}" destId="{440A4B17-84D6-4B87-A0A9-AF3BE5B037C0}" srcOrd="7" destOrd="0" presId="urn:microsoft.com/office/officeart/2005/8/layout/cycle2"/>
    <dgm:cxn modelId="{6EA58EFC-1BA6-4D3C-8741-ED3F548D10CB}" type="presParOf" srcId="{440A4B17-84D6-4B87-A0A9-AF3BE5B037C0}" destId="{DEB54A9F-EC0D-4161-A266-FD6C4A434756}" srcOrd="0" destOrd="0" presId="urn:microsoft.com/office/officeart/2005/8/layout/cycle2"/>
    <dgm:cxn modelId="{E7359EA5-19DE-4EEC-B099-9D6ECA186F1D}" type="presParOf" srcId="{D60E5F76-6D19-4B79-A66B-DBB55159FD7E}" destId="{DE4FADF1-7676-4872-9AFA-E2C75C7DAE58}" srcOrd="8" destOrd="0" presId="urn:microsoft.com/office/officeart/2005/8/layout/cycle2"/>
    <dgm:cxn modelId="{95A987DA-1292-4D37-A6A0-0487B3614CAA}" type="presParOf" srcId="{D60E5F76-6D19-4B79-A66B-DBB55159FD7E}" destId="{8035E6D6-0A6B-48B0-8D3E-271BE766EF53}" srcOrd="9" destOrd="0" presId="urn:microsoft.com/office/officeart/2005/8/layout/cycle2"/>
    <dgm:cxn modelId="{13AABCA8-585A-4B6E-B57B-7AAA773670D3}" type="presParOf" srcId="{8035E6D6-0A6B-48B0-8D3E-271BE766EF53}" destId="{F172B777-2678-4842-A7E9-ABF46B268F3E}" srcOrd="0" destOrd="0" presId="urn:microsoft.com/office/officeart/2005/8/layout/cycle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65C3028-DA49-4CA9-821C-10F8644F3688}" type="doc">
      <dgm:prSet loTypeId="urn:microsoft.com/office/officeart/2005/8/layout/vList3" loCatId="list" qsTypeId="urn:microsoft.com/office/officeart/2005/8/quickstyle/simple1" qsCatId="simple" csTypeId="urn:microsoft.com/office/officeart/2005/8/colors/accent2_1" csCatId="accent2" phldr="1"/>
      <dgm:spPr/>
    </dgm:pt>
    <dgm:pt modelId="{4AB2CA7C-49F4-4FBF-AC6C-688E66B3BAAF}">
      <dgm:prSet phldrT="[Texto]" custT="1"/>
      <dgm:spPr>
        <a:xfrm rot="10800000">
          <a:off x="1219975" y="220195"/>
          <a:ext cx="2921004" cy="1339279"/>
        </a:xfrm>
        <a:prstGeom prst="homePlate">
          <a:avLst/>
        </a:prstGeom>
        <a:solidFill>
          <a:sysClr val="window" lastClr="FFFFFF">
            <a:hueOff val="0"/>
            <a:satOff val="0"/>
            <a:lumOff val="0"/>
            <a:alphaOff val="0"/>
          </a:sysClr>
        </a:solidFill>
        <a:ln w="12700" cap="flat" cmpd="sng" algn="ctr">
          <a:solidFill>
            <a:srgbClr val="ED7D31">
              <a:shade val="80000"/>
              <a:hueOff val="0"/>
              <a:satOff val="0"/>
              <a:lumOff val="0"/>
              <a:alphaOff val="0"/>
            </a:srgbClr>
          </a:solidFill>
          <a:prstDash val="solid"/>
          <a:miter lim="800000"/>
        </a:ln>
        <a:effectLst/>
      </dgm:spPr>
      <dgm:t>
        <a:bodyPr/>
        <a:lstStyle/>
        <a:p>
          <a:pPr>
            <a:buNone/>
          </a:pPr>
          <a:r>
            <a:rPr lang="es-EC" sz="1800" dirty="0">
              <a:solidFill>
                <a:schemeClr val="tx2">
                  <a:lumMod val="90000"/>
                  <a:lumOff val="10000"/>
                </a:schemeClr>
              </a:solidFill>
              <a:latin typeface="Calibri" panose="020F0502020204030204"/>
              <a:ea typeface="+mn-ea"/>
              <a:cs typeface="+mn-cs"/>
            </a:rPr>
            <a:t>Kit Creatinina</a:t>
          </a:r>
        </a:p>
      </dgm:t>
    </dgm:pt>
    <dgm:pt modelId="{D43D3723-113C-47F3-B0AC-E93E7516F995}" type="parTrans" cxnId="{10A86337-8B1C-491B-BC03-2F7C785C6525}">
      <dgm:prSet/>
      <dgm:spPr/>
      <dgm:t>
        <a:bodyPr/>
        <a:lstStyle/>
        <a:p>
          <a:endParaRPr lang="es-EC">
            <a:solidFill>
              <a:schemeClr val="tx2">
                <a:lumMod val="90000"/>
                <a:lumOff val="10000"/>
              </a:schemeClr>
            </a:solidFill>
          </a:endParaRPr>
        </a:p>
      </dgm:t>
    </dgm:pt>
    <dgm:pt modelId="{DB75877C-5B1C-4E20-AA5E-01DD755D15D8}" type="sibTrans" cxnId="{10A86337-8B1C-491B-BC03-2F7C785C6525}">
      <dgm:prSet/>
      <dgm:spPr/>
      <dgm:t>
        <a:bodyPr/>
        <a:lstStyle/>
        <a:p>
          <a:endParaRPr lang="es-EC">
            <a:solidFill>
              <a:schemeClr val="tx2">
                <a:lumMod val="90000"/>
                <a:lumOff val="10000"/>
              </a:schemeClr>
            </a:solidFill>
          </a:endParaRPr>
        </a:p>
      </dgm:t>
    </dgm:pt>
    <dgm:pt modelId="{0CC0D15B-BE12-4072-9A98-47EC2124F4CB}">
      <dgm:prSet phldrT="[Texto]" custT="1"/>
      <dgm:spPr>
        <a:xfrm rot="10800000">
          <a:off x="1070561" y="2178634"/>
          <a:ext cx="2921004" cy="1339279"/>
        </a:xfrm>
        <a:prstGeom prst="homePlate">
          <a:avLst/>
        </a:prstGeom>
        <a:solidFill>
          <a:sysClr val="window" lastClr="FFFFFF">
            <a:hueOff val="0"/>
            <a:satOff val="0"/>
            <a:lumOff val="0"/>
            <a:alphaOff val="0"/>
          </a:sysClr>
        </a:solidFill>
        <a:ln w="12700" cap="flat" cmpd="sng" algn="ctr">
          <a:solidFill>
            <a:srgbClr val="ED7D31">
              <a:shade val="80000"/>
              <a:hueOff val="0"/>
              <a:satOff val="0"/>
              <a:lumOff val="0"/>
              <a:alphaOff val="0"/>
            </a:srgbClr>
          </a:solidFill>
          <a:prstDash val="solid"/>
          <a:miter lim="800000"/>
        </a:ln>
        <a:effectLst/>
      </dgm:spPr>
      <dgm:t>
        <a:bodyPr/>
        <a:lstStyle/>
        <a:p>
          <a:pPr>
            <a:buNone/>
          </a:pPr>
          <a:r>
            <a:rPr lang="es-MX" sz="1400" dirty="0">
              <a:solidFill>
                <a:schemeClr val="tx2">
                  <a:lumMod val="90000"/>
                  <a:lumOff val="10000"/>
                </a:schemeClr>
              </a:solidFill>
              <a:latin typeface="Calibri" panose="020F0502020204030204"/>
              <a:ea typeface="+mn-ea"/>
              <a:cs typeface="+mn-cs"/>
            </a:rPr>
            <a:t>Obtención y homogenización de muestras</a:t>
          </a:r>
          <a:endParaRPr lang="es-EC" sz="1400" dirty="0">
            <a:solidFill>
              <a:schemeClr val="tx2">
                <a:lumMod val="90000"/>
                <a:lumOff val="10000"/>
              </a:schemeClr>
            </a:solidFill>
            <a:latin typeface="Calibri" panose="020F0502020204030204"/>
            <a:ea typeface="+mn-ea"/>
            <a:cs typeface="+mn-cs"/>
          </a:endParaRPr>
        </a:p>
      </dgm:t>
    </dgm:pt>
    <dgm:pt modelId="{CB609808-B3D3-4F1F-9520-962F487A0D72}" type="parTrans" cxnId="{D9D4F5A7-78AD-4819-89CC-1DED7C631458}">
      <dgm:prSet/>
      <dgm:spPr/>
      <dgm:t>
        <a:bodyPr/>
        <a:lstStyle/>
        <a:p>
          <a:endParaRPr lang="es-EC">
            <a:solidFill>
              <a:schemeClr val="tx2">
                <a:lumMod val="90000"/>
                <a:lumOff val="10000"/>
              </a:schemeClr>
            </a:solidFill>
          </a:endParaRPr>
        </a:p>
      </dgm:t>
    </dgm:pt>
    <dgm:pt modelId="{8B395E51-77BB-4F02-B489-1D36A6F27BE2}" type="sibTrans" cxnId="{D9D4F5A7-78AD-4819-89CC-1DED7C631458}">
      <dgm:prSet/>
      <dgm:spPr/>
      <dgm:t>
        <a:bodyPr/>
        <a:lstStyle/>
        <a:p>
          <a:endParaRPr lang="es-EC">
            <a:solidFill>
              <a:schemeClr val="tx2">
                <a:lumMod val="90000"/>
                <a:lumOff val="10000"/>
              </a:schemeClr>
            </a:solidFill>
          </a:endParaRPr>
        </a:p>
      </dgm:t>
    </dgm:pt>
    <dgm:pt modelId="{CAA78DB7-4E6E-4E73-BFF8-7314619A8CA2}">
      <dgm:prSet phldrT="[Texto]" custT="1"/>
      <dgm:spPr>
        <a:xfrm rot="10800000">
          <a:off x="1070561" y="3917699"/>
          <a:ext cx="2921004" cy="1339279"/>
        </a:xfrm>
        <a:prstGeom prst="homePlate">
          <a:avLst/>
        </a:prstGeom>
        <a:solidFill>
          <a:sysClr val="window" lastClr="FFFFFF">
            <a:hueOff val="0"/>
            <a:satOff val="0"/>
            <a:lumOff val="0"/>
            <a:alphaOff val="0"/>
          </a:sysClr>
        </a:solidFill>
        <a:ln w="12700" cap="flat" cmpd="sng" algn="ctr">
          <a:solidFill>
            <a:srgbClr val="ED7D31">
              <a:shade val="80000"/>
              <a:hueOff val="0"/>
              <a:satOff val="0"/>
              <a:lumOff val="0"/>
              <a:alphaOff val="0"/>
            </a:srgbClr>
          </a:solidFill>
          <a:prstDash val="solid"/>
          <a:miter lim="800000"/>
        </a:ln>
        <a:effectLst/>
      </dgm:spPr>
      <dgm:t>
        <a:bodyPr/>
        <a:lstStyle/>
        <a:p>
          <a:pPr>
            <a:buNone/>
          </a:pPr>
          <a:r>
            <a:rPr lang="es-EC" sz="1800" dirty="0">
              <a:solidFill>
                <a:schemeClr val="tx2">
                  <a:lumMod val="90000"/>
                  <a:lumOff val="10000"/>
                </a:schemeClr>
              </a:solidFill>
              <a:latin typeface="Calibri" panose="020F0502020204030204"/>
              <a:ea typeface="+mn-ea"/>
              <a:cs typeface="+mn-cs"/>
            </a:rPr>
            <a:t>Preparación de alícuotas</a:t>
          </a:r>
        </a:p>
      </dgm:t>
    </dgm:pt>
    <dgm:pt modelId="{3B1CADEA-4ADC-43FB-B2E3-D69F0C7C7F73}" type="parTrans" cxnId="{73B74BE5-83A3-4590-9700-73E8E7C8B3F5}">
      <dgm:prSet/>
      <dgm:spPr/>
      <dgm:t>
        <a:bodyPr/>
        <a:lstStyle/>
        <a:p>
          <a:endParaRPr lang="es-EC">
            <a:solidFill>
              <a:schemeClr val="tx2">
                <a:lumMod val="90000"/>
                <a:lumOff val="10000"/>
              </a:schemeClr>
            </a:solidFill>
          </a:endParaRPr>
        </a:p>
      </dgm:t>
    </dgm:pt>
    <dgm:pt modelId="{726FA031-5FEB-4446-BCFF-A54C24EA8990}" type="sibTrans" cxnId="{73B74BE5-83A3-4590-9700-73E8E7C8B3F5}">
      <dgm:prSet/>
      <dgm:spPr/>
      <dgm:t>
        <a:bodyPr/>
        <a:lstStyle/>
        <a:p>
          <a:endParaRPr lang="es-EC">
            <a:solidFill>
              <a:schemeClr val="tx2">
                <a:lumMod val="90000"/>
                <a:lumOff val="10000"/>
              </a:schemeClr>
            </a:solidFill>
          </a:endParaRPr>
        </a:p>
      </dgm:t>
    </dgm:pt>
    <dgm:pt modelId="{DDE6FF32-D97A-4AA3-8B89-8FA985B41D30}" type="pres">
      <dgm:prSet presAssocID="{765C3028-DA49-4CA9-821C-10F8644F3688}" presName="linearFlow" presStyleCnt="0">
        <dgm:presLayoutVars>
          <dgm:dir/>
          <dgm:resizeHandles val="exact"/>
        </dgm:presLayoutVars>
      </dgm:prSet>
      <dgm:spPr/>
    </dgm:pt>
    <dgm:pt modelId="{A7B331F2-D376-420D-8490-60B47C50C3C1}" type="pres">
      <dgm:prSet presAssocID="{4AB2CA7C-49F4-4FBF-AC6C-688E66B3BAAF}" presName="composite" presStyleCnt="0"/>
      <dgm:spPr/>
    </dgm:pt>
    <dgm:pt modelId="{815A4E4C-5085-4DE0-AC01-4C50FD222E97}" type="pres">
      <dgm:prSet presAssocID="{4AB2CA7C-49F4-4FBF-AC6C-688E66B3BAAF}" presName="imgShp" presStyleLbl="fgImgPlace1" presStyleIdx="0" presStyleCnt="3" custScaleX="144625" custScaleY="132760"/>
      <dgm:spPr>
        <a:xfrm>
          <a:off x="251508" y="821"/>
          <a:ext cx="1936933" cy="1778027"/>
        </a:xfrm>
        <a:prstGeom prst="ellipse">
          <a:avLst/>
        </a:prstGeom>
        <a:blipFill rotWithShape="1">
          <a:blip xmlns:r="http://schemas.openxmlformats.org/officeDocument/2006/relationships" r:embed="rId1"/>
          <a:srcRect/>
          <a:stretch>
            <a:fillRect l="-8000" r="-8000"/>
          </a:stretch>
        </a:blipFill>
        <a:ln w="12700" cap="flat" cmpd="sng" algn="ctr">
          <a:solidFill>
            <a:srgbClr val="ED7D31">
              <a:shade val="80000"/>
              <a:hueOff val="0"/>
              <a:satOff val="0"/>
              <a:lumOff val="0"/>
              <a:alphaOff val="0"/>
            </a:srgbClr>
          </a:solidFill>
          <a:prstDash val="solid"/>
          <a:miter lim="800000"/>
        </a:ln>
        <a:effectLst/>
      </dgm:spPr>
    </dgm:pt>
    <dgm:pt modelId="{7527CCE6-CDAA-4E06-9CD2-1C67CA1198C5}" type="pres">
      <dgm:prSet presAssocID="{4AB2CA7C-49F4-4FBF-AC6C-688E66B3BAAF}" presName="txShp" presStyleLbl="node1" presStyleIdx="0" presStyleCnt="3" custScaleX="64607">
        <dgm:presLayoutVars>
          <dgm:bulletEnabled val="1"/>
        </dgm:presLayoutVars>
      </dgm:prSet>
      <dgm:spPr/>
      <dgm:t>
        <a:bodyPr/>
        <a:lstStyle/>
        <a:p>
          <a:endParaRPr lang="es-ES"/>
        </a:p>
      </dgm:t>
    </dgm:pt>
    <dgm:pt modelId="{8EBF22BB-A06D-4F82-AA2A-B9723A8035BA}" type="pres">
      <dgm:prSet presAssocID="{DB75877C-5B1C-4E20-AA5E-01DD755D15D8}" presName="spacing" presStyleCnt="0"/>
      <dgm:spPr/>
    </dgm:pt>
    <dgm:pt modelId="{2B576F8B-56CD-4267-A7A2-7C82147E2222}" type="pres">
      <dgm:prSet presAssocID="{0CC0D15B-BE12-4072-9A98-47EC2124F4CB}" presName="composite" presStyleCnt="0"/>
      <dgm:spPr/>
    </dgm:pt>
    <dgm:pt modelId="{E752A141-59D5-459D-8ECC-EF0B1A557F20}" type="pres">
      <dgm:prSet presAssocID="{0CC0D15B-BE12-4072-9A98-47EC2124F4CB}" presName="imgShp" presStyleLbl="fgImgPlace1" presStyleIdx="1" presStyleCnt="3" custScaleX="167439" custScaleY="150809"/>
      <dgm:spPr>
        <a:xfrm>
          <a:off x="400921" y="2178634"/>
          <a:ext cx="1339279" cy="1339279"/>
        </a:xfrm>
        <a:prstGeom prst="ellipse">
          <a:avLst/>
        </a:prstGeom>
        <a:blipFill rotWithShape="1">
          <a:blip xmlns:r="http://schemas.openxmlformats.org/officeDocument/2006/relationships" r:embed="rId2"/>
          <a:srcRect/>
          <a:stretch>
            <a:fillRect l="-77000" r="-77000"/>
          </a:stretch>
        </a:blipFill>
        <a:ln w="12700" cap="flat" cmpd="sng" algn="ctr">
          <a:solidFill>
            <a:srgbClr val="ED7D31">
              <a:shade val="80000"/>
              <a:hueOff val="0"/>
              <a:satOff val="0"/>
              <a:lumOff val="0"/>
              <a:alphaOff val="0"/>
            </a:srgbClr>
          </a:solidFill>
          <a:prstDash val="solid"/>
          <a:miter lim="800000"/>
        </a:ln>
        <a:effectLst/>
      </dgm:spPr>
    </dgm:pt>
    <dgm:pt modelId="{C52EFFFC-0BCB-4303-8EBD-B08079276E46}" type="pres">
      <dgm:prSet presAssocID="{0CC0D15B-BE12-4072-9A98-47EC2124F4CB}" presName="txShp" presStyleLbl="node1" presStyleIdx="1" presStyleCnt="3" custScaleX="73691">
        <dgm:presLayoutVars>
          <dgm:bulletEnabled val="1"/>
        </dgm:presLayoutVars>
      </dgm:prSet>
      <dgm:spPr/>
      <dgm:t>
        <a:bodyPr/>
        <a:lstStyle/>
        <a:p>
          <a:endParaRPr lang="es-ES"/>
        </a:p>
      </dgm:t>
    </dgm:pt>
    <dgm:pt modelId="{D4E730F8-631E-42C3-85CB-E1599551480F}" type="pres">
      <dgm:prSet presAssocID="{8B395E51-77BB-4F02-B489-1D36A6F27BE2}" presName="spacing" presStyleCnt="0"/>
      <dgm:spPr/>
    </dgm:pt>
    <dgm:pt modelId="{CF6AC002-0E38-40C8-985F-0A020F3504B9}" type="pres">
      <dgm:prSet presAssocID="{CAA78DB7-4E6E-4E73-BFF8-7314619A8CA2}" presName="composite" presStyleCnt="0"/>
      <dgm:spPr/>
    </dgm:pt>
    <dgm:pt modelId="{071437D0-3721-4FDB-8327-BFD41BF400C0}" type="pres">
      <dgm:prSet presAssocID="{CAA78DB7-4E6E-4E73-BFF8-7314619A8CA2}" presName="imgShp" presStyleLbl="fgImgPlace1" presStyleIdx="2" presStyleCnt="3" custScaleX="182379" custScaleY="143671"/>
      <dgm:spPr>
        <a:xfrm>
          <a:off x="400921" y="3917699"/>
          <a:ext cx="1339279" cy="1339279"/>
        </a:xfrm>
        <a:prstGeom prst="ellipse">
          <a:avLst/>
        </a:prstGeom>
        <a:blipFill rotWithShape="1">
          <a:blip xmlns:r="http://schemas.openxmlformats.org/officeDocument/2006/relationships" r:embed="rId3"/>
          <a:srcRect/>
          <a:stretch>
            <a:fillRect l="-35000" r="-35000"/>
          </a:stretch>
        </a:blipFill>
        <a:ln w="12700" cap="flat" cmpd="sng" algn="ctr">
          <a:solidFill>
            <a:srgbClr val="ED7D31">
              <a:shade val="80000"/>
              <a:hueOff val="0"/>
              <a:satOff val="0"/>
              <a:lumOff val="0"/>
              <a:alphaOff val="0"/>
            </a:srgbClr>
          </a:solidFill>
          <a:prstDash val="solid"/>
          <a:miter lim="800000"/>
        </a:ln>
        <a:effectLst/>
      </dgm:spPr>
    </dgm:pt>
    <dgm:pt modelId="{4D123557-A78D-4F58-B7BD-00BE161ED495}" type="pres">
      <dgm:prSet presAssocID="{CAA78DB7-4E6E-4E73-BFF8-7314619A8CA2}" presName="txShp" presStyleLbl="node1" presStyleIdx="2" presStyleCnt="3" custScaleX="69039" custLinFactNeighborY="4912">
        <dgm:presLayoutVars>
          <dgm:bulletEnabled val="1"/>
        </dgm:presLayoutVars>
      </dgm:prSet>
      <dgm:spPr/>
      <dgm:t>
        <a:bodyPr/>
        <a:lstStyle/>
        <a:p>
          <a:endParaRPr lang="es-ES"/>
        </a:p>
      </dgm:t>
    </dgm:pt>
  </dgm:ptLst>
  <dgm:cxnLst>
    <dgm:cxn modelId="{126E825C-8415-4F79-94AD-241F642F6604}" type="presOf" srcId="{CAA78DB7-4E6E-4E73-BFF8-7314619A8CA2}" destId="{4D123557-A78D-4F58-B7BD-00BE161ED495}" srcOrd="0" destOrd="0" presId="urn:microsoft.com/office/officeart/2005/8/layout/vList3"/>
    <dgm:cxn modelId="{73B74BE5-83A3-4590-9700-73E8E7C8B3F5}" srcId="{765C3028-DA49-4CA9-821C-10F8644F3688}" destId="{CAA78DB7-4E6E-4E73-BFF8-7314619A8CA2}" srcOrd="2" destOrd="0" parTransId="{3B1CADEA-4ADC-43FB-B2E3-D69F0C7C7F73}" sibTransId="{726FA031-5FEB-4446-BCFF-A54C24EA8990}"/>
    <dgm:cxn modelId="{05355CFF-4DA7-4175-A515-C3945AD91C24}" type="presOf" srcId="{0CC0D15B-BE12-4072-9A98-47EC2124F4CB}" destId="{C52EFFFC-0BCB-4303-8EBD-B08079276E46}" srcOrd="0" destOrd="0" presId="urn:microsoft.com/office/officeart/2005/8/layout/vList3"/>
    <dgm:cxn modelId="{B957CE9B-BE44-4BE2-927E-D779BA9465B5}" type="presOf" srcId="{4AB2CA7C-49F4-4FBF-AC6C-688E66B3BAAF}" destId="{7527CCE6-CDAA-4E06-9CD2-1C67CA1198C5}" srcOrd="0" destOrd="0" presId="urn:microsoft.com/office/officeart/2005/8/layout/vList3"/>
    <dgm:cxn modelId="{FD044B0C-29EC-499C-8B9C-4E62131E5F0B}" type="presOf" srcId="{765C3028-DA49-4CA9-821C-10F8644F3688}" destId="{DDE6FF32-D97A-4AA3-8B89-8FA985B41D30}" srcOrd="0" destOrd="0" presId="urn:microsoft.com/office/officeart/2005/8/layout/vList3"/>
    <dgm:cxn modelId="{10A86337-8B1C-491B-BC03-2F7C785C6525}" srcId="{765C3028-DA49-4CA9-821C-10F8644F3688}" destId="{4AB2CA7C-49F4-4FBF-AC6C-688E66B3BAAF}" srcOrd="0" destOrd="0" parTransId="{D43D3723-113C-47F3-B0AC-E93E7516F995}" sibTransId="{DB75877C-5B1C-4E20-AA5E-01DD755D15D8}"/>
    <dgm:cxn modelId="{D9D4F5A7-78AD-4819-89CC-1DED7C631458}" srcId="{765C3028-DA49-4CA9-821C-10F8644F3688}" destId="{0CC0D15B-BE12-4072-9A98-47EC2124F4CB}" srcOrd="1" destOrd="0" parTransId="{CB609808-B3D3-4F1F-9520-962F487A0D72}" sibTransId="{8B395E51-77BB-4F02-B489-1D36A6F27BE2}"/>
    <dgm:cxn modelId="{96554F92-164B-4F68-9018-C9172F522B21}" type="presParOf" srcId="{DDE6FF32-D97A-4AA3-8B89-8FA985B41D30}" destId="{A7B331F2-D376-420D-8490-60B47C50C3C1}" srcOrd="0" destOrd="0" presId="urn:microsoft.com/office/officeart/2005/8/layout/vList3"/>
    <dgm:cxn modelId="{B235DFFA-F0ED-4A5E-9C0F-AA402F31D42F}" type="presParOf" srcId="{A7B331F2-D376-420D-8490-60B47C50C3C1}" destId="{815A4E4C-5085-4DE0-AC01-4C50FD222E97}" srcOrd="0" destOrd="0" presId="urn:microsoft.com/office/officeart/2005/8/layout/vList3"/>
    <dgm:cxn modelId="{2BE44DD3-DAF0-45C3-B607-532EB0FF9812}" type="presParOf" srcId="{A7B331F2-D376-420D-8490-60B47C50C3C1}" destId="{7527CCE6-CDAA-4E06-9CD2-1C67CA1198C5}" srcOrd="1" destOrd="0" presId="urn:microsoft.com/office/officeart/2005/8/layout/vList3"/>
    <dgm:cxn modelId="{A7DC6845-4B58-4C9B-9412-B5D5664B804D}" type="presParOf" srcId="{DDE6FF32-D97A-4AA3-8B89-8FA985B41D30}" destId="{8EBF22BB-A06D-4F82-AA2A-B9723A8035BA}" srcOrd="1" destOrd="0" presId="urn:microsoft.com/office/officeart/2005/8/layout/vList3"/>
    <dgm:cxn modelId="{B6C64508-EC90-49CF-A764-4F8C58764386}" type="presParOf" srcId="{DDE6FF32-D97A-4AA3-8B89-8FA985B41D30}" destId="{2B576F8B-56CD-4267-A7A2-7C82147E2222}" srcOrd="2" destOrd="0" presId="urn:microsoft.com/office/officeart/2005/8/layout/vList3"/>
    <dgm:cxn modelId="{53EC1F59-AFB5-4F06-AB64-32D810877048}" type="presParOf" srcId="{2B576F8B-56CD-4267-A7A2-7C82147E2222}" destId="{E752A141-59D5-459D-8ECC-EF0B1A557F20}" srcOrd="0" destOrd="0" presId="urn:microsoft.com/office/officeart/2005/8/layout/vList3"/>
    <dgm:cxn modelId="{32D51978-FF31-41B0-A885-FC63594918C3}" type="presParOf" srcId="{2B576F8B-56CD-4267-A7A2-7C82147E2222}" destId="{C52EFFFC-0BCB-4303-8EBD-B08079276E46}" srcOrd="1" destOrd="0" presId="urn:microsoft.com/office/officeart/2005/8/layout/vList3"/>
    <dgm:cxn modelId="{A0598DE5-25C3-4447-83B6-F47A3555593F}" type="presParOf" srcId="{DDE6FF32-D97A-4AA3-8B89-8FA985B41D30}" destId="{D4E730F8-631E-42C3-85CB-E1599551480F}" srcOrd="3" destOrd="0" presId="urn:microsoft.com/office/officeart/2005/8/layout/vList3"/>
    <dgm:cxn modelId="{4E407023-6B4B-4329-AE4C-C81985D31179}" type="presParOf" srcId="{DDE6FF32-D97A-4AA3-8B89-8FA985B41D30}" destId="{CF6AC002-0E38-40C8-985F-0A020F3504B9}" srcOrd="4" destOrd="0" presId="urn:microsoft.com/office/officeart/2005/8/layout/vList3"/>
    <dgm:cxn modelId="{A1D29D6C-CED2-4887-A465-2640BC4B5109}" type="presParOf" srcId="{CF6AC002-0E38-40C8-985F-0A020F3504B9}" destId="{071437D0-3721-4FDB-8327-BFD41BF400C0}" srcOrd="0" destOrd="0" presId="urn:microsoft.com/office/officeart/2005/8/layout/vList3"/>
    <dgm:cxn modelId="{011E5A8B-0678-4CBB-BDC2-6D9CBDE05490}" type="presParOf" srcId="{CF6AC002-0E38-40C8-985F-0A020F3504B9}" destId="{4D123557-A78D-4F58-B7BD-00BE161ED49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65C3028-DA49-4CA9-821C-10F8644F3688}" type="doc">
      <dgm:prSet loTypeId="urn:microsoft.com/office/officeart/2005/8/layout/vList3" loCatId="list" qsTypeId="urn:microsoft.com/office/officeart/2005/8/quickstyle/simple1" qsCatId="simple" csTypeId="urn:microsoft.com/office/officeart/2005/8/colors/accent2_1" csCatId="accent2" phldr="1"/>
      <dgm:spPr/>
    </dgm:pt>
    <dgm:pt modelId="{4AB2CA7C-49F4-4FBF-AC6C-688E66B3BAAF}">
      <dgm:prSet phldrT="[Texto]" custT="1"/>
      <dgm:spPr>
        <a:xfrm rot="10800000">
          <a:off x="1219975" y="220195"/>
          <a:ext cx="2921004" cy="1339279"/>
        </a:xfrm>
        <a:prstGeom prst="homePlate">
          <a:avLst/>
        </a:prstGeom>
        <a:solidFill>
          <a:sysClr val="window" lastClr="FFFFFF">
            <a:hueOff val="0"/>
            <a:satOff val="0"/>
            <a:lumOff val="0"/>
            <a:alphaOff val="0"/>
          </a:sysClr>
        </a:solidFill>
        <a:ln w="12700" cap="flat" cmpd="sng" algn="ctr">
          <a:solidFill>
            <a:srgbClr val="ED7D31">
              <a:shade val="80000"/>
              <a:hueOff val="0"/>
              <a:satOff val="0"/>
              <a:lumOff val="0"/>
              <a:alphaOff val="0"/>
            </a:srgbClr>
          </a:solidFill>
          <a:prstDash val="solid"/>
          <a:miter lim="800000"/>
        </a:ln>
        <a:effectLst/>
      </dgm:spPr>
      <dgm:t>
        <a:bodyPr/>
        <a:lstStyle/>
        <a:p>
          <a:pPr>
            <a:buNone/>
          </a:pPr>
          <a:r>
            <a:rPr lang="es-MX" sz="1800" dirty="0">
              <a:solidFill>
                <a:schemeClr val="tx2">
                  <a:lumMod val="90000"/>
                  <a:lumOff val="10000"/>
                </a:schemeClr>
              </a:solidFill>
              <a:latin typeface="Calibri" panose="020F0502020204030204"/>
              <a:ea typeface="+mn-ea"/>
              <a:cs typeface="+mn-cs"/>
            </a:rPr>
            <a:t>Siembra de muestras en placas </a:t>
          </a:r>
          <a:r>
            <a:rPr lang="es-MX" sz="1800" dirty="0" err="1">
              <a:solidFill>
                <a:schemeClr val="tx2">
                  <a:lumMod val="90000"/>
                  <a:lumOff val="10000"/>
                </a:schemeClr>
              </a:solidFill>
              <a:latin typeface="Calibri" panose="020F0502020204030204"/>
              <a:ea typeface="+mn-ea"/>
              <a:cs typeface="+mn-cs"/>
            </a:rPr>
            <a:t>microposillos</a:t>
          </a:r>
          <a:endParaRPr lang="es-EC" sz="1800" dirty="0">
            <a:solidFill>
              <a:schemeClr val="tx2">
                <a:lumMod val="90000"/>
                <a:lumOff val="10000"/>
              </a:schemeClr>
            </a:solidFill>
            <a:latin typeface="Calibri" panose="020F0502020204030204"/>
            <a:ea typeface="+mn-ea"/>
            <a:cs typeface="+mn-cs"/>
          </a:endParaRPr>
        </a:p>
      </dgm:t>
    </dgm:pt>
    <dgm:pt modelId="{D43D3723-113C-47F3-B0AC-E93E7516F995}" type="parTrans" cxnId="{10A86337-8B1C-491B-BC03-2F7C785C6525}">
      <dgm:prSet/>
      <dgm:spPr/>
      <dgm:t>
        <a:bodyPr/>
        <a:lstStyle/>
        <a:p>
          <a:endParaRPr lang="es-EC">
            <a:solidFill>
              <a:schemeClr val="tx2">
                <a:lumMod val="90000"/>
                <a:lumOff val="10000"/>
              </a:schemeClr>
            </a:solidFill>
          </a:endParaRPr>
        </a:p>
      </dgm:t>
    </dgm:pt>
    <dgm:pt modelId="{DB75877C-5B1C-4E20-AA5E-01DD755D15D8}" type="sibTrans" cxnId="{10A86337-8B1C-491B-BC03-2F7C785C6525}">
      <dgm:prSet/>
      <dgm:spPr/>
      <dgm:t>
        <a:bodyPr/>
        <a:lstStyle/>
        <a:p>
          <a:endParaRPr lang="es-EC">
            <a:solidFill>
              <a:schemeClr val="tx2">
                <a:lumMod val="90000"/>
                <a:lumOff val="10000"/>
              </a:schemeClr>
            </a:solidFill>
          </a:endParaRPr>
        </a:p>
      </dgm:t>
    </dgm:pt>
    <dgm:pt modelId="{0CC0D15B-BE12-4072-9A98-47EC2124F4CB}">
      <dgm:prSet phldrT="[Texto]"/>
      <dgm:spPr>
        <a:xfrm rot="10800000">
          <a:off x="1070561" y="2178634"/>
          <a:ext cx="2921004" cy="1339279"/>
        </a:xfrm>
        <a:prstGeom prst="homePlate">
          <a:avLst/>
        </a:prstGeom>
        <a:solidFill>
          <a:sysClr val="window" lastClr="FFFFFF">
            <a:hueOff val="0"/>
            <a:satOff val="0"/>
            <a:lumOff val="0"/>
            <a:alphaOff val="0"/>
          </a:sysClr>
        </a:solidFill>
        <a:ln w="12700" cap="flat" cmpd="sng" algn="ctr">
          <a:solidFill>
            <a:srgbClr val="ED7D31">
              <a:shade val="80000"/>
              <a:hueOff val="0"/>
              <a:satOff val="0"/>
              <a:lumOff val="0"/>
              <a:alphaOff val="0"/>
            </a:srgbClr>
          </a:solidFill>
          <a:prstDash val="solid"/>
          <a:miter lim="800000"/>
        </a:ln>
        <a:effectLst/>
      </dgm:spPr>
      <dgm:t>
        <a:bodyPr/>
        <a:lstStyle/>
        <a:p>
          <a:pPr>
            <a:buNone/>
          </a:pPr>
          <a:r>
            <a:rPr lang="es-EC" dirty="0">
              <a:solidFill>
                <a:schemeClr val="tx2">
                  <a:lumMod val="90000"/>
                  <a:lumOff val="10000"/>
                </a:schemeClr>
              </a:solidFill>
              <a:latin typeface="Calibri" panose="020F0502020204030204"/>
              <a:ea typeface="+mn-ea"/>
              <a:cs typeface="+mn-cs"/>
            </a:rPr>
            <a:t>Análisis en lector</a:t>
          </a:r>
        </a:p>
      </dgm:t>
    </dgm:pt>
    <dgm:pt modelId="{CB609808-B3D3-4F1F-9520-962F487A0D72}" type="parTrans" cxnId="{D9D4F5A7-78AD-4819-89CC-1DED7C631458}">
      <dgm:prSet/>
      <dgm:spPr/>
      <dgm:t>
        <a:bodyPr/>
        <a:lstStyle/>
        <a:p>
          <a:endParaRPr lang="es-EC">
            <a:solidFill>
              <a:schemeClr val="tx2">
                <a:lumMod val="90000"/>
                <a:lumOff val="10000"/>
              </a:schemeClr>
            </a:solidFill>
          </a:endParaRPr>
        </a:p>
      </dgm:t>
    </dgm:pt>
    <dgm:pt modelId="{8B395E51-77BB-4F02-B489-1D36A6F27BE2}" type="sibTrans" cxnId="{D9D4F5A7-78AD-4819-89CC-1DED7C631458}">
      <dgm:prSet/>
      <dgm:spPr/>
      <dgm:t>
        <a:bodyPr/>
        <a:lstStyle/>
        <a:p>
          <a:endParaRPr lang="es-EC">
            <a:solidFill>
              <a:schemeClr val="tx2">
                <a:lumMod val="90000"/>
                <a:lumOff val="10000"/>
              </a:schemeClr>
            </a:solidFill>
          </a:endParaRPr>
        </a:p>
      </dgm:t>
    </dgm:pt>
    <dgm:pt modelId="{CAA78DB7-4E6E-4E73-BFF8-7314619A8CA2}">
      <dgm:prSet phldrT="[Texto]"/>
      <dgm:spPr>
        <a:xfrm rot="10800000">
          <a:off x="1070561" y="3917699"/>
          <a:ext cx="2921004" cy="1339279"/>
        </a:xfrm>
        <a:prstGeom prst="homePlate">
          <a:avLst/>
        </a:prstGeom>
        <a:solidFill>
          <a:sysClr val="window" lastClr="FFFFFF">
            <a:hueOff val="0"/>
            <a:satOff val="0"/>
            <a:lumOff val="0"/>
            <a:alphaOff val="0"/>
          </a:sysClr>
        </a:solidFill>
        <a:ln w="12700" cap="flat" cmpd="sng" algn="ctr">
          <a:solidFill>
            <a:srgbClr val="ED7D31">
              <a:shade val="80000"/>
              <a:hueOff val="0"/>
              <a:satOff val="0"/>
              <a:lumOff val="0"/>
              <a:alphaOff val="0"/>
            </a:srgbClr>
          </a:solidFill>
          <a:prstDash val="solid"/>
          <a:miter lim="800000"/>
        </a:ln>
        <a:effectLst/>
      </dgm:spPr>
      <dgm:t>
        <a:bodyPr/>
        <a:lstStyle/>
        <a:p>
          <a:pPr algn="r">
            <a:buNone/>
          </a:pPr>
          <a:r>
            <a:rPr lang="es-EC" dirty="0">
              <a:solidFill>
                <a:schemeClr val="tx2">
                  <a:lumMod val="90000"/>
                  <a:lumOff val="10000"/>
                </a:schemeClr>
              </a:solidFill>
              <a:latin typeface="Calibri" panose="020F0502020204030204"/>
              <a:ea typeface="+mn-ea"/>
              <a:cs typeface="+mn-cs"/>
            </a:rPr>
            <a:t>Reacción colorimétrica</a:t>
          </a:r>
        </a:p>
      </dgm:t>
    </dgm:pt>
    <dgm:pt modelId="{3B1CADEA-4ADC-43FB-B2E3-D69F0C7C7F73}" type="parTrans" cxnId="{73B74BE5-83A3-4590-9700-73E8E7C8B3F5}">
      <dgm:prSet/>
      <dgm:spPr/>
      <dgm:t>
        <a:bodyPr/>
        <a:lstStyle/>
        <a:p>
          <a:endParaRPr lang="es-EC">
            <a:solidFill>
              <a:schemeClr val="tx2">
                <a:lumMod val="90000"/>
                <a:lumOff val="10000"/>
              </a:schemeClr>
            </a:solidFill>
          </a:endParaRPr>
        </a:p>
      </dgm:t>
    </dgm:pt>
    <dgm:pt modelId="{726FA031-5FEB-4446-BCFF-A54C24EA8990}" type="sibTrans" cxnId="{73B74BE5-83A3-4590-9700-73E8E7C8B3F5}">
      <dgm:prSet/>
      <dgm:spPr/>
      <dgm:t>
        <a:bodyPr/>
        <a:lstStyle/>
        <a:p>
          <a:endParaRPr lang="es-EC">
            <a:solidFill>
              <a:schemeClr val="tx2">
                <a:lumMod val="90000"/>
                <a:lumOff val="10000"/>
              </a:schemeClr>
            </a:solidFill>
          </a:endParaRPr>
        </a:p>
      </dgm:t>
    </dgm:pt>
    <dgm:pt modelId="{DDE6FF32-D97A-4AA3-8B89-8FA985B41D30}" type="pres">
      <dgm:prSet presAssocID="{765C3028-DA49-4CA9-821C-10F8644F3688}" presName="linearFlow" presStyleCnt="0">
        <dgm:presLayoutVars>
          <dgm:dir/>
          <dgm:resizeHandles val="exact"/>
        </dgm:presLayoutVars>
      </dgm:prSet>
      <dgm:spPr/>
    </dgm:pt>
    <dgm:pt modelId="{A7B331F2-D376-420D-8490-60B47C50C3C1}" type="pres">
      <dgm:prSet presAssocID="{4AB2CA7C-49F4-4FBF-AC6C-688E66B3BAAF}" presName="composite" presStyleCnt="0"/>
      <dgm:spPr/>
    </dgm:pt>
    <dgm:pt modelId="{815A4E4C-5085-4DE0-AC01-4C50FD222E97}" type="pres">
      <dgm:prSet presAssocID="{4AB2CA7C-49F4-4FBF-AC6C-688E66B3BAAF}" presName="imgShp" presStyleLbl="fgImgPlace1" presStyleIdx="0" presStyleCnt="3" custScaleX="191465" custScaleY="172945"/>
      <dgm:spPr>
        <a:xfrm>
          <a:off x="251508" y="821"/>
          <a:ext cx="1936933" cy="1778027"/>
        </a:xfrm>
        <a:prstGeom prst="ellipse">
          <a:avLst/>
        </a:prstGeom>
        <a:blipFill rotWithShape="1">
          <a:blip xmlns:r="http://schemas.openxmlformats.org/officeDocument/2006/relationships" r:embed="rId1"/>
          <a:srcRect/>
          <a:stretch>
            <a:fillRect l="-38000" r="-38000"/>
          </a:stretch>
        </a:blipFill>
        <a:ln w="12700" cap="flat" cmpd="sng" algn="ctr">
          <a:solidFill>
            <a:srgbClr val="ED7D31">
              <a:shade val="80000"/>
              <a:hueOff val="0"/>
              <a:satOff val="0"/>
              <a:lumOff val="0"/>
              <a:alphaOff val="0"/>
            </a:srgbClr>
          </a:solidFill>
          <a:prstDash val="solid"/>
          <a:miter lim="800000"/>
        </a:ln>
        <a:effectLst/>
      </dgm:spPr>
    </dgm:pt>
    <dgm:pt modelId="{7527CCE6-CDAA-4E06-9CD2-1C67CA1198C5}" type="pres">
      <dgm:prSet presAssocID="{4AB2CA7C-49F4-4FBF-AC6C-688E66B3BAAF}" presName="txShp" presStyleLbl="node1" presStyleIdx="0" presStyleCnt="3" custScaleX="71768">
        <dgm:presLayoutVars>
          <dgm:bulletEnabled val="1"/>
        </dgm:presLayoutVars>
      </dgm:prSet>
      <dgm:spPr/>
      <dgm:t>
        <a:bodyPr/>
        <a:lstStyle/>
        <a:p>
          <a:endParaRPr lang="es-ES"/>
        </a:p>
      </dgm:t>
    </dgm:pt>
    <dgm:pt modelId="{8EBF22BB-A06D-4F82-AA2A-B9723A8035BA}" type="pres">
      <dgm:prSet presAssocID="{DB75877C-5B1C-4E20-AA5E-01DD755D15D8}" presName="spacing" presStyleCnt="0"/>
      <dgm:spPr/>
    </dgm:pt>
    <dgm:pt modelId="{2B576F8B-56CD-4267-A7A2-7C82147E2222}" type="pres">
      <dgm:prSet presAssocID="{0CC0D15B-BE12-4072-9A98-47EC2124F4CB}" presName="composite" presStyleCnt="0"/>
      <dgm:spPr/>
    </dgm:pt>
    <dgm:pt modelId="{E752A141-59D5-459D-8ECC-EF0B1A557F20}" type="pres">
      <dgm:prSet presAssocID="{0CC0D15B-BE12-4072-9A98-47EC2124F4CB}" presName="imgShp" presStyleLbl="fgImgPlace1" presStyleIdx="1" presStyleCnt="3" custScaleX="184952" custScaleY="153446"/>
      <dgm:spPr>
        <a:xfrm>
          <a:off x="400921" y="2178634"/>
          <a:ext cx="1339279" cy="1339279"/>
        </a:xfrm>
        <a:prstGeom prst="ellipse">
          <a:avLst/>
        </a:prstGeom>
        <a:blipFill rotWithShape="1">
          <a:blip xmlns:r="http://schemas.openxmlformats.org/officeDocument/2006/relationships" r:embed="rId2"/>
          <a:srcRect/>
          <a:stretch>
            <a:fillRect t="-39000" b="-39000"/>
          </a:stretch>
        </a:blipFill>
        <a:ln w="12700" cap="flat" cmpd="sng" algn="ctr">
          <a:solidFill>
            <a:srgbClr val="ED7D31">
              <a:shade val="80000"/>
              <a:hueOff val="0"/>
              <a:satOff val="0"/>
              <a:lumOff val="0"/>
              <a:alphaOff val="0"/>
            </a:srgbClr>
          </a:solidFill>
          <a:prstDash val="solid"/>
          <a:miter lim="800000"/>
        </a:ln>
        <a:effectLst/>
      </dgm:spPr>
    </dgm:pt>
    <dgm:pt modelId="{C52EFFFC-0BCB-4303-8EBD-B08079276E46}" type="pres">
      <dgm:prSet presAssocID="{0CC0D15B-BE12-4072-9A98-47EC2124F4CB}" presName="txShp" presStyleLbl="node1" presStyleIdx="1" presStyleCnt="3" custScaleX="68094">
        <dgm:presLayoutVars>
          <dgm:bulletEnabled val="1"/>
        </dgm:presLayoutVars>
      </dgm:prSet>
      <dgm:spPr/>
      <dgm:t>
        <a:bodyPr/>
        <a:lstStyle/>
        <a:p>
          <a:endParaRPr lang="es-ES"/>
        </a:p>
      </dgm:t>
    </dgm:pt>
    <dgm:pt modelId="{D4E730F8-631E-42C3-85CB-E1599551480F}" type="pres">
      <dgm:prSet presAssocID="{8B395E51-77BB-4F02-B489-1D36A6F27BE2}" presName="spacing" presStyleCnt="0"/>
      <dgm:spPr/>
    </dgm:pt>
    <dgm:pt modelId="{CF6AC002-0E38-40C8-985F-0A020F3504B9}" type="pres">
      <dgm:prSet presAssocID="{CAA78DB7-4E6E-4E73-BFF8-7314619A8CA2}" presName="composite" presStyleCnt="0"/>
      <dgm:spPr/>
    </dgm:pt>
    <dgm:pt modelId="{071437D0-3721-4FDB-8327-BFD41BF400C0}" type="pres">
      <dgm:prSet presAssocID="{CAA78DB7-4E6E-4E73-BFF8-7314619A8CA2}" presName="imgShp" presStyleLbl="fgImgPlace1" presStyleIdx="2" presStyleCnt="3" custScaleX="211372" custScaleY="145623"/>
      <dgm:spPr>
        <a:xfrm>
          <a:off x="400921" y="3917699"/>
          <a:ext cx="1339279" cy="1339279"/>
        </a:xfrm>
        <a:prstGeom prst="ellipse">
          <a:avLst/>
        </a:prstGeom>
        <a:blipFill rotWithShape="1">
          <a:blip xmlns:r="http://schemas.openxmlformats.org/officeDocument/2006/relationships" r:embed="rId3"/>
          <a:srcRect/>
          <a:stretch>
            <a:fillRect t="-39000" b="-39000"/>
          </a:stretch>
        </a:blipFill>
        <a:ln w="12700" cap="flat" cmpd="sng" algn="ctr">
          <a:solidFill>
            <a:srgbClr val="ED7D31">
              <a:shade val="80000"/>
              <a:hueOff val="0"/>
              <a:satOff val="0"/>
              <a:lumOff val="0"/>
              <a:alphaOff val="0"/>
            </a:srgbClr>
          </a:solidFill>
          <a:prstDash val="solid"/>
          <a:miter lim="800000"/>
        </a:ln>
        <a:effectLst/>
      </dgm:spPr>
    </dgm:pt>
    <dgm:pt modelId="{4D123557-A78D-4F58-B7BD-00BE161ED495}" type="pres">
      <dgm:prSet presAssocID="{CAA78DB7-4E6E-4E73-BFF8-7314619A8CA2}" presName="txShp" presStyleLbl="node1" presStyleIdx="2" presStyleCnt="3">
        <dgm:presLayoutVars>
          <dgm:bulletEnabled val="1"/>
        </dgm:presLayoutVars>
      </dgm:prSet>
      <dgm:spPr/>
      <dgm:t>
        <a:bodyPr/>
        <a:lstStyle/>
        <a:p>
          <a:endParaRPr lang="es-ES"/>
        </a:p>
      </dgm:t>
    </dgm:pt>
  </dgm:ptLst>
  <dgm:cxnLst>
    <dgm:cxn modelId="{126E825C-8415-4F79-94AD-241F642F6604}" type="presOf" srcId="{CAA78DB7-4E6E-4E73-BFF8-7314619A8CA2}" destId="{4D123557-A78D-4F58-B7BD-00BE161ED495}" srcOrd="0" destOrd="0" presId="urn:microsoft.com/office/officeart/2005/8/layout/vList3"/>
    <dgm:cxn modelId="{73B74BE5-83A3-4590-9700-73E8E7C8B3F5}" srcId="{765C3028-DA49-4CA9-821C-10F8644F3688}" destId="{CAA78DB7-4E6E-4E73-BFF8-7314619A8CA2}" srcOrd="2" destOrd="0" parTransId="{3B1CADEA-4ADC-43FB-B2E3-D69F0C7C7F73}" sibTransId="{726FA031-5FEB-4446-BCFF-A54C24EA8990}"/>
    <dgm:cxn modelId="{05355CFF-4DA7-4175-A515-C3945AD91C24}" type="presOf" srcId="{0CC0D15B-BE12-4072-9A98-47EC2124F4CB}" destId="{C52EFFFC-0BCB-4303-8EBD-B08079276E46}" srcOrd="0" destOrd="0" presId="urn:microsoft.com/office/officeart/2005/8/layout/vList3"/>
    <dgm:cxn modelId="{B957CE9B-BE44-4BE2-927E-D779BA9465B5}" type="presOf" srcId="{4AB2CA7C-49F4-4FBF-AC6C-688E66B3BAAF}" destId="{7527CCE6-CDAA-4E06-9CD2-1C67CA1198C5}" srcOrd="0" destOrd="0" presId="urn:microsoft.com/office/officeart/2005/8/layout/vList3"/>
    <dgm:cxn modelId="{FD044B0C-29EC-499C-8B9C-4E62131E5F0B}" type="presOf" srcId="{765C3028-DA49-4CA9-821C-10F8644F3688}" destId="{DDE6FF32-D97A-4AA3-8B89-8FA985B41D30}" srcOrd="0" destOrd="0" presId="urn:microsoft.com/office/officeart/2005/8/layout/vList3"/>
    <dgm:cxn modelId="{10A86337-8B1C-491B-BC03-2F7C785C6525}" srcId="{765C3028-DA49-4CA9-821C-10F8644F3688}" destId="{4AB2CA7C-49F4-4FBF-AC6C-688E66B3BAAF}" srcOrd="0" destOrd="0" parTransId="{D43D3723-113C-47F3-B0AC-E93E7516F995}" sibTransId="{DB75877C-5B1C-4E20-AA5E-01DD755D15D8}"/>
    <dgm:cxn modelId="{D9D4F5A7-78AD-4819-89CC-1DED7C631458}" srcId="{765C3028-DA49-4CA9-821C-10F8644F3688}" destId="{0CC0D15B-BE12-4072-9A98-47EC2124F4CB}" srcOrd="1" destOrd="0" parTransId="{CB609808-B3D3-4F1F-9520-962F487A0D72}" sibTransId="{8B395E51-77BB-4F02-B489-1D36A6F27BE2}"/>
    <dgm:cxn modelId="{96554F92-164B-4F68-9018-C9172F522B21}" type="presParOf" srcId="{DDE6FF32-D97A-4AA3-8B89-8FA985B41D30}" destId="{A7B331F2-D376-420D-8490-60B47C50C3C1}" srcOrd="0" destOrd="0" presId="urn:microsoft.com/office/officeart/2005/8/layout/vList3"/>
    <dgm:cxn modelId="{B235DFFA-F0ED-4A5E-9C0F-AA402F31D42F}" type="presParOf" srcId="{A7B331F2-D376-420D-8490-60B47C50C3C1}" destId="{815A4E4C-5085-4DE0-AC01-4C50FD222E97}" srcOrd="0" destOrd="0" presId="urn:microsoft.com/office/officeart/2005/8/layout/vList3"/>
    <dgm:cxn modelId="{2BE44DD3-DAF0-45C3-B607-532EB0FF9812}" type="presParOf" srcId="{A7B331F2-D376-420D-8490-60B47C50C3C1}" destId="{7527CCE6-CDAA-4E06-9CD2-1C67CA1198C5}" srcOrd="1" destOrd="0" presId="urn:microsoft.com/office/officeart/2005/8/layout/vList3"/>
    <dgm:cxn modelId="{A7DC6845-4B58-4C9B-9412-B5D5664B804D}" type="presParOf" srcId="{DDE6FF32-D97A-4AA3-8B89-8FA985B41D30}" destId="{8EBF22BB-A06D-4F82-AA2A-B9723A8035BA}" srcOrd="1" destOrd="0" presId="urn:microsoft.com/office/officeart/2005/8/layout/vList3"/>
    <dgm:cxn modelId="{B6C64508-EC90-49CF-A764-4F8C58764386}" type="presParOf" srcId="{DDE6FF32-D97A-4AA3-8B89-8FA985B41D30}" destId="{2B576F8B-56CD-4267-A7A2-7C82147E2222}" srcOrd="2" destOrd="0" presId="urn:microsoft.com/office/officeart/2005/8/layout/vList3"/>
    <dgm:cxn modelId="{53EC1F59-AFB5-4F06-AB64-32D810877048}" type="presParOf" srcId="{2B576F8B-56CD-4267-A7A2-7C82147E2222}" destId="{E752A141-59D5-459D-8ECC-EF0B1A557F20}" srcOrd="0" destOrd="0" presId="urn:microsoft.com/office/officeart/2005/8/layout/vList3"/>
    <dgm:cxn modelId="{32D51978-FF31-41B0-A885-FC63594918C3}" type="presParOf" srcId="{2B576F8B-56CD-4267-A7A2-7C82147E2222}" destId="{C52EFFFC-0BCB-4303-8EBD-B08079276E46}" srcOrd="1" destOrd="0" presId="urn:microsoft.com/office/officeart/2005/8/layout/vList3"/>
    <dgm:cxn modelId="{A0598DE5-25C3-4447-83B6-F47A3555593F}" type="presParOf" srcId="{DDE6FF32-D97A-4AA3-8B89-8FA985B41D30}" destId="{D4E730F8-631E-42C3-85CB-E1599551480F}" srcOrd="3" destOrd="0" presId="urn:microsoft.com/office/officeart/2005/8/layout/vList3"/>
    <dgm:cxn modelId="{4E407023-6B4B-4329-AE4C-C81985D31179}" type="presParOf" srcId="{DDE6FF32-D97A-4AA3-8B89-8FA985B41D30}" destId="{CF6AC002-0E38-40C8-985F-0A020F3504B9}" srcOrd="4" destOrd="0" presId="urn:microsoft.com/office/officeart/2005/8/layout/vList3"/>
    <dgm:cxn modelId="{A1D29D6C-CED2-4887-A465-2640BC4B5109}" type="presParOf" srcId="{CF6AC002-0E38-40C8-985F-0A020F3504B9}" destId="{071437D0-3721-4FDB-8327-BFD41BF400C0}" srcOrd="0" destOrd="0" presId="urn:microsoft.com/office/officeart/2005/8/layout/vList3"/>
    <dgm:cxn modelId="{011E5A8B-0678-4CBB-BDC2-6D9CBDE05490}" type="presParOf" srcId="{CF6AC002-0E38-40C8-985F-0A020F3504B9}" destId="{4D123557-A78D-4F58-B7BD-00BE161ED495}"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45A505-066A-4DFF-9843-00102E80F7DB}" type="doc">
      <dgm:prSet loTypeId="urn:microsoft.com/office/officeart/2008/layout/AscendingPictureAccentProcess" loCatId="process" qsTypeId="urn:microsoft.com/office/officeart/2005/8/quickstyle/simple3" qsCatId="simple" csTypeId="urn:microsoft.com/office/officeart/2005/8/colors/accent0_2" csCatId="mainScheme" phldr="1"/>
      <dgm:spPr/>
      <dgm:t>
        <a:bodyPr/>
        <a:lstStyle/>
        <a:p>
          <a:endParaRPr lang="es-EC"/>
        </a:p>
      </dgm:t>
    </dgm:pt>
    <dgm:pt modelId="{EFE0F8D5-5F17-4963-B31B-7F8B84E6C80F}">
      <dgm:prSet phldrT="[Texto]" custT="1"/>
      <dgm:spPr/>
      <dgm:t>
        <a:bodyPr/>
        <a:lstStyle/>
        <a:p>
          <a:pPr algn="just"/>
          <a:r>
            <a:rPr lang="es-E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Producir un huevo </a:t>
          </a:r>
          <a:r>
            <a:rPr lang="es-ES" sz="1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s-E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los compuestos de yema de alto valor calorífico se sinteticen en el hígado </a:t>
          </a:r>
          <a:r>
            <a:rPr lang="es-ES" sz="1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s-E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movilicen a través de la sangre </a:t>
          </a:r>
          <a:r>
            <a:rPr lang="es-ES" sz="1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s-E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acumulen en los folículos ováricos </a:t>
          </a:r>
          <a:r>
            <a:rPr lang="es-ES" sz="1400" dirty="0">
              <a:solidFill>
                <a:srgbClr val="000000"/>
              </a:solidFill>
              <a:latin typeface="Calibri" panose="020F0502020204030204" pitchFamily="34" charset="0"/>
              <a:ea typeface="Calibri" panose="020F0502020204030204" pitchFamily="34" charset="0"/>
              <a:cs typeface="Calibri" panose="020F0502020204030204" pitchFamily="34" charset="0"/>
            </a:rPr>
            <a:t>→ o</a:t>
          </a:r>
          <a:r>
            <a:rPr lang="es-E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vulación, síntesis de proteínas , secreción magnum, y precipitación de calcio.</a:t>
          </a:r>
          <a:endParaRPr lang="es-EC" sz="1400" dirty="0"/>
        </a:p>
      </dgm:t>
    </dgm:pt>
    <dgm:pt modelId="{B5AB6F57-221B-420E-B90A-24C35348C24B}" type="parTrans" cxnId="{3B858C90-6009-4546-AD63-BF2F081CE82F}">
      <dgm:prSet/>
      <dgm:spPr/>
      <dgm:t>
        <a:bodyPr/>
        <a:lstStyle/>
        <a:p>
          <a:endParaRPr lang="es-EC"/>
        </a:p>
      </dgm:t>
    </dgm:pt>
    <dgm:pt modelId="{885B5B2E-9678-4E45-9035-E1ABFCF026EB}" type="sibTrans" cxnId="{3B858C90-6009-4546-AD63-BF2F081CE82F}">
      <dgm:prSet/>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31000" b="-31000"/>
          </a:stretch>
        </a:blipFill>
      </dgm:spPr>
      <dgm:t>
        <a:bodyPr/>
        <a:lstStyle/>
        <a:p>
          <a:endParaRPr lang="es-EC"/>
        </a:p>
      </dgm:t>
    </dgm:pt>
    <dgm:pt modelId="{945910C3-45D0-4668-B568-7B5CA5E9F013}">
      <dgm:prSet phldrT="[Texto]" custT="1"/>
      <dgm:spPr/>
      <dgm:t>
        <a:bodyPr/>
        <a:lstStyle/>
        <a:p>
          <a:r>
            <a:rPr lang="es-ES" sz="1000" dirty="0"/>
            <a:t>Suplementar la dieta con Ácido GUANIDINOACÉTICO (AGA), precursor de la creatina </a:t>
          </a:r>
          <a:endParaRPr lang="es-EC" sz="1000" dirty="0"/>
        </a:p>
      </dgm:t>
    </dgm:pt>
    <dgm:pt modelId="{C9E3DB2D-B37A-455B-A16C-285A124D8016}" type="parTrans" cxnId="{24836D8F-E983-48B0-9523-4E3CED5C26F6}">
      <dgm:prSet/>
      <dgm:spPr/>
      <dgm:t>
        <a:bodyPr/>
        <a:lstStyle/>
        <a:p>
          <a:endParaRPr lang="es-EC"/>
        </a:p>
      </dgm:t>
    </dgm:pt>
    <dgm:pt modelId="{F33E08B0-82C5-47AC-90BF-8A08B7666473}" type="sibTrans" cxnId="{24836D8F-E983-48B0-9523-4E3CED5C26F6}">
      <dgm:prSet/>
      <dgm:spPr>
        <a:blipFill rotWithShape="1">
          <a:blip xmlns:r="http://schemas.openxmlformats.org/officeDocument/2006/relationships" r:embed="rId2"/>
          <a:srcRect/>
          <a:stretch>
            <a:fillRect l="-50000" r="-50000"/>
          </a:stretch>
        </a:blipFill>
      </dgm:spPr>
      <dgm:t>
        <a:bodyPr/>
        <a:lstStyle/>
        <a:p>
          <a:endParaRPr lang="es-EC"/>
        </a:p>
      </dgm:t>
    </dgm:pt>
    <dgm:pt modelId="{5D1B6569-EB44-4701-8924-D7BD2FD81C17}" type="pres">
      <dgm:prSet presAssocID="{C545A505-066A-4DFF-9843-00102E80F7DB}" presName="Name0" presStyleCnt="0">
        <dgm:presLayoutVars>
          <dgm:chMax val="7"/>
          <dgm:chPref val="7"/>
          <dgm:dir/>
        </dgm:presLayoutVars>
      </dgm:prSet>
      <dgm:spPr/>
      <dgm:t>
        <a:bodyPr/>
        <a:lstStyle/>
        <a:p>
          <a:endParaRPr lang="es-ES"/>
        </a:p>
      </dgm:t>
    </dgm:pt>
    <dgm:pt modelId="{A47F2BBC-D9AF-4570-8900-4CC86C9D2135}" type="pres">
      <dgm:prSet presAssocID="{C545A505-066A-4DFF-9843-00102E80F7DB}" presName="dot1" presStyleLbl="alignNode1" presStyleIdx="0" presStyleCnt="10" custLinFactX="-700000" custLinFactY="-226856" custLinFactNeighborX="-769692" custLinFactNeighborY="-300000"/>
      <dgm:spPr/>
    </dgm:pt>
    <dgm:pt modelId="{CA66E64C-C433-43CD-B8B4-E1A67B2E703B}" type="pres">
      <dgm:prSet presAssocID="{C545A505-066A-4DFF-9843-00102E80F7DB}" presName="dot2" presStyleLbl="alignNode1" presStyleIdx="1" presStyleCnt="10" custLinFactX="-700000" custLinFactY="-226856" custLinFactNeighborX="-769692" custLinFactNeighborY="-300000"/>
      <dgm:spPr/>
    </dgm:pt>
    <dgm:pt modelId="{E3C6F8DB-94C7-4057-8B3A-787B5B9511ED}" type="pres">
      <dgm:prSet presAssocID="{C545A505-066A-4DFF-9843-00102E80F7DB}" presName="dot3" presStyleLbl="alignNode1" presStyleIdx="2" presStyleCnt="10" custLinFactX="-700000" custLinFactY="-226856" custLinFactNeighborX="-769692" custLinFactNeighborY="-300000"/>
      <dgm:spPr/>
    </dgm:pt>
    <dgm:pt modelId="{6D272B87-0695-40B2-A3E7-866EDAA6D7BA}" type="pres">
      <dgm:prSet presAssocID="{C545A505-066A-4DFF-9843-00102E80F7DB}" presName="dotArrow1" presStyleLbl="alignNode1" presStyleIdx="3" presStyleCnt="10" custLinFactX="-700000" custLinFactY="-226856" custLinFactNeighborX="-769692" custLinFactNeighborY="-300000"/>
      <dgm:spPr/>
    </dgm:pt>
    <dgm:pt modelId="{C8353ACC-1F8C-494C-9A49-D3F967F1CD5D}" type="pres">
      <dgm:prSet presAssocID="{C545A505-066A-4DFF-9843-00102E80F7DB}" presName="dotArrow2" presStyleLbl="alignNode1" presStyleIdx="4" presStyleCnt="10" custLinFactX="-700000" custLinFactY="-226856" custLinFactNeighborX="-769692" custLinFactNeighborY="-300000"/>
      <dgm:spPr/>
    </dgm:pt>
    <dgm:pt modelId="{253B107E-4242-4B19-8FC8-816395E16D8E}" type="pres">
      <dgm:prSet presAssocID="{C545A505-066A-4DFF-9843-00102E80F7DB}" presName="dotArrow3" presStyleLbl="alignNode1" presStyleIdx="5" presStyleCnt="10" custLinFactX="-700000" custLinFactY="-223177" custLinFactNeighborX="-780784" custLinFactNeighborY="-300000"/>
      <dgm:spPr/>
    </dgm:pt>
    <dgm:pt modelId="{0FD87CD7-FA40-48FF-867B-F9643FDF66B4}" type="pres">
      <dgm:prSet presAssocID="{C545A505-066A-4DFF-9843-00102E80F7DB}" presName="dotArrow4" presStyleLbl="alignNode1" presStyleIdx="6" presStyleCnt="10" custLinFactX="-700000" custLinFactY="-226856" custLinFactNeighborX="-769692" custLinFactNeighborY="-300000"/>
      <dgm:spPr/>
    </dgm:pt>
    <dgm:pt modelId="{3BD86E0C-122A-4E03-9CF0-3AB352602F78}" type="pres">
      <dgm:prSet presAssocID="{C545A505-066A-4DFF-9843-00102E80F7DB}" presName="dotArrow5" presStyleLbl="alignNode1" presStyleIdx="7" presStyleCnt="10" custLinFactX="-700000" custLinFactY="-226856" custLinFactNeighborX="-769692" custLinFactNeighborY="-300000"/>
      <dgm:spPr/>
    </dgm:pt>
    <dgm:pt modelId="{91B3C80B-652C-4F36-9EF3-E09BA2B8CE4E}" type="pres">
      <dgm:prSet presAssocID="{C545A505-066A-4DFF-9843-00102E80F7DB}" presName="dotArrow6" presStyleLbl="alignNode1" presStyleIdx="8" presStyleCnt="10" custLinFactX="-700000" custLinFactY="-226856" custLinFactNeighborX="-769692" custLinFactNeighborY="-300000"/>
      <dgm:spPr/>
    </dgm:pt>
    <dgm:pt modelId="{788CA849-178A-48BE-A684-F8DBD7F6D5D0}" type="pres">
      <dgm:prSet presAssocID="{C545A505-066A-4DFF-9843-00102E80F7DB}" presName="dotArrow7" presStyleLbl="alignNode1" presStyleIdx="9" presStyleCnt="10" custLinFactX="-700000" custLinFactY="-226856" custLinFactNeighborX="-769692" custLinFactNeighborY="-300000"/>
      <dgm:spPr/>
    </dgm:pt>
    <dgm:pt modelId="{B7D5CDF0-2BC8-4154-9397-6896080D9216}" type="pres">
      <dgm:prSet presAssocID="{EFE0F8D5-5F17-4963-B31B-7F8B84E6C80F}" presName="parTx1" presStyleLbl="node1" presStyleIdx="0" presStyleCnt="2" custScaleX="209601" custScaleY="219602" custLinFactNeighborX="22559" custLinFactNeighborY="81039"/>
      <dgm:spPr/>
      <dgm:t>
        <a:bodyPr/>
        <a:lstStyle/>
        <a:p>
          <a:endParaRPr lang="es-ES"/>
        </a:p>
      </dgm:t>
    </dgm:pt>
    <dgm:pt modelId="{F95BB686-0993-4AE1-B710-005633AC9635}" type="pres">
      <dgm:prSet presAssocID="{885B5B2E-9678-4E45-9035-E1ABFCF026EB}" presName="picture1" presStyleCnt="0"/>
      <dgm:spPr/>
    </dgm:pt>
    <dgm:pt modelId="{54A3F27D-81E1-44AE-8E01-0ED1B7F6185F}" type="pres">
      <dgm:prSet presAssocID="{885B5B2E-9678-4E45-9035-E1ABFCF026EB}" presName="imageRepeatNode" presStyleLbl="fgImgPlace1" presStyleIdx="0" presStyleCnt="2" custScaleX="130374" custScaleY="143358" custLinFactNeighborX="-85436" custLinFactNeighborY="79483"/>
      <dgm:spPr/>
      <dgm:t>
        <a:bodyPr/>
        <a:lstStyle/>
        <a:p>
          <a:endParaRPr lang="es-ES"/>
        </a:p>
      </dgm:t>
    </dgm:pt>
    <dgm:pt modelId="{98AB7DF9-B22D-421B-A6C0-C50500F69B76}" type="pres">
      <dgm:prSet presAssocID="{945910C3-45D0-4668-B568-7B5CA5E9F013}" presName="parTx2" presStyleLbl="node1" presStyleIdx="1" presStyleCnt="2" custScaleX="113404" custLinFactY="-100000" custLinFactNeighborX="-37639" custLinFactNeighborY="-116079"/>
      <dgm:spPr/>
      <dgm:t>
        <a:bodyPr/>
        <a:lstStyle/>
        <a:p>
          <a:endParaRPr lang="es-ES"/>
        </a:p>
      </dgm:t>
    </dgm:pt>
    <dgm:pt modelId="{9095CE0F-D910-4F0B-90B7-E9322609266F}" type="pres">
      <dgm:prSet presAssocID="{F33E08B0-82C5-47AC-90BF-8A08B7666473}" presName="picture2" presStyleCnt="0"/>
      <dgm:spPr/>
    </dgm:pt>
    <dgm:pt modelId="{4CAB51BB-EE95-437F-A63E-D26313034B30}" type="pres">
      <dgm:prSet presAssocID="{F33E08B0-82C5-47AC-90BF-8A08B7666473}" presName="imageRepeatNode" presStyleLbl="fgImgPlace1" presStyleIdx="1" presStyleCnt="2" custLinFactX="-45662" custLinFactNeighborX="-100000" custLinFactNeighborY="-50980"/>
      <dgm:spPr/>
      <dgm:t>
        <a:bodyPr/>
        <a:lstStyle/>
        <a:p>
          <a:endParaRPr lang="es-ES"/>
        </a:p>
      </dgm:t>
    </dgm:pt>
  </dgm:ptLst>
  <dgm:cxnLst>
    <dgm:cxn modelId="{66470B4F-FD01-4CE1-B149-AF30A0A21C9A}" type="presOf" srcId="{945910C3-45D0-4668-B568-7B5CA5E9F013}" destId="{98AB7DF9-B22D-421B-A6C0-C50500F69B76}" srcOrd="0" destOrd="0" presId="urn:microsoft.com/office/officeart/2008/layout/AscendingPictureAccentProcess"/>
    <dgm:cxn modelId="{24836D8F-E983-48B0-9523-4E3CED5C26F6}" srcId="{C545A505-066A-4DFF-9843-00102E80F7DB}" destId="{945910C3-45D0-4668-B568-7B5CA5E9F013}" srcOrd="1" destOrd="0" parTransId="{C9E3DB2D-B37A-455B-A16C-285A124D8016}" sibTransId="{F33E08B0-82C5-47AC-90BF-8A08B7666473}"/>
    <dgm:cxn modelId="{40194BEC-31AE-46C2-B185-E48740DF57EF}" type="presOf" srcId="{F33E08B0-82C5-47AC-90BF-8A08B7666473}" destId="{4CAB51BB-EE95-437F-A63E-D26313034B30}" srcOrd="0" destOrd="0" presId="urn:microsoft.com/office/officeart/2008/layout/AscendingPictureAccentProcess"/>
    <dgm:cxn modelId="{3B858C90-6009-4546-AD63-BF2F081CE82F}" srcId="{C545A505-066A-4DFF-9843-00102E80F7DB}" destId="{EFE0F8D5-5F17-4963-B31B-7F8B84E6C80F}" srcOrd="0" destOrd="0" parTransId="{B5AB6F57-221B-420E-B90A-24C35348C24B}" sibTransId="{885B5B2E-9678-4E45-9035-E1ABFCF026EB}"/>
    <dgm:cxn modelId="{26005354-D200-41DD-914F-E39A718FCA87}" type="presOf" srcId="{C545A505-066A-4DFF-9843-00102E80F7DB}" destId="{5D1B6569-EB44-4701-8924-D7BD2FD81C17}" srcOrd="0" destOrd="0" presId="urn:microsoft.com/office/officeart/2008/layout/AscendingPictureAccentProcess"/>
    <dgm:cxn modelId="{8AE1E7EC-05C6-4D7D-BEB0-17096ABA6ED5}" type="presOf" srcId="{885B5B2E-9678-4E45-9035-E1ABFCF026EB}" destId="{54A3F27D-81E1-44AE-8E01-0ED1B7F6185F}" srcOrd="0" destOrd="0" presId="urn:microsoft.com/office/officeart/2008/layout/AscendingPictureAccentProcess"/>
    <dgm:cxn modelId="{16B2FB73-6108-4A33-9DE4-7E9BAA5C7C6B}" type="presOf" srcId="{EFE0F8D5-5F17-4963-B31B-7F8B84E6C80F}" destId="{B7D5CDF0-2BC8-4154-9397-6896080D9216}" srcOrd="0" destOrd="0" presId="urn:microsoft.com/office/officeart/2008/layout/AscendingPictureAccentProcess"/>
    <dgm:cxn modelId="{271A0D81-EDFB-499D-8490-5E2A662A4F60}" type="presParOf" srcId="{5D1B6569-EB44-4701-8924-D7BD2FD81C17}" destId="{A47F2BBC-D9AF-4570-8900-4CC86C9D2135}" srcOrd="0" destOrd="0" presId="urn:microsoft.com/office/officeart/2008/layout/AscendingPictureAccentProcess"/>
    <dgm:cxn modelId="{5B22553D-1221-4239-B363-9631BA651504}" type="presParOf" srcId="{5D1B6569-EB44-4701-8924-D7BD2FD81C17}" destId="{CA66E64C-C433-43CD-B8B4-E1A67B2E703B}" srcOrd="1" destOrd="0" presId="urn:microsoft.com/office/officeart/2008/layout/AscendingPictureAccentProcess"/>
    <dgm:cxn modelId="{6B060701-0E43-4B81-9AAC-5E734258FF8F}" type="presParOf" srcId="{5D1B6569-EB44-4701-8924-D7BD2FD81C17}" destId="{E3C6F8DB-94C7-4057-8B3A-787B5B9511ED}" srcOrd="2" destOrd="0" presId="urn:microsoft.com/office/officeart/2008/layout/AscendingPictureAccentProcess"/>
    <dgm:cxn modelId="{81534457-FA49-4FD8-8141-8ACC1024DF7A}" type="presParOf" srcId="{5D1B6569-EB44-4701-8924-D7BD2FD81C17}" destId="{6D272B87-0695-40B2-A3E7-866EDAA6D7BA}" srcOrd="3" destOrd="0" presId="urn:microsoft.com/office/officeart/2008/layout/AscendingPictureAccentProcess"/>
    <dgm:cxn modelId="{7A63EAA2-B882-4034-9F55-B23964B62550}" type="presParOf" srcId="{5D1B6569-EB44-4701-8924-D7BD2FD81C17}" destId="{C8353ACC-1F8C-494C-9A49-D3F967F1CD5D}" srcOrd="4" destOrd="0" presId="urn:microsoft.com/office/officeart/2008/layout/AscendingPictureAccentProcess"/>
    <dgm:cxn modelId="{BE38EB21-C2C3-4B28-8F4F-2A6F731B1454}" type="presParOf" srcId="{5D1B6569-EB44-4701-8924-D7BD2FD81C17}" destId="{253B107E-4242-4B19-8FC8-816395E16D8E}" srcOrd="5" destOrd="0" presId="urn:microsoft.com/office/officeart/2008/layout/AscendingPictureAccentProcess"/>
    <dgm:cxn modelId="{FB812122-6B0B-4AFD-9A97-DF590B07C663}" type="presParOf" srcId="{5D1B6569-EB44-4701-8924-D7BD2FD81C17}" destId="{0FD87CD7-FA40-48FF-867B-F9643FDF66B4}" srcOrd="6" destOrd="0" presId="urn:microsoft.com/office/officeart/2008/layout/AscendingPictureAccentProcess"/>
    <dgm:cxn modelId="{C70F500F-834C-4178-95FB-3124D468A5E2}" type="presParOf" srcId="{5D1B6569-EB44-4701-8924-D7BD2FD81C17}" destId="{3BD86E0C-122A-4E03-9CF0-3AB352602F78}" srcOrd="7" destOrd="0" presId="urn:microsoft.com/office/officeart/2008/layout/AscendingPictureAccentProcess"/>
    <dgm:cxn modelId="{B4631F33-24F6-4442-BEFC-0079D2D83211}" type="presParOf" srcId="{5D1B6569-EB44-4701-8924-D7BD2FD81C17}" destId="{91B3C80B-652C-4F36-9EF3-E09BA2B8CE4E}" srcOrd="8" destOrd="0" presId="urn:microsoft.com/office/officeart/2008/layout/AscendingPictureAccentProcess"/>
    <dgm:cxn modelId="{2CA19EC1-D87F-4FE9-AD21-555415D296BB}" type="presParOf" srcId="{5D1B6569-EB44-4701-8924-D7BD2FD81C17}" destId="{788CA849-178A-48BE-A684-F8DBD7F6D5D0}" srcOrd="9" destOrd="0" presId="urn:microsoft.com/office/officeart/2008/layout/AscendingPictureAccentProcess"/>
    <dgm:cxn modelId="{DD8236AB-7FA3-4A22-9F2A-C006A2123C2C}" type="presParOf" srcId="{5D1B6569-EB44-4701-8924-D7BD2FD81C17}" destId="{B7D5CDF0-2BC8-4154-9397-6896080D9216}" srcOrd="10" destOrd="0" presId="urn:microsoft.com/office/officeart/2008/layout/AscendingPictureAccentProcess"/>
    <dgm:cxn modelId="{BC5F670B-8699-4DB0-BFCC-679EBAAFB20D}" type="presParOf" srcId="{5D1B6569-EB44-4701-8924-D7BD2FD81C17}" destId="{F95BB686-0993-4AE1-B710-005633AC9635}" srcOrd="11" destOrd="0" presId="urn:microsoft.com/office/officeart/2008/layout/AscendingPictureAccentProcess"/>
    <dgm:cxn modelId="{BD8CD6BE-4509-436B-AAA1-BEC215142CF7}" type="presParOf" srcId="{F95BB686-0993-4AE1-B710-005633AC9635}" destId="{54A3F27D-81E1-44AE-8E01-0ED1B7F6185F}" srcOrd="0" destOrd="0" presId="urn:microsoft.com/office/officeart/2008/layout/AscendingPictureAccentProcess"/>
    <dgm:cxn modelId="{0E8E5AE2-10E5-4A76-9097-D4F1128FAB5A}" type="presParOf" srcId="{5D1B6569-EB44-4701-8924-D7BD2FD81C17}" destId="{98AB7DF9-B22D-421B-A6C0-C50500F69B76}" srcOrd="12" destOrd="0" presId="urn:microsoft.com/office/officeart/2008/layout/AscendingPictureAccentProcess"/>
    <dgm:cxn modelId="{DF9E2B1D-ADB3-4222-9CCF-48F0ACCDB625}" type="presParOf" srcId="{5D1B6569-EB44-4701-8924-D7BD2FD81C17}" destId="{9095CE0F-D910-4F0B-90B7-E9322609266F}" srcOrd="13" destOrd="0" presId="urn:microsoft.com/office/officeart/2008/layout/AscendingPictureAccentProcess"/>
    <dgm:cxn modelId="{56E89EA4-C024-48B4-B9CC-551C175517E9}" type="presParOf" srcId="{9095CE0F-D910-4F0B-90B7-E9322609266F}" destId="{4CAB51BB-EE95-437F-A63E-D26313034B30}"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74E9BC-0B7E-4DDD-A5EB-17DC4C9D15FE}" type="doc">
      <dgm:prSet loTypeId="urn:microsoft.com/office/officeart/2005/8/layout/cycle2" loCatId="cycle" qsTypeId="urn:microsoft.com/office/officeart/2005/8/quickstyle/simple1" qsCatId="simple" csTypeId="urn:microsoft.com/office/officeart/2005/8/colors/accent0_3" csCatId="mainScheme" phldr="1"/>
      <dgm:spPr/>
      <dgm:t>
        <a:bodyPr/>
        <a:lstStyle/>
        <a:p>
          <a:endParaRPr lang="es-EC"/>
        </a:p>
      </dgm:t>
    </dgm:pt>
    <dgm:pt modelId="{AAB661F5-6811-44C7-81B2-0CAA13A278C5}">
      <dgm:prSet phldrT="[Texto]" phldr="1"/>
      <dgm:spPr>
        <a:blipFill rotWithShape="0">
          <a:blip xmlns:r="http://schemas.openxmlformats.org/officeDocument/2006/relationships" r:embed="rId1"/>
          <a:srcRect/>
          <a:stretch>
            <a:fillRect/>
          </a:stretch>
        </a:blipFill>
      </dgm:spPr>
      <dgm:t>
        <a:bodyPr/>
        <a:lstStyle/>
        <a:p>
          <a:endParaRPr lang="es-EC" dirty="0"/>
        </a:p>
      </dgm:t>
    </dgm:pt>
    <dgm:pt modelId="{A3A66C70-9E4E-4379-B5DB-FE3E3BD2C893}" type="parTrans" cxnId="{B0C79702-42BE-4DCB-93BE-8CDA0212E45D}">
      <dgm:prSet/>
      <dgm:spPr/>
      <dgm:t>
        <a:bodyPr/>
        <a:lstStyle/>
        <a:p>
          <a:endParaRPr lang="es-EC"/>
        </a:p>
      </dgm:t>
    </dgm:pt>
    <dgm:pt modelId="{8302D20A-32FD-44C4-BE25-4D67393A814B}" type="sibTrans" cxnId="{B0C79702-42BE-4DCB-93BE-8CDA0212E45D}">
      <dgm:prSet/>
      <dgm:spPr/>
      <dgm:t>
        <a:bodyPr/>
        <a:lstStyle/>
        <a:p>
          <a:endParaRPr lang="es-EC"/>
        </a:p>
      </dgm:t>
    </dgm:pt>
    <dgm:pt modelId="{1AB7DAAA-3CBA-435D-86D8-7435E7E4FE62}">
      <dgm:prSet phldrT="[Texto]" phldr="1"/>
      <dgm:spPr>
        <a:blipFill rotWithShape="0">
          <a:blip xmlns:r="http://schemas.openxmlformats.org/officeDocument/2006/relationships" r:embed="rId2"/>
          <a:srcRect/>
          <a:stretch>
            <a:fillRect/>
          </a:stretch>
        </a:blipFill>
      </dgm:spPr>
      <dgm:t>
        <a:bodyPr/>
        <a:lstStyle/>
        <a:p>
          <a:endParaRPr lang="es-EC" dirty="0"/>
        </a:p>
      </dgm:t>
    </dgm:pt>
    <dgm:pt modelId="{0DB14770-6EC9-49A2-BE48-BE1C1377C8B6}" type="parTrans" cxnId="{BA99258B-EE5C-46D0-9BC5-619773FCC0C7}">
      <dgm:prSet/>
      <dgm:spPr/>
      <dgm:t>
        <a:bodyPr/>
        <a:lstStyle/>
        <a:p>
          <a:endParaRPr lang="es-EC"/>
        </a:p>
      </dgm:t>
    </dgm:pt>
    <dgm:pt modelId="{674EA30B-D173-4CB2-BD7F-98D82AFB8CE1}" type="sibTrans" cxnId="{BA99258B-EE5C-46D0-9BC5-619773FCC0C7}">
      <dgm:prSet/>
      <dgm:spPr/>
      <dgm:t>
        <a:bodyPr/>
        <a:lstStyle/>
        <a:p>
          <a:endParaRPr lang="es-EC"/>
        </a:p>
      </dgm:t>
    </dgm:pt>
    <dgm:pt modelId="{4A6AF85D-1188-4FE2-BF97-347D656A9507}">
      <dgm:prSet phldrT="[Texto]" phldr="1"/>
      <dgm:spPr>
        <a:blipFill rotWithShape="0">
          <a:blip xmlns:r="http://schemas.openxmlformats.org/officeDocument/2006/relationships" r:embed="rId3"/>
          <a:srcRect/>
          <a:stretch>
            <a:fillRect l="-6000" r="-6000"/>
          </a:stretch>
        </a:blipFill>
      </dgm:spPr>
      <dgm:t>
        <a:bodyPr/>
        <a:lstStyle/>
        <a:p>
          <a:endParaRPr lang="es-EC" dirty="0"/>
        </a:p>
      </dgm:t>
    </dgm:pt>
    <dgm:pt modelId="{E7610813-32D8-477B-A760-BF9098D0E7E3}" type="parTrans" cxnId="{7C35508D-A7A8-48C7-B881-9EAAED10D8F4}">
      <dgm:prSet/>
      <dgm:spPr/>
      <dgm:t>
        <a:bodyPr/>
        <a:lstStyle/>
        <a:p>
          <a:endParaRPr lang="es-EC"/>
        </a:p>
      </dgm:t>
    </dgm:pt>
    <dgm:pt modelId="{95870036-D63D-4468-AE4E-894C536AB060}" type="sibTrans" cxnId="{7C35508D-A7A8-48C7-B881-9EAAED10D8F4}">
      <dgm:prSet/>
      <dgm:spPr/>
      <dgm:t>
        <a:bodyPr/>
        <a:lstStyle/>
        <a:p>
          <a:endParaRPr lang="es-EC"/>
        </a:p>
      </dgm:t>
    </dgm:pt>
    <dgm:pt modelId="{82524EDD-E9E2-4873-85EB-5E6186C8E94F}">
      <dgm:prSet phldrT="[Texto]" phldr="1"/>
      <dgm:spPr>
        <a:blipFill rotWithShape="0">
          <a:blip xmlns:r="http://schemas.openxmlformats.org/officeDocument/2006/relationships" r:embed="rId4"/>
          <a:srcRect/>
          <a:stretch>
            <a:fillRect/>
          </a:stretch>
        </a:blipFill>
      </dgm:spPr>
      <dgm:t>
        <a:bodyPr/>
        <a:lstStyle/>
        <a:p>
          <a:endParaRPr lang="es-EC" dirty="0"/>
        </a:p>
      </dgm:t>
    </dgm:pt>
    <dgm:pt modelId="{49050D8D-5874-4C1D-8473-B06D8B5524E0}" type="parTrans" cxnId="{6E1EAAB6-27A5-486D-A5BE-F0832D09F4B1}">
      <dgm:prSet/>
      <dgm:spPr/>
      <dgm:t>
        <a:bodyPr/>
        <a:lstStyle/>
        <a:p>
          <a:endParaRPr lang="es-EC"/>
        </a:p>
      </dgm:t>
    </dgm:pt>
    <dgm:pt modelId="{F782856E-209E-4F9B-8A96-944582139073}" type="sibTrans" cxnId="{6E1EAAB6-27A5-486D-A5BE-F0832D09F4B1}">
      <dgm:prSet/>
      <dgm:spPr/>
      <dgm:t>
        <a:bodyPr/>
        <a:lstStyle/>
        <a:p>
          <a:endParaRPr lang="es-EC"/>
        </a:p>
      </dgm:t>
    </dgm:pt>
    <dgm:pt modelId="{C11133A8-2BAD-4B12-A7ED-188EC6DFAE22}" type="pres">
      <dgm:prSet presAssocID="{6F74E9BC-0B7E-4DDD-A5EB-17DC4C9D15FE}" presName="cycle" presStyleCnt="0">
        <dgm:presLayoutVars>
          <dgm:dir/>
          <dgm:resizeHandles val="exact"/>
        </dgm:presLayoutVars>
      </dgm:prSet>
      <dgm:spPr/>
      <dgm:t>
        <a:bodyPr/>
        <a:lstStyle/>
        <a:p>
          <a:endParaRPr lang="es-ES"/>
        </a:p>
      </dgm:t>
    </dgm:pt>
    <dgm:pt modelId="{04FCE146-5F97-4E0D-B66C-10EBB64014E6}" type="pres">
      <dgm:prSet presAssocID="{AAB661F5-6811-44C7-81B2-0CAA13A278C5}" presName="node" presStyleLbl="node1" presStyleIdx="0" presStyleCnt="4">
        <dgm:presLayoutVars>
          <dgm:bulletEnabled val="1"/>
        </dgm:presLayoutVars>
      </dgm:prSet>
      <dgm:spPr/>
      <dgm:t>
        <a:bodyPr/>
        <a:lstStyle/>
        <a:p>
          <a:endParaRPr lang="es-ES"/>
        </a:p>
      </dgm:t>
    </dgm:pt>
    <dgm:pt modelId="{2176D74C-7A03-422D-BB51-7AA7912D007A}" type="pres">
      <dgm:prSet presAssocID="{8302D20A-32FD-44C4-BE25-4D67393A814B}" presName="sibTrans" presStyleLbl="sibTrans2D1" presStyleIdx="0" presStyleCnt="4"/>
      <dgm:spPr/>
      <dgm:t>
        <a:bodyPr/>
        <a:lstStyle/>
        <a:p>
          <a:endParaRPr lang="es-ES"/>
        </a:p>
      </dgm:t>
    </dgm:pt>
    <dgm:pt modelId="{22B3195D-BF30-4767-B8BD-A1E508B733C4}" type="pres">
      <dgm:prSet presAssocID="{8302D20A-32FD-44C4-BE25-4D67393A814B}" presName="connectorText" presStyleLbl="sibTrans2D1" presStyleIdx="0" presStyleCnt="4"/>
      <dgm:spPr/>
      <dgm:t>
        <a:bodyPr/>
        <a:lstStyle/>
        <a:p>
          <a:endParaRPr lang="es-ES"/>
        </a:p>
      </dgm:t>
    </dgm:pt>
    <dgm:pt modelId="{2F14C1BF-72E1-4147-96A5-5464D15CEF45}" type="pres">
      <dgm:prSet presAssocID="{1AB7DAAA-3CBA-435D-86D8-7435E7E4FE62}" presName="node" presStyleLbl="node1" presStyleIdx="1" presStyleCnt="4">
        <dgm:presLayoutVars>
          <dgm:bulletEnabled val="1"/>
        </dgm:presLayoutVars>
      </dgm:prSet>
      <dgm:spPr/>
      <dgm:t>
        <a:bodyPr/>
        <a:lstStyle/>
        <a:p>
          <a:endParaRPr lang="es-ES"/>
        </a:p>
      </dgm:t>
    </dgm:pt>
    <dgm:pt modelId="{8DB658E2-BB21-43F3-889D-80FD0EBACFEF}" type="pres">
      <dgm:prSet presAssocID="{674EA30B-D173-4CB2-BD7F-98D82AFB8CE1}" presName="sibTrans" presStyleLbl="sibTrans2D1" presStyleIdx="1" presStyleCnt="4"/>
      <dgm:spPr/>
      <dgm:t>
        <a:bodyPr/>
        <a:lstStyle/>
        <a:p>
          <a:endParaRPr lang="es-ES"/>
        </a:p>
      </dgm:t>
    </dgm:pt>
    <dgm:pt modelId="{D9BE9E89-B99B-4232-897F-EB71F7AC7118}" type="pres">
      <dgm:prSet presAssocID="{674EA30B-D173-4CB2-BD7F-98D82AFB8CE1}" presName="connectorText" presStyleLbl="sibTrans2D1" presStyleIdx="1" presStyleCnt="4"/>
      <dgm:spPr/>
      <dgm:t>
        <a:bodyPr/>
        <a:lstStyle/>
        <a:p>
          <a:endParaRPr lang="es-ES"/>
        </a:p>
      </dgm:t>
    </dgm:pt>
    <dgm:pt modelId="{685BD65A-8A29-412D-A3CE-EC0C16F622E5}" type="pres">
      <dgm:prSet presAssocID="{4A6AF85D-1188-4FE2-BF97-347D656A9507}" presName="node" presStyleLbl="node1" presStyleIdx="2" presStyleCnt="4">
        <dgm:presLayoutVars>
          <dgm:bulletEnabled val="1"/>
        </dgm:presLayoutVars>
      </dgm:prSet>
      <dgm:spPr/>
      <dgm:t>
        <a:bodyPr/>
        <a:lstStyle/>
        <a:p>
          <a:endParaRPr lang="es-ES"/>
        </a:p>
      </dgm:t>
    </dgm:pt>
    <dgm:pt modelId="{C6718B49-23EE-4EBF-9DB6-68F9C7996060}" type="pres">
      <dgm:prSet presAssocID="{95870036-D63D-4468-AE4E-894C536AB060}" presName="sibTrans" presStyleLbl="sibTrans2D1" presStyleIdx="2" presStyleCnt="4"/>
      <dgm:spPr/>
      <dgm:t>
        <a:bodyPr/>
        <a:lstStyle/>
        <a:p>
          <a:endParaRPr lang="es-ES"/>
        </a:p>
      </dgm:t>
    </dgm:pt>
    <dgm:pt modelId="{083F74D6-62F8-4A5C-9C9F-DB8A64B2435A}" type="pres">
      <dgm:prSet presAssocID="{95870036-D63D-4468-AE4E-894C536AB060}" presName="connectorText" presStyleLbl="sibTrans2D1" presStyleIdx="2" presStyleCnt="4"/>
      <dgm:spPr/>
      <dgm:t>
        <a:bodyPr/>
        <a:lstStyle/>
        <a:p>
          <a:endParaRPr lang="es-ES"/>
        </a:p>
      </dgm:t>
    </dgm:pt>
    <dgm:pt modelId="{58D874BF-7B6C-43C0-85F9-3C06F48A8E68}" type="pres">
      <dgm:prSet presAssocID="{82524EDD-E9E2-4873-85EB-5E6186C8E94F}" presName="node" presStyleLbl="node1" presStyleIdx="3" presStyleCnt="4">
        <dgm:presLayoutVars>
          <dgm:bulletEnabled val="1"/>
        </dgm:presLayoutVars>
      </dgm:prSet>
      <dgm:spPr/>
      <dgm:t>
        <a:bodyPr/>
        <a:lstStyle/>
        <a:p>
          <a:endParaRPr lang="es-ES"/>
        </a:p>
      </dgm:t>
    </dgm:pt>
    <dgm:pt modelId="{93D61278-795D-4923-9AD2-279061E4D22A}" type="pres">
      <dgm:prSet presAssocID="{F782856E-209E-4F9B-8A96-944582139073}" presName="sibTrans" presStyleLbl="sibTrans2D1" presStyleIdx="3" presStyleCnt="4"/>
      <dgm:spPr/>
      <dgm:t>
        <a:bodyPr/>
        <a:lstStyle/>
        <a:p>
          <a:endParaRPr lang="es-ES"/>
        </a:p>
      </dgm:t>
    </dgm:pt>
    <dgm:pt modelId="{244C41EE-CC81-476B-A781-99A75723AB31}" type="pres">
      <dgm:prSet presAssocID="{F782856E-209E-4F9B-8A96-944582139073}" presName="connectorText" presStyleLbl="sibTrans2D1" presStyleIdx="3" presStyleCnt="4"/>
      <dgm:spPr/>
      <dgm:t>
        <a:bodyPr/>
        <a:lstStyle/>
        <a:p>
          <a:endParaRPr lang="es-ES"/>
        </a:p>
      </dgm:t>
    </dgm:pt>
  </dgm:ptLst>
  <dgm:cxnLst>
    <dgm:cxn modelId="{0C4524EC-860A-46D4-B6A3-2EDB42BEC5FB}" type="presOf" srcId="{8302D20A-32FD-44C4-BE25-4D67393A814B}" destId="{2176D74C-7A03-422D-BB51-7AA7912D007A}" srcOrd="0" destOrd="0" presId="urn:microsoft.com/office/officeart/2005/8/layout/cycle2"/>
    <dgm:cxn modelId="{33BE24F0-1309-44C7-90A7-A1C8A92081C8}" type="presOf" srcId="{95870036-D63D-4468-AE4E-894C536AB060}" destId="{083F74D6-62F8-4A5C-9C9F-DB8A64B2435A}" srcOrd="1" destOrd="0" presId="urn:microsoft.com/office/officeart/2005/8/layout/cycle2"/>
    <dgm:cxn modelId="{ED95F724-3A03-4CA5-869D-6A07D19877D5}" type="presOf" srcId="{8302D20A-32FD-44C4-BE25-4D67393A814B}" destId="{22B3195D-BF30-4767-B8BD-A1E508B733C4}" srcOrd="1" destOrd="0" presId="urn:microsoft.com/office/officeart/2005/8/layout/cycle2"/>
    <dgm:cxn modelId="{BA99258B-EE5C-46D0-9BC5-619773FCC0C7}" srcId="{6F74E9BC-0B7E-4DDD-A5EB-17DC4C9D15FE}" destId="{1AB7DAAA-3CBA-435D-86D8-7435E7E4FE62}" srcOrd="1" destOrd="0" parTransId="{0DB14770-6EC9-49A2-BE48-BE1C1377C8B6}" sibTransId="{674EA30B-D173-4CB2-BD7F-98D82AFB8CE1}"/>
    <dgm:cxn modelId="{A548FF00-236B-4430-9885-E98A1A435BC5}" type="presOf" srcId="{1AB7DAAA-3CBA-435D-86D8-7435E7E4FE62}" destId="{2F14C1BF-72E1-4147-96A5-5464D15CEF45}" srcOrd="0" destOrd="0" presId="urn:microsoft.com/office/officeart/2005/8/layout/cycle2"/>
    <dgm:cxn modelId="{0A5C0620-050B-452A-91E2-33FA130C5317}" type="presOf" srcId="{674EA30B-D173-4CB2-BD7F-98D82AFB8CE1}" destId="{D9BE9E89-B99B-4232-897F-EB71F7AC7118}" srcOrd="1" destOrd="0" presId="urn:microsoft.com/office/officeart/2005/8/layout/cycle2"/>
    <dgm:cxn modelId="{E8A81197-5EEA-47F2-BAA9-43A88247FFAB}" type="presOf" srcId="{82524EDD-E9E2-4873-85EB-5E6186C8E94F}" destId="{58D874BF-7B6C-43C0-85F9-3C06F48A8E68}" srcOrd="0" destOrd="0" presId="urn:microsoft.com/office/officeart/2005/8/layout/cycle2"/>
    <dgm:cxn modelId="{7F091E99-D2A5-44E2-A715-6BD830F5A3D6}" type="presOf" srcId="{674EA30B-D173-4CB2-BD7F-98D82AFB8CE1}" destId="{8DB658E2-BB21-43F3-889D-80FD0EBACFEF}" srcOrd="0" destOrd="0" presId="urn:microsoft.com/office/officeart/2005/8/layout/cycle2"/>
    <dgm:cxn modelId="{7C35508D-A7A8-48C7-B881-9EAAED10D8F4}" srcId="{6F74E9BC-0B7E-4DDD-A5EB-17DC4C9D15FE}" destId="{4A6AF85D-1188-4FE2-BF97-347D656A9507}" srcOrd="2" destOrd="0" parTransId="{E7610813-32D8-477B-A760-BF9098D0E7E3}" sibTransId="{95870036-D63D-4468-AE4E-894C536AB060}"/>
    <dgm:cxn modelId="{A7D4AF30-463A-4C08-B7F5-630739502B14}" type="presOf" srcId="{4A6AF85D-1188-4FE2-BF97-347D656A9507}" destId="{685BD65A-8A29-412D-A3CE-EC0C16F622E5}" srcOrd="0" destOrd="0" presId="urn:microsoft.com/office/officeart/2005/8/layout/cycle2"/>
    <dgm:cxn modelId="{6E1EAAB6-27A5-486D-A5BE-F0832D09F4B1}" srcId="{6F74E9BC-0B7E-4DDD-A5EB-17DC4C9D15FE}" destId="{82524EDD-E9E2-4873-85EB-5E6186C8E94F}" srcOrd="3" destOrd="0" parTransId="{49050D8D-5874-4C1D-8473-B06D8B5524E0}" sibTransId="{F782856E-209E-4F9B-8A96-944582139073}"/>
    <dgm:cxn modelId="{A0BCC632-C763-4C6A-B1BE-4168A86A05FF}" type="presOf" srcId="{95870036-D63D-4468-AE4E-894C536AB060}" destId="{C6718B49-23EE-4EBF-9DB6-68F9C7996060}" srcOrd="0" destOrd="0" presId="urn:microsoft.com/office/officeart/2005/8/layout/cycle2"/>
    <dgm:cxn modelId="{5142DAF7-6881-41DB-99E1-2FCD1235CBA6}" type="presOf" srcId="{AAB661F5-6811-44C7-81B2-0CAA13A278C5}" destId="{04FCE146-5F97-4E0D-B66C-10EBB64014E6}" srcOrd="0" destOrd="0" presId="urn:microsoft.com/office/officeart/2005/8/layout/cycle2"/>
    <dgm:cxn modelId="{794DD7DB-D16D-4D19-B414-AD9A4FCA4D80}" type="presOf" srcId="{6F74E9BC-0B7E-4DDD-A5EB-17DC4C9D15FE}" destId="{C11133A8-2BAD-4B12-A7ED-188EC6DFAE22}" srcOrd="0" destOrd="0" presId="urn:microsoft.com/office/officeart/2005/8/layout/cycle2"/>
    <dgm:cxn modelId="{B0C79702-42BE-4DCB-93BE-8CDA0212E45D}" srcId="{6F74E9BC-0B7E-4DDD-A5EB-17DC4C9D15FE}" destId="{AAB661F5-6811-44C7-81B2-0CAA13A278C5}" srcOrd="0" destOrd="0" parTransId="{A3A66C70-9E4E-4379-B5DB-FE3E3BD2C893}" sibTransId="{8302D20A-32FD-44C4-BE25-4D67393A814B}"/>
    <dgm:cxn modelId="{2418D100-2CA9-4755-8A80-687EDFD98424}" type="presOf" srcId="{F782856E-209E-4F9B-8A96-944582139073}" destId="{93D61278-795D-4923-9AD2-279061E4D22A}" srcOrd="0" destOrd="0" presId="urn:microsoft.com/office/officeart/2005/8/layout/cycle2"/>
    <dgm:cxn modelId="{A662CFE4-601F-45B6-ACBF-C0002760EE7E}" type="presOf" srcId="{F782856E-209E-4F9B-8A96-944582139073}" destId="{244C41EE-CC81-476B-A781-99A75723AB31}" srcOrd="1" destOrd="0" presId="urn:microsoft.com/office/officeart/2005/8/layout/cycle2"/>
    <dgm:cxn modelId="{4211ED3C-16FD-472B-869B-F63F6C73D67A}" type="presParOf" srcId="{C11133A8-2BAD-4B12-A7ED-188EC6DFAE22}" destId="{04FCE146-5F97-4E0D-B66C-10EBB64014E6}" srcOrd="0" destOrd="0" presId="urn:microsoft.com/office/officeart/2005/8/layout/cycle2"/>
    <dgm:cxn modelId="{C95D6F37-E038-4373-BE1D-B1CD9113E8B8}" type="presParOf" srcId="{C11133A8-2BAD-4B12-A7ED-188EC6DFAE22}" destId="{2176D74C-7A03-422D-BB51-7AA7912D007A}" srcOrd="1" destOrd="0" presId="urn:microsoft.com/office/officeart/2005/8/layout/cycle2"/>
    <dgm:cxn modelId="{14C1D68B-1E3A-411F-A1A1-1DF090542501}" type="presParOf" srcId="{2176D74C-7A03-422D-BB51-7AA7912D007A}" destId="{22B3195D-BF30-4767-B8BD-A1E508B733C4}" srcOrd="0" destOrd="0" presId="urn:microsoft.com/office/officeart/2005/8/layout/cycle2"/>
    <dgm:cxn modelId="{02A49055-6749-404D-80CD-E2C755D7B3AA}" type="presParOf" srcId="{C11133A8-2BAD-4B12-A7ED-188EC6DFAE22}" destId="{2F14C1BF-72E1-4147-96A5-5464D15CEF45}" srcOrd="2" destOrd="0" presId="urn:microsoft.com/office/officeart/2005/8/layout/cycle2"/>
    <dgm:cxn modelId="{7D93117A-8445-4608-9963-ABAC510A17EC}" type="presParOf" srcId="{C11133A8-2BAD-4B12-A7ED-188EC6DFAE22}" destId="{8DB658E2-BB21-43F3-889D-80FD0EBACFEF}" srcOrd="3" destOrd="0" presId="urn:microsoft.com/office/officeart/2005/8/layout/cycle2"/>
    <dgm:cxn modelId="{87D3B62A-B77A-4379-B16D-0BF6E16E03E3}" type="presParOf" srcId="{8DB658E2-BB21-43F3-889D-80FD0EBACFEF}" destId="{D9BE9E89-B99B-4232-897F-EB71F7AC7118}" srcOrd="0" destOrd="0" presId="urn:microsoft.com/office/officeart/2005/8/layout/cycle2"/>
    <dgm:cxn modelId="{5FAF85CC-9547-4664-B5DC-5775C58B8A22}" type="presParOf" srcId="{C11133A8-2BAD-4B12-A7ED-188EC6DFAE22}" destId="{685BD65A-8A29-412D-A3CE-EC0C16F622E5}" srcOrd="4" destOrd="0" presId="urn:microsoft.com/office/officeart/2005/8/layout/cycle2"/>
    <dgm:cxn modelId="{F02C4FB2-7133-438C-B0D1-1B041AF5880B}" type="presParOf" srcId="{C11133A8-2BAD-4B12-A7ED-188EC6DFAE22}" destId="{C6718B49-23EE-4EBF-9DB6-68F9C7996060}" srcOrd="5" destOrd="0" presId="urn:microsoft.com/office/officeart/2005/8/layout/cycle2"/>
    <dgm:cxn modelId="{440E8AFB-81F3-4D52-A0D6-8CC733B2E2A4}" type="presParOf" srcId="{C6718B49-23EE-4EBF-9DB6-68F9C7996060}" destId="{083F74D6-62F8-4A5C-9C9F-DB8A64B2435A}" srcOrd="0" destOrd="0" presId="urn:microsoft.com/office/officeart/2005/8/layout/cycle2"/>
    <dgm:cxn modelId="{BFA5F6A5-41ED-4631-B016-D512D8EFB008}" type="presParOf" srcId="{C11133A8-2BAD-4B12-A7ED-188EC6DFAE22}" destId="{58D874BF-7B6C-43C0-85F9-3C06F48A8E68}" srcOrd="6" destOrd="0" presId="urn:microsoft.com/office/officeart/2005/8/layout/cycle2"/>
    <dgm:cxn modelId="{1605B3E3-5C08-4C84-9F87-AEADF3CE82B0}" type="presParOf" srcId="{C11133A8-2BAD-4B12-A7ED-188EC6DFAE22}" destId="{93D61278-795D-4923-9AD2-279061E4D22A}" srcOrd="7" destOrd="0" presId="urn:microsoft.com/office/officeart/2005/8/layout/cycle2"/>
    <dgm:cxn modelId="{83CD8D99-A6E1-4DA9-A11C-CE5E57641C90}" type="presParOf" srcId="{93D61278-795D-4923-9AD2-279061E4D22A}" destId="{244C41EE-CC81-476B-A781-99A75723AB3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74E9BC-0B7E-4DDD-A5EB-17DC4C9D15FE}" type="doc">
      <dgm:prSet loTypeId="urn:microsoft.com/office/officeart/2005/8/layout/cycle2" loCatId="cycle" qsTypeId="urn:microsoft.com/office/officeart/2005/8/quickstyle/simple1" qsCatId="simple" csTypeId="urn:microsoft.com/office/officeart/2005/8/colors/accent0_3" csCatId="mainScheme" phldr="1"/>
      <dgm:spPr/>
      <dgm:t>
        <a:bodyPr/>
        <a:lstStyle/>
        <a:p>
          <a:endParaRPr lang="es-EC"/>
        </a:p>
      </dgm:t>
    </dgm:pt>
    <dgm:pt modelId="{AAB661F5-6811-44C7-81B2-0CAA13A278C5}">
      <dgm:prSet phldrT="[Texto]" phldr="1"/>
      <dgm:spPr>
        <a:blipFill rotWithShape="0">
          <a:blip xmlns:r="http://schemas.openxmlformats.org/officeDocument/2006/relationships" r:embed="rId1"/>
          <a:srcRect/>
          <a:stretch>
            <a:fillRect l="-16000" r="-16000"/>
          </a:stretch>
        </a:blipFill>
      </dgm:spPr>
      <dgm:t>
        <a:bodyPr/>
        <a:lstStyle/>
        <a:p>
          <a:endParaRPr lang="es-EC" dirty="0"/>
        </a:p>
      </dgm:t>
    </dgm:pt>
    <dgm:pt modelId="{A3A66C70-9E4E-4379-B5DB-FE3E3BD2C893}" type="parTrans" cxnId="{B0C79702-42BE-4DCB-93BE-8CDA0212E45D}">
      <dgm:prSet/>
      <dgm:spPr/>
      <dgm:t>
        <a:bodyPr/>
        <a:lstStyle/>
        <a:p>
          <a:endParaRPr lang="es-EC"/>
        </a:p>
      </dgm:t>
    </dgm:pt>
    <dgm:pt modelId="{8302D20A-32FD-44C4-BE25-4D67393A814B}" type="sibTrans" cxnId="{B0C79702-42BE-4DCB-93BE-8CDA0212E45D}">
      <dgm:prSet/>
      <dgm:spPr/>
      <dgm:t>
        <a:bodyPr/>
        <a:lstStyle/>
        <a:p>
          <a:endParaRPr lang="es-EC"/>
        </a:p>
      </dgm:t>
    </dgm:pt>
    <dgm:pt modelId="{1AB7DAAA-3CBA-435D-86D8-7435E7E4FE62}">
      <dgm:prSet phldrT="[Texto]" phldr="1"/>
      <dgm:spPr>
        <a:blipFill rotWithShape="0">
          <a:blip xmlns:r="http://schemas.openxmlformats.org/officeDocument/2006/relationships" r:embed="rId2"/>
          <a:srcRect/>
          <a:stretch>
            <a:fillRect l="-15000" r="-15000"/>
          </a:stretch>
        </a:blipFill>
      </dgm:spPr>
      <dgm:t>
        <a:bodyPr/>
        <a:lstStyle/>
        <a:p>
          <a:endParaRPr lang="es-EC" dirty="0"/>
        </a:p>
      </dgm:t>
    </dgm:pt>
    <dgm:pt modelId="{0DB14770-6EC9-49A2-BE48-BE1C1377C8B6}" type="parTrans" cxnId="{BA99258B-EE5C-46D0-9BC5-619773FCC0C7}">
      <dgm:prSet/>
      <dgm:spPr/>
      <dgm:t>
        <a:bodyPr/>
        <a:lstStyle/>
        <a:p>
          <a:endParaRPr lang="es-EC"/>
        </a:p>
      </dgm:t>
    </dgm:pt>
    <dgm:pt modelId="{674EA30B-D173-4CB2-BD7F-98D82AFB8CE1}" type="sibTrans" cxnId="{BA99258B-EE5C-46D0-9BC5-619773FCC0C7}">
      <dgm:prSet/>
      <dgm:spPr/>
      <dgm:t>
        <a:bodyPr/>
        <a:lstStyle/>
        <a:p>
          <a:endParaRPr lang="es-EC"/>
        </a:p>
      </dgm:t>
    </dgm:pt>
    <dgm:pt modelId="{4A6AF85D-1188-4FE2-BF97-347D656A9507}">
      <dgm:prSet phldrT="[Texto]" phldr="1"/>
      <dgm:spPr>
        <a:blipFill rotWithShape="0">
          <a:blip xmlns:r="http://schemas.openxmlformats.org/officeDocument/2006/relationships" r:embed="rId3"/>
          <a:srcRect/>
          <a:stretch>
            <a:fillRect l="-10000" r="-10000"/>
          </a:stretch>
        </a:blipFill>
      </dgm:spPr>
      <dgm:t>
        <a:bodyPr/>
        <a:lstStyle/>
        <a:p>
          <a:endParaRPr lang="es-EC" dirty="0"/>
        </a:p>
      </dgm:t>
    </dgm:pt>
    <dgm:pt modelId="{E7610813-32D8-477B-A760-BF9098D0E7E3}" type="parTrans" cxnId="{7C35508D-A7A8-48C7-B881-9EAAED10D8F4}">
      <dgm:prSet/>
      <dgm:spPr/>
      <dgm:t>
        <a:bodyPr/>
        <a:lstStyle/>
        <a:p>
          <a:endParaRPr lang="es-EC"/>
        </a:p>
      </dgm:t>
    </dgm:pt>
    <dgm:pt modelId="{95870036-D63D-4468-AE4E-894C536AB060}" type="sibTrans" cxnId="{7C35508D-A7A8-48C7-B881-9EAAED10D8F4}">
      <dgm:prSet/>
      <dgm:spPr/>
      <dgm:t>
        <a:bodyPr/>
        <a:lstStyle/>
        <a:p>
          <a:endParaRPr lang="es-EC"/>
        </a:p>
      </dgm:t>
    </dgm:pt>
    <dgm:pt modelId="{82524EDD-E9E2-4873-85EB-5E6186C8E94F}">
      <dgm:prSet phldrT="[Texto]" phldr="1"/>
      <dgm:spPr>
        <a:blipFill rotWithShape="0">
          <a:blip xmlns:r="http://schemas.openxmlformats.org/officeDocument/2006/relationships" r:embed="rId4"/>
          <a:srcRect/>
          <a:stretch>
            <a:fillRect l="-24000" r="-24000"/>
          </a:stretch>
        </a:blipFill>
      </dgm:spPr>
      <dgm:t>
        <a:bodyPr/>
        <a:lstStyle/>
        <a:p>
          <a:endParaRPr lang="es-EC" dirty="0"/>
        </a:p>
      </dgm:t>
    </dgm:pt>
    <dgm:pt modelId="{49050D8D-5874-4C1D-8473-B06D8B5524E0}" type="parTrans" cxnId="{6E1EAAB6-27A5-486D-A5BE-F0832D09F4B1}">
      <dgm:prSet/>
      <dgm:spPr/>
      <dgm:t>
        <a:bodyPr/>
        <a:lstStyle/>
        <a:p>
          <a:endParaRPr lang="es-EC"/>
        </a:p>
      </dgm:t>
    </dgm:pt>
    <dgm:pt modelId="{F782856E-209E-4F9B-8A96-944582139073}" type="sibTrans" cxnId="{6E1EAAB6-27A5-486D-A5BE-F0832D09F4B1}">
      <dgm:prSet/>
      <dgm:spPr/>
      <dgm:t>
        <a:bodyPr/>
        <a:lstStyle/>
        <a:p>
          <a:endParaRPr lang="es-EC"/>
        </a:p>
      </dgm:t>
    </dgm:pt>
    <dgm:pt modelId="{5ECAA9FA-D630-4F3C-AC5D-8EDBC53F7B1F}">
      <dgm:prSet phldrT="[Texto]"/>
      <dgm:spPr>
        <a:blipFill rotWithShape="0">
          <a:blip xmlns:r="http://schemas.openxmlformats.org/officeDocument/2006/relationships" r:embed="rId5"/>
          <a:srcRect/>
          <a:stretch>
            <a:fillRect l="-17000" r="-17000"/>
          </a:stretch>
        </a:blipFill>
      </dgm:spPr>
      <dgm:t>
        <a:bodyPr/>
        <a:lstStyle/>
        <a:p>
          <a:endParaRPr lang="es-EC" dirty="0"/>
        </a:p>
      </dgm:t>
    </dgm:pt>
    <dgm:pt modelId="{B034EFBF-DC64-47F3-A1F1-DF17103DB09F}" type="parTrans" cxnId="{5EC657E7-ABAF-4491-ABC4-B7409EAC5764}">
      <dgm:prSet/>
      <dgm:spPr/>
      <dgm:t>
        <a:bodyPr/>
        <a:lstStyle/>
        <a:p>
          <a:endParaRPr lang="es-EC"/>
        </a:p>
      </dgm:t>
    </dgm:pt>
    <dgm:pt modelId="{8DCA64FF-92F4-4041-AA97-C9C18DBD50D6}" type="sibTrans" cxnId="{5EC657E7-ABAF-4491-ABC4-B7409EAC5764}">
      <dgm:prSet/>
      <dgm:spPr/>
      <dgm:t>
        <a:bodyPr/>
        <a:lstStyle/>
        <a:p>
          <a:endParaRPr lang="es-EC"/>
        </a:p>
      </dgm:t>
    </dgm:pt>
    <dgm:pt modelId="{7E4753E1-9E16-4790-9510-1391C9E83384}">
      <dgm:prSet phldrT="[Texto]"/>
      <dgm:spPr>
        <a:blipFill rotWithShape="0">
          <a:blip xmlns:r="http://schemas.openxmlformats.org/officeDocument/2006/relationships" r:embed="rId6"/>
          <a:srcRect/>
          <a:stretch>
            <a:fillRect/>
          </a:stretch>
        </a:blipFill>
      </dgm:spPr>
      <dgm:t>
        <a:bodyPr/>
        <a:lstStyle/>
        <a:p>
          <a:endParaRPr lang="es-EC" dirty="0"/>
        </a:p>
      </dgm:t>
    </dgm:pt>
    <dgm:pt modelId="{DAC2304C-29DB-4867-AD76-0E4FD612FAA4}" type="parTrans" cxnId="{CB635B58-5718-4F11-AC53-8ED1EC1A8A83}">
      <dgm:prSet/>
      <dgm:spPr/>
      <dgm:t>
        <a:bodyPr/>
        <a:lstStyle/>
        <a:p>
          <a:endParaRPr lang="es-EC"/>
        </a:p>
      </dgm:t>
    </dgm:pt>
    <dgm:pt modelId="{6A477AF5-E110-4415-A830-CD3E60589DD0}" type="sibTrans" cxnId="{CB635B58-5718-4F11-AC53-8ED1EC1A8A83}">
      <dgm:prSet/>
      <dgm:spPr/>
      <dgm:t>
        <a:bodyPr/>
        <a:lstStyle/>
        <a:p>
          <a:endParaRPr lang="es-EC"/>
        </a:p>
      </dgm:t>
    </dgm:pt>
    <dgm:pt modelId="{5977716A-3345-4EBA-B334-D2CB4A60CAB5}">
      <dgm:prSet phldrT="[Texto]"/>
      <dgm:spPr>
        <a:blipFill rotWithShape="0">
          <a:blip xmlns:r="http://schemas.openxmlformats.org/officeDocument/2006/relationships" r:embed="rId7"/>
          <a:srcRect/>
          <a:stretch>
            <a:fillRect l="-17000" r="-17000"/>
          </a:stretch>
        </a:blipFill>
      </dgm:spPr>
      <dgm:t>
        <a:bodyPr/>
        <a:lstStyle/>
        <a:p>
          <a:endParaRPr lang="es-EC" dirty="0"/>
        </a:p>
      </dgm:t>
    </dgm:pt>
    <dgm:pt modelId="{44B01380-09C2-4EE3-A021-A453ECF7D882}" type="parTrans" cxnId="{2B3A42FA-FA0C-49F4-B1C3-65FB2DF537DD}">
      <dgm:prSet/>
      <dgm:spPr/>
      <dgm:t>
        <a:bodyPr/>
        <a:lstStyle/>
        <a:p>
          <a:endParaRPr lang="es-EC"/>
        </a:p>
      </dgm:t>
    </dgm:pt>
    <dgm:pt modelId="{7C976040-A4FC-4FE7-AADD-3358D848B012}" type="sibTrans" cxnId="{2B3A42FA-FA0C-49F4-B1C3-65FB2DF537DD}">
      <dgm:prSet/>
      <dgm:spPr/>
      <dgm:t>
        <a:bodyPr/>
        <a:lstStyle/>
        <a:p>
          <a:endParaRPr lang="es-EC"/>
        </a:p>
      </dgm:t>
    </dgm:pt>
    <dgm:pt modelId="{C11133A8-2BAD-4B12-A7ED-188EC6DFAE22}" type="pres">
      <dgm:prSet presAssocID="{6F74E9BC-0B7E-4DDD-A5EB-17DC4C9D15FE}" presName="cycle" presStyleCnt="0">
        <dgm:presLayoutVars>
          <dgm:dir/>
          <dgm:resizeHandles val="exact"/>
        </dgm:presLayoutVars>
      </dgm:prSet>
      <dgm:spPr/>
      <dgm:t>
        <a:bodyPr/>
        <a:lstStyle/>
        <a:p>
          <a:endParaRPr lang="es-ES"/>
        </a:p>
      </dgm:t>
    </dgm:pt>
    <dgm:pt modelId="{04FCE146-5F97-4E0D-B66C-10EBB64014E6}" type="pres">
      <dgm:prSet presAssocID="{AAB661F5-6811-44C7-81B2-0CAA13A278C5}" presName="node" presStyleLbl="node1" presStyleIdx="0" presStyleCnt="7">
        <dgm:presLayoutVars>
          <dgm:bulletEnabled val="1"/>
        </dgm:presLayoutVars>
      </dgm:prSet>
      <dgm:spPr/>
      <dgm:t>
        <a:bodyPr/>
        <a:lstStyle/>
        <a:p>
          <a:endParaRPr lang="es-ES"/>
        </a:p>
      </dgm:t>
    </dgm:pt>
    <dgm:pt modelId="{2176D74C-7A03-422D-BB51-7AA7912D007A}" type="pres">
      <dgm:prSet presAssocID="{8302D20A-32FD-44C4-BE25-4D67393A814B}" presName="sibTrans" presStyleLbl="sibTrans2D1" presStyleIdx="0" presStyleCnt="7"/>
      <dgm:spPr/>
      <dgm:t>
        <a:bodyPr/>
        <a:lstStyle/>
        <a:p>
          <a:endParaRPr lang="es-ES"/>
        </a:p>
      </dgm:t>
    </dgm:pt>
    <dgm:pt modelId="{22B3195D-BF30-4767-B8BD-A1E508B733C4}" type="pres">
      <dgm:prSet presAssocID="{8302D20A-32FD-44C4-BE25-4D67393A814B}" presName="connectorText" presStyleLbl="sibTrans2D1" presStyleIdx="0" presStyleCnt="7"/>
      <dgm:spPr/>
      <dgm:t>
        <a:bodyPr/>
        <a:lstStyle/>
        <a:p>
          <a:endParaRPr lang="es-ES"/>
        </a:p>
      </dgm:t>
    </dgm:pt>
    <dgm:pt modelId="{2F14C1BF-72E1-4147-96A5-5464D15CEF45}" type="pres">
      <dgm:prSet presAssocID="{1AB7DAAA-3CBA-435D-86D8-7435E7E4FE62}" presName="node" presStyleLbl="node1" presStyleIdx="1" presStyleCnt="7">
        <dgm:presLayoutVars>
          <dgm:bulletEnabled val="1"/>
        </dgm:presLayoutVars>
      </dgm:prSet>
      <dgm:spPr/>
      <dgm:t>
        <a:bodyPr/>
        <a:lstStyle/>
        <a:p>
          <a:endParaRPr lang="es-ES"/>
        </a:p>
      </dgm:t>
    </dgm:pt>
    <dgm:pt modelId="{8DB658E2-BB21-43F3-889D-80FD0EBACFEF}" type="pres">
      <dgm:prSet presAssocID="{674EA30B-D173-4CB2-BD7F-98D82AFB8CE1}" presName="sibTrans" presStyleLbl="sibTrans2D1" presStyleIdx="1" presStyleCnt="7"/>
      <dgm:spPr/>
      <dgm:t>
        <a:bodyPr/>
        <a:lstStyle/>
        <a:p>
          <a:endParaRPr lang="es-ES"/>
        </a:p>
      </dgm:t>
    </dgm:pt>
    <dgm:pt modelId="{D9BE9E89-B99B-4232-897F-EB71F7AC7118}" type="pres">
      <dgm:prSet presAssocID="{674EA30B-D173-4CB2-BD7F-98D82AFB8CE1}" presName="connectorText" presStyleLbl="sibTrans2D1" presStyleIdx="1" presStyleCnt="7"/>
      <dgm:spPr/>
      <dgm:t>
        <a:bodyPr/>
        <a:lstStyle/>
        <a:p>
          <a:endParaRPr lang="es-ES"/>
        </a:p>
      </dgm:t>
    </dgm:pt>
    <dgm:pt modelId="{685BD65A-8A29-412D-A3CE-EC0C16F622E5}" type="pres">
      <dgm:prSet presAssocID="{4A6AF85D-1188-4FE2-BF97-347D656A9507}" presName="node" presStyleLbl="node1" presStyleIdx="2" presStyleCnt="7">
        <dgm:presLayoutVars>
          <dgm:bulletEnabled val="1"/>
        </dgm:presLayoutVars>
      </dgm:prSet>
      <dgm:spPr/>
      <dgm:t>
        <a:bodyPr/>
        <a:lstStyle/>
        <a:p>
          <a:endParaRPr lang="es-ES"/>
        </a:p>
      </dgm:t>
    </dgm:pt>
    <dgm:pt modelId="{C6718B49-23EE-4EBF-9DB6-68F9C7996060}" type="pres">
      <dgm:prSet presAssocID="{95870036-D63D-4468-AE4E-894C536AB060}" presName="sibTrans" presStyleLbl="sibTrans2D1" presStyleIdx="2" presStyleCnt="7"/>
      <dgm:spPr/>
      <dgm:t>
        <a:bodyPr/>
        <a:lstStyle/>
        <a:p>
          <a:endParaRPr lang="es-ES"/>
        </a:p>
      </dgm:t>
    </dgm:pt>
    <dgm:pt modelId="{083F74D6-62F8-4A5C-9C9F-DB8A64B2435A}" type="pres">
      <dgm:prSet presAssocID="{95870036-D63D-4468-AE4E-894C536AB060}" presName="connectorText" presStyleLbl="sibTrans2D1" presStyleIdx="2" presStyleCnt="7"/>
      <dgm:spPr/>
      <dgm:t>
        <a:bodyPr/>
        <a:lstStyle/>
        <a:p>
          <a:endParaRPr lang="es-ES"/>
        </a:p>
      </dgm:t>
    </dgm:pt>
    <dgm:pt modelId="{58D874BF-7B6C-43C0-85F9-3C06F48A8E68}" type="pres">
      <dgm:prSet presAssocID="{82524EDD-E9E2-4873-85EB-5E6186C8E94F}" presName="node" presStyleLbl="node1" presStyleIdx="3" presStyleCnt="7">
        <dgm:presLayoutVars>
          <dgm:bulletEnabled val="1"/>
        </dgm:presLayoutVars>
      </dgm:prSet>
      <dgm:spPr/>
      <dgm:t>
        <a:bodyPr/>
        <a:lstStyle/>
        <a:p>
          <a:endParaRPr lang="es-ES"/>
        </a:p>
      </dgm:t>
    </dgm:pt>
    <dgm:pt modelId="{93D61278-795D-4923-9AD2-279061E4D22A}" type="pres">
      <dgm:prSet presAssocID="{F782856E-209E-4F9B-8A96-944582139073}" presName="sibTrans" presStyleLbl="sibTrans2D1" presStyleIdx="3" presStyleCnt="7"/>
      <dgm:spPr/>
      <dgm:t>
        <a:bodyPr/>
        <a:lstStyle/>
        <a:p>
          <a:endParaRPr lang="es-ES"/>
        </a:p>
      </dgm:t>
    </dgm:pt>
    <dgm:pt modelId="{244C41EE-CC81-476B-A781-99A75723AB31}" type="pres">
      <dgm:prSet presAssocID="{F782856E-209E-4F9B-8A96-944582139073}" presName="connectorText" presStyleLbl="sibTrans2D1" presStyleIdx="3" presStyleCnt="7"/>
      <dgm:spPr/>
      <dgm:t>
        <a:bodyPr/>
        <a:lstStyle/>
        <a:p>
          <a:endParaRPr lang="es-ES"/>
        </a:p>
      </dgm:t>
    </dgm:pt>
    <dgm:pt modelId="{F556B9E9-65D5-442B-AB4F-BA0B206BDE25}" type="pres">
      <dgm:prSet presAssocID="{5977716A-3345-4EBA-B334-D2CB4A60CAB5}" presName="node" presStyleLbl="node1" presStyleIdx="4" presStyleCnt="7">
        <dgm:presLayoutVars>
          <dgm:bulletEnabled val="1"/>
        </dgm:presLayoutVars>
      </dgm:prSet>
      <dgm:spPr/>
      <dgm:t>
        <a:bodyPr/>
        <a:lstStyle/>
        <a:p>
          <a:endParaRPr lang="es-ES"/>
        </a:p>
      </dgm:t>
    </dgm:pt>
    <dgm:pt modelId="{2972B1FF-6225-4998-9711-2966E0095079}" type="pres">
      <dgm:prSet presAssocID="{7C976040-A4FC-4FE7-AADD-3358D848B012}" presName="sibTrans" presStyleLbl="sibTrans2D1" presStyleIdx="4" presStyleCnt="7"/>
      <dgm:spPr/>
      <dgm:t>
        <a:bodyPr/>
        <a:lstStyle/>
        <a:p>
          <a:endParaRPr lang="es-ES"/>
        </a:p>
      </dgm:t>
    </dgm:pt>
    <dgm:pt modelId="{18D45407-7261-450C-BCA4-1FCAD569F62D}" type="pres">
      <dgm:prSet presAssocID="{7C976040-A4FC-4FE7-AADD-3358D848B012}" presName="connectorText" presStyleLbl="sibTrans2D1" presStyleIdx="4" presStyleCnt="7"/>
      <dgm:spPr/>
      <dgm:t>
        <a:bodyPr/>
        <a:lstStyle/>
        <a:p>
          <a:endParaRPr lang="es-ES"/>
        </a:p>
      </dgm:t>
    </dgm:pt>
    <dgm:pt modelId="{C27F43BC-FAF0-49C0-8A06-73ED1712DFE9}" type="pres">
      <dgm:prSet presAssocID="{7E4753E1-9E16-4790-9510-1391C9E83384}" presName="node" presStyleLbl="node1" presStyleIdx="5" presStyleCnt="7">
        <dgm:presLayoutVars>
          <dgm:bulletEnabled val="1"/>
        </dgm:presLayoutVars>
      </dgm:prSet>
      <dgm:spPr/>
      <dgm:t>
        <a:bodyPr/>
        <a:lstStyle/>
        <a:p>
          <a:endParaRPr lang="es-ES"/>
        </a:p>
      </dgm:t>
    </dgm:pt>
    <dgm:pt modelId="{6BBA4C99-5678-4FF8-BE4D-DDAED6D00950}" type="pres">
      <dgm:prSet presAssocID="{6A477AF5-E110-4415-A830-CD3E60589DD0}" presName="sibTrans" presStyleLbl="sibTrans2D1" presStyleIdx="5" presStyleCnt="7"/>
      <dgm:spPr/>
      <dgm:t>
        <a:bodyPr/>
        <a:lstStyle/>
        <a:p>
          <a:endParaRPr lang="es-ES"/>
        </a:p>
      </dgm:t>
    </dgm:pt>
    <dgm:pt modelId="{DD282FEF-0CD7-4CCB-950D-DC2F56BB107A}" type="pres">
      <dgm:prSet presAssocID="{6A477AF5-E110-4415-A830-CD3E60589DD0}" presName="connectorText" presStyleLbl="sibTrans2D1" presStyleIdx="5" presStyleCnt="7"/>
      <dgm:spPr/>
      <dgm:t>
        <a:bodyPr/>
        <a:lstStyle/>
        <a:p>
          <a:endParaRPr lang="es-ES"/>
        </a:p>
      </dgm:t>
    </dgm:pt>
    <dgm:pt modelId="{70B8E3CA-CB5D-4F3E-B48E-EAD8BE022158}" type="pres">
      <dgm:prSet presAssocID="{5ECAA9FA-D630-4F3C-AC5D-8EDBC53F7B1F}" presName="node" presStyleLbl="node1" presStyleIdx="6" presStyleCnt="7">
        <dgm:presLayoutVars>
          <dgm:bulletEnabled val="1"/>
        </dgm:presLayoutVars>
      </dgm:prSet>
      <dgm:spPr/>
      <dgm:t>
        <a:bodyPr/>
        <a:lstStyle/>
        <a:p>
          <a:endParaRPr lang="es-ES"/>
        </a:p>
      </dgm:t>
    </dgm:pt>
    <dgm:pt modelId="{18E46A87-CC19-4188-BD47-43ECC21AC111}" type="pres">
      <dgm:prSet presAssocID="{8DCA64FF-92F4-4041-AA97-C9C18DBD50D6}" presName="sibTrans" presStyleLbl="sibTrans2D1" presStyleIdx="6" presStyleCnt="7"/>
      <dgm:spPr/>
      <dgm:t>
        <a:bodyPr/>
        <a:lstStyle/>
        <a:p>
          <a:endParaRPr lang="es-ES"/>
        </a:p>
      </dgm:t>
    </dgm:pt>
    <dgm:pt modelId="{C09D8D08-D887-4A2C-BA29-4C1E7FE56CFF}" type="pres">
      <dgm:prSet presAssocID="{8DCA64FF-92F4-4041-AA97-C9C18DBD50D6}" presName="connectorText" presStyleLbl="sibTrans2D1" presStyleIdx="6" presStyleCnt="7"/>
      <dgm:spPr/>
      <dgm:t>
        <a:bodyPr/>
        <a:lstStyle/>
        <a:p>
          <a:endParaRPr lang="es-ES"/>
        </a:p>
      </dgm:t>
    </dgm:pt>
  </dgm:ptLst>
  <dgm:cxnLst>
    <dgm:cxn modelId="{ED95F724-3A03-4CA5-869D-6A07D19877D5}" type="presOf" srcId="{8302D20A-32FD-44C4-BE25-4D67393A814B}" destId="{22B3195D-BF30-4767-B8BD-A1E508B733C4}" srcOrd="1" destOrd="0" presId="urn:microsoft.com/office/officeart/2005/8/layout/cycle2"/>
    <dgm:cxn modelId="{2418D100-2CA9-4755-8A80-687EDFD98424}" type="presOf" srcId="{F782856E-209E-4F9B-8A96-944582139073}" destId="{93D61278-795D-4923-9AD2-279061E4D22A}" srcOrd="0" destOrd="0" presId="urn:microsoft.com/office/officeart/2005/8/layout/cycle2"/>
    <dgm:cxn modelId="{CF9449AF-D7AE-41BE-8491-269163BF4CB3}" type="presOf" srcId="{7E4753E1-9E16-4790-9510-1391C9E83384}" destId="{C27F43BC-FAF0-49C0-8A06-73ED1712DFE9}" srcOrd="0" destOrd="0" presId="urn:microsoft.com/office/officeart/2005/8/layout/cycle2"/>
    <dgm:cxn modelId="{E8A81197-5EEA-47F2-BAA9-43A88247FFAB}" type="presOf" srcId="{82524EDD-E9E2-4873-85EB-5E6186C8E94F}" destId="{58D874BF-7B6C-43C0-85F9-3C06F48A8E68}" srcOrd="0" destOrd="0" presId="urn:microsoft.com/office/officeart/2005/8/layout/cycle2"/>
    <dgm:cxn modelId="{A7D4AF30-463A-4C08-B7F5-630739502B14}" type="presOf" srcId="{4A6AF85D-1188-4FE2-BF97-347D656A9507}" destId="{685BD65A-8A29-412D-A3CE-EC0C16F622E5}" srcOrd="0" destOrd="0" presId="urn:microsoft.com/office/officeart/2005/8/layout/cycle2"/>
    <dgm:cxn modelId="{2B3A42FA-FA0C-49F4-B1C3-65FB2DF537DD}" srcId="{6F74E9BC-0B7E-4DDD-A5EB-17DC4C9D15FE}" destId="{5977716A-3345-4EBA-B334-D2CB4A60CAB5}" srcOrd="4" destOrd="0" parTransId="{44B01380-09C2-4EE3-A021-A453ECF7D882}" sibTransId="{7C976040-A4FC-4FE7-AADD-3358D848B012}"/>
    <dgm:cxn modelId="{5EC657E7-ABAF-4491-ABC4-B7409EAC5764}" srcId="{6F74E9BC-0B7E-4DDD-A5EB-17DC4C9D15FE}" destId="{5ECAA9FA-D630-4F3C-AC5D-8EDBC53F7B1F}" srcOrd="6" destOrd="0" parTransId="{B034EFBF-DC64-47F3-A1F1-DF17103DB09F}" sibTransId="{8DCA64FF-92F4-4041-AA97-C9C18DBD50D6}"/>
    <dgm:cxn modelId="{347E2540-CE52-4F76-A6CB-DA9EA590471F}" type="presOf" srcId="{7C976040-A4FC-4FE7-AADD-3358D848B012}" destId="{18D45407-7261-450C-BCA4-1FCAD569F62D}" srcOrd="1" destOrd="0" presId="urn:microsoft.com/office/officeart/2005/8/layout/cycle2"/>
    <dgm:cxn modelId="{0A5C0620-050B-452A-91E2-33FA130C5317}" type="presOf" srcId="{674EA30B-D173-4CB2-BD7F-98D82AFB8CE1}" destId="{D9BE9E89-B99B-4232-897F-EB71F7AC7118}" srcOrd="1" destOrd="0" presId="urn:microsoft.com/office/officeart/2005/8/layout/cycle2"/>
    <dgm:cxn modelId="{946BF20B-1C05-401F-93AF-6E1C3FC180A7}" type="presOf" srcId="{8DCA64FF-92F4-4041-AA97-C9C18DBD50D6}" destId="{C09D8D08-D887-4A2C-BA29-4C1E7FE56CFF}" srcOrd="1" destOrd="0" presId="urn:microsoft.com/office/officeart/2005/8/layout/cycle2"/>
    <dgm:cxn modelId="{A548FF00-236B-4430-9885-E98A1A435BC5}" type="presOf" srcId="{1AB7DAAA-3CBA-435D-86D8-7435E7E4FE62}" destId="{2F14C1BF-72E1-4147-96A5-5464D15CEF45}" srcOrd="0" destOrd="0" presId="urn:microsoft.com/office/officeart/2005/8/layout/cycle2"/>
    <dgm:cxn modelId="{A0BCC632-C763-4C6A-B1BE-4168A86A05FF}" type="presOf" srcId="{95870036-D63D-4468-AE4E-894C536AB060}" destId="{C6718B49-23EE-4EBF-9DB6-68F9C7996060}" srcOrd="0" destOrd="0" presId="urn:microsoft.com/office/officeart/2005/8/layout/cycle2"/>
    <dgm:cxn modelId="{A662CFE4-601F-45B6-ACBF-C0002760EE7E}" type="presOf" srcId="{F782856E-209E-4F9B-8A96-944582139073}" destId="{244C41EE-CC81-476B-A781-99A75723AB31}" srcOrd="1" destOrd="0" presId="urn:microsoft.com/office/officeart/2005/8/layout/cycle2"/>
    <dgm:cxn modelId="{CB635B58-5718-4F11-AC53-8ED1EC1A8A83}" srcId="{6F74E9BC-0B7E-4DDD-A5EB-17DC4C9D15FE}" destId="{7E4753E1-9E16-4790-9510-1391C9E83384}" srcOrd="5" destOrd="0" parTransId="{DAC2304C-29DB-4867-AD76-0E4FD612FAA4}" sibTransId="{6A477AF5-E110-4415-A830-CD3E60589DD0}"/>
    <dgm:cxn modelId="{794DD7DB-D16D-4D19-B414-AD9A4FCA4D80}" type="presOf" srcId="{6F74E9BC-0B7E-4DDD-A5EB-17DC4C9D15FE}" destId="{C11133A8-2BAD-4B12-A7ED-188EC6DFAE22}" srcOrd="0" destOrd="0" presId="urn:microsoft.com/office/officeart/2005/8/layout/cycle2"/>
    <dgm:cxn modelId="{7F091E99-D2A5-44E2-A715-6BD830F5A3D6}" type="presOf" srcId="{674EA30B-D173-4CB2-BD7F-98D82AFB8CE1}" destId="{8DB658E2-BB21-43F3-889D-80FD0EBACFEF}" srcOrd="0" destOrd="0" presId="urn:microsoft.com/office/officeart/2005/8/layout/cycle2"/>
    <dgm:cxn modelId="{5142DAF7-6881-41DB-99E1-2FCD1235CBA6}" type="presOf" srcId="{AAB661F5-6811-44C7-81B2-0CAA13A278C5}" destId="{04FCE146-5F97-4E0D-B66C-10EBB64014E6}" srcOrd="0" destOrd="0" presId="urn:microsoft.com/office/officeart/2005/8/layout/cycle2"/>
    <dgm:cxn modelId="{6A44894D-12AD-4D31-B784-DA9DB4CD2E8E}" type="presOf" srcId="{7C976040-A4FC-4FE7-AADD-3358D848B012}" destId="{2972B1FF-6225-4998-9711-2966E0095079}" srcOrd="0" destOrd="0" presId="urn:microsoft.com/office/officeart/2005/8/layout/cycle2"/>
    <dgm:cxn modelId="{80F7D380-AF09-4707-9814-AF74AFB0D17E}" type="presOf" srcId="{6A477AF5-E110-4415-A830-CD3E60589DD0}" destId="{6BBA4C99-5678-4FF8-BE4D-DDAED6D00950}" srcOrd="0" destOrd="0" presId="urn:microsoft.com/office/officeart/2005/8/layout/cycle2"/>
    <dgm:cxn modelId="{6499A44F-F1D6-4F3C-BAF4-0AB48AE57AB4}" type="presOf" srcId="{5977716A-3345-4EBA-B334-D2CB4A60CAB5}" destId="{F556B9E9-65D5-442B-AB4F-BA0B206BDE25}" srcOrd="0" destOrd="0" presId="urn:microsoft.com/office/officeart/2005/8/layout/cycle2"/>
    <dgm:cxn modelId="{6E1EAAB6-27A5-486D-A5BE-F0832D09F4B1}" srcId="{6F74E9BC-0B7E-4DDD-A5EB-17DC4C9D15FE}" destId="{82524EDD-E9E2-4873-85EB-5E6186C8E94F}" srcOrd="3" destOrd="0" parTransId="{49050D8D-5874-4C1D-8473-B06D8B5524E0}" sibTransId="{F782856E-209E-4F9B-8A96-944582139073}"/>
    <dgm:cxn modelId="{B0C79702-42BE-4DCB-93BE-8CDA0212E45D}" srcId="{6F74E9BC-0B7E-4DDD-A5EB-17DC4C9D15FE}" destId="{AAB661F5-6811-44C7-81B2-0CAA13A278C5}" srcOrd="0" destOrd="0" parTransId="{A3A66C70-9E4E-4379-B5DB-FE3E3BD2C893}" sibTransId="{8302D20A-32FD-44C4-BE25-4D67393A814B}"/>
    <dgm:cxn modelId="{6F25C5DE-EC6C-471E-8751-099D56633E02}" type="presOf" srcId="{8DCA64FF-92F4-4041-AA97-C9C18DBD50D6}" destId="{18E46A87-CC19-4188-BD47-43ECC21AC111}" srcOrd="0" destOrd="0" presId="urn:microsoft.com/office/officeart/2005/8/layout/cycle2"/>
    <dgm:cxn modelId="{5172E739-E618-472E-B661-91B65F39BC68}" type="presOf" srcId="{5ECAA9FA-D630-4F3C-AC5D-8EDBC53F7B1F}" destId="{70B8E3CA-CB5D-4F3E-B48E-EAD8BE022158}" srcOrd="0" destOrd="0" presId="urn:microsoft.com/office/officeart/2005/8/layout/cycle2"/>
    <dgm:cxn modelId="{D4C8E8B7-60B7-4FFE-A721-D594C0F58121}" type="presOf" srcId="{6A477AF5-E110-4415-A830-CD3E60589DD0}" destId="{DD282FEF-0CD7-4CCB-950D-DC2F56BB107A}" srcOrd="1" destOrd="0" presId="urn:microsoft.com/office/officeart/2005/8/layout/cycle2"/>
    <dgm:cxn modelId="{BA99258B-EE5C-46D0-9BC5-619773FCC0C7}" srcId="{6F74E9BC-0B7E-4DDD-A5EB-17DC4C9D15FE}" destId="{1AB7DAAA-3CBA-435D-86D8-7435E7E4FE62}" srcOrd="1" destOrd="0" parTransId="{0DB14770-6EC9-49A2-BE48-BE1C1377C8B6}" sibTransId="{674EA30B-D173-4CB2-BD7F-98D82AFB8CE1}"/>
    <dgm:cxn modelId="{0C4524EC-860A-46D4-B6A3-2EDB42BEC5FB}" type="presOf" srcId="{8302D20A-32FD-44C4-BE25-4D67393A814B}" destId="{2176D74C-7A03-422D-BB51-7AA7912D007A}" srcOrd="0" destOrd="0" presId="urn:microsoft.com/office/officeart/2005/8/layout/cycle2"/>
    <dgm:cxn modelId="{33BE24F0-1309-44C7-90A7-A1C8A92081C8}" type="presOf" srcId="{95870036-D63D-4468-AE4E-894C536AB060}" destId="{083F74D6-62F8-4A5C-9C9F-DB8A64B2435A}" srcOrd="1" destOrd="0" presId="urn:microsoft.com/office/officeart/2005/8/layout/cycle2"/>
    <dgm:cxn modelId="{7C35508D-A7A8-48C7-B881-9EAAED10D8F4}" srcId="{6F74E9BC-0B7E-4DDD-A5EB-17DC4C9D15FE}" destId="{4A6AF85D-1188-4FE2-BF97-347D656A9507}" srcOrd="2" destOrd="0" parTransId="{E7610813-32D8-477B-A760-BF9098D0E7E3}" sibTransId="{95870036-D63D-4468-AE4E-894C536AB060}"/>
    <dgm:cxn modelId="{4211ED3C-16FD-472B-869B-F63F6C73D67A}" type="presParOf" srcId="{C11133A8-2BAD-4B12-A7ED-188EC6DFAE22}" destId="{04FCE146-5F97-4E0D-B66C-10EBB64014E6}" srcOrd="0" destOrd="0" presId="urn:microsoft.com/office/officeart/2005/8/layout/cycle2"/>
    <dgm:cxn modelId="{C95D6F37-E038-4373-BE1D-B1CD9113E8B8}" type="presParOf" srcId="{C11133A8-2BAD-4B12-A7ED-188EC6DFAE22}" destId="{2176D74C-7A03-422D-BB51-7AA7912D007A}" srcOrd="1" destOrd="0" presId="urn:microsoft.com/office/officeart/2005/8/layout/cycle2"/>
    <dgm:cxn modelId="{14C1D68B-1E3A-411F-A1A1-1DF090542501}" type="presParOf" srcId="{2176D74C-7A03-422D-BB51-7AA7912D007A}" destId="{22B3195D-BF30-4767-B8BD-A1E508B733C4}" srcOrd="0" destOrd="0" presId="urn:microsoft.com/office/officeart/2005/8/layout/cycle2"/>
    <dgm:cxn modelId="{02A49055-6749-404D-80CD-E2C755D7B3AA}" type="presParOf" srcId="{C11133A8-2BAD-4B12-A7ED-188EC6DFAE22}" destId="{2F14C1BF-72E1-4147-96A5-5464D15CEF45}" srcOrd="2" destOrd="0" presId="urn:microsoft.com/office/officeart/2005/8/layout/cycle2"/>
    <dgm:cxn modelId="{7D93117A-8445-4608-9963-ABAC510A17EC}" type="presParOf" srcId="{C11133A8-2BAD-4B12-A7ED-188EC6DFAE22}" destId="{8DB658E2-BB21-43F3-889D-80FD0EBACFEF}" srcOrd="3" destOrd="0" presId="urn:microsoft.com/office/officeart/2005/8/layout/cycle2"/>
    <dgm:cxn modelId="{87D3B62A-B77A-4379-B16D-0BF6E16E03E3}" type="presParOf" srcId="{8DB658E2-BB21-43F3-889D-80FD0EBACFEF}" destId="{D9BE9E89-B99B-4232-897F-EB71F7AC7118}" srcOrd="0" destOrd="0" presId="urn:microsoft.com/office/officeart/2005/8/layout/cycle2"/>
    <dgm:cxn modelId="{5FAF85CC-9547-4664-B5DC-5775C58B8A22}" type="presParOf" srcId="{C11133A8-2BAD-4B12-A7ED-188EC6DFAE22}" destId="{685BD65A-8A29-412D-A3CE-EC0C16F622E5}" srcOrd="4" destOrd="0" presId="urn:microsoft.com/office/officeart/2005/8/layout/cycle2"/>
    <dgm:cxn modelId="{F02C4FB2-7133-438C-B0D1-1B041AF5880B}" type="presParOf" srcId="{C11133A8-2BAD-4B12-A7ED-188EC6DFAE22}" destId="{C6718B49-23EE-4EBF-9DB6-68F9C7996060}" srcOrd="5" destOrd="0" presId="urn:microsoft.com/office/officeart/2005/8/layout/cycle2"/>
    <dgm:cxn modelId="{440E8AFB-81F3-4D52-A0D6-8CC733B2E2A4}" type="presParOf" srcId="{C6718B49-23EE-4EBF-9DB6-68F9C7996060}" destId="{083F74D6-62F8-4A5C-9C9F-DB8A64B2435A}" srcOrd="0" destOrd="0" presId="urn:microsoft.com/office/officeart/2005/8/layout/cycle2"/>
    <dgm:cxn modelId="{BFA5F6A5-41ED-4631-B016-D512D8EFB008}" type="presParOf" srcId="{C11133A8-2BAD-4B12-A7ED-188EC6DFAE22}" destId="{58D874BF-7B6C-43C0-85F9-3C06F48A8E68}" srcOrd="6" destOrd="0" presId="urn:microsoft.com/office/officeart/2005/8/layout/cycle2"/>
    <dgm:cxn modelId="{1605B3E3-5C08-4C84-9F87-AEADF3CE82B0}" type="presParOf" srcId="{C11133A8-2BAD-4B12-A7ED-188EC6DFAE22}" destId="{93D61278-795D-4923-9AD2-279061E4D22A}" srcOrd="7" destOrd="0" presId="urn:microsoft.com/office/officeart/2005/8/layout/cycle2"/>
    <dgm:cxn modelId="{83CD8D99-A6E1-4DA9-A11C-CE5E57641C90}" type="presParOf" srcId="{93D61278-795D-4923-9AD2-279061E4D22A}" destId="{244C41EE-CC81-476B-A781-99A75723AB31}" srcOrd="0" destOrd="0" presId="urn:microsoft.com/office/officeart/2005/8/layout/cycle2"/>
    <dgm:cxn modelId="{F21726E9-0A76-4CB8-AFF7-BD5050430595}" type="presParOf" srcId="{C11133A8-2BAD-4B12-A7ED-188EC6DFAE22}" destId="{F556B9E9-65D5-442B-AB4F-BA0B206BDE25}" srcOrd="8" destOrd="0" presId="urn:microsoft.com/office/officeart/2005/8/layout/cycle2"/>
    <dgm:cxn modelId="{1275FF5D-9199-4600-B070-7D732667B1F9}" type="presParOf" srcId="{C11133A8-2BAD-4B12-A7ED-188EC6DFAE22}" destId="{2972B1FF-6225-4998-9711-2966E0095079}" srcOrd="9" destOrd="0" presId="urn:microsoft.com/office/officeart/2005/8/layout/cycle2"/>
    <dgm:cxn modelId="{0BD0F5FE-1167-4CEB-BFD4-EEECBE80251C}" type="presParOf" srcId="{2972B1FF-6225-4998-9711-2966E0095079}" destId="{18D45407-7261-450C-BCA4-1FCAD569F62D}" srcOrd="0" destOrd="0" presId="urn:microsoft.com/office/officeart/2005/8/layout/cycle2"/>
    <dgm:cxn modelId="{3CC83226-8FA9-4D76-B315-C47522000B90}" type="presParOf" srcId="{C11133A8-2BAD-4B12-A7ED-188EC6DFAE22}" destId="{C27F43BC-FAF0-49C0-8A06-73ED1712DFE9}" srcOrd="10" destOrd="0" presId="urn:microsoft.com/office/officeart/2005/8/layout/cycle2"/>
    <dgm:cxn modelId="{7A8FD8AF-5AE0-4E64-AABD-1E64B7FD47E6}" type="presParOf" srcId="{C11133A8-2BAD-4B12-A7ED-188EC6DFAE22}" destId="{6BBA4C99-5678-4FF8-BE4D-DDAED6D00950}" srcOrd="11" destOrd="0" presId="urn:microsoft.com/office/officeart/2005/8/layout/cycle2"/>
    <dgm:cxn modelId="{2574EC9E-0B7B-49EE-81EB-11714EC51363}" type="presParOf" srcId="{6BBA4C99-5678-4FF8-BE4D-DDAED6D00950}" destId="{DD282FEF-0CD7-4CCB-950D-DC2F56BB107A}" srcOrd="0" destOrd="0" presId="urn:microsoft.com/office/officeart/2005/8/layout/cycle2"/>
    <dgm:cxn modelId="{CE78AFE5-692D-4064-A354-CA648D9C497B}" type="presParOf" srcId="{C11133A8-2BAD-4B12-A7ED-188EC6DFAE22}" destId="{70B8E3CA-CB5D-4F3E-B48E-EAD8BE022158}" srcOrd="12" destOrd="0" presId="urn:microsoft.com/office/officeart/2005/8/layout/cycle2"/>
    <dgm:cxn modelId="{AAC6848E-BE8F-4726-AB78-A9185419E327}" type="presParOf" srcId="{C11133A8-2BAD-4B12-A7ED-188EC6DFAE22}" destId="{18E46A87-CC19-4188-BD47-43ECC21AC111}" srcOrd="13" destOrd="0" presId="urn:microsoft.com/office/officeart/2005/8/layout/cycle2"/>
    <dgm:cxn modelId="{C66BA64A-F7F8-4FE7-B559-85269B6E641B}" type="presParOf" srcId="{18E46A87-CC19-4188-BD47-43ECC21AC111}" destId="{C09D8D08-D887-4A2C-BA29-4C1E7FE56CFF}"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74E9BC-0B7E-4DDD-A5EB-17DC4C9D15FE}" type="doc">
      <dgm:prSet loTypeId="urn:microsoft.com/office/officeart/2005/8/layout/cycle2" loCatId="cycle" qsTypeId="urn:microsoft.com/office/officeart/2005/8/quickstyle/simple1" qsCatId="simple" csTypeId="urn:microsoft.com/office/officeart/2005/8/colors/accent0_3" csCatId="mainScheme" phldr="1"/>
      <dgm:spPr/>
      <dgm:t>
        <a:bodyPr/>
        <a:lstStyle/>
        <a:p>
          <a:endParaRPr lang="es-EC"/>
        </a:p>
      </dgm:t>
    </dgm:pt>
    <dgm:pt modelId="{AAB661F5-6811-44C7-81B2-0CAA13A278C5}">
      <dgm:prSet phldrT="[Texto]" phldr="1"/>
      <dgm:spPr>
        <a:blipFill rotWithShape="0">
          <a:blip xmlns:r="http://schemas.openxmlformats.org/officeDocument/2006/relationships" r:embed="rId1"/>
          <a:srcRect/>
          <a:stretch>
            <a:fillRect/>
          </a:stretch>
        </a:blipFill>
      </dgm:spPr>
      <dgm:t>
        <a:bodyPr/>
        <a:lstStyle/>
        <a:p>
          <a:endParaRPr lang="es-EC" dirty="0"/>
        </a:p>
      </dgm:t>
    </dgm:pt>
    <dgm:pt modelId="{A3A66C70-9E4E-4379-B5DB-FE3E3BD2C893}" type="parTrans" cxnId="{B0C79702-42BE-4DCB-93BE-8CDA0212E45D}">
      <dgm:prSet/>
      <dgm:spPr/>
      <dgm:t>
        <a:bodyPr/>
        <a:lstStyle/>
        <a:p>
          <a:endParaRPr lang="es-EC"/>
        </a:p>
      </dgm:t>
    </dgm:pt>
    <dgm:pt modelId="{8302D20A-32FD-44C4-BE25-4D67393A814B}" type="sibTrans" cxnId="{B0C79702-42BE-4DCB-93BE-8CDA0212E45D}">
      <dgm:prSet/>
      <dgm:spPr/>
      <dgm:t>
        <a:bodyPr/>
        <a:lstStyle/>
        <a:p>
          <a:endParaRPr lang="es-EC"/>
        </a:p>
      </dgm:t>
    </dgm:pt>
    <dgm:pt modelId="{1AB7DAAA-3CBA-435D-86D8-7435E7E4FE62}">
      <dgm:prSet phldrT="[Texto]" phldr="1"/>
      <dgm:spPr>
        <a:blipFill rotWithShape="0">
          <a:blip xmlns:r="http://schemas.openxmlformats.org/officeDocument/2006/relationships" r:embed="rId2"/>
          <a:srcRect/>
          <a:stretch>
            <a:fillRect/>
          </a:stretch>
        </a:blipFill>
      </dgm:spPr>
      <dgm:t>
        <a:bodyPr/>
        <a:lstStyle/>
        <a:p>
          <a:endParaRPr lang="es-EC" dirty="0"/>
        </a:p>
      </dgm:t>
    </dgm:pt>
    <dgm:pt modelId="{0DB14770-6EC9-49A2-BE48-BE1C1377C8B6}" type="parTrans" cxnId="{BA99258B-EE5C-46D0-9BC5-619773FCC0C7}">
      <dgm:prSet/>
      <dgm:spPr/>
      <dgm:t>
        <a:bodyPr/>
        <a:lstStyle/>
        <a:p>
          <a:endParaRPr lang="es-EC"/>
        </a:p>
      </dgm:t>
    </dgm:pt>
    <dgm:pt modelId="{674EA30B-D173-4CB2-BD7F-98D82AFB8CE1}" type="sibTrans" cxnId="{BA99258B-EE5C-46D0-9BC5-619773FCC0C7}">
      <dgm:prSet/>
      <dgm:spPr/>
      <dgm:t>
        <a:bodyPr/>
        <a:lstStyle/>
        <a:p>
          <a:endParaRPr lang="es-EC"/>
        </a:p>
      </dgm:t>
    </dgm:pt>
    <dgm:pt modelId="{4A6AF85D-1188-4FE2-BF97-347D656A9507}">
      <dgm:prSet phldrT="[Texto]" phldr="1"/>
      <dgm:spPr>
        <a:blipFill rotWithShape="0">
          <a:blip xmlns:r="http://schemas.openxmlformats.org/officeDocument/2006/relationships" r:embed="rId3"/>
          <a:srcRect/>
          <a:stretch>
            <a:fillRect t="-16000" b="-16000"/>
          </a:stretch>
        </a:blipFill>
      </dgm:spPr>
      <dgm:t>
        <a:bodyPr/>
        <a:lstStyle/>
        <a:p>
          <a:endParaRPr lang="es-EC" dirty="0"/>
        </a:p>
      </dgm:t>
    </dgm:pt>
    <dgm:pt modelId="{E7610813-32D8-477B-A760-BF9098D0E7E3}" type="parTrans" cxnId="{7C35508D-A7A8-48C7-B881-9EAAED10D8F4}">
      <dgm:prSet/>
      <dgm:spPr/>
      <dgm:t>
        <a:bodyPr/>
        <a:lstStyle/>
        <a:p>
          <a:endParaRPr lang="es-EC"/>
        </a:p>
      </dgm:t>
    </dgm:pt>
    <dgm:pt modelId="{95870036-D63D-4468-AE4E-894C536AB060}" type="sibTrans" cxnId="{7C35508D-A7A8-48C7-B881-9EAAED10D8F4}">
      <dgm:prSet/>
      <dgm:spPr/>
      <dgm:t>
        <a:bodyPr/>
        <a:lstStyle/>
        <a:p>
          <a:endParaRPr lang="es-EC"/>
        </a:p>
      </dgm:t>
    </dgm:pt>
    <dgm:pt modelId="{82524EDD-E9E2-4873-85EB-5E6186C8E94F}">
      <dgm:prSet phldrT="[Texto]" phldr="1"/>
      <dgm:spPr>
        <a:blipFill rotWithShape="0">
          <a:blip xmlns:r="http://schemas.openxmlformats.org/officeDocument/2006/relationships" r:embed="rId4"/>
          <a:srcRect/>
          <a:stretch>
            <a:fillRect l="-18000" r="-18000"/>
          </a:stretch>
        </a:blipFill>
      </dgm:spPr>
      <dgm:t>
        <a:bodyPr/>
        <a:lstStyle/>
        <a:p>
          <a:endParaRPr lang="es-EC" dirty="0"/>
        </a:p>
      </dgm:t>
    </dgm:pt>
    <dgm:pt modelId="{49050D8D-5874-4C1D-8473-B06D8B5524E0}" type="parTrans" cxnId="{6E1EAAB6-27A5-486D-A5BE-F0832D09F4B1}">
      <dgm:prSet/>
      <dgm:spPr/>
      <dgm:t>
        <a:bodyPr/>
        <a:lstStyle/>
        <a:p>
          <a:endParaRPr lang="es-EC"/>
        </a:p>
      </dgm:t>
    </dgm:pt>
    <dgm:pt modelId="{F782856E-209E-4F9B-8A96-944582139073}" type="sibTrans" cxnId="{6E1EAAB6-27A5-486D-A5BE-F0832D09F4B1}">
      <dgm:prSet/>
      <dgm:spPr/>
      <dgm:t>
        <a:bodyPr/>
        <a:lstStyle/>
        <a:p>
          <a:endParaRPr lang="es-EC"/>
        </a:p>
      </dgm:t>
    </dgm:pt>
    <dgm:pt modelId="{5ECAA9FA-D630-4F3C-AC5D-8EDBC53F7B1F}">
      <dgm:prSet phldrT="[Texto]"/>
      <dgm:spPr>
        <a:blipFill rotWithShape="0">
          <a:blip xmlns:r="http://schemas.openxmlformats.org/officeDocument/2006/relationships" r:embed="rId5"/>
          <a:srcRect/>
          <a:stretch>
            <a:fillRect l="-2000" r="-2000"/>
          </a:stretch>
        </a:blipFill>
      </dgm:spPr>
      <dgm:t>
        <a:bodyPr/>
        <a:lstStyle/>
        <a:p>
          <a:endParaRPr lang="es-EC" dirty="0"/>
        </a:p>
      </dgm:t>
    </dgm:pt>
    <dgm:pt modelId="{B034EFBF-DC64-47F3-A1F1-DF17103DB09F}" type="parTrans" cxnId="{5EC657E7-ABAF-4491-ABC4-B7409EAC5764}">
      <dgm:prSet/>
      <dgm:spPr/>
      <dgm:t>
        <a:bodyPr/>
        <a:lstStyle/>
        <a:p>
          <a:endParaRPr lang="es-EC"/>
        </a:p>
      </dgm:t>
    </dgm:pt>
    <dgm:pt modelId="{8DCA64FF-92F4-4041-AA97-C9C18DBD50D6}" type="sibTrans" cxnId="{5EC657E7-ABAF-4491-ABC4-B7409EAC5764}">
      <dgm:prSet/>
      <dgm:spPr/>
      <dgm:t>
        <a:bodyPr/>
        <a:lstStyle/>
        <a:p>
          <a:endParaRPr lang="es-EC"/>
        </a:p>
      </dgm:t>
    </dgm:pt>
    <dgm:pt modelId="{7E4753E1-9E16-4790-9510-1391C9E83384}">
      <dgm:prSet phldrT="[Texto]"/>
      <dgm:spPr>
        <a:blipFill rotWithShape="0">
          <a:blip xmlns:r="http://schemas.openxmlformats.org/officeDocument/2006/relationships" r:embed="rId6"/>
          <a:srcRect/>
          <a:stretch>
            <a:fillRect/>
          </a:stretch>
        </a:blipFill>
      </dgm:spPr>
      <dgm:t>
        <a:bodyPr/>
        <a:lstStyle/>
        <a:p>
          <a:endParaRPr lang="es-EC" dirty="0"/>
        </a:p>
      </dgm:t>
    </dgm:pt>
    <dgm:pt modelId="{DAC2304C-29DB-4867-AD76-0E4FD612FAA4}" type="parTrans" cxnId="{CB635B58-5718-4F11-AC53-8ED1EC1A8A83}">
      <dgm:prSet/>
      <dgm:spPr/>
      <dgm:t>
        <a:bodyPr/>
        <a:lstStyle/>
        <a:p>
          <a:endParaRPr lang="es-EC"/>
        </a:p>
      </dgm:t>
    </dgm:pt>
    <dgm:pt modelId="{6A477AF5-E110-4415-A830-CD3E60589DD0}" type="sibTrans" cxnId="{CB635B58-5718-4F11-AC53-8ED1EC1A8A83}">
      <dgm:prSet/>
      <dgm:spPr/>
      <dgm:t>
        <a:bodyPr/>
        <a:lstStyle/>
        <a:p>
          <a:endParaRPr lang="es-EC"/>
        </a:p>
      </dgm:t>
    </dgm:pt>
    <dgm:pt modelId="{5977716A-3345-4EBA-B334-D2CB4A60CAB5}">
      <dgm:prSet phldrT="[Texto]"/>
      <dgm:spPr>
        <a:blipFill rotWithShape="0">
          <a:blip xmlns:r="http://schemas.openxmlformats.org/officeDocument/2006/relationships" r:embed="rId7"/>
          <a:srcRect/>
          <a:stretch>
            <a:fillRect/>
          </a:stretch>
        </a:blipFill>
      </dgm:spPr>
      <dgm:t>
        <a:bodyPr/>
        <a:lstStyle/>
        <a:p>
          <a:endParaRPr lang="es-EC" dirty="0"/>
        </a:p>
      </dgm:t>
    </dgm:pt>
    <dgm:pt modelId="{44B01380-09C2-4EE3-A021-A453ECF7D882}" type="parTrans" cxnId="{2B3A42FA-FA0C-49F4-B1C3-65FB2DF537DD}">
      <dgm:prSet/>
      <dgm:spPr/>
      <dgm:t>
        <a:bodyPr/>
        <a:lstStyle/>
        <a:p>
          <a:endParaRPr lang="es-EC"/>
        </a:p>
      </dgm:t>
    </dgm:pt>
    <dgm:pt modelId="{7C976040-A4FC-4FE7-AADD-3358D848B012}" type="sibTrans" cxnId="{2B3A42FA-FA0C-49F4-B1C3-65FB2DF537DD}">
      <dgm:prSet/>
      <dgm:spPr/>
      <dgm:t>
        <a:bodyPr/>
        <a:lstStyle/>
        <a:p>
          <a:endParaRPr lang="es-EC"/>
        </a:p>
      </dgm:t>
    </dgm:pt>
    <dgm:pt modelId="{C11133A8-2BAD-4B12-A7ED-188EC6DFAE22}" type="pres">
      <dgm:prSet presAssocID="{6F74E9BC-0B7E-4DDD-A5EB-17DC4C9D15FE}" presName="cycle" presStyleCnt="0">
        <dgm:presLayoutVars>
          <dgm:dir/>
          <dgm:resizeHandles val="exact"/>
        </dgm:presLayoutVars>
      </dgm:prSet>
      <dgm:spPr/>
      <dgm:t>
        <a:bodyPr/>
        <a:lstStyle/>
        <a:p>
          <a:endParaRPr lang="es-ES"/>
        </a:p>
      </dgm:t>
    </dgm:pt>
    <dgm:pt modelId="{04FCE146-5F97-4E0D-B66C-10EBB64014E6}" type="pres">
      <dgm:prSet presAssocID="{AAB661F5-6811-44C7-81B2-0CAA13A278C5}" presName="node" presStyleLbl="node1" presStyleIdx="0" presStyleCnt="7">
        <dgm:presLayoutVars>
          <dgm:bulletEnabled val="1"/>
        </dgm:presLayoutVars>
      </dgm:prSet>
      <dgm:spPr/>
      <dgm:t>
        <a:bodyPr/>
        <a:lstStyle/>
        <a:p>
          <a:endParaRPr lang="es-ES"/>
        </a:p>
      </dgm:t>
    </dgm:pt>
    <dgm:pt modelId="{2176D74C-7A03-422D-BB51-7AA7912D007A}" type="pres">
      <dgm:prSet presAssocID="{8302D20A-32FD-44C4-BE25-4D67393A814B}" presName="sibTrans" presStyleLbl="sibTrans2D1" presStyleIdx="0" presStyleCnt="7"/>
      <dgm:spPr/>
      <dgm:t>
        <a:bodyPr/>
        <a:lstStyle/>
        <a:p>
          <a:endParaRPr lang="es-ES"/>
        </a:p>
      </dgm:t>
    </dgm:pt>
    <dgm:pt modelId="{22B3195D-BF30-4767-B8BD-A1E508B733C4}" type="pres">
      <dgm:prSet presAssocID="{8302D20A-32FD-44C4-BE25-4D67393A814B}" presName="connectorText" presStyleLbl="sibTrans2D1" presStyleIdx="0" presStyleCnt="7"/>
      <dgm:spPr/>
      <dgm:t>
        <a:bodyPr/>
        <a:lstStyle/>
        <a:p>
          <a:endParaRPr lang="es-ES"/>
        </a:p>
      </dgm:t>
    </dgm:pt>
    <dgm:pt modelId="{2F14C1BF-72E1-4147-96A5-5464D15CEF45}" type="pres">
      <dgm:prSet presAssocID="{1AB7DAAA-3CBA-435D-86D8-7435E7E4FE62}" presName="node" presStyleLbl="node1" presStyleIdx="1" presStyleCnt="7">
        <dgm:presLayoutVars>
          <dgm:bulletEnabled val="1"/>
        </dgm:presLayoutVars>
      </dgm:prSet>
      <dgm:spPr/>
      <dgm:t>
        <a:bodyPr/>
        <a:lstStyle/>
        <a:p>
          <a:endParaRPr lang="es-ES"/>
        </a:p>
      </dgm:t>
    </dgm:pt>
    <dgm:pt modelId="{8DB658E2-BB21-43F3-889D-80FD0EBACFEF}" type="pres">
      <dgm:prSet presAssocID="{674EA30B-D173-4CB2-BD7F-98D82AFB8CE1}" presName="sibTrans" presStyleLbl="sibTrans2D1" presStyleIdx="1" presStyleCnt="7"/>
      <dgm:spPr/>
      <dgm:t>
        <a:bodyPr/>
        <a:lstStyle/>
        <a:p>
          <a:endParaRPr lang="es-ES"/>
        </a:p>
      </dgm:t>
    </dgm:pt>
    <dgm:pt modelId="{D9BE9E89-B99B-4232-897F-EB71F7AC7118}" type="pres">
      <dgm:prSet presAssocID="{674EA30B-D173-4CB2-BD7F-98D82AFB8CE1}" presName="connectorText" presStyleLbl="sibTrans2D1" presStyleIdx="1" presStyleCnt="7"/>
      <dgm:spPr/>
      <dgm:t>
        <a:bodyPr/>
        <a:lstStyle/>
        <a:p>
          <a:endParaRPr lang="es-ES"/>
        </a:p>
      </dgm:t>
    </dgm:pt>
    <dgm:pt modelId="{685BD65A-8A29-412D-A3CE-EC0C16F622E5}" type="pres">
      <dgm:prSet presAssocID="{4A6AF85D-1188-4FE2-BF97-347D656A9507}" presName="node" presStyleLbl="node1" presStyleIdx="2" presStyleCnt="7">
        <dgm:presLayoutVars>
          <dgm:bulletEnabled val="1"/>
        </dgm:presLayoutVars>
      </dgm:prSet>
      <dgm:spPr/>
      <dgm:t>
        <a:bodyPr/>
        <a:lstStyle/>
        <a:p>
          <a:endParaRPr lang="es-ES"/>
        </a:p>
      </dgm:t>
    </dgm:pt>
    <dgm:pt modelId="{C6718B49-23EE-4EBF-9DB6-68F9C7996060}" type="pres">
      <dgm:prSet presAssocID="{95870036-D63D-4468-AE4E-894C536AB060}" presName="sibTrans" presStyleLbl="sibTrans2D1" presStyleIdx="2" presStyleCnt="7"/>
      <dgm:spPr/>
      <dgm:t>
        <a:bodyPr/>
        <a:lstStyle/>
        <a:p>
          <a:endParaRPr lang="es-ES"/>
        </a:p>
      </dgm:t>
    </dgm:pt>
    <dgm:pt modelId="{083F74D6-62F8-4A5C-9C9F-DB8A64B2435A}" type="pres">
      <dgm:prSet presAssocID="{95870036-D63D-4468-AE4E-894C536AB060}" presName="connectorText" presStyleLbl="sibTrans2D1" presStyleIdx="2" presStyleCnt="7"/>
      <dgm:spPr/>
      <dgm:t>
        <a:bodyPr/>
        <a:lstStyle/>
        <a:p>
          <a:endParaRPr lang="es-ES"/>
        </a:p>
      </dgm:t>
    </dgm:pt>
    <dgm:pt modelId="{58D874BF-7B6C-43C0-85F9-3C06F48A8E68}" type="pres">
      <dgm:prSet presAssocID="{82524EDD-E9E2-4873-85EB-5E6186C8E94F}" presName="node" presStyleLbl="node1" presStyleIdx="3" presStyleCnt="7">
        <dgm:presLayoutVars>
          <dgm:bulletEnabled val="1"/>
        </dgm:presLayoutVars>
      </dgm:prSet>
      <dgm:spPr/>
      <dgm:t>
        <a:bodyPr/>
        <a:lstStyle/>
        <a:p>
          <a:endParaRPr lang="es-ES"/>
        </a:p>
      </dgm:t>
    </dgm:pt>
    <dgm:pt modelId="{93D61278-795D-4923-9AD2-279061E4D22A}" type="pres">
      <dgm:prSet presAssocID="{F782856E-209E-4F9B-8A96-944582139073}" presName="sibTrans" presStyleLbl="sibTrans2D1" presStyleIdx="3" presStyleCnt="7"/>
      <dgm:spPr/>
      <dgm:t>
        <a:bodyPr/>
        <a:lstStyle/>
        <a:p>
          <a:endParaRPr lang="es-ES"/>
        </a:p>
      </dgm:t>
    </dgm:pt>
    <dgm:pt modelId="{244C41EE-CC81-476B-A781-99A75723AB31}" type="pres">
      <dgm:prSet presAssocID="{F782856E-209E-4F9B-8A96-944582139073}" presName="connectorText" presStyleLbl="sibTrans2D1" presStyleIdx="3" presStyleCnt="7"/>
      <dgm:spPr/>
      <dgm:t>
        <a:bodyPr/>
        <a:lstStyle/>
        <a:p>
          <a:endParaRPr lang="es-ES"/>
        </a:p>
      </dgm:t>
    </dgm:pt>
    <dgm:pt modelId="{F556B9E9-65D5-442B-AB4F-BA0B206BDE25}" type="pres">
      <dgm:prSet presAssocID="{5977716A-3345-4EBA-B334-D2CB4A60CAB5}" presName="node" presStyleLbl="node1" presStyleIdx="4" presStyleCnt="7">
        <dgm:presLayoutVars>
          <dgm:bulletEnabled val="1"/>
        </dgm:presLayoutVars>
      </dgm:prSet>
      <dgm:spPr/>
      <dgm:t>
        <a:bodyPr/>
        <a:lstStyle/>
        <a:p>
          <a:endParaRPr lang="es-ES"/>
        </a:p>
      </dgm:t>
    </dgm:pt>
    <dgm:pt modelId="{2972B1FF-6225-4998-9711-2966E0095079}" type="pres">
      <dgm:prSet presAssocID="{7C976040-A4FC-4FE7-AADD-3358D848B012}" presName="sibTrans" presStyleLbl="sibTrans2D1" presStyleIdx="4" presStyleCnt="7"/>
      <dgm:spPr/>
      <dgm:t>
        <a:bodyPr/>
        <a:lstStyle/>
        <a:p>
          <a:endParaRPr lang="es-ES"/>
        </a:p>
      </dgm:t>
    </dgm:pt>
    <dgm:pt modelId="{18D45407-7261-450C-BCA4-1FCAD569F62D}" type="pres">
      <dgm:prSet presAssocID="{7C976040-A4FC-4FE7-AADD-3358D848B012}" presName="connectorText" presStyleLbl="sibTrans2D1" presStyleIdx="4" presStyleCnt="7"/>
      <dgm:spPr/>
      <dgm:t>
        <a:bodyPr/>
        <a:lstStyle/>
        <a:p>
          <a:endParaRPr lang="es-ES"/>
        </a:p>
      </dgm:t>
    </dgm:pt>
    <dgm:pt modelId="{C27F43BC-FAF0-49C0-8A06-73ED1712DFE9}" type="pres">
      <dgm:prSet presAssocID="{7E4753E1-9E16-4790-9510-1391C9E83384}" presName="node" presStyleLbl="node1" presStyleIdx="5" presStyleCnt="7">
        <dgm:presLayoutVars>
          <dgm:bulletEnabled val="1"/>
        </dgm:presLayoutVars>
      </dgm:prSet>
      <dgm:spPr/>
      <dgm:t>
        <a:bodyPr/>
        <a:lstStyle/>
        <a:p>
          <a:endParaRPr lang="es-ES"/>
        </a:p>
      </dgm:t>
    </dgm:pt>
    <dgm:pt modelId="{6BBA4C99-5678-4FF8-BE4D-DDAED6D00950}" type="pres">
      <dgm:prSet presAssocID="{6A477AF5-E110-4415-A830-CD3E60589DD0}" presName="sibTrans" presStyleLbl="sibTrans2D1" presStyleIdx="5" presStyleCnt="7"/>
      <dgm:spPr/>
      <dgm:t>
        <a:bodyPr/>
        <a:lstStyle/>
        <a:p>
          <a:endParaRPr lang="es-ES"/>
        </a:p>
      </dgm:t>
    </dgm:pt>
    <dgm:pt modelId="{DD282FEF-0CD7-4CCB-950D-DC2F56BB107A}" type="pres">
      <dgm:prSet presAssocID="{6A477AF5-E110-4415-A830-CD3E60589DD0}" presName="connectorText" presStyleLbl="sibTrans2D1" presStyleIdx="5" presStyleCnt="7"/>
      <dgm:spPr/>
      <dgm:t>
        <a:bodyPr/>
        <a:lstStyle/>
        <a:p>
          <a:endParaRPr lang="es-ES"/>
        </a:p>
      </dgm:t>
    </dgm:pt>
    <dgm:pt modelId="{70B8E3CA-CB5D-4F3E-B48E-EAD8BE022158}" type="pres">
      <dgm:prSet presAssocID="{5ECAA9FA-D630-4F3C-AC5D-8EDBC53F7B1F}" presName="node" presStyleLbl="node1" presStyleIdx="6" presStyleCnt="7">
        <dgm:presLayoutVars>
          <dgm:bulletEnabled val="1"/>
        </dgm:presLayoutVars>
      </dgm:prSet>
      <dgm:spPr/>
      <dgm:t>
        <a:bodyPr/>
        <a:lstStyle/>
        <a:p>
          <a:endParaRPr lang="es-ES"/>
        </a:p>
      </dgm:t>
    </dgm:pt>
    <dgm:pt modelId="{18E46A87-CC19-4188-BD47-43ECC21AC111}" type="pres">
      <dgm:prSet presAssocID="{8DCA64FF-92F4-4041-AA97-C9C18DBD50D6}" presName="sibTrans" presStyleLbl="sibTrans2D1" presStyleIdx="6" presStyleCnt="7"/>
      <dgm:spPr/>
      <dgm:t>
        <a:bodyPr/>
        <a:lstStyle/>
        <a:p>
          <a:endParaRPr lang="es-ES"/>
        </a:p>
      </dgm:t>
    </dgm:pt>
    <dgm:pt modelId="{C09D8D08-D887-4A2C-BA29-4C1E7FE56CFF}" type="pres">
      <dgm:prSet presAssocID="{8DCA64FF-92F4-4041-AA97-C9C18DBD50D6}" presName="connectorText" presStyleLbl="sibTrans2D1" presStyleIdx="6" presStyleCnt="7"/>
      <dgm:spPr/>
      <dgm:t>
        <a:bodyPr/>
        <a:lstStyle/>
        <a:p>
          <a:endParaRPr lang="es-ES"/>
        </a:p>
      </dgm:t>
    </dgm:pt>
  </dgm:ptLst>
  <dgm:cxnLst>
    <dgm:cxn modelId="{ED95F724-3A03-4CA5-869D-6A07D19877D5}" type="presOf" srcId="{8302D20A-32FD-44C4-BE25-4D67393A814B}" destId="{22B3195D-BF30-4767-B8BD-A1E508B733C4}" srcOrd="1" destOrd="0" presId="urn:microsoft.com/office/officeart/2005/8/layout/cycle2"/>
    <dgm:cxn modelId="{2418D100-2CA9-4755-8A80-687EDFD98424}" type="presOf" srcId="{F782856E-209E-4F9B-8A96-944582139073}" destId="{93D61278-795D-4923-9AD2-279061E4D22A}" srcOrd="0" destOrd="0" presId="urn:microsoft.com/office/officeart/2005/8/layout/cycle2"/>
    <dgm:cxn modelId="{CF9449AF-D7AE-41BE-8491-269163BF4CB3}" type="presOf" srcId="{7E4753E1-9E16-4790-9510-1391C9E83384}" destId="{C27F43BC-FAF0-49C0-8A06-73ED1712DFE9}" srcOrd="0" destOrd="0" presId="urn:microsoft.com/office/officeart/2005/8/layout/cycle2"/>
    <dgm:cxn modelId="{E8A81197-5EEA-47F2-BAA9-43A88247FFAB}" type="presOf" srcId="{82524EDD-E9E2-4873-85EB-5E6186C8E94F}" destId="{58D874BF-7B6C-43C0-85F9-3C06F48A8E68}" srcOrd="0" destOrd="0" presId="urn:microsoft.com/office/officeart/2005/8/layout/cycle2"/>
    <dgm:cxn modelId="{A7D4AF30-463A-4C08-B7F5-630739502B14}" type="presOf" srcId="{4A6AF85D-1188-4FE2-BF97-347D656A9507}" destId="{685BD65A-8A29-412D-A3CE-EC0C16F622E5}" srcOrd="0" destOrd="0" presId="urn:microsoft.com/office/officeart/2005/8/layout/cycle2"/>
    <dgm:cxn modelId="{2B3A42FA-FA0C-49F4-B1C3-65FB2DF537DD}" srcId="{6F74E9BC-0B7E-4DDD-A5EB-17DC4C9D15FE}" destId="{5977716A-3345-4EBA-B334-D2CB4A60CAB5}" srcOrd="4" destOrd="0" parTransId="{44B01380-09C2-4EE3-A021-A453ECF7D882}" sibTransId="{7C976040-A4FC-4FE7-AADD-3358D848B012}"/>
    <dgm:cxn modelId="{5EC657E7-ABAF-4491-ABC4-B7409EAC5764}" srcId="{6F74E9BC-0B7E-4DDD-A5EB-17DC4C9D15FE}" destId="{5ECAA9FA-D630-4F3C-AC5D-8EDBC53F7B1F}" srcOrd="6" destOrd="0" parTransId="{B034EFBF-DC64-47F3-A1F1-DF17103DB09F}" sibTransId="{8DCA64FF-92F4-4041-AA97-C9C18DBD50D6}"/>
    <dgm:cxn modelId="{347E2540-CE52-4F76-A6CB-DA9EA590471F}" type="presOf" srcId="{7C976040-A4FC-4FE7-AADD-3358D848B012}" destId="{18D45407-7261-450C-BCA4-1FCAD569F62D}" srcOrd="1" destOrd="0" presId="urn:microsoft.com/office/officeart/2005/8/layout/cycle2"/>
    <dgm:cxn modelId="{0A5C0620-050B-452A-91E2-33FA130C5317}" type="presOf" srcId="{674EA30B-D173-4CB2-BD7F-98D82AFB8CE1}" destId="{D9BE9E89-B99B-4232-897F-EB71F7AC7118}" srcOrd="1" destOrd="0" presId="urn:microsoft.com/office/officeart/2005/8/layout/cycle2"/>
    <dgm:cxn modelId="{946BF20B-1C05-401F-93AF-6E1C3FC180A7}" type="presOf" srcId="{8DCA64FF-92F4-4041-AA97-C9C18DBD50D6}" destId="{C09D8D08-D887-4A2C-BA29-4C1E7FE56CFF}" srcOrd="1" destOrd="0" presId="urn:microsoft.com/office/officeart/2005/8/layout/cycle2"/>
    <dgm:cxn modelId="{A548FF00-236B-4430-9885-E98A1A435BC5}" type="presOf" srcId="{1AB7DAAA-3CBA-435D-86D8-7435E7E4FE62}" destId="{2F14C1BF-72E1-4147-96A5-5464D15CEF45}" srcOrd="0" destOrd="0" presId="urn:microsoft.com/office/officeart/2005/8/layout/cycle2"/>
    <dgm:cxn modelId="{A0BCC632-C763-4C6A-B1BE-4168A86A05FF}" type="presOf" srcId="{95870036-D63D-4468-AE4E-894C536AB060}" destId="{C6718B49-23EE-4EBF-9DB6-68F9C7996060}" srcOrd="0" destOrd="0" presId="urn:microsoft.com/office/officeart/2005/8/layout/cycle2"/>
    <dgm:cxn modelId="{A662CFE4-601F-45B6-ACBF-C0002760EE7E}" type="presOf" srcId="{F782856E-209E-4F9B-8A96-944582139073}" destId="{244C41EE-CC81-476B-A781-99A75723AB31}" srcOrd="1" destOrd="0" presId="urn:microsoft.com/office/officeart/2005/8/layout/cycle2"/>
    <dgm:cxn modelId="{CB635B58-5718-4F11-AC53-8ED1EC1A8A83}" srcId="{6F74E9BC-0B7E-4DDD-A5EB-17DC4C9D15FE}" destId="{7E4753E1-9E16-4790-9510-1391C9E83384}" srcOrd="5" destOrd="0" parTransId="{DAC2304C-29DB-4867-AD76-0E4FD612FAA4}" sibTransId="{6A477AF5-E110-4415-A830-CD3E60589DD0}"/>
    <dgm:cxn modelId="{794DD7DB-D16D-4D19-B414-AD9A4FCA4D80}" type="presOf" srcId="{6F74E9BC-0B7E-4DDD-A5EB-17DC4C9D15FE}" destId="{C11133A8-2BAD-4B12-A7ED-188EC6DFAE22}" srcOrd="0" destOrd="0" presId="urn:microsoft.com/office/officeart/2005/8/layout/cycle2"/>
    <dgm:cxn modelId="{7F091E99-D2A5-44E2-A715-6BD830F5A3D6}" type="presOf" srcId="{674EA30B-D173-4CB2-BD7F-98D82AFB8CE1}" destId="{8DB658E2-BB21-43F3-889D-80FD0EBACFEF}" srcOrd="0" destOrd="0" presId="urn:microsoft.com/office/officeart/2005/8/layout/cycle2"/>
    <dgm:cxn modelId="{5142DAF7-6881-41DB-99E1-2FCD1235CBA6}" type="presOf" srcId="{AAB661F5-6811-44C7-81B2-0CAA13A278C5}" destId="{04FCE146-5F97-4E0D-B66C-10EBB64014E6}" srcOrd="0" destOrd="0" presId="urn:microsoft.com/office/officeart/2005/8/layout/cycle2"/>
    <dgm:cxn modelId="{6A44894D-12AD-4D31-B784-DA9DB4CD2E8E}" type="presOf" srcId="{7C976040-A4FC-4FE7-AADD-3358D848B012}" destId="{2972B1FF-6225-4998-9711-2966E0095079}" srcOrd="0" destOrd="0" presId="urn:microsoft.com/office/officeart/2005/8/layout/cycle2"/>
    <dgm:cxn modelId="{80F7D380-AF09-4707-9814-AF74AFB0D17E}" type="presOf" srcId="{6A477AF5-E110-4415-A830-CD3E60589DD0}" destId="{6BBA4C99-5678-4FF8-BE4D-DDAED6D00950}" srcOrd="0" destOrd="0" presId="urn:microsoft.com/office/officeart/2005/8/layout/cycle2"/>
    <dgm:cxn modelId="{6499A44F-F1D6-4F3C-BAF4-0AB48AE57AB4}" type="presOf" srcId="{5977716A-3345-4EBA-B334-D2CB4A60CAB5}" destId="{F556B9E9-65D5-442B-AB4F-BA0B206BDE25}" srcOrd="0" destOrd="0" presId="urn:microsoft.com/office/officeart/2005/8/layout/cycle2"/>
    <dgm:cxn modelId="{6E1EAAB6-27A5-486D-A5BE-F0832D09F4B1}" srcId="{6F74E9BC-0B7E-4DDD-A5EB-17DC4C9D15FE}" destId="{82524EDD-E9E2-4873-85EB-5E6186C8E94F}" srcOrd="3" destOrd="0" parTransId="{49050D8D-5874-4C1D-8473-B06D8B5524E0}" sibTransId="{F782856E-209E-4F9B-8A96-944582139073}"/>
    <dgm:cxn modelId="{B0C79702-42BE-4DCB-93BE-8CDA0212E45D}" srcId="{6F74E9BC-0B7E-4DDD-A5EB-17DC4C9D15FE}" destId="{AAB661F5-6811-44C7-81B2-0CAA13A278C5}" srcOrd="0" destOrd="0" parTransId="{A3A66C70-9E4E-4379-B5DB-FE3E3BD2C893}" sibTransId="{8302D20A-32FD-44C4-BE25-4D67393A814B}"/>
    <dgm:cxn modelId="{6F25C5DE-EC6C-471E-8751-099D56633E02}" type="presOf" srcId="{8DCA64FF-92F4-4041-AA97-C9C18DBD50D6}" destId="{18E46A87-CC19-4188-BD47-43ECC21AC111}" srcOrd="0" destOrd="0" presId="urn:microsoft.com/office/officeart/2005/8/layout/cycle2"/>
    <dgm:cxn modelId="{5172E739-E618-472E-B661-91B65F39BC68}" type="presOf" srcId="{5ECAA9FA-D630-4F3C-AC5D-8EDBC53F7B1F}" destId="{70B8E3CA-CB5D-4F3E-B48E-EAD8BE022158}" srcOrd="0" destOrd="0" presId="urn:microsoft.com/office/officeart/2005/8/layout/cycle2"/>
    <dgm:cxn modelId="{D4C8E8B7-60B7-4FFE-A721-D594C0F58121}" type="presOf" srcId="{6A477AF5-E110-4415-A830-CD3E60589DD0}" destId="{DD282FEF-0CD7-4CCB-950D-DC2F56BB107A}" srcOrd="1" destOrd="0" presId="urn:microsoft.com/office/officeart/2005/8/layout/cycle2"/>
    <dgm:cxn modelId="{BA99258B-EE5C-46D0-9BC5-619773FCC0C7}" srcId="{6F74E9BC-0B7E-4DDD-A5EB-17DC4C9D15FE}" destId="{1AB7DAAA-3CBA-435D-86D8-7435E7E4FE62}" srcOrd="1" destOrd="0" parTransId="{0DB14770-6EC9-49A2-BE48-BE1C1377C8B6}" sibTransId="{674EA30B-D173-4CB2-BD7F-98D82AFB8CE1}"/>
    <dgm:cxn modelId="{0C4524EC-860A-46D4-B6A3-2EDB42BEC5FB}" type="presOf" srcId="{8302D20A-32FD-44C4-BE25-4D67393A814B}" destId="{2176D74C-7A03-422D-BB51-7AA7912D007A}" srcOrd="0" destOrd="0" presId="urn:microsoft.com/office/officeart/2005/8/layout/cycle2"/>
    <dgm:cxn modelId="{33BE24F0-1309-44C7-90A7-A1C8A92081C8}" type="presOf" srcId="{95870036-D63D-4468-AE4E-894C536AB060}" destId="{083F74D6-62F8-4A5C-9C9F-DB8A64B2435A}" srcOrd="1" destOrd="0" presId="urn:microsoft.com/office/officeart/2005/8/layout/cycle2"/>
    <dgm:cxn modelId="{7C35508D-A7A8-48C7-B881-9EAAED10D8F4}" srcId="{6F74E9BC-0B7E-4DDD-A5EB-17DC4C9D15FE}" destId="{4A6AF85D-1188-4FE2-BF97-347D656A9507}" srcOrd="2" destOrd="0" parTransId="{E7610813-32D8-477B-A760-BF9098D0E7E3}" sibTransId="{95870036-D63D-4468-AE4E-894C536AB060}"/>
    <dgm:cxn modelId="{4211ED3C-16FD-472B-869B-F63F6C73D67A}" type="presParOf" srcId="{C11133A8-2BAD-4B12-A7ED-188EC6DFAE22}" destId="{04FCE146-5F97-4E0D-B66C-10EBB64014E6}" srcOrd="0" destOrd="0" presId="urn:microsoft.com/office/officeart/2005/8/layout/cycle2"/>
    <dgm:cxn modelId="{C95D6F37-E038-4373-BE1D-B1CD9113E8B8}" type="presParOf" srcId="{C11133A8-2BAD-4B12-A7ED-188EC6DFAE22}" destId="{2176D74C-7A03-422D-BB51-7AA7912D007A}" srcOrd="1" destOrd="0" presId="urn:microsoft.com/office/officeart/2005/8/layout/cycle2"/>
    <dgm:cxn modelId="{14C1D68B-1E3A-411F-A1A1-1DF090542501}" type="presParOf" srcId="{2176D74C-7A03-422D-BB51-7AA7912D007A}" destId="{22B3195D-BF30-4767-B8BD-A1E508B733C4}" srcOrd="0" destOrd="0" presId="urn:microsoft.com/office/officeart/2005/8/layout/cycle2"/>
    <dgm:cxn modelId="{02A49055-6749-404D-80CD-E2C755D7B3AA}" type="presParOf" srcId="{C11133A8-2BAD-4B12-A7ED-188EC6DFAE22}" destId="{2F14C1BF-72E1-4147-96A5-5464D15CEF45}" srcOrd="2" destOrd="0" presId="urn:microsoft.com/office/officeart/2005/8/layout/cycle2"/>
    <dgm:cxn modelId="{7D93117A-8445-4608-9963-ABAC510A17EC}" type="presParOf" srcId="{C11133A8-2BAD-4B12-A7ED-188EC6DFAE22}" destId="{8DB658E2-BB21-43F3-889D-80FD0EBACFEF}" srcOrd="3" destOrd="0" presId="urn:microsoft.com/office/officeart/2005/8/layout/cycle2"/>
    <dgm:cxn modelId="{87D3B62A-B77A-4379-B16D-0BF6E16E03E3}" type="presParOf" srcId="{8DB658E2-BB21-43F3-889D-80FD0EBACFEF}" destId="{D9BE9E89-B99B-4232-897F-EB71F7AC7118}" srcOrd="0" destOrd="0" presId="urn:microsoft.com/office/officeart/2005/8/layout/cycle2"/>
    <dgm:cxn modelId="{5FAF85CC-9547-4664-B5DC-5775C58B8A22}" type="presParOf" srcId="{C11133A8-2BAD-4B12-A7ED-188EC6DFAE22}" destId="{685BD65A-8A29-412D-A3CE-EC0C16F622E5}" srcOrd="4" destOrd="0" presId="urn:microsoft.com/office/officeart/2005/8/layout/cycle2"/>
    <dgm:cxn modelId="{F02C4FB2-7133-438C-B0D1-1B041AF5880B}" type="presParOf" srcId="{C11133A8-2BAD-4B12-A7ED-188EC6DFAE22}" destId="{C6718B49-23EE-4EBF-9DB6-68F9C7996060}" srcOrd="5" destOrd="0" presId="urn:microsoft.com/office/officeart/2005/8/layout/cycle2"/>
    <dgm:cxn modelId="{440E8AFB-81F3-4D52-A0D6-8CC733B2E2A4}" type="presParOf" srcId="{C6718B49-23EE-4EBF-9DB6-68F9C7996060}" destId="{083F74D6-62F8-4A5C-9C9F-DB8A64B2435A}" srcOrd="0" destOrd="0" presId="urn:microsoft.com/office/officeart/2005/8/layout/cycle2"/>
    <dgm:cxn modelId="{BFA5F6A5-41ED-4631-B016-D512D8EFB008}" type="presParOf" srcId="{C11133A8-2BAD-4B12-A7ED-188EC6DFAE22}" destId="{58D874BF-7B6C-43C0-85F9-3C06F48A8E68}" srcOrd="6" destOrd="0" presId="urn:microsoft.com/office/officeart/2005/8/layout/cycle2"/>
    <dgm:cxn modelId="{1605B3E3-5C08-4C84-9F87-AEADF3CE82B0}" type="presParOf" srcId="{C11133A8-2BAD-4B12-A7ED-188EC6DFAE22}" destId="{93D61278-795D-4923-9AD2-279061E4D22A}" srcOrd="7" destOrd="0" presId="urn:microsoft.com/office/officeart/2005/8/layout/cycle2"/>
    <dgm:cxn modelId="{83CD8D99-A6E1-4DA9-A11C-CE5E57641C90}" type="presParOf" srcId="{93D61278-795D-4923-9AD2-279061E4D22A}" destId="{244C41EE-CC81-476B-A781-99A75723AB31}" srcOrd="0" destOrd="0" presId="urn:microsoft.com/office/officeart/2005/8/layout/cycle2"/>
    <dgm:cxn modelId="{F21726E9-0A76-4CB8-AFF7-BD5050430595}" type="presParOf" srcId="{C11133A8-2BAD-4B12-A7ED-188EC6DFAE22}" destId="{F556B9E9-65D5-442B-AB4F-BA0B206BDE25}" srcOrd="8" destOrd="0" presId="urn:microsoft.com/office/officeart/2005/8/layout/cycle2"/>
    <dgm:cxn modelId="{1275FF5D-9199-4600-B070-7D732667B1F9}" type="presParOf" srcId="{C11133A8-2BAD-4B12-A7ED-188EC6DFAE22}" destId="{2972B1FF-6225-4998-9711-2966E0095079}" srcOrd="9" destOrd="0" presId="urn:microsoft.com/office/officeart/2005/8/layout/cycle2"/>
    <dgm:cxn modelId="{0BD0F5FE-1167-4CEB-BFD4-EEECBE80251C}" type="presParOf" srcId="{2972B1FF-6225-4998-9711-2966E0095079}" destId="{18D45407-7261-450C-BCA4-1FCAD569F62D}" srcOrd="0" destOrd="0" presId="urn:microsoft.com/office/officeart/2005/8/layout/cycle2"/>
    <dgm:cxn modelId="{3CC83226-8FA9-4D76-B315-C47522000B90}" type="presParOf" srcId="{C11133A8-2BAD-4B12-A7ED-188EC6DFAE22}" destId="{C27F43BC-FAF0-49C0-8A06-73ED1712DFE9}" srcOrd="10" destOrd="0" presId="urn:microsoft.com/office/officeart/2005/8/layout/cycle2"/>
    <dgm:cxn modelId="{7A8FD8AF-5AE0-4E64-AABD-1E64B7FD47E6}" type="presParOf" srcId="{C11133A8-2BAD-4B12-A7ED-188EC6DFAE22}" destId="{6BBA4C99-5678-4FF8-BE4D-DDAED6D00950}" srcOrd="11" destOrd="0" presId="urn:microsoft.com/office/officeart/2005/8/layout/cycle2"/>
    <dgm:cxn modelId="{2574EC9E-0B7B-49EE-81EB-11714EC51363}" type="presParOf" srcId="{6BBA4C99-5678-4FF8-BE4D-DDAED6D00950}" destId="{DD282FEF-0CD7-4CCB-950D-DC2F56BB107A}" srcOrd="0" destOrd="0" presId="urn:microsoft.com/office/officeart/2005/8/layout/cycle2"/>
    <dgm:cxn modelId="{CE78AFE5-692D-4064-A354-CA648D9C497B}" type="presParOf" srcId="{C11133A8-2BAD-4B12-A7ED-188EC6DFAE22}" destId="{70B8E3CA-CB5D-4F3E-B48E-EAD8BE022158}" srcOrd="12" destOrd="0" presId="urn:microsoft.com/office/officeart/2005/8/layout/cycle2"/>
    <dgm:cxn modelId="{AAC6848E-BE8F-4726-AB78-A9185419E327}" type="presParOf" srcId="{C11133A8-2BAD-4B12-A7ED-188EC6DFAE22}" destId="{18E46A87-CC19-4188-BD47-43ECC21AC111}" srcOrd="13" destOrd="0" presId="urn:microsoft.com/office/officeart/2005/8/layout/cycle2"/>
    <dgm:cxn modelId="{C66BA64A-F7F8-4FE7-B559-85269B6E641B}" type="presParOf" srcId="{18E46A87-CC19-4188-BD47-43ECC21AC111}" destId="{C09D8D08-D887-4A2C-BA29-4C1E7FE56CF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3ABBD9-0F85-4AE6-9B91-D734263F16D8}" type="doc">
      <dgm:prSet loTypeId="urn:microsoft.com/office/officeart/2005/8/layout/process1" loCatId="process" qsTypeId="urn:microsoft.com/office/officeart/2005/8/quickstyle/simple3" qsCatId="simple" csTypeId="urn:microsoft.com/office/officeart/2005/8/colors/colorful5" csCatId="colorful" phldr="1"/>
      <dgm:spPr/>
      <dgm:t>
        <a:bodyPr/>
        <a:lstStyle/>
        <a:p>
          <a:endParaRPr lang="es-EC"/>
        </a:p>
      </dgm:t>
    </dgm:pt>
    <dgm:pt modelId="{E372D318-E153-414D-A8C2-B347FCBDC834}">
      <dgm:prSet phldrT="[Texto]"/>
      <dgm:spPr/>
      <dgm:t>
        <a:bodyPr/>
        <a:lstStyle/>
        <a:p>
          <a:r>
            <a:rPr lang="es-ES" dirty="0"/>
            <a:t>Peso huevo</a:t>
          </a:r>
          <a:endParaRPr lang="es-EC" dirty="0"/>
        </a:p>
      </dgm:t>
    </dgm:pt>
    <dgm:pt modelId="{F2E8D1A1-B531-416C-A623-1B97C1ECC0E5}" type="parTrans" cxnId="{BBD68D3C-7620-41AB-A13E-01BEBA579DF1}">
      <dgm:prSet/>
      <dgm:spPr/>
      <dgm:t>
        <a:bodyPr/>
        <a:lstStyle/>
        <a:p>
          <a:endParaRPr lang="es-EC"/>
        </a:p>
      </dgm:t>
    </dgm:pt>
    <dgm:pt modelId="{72D70C25-017E-4D12-ACBA-CCE40641DF59}" type="sibTrans" cxnId="{BBD68D3C-7620-41AB-A13E-01BEBA579DF1}">
      <dgm:prSet/>
      <dgm:spPr/>
      <dgm:t>
        <a:bodyPr/>
        <a:lstStyle/>
        <a:p>
          <a:endParaRPr lang="es-EC"/>
        </a:p>
      </dgm:t>
    </dgm:pt>
    <dgm:pt modelId="{D9C7186B-4CF1-4268-B873-6D67942997F0}">
      <dgm:prSet/>
      <dgm:spPr/>
      <dgm:t>
        <a:bodyPr/>
        <a:lstStyle/>
        <a:p>
          <a:r>
            <a:rPr lang="es-ES" dirty="0"/>
            <a:t>Altura albumina</a:t>
          </a:r>
          <a:endParaRPr lang="es-EC" dirty="0"/>
        </a:p>
      </dgm:t>
    </dgm:pt>
    <dgm:pt modelId="{8A9E3BC8-E229-49CC-B220-B3859AC6194F}" type="parTrans" cxnId="{76619B47-E917-4750-8BA8-D9C5DFC4558D}">
      <dgm:prSet/>
      <dgm:spPr/>
      <dgm:t>
        <a:bodyPr/>
        <a:lstStyle/>
        <a:p>
          <a:endParaRPr lang="es-EC"/>
        </a:p>
      </dgm:t>
    </dgm:pt>
    <dgm:pt modelId="{95A0623C-CB8F-4AA8-9612-DB947325A85C}" type="sibTrans" cxnId="{76619B47-E917-4750-8BA8-D9C5DFC4558D}">
      <dgm:prSet/>
      <dgm:spPr/>
      <dgm:t>
        <a:bodyPr/>
        <a:lstStyle/>
        <a:p>
          <a:endParaRPr lang="es-EC"/>
        </a:p>
      </dgm:t>
    </dgm:pt>
    <dgm:pt modelId="{92819D18-3F91-4B20-82A5-D0BB8AC34490}">
      <dgm:prSet/>
      <dgm:spPr/>
      <dgm:t>
        <a:bodyPr/>
        <a:lstStyle/>
        <a:p>
          <a:r>
            <a:rPr lang="es-ES" dirty="0"/>
            <a:t>Color de yema</a:t>
          </a:r>
          <a:endParaRPr lang="es-EC" dirty="0"/>
        </a:p>
      </dgm:t>
    </dgm:pt>
    <dgm:pt modelId="{16E7B519-49E7-4F5E-849B-417BD123B327}" type="parTrans" cxnId="{345FCA82-1812-45C5-92EC-7784A657D74A}">
      <dgm:prSet/>
      <dgm:spPr/>
      <dgm:t>
        <a:bodyPr/>
        <a:lstStyle/>
        <a:p>
          <a:endParaRPr lang="es-EC"/>
        </a:p>
      </dgm:t>
    </dgm:pt>
    <dgm:pt modelId="{98102CE0-F455-412A-A4ED-E908AC305364}" type="sibTrans" cxnId="{345FCA82-1812-45C5-92EC-7784A657D74A}">
      <dgm:prSet/>
      <dgm:spPr/>
      <dgm:t>
        <a:bodyPr/>
        <a:lstStyle/>
        <a:p>
          <a:endParaRPr lang="es-EC"/>
        </a:p>
      </dgm:t>
    </dgm:pt>
    <dgm:pt modelId="{93575143-98F9-4251-92B6-FF738ABA621C}">
      <dgm:prSet/>
      <dgm:spPr/>
      <dgm:t>
        <a:bodyPr/>
        <a:lstStyle/>
        <a:p>
          <a:r>
            <a:rPr lang="es-ES" dirty="0"/>
            <a:t>Unidades </a:t>
          </a:r>
          <a:r>
            <a:rPr lang="es-ES" dirty="0" err="1"/>
            <a:t>Haugh</a:t>
          </a:r>
          <a:r>
            <a:rPr lang="es-ES" dirty="0"/>
            <a:t> </a:t>
          </a:r>
          <a:endParaRPr lang="es-EC" dirty="0"/>
        </a:p>
      </dgm:t>
    </dgm:pt>
    <dgm:pt modelId="{3D0F1E0E-3473-429D-8815-9AA558442297}" type="sibTrans" cxnId="{D29E0321-6CC2-4460-B18A-5F8A25FD5D54}">
      <dgm:prSet/>
      <dgm:spPr/>
      <dgm:t>
        <a:bodyPr/>
        <a:lstStyle/>
        <a:p>
          <a:endParaRPr lang="es-EC"/>
        </a:p>
      </dgm:t>
    </dgm:pt>
    <dgm:pt modelId="{CFD0939D-B053-491B-A390-3F306C5434B4}" type="parTrans" cxnId="{D29E0321-6CC2-4460-B18A-5F8A25FD5D54}">
      <dgm:prSet/>
      <dgm:spPr/>
      <dgm:t>
        <a:bodyPr/>
        <a:lstStyle/>
        <a:p>
          <a:endParaRPr lang="es-EC"/>
        </a:p>
      </dgm:t>
    </dgm:pt>
    <dgm:pt modelId="{02C630DE-F1EC-4A22-A495-E126F34B8AB5}" type="pres">
      <dgm:prSet presAssocID="{373ABBD9-0F85-4AE6-9B91-D734263F16D8}" presName="Name0" presStyleCnt="0">
        <dgm:presLayoutVars>
          <dgm:dir/>
          <dgm:resizeHandles val="exact"/>
        </dgm:presLayoutVars>
      </dgm:prSet>
      <dgm:spPr/>
      <dgm:t>
        <a:bodyPr/>
        <a:lstStyle/>
        <a:p>
          <a:endParaRPr lang="es-ES"/>
        </a:p>
      </dgm:t>
    </dgm:pt>
    <dgm:pt modelId="{0156C6FF-69DB-4BF4-A9C1-5C039DAE5C9C}" type="pres">
      <dgm:prSet presAssocID="{E372D318-E153-414D-A8C2-B347FCBDC834}" presName="node" presStyleLbl="node1" presStyleIdx="0" presStyleCnt="4">
        <dgm:presLayoutVars>
          <dgm:bulletEnabled val="1"/>
        </dgm:presLayoutVars>
      </dgm:prSet>
      <dgm:spPr/>
      <dgm:t>
        <a:bodyPr/>
        <a:lstStyle/>
        <a:p>
          <a:endParaRPr lang="es-ES"/>
        </a:p>
      </dgm:t>
    </dgm:pt>
    <dgm:pt modelId="{CD685400-3561-4BC4-9C5B-2ECB5C503D13}" type="pres">
      <dgm:prSet presAssocID="{72D70C25-017E-4D12-ACBA-CCE40641DF59}" presName="sibTrans" presStyleLbl="sibTrans2D1" presStyleIdx="0" presStyleCnt="3"/>
      <dgm:spPr/>
      <dgm:t>
        <a:bodyPr/>
        <a:lstStyle/>
        <a:p>
          <a:endParaRPr lang="es-ES"/>
        </a:p>
      </dgm:t>
    </dgm:pt>
    <dgm:pt modelId="{430B3C2F-F5FB-4B3F-ADA9-B658908A9903}" type="pres">
      <dgm:prSet presAssocID="{72D70C25-017E-4D12-ACBA-CCE40641DF59}" presName="connectorText" presStyleLbl="sibTrans2D1" presStyleIdx="0" presStyleCnt="3"/>
      <dgm:spPr/>
      <dgm:t>
        <a:bodyPr/>
        <a:lstStyle/>
        <a:p>
          <a:endParaRPr lang="es-ES"/>
        </a:p>
      </dgm:t>
    </dgm:pt>
    <dgm:pt modelId="{9184687D-B800-43DE-A134-78BD7C892D14}" type="pres">
      <dgm:prSet presAssocID="{D9C7186B-4CF1-4268-B873-6D67942997F0}" presName="node" presStyleLbl="node1" presStyleIdx="1" presStyleCnt="4">
        <dgm:presLayoutVars>
          <dgm:bulletEnabled val="1"/>
        </dgm:presLayoutVars>
      </dgm:prSet>
      <dgm:spPr/>
      <dgm:t>
        <a:bodyPr/>
        <a:lstStyle/>
        <a:p>
          <a:endParaRPr lang="es-ES"/>
        </a:p>
      </dgm:t>
    </dgm:pt>
    <dgm:pt modelId="{11DF8862-002D-45F9-B5B5-700210260E9E}" type="pres">
      <dgm:prSet presAssocID="{95A0623C-CB8F-4AA8-9612-DB947325A85C}" presName="sibTrans" presStyleLbl="sibTrans2D1" presStyleIdx="1" presStyleCnt="3"/>
      <dgm:spPr/>
      <dgm:t>
        <a:bodyPr/>
        <a:lstStyle/>
        <a:p>
          <a:endParaRPr lang="es-ES"/>
        </a:p>
      </dgm:t>
    </dgm:pt>
    <dgm:pt modelId="{56DBBB5C-9CAA-464B-94DA-2B1D1032DF4F}" type="pres">
      <dgm:prSet presAssocID="{95A0623C-CB8F-4AA8-9612-DB947325A85C}" presName="connectorText" presStyleLbl="sibTrans2D1" presStyleIdx="1" presStyleCnt="3"/>
      <dgm:spPr/>
      <dgm:t>
        <a:bodyPr/>
        <a:lstStyle/>
        <a:p>
          <a:endParaRPr lang="es-ES"/>
        </a:p>
      </dgm:t>
    </dgm:pt>
    <dgm:pt modelId="{D0457C4C-9CB2-4F92-B75D-9ADF76B5D729}" type="pres">
      <dgm:prSet presAssocID="{92819D18-3F91-4B20-82A5-D0BB8AC34490}" presName="node" presStyleLbl="node1" presStyleIdx="2" presStyleCnt="4">
        <dgm:presLayoutVars>
          <dgm:bulletEnabled val="1"/>
        </dgm:presLayoutVars>
      </dgm:prSet>
      <dgm:spPr/>
      <dgm:t>
        <a:bodyPr/>
        <a:lstStyle/>
        <a:p>
          <a:endParaRPr lang="es-ES"/>
        </a:p>
      </dgm:t>
    </dgm:pt>
    <dgm:pt modelId="{3A7C2583-40B4-47E4-9141-EFC9D3182E42}" type="pres">
      <dgm:prSet presAssocID="{98102CE0-F455-412A-A4ED-E908AC305364}" presName="sibTrans" presStyleLbl="sibTrans2D1" presStyleIdx="2" presStyleCnt="3"/>
      <dgm:spPr/>
      <dgm:t>
        <a:bodyPr/>
        <a:lstStyle/>
        <a:p>
          <a:endParaRPr lang="es-ES"/>
        </a:p>
      </dgm:t>
    </dgm:pt>
    <dgm:pt modelId="{54EDB35F-C96A-40D9-BE4E-4FD6A360653D}" type="pres">
      <dgm:prSet presAssocID="{98102CE0-F455-412A-A4ED-E908AC305364}" presName="connectorText" presStyleLbl="sibTrans2D1" presStyleIdx="2" presStyleCnt="3"/>
      <dgm:spPr/>
      <dgm:t>
        <a:bodyPr/>
        <a:lstStyle/>
        <a:p>
          <a:endParaRPr lang="es-ES"/>
        </a:p>
      </dgm:t>
    </dgm:pt>
    <dgm:pt modelId="{60422B53-E18B-4137-B383-8A23C48A3040}" type="pres">
      <dgm:prSet presAssocID="{93575143-98F9-4251-92B6-FF738ABA621C}" presName="node" presStyleLbl="node1" presStyleIdx="3" presStyleCnt="4">
        <dgm:presLayoutVars>
          <dgm:bulletEnabled val="1"/>
        </dgm:presLayoutVars>
      </dgm:prSet>
      <dgm:spPr/>
      <dgm:t>
        <a:bodyPr/>
        <a:lstStyle/>
        <a:p>
          <a:endParaRPr lang="es-ES"/>
        </a:p>
      </dgm:t>
    </dgm:pt>
  </dgm:ptLst>
  <dgm:cxnLst>
    <dgm:cxn modelId="{812729C9-3CB6-4273-9A9F-AA4A69548CE4}" type="presOf" srcId="{373ABBD9-0F85-4AE6-9B91-D734263F16D8}" destId="{02C630DE-F1EC-4A22-A495-E126F34B8AB5}" srcOrd="0" destOrd="0" presId="urn:microsoft.com/office/officeart/2005/8/layout/process1"/>
    <dgm:cxn modelId="{345FCA82-1812-45C5-92EC-7784A657D74A}" srcId="{373ABBD9-0F85-4AE6-9B91-D734263F16D8}" destId="{92819D18-3F91-4B20-82A5-D0BB8AC34490}" srcOrd="2" destOrd="0" parTransId="{16E7B519-49E7-4F5E-849B-417BD123B327}" sibTransId="{98102CE0-F455-412A-A4ED-E908AC305364}"/>
    <dgm:cxn modelId="{63DD158B-5C8E-436D-A757-0E78DB55FFBD}" type="presOf" srcId="{92819D18-3F91-4B20-82A5-D0BB8AC34490}" destId="{D0457C4C-9CB2-4F92-B75D-9ADF76B5D729}" srcOrd="0" destOrd="0" presId="urn:microsoft.com/office/officeart/2005/8/layout/process1"/>
    <dgm:cxn modelId="{D29E0321-6CC2-4460-B18A-5F8A25FD5D54}" srcId="{373ABBD9-0F85-4AE6-9B91-D734263F16D8}" destId="{93575143-98F9-4251-92B6-FF738ABA621C}" srcOrd="3" destOrd="0" parTransId="{CFD0939D-B053-491B-A390-3F306C5434B4}" sibTransId="{3D0F1E0E-3473-429D-8815-9AA558442297}"/>
    <dgm:cxn modelId="{BBD68D3C-7620-41AB-A13E-01BEBA579DF1}" srcId="{373ABBD9-0F85-4AE6-9B91-D734263F16D8}" destId="{E372D318-E153-414D-A8C2-B347FCBDC834}" srcOrd="0" destOrd="0" parTransId="{F2E8D1A1-B531-416C-A623-1B97C1ECC0E5}" sibTransId="{72D70C25-017E-4D12-ACBA-CCE40641DF59}"/>
    <dgm:cxn modelId="{38F229BA-A10F-4A5A-810A-3DC74DDA04F5}" type="presOf" srcId="{72D70C25-017E-4D12-ACBA-CCE40641DF59}" destId="{CD685400-3561-4BC4-9C5B-2ECB5C503D13}" srcOrd="0" destOrd="0" presId="urn:microsoft.com/office/officeart/2005/8/layout/process1"/>
    <dgm:cxn modelId="{76619B47-E917-4750-8BA8-D9C5DFC4558D}" srcId="{373ABBD9-0F85-4AE6-9B91-D734263F16D8}" destId="{D9C7186B-4CF1-4268-B873-6D67942997F0}" srcOrd="1" destOrd="0" parTransId="{8A9E3BC8-E229-49CC-B220-B3859AC6194F}" sibTransId="{95A0623C-CB8F-4AA8-9612-DB947325A85C}"/>
    <dgm:cxn modelId="{7F72387E-CEA2-415B-9A8C-A613B8083C7F}" type="presOf" srcId="{98102CE0-F455-412A-A4ED-E908AC305364}" destId="{3A7C2583-40B4-47E4-9141-EFC9D3182E42}" srcOrd="0" destOrd="0" presId="urn:microsoft.com/office/officeart/2005/8/layout/process1"/>
    <dgm:cxn modelId="{AB2369F9-C9A1-4391-AD11-60562DBF363C}" type="presOf" srcId="{98102CE0-F455-412A-A4ED-E908AC305364}" destId="{54EDB35F-C96A-40D9-BE4E-4FD6A360653D}" srcOrd="1" destOrd="0" presId="urn:microsoft.com/office/officeart/2005/8/layout/process1"/>
    <dgm:cxn modelId="{D1013A13-102D-4743-B3CC-DC1116800136}" type="presOf" srcId="{72D70C25-017E-4D12-ACBA-CCE40641DF59}" destId="{430B3C2F-F5FB-4B3F-ADA9-B658908A9903}" srcOrd="1" destOrd="0" presId="urn:microsoft.com/office/officeart/2005/8/layout/process1"/>
    <dgm:cxn modelId="{CE4E882D-126F-4267-ACDB-BA8F4966E1FC}" type="presOf" srcId="{D9C7186B-4CF1-4268-B873-6D67942997F0}" destId="{9184687D-B800-43DE-A134-78BD7C892D14}" srcOrd="0" destOrd="0" presId="urn:microsoft.com/office/officeart/2005/8/layout/process1"/>
    <dgm:cxn modelId="{CFD98591-2D18-46AD-920F-AF75FAF5362B}" type="presOf" srcId="{E372D318-E153-414D-A8C2-B347FCBDC834}" destId="{0156C6FF-69DB-4BF4-A9C1-5C039DAE5C9C}" srcOrd="0" destOrd="0" presId="urn:microsoft.com/office/officeart/2005/8/layout/process1"/>
    <dgm:cxn modelId="{565CF586-6C16-458A-AC9D-847940299BD9}" type="presOf" srcId="{95A0623C-CB8F-4AA8-9612-DB947325A85C}" destId="{11DF8862-002D-45F9-B5B5-700210260E9E}" srcOrd="0" destOrd="0" presId="urn:microsoft.com/office/officeart/2005/8/layout/process1"/>
    <dgm:cxn modelId="{4364F889-F184-4122-A893-F9EC1D673F30}" type="presOf" srcId="{95A0623C-CB8F-4AA8-9612-DB947325A85C}" destId="{56DBBB5C-9CAA-464B-94DA-2B1D1032DF4F}" srcOrd="1" destOrd="0" presId="urn:microsoft.com/office/officeart/2005/8/layout/process1"/>
    <dgm:cxn modelId="{E8D09860-283E-41BA-8A07-71C64CA7F27B}" type="presOf" srcId="{93575143-98F9-4251-92B6-FF738ABA621C}" destId="{60422B53-E18B-4137-B383-8A23C48A3040}" srcOrd="0" destOrd="0" presId="urn:microsoft.com/office/officeart/2005/8/layout/process1"/>
    <dgm:cxn modelId="{28C630B1-40C5-4D5C-897D-03EEAE47D072}" type="presParOf" srcId="{02C630DE-F1EC-4A22-A495-E126F34B8AB5}" destId="{0156C6FF-69DB-4BF4-A9C1-5C039DAE5C9C}" srcOrd="0" destOrd="0" presId="urn:microsoft.com/office/officeart/2005/8/layout/process1"/>
    <dgm:cxn modelId="{6F54D4D1-39F4-4741-AAAD-2DD194077DA5}" type="presParOf" srcId="{02C630DE-F1EC-4A22-A495-E126F34B8AB5}" destId="{CD685400-3561-4BC4-9C5B-2ECB5C503D13}" srcOrd="1" destOrd="0" presId="urn:microsoft.com/office/officeart/2005/8/layout/process1"/>
    <dgm:cxn modelId="{45183080-865F-4746-BBD5-F2F3ADF3065E}" type="presParOf" srcId="{CD685400-3561-4BC4-9C5B-2ECB5C503D13}" destId="{430B3C2F-F5FB-4B3F-ADA9-B658908A9903}" srcOrd="0" destOrd="0" presId="urn:microsoft.com/office/officeart/2005/8/layout/process1"/>
    <dgm:cxn modelId="{EF6AF068-2670-44F0-A235-98521D0439AC}" type="presParOf" srcId="{02C630DE-F1EC-4A22-A495-E126F34B8AB5}" destId="{9184687D-B800-43DE-A134-78BD7C892D14}" srcOrd="2" destOrd="0" presId="urn:microsoft.com/office/officeart/2005/8/layout/process1"/>
    <dgm:cxn modelId="{3504B25C-8378-48B6-9BD9-EB899A72779D}" type="presParOf" srcId="{02C630DE-F1EC-4A22-A495-E126F34B8AB5}" destId="{11DF8862-002D-45F9-B5B5-700210260E9E}" srcOrd="3" destOrd="0" presId="urn:microsoft.com/office/officeart/2005/8/layout/process1"/>
    <dgm:cxn modelId="{A9E0591B-F1EE-4F3D-9819-1E1F5698CBB5}" type="presParOf" srcId="{11DF8862-002D-45F9-B5B5-700210260E9E}" destId="{56DBBB5C-9CAA-464B-94DA-2B1D1032DF4F}" srcOrd="0" destOrd="0" presId="urn:microsoft.com/office/officeart/2005/8/layout/process1"/>
    <dgm:cxn modelId="{B0F7E8E3-D2E0-4FE1-8506-955339E65AD6}" type="presParOf" srcId="{02C630DE-F1EC-4A22-A495-E126F34B8AB5}" destId="{D0457C4C-9CB2-4F92-B75D-9ADF76B5D729}" srcOrd="4" destOrd="0" presId="urn:microsoft.com/office/officeart/2005/8/layout/process1"/>
    <dgm:cxn modelId="{CA218318-7B1A-493B-90E4-60E0EE1D2579}" type="presParOf" srcId="{02C630DE-F1EC-4A22-A495-E126F34B8AB5}" destId="{3A7C2583-40B4-47E4-9141-EFC9D3182E42}" srcOrd="5" destOrd="0" presId="urn:microsoft.com/office/officeart/2005/8/layout/process1"/>
    <dgm:cxn modelId="{89C65084-F4BC-475B-B6ED-CCDCCB0BD6E1}" type="presParOf" srcId="{3A7C2583-40B4-47E4-9141-EFC9D3182E42}" destId="{54EDB35F-C96A-40D9-BE4E-4FD6A360653D}" srcOrd="0" destOrd="0" presId="urn:microsoft.com/office/officeart/2005/8/layout/process1"/>
    <dgm:cxn modelId="{5870E43F-416D-4B5C-9382-31471779BB26}" type="presParOf" srcId="{02C630DE-F1EC-4A22-A495-E126F34B8AB5}" destId="{60422B53-E18B-4137-B383-8A23C48A3040}"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73ABBD9-0F85-4AE6-9B91-D734263F16D8}" type="doc">
      <dgm:prSet loTypeId="urn:microsoft.com/office/officeart/2005/8/layout/process1" loCatId="process" qsTypeId="urn:microsoft.com/office/officeart/2005/8/quickstyle/simple3" qsCatId="simple" csTypeId="urn:microsoft.com/office/officeart/2005/8/colors/colorful5" csCatId="colorful" phldr="1"/>
      <dgm:spPr/>
      <dgm:t>
        <a:bodyPr/>
        <a:lstStyle/>
        <a:p>
          <a:endParaRPr lang="es-EC"/>
        </a:p>
      </dgm:t>
    </dgm:pt>
    <dgm:pt modelId="{2EA65883-64AE-4E8F-83F5-255D7AB5A46A}">
      <dgm:prSet/>
      <dgm:spPr/>
      <dgm:t>
        <a:bodyPr/>
        <a:lstStyle/>
        <a:p>
          <a:r>
            <a:rPr lang="es-ES" dirty="0"/>
            <a:t>Resistencia Cascara      </a:t>
          </a:r>
          <a:endParaRPr lang="es-EC" dirty="0"/>
        </a:p>
      </dgm:t>
    </dgm:pt>
    <dgm:pt modelId="{AFE3401C-FFC3-4B4A-B313-0965B9A6293A}" type="sibTrans" cxnId="{A7BFB183-BD8B-4A71-BAD5-E637AC0BF724}">
      <dgm:prSet/>
      <dgm:spPr/>
      <dgm:t>
        <a:bodyPr/>
        <a:lstStyle/>
        <a:p>
          <a:endParaRPr lang="es-EC"/>
        </a:p>
      </dgm:t>
    </dgm:pt>
    <dgm:pt modelId="{10DC1E30-60B6-4BD7-8B52-32506B8CB394}" type="parTrans" cxnId="{A7BFB183-BD8B-4A71-BAD5-E637AC0BF724}">
      <dgm:prSet/>
      <dgm:spPr/>
      <dgm:t>
        <a:bodyPr/>
        <a:lstStyle/>
        <a:p>
          <a:endParaRPr lang="es-EC"/>
        </a:p>
      </dgm:t>
    </dgm:pt>
    <dgm:pt modelId="{FA4A57CE-8ACD-410E-8AC8-0B98CA2C122C}">
      <dgm:prSet/>
      <dgm:spPr/>
      <dgm:t>
        <a:bodyPr/>
        <a:lstStyle/>
        <a:p>
          <a:r>
            <a:rPr lang="es-ES" dirty="0"/>
            <a:t>Espesor de la cáscara (EC) </a:t>
          </a:r>
          <a:endParaRPr lang="es-EC" dirty="0"/>
        </a:p>
      </dgm:t>
    </dgm:pt>
    <dgm:pt modelId="{8054A898-3D41-4541-89DF-A001327D782C}" type="sibTrans" cxnId="{1A53771E-77A4-4664-BFCA-68733FEC0311}">
      <dgm:prSet/>
      <dgm:spPr/>
      <dgm:t>
        <a:bodyPr/>
        <a:lstStyle/>
        <a:p>
          <a:endParaRPr lang="es-EC"/>
        </a:p>
      </dgm:t>
    </dgm:pt>
    <dgm:pt modelId="{682B5B7A-5387-4B87-84D7-B79791FCAD0B}" type="parTrans" cxnId="{1A53771E-77A4-4664-BFCA-68733FEC0311}">
      <dgm:prSet/>
      <dgm:spPr/>
      <dgm:t>
        <a:bodyPr/>
        <a:lstStyle/>
        <a:p>
          <a:endParaRPr lang="es-EC"/>
        </a:p>
      </dgm:t>
    </dgm:pt>
    <dgm:pt modelId="{A8EEED2C-B80B-45B7-9D49-E9BF4A8BC1FB}">
      <dgm:prSet/>
      <dgm:spPr/>
      <dgm:t>
        <a:bodyPr/>
        <a:lstStyle/>
        <a:p>
          <a:r>
            <a:rPr lang="es-ES" dirty="0"/>
            <a:t>Creatina en yema con </a:t>
          </a:r>
          <a:r>
            <a:rPr lang="es-ES" dirty="0" err="1"/>
            <a:t>sarcosina</a:t>
          </a:r>
          <a:endParaRPr lang="es-EC" dirty="0"/>
        </a:p>
      </dgm:t>
    </dgm:pt>
    <dgm:pt modelId="{4B5E9BA4-9547-4D7B-9A60-B645BD4F5A4F}" type="sibTrans" cxnId="{58ACF5EA-3966-4816-8C3B-2DD603044A36}">
      <dgm:prSet/>
      <dgm:spPr/>
      <dgm:t>
        <a:bodyPr/>
        <a:lstStyle/>
        <a:p>
          <a:endParaRPr lang="es-EC"/>
        </a:p>
      </dgm:t>
    </dgm:pt>
    <dgm:pt modelId="{B71F55EE-57A4-427B-8077-EBFAD44018B8}" type="parTrans" cxnId="{58ACF5EA-3966-4816-8C3B-2DD603044A36}">
      <dgm:prSet/>
      <dgm:spPr/>
      <dgm:t>
        <a:bodyPr/>
        <a:lstStyle/>
        <a:p>
          <a:endParaRPr lang="es-EC"/>
        </a:p>
      </dgm:t>
    </dgm:pt>
    <dgm:pt modelId="{386CC157-3E84-48E5-9561-705D474CEFF2}">
      <dgm:prSet/>
      <dgm:spPr/>
      <dgm:t>
        <a:bodyPr/>
        <a:lstStyle/>
        <a:p>
          <a:r>
            <a:rPr lang="es-ES" dirty="0"/>
            <a:t>Creatina en yema sin </a:t>
          </a:r>
          <a:r>
            <a:rPr lang="es-ES" dirty="0" err="1"/>
            <a:t>sarcosina</a:t>
          </a:r>
          <a:endParaRPr lang="es-EC" dirty="0"/>
        </a:p>
      </dgm:t>
    </dgm:pt>
    <dgm:pt modelId="{8B5BED9C-4A35-4AD2-BD15-4262795893DB}" type="sibTrans" cxnId="{FDDB9F98-9E9D-4A52-BB94-EA235BBC84BA}">
      <dgm:prSet/>
      <dgm:spPr/>
      <dgm:t>
        <a:bodyPr/>
        <a:lstStyle/>
        <a:p>
          <a:endParaRPr lang="es-EC"/>
        </a:p>
      </dgm:t>
    </dgm:pt>
    <dgm:pt modelId="{67778830-EEF4-457D-8F28-3ACCBAC2F2EC}" type="parTrans" cxnId="{FDDB9F98-9E9D-4A52-BB94-EA235BBC84BA}">
      <dgm:prSet/>
      <dgm:spPr/>
      <dgm:t>
        <a:bodyPr/>
        <a:lstStyle/>
        <a:p>
          <a:endParaRPr lang="es-EC"/>
        </a:p>
      </dgm:t>
    </dgm:pt>
    <dgm:pt modelId="{02C630DE-F1EC-4A22-A495-E126F34B8AB5}" type="pres">
      <dgm:prSet presAssocID="{373ABBD9-0F85-4AE6-9B91-D734263F16D8}" presName="Name0" presStyleCnt="0">
        <dgm:presLayoutVars>
          <dgm:dir/>
          <dgm:resizeHandles val="exact"/>
        </dgm:presLayoutVars>
      </dgm:prSet>
      <dgm:spPr/>
      <dgm:t>
        <a:bodyPr/>
        <a:lstStyle/>
        <a:p>
          <a:endParaRPr lang="es-ES"/>
        </a:p>
      </dgm:t>
    </dgm:pt>
    <dgm:pt modelId="{251F8726-D876-4359-9EE6-27DD1FA1844E}" type="pres">
      <dgm:prSet presAssocID="{2EA65883-64AE-4E8F-83F5-255D7AB5A46A}" presName="node" presStyleLbl="node1" presStyleIdx="0" presStyleCnt="4" custLinFactNeighborX="-572" custLinFactNeighborY="-3654">
        <dgm:presLayoutVars>
          <dgm:bulletEnabled val="1"/>
        </dgm:presLayoutVars>
      </dgm:prSet>
      <dgm:spPr/>
      <dgm:t>
        <a:bodyPr/>
        <a:lstStyle/>
        <a:p>
          <a:endParaRPr lang="es-ES"/>
        </a:p>
      </dgm:t>
    </dgm:pt>
    <dgm:pt modelId="{F484A0C6-8AE7-4969-9DF5-907394E53F58}" type="pres">
      <dgm:prSet presAssocID="{AFE3401C-FFC3-4B4A-B313-0965B9A6293A}" presName="sibTrans" presStyleLbl="sibTrans2D1" presStyleIdx="0" presStyleCnt="3"/>
      <dgm:spPr/>
      <dgm:t>
        <a:bodyPr/>
        <a:lstStyle/>
        <a:p>
          <a:endParaRPr lang="es-ES"/>
        </a:p>
      </dgm:t>
    </dgm:pt>
    <dgm:pt modelId="{0D9EABDB-B5A5-4EA3-955E-4C2C8E1F6D85}" type="pres">
      <dgm:prSet presAssocID="{AFE3401C-FFC3-4B4A-B313-0965B9A6293A}" presName="connectorText" presStyleLbl="sibTrans2D1" presStyleIdx="0" presStyleCnt="3"/>
      <dgm:spPr/>
      <dgm:t>
        <a:bodyPr/>
        <a:lstStyle/>
        <a:p>
          <a:endParaRPr lang="es-ES"/>
        </a:p>
      </dgm:t>
    </dgm:pt>
    <dgm:pt modelId="{F429C8C8-D23A-429D-9362-75108738B275}" type="pres">
      <dgm:prSet presAssocID="{FA4A57CE-8ACD-410E-8AC8-0B98CA2C122C}" presName="node" presStyleLbl="node1" presStyleIdx="1" presStyleCnt="4">
        <dgm:presLayoutVars>
          <dgm:bulletEnabled val="1"/>
        </dgm:presLayoutVars>
      </dgm:prSet>
      <dgm:spPr/>
      <dgm:t>
        <a:bodyPr/>
        <a:lstStyle/>
        <a:p>
          <a:endParaRPr lang="es-ES"/>
        </a:p>
      </dgm:t>
    </dgm:pt>
    <dgm:pt modelId="{DDA12B5B-1008-43CB-99CB-9AF30F205E58}" type="pres">
      <dgm:prSet presAssocID="{8054A898-3D41-4541-89DF-A001327D782C}" presName="sibTrans" presStyleLbl="sibTrans2D1" presStyleIdx="1" presStyleCnt="3"/>
      <dgm:spPr/>
      <dgm:t>
        <a:bodyPr/>
        <a:lstStyle/>
        <a:p>
          <a:endParaRPr lang="es-ES"/>
        </a:p>
      </dgm:t>
    </dgm:pt>
    <dgm:pt modelId="{FDF97AB2-A9A2-49B9-AD99-79605EB97E71}" type="pres">
      <dgm:prSet presAssocID="{8054A898-3D41-4541-89DF-A001327D782C}" presName="connectorText" presStyleLbl="sibTrans2D1" presStyleIdx="1" presStyleCnt="3"/>
      <dgm:spPr/>
      <dgm:t>
        <a:bodyPr/>
        <a:lstStyle/>
        <a:p>
          <a:endParaRPr lang="es-ES"/>
        </a:p>
      </dgm:t>
    </dgm:pt>
    <dgm:pt modelId="{2EC0C4C2-3ECC-4198-AFAE-CB7083DC1FB0}" type="pres">
      <dgm:prSet presAssocID="{A8EEED2C-B80B-45B7-9D49-E9BF4A8BC1FB}" presName="node" presStyleLbl="node1" presStyleIdx="2" presStyleCnt="4">
        <dgm:presLayoutVars>
          <dgm:bulletEnabled val="1"/>
        </dgm:presLayoutVars>
      </dgm:prSet>
      <dgm:spPr/>
      <dgm:t>
        <a:bodyPr/>
        <a:lstStyle/>
        <a:p>
          <a:endParaRPr lang="es-ES"/>
        </a:p>
      </dgm:t>
    </dgm:pt>
    <dgm:pt modelId="{AD040483-AC38-44DA-8109-BB371D17F687}" type="pres">
      <dgm:prSet presAssocID="{4B5E9BA4-9547-4D7B-9A60-B645BD4F5A4F}" presName="sibTrans" presStyleLbl="sibTrans2D1" presStyleIdx="2" presStyleCnt="3"/>
      <dgm:spPr/>
      <dgm:t>
        <a:bodyPr/>
        <a:lstStyle/>
        <a:p>
          <a:endParaRPr lang="es-ES"/>
        </a:p>
      </dgm:t>
    </dgm:pt>
    <dgm:pt modelId="{7F6DE91B-567C-4520-A012-EB29E7E2920E}" type="pres">
      <dgm:prSet presAssocID="{4B5E9BA4-9547-4D7B-9A60-B645BD4F5A4F}" presName="connectorText" presStyleLbl="sibTrans2D1" presStyleIdx="2" presStyleCnt="3"/>
      <dgm:spPr/>
      <dgm:t>
        <a:bodyPr/>
        <a:lstStyle/>
        <a:p>
          <a:endParaRPr lang="es-ES"/>
        </a:p>
      </dgm:t>
    </dgm:pt>
    <dgm:pt modelId="{8C93B2D4-A8BD-4B69-9F98-8CF852633C70}" type="pres">
      <dgm:prSet presAssocID="{386CC157-3E84-48E5-9561-705D474CEFF2}" presName="node" presStyleLbl="node1" presStyleIdx="3" presStyleCnt="4">
        <dgm:presLayoutVars>
          <dgm:bulletEnabled val="1"/>
        </dgm:presLayoutVars>
      </dgm:prSet>
      <dgm:spPr/>
      <dgm:t>
        <a:bodyPr/>
        <a:lstStyle/>
        <a:p>
          <a:endParaRPr lang="es-ES"/>
        </a:p>
      </dgm:t>
    </dgm:pt>
  </dgm:ptLst>
  <dgm:cxnLst>
    <dgm:cxn modelId="{1A53771E-77A4-4664-BFCA-68733FEC0311}" srcId="{373ABBD9-0F85-4AE6-9B91-D734263F16D8}" destId="{FA4A57CE-8ACD-410E-8AC8-0B98CA2C122C}" srcOrd="1" destOrd="0" parTransId="{682B5B7A-5387-4B87-84D7-B79791FCAD0B}" sibTransId="{8054A898-3D41-4541-89DF-A001327D782C}"/>
    <dgm:cxn modelId="{963E7722-0F4E-44E4-A7F0-DD5034AFCAC9}" type="presOf" srcId="{4B5E9BA4-9547-4D7B-9A60-B645BD4F5A4F}" destId="{AD040483-AC38-44DA-8109-BB371D17F687}" srcOrd="0" destOrd="0" presId="urn:microsoft.com/office/officeart/2005/8/layout/process1"/>
    <dgm:cxn modelId="{D93A47BE-8B23-4061-99F3-52E9192E2B81}" type="presOf" srcId="{A8EEED2C-B80B-45B7-9D49-E9BF4A8BC1FB}" destId="{2EC0C4C2-3ECC-4198-AFAE-CB7083DC1FB0}" srcOrd="0" destOrd="0" presId="urn:microsoft.com/office/officeart/2005/8/layout/process1"/>
    <dgm:cxn modelId="{7149839B-7E04-41D4-831C-2E432271D919}" type="presOf" srcId="{8054A898-3D41-4541-89DF-A001327D782C}" destId="{DDA12B5B-1008-43CB-99CB-9AF30F205E58}" srcOrd="0" destOrd="0" presId="urn:microsoft.com/office/officeart/2005/8/layout/process1"/>
    <dgm:cxn modelId="{B4995416-8AE3-4FF4-9AB8-81C1B8605268}" type="presOf" srcId="{FA4A57CE-8ACD-410E-8AC8-0B98CA2C122C}" destId="{F429C8C8-D23A-429D-9362-75108738B275}" srcOrd="0" destOrd="0" presId="urn:microsoft.com/office/officeart/2005/8/layout/process1"/>
    <dgm:cxn modelId="{812729C9-3CB6-4273-9A9F-AA4A69548CE4}" type="presOf" srcId="{373ABBD9-0F85-4AE6-9B91-D734263F16D8}" destId="{02C630DE-F1EC-4A22-A495-E126F34B8AB5}" srcOrd="0" destOrd="0" presId="urn:microsoft.com/office/officeart/2005/8/layout/process1"/>
    <dgm:cxn modelId="{FDDB9F98-9E9D-4A52-BB94-EA235BBC84BA}" srcId="{373ABBD9-0F85-4AE6-9B91-D734263F16D8}" destId="{386CC157-3E84-48E5-9561-705D474CEFF2}" srcOrd="3" destOrd="0" parTransId="{67778830-EEF4-457D-8F28-3ACCBAC2F2EC}" sibTransId="{8B5BED9C-4A35-4AD2-BD15-4262795893DB}"/>
    <dgm:cxn modelId="{EAEC5FEB-C41F-4446-A25C-B118062DDEE4}" type="presOf" srcId="{AFE3401C-FFC3-4B4A-B313-0965B9A6293A}" destId="{F484A0C6-8AE7-4969-9DF5-907394E53F58}" srcOrd="0" destOrd="0" presId="urn:microsoft.com/office/officeart/2005/8/layout/process1"/>
    <dgm:cxn modelId="{A3FEAC5D-0B6E-4813-AD99-475DE9E1E3DB}" type="presOf" srcId="{8054A898-3D41-4541-89DF-A001327D782C}" destId="{FDF97AB2-A9A2-49B9-AD99-79605EB97E71}" srcOrd="1" destOrd="0" presId="urn:microsoft.com/office/officeart/2005/8/layout/process1"/>
    <dgm:cxn modelId="{A7BFB183-BD8B-4A71-BAD5-E637AC0BF724}" srcId="{373ABBD9-0F85-4AE6-9B91-D734263F16D8}" destId="{2EA65883-64AE-4E8F-83F5-255D7AB5A46A}" srcOrd="0" destOrd="0" parTransId="{10DC1E30-60B6-4BD7-8B52-32506B8CB394}" sibTransId="{AFE3401C-FFC3-4B4A-B313-0965B9A6293A}"/>
    <dgm:cxn modelId="{A222AD9D-F1C7-4659-9155-E1575FD2734D}" type="presOf" srcId="{386CC157-3E84-48E5-9561-705D474CEFF2}" destId="{8C93B2D4-A8BD-4B69-9F98-8CF852633C70}" srcOrd="0" destOrd="0" presId="urn:microsoft.com/office/officeart/2005/8/layout/process1"/>
    <dgm:cxn modelId="{58ACF5EA-3966-4816-8C3B-2DD603044A36}" srcId="{373ABBD9-0F85-4AE6-9B91-D734263F16D8}" destId="{A8EEED2C-B80B-45B7-9D49-E9BF4A8BC1FB}" srcOrd="2" destOrd="0" parTransId="{B71F55EE-57A4-427B-8077-EBFAD44018B8}" sibTransId="{4B5E9BA4-9547-4D7B-9A60-B645BD4F5A4F}"/>
    <dgm:cxn modelId="{CD41098B-8808-45C5-B9CC-E8BEE80D6378}" type="presOf" srcId="{AFE3401C-FFC3-4B4A-B313-0965B9A6293A}" destId="{0D9EABDB-B5A5-4EA3-955E-4C2C8E1F6D85}" srcOrd="1" destOrd="0" presId="urn:microsoft.com/office/officeart/2005/8/layout/process1"/>
    <dgm:cxn modelId="{E27805D2-A94C-4906-9D4A-2685C4A53435}" type="presOf" srcId="{2EA65883-64AE-4E8F-83F5-255D7AB5A46A}" destId="{251F8726-D876-4359-9EE6-27DD1FA1844E}" srcOrd="0" destOrd="0" presId="urn:microsoft.com/office/officeart/2005/8/layout/process1"/>
    <dgm:cxn modelId="{DBFDDE6B-4120-4560-944E-B5A1ECE916FB}" type="presOf" srcId="{4B5E9BA4-9547-4D7B-9A60-B645BD4F5A4F}" destId="{7F6DE91B-567C-4520-A012-EB29E7E2920E}" srcOrd="1" destOrd="0" presId="urn:microsoft.com/office/officeart/2005/8/layout/process1"/>
    <dgm:cxn modelId="{9A647731-E5B5-4149-9A23-9C638BFA72A0}" type="presParOf" srcId="{02C630DE-F1EC-4A22-A495-E126F34B8AB5}" destId="{251F8726-D876-4359-9EE6-27DD1FA1844E}" srcOrd="0" destOrd="0" presId="urn:microsoft.com/office/officeart/2005/8/layout/process1"/>
    <dgm:cxn modelId="{A0D36531-410E-44A8-9AAF-A6CB89258C98}" type="presParOf" srcId="{02C630DE-F1EC-4A22-A495-E126F34B8AB5}" destId="{F484A0C6-8AE7-4969-9DF5-907394E53F58}" srcOrd="1" destOrd="0" presId="urn:microsoft.com/office/officeart/2005/8/layout/process1"/>
    <dgm:cxn modelId="{9E1E8D5B-F78A-4B29-BC31-348301350618}" type="presParOf" srcId="{F484A0C6-8AE7-4969-9DF5-907394E53F58}" destId="{0D9EABDB-B5A5-4EA3-955E-4C2C8E1F6D85}" srcOrd="0" destOrd="0" presId="urn:microsoft.com/office/officeart/2005/8/layout/process1"/>
    <dgm:cxn modelId="{0AFD9C30-28F9-4998-8E81-8F7402135724}" type="presParOf" srcId="{02C630DE-F1EC-4A22-A495-E126F34B8AB5}" destId="{F429C8C8-D23A-429D-9362-75108738B275}" srcOrd="2" destOrd="0" presId="urn:microsoft.com/office/officeart/2005/8/layout/process1"/>
    <dgm:cxn modelId="{6BCFF5DF-BA5D-4C63-B686-B0CBD6356AF2}" type="presParOf" srcId="{02C630DE-F1EC-4A22-A495-E126F34B8AB5}" destId="{DDA12B5B-1008-43CB-99CB-9AF30F205E58}" srcOrd="3" destOrd="0" presId="urn:microsoft.com/office/officeart/2005/8/layout/process1"/>
    <dgm:cxn modelId="{B5293F7A-6308-4D5F-A033-4F8809BDB39F}" type="presParOf" srcId="{DDA12B5B-1008-43CB-99CB-9AF30F205E58}" destId="{FDF97AB2-A9A2-49B9-AD99-79605EB97E71}" srcOrd="0" destOrd="0" presId="urn:microsoft.com/office/officeart/2005/8/layout/process1"/>
    <dgm:cxn modelId="{B8565F89-EC7A-4F2E-82D3-5B3D706CC887}" type="presParOf" srcId="{02C630DE-F1EC-4A22-A495-E126F34B8AB5}" destId="{2EC0C4C2-3ECC-4198-AFAE-CB7083DC1FB0}" srcOrd="4" destOrd="0" presId="urn:microsoft.com/office/officeart/2005/8/layout/process1"/>
    <dgm:cxn modelId="{1D8460D2-D923-4152-9316-316E117EE975}" type="presParOf" srcId="{02C630DE-F1EC-4A22-A495-E126F34B8AB5}" destId="{AD040483-AC38-44DA-8109-BB371D17F687}" srcOrd="5" destOrd="0" presId="urn:microsoft.com/office/officeart/2005/8/layout/process1"/>
    <dgm:cxn modelId="{1F758C20-E9FB-41E8-9F5C-F63D30AF4476}" type="presParOf" srcId="{AD040483-AC38-44DA-8109-BB371D17F687}" destId="{7F6DE91B-567C-4520-A012-EB29E7E2920E}" srcOrd="0" destOrd="0" presId="urn:microsoft.com/office/officeart/2005/8/layout/process1"/>
    <dgm:cxn modelId="{CC3E24F7-8B20-4688-A8C4-D3732D7A6179}" type="presParOf" srcId="{02C630DE-F1EC-4A22-A495-E126F34B8AB5}" destId="{8C93B2D4-A8BD-4B69-9F98-8CF852633C70}" srcOrd="6"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F42E7BC-6285-45DF-BBC4-0C564CEF49CC}" type="doc">
      <dgm:prSet loTypeId="urn:microsoft.com/office/officeart/2005/8/layout/bProcess4" loCatId="process" qsTypeId="urn:microsoft.com/office/officeart/2005/8/quickstyle/simple3" qsCatId="simple" csTypeId="urn:microsoft.com/office/officeart/2005/8/colors/accent2_1" csCatId="accent2" phldr="1"/>
      <dgm:spPr/>
      <dgm:t>
        <a:bodyPr/>
        <a:lstStyle/>
        <a:p>
          <a:endParaRPr lang="es-EC"/>
        </a:p>
      </dgm:t>
    </dgm:pt>
    <dgm:pt modelId="{6ABC27A5-7BA7-4FBB-86C5-E9791D6CF2AF}">
      <dgm:prSet phldrT="[Texto]" custT="1"/>
      <dgm:spPr/>
      <dgm:t>
        <a:bodyPr/>
        <a:lstStyle/>
        <a:p>
          <a:r>
            <a:rPr lang="es-EC" sz="2000"/>
            <a:t>Lohmann Brown</a:t>
          </a:r>
        </a:p>
      </dgm:t>
    </dgm:pt>
    <dgm:pt modelId="{37D479C1-BA64-444D-8367-CD99CACD2706}" type="parTrans" cxnId="{15F3BEE4-6851-4008-8AAB-66B3054124B4}">
      <dgm:prSet/>
      <dgm:spPr/>
      <dgm:t>
        <a:bodyPr/>
        <a:lstStyle/>
        <a:p>
          <a:endParaRPr lang="es-EC"/>
        </a:p>
      </dgm:t>
    </dgm:pt>
    <dgm:pt modelId="{D20AC3BE-FEE6-4A2F-937A-3FD7DAF5CA45}" type="sibTrans" cxnId="{15F3BEE4-6851-4008-8AAB-66B3054124B4}">
      <dgm:prSet/>
      <dgm:spPr/>
      <dgm:t>
        <a:bodyPr/>
        <a:lstStyle/>
        <a:p>
          <a:endParaRPr lang="es-EC"/>
        </a:p>
      </dgm:t>
    </dgm:pt>
    <dgm:pt modelId="{8A90C399-14F8-44C8-B72C-50A38D6A547F}">
      <dgm:prSet phldrT="[Texto]" custT="1"/>
      <dgm:spPr/>
      <dgm:t>
        <a:bodyPr/>
        <a:lstStyle/>
        <a:p>
          <a:r>
            <a:rPr lang="es-EC" sz="2400"/>
            <a:t>92 semanas</a:t>
          </a:r>
          <a:endParaRPr lang="es-EC" sz="2400" dirty="0"/>
        </a:p>
      </dgm:t>
    </dgm:pt>
    <dgm:pt modelId="{E9844362-24A2-4B3E-B668-E02E8A904DB0}" type="parTrans" cxnId="{09EC2127-FCB7-46DF-B74A-CA20C40C0642}">
      <dgm:prSet/>
      <dgm:spPr/>
      <dgm:t>
        <a:bodyPr/>
        <a:lstStyle/>
        <a:p>
          <a:endParaRPr lang="es-EC"/>
        </a:p>
      </dgm:t>
    </dgm:pt>
    <dgm:pt modelId="{D502139B-FF25-41B3-9E00-7A0A9F636B4B}" type="sibTrans" cxnId="{09EC2127-FCB7-46DF-B74A-CA20C40C0642}">
      <dgm:prSet/>
      <dgm:spPr/>
      <dgm:t>
        <a:bodyPr/>
        <a:lstStyle/>
        <a:p>
          <a:endParaRPr lang="es-EC"/>
        </a:p>
      </dgm:t>
    </dgm:pt>
    <dgm:pt modelId="{DAC70CDF-A9A5-492A-AA8F-DA4F663065B1}">
      <dgm:prSet phldrT="[Texto]" custT="1"/>
      <dgm:spPr/>
      <dgm:t>
        <a:bodyPr/>
        <a:lstStyle/>
        <a:p>
          <a:r>
            <a:rPr lang="es-EC" sz="1800" dirty="0"/>
            <a:t>5 tratamientos </a:t>
          </a:r>
        </a:p>
        <a:p>
          <a:r>
            <a:rPr lang="es-EC" sz="1800" dirty="0"/>
            <a:t>15 repeticiones </a:t>
          </a:r>
        </a:p>
        <a:p>
          <a:r>
            <a:rPr lang="es-EC" sz="1800" dirty="0"/>
            <a:t>10 aves Unidad experimental</a:t>
          </a:r>
        </a:p>
      </dgm:t>
    </dgm:pt>
    <dgm:pt modelId="{174FC168-64CE-465E-AEB5-C5183C9EFDAD}" type="parTrans" cxnId="{09DFFBF6-4447-4FEA-AF36-ADEF7E7FD44C}">
      <dgm:prSet/>
      <dgm:spPr/>
      <dgm:t>
        <a:bodyPr/>
        <a:lstStyle/>
        <a:p>
          <a:endParaRPr lang="es-EC"/>
        </a:p>
      </dgm:t>
    </dgm:pt>
    <dgm:pt modelId="{FC353859-3410-4DE2-A3D9-690AD5D385E9}" type="sibTrans" cxnId="{09DFFBF6-4447-4FEA-AF36-ADEF7E7FD44C}">
      <dgm:prSet/>
      <dgm:spPr/>
      <dgm:t>
        <a:bodyPr/>
        <a:lstStyle/>
        <a:p>
          <a:endParaRPr lang="es-EC"/>
        </a:p>
      </dgm:t>
    </dgm:pt>
    <dgm:pt modelId="{3761B00D-E75F-4E62-A0D6-FDC89DA2FC17}">
      <dgm:prSet phldrT="[Texto]" custT="1"/>
      <dgm:spPr/>
      <dgm:t>
        <a:bodyPr/>
        <a:lstStyle/>
        <a:p>
          <a:r>
            <a:rPr lang="es-EC" sz="2000" dirty="0"/>
            <a:t>DURACIÓN </a:t>
          </a:r>
        </a:p>
        <a:p>
          <a:r>
            <a:rPr lang="es-EC" sz="2000" dirty="0"/>
            <a:t>10 semanas (70 días)</a:t>
          </a:r>
        </a:p>
      </dgm:t>
    </dgm:pt>
    <dgm:pt modelId="{A539C039-05A8-4A3B-830E-1A977DA2C87B}" type="parTrans" cxnId="{9A12E7C5-71BA-49AE-A964-8D55B4068D69}">
      <dgm:prSet/>
      <dgm:spPr/>
      <dgm:t>
        <a:bodyPr/>
        <a:lstStyle/>
        <a:p>
          <a:endParaRPr lang="es-EC"/>
        </a:p>
      </dgm:t>
    </dgm:pt>
    <dgm:pt modelId="{12BAE8B3-0A0C-4A72-9995-70048CA515DD}" type="sibTrans" cxnId="{9A12E7C5-71BA-49AE-A964-8D55B4068D69}">
      <dgm:prSet/>
      <dgm:spPr/>
      <dgm:t>
        <a:bodyPr/>
        <a:lstStyle/>
        <a:p>
          <a:endParaRPr lang="es-EC"/>
        </a:p>
      </dgm:t>
    </dgm:pt>
    <dgm:pt modelId="{4AEB9CCA-83E1-4E72-954F-EB38C8649727}">
      <dgm:prSet phldrT="[Texto]" custT="1"/>
      <dgm:spPr/>
      <dgm:t>
        <a:bodyPr/>
        <a:lstStyle/>
        <a:p>
          <a:r>
            <a:rPr lang="es-EC" sz="1800" dirty="0"/>
            <a:t>Diseño completamente al azar (DCA),</a:t>
          </a:r>
        </a:p>
      </dgm:t>
    </dgm:pt>
    <dgm:pt modelId="{2DF2B5E7-881F-4954-A370-0C28FBFD103A}" type="sibTrans" cxnId="{0613F0F1-156E-41B9-9355-A6F41B894B31}">
      <dgm:prSet/>
      <dgm:spPr/>
      <dgm:t>
        <a:bodyPr/>
        <a:lstStyle/>
        <a:p>
          <a:endParaRPr lang="es-EC"/>
        </a:p>
      </dgm:t>
    </dgm:pt>
    <dgm:pt modelId="{51051BF5-7B5B-4DA2-8DA9-D27231870603}" type="parTrans" cxnId="{0613F0F1-156E-41B9-9355-A6F41B894B31}">
      <dgm:prSet/>
      <dgm:spPr/>
      <dgm:t>
        <a:bodyPr/>
        <a:lstStyle/>
        <a:p>
          <a:endParaRPr lang="es-EC"/>
        </a:p>
      </dgm:t>
    </dgm:pt>
    <dgm:pt modelId="{1CC4B5DE-E6A3-4021-9910-2DEA3787DB07}" type="pres">
      <dgm:prSet presAssocID="{3F42E7BC-6285-45DF-BBC4-0C564CEF49CC}" presName="Name0" presStyleCnt="0">
        <dgm:presLayoutVars>
          <dgm:dir/>
          <dgm:resizeHandles/>
        </dgm:presLayoutVars>
      </dgm:prSet>
      <dgm:spPr/>
      <dgm:t>
        <a:bodyPr/>
        <a:lstStyle/>
        <a:p>
          <a:endParaRPr lang="es-ES"/>
        </a:p>
      </dgm:t>
    </dgm:pt>
    <dgm:pt modelId="{6B84E043-4B7D-448D-8C34-834A0E478308}" type="pres">
      <dgm:prSet presAssocID="{6ABC27A5-7BA7-4FBB-86C5-E9791D6CF2AF}" presName="compNode" presStyleCnt="0"/>
      <dgm:spPr/>
    </dgm:pt>
    <dgm:pt modelId="{7F68EF6D-686F-41BF-B9D1-0BEEA7A8489D}" type="pres">
      <dgm:prSet presAssocID="{6ABC27A5-7BA7-4FBB-86C5-E9791D6CF2AF}" presName="dummyConnPt" presStyleCnt="0"/>
      <dgm:spPr/>
    </dgm:pt>
    <dgm:pt modelId="{83D52D65-C955-4449-8443-775234EB9153}" type="pres">
      <dgm:prSet presAssocID="{6ABC27A5-7BA7-4FBB-86C5-E9791D6CF2AF}" presName="node" presStyleLbl="node1" presStyleIdx="0" presStyleCnt="5">
        <dgm:presLayoutVars>
          <dgm:bulletEnabled val="1"/>
        </dgm:presLayoutVars>
      </dgm:prSet>
      <dgm:spPr/>
      <dgm:t>
        <a:bodyPr/>
        <a:lstStyle/>
        <a:p>
          <a:endParaRPr lang="es-ES"/>
        </a:p>
      </dgm:t>
    </dgm:pt>
    <dgm:pt modelId="{BBD186D8-2451-409B-A979-37ED74217B39}" type="pres">
      <dgm:prSet presAssocID="{D20AC3BE-FEE6-4A2F-937A-3FD7DAF5CA45}" presName="sibTrans" presStyleLbl="bgSibTrans2D1" presStyleIdx="0" presStyleCnt="4"/>
      <dgm:spPr/>
      <dgm:t>
        <a:bodyPr/>
        <a:lstStyle/>
        <a:p>
          <a:endParaRPr lang="es-ES"/>
        </a:p>
      </dgm:t>
    </dgm:pt>
    <dgm:pt modelId="{3F1BFF10-FF00-4268-AEB1-1D6F05BB94D6}" type="pres">
      <dgm:prSet presAssocID="{8A90C399-14F8-44C8-B72C-50A38D6A547F}" presName="compNode" presStyleCnt="0"/>
      <dgm:spPr/>
    </dgm:pt>
    <dgm:pt modelId="{FC47A4C3-8338-4CDF-8D8D-4734BAC257D7}" type="pres">
      <dgm:prSet presAssocID="{8A90C399-14F8-44C8-B72C-50A38D6A547F}" presName="dummyConnPt" presStyleCnt="0"/>
      <dgm:spPr/>
    </dgm:pt>
    <dgm:pt modelId="{C2F54173-3297-47F1-BF9C-1843D68DD0F9}" type="pres">
      <dgm:prSet presAssocID="{8A90C399-14F8-44C8-B72C-50A38D6A547F}" presName="node" presStyleLbl="node1" presStyleIdx="1" presStyleCnt="5">
        <dgm:presLayoutVars>
          <dgm:bulletEnabled val="1"/>
        </dgm:presLayoutVars>
      </dgm:prSet>
      <dgm:spPr/>
      <dgm:t>
        <a:bodyPr/>
        <a:lstStyle/>
        <a:p>
          <a:endParaRPr lang="es-ES"/>
        </a:p>
      </dgm:t>
    </dgm:pt>
    <dgm:pt modelId="{E19E7AC3-D244-439A-BF16-1B599D8D0574}" type="pres">
      <dgm:prSet presAssocID="{D502139B-FF25-41B3-9E00-7A0A9F636B4B}" presName="sibTrans" presStyleLbl="bgSibTrans2D1" presStyleIdx="1" presStyleCnt="4"/>
      <dgm:spPr/>
      <dgm:t>
        <a:bodyPr/>
        <a:lstStyle/>
        <a:p>
          <a:endParaRPr lang="es-ES"/>
        </a:p>
      </dgm:t>
    </dgm:pt>
    <dgm:pt modelId="{FA47F8AA-DA00-402D-9BDC-F70C5D3CBAD6}" type="pres">
      <dgm:prSet presAssocID="{4AEB9CCA-83E1-4E72-954F-EB38C8649727}" presName="compNode" presStyleCnt="0"/>
      <dgm:spPr/>
    </dgm:pt>
    <dgm:pt modelId="{9F5405D9-A94F-4156-8487-3B5185EECBDA}" type="pres">
      <dgm:prSet presAssocID="{4AEB9CCA-83E1-4E72-954F-EB38C8649727}" presName="dummyConnPt" presStyleCnt="0"/>
      <dgm:spPr/>
    </dgm:pt>
    <dgm:pt modelId="{EB21EA3E-FE60-4448-B7E9-250393C63BE6}" type="pres">
      <dgm:prSet presAssocID="{4AEB9CCA-83E1-4E72-954F-EB38C8649727}" presName="node" presStyleLbl="node1" presStyleIdx="2" presStyleCnt="5">
        <dgm:presLayoutVars>
          <dgm:bulletEnabled val="1"/>
        </dgm:presLayoutVars>
      </dgm:prSet>
      <dgm:spPr/>
      <dgm:t>
        <a:bodyPr/>
        <a:lstStyle/>
        <a:p>
          <a:endParaRPr lang="es-ES"/>
        </a:p>
      </dgm:t>
    </dgm:pt>
    <dgm:pt modelId="{5737ECF9-3B56-4CE7-AF3B-D18611CB5BEB}" type="pres">
      <dgm:prSet presAssocID="{2DF2B5E7-881F-4954-A370-0C28FBFD103A}" presName="sibTrans" presStyleLbl="bgSibTrans2D1" presStyleIdx="2" presStyleCnt="4"/>
      <dgm:spPr/>
      <dgm:t>
        <a:bodyPr/>
        <a:lstStyle/>
        <a:p>
          <a:endParaRPr lang="es-ES"/>
        </a:p>
      </dgm:t>
    </dgm:pt>
    <dgm:pt modelId="{02CCC99D-8751-484B-884D-294EC7D473D4}" type="pres">
      <dgm:prSet presAssocID="{DAC70CDF-A9A5-492A-AA8F-DA4F663065B1}" presName="compNode" presStyleCnt="0"/>
      <dgm:spPr/>
    </dgm:pt>
    <dgm:pt modelId="{D32D437D-6106-402D-BAC0-FA6241A8E6F0}" type="pres">
      <dgm:prSet presAssocID="{DAC70CDF-A9A5-492A-AA8F-DA4F663065B1}" presName="dummyConnPt" presStyleCnt="0"/>
      <dgm:spPr/>
    </dgm:pt>
    <dgm:pt modelId="{1CC8D5C8-593D-41D8-ABE8-BB74E674967B}" type="pres">
      <dgm:prSet presAssocID="{DAC70CDF-A9A5-492A-AA8F-DA4F663065B1}" presName="node" presStyleLbl="node1" presStyleIdx="3" presStyleCnt="5">
        <dgm:presLayoutVars>
          <dgm:bulletEnabled val="1"/>
        </dgm:presLayoutVars>
      </dgm:prSet>
      <dgm:spPr/>
      <dgm:t>
        <a:bodyPr/>
        <a:lstStyle/>
        <a:p>
          <a:endParaRPr lang="es-ES"/>
        </a:p>
      </dgm:t>
    </dgm:pt>
    <dgm:pt modelId="{E638440D-1C6F-43ED-9945-53665624B378}" type="pres">
      <dgm:prSet presAssocID="{FC353859-3410-4DE2-A3D9-690AD5D385E9}" presName="sibTrans" presStyleLbl="bgSibTrans2D1" presStyleIdx="3" presStyleCnt="4"/>
      <dgm:spPr/>
      <dgm:t>
        <a:bodyPr/>
        <a:lstStyle/>
        <a:p>
          <a:endParaRPr lang="es-ES"/>
        </a:p>
      </dgm:t>
    </dgm:pt>
    <dgm:pt modelId="{A3AA84EB-F0E7-41C9-B995-3E407E031763}" type="pres">
      <dgm:prSet presAssocID="{3761B00D-E75F-4E62-A0D6-FDC89DA2FC17}" presName="compNode" presStyleCnt="0"/>
      <dgm:spPr/>
    </dgm:pt>
    <dgm:pt modelId="{C470DE1E-786F-4B67-B0EF-755B2D646806}" type="pres">
      <dgm:prSet presAssocID="{3761B00D-E75F-4E62-A0D6-FDC89DA2FC17}" presName="dummyConnPt" presStyleCnt="0"/>
      <dgm:spPr/>
    </dgm:pt>
    <dgm:pt modelId="{83CAD989-020C-4512-922C-C7816AD2DEE9}" type="pres">
      <dgm:prSet presAssocID="{3761B00D-E75F-4E62-A0D6-FDC89DA2FC17}" presName="node" presStyleLbl="node1" presStyleIdx="4" presStyleCnt="5">
        <dgm:presLayoutVars>
          <dgm:bulletEnabled val="1"/>
        </dgm:presLayoutVars>
      </dgm:prSet>
      <dgm:spPr/>
      <dgm:t>
        <a:bodyPr/>
        <a:lstStyle/>
        <a:p>
          <a:endParaRPr lang="es-ES"/>
        </a:p>
      </dgm:t>
    </dgm:pt>
  </dgm:ptLst>
  <dgm:cxnLst>
    <dgm:cxn modelId="{B3196B81-73D2-4BE6-9794-4CCED37F60F0}" type="presOf" srcId="{8A90C399-14F8-44C8-B72C-50A38D6A547F}" destId="{C2F54173-3297-47F1-BF9C-1843D68DD0F9}" srcOrd="0" destOrd="0" presId="urn:microsoft.com/office/officeart/2005/8/layout/bProcess4"/>
    <dgm:cxn modelId="{0613F0F1-156E-41B9-9355-A6F41B894B31}" srcId="{3F42E7BC-6285-45DF-BBC4-0C564CEF49CC}" destId="{4AEB9CCA-83E1-4E72-954F-EB38C8649727}" srcOrd="2" destOrd="0" parTransId="{51051BF5-7B5B-4DA2-8DA9-D27231870603}" sibTransId="{2DF2B5E7-881F-4954-A370-0C28FBFD103A}"/>
    <dgm:cxn modelId="{09DFFBF6-4447-4FEA-AF36-ADEF7E7FD44C}" srcId="{3F42E7BC-6285-45DF-BBC4-0C564CEF49CC}" destId="{DAC70CDF-A9A5-492A-AA8F-DA4F663065B1}" srcOrd="3" destOrd="0" parTransId="{174FC168-64CE-465E-AEB5-C5183C9EFDAD}" sibTransId="{FC353859-3410-4DE2-A3D9-690AD5D385E9}"/>
    <dgm:cxn modelId="{15F3BEE4-6851-4008-8AAB-66B3054124B4}" srcId="{3F42E7BC-6285-45DF-BBC4-0C564CEF49CC}" destId="{6ABC27A5-7BA7-4FBB-86C5-E9791D6CF2AF}" srcOrd="0" destOrd="0" parTransId="{37D479C1-BA64-444D-8367-CD99CACD2706}" sibTransId="{D20AC3BE-FEE6-4A2F-937A-3FD7DAF5CA45}"/>
    <dgm:cxn modelId="{0CCCDE76-A540-47F6-809F-70AD5BA3301F}" type="presOf" srcId="{FC353859-3410-4DE2-A3D9-690AD5D385E9}" destId="{E638440D-1C6F-43ED-9945-53665624B378}" srcOrd="0" destOrd="0" presId="urn:microsoft.com/office/officeart/2005/8/layout/bProcess4"/>
    <dgm:cxn modelId="{749C57B9-9A68-4F67-ACE2-616C642377BB}" type="presOf" srcId="{6ABC27A5-7BA7-4FBB-86C5-E9791D6CF2AF}" destId="{83D52D65-C955-4449-8443-775234EB9153}" srcOrd="0" destOrd="0" presId="urn:microsoft.com/office/officeart/2005/8/layout/bProcess4"/>
    <dgm:cxn modelId="{6A9A4BB4-E6A6-4BCB-AC07-FD6CF0E1D2A9}" type="presOf" srcId="{3761B00D-E75F-4E62-A0D6-FDC89DA2FC17}" destId="{83CAD989-020C-4512-922C-C7816AD2DEE9}" srcOrd="0" destOrd="0" presId="urn:microsoft.com/office/officeart/2005/8/layout/bProcess4"/>
    <dgm:cxn modelId="{8B2368FA-517D-4CA3-A60F-C67D901F8F6B}" type="presOf" srcId="{3F42E7BC-6285-45DF-BBC4-0C564CEF49CC}" destId="{1CC4B5DE-E6A3-4021-9910-2DEA3787DB07}" srcOrd="0" destOrd="0" presId="urn:microsoft.com/office/officeart/2005/8/layout/bProcess4"/>
    <dgm:cxn modelId="{67D8BFBB-BF10-4A83-8FA7-9E7458B26AFE}" type="presOf" srcId="{2DF2B5E7-881F-4954-A370-0C28FBFD103A}" destId="{5737ECF9-3B56-4CE7-AF3B-D18611CB5BEB}" srcOrd="0" destOrd="0" presId="urn:microsoft.com/office/officeart/2005/8/layout/bProcess4"/>
    <dgm:cxn modelId="{C0790F1C-3B71-4CA7-A412-E7A40F893E22}" type="presOf" srcId="{4AEB9CCA-83E1-4E72-954F-EB38C8649727}" destId="{EB21EA3E-FE60-4448-B7E9-250393C63BE6}" srcOrd="0" destOrd="0" presId="urn:microsoft.com/office/officeart/2005/8/layout/bProcess4"/>
    <dgm:cxn modelId="{09EC2127-FCB7-46DF-B74A-CA20C40C0642}" srcId="{3F42E7BC-6285-45DF-BBC4-0C564CEF49CC}" destId="{8A90C399-14F8-44C8-B72C-50A38D6A547F}" srcOrd="1" destOrd="0" parTransId="{E9844362-24A2-4B3E-B668-E02E8A904DB0}" sibTransId="{D502139B-FF25-41B3-9E00-7A0A9F636B4B}"/>
    <dgm:cxn modelId="{55715831-CEAA-4B20-99E8-7F40829EF8F5}" type="presOf" srcId="{DAC70CDF-A9A5-492A-AA8F-DA4F663065B1}" destId="{1CC8D5C8-593D-41D8-ABE8-BB74E674967B}" srcOrd="0" destOrd="0" presId="urn:microsoft.com/office/officeart/2005/8/layout/bProcess4"/>
    <dgm:cxn modelId="{78B622FB-A9B9-4611-8523-DCDB9BD0F38C}" type="presOf" srcId="{D502139B-FF25-41B3-9E00-7A0A9F636B4B}" destId="{E19E7AC3-D244-439A-BF16-1B599D8D0574}" srcOrd="0" destOrd="0" presId="urn:microsoft.com/office/officeart/2005/8/layout/bProcess4"/>
    <dgm:cxn modelId="{9A12E7C5-71BA-49AE-A964-8D55B4068D69}" srcId="{3F42E7BC-6285-45DF-BBC4-0C564CEF49CC}" destId="{3761B00D-E75F-4E62-A0D6-FDC89DA2FC17}" srcOrd="4" destOrd="0" parTransId="{A539C039-05A8-4A3B-830E-1A977DA2C87B}" sibTransId="{12BAE8B3-0A0C-4A72-9995-70048CA515DD}"/>
    <dgm:cxn modelId="{1C3DE0FD-8474-491E-AA85-4B552905CB96}" type="presOf" srcId="{D20AC3BE-FEE6-4A2F-937A-3FD7DAF5CA45}" destId="{BBD186D8-2451-409B-A979-37ED74217B39}" srcOrd="0" destOrd="0" presId="urn:microsoft.com/office/officeart/2005/8/layout/bProcess4"/>
    <dgm:cxn modelId="{E86A30E1-141F-473B-B6BA-80788C09A569}" type="presParOf" srcId="{1CC4B5DE-E6A3-4021-9910-2DEA3787DB07}" destId="{6B84E043-4B7D-448D-8C34-834A0E478308}" srcOrd="0" destOrd="0" presId="urn:microsoft.com/office/officeart/2005/8/layout/bProcess4"/>
    <dgm:cxn modelId="{C4CCA084-095D-4F89-BE39-B10C28E6AE77}" type="presParOf" srcId="{6B84E043-4B7D-448D-8C34-834A0E478308}" destId="{7F68EF6D-686F-41BF-B9D1-0BEEA7A8489D}" srcOrd="0" destOrd="0" presId="urn:microsoft.com/office/officeart/2005/8/layout/bProcess4"/>
    <dgm:cxn modelId="{3BB685DD-B4D3-4E54-BA53-EF3FDEF9EFFC}" type="presParOf" srcId="{6B84E043-4B7D-448D-8C34-834A0E478308}" destId="{83D52D65-C955-4449-8443-775234EB9153}" srcOrd="1" destOrd="0" presId="urn:microsoft.com/office/officeart/2005/8/layout/bProcess4"/>
    <dgm:cxn modelId="{1D370FAF-3AA2-4B6C-9DA5-5634B54C8A76}" type="presParOf" srcId="{1CC4B5DE-E6A3-4021-9910-2DEA3787DB07}" destId="{BBD186D8-2451-409B-A979-37ED74217B39}" srcOrd="1" destOrd="0" presId="urn:microsoft.com/office/officeart/2005/8/layout/bProcess4"/>
    <dgm:cxn modelId="{A8469BDC-E3AB-4F23-88AA-AF2FDC132E24}" type="presParOf" srcId="{1CC4B5DE-E6A3-4021-9910-2DEA3787DB07}" destId="{3F1BFF10-FF00-4268-AEB1-1D6F05BB94D6}" srcOrd="2" destOrd="0" presId="urn:microsoft.com/office/officeart/2005/8/layout/bProcess4"/>
    <dgm:cxn modelId="{0DDB4082-72C6-486F-BE45-88112105EB50}" type="presParOf" srcId="{3F1BFF10-FF00-4268-AEB1-1D6F05BB94D6}" destId="{FC47A4C3-8338-4CDF-8D8D-4734BAC257D7}" srcOrd="0" destOrd="0" presId="urn:microsoft.com/office/officeart/2005/8/layout/bProcess4"/>
    <dgm:cxn modelId="{7FA9685E-4D41-49CD-A50C-B1D166004B5A}" type="presParOf" srcId="{3F1BFF10-FF00-4268-AEB1-1D6F05BB94D6}" destId="{C2F54173-3297-47F1-BF9C-1843D68DD0F9}" srcOrd="1" destOrd="0" presId="urn:microsoft.com/office/officeart/2005/8/layout/bProcess4"/>
    <dgm:cxn modelId="{1CDAC6D5-7EDC-4D0C-88EE-A4D6692CB5E6}" type="presParOf" srcId="{1CC4B5DE-E6A3-4021-9910-2DEA3787DB07}" destId="{E19E7AC3-D244-439A-BF16-1B599D8D0574}" srcOrd="3" destOrd="0" presId="urn:microsoft.com/office/officeart/2005/8/layout/bProcess4"/>
    <dgm:cxn modelId="{05DF0EBB-9E21-4AC8-AEFB-AB94B15B07F4}" type="presParOf" srcId="{1CC4B5DE-E6A3-4021-9910-2DEA3787DB07}" destId="{FA47F8AA-DA00-402D-9BDC-F70C5D3CBAD6}" srcOrd="4" destOrd="0" presId="urn:microsoft.com/office/officeart/2005/8/layout/bProcess4"/>
    <dgm:cxn modelId="{560EDC05-EE7A-4C10-AE34-B265AAD5A6CF}" type="presParOf" srcId="{FA47F8AA-DA00-402D-9BDC-F70C5D3CBAD6}" destId="{9F5405D9-A94F-4156-8487-3B5185EECBDA}" srcOrd="0" destOrd="0" presId="urn:microsoft.com/office/officeart/2005/8/layout/bProcess4"/>
    <dgm:cxn modelId="{CB8E7692-8371-45D9-8471-9646AC01D0D4}" type="presParOf" srcId="{FA47F8AA-DA00-402D-9BDC-F70C5D3CBAD6}" destId="{EB21EA3E-FE60-4448-B7E9-250393C63BE6}" srcOrd="1" destOrd="0" presId="urn:microsoft.com/office/officeart/2005/8/layout/bProcess4"/>
    <dgm:cxn modelId="{A49380EA-B969-4656-AE5E-F948C0E3B0E4}" type="presParOf" srcId="{1CC4B5DE-E6A3-4021-9910-2DEA3787DB07}" destId="{5737ECF9-3B56-4CE7-AF3B-D18611CB5BEB}" srcOrd="5" destOrd="0" presId="urn:microsoft.com/office/officeart/2005/8/layout/bProcess4"/>
    <dgm:cxn modelId="{5CE10FE3-D9BA-49AD-A802-5FF95B511B65}" type="presParOf" srcId="{1CC4B5DE-E6A3-4021-9910-2DEA3787DB07}" destId="{02CCC99D-8751-484B-884D-294EC7D473D4}" srcOrd="6" destOrd="0" presId="urn:microsoft.com/office/officeart/2005/8/layout/bProcess4"/>
    <dgm:cxn modelId="{391920A3-054C-4E19-947F-854A9E89B3A2}" type="presParOf" srcId="{02CCC99D-8751-484B-884D-294EC7D473D4}" destId="{D32D437D-6106-402D-BAC0-FA6241A8E6F0}" srcOrd="0" destOrd="0" presId="urn:microsoft.com/office/officeart/2005/8/layout/bProcess4"/>
    <dgm:cxn modelId="{62AF0C15-0E63-4A06-B851-914650704DB6}" type="presParOf" srcId="{02CCC99D-8751-484B-884D-294EC7D473D4}" destId="{1CC8D5C8-593D-41D8-ABE8-BB74E674967B}" srcOrd="1" destOrd="0" presId="urn:microsoft.com/office/officeart/2005/8/layout/bProcess4"/>
    <dgm:cxn modelId="{ADDDF912-D19F-4DD9-87CB-7C2460FDD15A}" type="presParOf" srcId="{1CC4B5DE-E6A3-4021-9910-2DEA3787DB07}" destId="{E638440D-1C6F-43ED-9945-53665624B378}" srcOrd="7" destOrd="0" presId="urn:microsoft.com/office/officeart/2005/8/layout/bProcess4"/>
    <dgm:cxn modelId="{46317EF0-C8D6-4D5C-98D1-5F613DC87F2B}" type="presParOf" srcId="{1CC4B5DE-E6A3-4021-9910-2DEA3787DB07}" destId="{A3AA84EB-F0E7-41C9-B995-3E407E031763}" srcOrd="8" destOrd="0" presId="urn:microsoft.com/office/officeart/2005/8/layout/bProcess4"/>
    <dgm:cxn modelId="{ADBBD65F-E141-4647-95CD-FCDFC67DD3D5}" type="presParOf" srcId="{A3AA84EB-F0E7-41C9-B995-3E407E031763}" destId="{C470DE1E-786F-4B67-B0EF-755B2D646806}" srcOrd="0" destOrd="0" presId="urn:microsoft.com/office/officeart/2005/8/layout/bProcess4"/>
    <dgm:cxn modelId="{6E2A690F-3D43-4FF5-86C1-F50AB4982673}" type="presParOf" srcId="{A3AA84EB-F0E7-41C9-B995-3E407E031763}" destId="{83CAD989-020C-4512-922C-C7816AD2DEE9}"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CE2F5BD-4FC9-4520-910F-5CCCE68225D8}" type="doc">
      <dgm:prSet loTypeId="urn:microsoft.com/office/officeart/2005/8/layout/process1" loCatId="process" qsTypeId="urn:microsoft.com/office/officeart/2005/8/quickstyle/simple3" qsCatId="simple" csTypeId="urn:microsoft.com/office/officeart/2005/8/colors/accent2_1" csCatId="accent2" phldr="1"/>
      <dgm:spPr/>
    </dgm:pt>
    <dgm:pt modelId="{B4897B78-885F-4FA4-961A-3E77F4940223}">
      <dgm:prSet phldrT="[Texto]" custT="1"/>
      <dgm:spPr/>
      <dgm:t>
        <a:bodyPr/>
        <a:lstStyle/>
        <a:p>
          <a:pPr algn="ctr"/>
          <a:r>
            <a:rPr lang="es-EC" sz="2000" dirty="0"/>
            <a:t>Ración de alimento </a:t>
          </a:r>
        </a:p>
        <a:p>
          <a:pPr algn="ctr"/>
          <a:r>
            <a:rPr lang="es-EC" sz="2000" dirty="0"/>
            <a:t>120 gr/ave/día</a:t>
          </a:r>
        </a:p>
      </dgm:t>
    </dgm:pt>
    <dgm:pt modelId="{A4853C4A-FE7A-4E3E-BE7E-D072E0DF1926}" type="parTrans" cxnId="{BDC6F39F-FBE1-4977-8532-CE2AE2968F8E}">
      <dgm:prSet/>
      <dgm:spPr/>
      <dgm:t>
        <a:bodyPr/>
        <a:lstStyle/>
        <a:p>
          <a:pPr algn="just"/>
          <a:endParaRPr lang="es-EC"/>
        </a:p>
      </dgm:t>
    </dgm:pt>
    <dgm:pt modelId="{CCD1D1F2-417E-4E07-A53D-A622808B4653}" type="sibTrans" cxnId="{BDC6F39F-FBE1-4977-8532-CE2AE2968F8E}">
      <dgm:prSet/>
      <dgm:spPr/>
      <dgm:t>
        <a:bodyPr/>
        <a:lstStyle/>
        <a:p>
          <a:pPr algn="just"/>
          <a:endParaRPr lang="es-EC"/>
        </a:p>
      </dgm:t>
    </dgm:pt>
    <dgm:pt modelId="{B70022FC-A7DE-46DD-9026-6F1559067A9C}">
      <dgm:prSet phldrT="[Texto]"/>
      <dgm:spPr/>
      <dgm:t>
        <a:bodyPr/>
        <a:lstStyle/>
        <a:p>
          <a:pPr algn="just">
            <a:buFont typeface="Arial" panose="020B0604020202020204" pitchFamily="34" charset="0"/>
            <a:buChar char="•"/>
          </a:pPr>
          <a:r>
            <a:rPr lang="es-EC" dirty="0"/>
            <a:t>AVES </a:t>
          </a:r>
          <a:r>
            <a:rPr lang="es-EC" dirty="0">
              <a:latin typeface="Calibri" panose="020F0502020204030204" pitchFamily="34" charset="0"/>
              <a:cs typeface="Calibri" panose="020F0502020204030204" pitchFamily="34" charset="0"/>
            </a:rPr>
            <a:t>→ P</a:t>
          </a:r>
          <a:r>
            <a:rPr lang="es-EC" dirty="0"/>
            <a:t>eríodo de adaptación a las dietas experimentales de 3 semanas antes del período experimental.</a:t>
          </a:r>
        </a:p>
      </dgm:t>
    </dgm:pt>
    <dgm:pt modelId="{99EF0D42-7E91-4C4E-B17D-89FB725615C4}" type="parTrans" cxnId="{82BBF04D-053D-4E95-8B97-941A03BD02CF}">
      <dgm:prSet/>
      <dgm:spPr/>
      <dgm:t>
        <a:bodyPr/>
        <a:lstStyle/>
        <a:p>
          <a:pPr algn="just"/>
          <a:endParaRPr lang="es-EC"/>
        </a:p>
      </dgm:t>
    </dgm:pt>
    <dgm:pt modelId="{46882BB0-8E1A-48DE-BD78-B630D3125764}" type="sibTrans" cxnId="{82BBF04D-053D-4E95-8B97-941A03BD02CF}">
      <dgm:prSet/>
      <dgm:spPr/>
      <dgm:t>
        <a:bodyPr/>
        <a:lstStyle/>
        <a:p>
          <a:pPr algn="just"/>
          <a:endParaRPr lang="es-EC"/>
        </a:p>
      </dgm:t>
    </dgm:pt>
    <dgm:pt modelId="{F797B9DB-A3E1-4060-A3AF-6A97D49E51C1}" type="pres">
      <dgm:prSet presAssocID="{3CE2F5BD-4FC9-4520-910F-5CCCE68225D8}" presName="Name0" presStyleCnt="0">
        <dgm:presLayoutVars>
          <dgm:dir/>
          <dgm:resizeHandles val="exact"/>
        </dgm:presLayoutVars>
      </dgm:prSet>
      <dgm:spPr/>
    </dgm:pt>
    <dgm:pt modelId="{27821DE9-7297-418D-A4D0-CBFC7E65F784}" type="pres">
      <dgm:prSet presAssocID="{B4897B78-885F-4FA4-961A-3E77F4940223}" presName="node" presStyleLbl="node1" presStyleIdx="0" presStyleCnt="2">
        <dgm:presLayoutVars>
          <dgm:bulletEnabled val="1"/>
        </dgm:presLayoutVars>
      </dgm:prSet>
      <dgm:spPr/>
      <dgm:t>
        <a:bodyPr/>
        <a:lstStyle/>
        <a:p>
          <a:endParaRPr lang="es-ES"/>
        </a:p>
      </dgm:t>
    </dgm:pt>
    <dgm:pt modelId="{49C441A3-989F-499E-973C-877399AC937A}" type="pres">
      <dgm:prSet presAssocID="{CCD1D1F2-417E-4E07-A53D-A622808B4653}" presName="sibTrans" presStyleLbl="sibTrans2D1" presStyleIdx="0" presStyleCnt="1"/>
      <dgm:spPr/>
      <dgm:t>
        <a:bodyPr/>
        <a:lstStyle/>
        <a:p>
          <a:endParaRPr lang="es-ES"/>
        </a:p>
      </dgm:t>
    </dgm:pt>
    <dgm:pt modelId="{08388C62-F6EC-4ED1-9164-F33BEAD362B4}" type="pres">
      <dgm:prSet presAssocID="{CCD1D1F2-417E-4E07-A53D-A622808B4653}" presName="connectorText" presStyleLbl="sibTrans2D1" presStyleIdx="0" presStyleCnt="1"/>
      <dgm:spPr/>
      <dgm:t>
        <a:bodyPr/>
        <a:lstStyle/>
        <a:p>
          <a:endParaRPr lang="es-ES"/>
        </a:p>
      </dgm:t>
    </dgm:pt>
    <dgm:pt modelId="{530E50C5-D1E6-4D02-8164-C89AD5993ACA}" type="pres">
      <dgm:prSet presAssocID="{B70022FC-A7DE-46DD-9026-6F1559067A9C}" presName="node" presStyleLbl="node1" presStyleIdx="1" presStyleCnt="2">
        <dgm:presLayoutVars>
          <dgm:bulletEnabled val="1"/>
        </dgm:presLayoutVars>
      </dgm:prSet>
      <dgm:spPr/>
      <dgm:t>
        <a:bodyPr/>
        <a:lstStyle/>
        <a:p>
          <a:endParaRPr lang="es-ES"/>
        </a:p>
      </dgm:t>
    </dgm:pt>
  </dgm:ptLst>
  <dgm:cxnLst>
    <dgm:cxn modelId="{82BBF04D-053D-4E95-8B97-941A03BD02CF}" srcId="{3CE2F5BD-4FC9-4520-910F-5CCCE68225D8}" destId="{B70022FC-A7DE-46DD-9026-6F1559067A9C}" srcOrd="1" destOrd="0" parTransId="{99EF0D42-7E91-4C4E-B17D-89FB725615C4}" sibTransId="{46882BB0-8E1A-48DE-BD78-B630D3125764}"/>
    <dgm:cxn modelId="{757100D1-08C9-4A58-BABF-213F88D8BB09}" type="presOf" srcId="{CCD1D1F2-417E-4E07-A53D-A622808B4653}" destId="{49C441A3-989F-499E-973C-877399AC937A}" srcOrd="0" destOrd="0" presId="urn:microsoft.com/office/officeart/2005/8/layout/process1"/>
    <dgm:cxn modelId="{5C771182-5F16-4A40-A1B0-CCC72E3ED3A5}" type="presOf" srcId="{B4897B78-885F-4FA4-961A-3E77F4940223}" destId="{27821DE9-7297-418D-A4D0-CBFC7E65F784}" srcOrd="0" destOrd="0" presId="urn:microsoft.com/office/officeart/2005/8/layout/process1"/>
    <dgm:cxn modelId="{BDC6F39F-FBE1-4977-8532-CE2AE2968F8E}" srcId="{3CE2F5BD-4FC9-4520-910F-5CCCE68225D8}" destId="{B4897B78-885F-4FA4-961A-3E77F4940223}" srcOrd="0" destOrd="0" parTransId="{A4853C4A-FE7A-4E3E-BE7E-D072E0DF1926}" sibTransId="{CCD1D1F2-417E-4E07-A53D-A622808B4653}"/>
    <dgm:cxn modelId="{80F55E61-F0AC-4F06-B2EE-31769D220DD3}" type="presOf" srcId="{3CE2F5BD-4FC9-4520-910F-5CCCE68225D8}" destId="{F797B9DB-A3E1-4060-A3AF-6A97D49E51C1}" srcOrd="0" destOrd="0" presId="urn:microsoft.com/office/officeart/2005/8/layout/process1"/>
    <dgm:cxn modelId="{F7179474-4D43-49F9-9B60-69B367E293F2}" type="presOf" srcId="{CCD1D1F2-417E-4E07-A53D-A622808B4653}" destId="{08388C62-F6EC-4ED1-9164-F33BEAD362B4}" srcOrd="1" destOrd="0" presId="urn:microsoft.com/office/officeart/2005/8/layout/process1"/>
    <dgm:cxn modelId="{E88243B3-6A1D-4E08-A88F-8AEE035173D5}" type="presOf" srcId="{B70022FC-A7DE-46DD-9026-6F1559067A9C}" destId="{530E50C5-D1E6-4D02-8164-C89AD5993ACA}" srcOrd="0" destOrd="0" presId="urn:microsoft.com/office/officeart/2005/8/layout/process1"/>
    <dgm:cxn modelId="{E9C73C6B-8976-4AFB-A363-E8FE06C885FE}" type="presParOf" srcId="{F797B9DB-A3E1-4060-A3AF-6A97D49E51C1}" destId="{27821DE9-7297-418D-A4D0-CBFC7E65F784}" srcOrd="0" destOrd="0" presId="urn:microsoft.com/office/officeart/2005/8/layout/process1"/>
    <dgm:cxn modelId="{7944AC1A-6A69-4833-B7C0-2C01FDBFB883}" type="presParOf" srcId="{F797B9DB-A3E1-4060-A3AF-6A97D49E51C1}" destId="{49C441A3-989F-499E-973C-877399AC937A}" srcOrd="1" destOrd="0" presId="urn:microsoft.com/office/officeart/2005/8/layout/process1"/>
    <dgm:cxn modelId="{2B5D4E21-B456-49E8-820D-46EFA01BBFA1}" type="presParOf" srcId="{49C441A3-989F-499E-973C-877399AC937A}" destId="{08388C62-F6EC-4ED1-9164-F33BEAD362B4}" srcOrd="0" destOrd="0" presId="urn:microsoft.com/office/officeart/2005/8/layout/process1"/>
    <dgm:cxn modelId="{95D84512-37CD-4D7E-AB91-1379520A2851}" type="presParOf" srcId="{F797B9DB-A3E1-4060-A3AF-6A97D49E51C1}" destId="{530E50C5-D1E6-4D02-8164-C89AD5993ACA}"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EA2BE-73D3-421F-92FF-E4FB0DDF34AB}">
      <dsp:nvSpPr>
        <dsp:cNvPr id="0" name=""/>
        <dsp:cNvSpPr/>
      </dsp:nvSpPr>
      <dsp:spPr>
        <a:xfrm>
          <a:off x="-1374987" y="-260582"/>
          <a:ext cx="2004782" cy="2004782"/>
        </a:xfrm>
        <a:prstGeom prst="blockArc">
          <a:avLst>
            <a:gd name="adj1" fmla="val 18900000"/>
            <a:gd name="adj2" fmla="val 2700000"/>
            <a:gd name="adj3" fmla="val 107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4BC643-DDCA-4D61-9249-E846FAC8CCED}">
      <dsp:nvSpPr>
        <dsp:cNvPr id="0" name=""/>
        <dsp:cNvSpPr/>
      </dsp:nvSpPr>
      <dsp:spPr>
        <a:xfrm>
          <a:off x="617584" y="340224"/>
          <a:ext cx="7752474" cy="730299"/>
        </a:xfrm>
        <a:prstGeom prst="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8811" tIns="60960" rIns="60960" bIns="60960" numCol="1" spcCol="1270" anchor="ctr" anchorCtr="0">
          <a:noAutofit/>
        </a:bodyPr>
        <a:lstStyle/>
        <a:p>
          <a:pPr lvl="0" algn="ctr" defTabSz="1066800">
            <a:lnSpc>
              <a:spcPct val="90000"/>
            </a:lnSpc>
            <a:spcBef>
              <a:spcPct val="0"/>
            </a:spcBef>
            <a:spcAft>
              <a:spcPct val="35000"/>
            </a:spcAft>
          </a:pPr>
          <a:r>
            <a:rPr lang="es-ES" sz="2400" kern="1200" dirty="0">
              <a:solidFill>
                <a:schemeClr val="tx1"/>
              </a:solidFill>
            </a:rPr>
            <a:t>Ecuador </a:t>
          </a:r>
          <a:r>
            <a:rPr lang="es-ES" sz="2400" kern="1200" dirty="0">
              <a:solidFill>
                <a:schemeClr val="tx1"/>
              </a:solidFill>
              <a:latin typeface="Calibri" panose="020F0502020204030204" pitchFamily="34" charset="0"/>
              <a:cs typeface="Calibri" panose="020F0502020204030204" pitchFamily="34" charset="0"/>
            </a:rPr>
            <a:t>→ 10057 Granjas Avícolas Registradas</a:t>
          </a:r>
          <a:endParaRPr lang="es-EC" sz="2400" kern="1200" dirty="0">
            <a:solidFill>
              <a:schemeClr val="tx1"/>
            </a:solidFill>
          </a:endParaRPr>
        </a:p>
      </dsp:txBody>
      <dsp:txXfrm>
        <a:off x="617584" y="340224"/>
        <a:ext cx="7752474" cy="730299"/>
      </dsp:txXfrm>
    </dsp:sp>
    <dsp:sp modelId="{D18A1319-0304-464B-9CDB-911E6D3FCADE}">
      <dsp:nvSpPr>
        <dsp:cNvPr id="0" name=""/>
        <dsp:cNvSpPr/>
      </dsp:nvSpPr>
      <dsp:spPr>
        <a:xfrm>
          <a:off x="-161147" y="-5794"/>
          <a:ext cx="1557464" cy="1495206"/>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6054A-82DF-47E5-B4F0-3F4B39AB1CFF}">
      <dsp:nvSpPr>
        <dsp:cNvPr id="0" name=""/>
        <dsp:cNvSpPr/>
      </dsp:nvSpPr>
      <dsp:spPr>
        <a:xfrm rot="5400000">
          <a:off x="210418" y="924810"/>
          <a:ext cx="1284394" cy="141172"/>
        </a:xfrm>
        <a:prstGeom prst="rect">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CE02948B-BF86-4707-B120-47764754EE9C}">
      <dsp:nvSpPr>
        <dsp:cNvPr id="0" name=""/>
        <dsp:cNvSpPr/>
      </dsp:nvSpPr>
      <dsp:spPr>
        <a:xfrm>
          <a:off x="431968" y="2939"/>
          <a:ext cx="1775827" cy="1171921"/>
        </a:xfrm>
        <a:prstGeom prst="roundRect">
          <a:avLst>
            <a:gd name="adj" fmla="val 10000"/>
          </a:avLst>
        </a:prstGeom>
        <a:gradFill rotWithShape="0">
          <a:gsLst>
            <a:gs pos="0">
              <a:srgbClr val="FFFFE1">
                <a:hueOff val="0"/>
                <a:satOff val="0"/>
                <a:lumOff val="0"/>
                <a:alphaOff val="0"/>
                <a:tint val="50000"/>
                <a:satMod val="300000"/>
              </a:srgbClr>
            </a:gs>
            <a:gs pos="35000">
              <a:srgbClr val="FFFFE1">
                <a:hueOff val="0"/>
                <a:satOff val="0"/>
                <a:lumOff val="0"/>
                <a:alphaOff val="0"/>
                <a:tint val="37000"/>
                <a:satMod val="300000"/>
              </a:srgbClr>
            </a:gs>
            <a:gs pos="100000">
              <a:srgbClr val="FFFFE1">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EC" sz="1600" kern="1200" dirty="0">
              <a:solidFill>
                <a:srgbClr val="000000">
                  <a:hueOff val="0"/>
                  <a:satOff val="0"/>
                  <a:lumOff val="0"/>
                  <a:alphaOff val="0"/>
                </a:srgbClr>
              </a:solidFill>
              <a:latin typeface="Arial"/>
              <a:ea typeface="+mn-ea"/>
              <a:cs typeface="+mn-cs"/>
            </a:rPr>
            <a:t>Actividades de manejo → preparación y acondicionamiento de las aves.</a:t>
          </a:r>
        </a:p>
      </dsp:txBody>
      <dsp:txXfrm>
        <a:off x="466292" y="37263"/>
        <a:ext cx="1707179" cy="1103273"/>
      </dsp:txXfrm>
    </dsp:sp>
    <dsp:sp modelId="{FF4BAF1C-D67F-4080-9F8D-BA9A0332569C}">
      <dsp:nvSpPr>
        <dsp:cNvPr id="0" name=""/>
        <dsp:cNvSpPr/>
      </dsp:nvSpPr>
      <dsp:spPr>
        <a:xfrm rot="5400000">
          <a:off x="267705" y="2158536"/>
          <a:ext cx="1169821" cy="141172"/>
        </a:xfrm>
        <a:prstGeom prst="rect">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C9DBD07C-DD51-419B-8930-B68C5F44B204}">
      <dsp:nvSpPr>
        <dsp:cNvPr id="0" name=""/>
        <dsp:cNvSpPr/>
      </dsp:nvSpPr>
      <dsp:spPr>
        <a:xfrm>
          <a:off x="359610" y="1410149"/>
          <a:ext cx="1920545" cy="941151"/>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kern="1200" dirty="0"/>
            <a:t>Suministro de 4gr. de calcio diariamente (durante todo el proceso de muda.</a:t>
          </a:r>
        </a:p>
      </dsp:txBody>
      <dsp:txXfrm>
        <a:off x="387175" y="1437714"/>
        <a:ext cx="1865415" cy="886021"/>
      </dsp:txXfrm>
    </dsp:sp>
    <dsp:sp modelId="{A41FCEEF-BE0D-4AB9-B82C-C468DBE2A1B0}">
      <dsp:nvSpPr>
        <dsp:cNvPr id="0" name=""/>
        <dsp:cNvSpPr/>
      </dsp:nvSpPr>
      <dsp:spPr>
        <a:xfrm rot="5400000">
          <a:off x="199968" y="3402713"/>
          <a:ext cx="1305295" cy="141172"/>
        </a:xfrm>
        <a:prstGeom prst="rect">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0DD2EA28-58E4-4A6E-86DE-096A11285FAA}">
      <dsp:nvSpPr>
        <dsp:cNvPr id="0" name=""/>
        <dsp:cNvSpPr/>
      </dsp:nvSpPr>
      <dsp:spPr>
        <a:xfrm>
          <a:off x="287604" y="2586588"/>
          <a:ext cx="2064556" cy="941151"/>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a:t>Prueba de serología </a:t>
          </a:r>
          <a:r>
            <a:rPr lang="es-EC" sz="1600" kern="1200" dirty="0">
              <a:latin typeface="Calibri" panose="020F0502020204030204" pitchFamily="34" charset="0"/>
              <a:cs typeface="Calibri" panose="020F0502020204030204" pitchFamily="34" charset="0"/>
            </a:rPr>
            <a:t>→ </a:t>
          </a:r>
          <a:r>
            <a:rPr lang="es-EC" sz="1600" kern="1200" dirty="0" err="1"/>
            <a:t>Mycoplasma</a:t>
          </a:r>
          <a:r>
            <a:rPr lang="es-EC" sz="1600" kern="1200" dirty="0"/>
            <a:t> </a:t>
          </a:r>
          <a:r>
            <a:rPr lang="es-EC" sz="1600" kern="1200" dirty="0" err="1"/>
            <a:t>gallisepticum</a:t>
          </a:r>
          <a:r>
            <a:rPr lang="es-EC" sz="1600" kern="1200" dirty="0"/>
            <a:t>.</a:t>
          </a:r>
        </a:p>
      </dsp:txBody>
      <dsp:txXfrm>
        <a:off x="315169" y="2614153"/>
        <a:ext cx="2009426" cy="886021"/>
      </dsp:txXfrm>
    </dsp:sp>
    <dsp:sp modelId="{0FCAE528-B263-463D-A71C-79BDB11608B6}">
      <dsp:nvSpPr>
        <dsp:cNvPr id="0" name=""/>
        <dsp:cNvSpPr/>
      </dsp:nvSpPr>
      <dsp:spPr>
        <a:xfrm rot="49282">
          <a:off x="857708" y="4078919"/>
          <a:ext cx="2691303" cy="141172"/>
        </a:xfrm>
        <a:prstGeom prst="rect">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04094B0-780F-4CDE-A507-EA544329D385}">
      <dsp:nvSpPr>
        <dsp:cNvPr id="0" name=""/>
        <dsp:cNvSpPr/>
      </dsp:nvSpPr>
      <dsp:spPr>
        <a:xfrm>
          <a:off x="80095" y="3763027"/>
          <a:ext cx="2479573" cy="1214019"/>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kern="1200" dirty="0"/>
            <a:t>Vacunaciones contra BI (Bronquitis infecciosa) y NC (Newcastle) </a:t>
          </a:r>
          <a:r>
            <a:rPr lang="es-EC" sz="1400" kern="1200" dirty="0">
              <a:latin typeface="Calibri" panose="020F0502020204030204" pitchFamily="34" charset="0"/>
              <a:cs typeface="Calibri" panose="020F0502020204030204" pitchFamily="34" charset="0"/>
            </a:rPr>
            <a:t>→</a:t>
          </a:r>
          <a:r>
            <a:rPr lang="es-EC" sz="1400" kern="1200" dirty="0"/>
            <a:t> agua.</a:t>
          </a:r>
        </a:p>
        <a:p>
          <a:pPr lvl="0" algn="just" defTabSz="622300">
            <a:lnSpc>
              <a:spcPct val="90000"/>
            </a:lnSpc>
            <a:spcBef>
              <a:spcPct val="0"/>
            </a:spcBef>
            <a:spcAft>
              <a:spcPct val="35000"/>
            </a:spcAft>
          </a:pPr>
          <a:r>
            <a:rPr lang="es-EC" sz="1400" kern="1200" dirty="0"/>
            <a:t> Vacuna contra la Coriza Infecciosa vía intramuscular.</a:t>
          </a:r>
        </a:p>
      </dsp:txBody>
      <dsp:txXfrm>
        <a:off x="115652" y="3798584"/>
        <a:ext cx="2408459" cy="1142905"/>
      </dsp:txXfrm>
    </dsp:sp>
    <dsp:sp modelId="{525702F3-A87F-46F6-B85E-A533EA74EC5E}">
      <dsp:nvSpPr>
        <dsp:cNvPr id="0" name=""/>
        <dsp:cNvSpPr/>
      </dsp:nvSpPr>
      <dsp:spPr>
        <a:xfrm rot="16200000">
          <a:off x="2917350" y="3466687"/>
          <a:ext cx="1263045" cy="141172"/>
        </a:xfrm>
        <a:prstGeom prst="rect">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468F5C2C-120D-468C-A337-86CA40F8DEDB}">
      <dsp:nvSpPr>
        <dsp:cNvPr id="0" name=""/>
        <dsp:cNvSpPr/>
      </dsp:nvSpPr>
      <dsp:spPr>
        <a:xfrm>
          <a:off x="3149308" y="3848126"/>
          <a:ext cx="1733663" cy="1128920"/>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a:t>Días: 13 y 14 </a:t>
          </a:r>
          <a:r>
            <a:rPr lang="es-EC" sz="1800" kern="1200" dirty="0">
              <a:latin typeface="Calibri" panose="020F0502020204030204" pitchFamily="34" charset="0"/>
              <a:cs typeface="Calibri" panose="020F0502020204030204" pitchFamily="34" charset="0"/>
            </a:rPr>
            <a:t>→</a:t>
          </a:r>
          <a:r>
            <a:rPr lang="es-EC" sz="1800" kern="1200" dirty="0"/>
            <a:t> alimento se redujo al 25%. </a:t>
          </a:r>
        </a:p>
      </dsp:txBody>
      <dsp:txXfrm>
        <a:off x="3182373" y="3881191"/>
        <a:ext cx="1667533" cy="1062790"/>
      </dsp:txXfrm>
    </dsp:sp>
    <dsp:sp modelId="{D95B99B4-361B-43B1-956C-EED0C298A93D}">
      <dsp:nvSpPr>
        <dsp:cNvPr id="0" name=""/>
        <dsp:cNvSpPr/>
      </dsp:nvSpPr>
      <dsp:spPr>
        <a:xfrm rot="16200000">
          <a:off x="2963963" y="2243635"/>
          <a:ext cx="1169821" cy="141172"/>
        </a:xfrm>
        <a:prstGeom prst="rect">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1903F94-F50B-403C-8175-6715DDF5C9BE}">
      <dsp:nvSpPr>
        <dsp:cNvPr id="0" name=""/>
        <dsp:cNvSpPr/>
      </dsp:nvSpPr>
      <dsp:spPr>
        <a:xfrm>
          <a:off x="3149308" y="2671687"/>
          <a:ext cx="1733663" cy="941151"/>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a:t>Día 15 </a:t>
          </a:r>
          <a:r>
            <a:rPr lang="es-EC" sz="1600" kern="1200" dirty="0">
              <a:latin typeface="Calibri" panose="020F0502020204030204" pitchFamily="34" charset="0"/>
              <a:cs typeface="Calibri" panose="020F0502020204030204" pitchFamily="34" charset="0"/>
            </a:rPr>
            <a:t>→</a:t>
          </a:r>
          <a:r>
            <a:rPr lang="es-EC" sz="1600" kern="1200" dirty="0"/>
            <a:t> restricción total de alimento </a:t>
          </a:r>
          <a:r>
            <a:rPr lang="es-EC" sz="1600" kern="1200" dirty="0">
              <a:latin typeface="Calibri" panose="020F0502020204030204" pitchFamily="34" charset="0"/>
              <a:cs typeface="Calibri" panose="020F0502020204030204" pitchFamily="34" charset="0"/>
            </a:rPr>
            <a:t>→ </a:t>
          </a:r>
          <a:r>
            <a:rPr lang="es-EC" sz="1600" kern="1200" dirty="0"/>
            <a:t>por 7 días. </a:t>
          </a:r>
        </a:p>
      </dsp:txBody>
      <dsp:txXfrm>
        <a:off x="3176873" y="2699252"/>
        <a:ext cx="1678533" cy="886021"/>
      </dsp:txXfrm>
    </dsp:sp>
    <dsp:sp modelId="{9FD17694-BDB2-4995-BC49-5BB8B7412CCD}">
      <dsp:nvSpPr>
        <dsp:cNvPr id="0" name=""/>
        <dsp:cNvSpPr/>
      </dsp:nvSpPr>
      <dsp:spPr>
        <a:xfrm rot="16200000">
          <a:off x="2963963" y="1067196"/>
          <a:ext cx="1169821" cy="141172"/>
        </a:xfrm>
        <a:prstGeom prst="rect">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DDFD8371-11E8-46E1-9DED-D96C11BCD9C5}">
      <dsp:nvSpPr>
        <dsp:cNvPr id="0" name=""/>
        <dsp:cNvSpPr/>
      </dsp:nvSpPr>
      <dsp:spPr>
        <a:xfrm>
          <a:off x="3077302" y="1495248"/>
          <a:ext cx="1877675" cy="941151"/>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kern="1200" dirty="0"/>
            <a:t>Día 23 </a:t>
          </a:r>
          <a:r>
            <a:rPr lang="es-EC" sz="1400" kern="1200" dirty="0">
              <a:latin typeface="Calibri" panose="020F0502020204030204" pitchFamily="34" charset="0"/>
              <a:cs typeface="Calibri" panose="020F0502020204030204" pitchFamily="34" charset="0"/>
            </a:rPr>
            <a:t>→ </a:t>
          </a:r>
          <a:r>
            <a:rPr lang="es-EC" sz="1400" kern="1200" dirty="0"/>
            <a:t>reinició la alimentación </a:t>
          </a:r>
          <a:r>
            <a:rPr lang="es-EC" sz="1400" kern="1200" dirty="0">
              <a:latin typeface="Calibri" panose="020F0502020204030204" pitchFamily="34" charset="0"/>
              <a:cs typeface="Calibri" panose="020F0502020204030204" pitchFamily="34" charset="0"/>
            </a:rPr>
            <a:t>→</a:t>
          </a:r>
          <a:r>
            <a:rPr lang="es-EC" sz="1400" kern="1200" dirty="0"/>
            <a:t> base de maíz molido al 50% (7 días).</a:t>
          </a:r>
        </a:p>
      </dsp:txBody>
      <dsp:txXfrm>
        <a:off x="3104867" y="1522813"/>
        <a:ext cx="1822545" cy="886021"/>
      </dsp:txXfrm>
    </dsp:sp>
    <dsp:sp modelId="{0372A9B8-7E7B-41EF-8019-CD613174DDB5}">
      <dsp:nvSpPr>
        <dsp:cNvPr id="0" name=""/>
        <dsp:cNvSpPr/>
      </dsp:nvSpPr>
      <dsp:spPr>
        <a:xfrm rot="72637">
          <a:off x="3552203" y="510015"/>
          <a:ext cx="2938265" cy="141172"/>
        </a:xfrm>
        <a:prstGeom prst="rect">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F6AB22B-BF38-46B4-B12D-46A9F3331336}">
      <dsp:nvSpPr>
        <dsp:cNvPr id="0" name=""/>
        <dsp:cNvSpPr/>
      </dsp:nvSpPr>
      <dsp:spPr>
        <a:xfrm>
          <a:off x="3149308" y="318808"/>
          <a:ext cx="1733663" cy="941151"/>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a:t>Día 30 </a:t>
          </a:r>
          <a:r>
            <a:rPr lang="es-EC" sz="1800" kern="1200" dirty="0">
              <a:latin typeface="Calibri" panose="020F0502020204030204" pitchFamily="34" charset="0"/>
              <a:cs typeface="Calibri" panose="020F0502020204030204" pitchFamily="34" charset="0"/>
            </a:rPr>
            <a:t>→</a:t>
          </a:r>
          <a:r>
            <a:rPr lang="es-EC" sz="1800" kern="1200" dirty="0"/>
            <a:t> misma dieta completa. </a:t>
          </a:r>
        </a:p>
      </dsp:txBody>
      <dsp:txXfrm>
        <a:off x="3176873" y="346373"/>
        <a:ext cx="1678533" cy="886021"/>
      </dsp:txXfrm>
    </dsp:sp>
    <dsp:sp modelId="{BAE6B67E-E1EF-4120-B12F-6712840B4F0E}">
      <dsp:nvSpPr>
        <dsp:cNvPr id="0" name=""/>
        <dsp:cNvSpPr/>
      </dsp:nvSpPr>
      <dsp:spPr>
        <a:xfrm rot="5400000">
          <a:off x="5790238" y="1249772"/>
          <a:ext cx="1409944" cy="141172"/>
        </a:xfrm>
        <a:prstGeom prst="rect">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E77B3CB5-4F68-4F5A-8959-A9B1642190B1}">
      <dsp:nvSpPr>
        <dsp:cNvPr id="0" name=""/>
        <dsp:cNvSpPr/>
      </dsp:nvSpPr>
      <dsp:spPr>
        <a:xfrm>
          <a:off x="5760643" y="318808"/>
          <a:ext cx="2403669" cy="106530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a:t>Día 37 </a:t>
          </a:r>
          <a:r>
            <a:rPr lang="es-EC" sz="1600" kern="1200" dirty="0">
              <a:latin typeface="Calibri" panose="020F0502020204030204" pitchFamily="34" charset="0"/>
              <a:cs typeface="Calibri" panose="020F0502020204030204" pitchFamily="34" charset="0"/>
            </a:rPr>
            <a:t>→ </a:t>
          </a:r>
          <a:r>
            <a:rPr lang="es-EC" sz="1600" kern="1200" dirty="0"/>
            <a:t>suministró alimento de </a:t>
          </a:r>
          <a:r>
            <a:rPr lang="es-EC" sz="1600" kern="1200" dirty="0" err="1"/>
            <a:t>pre-postura</a:t>
          </a:r>
          <a:r>
            <a:rPr lang="es-EC" sz="1600" kern="1200" dirty="0"/>
            <a:t> para estimular el reinicio de la producción.</a:t>
          </a:r>
        </a:p>
      </dsp:txBody>
      <dsp:txXfrm>
        <a:off x="5791845" y="350010"/>
        <a:ext cx="2341265" cy="1002904"/>
      </dsp:txXfrm>
    </dsp:sp>
    <dsp:sp modelId="{219A054D-BDE9-468F-9CB8-68300C753F85}">
      <dsp:nvSpPr>
        <dsp:cNvPr id="0" name=""/>
        <dsp:cNvSpPr/>
      </dsp:nvSpPr>
      <dsp:spPr>
        <a:xfrm>
          <a:off x="5472611" y="1619404"/>
          <a:ext cx="2979732" cy="1300643"/>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a:t>Finalizando el proceso de muda el día 44 </a:t>
          </a:r>
          <a:r>
            <a:rPr lang="es-EC" sz="1600" kern="1200" dirty="0">
              <a:latin typeface="Calibri" panose="020F0502020204030204" pitchFamily="34" charset="0"/>
              <a:cs typeface="Calibri" panose="020F0502020204030204" pitchFamily="34" charset="0"/>
            </a:rPr>
            <a:t>→ </a:t>
          </a:r>
          <a:r>
            <a:rPr lang="es-EC" sz="1600" kern="1200" dirty="0"/>
            <a:t>ración completa (120 gramos/ave/día) del alimento. </a:t>
          </a:r>
        </a:p>
      </dsp:txBody>
      <dsp:txXfrm>
        <a:off x="5510706" y="1657499"/>
        <a:ext cx="2903542" cy="122445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8FA96-855B-4565-A530-6CE153D71DE1}">
      <dsp:nvSpPr>
        <dsp:cNvPr id="0" name=""/>
        <dsp:cNvSpPr/>
      </dsp:nvSpPr>
      <dsp:spPr>
        <a:xfrm>
          <a:off x="0" y="49935"/>
          <a:ext cx="2952330" cy="112397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a:t>Día 45 </a:t>
          </a:r>
        </a:p>
        <a:p>
          <a:pPr lvl="0" algn="just" defTabSz="622300">
            <a:lnSpc>
              <a:spcPct val="90000"/>
            </a:lnSpc>
            <a:spcBef>
              <a:spcPct val="0"/>
            </a:spcBef>
            <a:spcAft>
              <a:spcPct val="35000"/>
            </a:spcAft>
          </a:pPr>
          <a:r>
            <a:rPr lang="es-EC" sz="1400" kern="1200" dirty="0"/>
            <a:t>Completado el proceso de muda y comienza el estímulo nutricional. Y un período de adaptación de 3 semanas antes del período experimental.</a:t>
          </a:r>
        </a:p>
      </dsp:txBody>
      <dsp:txXfrm>
        <a:off x="32920" y="82855"/>
        <a:ext cx="2886490" cy="1058132"/>
      </dsp:txXfrm>
    </dsp:sp>
    <dsp:sp modelId="{A555C802-E3A1-41E1-97F0-0D2C8C8B2A61}">
      <dsp:nvSpPr>
        <dsp:cNvPr id="0" name=""/>
        <dsp:cNvSpPr/>
      </dsp:nvSpPr>
      <dsp:spPr>
        <a:xfrm rot="1211092">
          <a:off x="2982259" y="1088745"/>
          <a:ext cx="238051" cy="241235"/>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just" defTabSz="488950">
            <a:lnSpc>
              <a:spcPct val="90000"/>
            </a:lnSpc>
            <a:spcBef>
              <a:spcPct val="0"/>
            </a:spcBef>
            <a:spcAft>
              <a:spcPct val="35000"/>
            </a:spcAft>
          </a:pPr>
          <a:endParaRPr lang="es-EC" sz="1100" kern="1200"/>
        </a:p>
      </dsp:txBody>
      <dsp:txXfrm>
        <a:off x="2984452" y="1124671"/>
        <a:ext cx="166636" cy="144741"/>
      </dsp:txXfrm>
    </dsp:sp>
    <dsp:sp modelId="{F403FAF2-31B7-4AAD-8589-033D839F5625}">
      <dsp:nvSpPr>
        <dsp:cNvPr id="0" name=""/>
        <dsp:cNvSpPr/>
      </dsp:nvSpPr>
      <dsp:spPr>
        <a:xfrm>
          <a:off x="2664289" y="1264122"/>
          <a:ext cx="2630104" cy="53607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buFont typeface="Arial" panose="020B0604020202020204" pitchFamily="34" charset="0"/>
            <a:buChar char="•"/>
          </a:pPr>
          <a:r>
            <a:rPr lang="es-EC" sz="1200" kern="1200" dirty="0"/>
            <a:t>Dietas </a:t>
          </a:r>
          <a:r>
            <a:rPr lang="es-EC" sz="1200" kern="1200" dirty="0">
              <a:latin typeface="Calibri" panose="020F0502020204030204" pitchFamily="34" charset="0"/>
              <a:cs typeface="Calibri" panose="020F0502020204030204" pitchFamily="34" charset="0"/>
            </a:rPr>
            <a:t>→ </a:t>
          </a:r>
          <a:r>
            <a:rPr lang="es-EC" sz="1200" kern="1200" dirty="0" err="1"/>
            <a:t>iso</a:t>
          </a:r>
          <a:r>
            <a:rPr lang="es-EC" sz="1200" kern="1200" dirty="0"/>
            <a:t>-calóricas, </a:t>
          </a:r>
          <a:r>
            <a:rPr lang="es-EC" sz="1200" kern="1200" dirty="0" err="1"/>
            <a:t>iso</a:t>
          </a:r>
          <a:r>
            <a:rPr lang="es-EC" sz="1200" kern="1200" dirty="0"/>
            <a:t>-proteicas e </a:t>
          </a:r>
          <a:r>
            <a:rPr lang="es-EC" sz="1200" kern="1200" dirty="0" err="1"/>
            <a:t>iso</a:t>
          </a:r>
          <a:r>
            <a:rPr lang="es-EC" sz="1200" kern="1200" dirty="0"/>
            <a:t>-fosfóricas </a:t>
          </a:r>
          <a:r>
            <a:rPr lang="es-EC" sz="1200" kern="1200" dirty="0">
              <a:latin typeface="Calibri" panose="020F0502020204030204" pitchFamily="34" charset="0"/>
              <a:cs typeface="Calibri" panose="020F0502020204030204" pitchFamily="34" charset="0"/>
            </a:rPr>
            <a:t>→ </a:t>
          </a:r>
          <a:r>
            <a:rPr lang="es-EC" sz="1200" kern="1200" dirty="0"/>
            <a:t>no altero los resultados productivos.</a:t>
          </a:r>
        </a:p>
      </dsp:txBody>
      <dsp:txXfrm>
        <a:off x="2679990" y="1279823"/>
        <a:ext cx="2598702" cy="504675"/>
      </dsp:txXfrm>
    </dsp:sp>
    <dsp:sp modelId="{D93DF20E-9EA2-4EA3-8717-015C0CBBCBC3}">
      <dsp:nvSpPr>
        <dsp:cNvPr id="0" name=""/>
        <dsp:cNvSpPr/>
      </dsp:nvSpPr>
      <dsp:spPr>
        <a:xfrm rot="9787057">
          <a:off x="2310567" y="1813239"/>
          <a:ext cx="690354" cy="241235"/>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just" defTabSz="488950">
            <a:lnSpc>
              <a:spcPct val="90000"/>
            </a:lnSpc>
            <a:spcBef>
              <a:spcPct val="0"/>
            </a:spcBef>
            <a:spcAft>
              <a:spcPct val="35000"/>
            </a:spcAft>
          </a:pPr>
          <a:endParaRPr lang="es-EC" sz="1100" kern="1200"/>
        </a:p>
      </dsp:txBody>
      <dsp:txXfrm rot="10800000">
        <a:off x="2381378" y="1850978"/>
        <a:ext cx="617984" cy="144741"/>
      </dsp:txXfrm>
    </dsp:sp>
    <dsp:sp modelId="{33913D95-A485-4504-A559-616A3FFBF610}">
      <dsp:nvSpPr>
        <dsp:cNvPr id="0" name=""/>
        <dsp:cNvSpPr/>
      </dsp:nvSpPr>
      <dsp:spPr>
        <a:xfrm>
          <a:off x="86312" y="2067513"/>
          <a:ext cx="2491668" cy="53607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buFont typeface="Arial" panose="020B0604020202020204" pitchFamily="34" charset="0"/>
            <a:buChar char="•"/>
          </a:pPr>
          <a:r>
            <a:rPr lang="es-EC" sz="1200" kern="1200" dirty="0"/>
            <a:t>Alimento fabricó dos veces durante el período experimental </a:t>
          </a:r>
          <a:r>
            <a:rPr lang="es-EC" sz="1200" kern="1200" dirty="0">
              <a:latin typeface="Calibri" panose="020F0502020204030204" pitchFamily="34" charset="0"/>
              <a:cs typeface="Calibri" panose="020F0502020204030204" pitchFamily="34" charset="0"/>
            </a:rPr>
            <a:t>→ </a:t>
          </a:r>
          <a:r>
            <a:rPr lang="es-EC" sz="1200" kern="1200" dirty="0"/>
            <a:t>mantener alimento fresco </a:t>
          </a:r>
        </a:p>
      </dsp:txBody>
      <dsp:txXfrm>
        <a:off x="102013" y="2083214"/>
        <a:ext cx="2460266" cy="504675"/>
      </dsp:txXfrm>
    </dsp:sp>
    <dsp:sp modelId="{D78B9FF8-D732-4C16-A786-2E2D5B0F0399}">
      <dsp:nvSpPr>
        <dsp:cNvPr id="0" name=""/>
        <dsp:cNvSpPr/>
      </dsp:nvSpPr>
      <dsp:spPr>
        <a:xfrm rot="1331623">
          <a:off x="2063298" y="2642166"/>
          <a:ext cx="632157" cy="241235"/>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just" defTabSz="488950">
            <a:lnSpc>
              <a:spcPct val="90000"/>
            </a:lnSpc>
            <a:spcBef>
              <a:spcPct val="0"/>
            </a:spcBef>
            <a:spcAft>
              <a:spcPct val="35000"/>
            </a:spcAft>
          </a:pPr>
          <a:endParaRPr lang="es-EC" sz="1100" kern="1200"/>
        </a:p>
      </dsp:txBody>
      <dsp:txXfrm>
        <a:off x="2065979" y="2676745"/>
        <a:ext cx="559787" cy="144741"/>
      </dsp:txXfrm>
    </dsp:sp>
    <dsp:sp modelId="{27C5E39B-C29D-4A8E-99B7-0D41CC627FC5}">
      <dsp:nvSpPr>
        <dsp:cNvPr id="0" name=""/>
        <dsp:cNvSpPr/>
      </dsp:nvSpPr>
      <dsp:spPr>
        <a:xfrm>
          <a:off x="2420399" y="2921978"/>
          <a:ext cx="3196224" cy="101903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 sz="1400" kern="1200" dirty="0"/>
            <a:t>Enviaron muestras de 100 g de maíz, harina de soya, afrecho de arroz, harina de palmiste </a:t>
          </a:r>
          <a:r>
            <a:rPr lang="es-ES" sz="1400" kern="1200" dirty="0">
              <a:latin typeface="Calibri" panose="020F0502020204030204" pitchFamily="34" charset="0"/>
              <a:cs typeface="Calibri" panose="020F0502020204030204" pitchFamily="34" charset="0"/>
            </a:rPr>
            <a:t>→</a:t>
          </a:r>
          <a:r>
            <a:rPr lang="es-ES" sz="1400" kern="1200" dirty="0"/>
            <a:t> análisis de aminoácidos </a:t>
          </a:r>
          <a:r>
            <a:rPr lang="es-ES" sz="1400" kern="1200" dirty="0">
              <a:latin typeface="Calibri" panose="020F0502020204030204" pitchFamily="34" charset="0"/>
              <a:cs typeface="Calibri" panose="020F0502020204030204" pitchFamily="34" charset="0"/>
            </a:rPr>
            <a:t>→ </a:t>
          </a:r>
          <a:r>
            <a:rPr lang="es-ES" sz="1400" kern="1200" dirty="0"/>
            <a:t>AMINONIR </a:t>
          </a:r>
          <a:r>
            <a:rPr lang="es-ES" sz="1400" kern="1200" dirty="0" err="1"/>
            <a:t>Advanced</a:t>
          </a:r>
          <a:r>
            <a:rPr lang="es-ES" sz="1400" kern="1200" dirty="0"/>
            <a:t> de </a:t>
          </a:r>
          <a:r>
            <a:rPr lang="es-ES" sz="1400" kern="1200" dirty="0" err="1"/>
            <a:t>Evonik</a:t>
          </a:r>
          <a:r>
            <a:rPr lang="es-ES" sz="1400" kern="1200" dirty="0"/>
            <a:t> </a:t>
          </a:r>
          <a:r>
            <a:rPr lang="es-ES" sz="1400" kern="1200" dirty="0" err="1"/>
            <a:t>Nutrition</a:t>
          </a:r>
          <a:r>
            <a:rPr lang="es-ES" sz="1400" kern="1200" dirty="0"/>
            <a:t> &amp; </a:t>
          </a:r>
          <a:r>
            <a:rPr lang="es-ES" sz="1400" kern="1200" dirty="0" err="1"/>
            <a:t>Care</a:t>
          </a:r>
          <a:r>
            <a:rPr lang="es-ES" sz="1400" kern="1200" dirty="0"/>
            <a:t>. </a:t>
          </a:r>
          <a:endParaRPr lang="es-EC" sz="1400" kern="1200" dirty="0"/>
        </a:p>
      </dsp:txBody>
      <dsp:txXfrm>
        <a:off x="2450245" y="2951824"/>
        <a:ext cx="3136532" cy="959338"/>
      </dsp:txXfrm>
    </dsp:sp>
    <dsp:sp modelId="{AF7C8B44-0A1F-492B-B55A-69041BAB6E69}">
      <dsp:nvSpPr>
        <dsp:cNvPr id="0" name=""/>
        <dsp:cNvSpPr/>
      </dsp:nvSpPr>
      <dsp:spPr>
        <a:xfrm rot="8898271">
          <a:off x="2657782" y="3996179"/>
          <a:ext cx="501865" cy="241235"/>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rot="10800000">
        <a:off x="2724755" y="4025414"/>
        <a:ext cx="429495" cy="144741"/>
      </dsp:txXfrm>
    </dsp:sp>
    <dsp:sp modelId="{472B0843-B708-4B20-8B90-794D0EE7589E}">
      <dsp:nvSpPr>
        <dsp:cNvPr id="0" name=""/>
        <dsp:cNvSpPr/>
      </dsp:nvSpPr>
      <dsp:spPr>
        <a:xfrm>
          <a:off x="0" y="4292584"/>
          <a:ext cx="3775059" cy="90959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 sz="1400" kern="1200" dirty="0"/>
            <a:t>Después de la fabricación de alimento, se tomaron muestras de 200 g de las dietas experimentales para análisis de aminoácidos, AGA y determinación de proximales. </a:t>
          </a:r>
          <a:endParaRPr lang="es-EC" sz="1400" kern="1200" dirty="0"/>
        </a:p>
      </dsp:txBody>
      <dsp:txXfrm>
        <a:off x="26641" y="4319225"/>
        <a:ext cx="3721777" cy="85631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5C1D1-7AEB-49E2-8BFA-D6EAE58C7CBC}">
      <dsp:nvSpPr>
        <dsp:cNvPr id="0" name=""/>
        <dsp:cNvSpPr/>
      </dsp:nvSpPr>
      <dsp:spPr>
        <a:xfrm rot="5129796">
          <a:off x="279853" y="1689158"/>
          <a:ext cx="2077164" cy="56974"/>
        </a:xfrm>
        <a:prstGeom prst="rect">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91922E80-4E3F-47A1-88BA-43E561CD8580}">
      <dsp:nvSpPr>
        <dsp:cNvPr id="0" name=""/>
        <dsp:cNvSpPr/>
      </dsp:nvSpPr>
      <dsp:spPr>
        <a:xfrm>
          <a:off x="122851" y="237267"/>
          <a:ext cx="2586784" cy="1082099"/>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t>Analizador de huevos DET NABBEL 6000 </a:t>
          </a:r>
          <a:r>
            <a:rPr lang="es-EC" sz="1600" kern="1200" dirty="0">
              <a:latin typeface="Calibri" panose="020F0502020204030204" pitchFamily="34" charset="0"/>
              <a:cs typeface="Calibri" panose="020F0502020204030204" pitchFamily="34" charset="0"/>
            </a:rPr>
            <a:t>→ Evaluación de la calidad del huevo</a:t>
          </a:r>
          <a:endParaRPr lang="es-EC" sz="1600" kern="1200" dirty="0"/>
        </a:p>
      </dsp:txBody>
      <dsp:txXfrm>
        <a:off x="154545" y="268961"/>
        <a:ext cx="2523396" cy="1018711"/>
      </dsp:txXfrm>
    </dsp:sp>
    <dsp:sp modelId="{A15E286C-5AA3-4DEE-BE48-6FDBAFE682B8}">
      <dsp:nvSpPr>
        <dsp:cNvPr id="0" name=""/>
        <dsp:cNvSpPr/>
      </dsp:nvSpPr>
      <dsp:spPr>
        <a:xfrm rot="5567370">
          <a:off x="416224" y="3671445"/>
          <a:ext cx="1888760" cy="56974"/>
        </a:xfrm>
        <a:prstGeom prst="rect">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A2DA34E2-2BDF-4CE9-96E7-34851E4AAD5B}">
      <dsp:nvSpPr>
        <dsp:cNvPr id="0" name=""/>
        <dsp:cNvSpPr/>
      </dsp:nvSpPr>
      <dsp:spPr>
        <a:xfrm>
          <a:off x="591274" y="2515271"/>
          <a:ext cx="2006260" cy="667594"/>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a:t>Antes y Después del proceso de muda </a:t>
          </a:r>
          <a:endParaRPr lang="es-EC" sz="1600" kern="1200" dirty="0"/>
        </a:p>
      </dsp:txBody>
      <dsp:txXfrm>
        <a:off x="610827" y="2534824"/>
        <a:ext cx="1967154" cy="628488"/>
      </dsp:txXfrm>
    </dsp:sp>
    <dsp:sp modelId="{DAEA9F12-C9C6-44D3-9285-F97506A7163C}">
      <dsp:nvSpPr>
        <dsp:cNvPr id="0" name=""/>
        <dsp:cNvSpPr/>
      </dsp:nvSpPr>
      <dsp:spPr>
        <a:xfrm>
          <a:off x="159227" y="4467318"/>
          <a:ext cx="2686516" cy="549857"/>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a:t>15 huevos / tratamiento</a:t>
          </a:r>
        </a:p>
      </dsp:txBody>
      <dsp:txXfrm>
        <a:off x="175332" y="4483423"/>
        <a:ext cx="2654306" cy="51764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5FE1C-BE2F-496C-824E-A740E3FC3D83}">
      <dsp:nvSpPr>
        <dsp:cNvPr id="0" name=""/>
        <dsp:cNvSpPr/>
      </dsp:nvSpPr>
      <dsp:spPr>
        <a:xfrm>
          <a:off x="2497735" y="682054"/>
          <a:ext cx="3660943" cy="966872"/>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just" defTabSz="711200">
            <a:lnSpc>
              <a:spcPct val="90000"/>
            </a:lnSpc>
            <a:spcBef>
              <a:spcPct val="0"/>
            </a:spcBef>
            <a:spcAft>
              <a:spcPct val="35000"/>
            </a:spcAft>
          </a:pPr>
          <a:r>
            <a:rPr lang="es-EC" sz="1600" kern="1200" dirty="0">
              <a:latin typeface="+mn-lt"/>
            </a:rPr>
            <a:t>Kit de cuantificación de Creatina (</a:t>
          </a:r>
          <a:r>
            <a:rPr lang="es-EC" sz="1600" kern="1200" dirty="0" err="1">
              <a:latin typeface="+mn-lt"/>
            </a:rPr>
            <a:t>Creatine</a:t>
          </a:r>
          <a:r>
            <a:rPr lang="es-EC" sz="1600" kern="1200" dirty="0">
              <a:latin typeface="+mn-lt"/>
            </a:rPr>
            <a:t> </a:t>
          </a:r>
          <a:r>
            <a:rPr lang="es-EC" sz="1600" kern="1200" dirty="0" err="1">
              <a:latin typeface="+mn-lt"/>
            </a:rPr>
            <a:t>Assay</a:t>
          </a:r>
          <a:r>
            <a:rPr lang="es-EC" sz="1600" kern="1200" dirty="0">
              <a:latin typeface="+mn-lt"/>
            </a:rPr>
            <a:t> Kit) de SIGMA (USA).</a:t>
          </a:r>
        </a:p>
      </dsp:txBody>
      <dsp:txXfrm>
        <a:off x="3033868" y="823649"/>
        <a:ext cx="2588677" cy="683682"/>
      </dsp:txXfrm>
    </dsp:sp>
    <dsp:sp modelId="{E393D3A7-A0E1-4E1F-9E5F-AB1EB299DB03}">
      <dsp:nvSpPr>
        <dsp:cNvPr id="0" name=""/>
        <dsp:cNvSpPr/>
      </dsp:nvSpPr>
      <dsp:spPr>
        <a:xfrm rot="1897120">
          <a:off x="5191376" y="1520456"/>
          <a:ext cx="506804" cy="664913"/>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just" defTabSz="622300">
            <a:lnSpc>
              <a:spcPct val="90000"/>
            </a:lnSpc>
            <a:spcBef>
              <a:spcPct val="0"/>
            </a:spcBef>
            <a:spcAft>
              <a:spcPct val="35000"/>
            </a:spcAft>
          </a:pPr>
          <a:endParaRPr lang="es-EC" sz="1400" kern="1200">
            <a:latin typeface="+mn-lt"/>
          </a:endParaRPr>
        </a:p>
      </dsp:txBody>
      <dsp:txXfrm>
        <a:off x="5202661" y="1613584"/>
        <a:ext cx="354763" cy="398947"/>
      </dsp:txXfrm>
    </dsp:sp>
    <dsp:sp modelId="{F375B8A9-2915-4DE6-905E-AAC606598A26}">
      <dsp:nvSpPr>
        <dsp:cNvPr id="0" name=""/>
        <dsp:cNvSpPr/>
      </dsp:nvSpPr>
      <dsp:spPr>
        <a:xfrm>
          <a:off x="4574498" y="2082445"/>
          <a:ext cx="3963769" cy="909660"/>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just" defTabSz="711200">
            <a:lnSpc>
              <a:spcPct val="90000"/>
            </a:lnSpc>
            <a:spcBef>
              <a:spcPct val="0"/>
            </a:spcBef>
            <a:spcAft>
              <a:spcPct val="35000"/>
            </a:spcAft>
          </a:pPr>
          <a:r>
            <a:rPr lang="es-EC" sz="1600" kern="1200" dirty="0">
              <a:latin typeface="+mn-lt"/>
            </a:rPr>
            <a:t>Metodología colorimétrica </a:t>
          </a:r>
          <a:r>
            <a:rPr lang="es-EC" sz="1600" kern="1200" dirty="0">
              <a:latin typeface="+mn-lt"/>
              <a:cs typeface="Calibri" panose="020F0502020204030204" pitchFamily="34" charset="0"/>
            </a:rPr>
            <a:t>→</a:t>
          </a:r>
          <a:r>
            <a:rPr lang="es-EC" sz="1600" kern="1200" dirty="0">
              <a:latin typeface="+mn-lt"/>
            </a:rPr>
            <a:t> conversión de creatina a </a:t>
          </a:r>
          <a:r>
            <a:rPr lang="es-EC" sz="1600" kern="1200" dirty="0" err="1">
              <a:latin typeface="+mn-lt"/>
            </a:rPr>
            <a:t>sacrosina</a:t>
          </a:r>
          <a:r>
            <a:rPr lang="es-EC" sz="1600" kern="1200" dirty="0">
              <a:latin typeface="+mn-lt"/>
            </a:rPr>
            <a:t> por la </a:t>
          </a:r>
          <a:r>
            <a:rPr lang="es-EC" sz="1600" kern="1200" dirty="0" err="1">
              <a:latin typeface="+mn-lt"/>
            </a:rPr>
            <a:t>creatinasa</a:t>
          </a:r>
          <a:endParaRPr lang="es-EC" sz="1600" kern="1200" dirty="0">
            <a:latin typeface="+mn-lt"/>
          </a:endParaRPr>
        </a:p>
      </dsp:txBody>
      <dsp:txXfrm>
        <a:off x="5154979" y="2215662"/>
        <a:ext cx="2802807" cy="643226"/>
      </dsp:txXfrm>
    </dsp:sp>
    <dsp:sp modelId="{C0309FE1-505A-4AA4-97B2-DA4E201EC60E}">
      <dsp:nvSpPr>
        <dsp:cNvPr id="0" name=""/>
        <dsp:cNvSpPr/>
      </dsp:nvSpPr>
      <dsp:spPr>
        <a:xfrm rot="10778848">
          <a:off x="4250381" y="2218301"/>
          <a:ext cx="229548" cy="664913"/>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just" defTabSz="622300">
            <a:lnSpc>
              <a:spcPct val="90000"/>
            </a:lnSpc>
            <a:spcBef>
              <a:spcPct val="0"/>
            </a:spcBef>
            <a:spcAft>
              <a:spcPct val="35000"/>
            </a:spcAft>
          </a:pPr>
          <a:endParaRPr lang="es-EC" sz="1400" kern="1200">
            <a:latin typeface="+mn-lt"/>
          </a:endParaRPr>
        </a:p>
      </dsp:txBody>
      <dsp:txXfrm rot="10800000">
        <a:off x="4319244" y="2351072"/>
        <a:ext cx="160684" cy="398947"/>
      </dsp:txXfrm>
    </dsp:sp>
    <dsp:sp modelId="{505A04B5-16E3-468E-9D72-687A2B13375D}">
      <dsp:nvSpPr>
        <dsp:cNvPr id="0" name=""/>
        <dsp:cNvSpPr/>
      </dsp:nvSpPr>
      <dsp:spPr>
        <a:xfrm>
          <a:off x="294762" y="1938435"/>
          <a:ext cx="3847690" cy="1251061"/>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just" defTabSz="533400">
            <a:lnSpc>
              <a:spcPct val="90000"/>
            </a:lnSpc>
            <a:spcBef>
              <a:spcPct val="0"/>
            </a:spcBef>
            <a:spcAft>
              <a:spcPct val="35000"/>
            </a:spcAft>
          </a:pPr>
          <a:r>
            <a:rPr lang="es-EC" sz="1200" kern="1200" dirty="0" err="1">
              <a:latin typeface="+mn-lt"/>
            </a:rPr>
            <a:t>Sarcosina</a:t>
          </a:r>
          <a:r>
            <a:rPr lang="es-EC" sz="1200" kern="1200" dirty="0">
              <a:latin typeface="+mn-lt"/>
            </a:rPr>
            <a:t> </a:t>
          </a:r>
          <a:r>
            <a:rPr lang="es-EC" sz="1200" kern="1200" dirty="0">
              <a:latin typeface="+mn-lt"/>
              <a:cs typeface="Calibri" panose="020F0502020204030204" pitchFamily="34" charset="0"/>
            </a:rPr>
            <a:t>→ </a:t>
          </a:r>
          <a:r>
            <a:rPr lang="es-EC" sz="1200" kern="1200" dirty="0">
              <a:latin typeface="+mn-lt"/>
            </a:rPr>
            <a:t>metabolizada por un complejo enzimático para producir una coloración rojiza pálida </a:t>
          </a:r>
          <a:r>
            <a:rPr lang="es-EC" sz="1200" kern="1200" dirty="0">
              <a:latin typeface="+mn-lt"/>
              <a:cs typeface="Calibri" panose="020F0502020204030204" pitchFamily="34" charset="0"/>
            </a:rPr>
            <a:t>→ </a:t>
          </a:r>
          <a:r>
            <a:rPr lang="es-EC" sz="1200" kern="1200" dirty="0">
              <a:latin typeface="+mn-lt"/>
            </a:rPr>
            <a:t>directamente proporcional a la cantidad de creatina en la muestra.</a:t>
          </a:r>
        </a:p>
      </dsp:txBody>
      <dsp:txXfrm>
        <a:off x="858243" y="2121649"/>
        <a:ext cx="2720728" cy="884633"/>
      </dsp:txXfrm>
    </dsp:sp>
    <dsp:sp modelId="{21F0E517-805D-426A-BEE3-490168C65940}">
      <dsp:nvSpPr>
        <dsp:cNvPr id="0" name=""/>
        <dsp:cNvSpPr/>
      </dsp:nvSpPr>
      <dsp:spPr>
        <a:xfrm rot="19587552">
          <a:off x="3163519" y="1481834"/>
          <a:ext cx="371943" cy="664913"/>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just" defTabSz="622300">
            <a:lnSpc>
              <a:spcPct val="90000"/>
            </a:lnSpc>
            <a:spcBef>
              <a:spcPct val="0"/>
            </a:spcBef>
            <a:spcAft>
              <a:spcPct val="35000"/>
            </a:spcAft>
          </a:pPr>
          <a:endParaRPr lang="es-EC" sz="1400" kern="1200">
            <a:latin typeface="+mn-lt"/>
          </a:endParaRPr>
        </a:p>
      </dsp:txBody>
      <dsp:txXfrm>
        <a:off x="3172809" y="1645644"/>
        <a:ext cx="260360" cy="39894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92F12-0365-4C25-904F-737ED7443B07}">
      <dsp:nvSpPr>
        <dsp:cNvPr id="0" name=""/>
        <dsp:cNvSpPr/>
      </dsp:nvSpPr>
      <dsp:spPr>
        <a:xfrm>
          <a:off x="4387" y="0"/>
          <a:ext cx="1476752" cy="1693948"/>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es-MX" sz="1100" kern="1200" dirty="0">
              <a:latin typeface="+mn-lt"/>
            </a:rPr>
            <a:t>Extracción </a:t>
          </a:r>
          <a:r>
            <a:rPr lang="es-MX" sz="1100" kern="1200" dirty="0">
              <a:latin typeface="+mn-lt"/>
              <a:cs typeface="Calibri" panose="020F0502020204030204" pitchFamily="34" charset="0"/>
            </a:rPr>
            <a:t>→ </a:t>
          </a:r>
          <a:r>
            <a:rPr lang="es-MX" sz="1100" kern="1200" dirty="0">
              <a:latin typeface="+mn-lt"/>
            </a:rPr>
            <a:t>yemas</a:t>
          </a:r>
        </a:p>
        <a:p>
          <a:pPr lvl="0" algn="just" defTabSz="488950">
            <a:lnSpc>
              <a:spcPct val="90000"/>
            </a:lnSpc>
            <a:spcBef>
              <a:spcPct val="0"/>
            </a:spcBef>
            <a:spcAft>
              <a:spcPct val="35000"/>
            </a:spcAft>
          </a:pPr>
          <a:r>
            <a:rPr lang="es-MX" sz="1100" kern="1200" dirty="0">
              <a:latin typeface="+mn-lt"/>
            </a:rPr>
            <a:t> </a:t>
          </a:r>
        </a:p>
        <a:p>
          <a:pPr lvl="0" algn="just" defTabSz="488950">
            <a:lnSpc>
              <a:spcPct val="90000"/>
            </a:lnSpc>
            <a:spcBef>
              <a:spcPct val="0"/>
            </a:spcBef>
            <a:spcAft>
              <a:spcPct val="35000"/>
            </a:spcAft>
          </a:pPr>
          <a:r>
            <a:rPr lang="es-MX" sz="1200" kern="1200" dirty="0">
              <a:latin typeface="+mn-lt"/>
            </a:rPr>
            <a:t>Mezclaron </a:t>
          </a:r>
        </a:p>
        <a:p>
          <a:pPr lvl="0" algn="just" defTabSz="488950">
            <a:lnSpc>
              <a:spcPct val="90000"/>
            </a:lnSpc>
            <a:spcBef>
              <a:spcPct val="0"/>
            </a:spcBef>
            <a:spcAft>
              <a:spcPct val="35000"/>
            </a:spcAft>
          </a:pPr>
          <a:endParaRPr lang="es-MX" sz="1200" kern="1200" dirty="0">
            <a:latin typeface="+mn-lt"/>
          </a:endParaRPr>
        </a:p>
        <a:p>
          <a:pPr lvl="0" algn="just" defTabSz="488950">
            <a:lnSpc>
              <a:spcPct val="90000"/>
            </a:lnSpc>
            <a:spcBef>
              <a:spcPct val="0"/>
            </a:spcBef>
            <a:spcAft>
              <a:spcPct val="35000"/>
            </a:spcAft>
          </a:pPr>
          <a:r>
            <a:rPr lang="es-MX" sz="1200" kern="1200" dirty="0">
              <a:latin typeface="+mn-lt"/>
            </a:rPr>
            <a:t>2 yemas </a:t>
          </a:r>
          <a:r>
            <a:rPr lang="es-MX" sz="1200" kern="1200" dirty="0">
              <a:latin typeface="+mn-lt"/>
              <a:cs typeface="Calibri" panose="020F0502020204030204" pitchFamily="34" charset="0"/>
            </a:rPr>
            <a:t>→ 1 </a:t>
          </a:r>
          <a:r>
            <a:rPr lang="es-MX" sz="1200" kern="1200" dirty="0">
              <a:latin typeface="+mn-lt"/>
            </a:rPr>
            <a:t>Rep.</a:t>
          </a:r>
        </a:p>
        <a:p>
          <a:pPr lvl="0" algn="just" defTabSz="488950">
            <a:lnSpc>
              <a:spcPct val="90000"/>
            </a:lnSpc>
            <a:spcBef>
              <a:spcPct val="0"/>
            </a:spcBef>
            <a:spcAft>
              <a:spcPct val="35000"/>
            </a:spcAft>
          </a:pPr>
          <a:r>
            <a:rPr lang="es-MX" sz="1200" kern="1200" dirty="0">
              <a:latin typeface="+mn-lt"/>
            </a:rPr>
            <a:t>Final </a:t>
          </a:r>
          <a:r>
            <a:rPr lang="es-MX" sz="1200" kern="1200" dirty="0">
              <a:latin typeface="+mn-lt"/>
              <a:cs typeface="Calibri" panose="020F0502020204030204" pitchFamily="34" charset="0"/>
            </a:rPr>
            <a:t>→</a:t>
          </a:r>
          <a:r>
            <a:rPr lang="es-MX" sz="1200" kern="1200" dirty="0">
              <a:latin typeface="+mn-lt"/>
            </a:rPr>
            <a:t> 5 R</a:t>
          </a:r>
          <a:r>
            <a:rPr lang="es-EC" sz="1200" kern="1200" dirty="0" err="1">
              <a:latin typeface="+mn-lt"/>
            </a:rPr>
            <a:t>ep</a:t>
          </a:r>
          <a:r>
            <a:rPr lang="es-EC" sz="1200" kern="1200" dirty="0">
              <a:latin typeface="+mn-lt"/>
            </a:rPr>
            <a:t>.</a:t>
          </a:r>
        </a:p>
      </dsp:txBody>
      <dsp:txXfrm>
        <a:off x="47640" y="43253"/>
        <a:ext cx="1390246" cy="1607442"/>
      </dsp:txXfrm>
    </dsp:sp>
    <dsp:sp modelId="{AA783689-5030-4F3B-AADA-4DA6EA190D8D}">
      <dsp:nvSpPr>
        <dsp:cNvPr id="0" name=""/>
        <dsp:cNvSpPr/>
      </dsp:nvSpPr>
      <dsp:spPr>
        <a:xfrm rot="1705525">
          <a:off x="1594404" y="1227603"/>
          <a:ext cx="319462" cy="33359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just" defTabSz="533400">
            <a:lnSpc>
              <a:spcPct val="90000"/>
            </a:lnSpc>
            <a:spcBef>
              <a:spcPct val="0"/>
            </a:spcBef>
            <a:spcAft>
              <a:spcPct val="35000"/>
            </a:spcAft>
          </a:pPr>
          <a:endParaRPr lang="es-EC" sz="1200" kern="1200">
            <a:latin typeface="+mn-lt"/>
          </a:endParaRPr>
        </a:p>
      </dsp:txBody>
      <dsp:txXfrm>
        <a:off x="1600181" y="1271512"/>
        <a:ext cx="223623" cy="200157"/>
      </dsp:txXfrm>
    </dsp:sp>
    <dsp:sp modelId="{74085F16-8690-4D49-A1CC-02614DF704A3}">
      <dsp:nvSpPr>
        <dsp:cNvPr id="0" name=""/>
        <dsp:cNvSpPr/>
      </dsp:nvSpPr>
      <dsp:spPr>
        <a:xfrm>
          <a:off x="2011228" y="1282916"/>
          <a:ext cx="2203452" cy="1693948"/>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MX" sz="1400" kern="1200" dirty="0">
              <a:latin typeface="+mn-lt"/>
            </a:rPr>
            <a:t>Yemas </a:t>
          </a:r>
          <a:r>
            <a:rPr lang="es-MX" sz="1400" kern="1200" dirty="0">
              <a:latin typeface="+mn-lt"/>
              <a:cs typeface="Calibri" panose="020F0502020204030204" pitchFamily="34" charset="0"/>
            </a:rPr>
            <a:t>→ </a:t>
          </a:r>
          <a:r>
            <a:rPr lang="es-MX" sz="1400" kern="1200" dirty="0">
              <a:latin typeface="+mn-lt"/>
            </a:rPr>
            <a:t>homogenizadas por agitación manual Extracción </a:t>
          </a:r>
          <a:r>
            <a:rPr lang="es-MX" sz="1400" kern="1200" dirty="0">
              <a:latin typeface="+mn-lt"/>
              <a:cs typeface="Calibri" panose="020F0502020204030204" pitchFamily="34" charset="0"/>
            </a:rPr>
            <a:t>→</a:t>
          </a:r>
          <a:r>
            <a:rPr lang="es-MX" sz="1400" kern="1200" dirty="0">
              <a:latin typeface="+mn-lt"/>
            </a:rPr>
            <a:t> 2 ml en micro tubos </a:t>
          </a:r>
          <a:r>
            <a:rPr lang="es-MX" sz="1400" kern="1200" dirty="0">
              <a:latin typeface="+mn-lt"/>
              <a:cs typeface="Calibri" panose="020F0502020204030204" pitchFamily="34" charset="0"/>
            </a:rPr>
            <a:t>→ </a:t>
          </a:r>
          <a:r>
            <a:rPr lang="es-MX" sz="1400" kern="1200" dirty="0">
              <a:latin typeface="+mn-lt"/>
            </a:rPr>
            <a:t>agitados en </a:t>
          </a:r>
          <a:r>
            <a:rPr lang="es-MX" sz="1400" kern="1200" dirty="0" err="1">
              <a:latin typeface="+mn-lt"/>
            </a:rPr>
            <a:t>vortex</a:t>
          </a:r>
          <a:r>
            <a:rPr lang="es-MX" sz="1400" kern="1200" dirty="0">
              <a:latin typeface="+mn-lt"/>
            </a:rPr>
            <a:t> por 2 min </a:t>
          </a:r>
          <a:r>
            <a:rPr lang="es-MX" sz="1400" kern="1200" dirty="0">
              <a:latin typeface="+mn-lt"/>
              <a:cs typeface="Calibri" panose="020F0502020204030204" pitchFamily="34" charset="0"/>
            </a:rPr>
            <a:t>→</a:t>
          </a:r>
          <a:r>
            <a:rPr lang="es-MX" sz="1400" kern="1200" dirty="0">
              <a:latin typeface="+mn-lt"/>
            </a:rPr>
            <a:t> homogenización completa.</a:t>
          </a:r>
          <a:endParaRPr lang="es-EC" sz="1400" kern="1200" dirty="0">
            <a:latin typeface="+mn-lt"/>
          </a:endParaRPr>
        </a:p>
      </dsp:txBody>
      <dsp:txXfrm>
        <a:off x="2060842" y="1332530"/>
        <a:ext cx="2104224" cy="1594720"/>
      </dsp:txXfrm>
    </dsp:sp>
    <dsp:sp modelId="{0FA6656A-0B87-4AA8-B6A2-72E6D3DB4FBA}">
      <dsp:nvSpPr>
        <dsp:cNvPr id="0" name=""/>
        <dsp:cNvSpPr/>
      </dsp:nvSpPr>
      <dsp:spPr>
        <a:xfrm rot="19920901">
          <a:off x="4334562" y="1225013"/>
          <a:ext cx="334791" cy="33359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just" defTabSz="533400">
            <a:lnSpc>
              <a:spcPct val="90000"/>
            </a:lnSpc>
            <a:spcBef>
              <a:spcPct val="0"/>
            </a:spcBef>
            <a:spcAft>
              <a:spcPct val="35000"/>
            </a:spcAft>
          </a:pPr>
          <a:endParaRPr lang="es-EC" sz="1200" kern="1200">
            <a:latin typeface="+mn-lt"/>
          </a:endParaRPr>
        </a:p>
      </dsp:txBody>
      <dsp:txXfrm>
        <a:off x="4340413" y="1315212"/>
        <a:ext cx="234713" cy="200157"/>
      </dsp:txXfrm>
    </dsp:sp>
    <dsp:sp modelId="{3C95898E-0B5A-42BE-A60F-7A410D22993C}">
      <dsp:nvSpPr>
        <dsp:cNvPr id="0" name=""/>
        <dsp:cNvSpPr/>
      </dsp:nvSpPr>
      <dsp:spPr>
        <a:xfrm>
          <a:off x="4772501" y="43691"/>
          <a:ext cx="1345143" cy="1693948"/>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MX" sz="1400" kern="1200" dirty="0">
              <a:latin typeface="+mn-lt"/>
            </a:rPr>
            <a:t>50 </a:t>
          </a:r>
          <a:r>
            <a:rPr lang="el-GR" sz="1400" kern="1200" dirty="0">
              <a:latin typeface="Calibri" panose="020F0502020204030204" pitchFamily="34" charset="0"/>
              <a:cs typeface="Calibri" panose="020F0502020204030204" pitchFamily="34" charset="0"/>
            </a:rPr>
            <a:t>μ</a:t>
          </a:r>
          <a:r>
            <a:rPr lang="es-MX" sz="1400" kern="1200" dirty="0">
              <a:latin typeface="+mn-lt"/>
            </a:rPr>
            <a:t>L del homogenizado de yema y se diluyó en 200 </a:t>
          </a:r>
          <a:r>
            <a:rPr lang="el-GR" sz="1400" kern="1200" dirty="0">
              <a:latin typeface="Calibri" panose="020F0502020204030204" pitchFamily="34" charset="0"/>
              <a:cs typeface="Calibri" panose="020F0502020204030204" pitchFamily="34" charset="0"/>
            </a:rPr>
            <a:t>μ</a:t>
          </a:r>
          <a:r>
            <a:rPr lang="es-MX" sz="1400" kern="1200" dirty="0">
              <a:latin typeface="+mn-lt"/>
            </a:rPr>
            <a:t>L de </a:t>
          </a:r>
          <a:r>
            <a:rPr lang="es-MX" sz="1400" kern="1200" dirty="0" err="1">
              <a:latin typeface="+mn-lt"/>
            </a:rPr>
            <a:t>Creatine</a:t>
          </a:r>
          <a:r>
            <a:rPr lang="es-MX" sz="1400" kern="1200" dirty="0">
              <a:latin typeface="+mn-lt"/>
            </a:rPr>
            <a:t> </a:t>
          </a:r>
          <a:r>
            <a:rPr lang="es-MX" sz="1400" kern="1200" dirty="0" err="1">
              <a:latin typeface="+mn-lt"/>
            </a:rPr>
            <a:t>Assay</a:t>
          </a:r>
          <a:r>
            <a:rPr lang="es-MX" sz="1400" kern="1200" dirty="0">
              <a:latin typeface="+mn-lt"/>
            </a:rPr>
            <a:t> Buffer</a:t>
          </a:r>
          <a:endParaRPr lang="es-EC" sz="1400" kern="1200" dirty="0">
            <a:latin typeface="+mn-lt"/>
          </a:endParaRPr>
        </a:p>
      </dsp:txBody>
      <dsp:txXfrm>
        <a:off x="4811899" y="83089"/>
        <a:ext cx="1266347" cy="1615152"/>
      </dsp:txXfrm>
    </dsp:sp>
    <dsp:sp modelId="{E54DCC3D-41D5-4FBE-820D-7E10F69E0BE2}">
      <dsp:nvSpPr>
        <dsp:cNvPr id="0" name=""/>
        <dsp:cNvSpPr/>
      </dsp:nvSpPr>
      <dsp:spPr>
        <a:xfrm rot="2038847">
          <a:off x="6221741" y="1362096"/>
          <a:ext cx="340457" cy="33359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just" defTabSz="533400">
            <a:lnSpc>
              <a:spcPct val="90000"/>
            </a:lnSpc>
            <a:spcBef>
              <a:spcPct val="0"/>
            </a:spcBef>
            <a:spcAft>
              <a:spcPct val="35000"/>
            </a:spcAft>
          </a:pPr>
          <a:endParaRPr lang="es-EC" sz="1200" kern="1200">
            <a:latin typeface="+mn-lt"/>
          </a:endParaRPr>
        </a:p>
      </dsp:txBody>
      <dsp:txXfrm>
        <a:off x="6230286" y="1400847"/>
        <a:ext cx="240379" cy="200157"/>
      </dsp:txXfrm>
    </dsp:sp>
    <dsp:sp modelId="{0FB6E83E-3A90-42B8-8A9A-114D3E5903FF}">
      <dsp:nvSpPr>
        <dsp:cNvPr id="0" name=""/>
        <dsp:cNvSpPr/>
      </dsp:nvSpPr>
      <dsp:spPr>
        <a:xfrm>
          <a:off x="6650315" y="1402395"/>
          <a:ext cx="1621153" cy="1693948"/>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MX" sz="1400" kern="1200" dirty="0">
              <a:latin typeface="+mn-lt"/>
            </a:rPr>
            <a:t>Homogenizar </a:t>
          </a:r>
          <a:r>
            <a:rPr lang="es-MX" sz="1400" kern="1200" dirty="0">
              <a:latin typeface="+mn-lt"/>
              <a:cs typeface="Calibri" panose="020F0502020204030204" pitchFamily="34" charset="0"/>
            </a:rPr>
            <a:t>→ </a:t>
          </a:r>
          <a:r>
            <a:rPr lang="es-MX" sz="1400" kern="1200" dirty="0">
              <a:latin typeface="+mn-lt"/>
            </a:rPr>
            <a:t>centrifugó 4</a:t>
          </a:r>
          <a:r>
            <a:rPr lang="es-MX" sz="1400" kern="1200" dirty="0">
              <a:latin typeface="Calibri" panose="020F0502020204030204" pitchFamily="34" charset="0"/>
              <a:cs typeface="Calibri" panose="020F0502020204030204" pitchFamily="34" charset="0"/>
            </a:rPr>
            <a:t>°</a:t>
          </a:r>
          <a:r>
            <a:rPr lang="es-MX" sz="1400" kern="1200" dirty="0">
              <a:latin typeface="+mn-lt"/>
            </a:rPr>
            <a:t>C por 10 min</a:t>
          </a:r>
          <a:endParaRPr lang="es-EC" sz="1400" kern="1200" dirty="0">
            <a:latin typeface="+mn-lt"/>
          </a:endParaRPr>
        </a:p>
      </dsp:txBody>
      <dsp:txXfrm>
        <a:off x="6697797" y="1449877"/>
        <a:ext cx="1526189" cy="159898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015F4-2BF8-475A-89ED-B0923C645106}">
      <dsp:nvSpPr>
        <dsp:cNvPr id="0" name=""/>
        <dsp:cNvSpPr/>
      </dsp:nvSpPr>
      <dsp:spPr>
        <a:xfrm>
          <a:off x="5659" y="0"/>
          <a:ext cx="3445667" cy="1728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MX" sz="1400" kern="1200" dirty="0">
              <a:latin typeface="+mn-lt"/>
            </a:rPr>
            <a:t>Placas de </a:t>
          </a:r>
          <a:r>
            <a:rPr lang="es-MX" sz="1400" kern="1200" dirty="0" err="1">
              <a:latin typeface="+mn-lt"/>
            </a:rPr>
            <a:t>micropocillos</a:t>
          </a:r>
          <a:r>
            <a:rPr lang="es-MX" sz="1400" kern="1200" dirty="0">
              <a:latin typeface="+mn-lt"/>
            </a:rPr>
            <a:t> </a:t>
          </a:r>
          <a:r>
            <a:rPr lang="es-MX" sz="1400" kern="1200" dirty="0">
              <a:latin typeface="+mn-lt"/>
              <a:cs typeface="Calibri" panose="020F0502020204030204" pitchFamily="34" charset="0"/>
            </a:rPr>
            <a:t>→</a:t>
          </a:r>
          <a:r>
            <a:rPr lang="es-MX" sz="1400" kern="1200" dirty="0">
              <a:latin typeface="+mn-lt"/>
            </a:rPr>
            <a:t> 50 </a:t>
          </a:r>
          <a:r>
            <a:rPr lang="el-GR" sz="1400" kern="1200" dirty="0">
              <a:latin typeface="Calibri" panose="020F0502020204030204" pitchFamily="34" charset="0"/>
              <a:cs typeface="Calibri" panose="020F0502020204030204" pitchFamily="34" charset="0"/>
            </a:rPr>
            <a:t>μ</a:t>
          </a:r>
          <a:r>
            <a:rPr lang="es-MX" sz="1400" kern="1200" dirty="0">
              <a:latin typeface="+mn-lt"/>
            </a:rPr>
            <a:t>L de las muestras.</a:t>
          </a:r>
        </a:p>
        <a:p>
          <a:pPr lvl="0" algn="just" defTabSz="622300">
            <a:lnSpc>
              <a:spcPct val="90000"/>
            </a:lnSpc>
            <a:spcBef>
              <a:spcPct val="0"/>
            </a:spcBef>
            <a:spcAft>
              <a:spcPct val="35000"/>
            </a:spcAft>
          </a:pPr>
          <a:endParaRPr lang="es-MX" sz="1400" kern="1200" dirty="0">
            <a:latin typeface="+mn-lt"/>
          </a:endParaRPr>
        </a:p>
        <a:p>
          <a:pPr lvl="0" algn="just" defTabSz="622300">
            <a:lnSpc>
              <a:spcPct val="90000"/>
            </a:lnSpc>
            <a:spcBef>
              <a:spcPct val="0"/>
            </a:spcBef>
            <a:spcAft>
              <a:spcPct val="35000"/>
            </a:spcAft>
          </a:pPr>
          <a:r>
            <a:rPr lang="es-MX" sz="1400" kern="1200" dirty="0">
              <a:latin typeface="+mn-lt"/>
            </a:rPr>
            <a:t>Preparó lecturas para clara y yemas de huevo como blancos. </a:t>
          </a:r>
        </a:p>
        <a:p>
          <a:pPr lvl="0" algn="just" defTabSz="622300">
            <a:lnSpc>
              <a:spcPct val="90000"/>
            </a:lnSpc>
            <a:spcBef>
              <a:spcPct val="0"/>
            </a:spcBef>
            <a:spcAft>
              <a:spcPct val="35000"/>
            </a:spcAft>
          </a:pPr>
          <a:endParaRPr lang="es-MX" sz="1400" kern="1200" dirty="0">
            <a:latin typeface="+mn-lt"/>
          </a:endParaRPr>
        </a:p>
        <a:p>
          <a:pPr lvl="0" algn="just" defTabSz="622300">
            <a:lnSpc>
              <a:spcPct val="90000"/>
            </a:lnSpc>
            <a:spcBef>
              <a:spcPct val="0"/>
            </a:spcBef>
            <a:spcAft>
              <a:spcPct val="35000"/>
            </a:spcAft>
          </a:pPr>
          <a:r>
            <a:rPr lang="es-MX" sz="1400" kern="1200" dirty="0">
              <a:latin typeface="+mn-lt"/>
            </a:rPr>
            <a:t>Muestras </a:t>
          </a:r>
          <a:r>
            <a:rPr lang="es-MX" sz="1400" kern="1200" dirty="0">
              <a:latin typeface="+mn-lt"/>
              <a:cs typeface="Calibri" panose="020F0502020204030204" pitchFamily="34" charset="0"/>
            </a:rPr>
            <a:t>→</a:t>
          </a:r>
          <a:r>
            <a:rPr lang="es-MX" sz="1400" kern="1200" dirty="0">
              <a:latin typeface="+mn-lt"/>
            </a:rPr>
            <a:t> placa de 96 pocillos</a:t>
          </a:r>
          <a:r>
            <a:rPr lang="es-EC" sz="1400" kern="1200" dirty="0">
              <a:latin typeface="+mn-lt"/>
            </a:rPr>
            <a:t>.</a:t>
          </a:r>
        </a:p>
      </dsp:txBody>
      <dsp:txXfrm>
        <a:off x="56276" y="50617"/>
        <a:ext cx="3344433" cy="1626957"/>
      </dsp:txXfrm>
    </dsp:sp>
    <dsp:sp modelId="{CCE45050-9872-467F-9C26-AB50EFE8327C}">
      <dsp:nvSpPr>
        <dsp:cNvPr id="0" name=""/>
        <dsp:cNvSpPr/>
      </dsp:nvSpPr>
      <dsp:spPr>
        <a:xfrm>
          <a:off x="3795893" y="436832"/>
          <a:ext cx="730481" cy="85452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just" defTabSz="488950">
            <a:lnSpc>
              <a:spcPct val="90000"/>
            </a:lnSpc>
            <a:spcBef>
              <a:spcPct val="0"/>
            </a:spcBef>
            <a:spcAft>
              <a:spcPct val="35000"/>
            </a:spcAft>
          </a:pPr>
          <a:endParaRPr lang="es-EC" sz="1100" kern="1200">
            <a:latin typeface="+mn-lt"/>
          </a:endParaRPr>
        </a:p>
      </dsp:txBody>
      <dsp:txXfrm>
        <a:off x="3795893" y="607737"/>
        <a:ext cx="511337" cy="512715"/>
      </dsp:txXfrm>
    </dsp:sp>
    <dsp:sp modelId="{BBA71793-D8EE-40CA-977D-7F577C17EDDD}">
      <dsp:nvSpPr>
        <dsp:cNvPr id="0" name=""/>
        <dsp:cNvSpPr/>
      </dsp:nvSpPr>
      <dsp:spPr>
        <a:xfrm>
          <a:off x="4829593" y="0"/>
          <a:ext cx="3445667" cy="1728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MX" sz="1600" kern="1200" dirty="0">
              <a:latin typeface="+mn-lt"/>
            </a:rPr>
            <a:t>Pocillo naranja y azul </a:t>
          </a:r>
          <a:r>
            <a:rPr lang="es-MX" sz="1600" kern="1200" dirty="0">
              <a:latin typeface="+mn-lt"/>
              <a:cs typeface="Calibri" panose="020F0502020204030204" pitchFamily="34" charset="0"/>
            </a:rPr>
            <a:t>→ </a:t>
          </a:r>
          <a:r>
            <a:rPr lang="es-MX" sz="1600" kern="1200" dirty="0">
              <a:latin typeface="+mn-lt"/>
            </a:rPr>
            <a:t>50 </a:t>
          </a:r>
          <a:r>
            <a:rPr lang="el-GR" sz="1600" kern="1200" dirty="0">
              <a:latin typeface="Calibri" panose="020F0502020204030204" pitchFamily="34" charset="0"/>
              <a:cs typeface="Calibri" panose="020F0502020204030204" pitchFamily="34" charset="0"/>
            </a:rPr>
            <a:t>μ</a:t>
          </a:r>
          <a:r>
            <a:rPr lang="es-MX" sz="1600" kern="1200" dirty="0">
              <a:latin typeface="+mn-lt"/>
            </a:rPr>
            <a:t>L de </a:t>
          </a:r>
          <a:r>
            <a:rPr lang="es-MX" sz="1600" kern="1200" dirty="0" err="1">
              <a:latin typeface="+mn-lt"/>
            </a:rPr>
            <a:t>mix</a:t>
          </a:r>
          <a:r>
            <a:rPr lang="es-MX" sz="1600" kern="1200" dirty="0">
              <a:latin typeface="+mn-lt"/>
            </a:rPr>
            <a:t>. </a:t>
          </a:r>
        </a:p>
        <a:p>
          <a:pPr lvl="0" algn="just" defTabSz="711200">
            <a:lnSpc>
              <a:spcPct val="90000"/>
            </a:lnSpc>
            <a:spcBef>
              <a:spcPct val="0"/>
            </a:spcBef>
            <a:spcAft>
              <a:spcPct val="35000"/>
            </a:spcAft>
          </a:pPr>
          <a:endParaRPr lang="es-MX" sz="1600" kern="1200" dirty="0">
            <a:latin typeface="+mn-lt"/>
          </a:endParaRPr>
        </a:p>
        <a:p>
          <a:pPr lvl="0" algn="just" defTabSz="711200">
            <a:lnSpc>
              <a:spcPct val="90000"/>
            </a:lnSpc>
            <a:spcBef>
              <a:spcPct val="0"/>
            </a:spcBef>
            <a:spcAft>
              <a:spcPct val="35000"/>
            </a:spcAft>
          </a:pPr>
          <a:r>
            <a:rPr lang="es-EC" sz="1600" kern="1200" dirty="0">
              <a:latin typeface="+mn-lt"/>
            </a:rPr>
            <a:t>Pocillos amarillos </a:t>
          </a:r>
          <a:r>
            <a:rPr lang="es-MX" sz="1600" kern="1200" dirty="0">
              <a:latin typeface="+mn-lt"/>
              <a:cs typeface="Calibri" panose="020F0502020204030204" pitchFamily="34" charset="0"/>
            </a:rPr>
            <a:t>→ </a:t>
          </a:r>
          <a:r>
            <a:rPr lang="es-MX" sz="1600" kern="1200" dirty="0">
              <a:latin typeface="+mn-lt"/>
            </a:rPr>
            <a:t>preparó un </a:t>
          </a:r>
          <a:r>
            <a:rPr lang="es-MX" sz="1600" kern="1200" dirty="0" err="1">
              <a:latin typeface="+mn-lt"/>
            </a:rPr>
            <a:t>mix</a:t>
          </a:r>
          <a:r>
            <a:rPr lang="es-MX" sz="1600" kern="1200" dirty="0">
              <a:latin typeface="+mn-lt"/>
            </a:rPr>
            <a:t> sin </a:t>
          </a:r>
          <a:r>
            <a:rPr lang="es-EC" sz="1600" kern="1200" dirty="0" err="1">
              <a:latin typeface="+mn-lt"/>
            </a:rPr>
            <a:t>creatinasa</a:t>
          </a:r>
          <a:r>
            <a:rPr lang="es-EC" sz="1600" kern="1200" dirty="0">
              <a:latin typeface="+mn-lt"/>
            </a:rPr>
            <a:t> </a:t>
          </a:r>
          <a:r>
            <a:rPr lang="es-MX" sz="1600" kern="1200" dirty="0">
              <a:latin typeface="+mn-lt"/>
            </a:rPr>
            <a:t>de los blancos.</a:t>
          </a:r>
        </a:p>
      </dsp:txBody>
      <dsp:txXfrm>
        <a:off x="4880210" y="50617"/>
        <a:ext cx="3344433" cy="162695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46942-617F-42D5-91FD-A1F8D982C21C}">
      <dsp:nvSpPr>
        <dsp:cNvPr id="0" name=""/>
        <dsp:cNvSpPr/>
      </dsp:nvSpPr>
      <dsp:spPr>
        <a:xfrm>
          <a:off x="3433077" y="191"/>
          <a:ext cx="1944209" cy="1552672"/>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just" defTabSz="622300">
            <a:lnSpc>
              <a:spcPct val="90000"/>
            </a:lnSpc>
            <a:spcBef>
              <a:spcPct val="0"/>
            </a:spcBef>
            <a:spcAft>
              <a:spcPct val="35000"/>
            </a:spcAft>
          </a:pPr>
          <a:r>
            <a:rPr lang="es-MX" sz="1400" kern="1200"/>
            <a:t>Cargaron las muestras en la placa </a:t>
          </a:r>
          <a:r>
            <a:rPr lang="es-MX" sz="1400" kern="1200">
              <a:latin typeface="Calibri" panose="020F0502020204030204" pitchFamily="34" charset="0"/>
              <a:cs typeface="Calibri" panose="020F0502020204030204" pitchFamily="34" charset="0"/>
            </a:rPr>
            <a:t>→</a:t>
          </a:r>
          <a:r>
            <a:rPr lang="es-MX" sz="1400" kern="1200"/>
            <a:t> se incubó a 37</a:t>
          </a:r>
          <a:r>
            <a:rPr lang="es-MX" sz="1400" kern="1200">
              <a:latin typeface="Calibri" panose="020F0502020204030204" pitchFamily="34" charset="0"/>
              <a:cs typeface="Calibri" panose="020F0502020204030204" pitchFamily="34" charset="0"/>
            </a:rPr>
            <a:t>°</a:t>
          </a:r>
          <a:r>
            <a:rPr lang="es-MX" sz="1400" kern="1200"/>
            <a:t>C en obscuridad total por 60 </a:t>
          </a:r>
          <a:r>
            <a:rPr lang="es-EC" sz="1400" kern="1200"/>
            <a:t>min.</a:t>
          </a:r>
        </a:p>
      </dsp:txBody>
      <dsp:txXfrm>
        <a:off x="3717800" y="227575"/>
        <a:ext cx="1374763" cy="1097904"/>
      </dsp:txXfrm>
    </dsp:sp>
    <dsp:sp modelId="{8E14815C-0BAC-4598-9B01-0A60A5036D7A}">
      <dsp:nvSpPr>
        <dsp:cNvPr id="0" name=""/>
        <dsp:cNvSpPr/>
      </dsp:nvSpPr>
      <dsp:spPr>
        <a:xfrm rot="2035222">
          <a:off x="5250503" y="1214874"/>
          <a:ext cx="392251" cy="52402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just" defTabSz="622300">
            <a:lnSpc>
              <a:spcPct val="90000"/>
            </a:lnSpc>
            <a:spcBef>
              <a:spcPct val="0"/>
            </a:spcBef>
            <a:spcAft>
              <a:spcPct val="35000"/>
            </a:spcAft>
          </a:pPr>
          <a:endParaRPr lang="es-EC" sz="1400" kern="1200"/>
        </a:p>
      </dsp:txBody>
      <dsp:txXfrm>
        <a:off x="5260516" y="1286845"/>
        <a:ext cx="274576" cy="314416"/>
      </dsp:txXfrm>
    </dsp:sp>
    <dsp:sp modelId="{AFE588E1-AD9E-4D78-868C-30C53116BF90}">
      <dsp:nvSpPr>
        <dsp:cNvPr id="0" name=""/>
        <dsp:cNvSpPr/>
      </dsp:nvSpPr>
      <dsp:spPr>
        <a:xfrm>
          <a:off x="5111154" y="1540764"/>
          <a:ext cx="3169765" cy="1552672"/>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just" defTabSz="622300">
            <a:lnSpc>
              <a:spcPct val="90000"/>
            </a:lnSpc>
            <a:spcBef>
              <a:spcPct val="0"/>
            </a:spcBef>
            <a:spcAft>
              <a:spcPct val="35000"/>
            </a:spcAft>
          </a:pPr>
          <a:r>
            <a:rPr lang="es-MX" sz="1400" kern="1200" dirty="0"/>
            <a:t>Durante el proceso de incubación se efectúan las reacciones cambiando el color de las muestras según la concentración de creatina y </a:t>
          </a:r>
          <a:r>
            <a:rPr lang="es-MX" sz="1400" kern="1200" dirty="0" err="1"/>
            <a:t>sarcosina</a:t>
          </a:r>
          <a:r>
            <a:rPr lang="es-MX" sz="1400" kern="1200" dirty="0"/>
            <a:t>.</a:t>
          </a:r>
          <a:endParaRPr lang="es-EC" sz="1400" kern="1200" dirty="0"/>
        </a:p>
      </dsp:txBody>
      <dsp:txXfrm>
        <a:off x="5575355" y="1768148"/>
        <a:ext cx="2241363" cy="1097904"/>
      </dsp:txXfrm>
    </dsp:sp>
    <dsp:sp modelId="{7FC79216-6C15-4EE2-882D-8F5F15FC32FC}">
      <dsp:nvSpPr>
        <dsp:cNvPr id="0" name=""/>
        <dsp:cNvSpPr/>
      </dsp:nvSpPr>
      <dsp:spPr>
        <a:xfrm rot="5577906">
          <a:off x="6558681" y="2993393"/>
          <a:ext cx="177508" cy="52402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just" defTabSz="622300">
            <a:lnSpc>
              <a:spcPct val="90000"/>
            </a:lnSpc>
            <a:spcBef>
              <a:spcPct val="0"/>
            </a:spcBef>
            <a:spcAft>
              <a:spcPct val="35000"/>
            </a:spcAft>
          </a:pPr>
          <a:endParaRPr lang="es-EC" sz="1400" kern="1200"/>
        </a:p>
      </dsp:txBody>
      <dsp:txXfrm rot="10800000">
        <a:off x="6586684" y="3071608"/>
        <a:ext cx="124256" cy="314416"/>
      </dsp:txXfrm>
    </dsp:sp>
    <dsp:sp modelId="{032C9F41-2F62-4F12-921D-81EE0EBE67A0}">
      <dsp:nvSpPr>
        <dsp:cNvPr id="0" name=""/>
        <dsp:cNvSpPr/>
      </dsp:nvSpPr>
      <dsp:spPr>
        <a:xfrm>
          <a:off x="5256585" y="3427312"/>
          <a:ext cx="2683468" cy="1552672"/>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just" defTabSz="622300">
            <a:lnSpc>
              <a:spcPct val="90000"/>
            </a:lnSpc>
            <a:spcBef>
              <a:spcPct val="0"/>
            </a:spcBef>
            <a:spcAft>
              <a:spcPct val="35000"/>
            </a:spcAft>
          </a:pPr>
          <a:r>
            <a:rPr lang="es-MX" sz="1400" kern="1200" dirty="0"/>
            <a:t>Terminada esta incubación se coloca en el </a:t>
          </a:r>
          <a:r>
            <a:rPr lang="es-MX" sz="1400" kern="1200" dirty="0" err="1"/>
            <a:t>espectofotómetro</a:t>
          </a:r>
          <a:r>
            <a:rPr lang="es-MX" sz="1400" kern="1200" dirty="0"/>
            <a:t> para obtener la medida de las absorbancias. </a:t>
          </a:r>
          <a:endParaRPr lang="es-EC" sz="1400" kern="1200" dirty="0"/>
        </a:p>
      </dsp:txBody>
      <dsp:txXfrm>
        <a:off x="5649570" y="3654696"/>
        <a:ext cx="1897498" cy="1097904"/>
      </dsp:txXfrm>
    </dsp:sp>
    <dsp:sp modelId="{3D800698-D3F7-4600-8451-BEDFB00251AE}">
      <dsp:nvSpPr>
        <dsp:cNvPr id="0" name=""/>
        <dsp:cNvSpPr/>
      </dsp:nvSpPr>
      <dsp:spPr>
        <a:xfrm rot="10635360">
          <a:off x="4659276" y="4024370"/>
          <a:ext cx="425650" cy="52402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just" defTabSz="622300">
            <a:lnSpc>
              <a:spcPct val="90000"/>
            </a:lnSpc>
            <a:spcBef>
              <a:spcPct val="0"/>
            </a:spcBef>
            <a:spcAft>
              <a:spcPct val="35000"/>
            </a:spcAft>
          </a:pPr>
          <a:endParaRPr lang="es-EC" sz="1400" kern="1200"/>
        </a:p>
      </dsp:txBody>
      <dsp:txXfrm rot="10800000">
        <a:off x="4786898" y="4126118"/>
        <a:ext cx="297955" cy="314416"/>
      </dsp:txXfrm>
    </dsp:sp>
    <dsp:sp modelId="{30D07BB0-ABE7-483F-AA24-05C7CA4425E3}">
      <dsp:nvSpPr>
        <dsp:cNvPr id="0" name=""/>
        <dsp:cNvSpPr/>
      </dsp:nvSpPr>
      <dsp:spPr>
        <a:xfrm>
          <a:off x="2016224" y="3588303"/>
          <a:ext cx="2446219" cy="1552672"/>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just" defTabSz="622300">
            <a:lnSpc>
              <a:spcPct val="90000"/>
            </a:lnSpc>
            <a:spcBef>
              <a:spcPct val="0"/>
            </a:spcBef>
            <a:spcAft>
              <a:spcPct val="35000"/>
            </a:spcAft>
          </a:pPr>
          <a:r>
            <a:rPr lang="es-MX" sz="1400" kern="1200" dirty="0"/>
            <a:t>Curva de calibración y calcula las concentraciones de la creatina en cada muestra. </a:t>
          </a:r>
          <a:endParaRPr lang="es-EC" sz="1400" kern="1200" dirty="0"/>
        </a:p>
      </dsp:txBody>
      <dsp:txXfrm>
        <a:off x="2374464" y="3815687"/>
        <a:ext cx="1729739" cy="1097904"/>
      </dsp:txXfrm>
    </dsp:sp>
    <dsp:sp modelId="{440A4B17-84D6-4B87-A0A9-AF3BE5B037C0}">
      <dsp:nvSpPr>
        <dsp:cNvPr id="0" name=""/>
        <dsp:cNvSpPr/>
      </dsp:nvSpPr>
      <dsp:spPr>
        <a:xfrm rot="14472820">
          <a:off x="2521718" y="3101144"/>
          <a:ext cx="334715" cy="52402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just" defTabSz="622300">
            <a:lnSpc>
              <a:spcPct val="90000"/>
            </a:lnSpc>
            <a:spcBef>
              <a:spcPct val="0"/>
            </a:spcBef>
            <a:spcAft>
              <a:spcPct val="35000"/>
            </a:spcAft>
          </a:pPr>
          <a:endParaRPr lang="es-EC" sz="1400" kern="1200"/>
        </a:p>
      </dsp:txBody>
      <dsp:txXfrm rot="10800000">
        <a:off x="2596102" y="3249951"/>
        <a:ext cx="234301" cy="314416"/>
      </dsp:txXfrm>
    </dsp:sp>
    <dsp:sp modelId="{DE4FADF1-7676-4872-9AFA-E2C75C7DAE58}">
      <dsp:nvSpPr>
        <dsp:cNvPr id="0" name=""/>
        <dsp:cNvSpPr/>
      </dsp:nvSpPr>
      <dsp:spPr>
        <a:xfrm>
          <a:off x="0" y="1540768"/>
          <a:ext cx="4228656" cy="1552672"/>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just" defTabSz="622300">
            <a:lnSpc>
              <a:spcPct val="90000"/>
            </a:lnSpc>
            <a:spcBef>
              <a:spcPct val="0"/>
            </a:spcBef>
            <a:spcAft>
              <a:spcPct val="35000"/>
            </a:spcAft>
          </a:pPr>
          <a:r>
            <a:rPr lang="es-MX" sz="1400" kern="1200" dirty="0"/>
            <a:t>Los resultados fueron analizados en Microsoft Excel y el programa bioinformático </a:t>
          </a:r>
          <a:r>
            <a:rPr lang="es-MX" sz="1400" kern="1200" dirty="0" err="1"/>
            <a:t>GrapPad</a:t>
          </a:r>
          <a:r>
            <a:rPr lang="es-MX" sz="1400" kern="1200" dirty="0"/>
            <a:t> </a:t>
          </a:r>
          <a:r>
            <a:rPr lang="es-MX" sz="1400" kern="1200" dirty="0" err="1"/>
            <a:t>Prism</a:t>
          </a:r>
          <a:r>
            <a:rPr lang="es-MX" sz="1400" kern="1200" dirty="0"/>
            <a:t>, con el fin de encontrar diferencias significativas entre los tratamientos.</a:t>
          </a:r>
          <a:endParaRPr lang="es-EC" sz="1400" kern="1200" dirty="0"/>
        </a:p>
      </dsp:txBody>
      <dsp:txXfrm>
        <a:off x="619272" y="1768152"/>
        <a:ext cx="2990112" cy="1097904"/>
      </dsp:txXfrm>
    </dsp:sp>
    <dsp:sp modelId="{8035E6D6-0A6B-48B0-8D3E-271BE766EF53}">
      <dsp:nvSpPr>
        <dsp:cNvPr id="0" name=""/>
        <dsp:cNvSpPr/>
      </dsp:nvSpPr>
      <dsp:spPr>
        <a:xfrm rot="19564774">
          <a:off x="3216021" y="1199523"/>
          <a:ext cx="341089" cy="52402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just" defTabSz="622300">
            <a:lnSpc>
              <a:spcPct val="90000"/>
            </a:lnSpc>
            <a:spcBef>
              <a:spcPct val="0"/>
            </a:spcBef>
            <a:spcAft>
              <a:spcPct val="35000"/>
            </a:spcAft>
          </a:pPr>
          <a:endParaRPr lang="es-EC" sz="1400" kern="1200"/>
        </a:p>
      </dsp:txBody>
      <dsp:txXfrm>
        <a:off x="3224728" y="1332879"/>
        <a:ext cx="238762" cy="31441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7CCE6-CDAA-4E06-9CD2-1C67CA1198C5}">
      <dsp:nvSpPr>
        <dsp:cNvPr id="0" name=""/>
        <dsp:cNvSpPr/>
      </dsp:nvSpPr>
      <dsp:spPr>
        <a:xfrm rot="10800000">
          <a:off x="1901307" y="178173"/>
          <a:ext cx="1887173" cy="1079183"/>
        </a:xfrm>
        <a:prstGeom prst="homePlate">
          <a:avLst/>
        </a:prstGeom>
        <a:solidFill>
          <a:sysClr val="window" lastClr="FFFFFF">
            <a:hueOff val="0"/>
            <a:satOff val="0"/>
            <a:lumOff val="0"/>
            <a:alphaOff val="0"/>
          </a:sysClr>
        </a:solidFill>
        <a:ln w="12700" cap="flat" cmpd="sng" algn="ctr">
          <a:solidFill>
            <a:srgbClr val="ED7D31">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5890" tIns="68580" rIns="128016" bIns="68580" numCol="1" spcCol="1270" anchor="ctr" anchorCtr="0">
          <a:noAutofit/>
        </a:bodyPr>
        <a:lstStyle/>
        <a:p>
          <a:pPr lvl="0" algn="ctr" defTabSz="800100">
            <a:lnSpc>
              <a:spcPct val="90000"/>
            </a:lnSpc>
            <a:spcBef>
              <a:spcPct val="0"/>
            </a:spcBef>
            <a:spcAft>
              <a:spcPct val="35000"/>
            </a:spcAft>
            <a:buNone/>
          </a:pPr>
          <a:r>
            <a:rPr lang="es-EC" sz="1800" kern="1200" dirty="0">
              <a:solidFill>
                <a:schemeClr val="tx2">
                  <a:lumMod val="90000"/>
                  <a:lumOff val="10000"/>
                </a:schemeClr>
              </a:solidFill>
              <a:latin typeface="Calibri" panose="020F0502020204030204"/>
              <a:ea typeface="+mn-ea"/>
              <a:cs typeface="+mn-cs"/>
            </a:rPr>
            <a:t>Kit Creatinina</a:t>
          </a:r>
        </a:p>
      </dsp:txBody>
      <dsp:txXfrm rot="10800000">
        <a:off x="2171103" y="178173"/>
        <a:ext cx="1617377" cy="1079183"/>
      </dsp:txXfrm>
    </dsp:sp>
    <dsp:sp modelId="{815A4E4C-5085-4DE0-AC01-4C50FD222E97}">
      <dsp:nvSpPr>
        <dsp:cNvPr id="0" name=""/>
        <dsp:cNvSpPr/>
      </dsp:nvSpPr>
      <dsp:spPr>
        <a:xfrm>
          <a:off x="604007" y="1403"/>
          <a:ext cx="1560769" cy="1432724"/>
        </a:xfrm>
        <a:prstGeom prst="ellipse">
          <a:avLst/>
        </a:prstGeom>
        <a:blipFill rotWithShape="1">
          <a:blip xmlns:r="http://schemas.openxmlformats.org/officeDocument/2006/relationships" r:embed="rId1"/>
          <a:srcRect/>
          <a:stretch>
            <a:fillRect l="-8000" r="-8000"/>
          </a:stretch>
        </a:blipFill>
        <a:ln w="12700" cap="flat" cmpd="sng" algn="ctr">
          <a:solidFill>
            <a:srgbClr val="ED7D31">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C52EFFFC-0BCB-4303-8EBD-B08079276E46}">
      <dsp:nvSpPr>
        <dsp:cNvPr id="0" name=""/>
        <dsp:cNvSpPr/>
      </dsp:nvSpPr>
      <dsp:spPr>
        <a:xfrm rot="10800000">
          <a:off x="1763850" y="2030433"/>
          <a:ext cx="2152517" cy="1079183"/>
        </a:xfrm>
        <a:prstGeom prst="homePlate">
          <a:avLst/>
        </a:prstGeom>
        <a:solidFill>
          <a:sysClr val="window" lastClr="FFFFFF">
            <a:hueOff val="0"/>
            <a:satOff val="0"/>
            <a:lumOff val="0"/>
            <a:alphaOff val="0"/>
          </a:sysClr>
        </a:solidFill>
        <a:ln w="12700" cap="flat" cmpd="sng" algn="ctr">
          <a:solidFill>
            <a:srgbClr val="ED7D31">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5890" tIns="53340" rIns="99568" bIns="53340" numCol="1" spcCol="1270" anchor="ctr" anchorCtr="0">
          <a:noAutofit/>
        </a:bodyPr>
        <a:lstStyle/>
        <a:p>
          <a:pPr lvl="0" algn="ctr" defTabSz="622300">
            <a:lnSpc>
              <a:spcPct val="90000"/>
            </a:lnSpc>
            <a:spcBef>
              <a:spcPct val="0"/>
            </a:spcBef>
            <a:spcAft>
              <a:spcPct val="35000"/>
            </a:spcAft>
            <a:buNone/>
          </a:pPr>
          <a:r>
            <a:rPr lang="es-MX" sz="1400" kern="1200" dirty="0">
              <a:solidFill>
                <a:schemeClr val="tx2">
                  <a:lumMod val="90000"/>
                  <a:lumOff val="10000"/>
                </a:schemeClr>
              </a:solidFill>
              <a:latin typeface="Calibri" panose="020F0502020204030204"/>
              <a:ea typeface="+mn-ea"/>
              <a:cs typeface="+mn-cs"/>
            </a:rPr>
            <a:t>Obtención y homogenización de muestras</a:t>
          </a:r>
          <a:endParaRPr lang="es-EC" sz="1400" kern="1200" dirty="0">
            <a:solidFill>
              <a:schemeClr val="tx2">
                <a:lumMod val="90000"/>
                <a:lumOff val="10000"/>
              </a:schemeClr>
            </a:solidFill>
            <a:latin typeface="Calibri" panose="020F0502020204030204"/>
            <a:ea typeface="+mn-ea"/>
            <a:cs typeface="+mn-cs"/>
          </a:endParaRPr>
        </a:p>
      </dsp:txBody>
      <dsp:txXfrm rot="10800000">
        <a:off x="2033646" y="2030433"/>
        <a:ext cx="1882721" cy="1079183"/>
      </dsp:txXfrm>
    </dsp:sp>
    <dsp:sp modelId="{E752A141-59D5-459D-8ECC-EF0B1A557F20}">
      <dsp:nvSpPr>
        <dsp:cNvPr id="0" name=""/>
        <dsp:cNvSpPr/>
      </dsp:nvSpPr>
      <dsp:spPr>
        <a:xfrm>
          <a:off x="476119" y="1756272"/>
          <a:ext cx="1806974" cy="1627506"/>
        </a:xfrm>
        <a:prstGeom prst="ellipse">
          <a:avLst/>
        </a:prstGeom>
        <a:blipFill rotWithShape="1">
          <a:blip xmlns:r="http://schemas.openxmlformats.org/officeDocument/2006/relationships" r:embed="rId2"/>
          <a:srcRect/>
          <a:stretch>
            <a:fillRect l="-77000" r="-77000"/>
          </a:stretch>
        </a:blipFill>
        <a:ln w="12700" cap="flat" cmpd="sng" algn="ctr">
          <a:solidFill>
            <a:srgbClr val="ED7D31">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4D123557-A78D-4F58-B7BD-00BE161ED495}">
      <dsp:nvSpPr>
        <dsp:cNvPr id="0" name=""/>
        <dsp:cNvSpPr/>
      </dsp:nvSpPr>
      <dsp:spPr>
        <a:xfrm rot="10800000">
          <a:off x="1906072" y="3994577"/>
          <a:ext cx="2016632" cy="1079183"/>
        </a:xfrm>
        <a:prstGeom prst="homePlate">
          <a:avLst/>
        </a:prstGeom>
        <a:solidFill>
          <a:sysClr val="window" lastClr="FFFFFF">
            <a:hueOff val="0"/>
            <a:satOff val="0"/>
            <a:lumOff val="0"/>
            <a:alphaOff val="0"/>
          </a:sysClr>
        </a:solidFill>
        <a:ln w="12700" cap="flat" cmpd="sng" algn="ctr">
          <a:solidFill>
            <a:srgbClr val="ED7D31">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5890" tIns="68580" rIns="128016" bIns="68580" numCol="1" spcCol="1270" anchor="ctr" anchorCtr="0">
          <a:noAutofit/>
        </a:bodyPr>
        <a:lstStyle/>
        <a:p>
          <a:pPr lvl="0" algn="ctr" defTabSz="800100">
            <a:lnSpc>
              <a:spcPct val="90000"/>
            </a:lnSpc>
            <a:spcBef>
              <a:spcPct val="0"/>
            </a:spcBef>
            <a:spcAft>
              <a:spcPct val="35000"/>
            </a:spcAft>
            <a:buNone/>
          </a:pPr>
          <a:r>
            <a:rPr lang="es-EC" sz="1800" kern="1200" dirty="0">
              <a:solidFill>
                <a:schemeClr val="tx2">
                  <a:lumMod val="90000"/>
                  <a:lumOff val="10000"/>
                </a:schemeClr>
              </a:solidFill>
              <a:latin typeface="Calibri" panose="020F0502020204030204"/>
              <a:ea typeface="+mn-ea"/>
              <a:cs typeface="+mn-cs"/>
            </a:rPr>
            <a:t>Preparación de alícuotas</a:t>
          </a:r>
        </a:p>
      </dsp:txBody>
      <dsp:txXfrm rot="10800000">
        <a:off x="2175868" y="3994577"/>
        <a:ext cx="1746836" cy="1079183"/>
      </dsp:txXfrm>
    </dsp:sp>
    <dsp:sp modelId="{071437D0-3721-4FDB-8327-BFD41BF400C0}">
      <dsp:nvSpPr>
        <dsp:cNvPr id="0" name=""/>
        <dsp:cNvSpPr/>
      </dsp:nvSpPr>
      <dsp:spPr>
        <a:xfrm>
          <a:off x="469783" y="3705922"/>
          <a:ext cx="1968204" cy="1550473"/>
        </a:xfrm>
        <a:prstGeom prst="ellipse">
          <a:avLst/>
        </a:prstGeom>
        <a:blipFill rotWithShape="1">
          <a:blip xmlns:r="http://schemas.openxmlformats.org/officeDocument/2006/relationships" r:embed="rId3"/>
          <a:srcRect/>
          <a:stretch>
            <a:fillRect l="-35000" r="-35000"/>
          </a:stretch>
        </a:blipFill>
        <a:ln w="12700" cap="flat" cmpd="sng" algn="ctr">
          <a:solidFill>
            <a:srgbClr val="ED7D31">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7CCE6-CDAA-4E06-9CD2-1C67CA1198C5}">
      <dsp:nvSpPr>
        <dsp:cNvPr id="0" name=""/>
        <dsp:cNvSpPr/>
      </dsp:nvSpPr>
      <dsp:spPr>
        <a:xfrm rot="10800000">
          <a:off x="1827466" y="361075"/>
          <a:ext cx="2096346" cy="988652"/>
        </a:xfrm>
        <a:prstGeom prst="homePlate">
          <a:avLst/>
        </a:prstGeom>
        <a:solidFill>
          <a:sysClr val="window" lastClr="FFFFFF">
            <a:hueOff val="0"/>
            <a:satOff val="0"/>
            <a:lumOff val="0"/>
            <a:alphaOff val="0"/>
          </a:sysClr>
        </a:solidFill>
        <a:ln w="12700" cap="flat" cmpd="sng" algn="ctr">
          <a:solidFill>
            <a:srgbClr val="ED7D31">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968" tIns="68580" rIns="128016" bIns="68580" numCol="1" spcCol="1270" anchor="ctr" anchorCtr="0">
          <a:noAutofit/>
        </a:bodyPr>
        <a:lstStyle/>
        <a:p>
          <a:pPr lvl="0" algn="ctr" defTabSz="800100">
            <a:lnSpc>
              <a:spcPct val="90000"/>
            </a:lnSpc>
            <a:spcBef>
              <a:spcPct val="0"/>
            </a:spcBef>
            <a:spcAft>
              <a:spcPct val="35000"/>
            </a:spcAft>
            <a:buNone/>
          </a:pPr>
          <a:r>
            <a:rPr lang="es-MX" sz="1800" kern="1200" dirty="0">
              <a:solidFill>
                <a:schemeClr val="tx2">
                  <a:lumMod val="90000"/>
                  <a:lumOff val="10000"/>
                </a:schemeClr>
              </a:solidFill>
              <a:latin typeface="Calibri" panose="020F0502020204030204"/>
              <a:ea typeface="+mn-ea"/>
              <a:cs typeface="+mn-cs"/>
            </a:rPr>
            <a:t>Siembra de muestras en placas </a:t>
          </a:r>
          <a:r>
            <a:rPr lang="es-MX" sz="1800" kern="1200" dirty="0" err="1">
              <a:solidFill>
                <a:schemeClr val="tx2">
                  <a:lumMod val="90000"/>
                  <a:lumOff val="10000"/>
                </a:schemeClr>
              </a:solidFill>
              <a:latin typeface="Calibri" panose="020F0502020204030204"/>
              <a:ea typeface="+mn-ea"/>
              <a:cs typeface="+mn-cs"/>
            </a:rPr>
            <a:t>microposillos</a:t>
          </a:r>
          <a:endParaRPr lang="es-EC" sz="1800" kern="1200" dirty="0">
            <a:solidFill>
              <a:schemeClr val="tx2">
                <a:lumMod val="90000"/>
                <a:lumOff val="10000"/>
              </a:schemeClr>
            </a:solidFill>
            <a:latin typeface="Calibri" panose="020F0502020204030204"/>
            <a:ea typeface="+mn-ea"/>
            <a:cs typeface="+mn-cs"/>
          </a:endParaRPr>
        </a:p>
      </dsp:txBody>
      <dsp:txXfrm rot="10800000">
        <a:off x="2074629" y="361075"/>
        <a:ext cx="1849183" cy="988652"/>
      </dsp:txXfrm>
    </dsp:sp>
    <dsp:sp modelId="{815A4E4C-5085-4DE0-AC01-4C50FD222E97}">
      <dsp:nvSpPr>
        <dsp:cNvPr id="0" name=""/>
        <dsp:cNvSpPr/>
      </dsp:nvSpPr>
      <dsp:spPr>
        <a:xfrm>
          <a:off x="468675" y="489"/>
          <a:ext cx="1892924" cy="1709825"/>
        </a:xfrm>
        <a:prstGeom prst="ellipse">
          <a:avLst/>
        </a:prstGeom>
        <a:blipFill rotWithShape="1">
          <a:blip xmlns:r="http://schemas.openxmlformats.org/officeDocument/2006/relationships" r:embed="rId1"/>
          <a:srcRect/>
          <a:stretch>
            <a:fillRect l="-38000" r="-38000"/>
          </a:stretch>
        </a:blipFill>
        <a:ln w="12700" cap="flat" cmpd="sng" algn="ctr">
          <a:solidFill>
            <a:srgbClr val="ED7D31">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C52EFFFC-0BCB-4303-8EBD-B08079276E46}">
      <dsp:nvSpPr>
        <dsp:cNvPr id="0" name=""/>
        <dsp:cNvSpPr/>
      </dsp:nvSpPr>
      <dsp:spPr>
        <a:xfrm rot="10800000">
          <a:off x="1891856" y="2269633"/>
          <a:ext cx="1989028" cy="988652"/>
        </a:xfrm>
        <a:prstGeom prst="homePlate">
          <a:avLst/>
        </a:prstGeom>
        <a:solidFill>
          <a:sysClr val="window" lastClr="FFFFFF">
            <a:hueOff val="0"/>
            <a:satOff val="0"/>
            <a:lumOff val="0"/>
            <a:alphaOff val="0"/>
          </a:sysClr>
        </a:solidFill>
        <a:ln w="12700" cap="flat" cmpd="sng" algn="ctr">
          <a:solidFill>
            <a:srgbClr val="ED7D31">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968" tIns="80010" rIns="149352" bIns="80010" numCol="1" spcCol="1270" anchor="ctr" anchorCtr="0">
          <a:noAutofit/>
        </a:bodyPr>
        <a:lstStyle/>
        <a:p>
          <a:pPr lvl="0" algn="ctr" defTabSz="933450">
            <a:lnSpc>
              <a:spcPct val="90000"/>
            </a:lnSpc>
            <a:spcBef>
              <a:spcPct val="0"/>
            </a:spcBef>
            <a:spcAft>
              <a:spcPct val="35000"/>
            </a:spcAft>
            <a:buNone/>
          </a:pPr>
          <a:r>
            <a:rPr lang="es-EC" sz="2100" kern="1200" dirty="0">
              <a:solidFill>
                <a:schemeClr val="tx2">
                  <a:lumMod val="90000"/>
                  <a:lumOff val="10000"/>
                </a:schemeClr>
              </a:solidFill>
              <a:latin typeface="Calibri" panose="020F0502020204030204"/>
              <a:ea typeface="+mn-ea"/>
              <a:cs typeface="+mn-cs"/>
            </a:rPr>
            <a:t>Análisis en lector</a:t>
          </a:r>
        </a:p>
      </dsp:txBody>
      <dsp:txXfrm rot="10800000">
        <a:off x="2139019" y="2269633"/>
        <a:ext cx="1741865" cy="988652"/>
      </dsp:txXfrm>
    </dsp:sp>
    <dsp:sp modelId="{E752A141-59D5-459D-8ECC-EF0B1A557F20}">
      <dsp:nvSpPr>
        <dsp:cNvPr id="0" name=""/>
        <dsp:cNvSpPr/>
      </dsp:nvSpPr>
      <dsp:spPr>
        <a:xfrm>
          <a:off x="511602" y="2005435"/>
          <a:ext cx="1828533" cy="1517048"/>
        </a:xfrm>
        <a:prstGeom prst="ellipse">
          <a:avLst/>
        </a:prstGeom>
        <a:blipFill rotWithShape="1">
          <a:blip xmlns:r="http://schemas.openxmlformats.org/officeDocument/2006/relationships" r:embed="rId2"/>
          <a:srcRect/>
          <a:stretch>
            <a:fillRect t="-39000" b="-39000"/>
          </a:stretch>
        </a:blipFill>
        <a:ln w="12700" cap="flat" cmpd="sng" algn="ctr">
          <a:solidFill>
            <a:srgbClr val="ED7D31">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4D123557-A78D-4F58-B7BD-00BE161ED495}">
      <dsp:nvSpPr>
        <dsp:cNvPr id="0" name=""/>
        <dsp:cNvSpPr/>
      </dsp:nvSpPr>
      <dsp:spPr>
        <a:xfrm rot="10800000">
          <a:off x="1258175" y="4043130"/>
          <a:ext cx="2921004" cy="988652"/>
        </a:xfrm>
        <a:prstGeom prst="homePlate">
          <a:avLst/>
        </a:prstGeom>
        <a:solidFill>
          <a:sysClr val="window" lastClr="FFFFFF">
            <a:hueOff val="0"/>
            <a:satOff val="0"/>
            <a:lumOff val="0"/>
            <a:alphaOff val="0"/>
          </a:sysClr>
        </a:solidFill>
        <a:ln w="12700" cap="flat" cmpd="sng" algn="ctr">
          <a:solidFill>
            <a:srgbClr val="ED7D31">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968" tIns="80010" rIns="149352" bIns="80010" numCol="1" spcCol="1270" anchor="ctr" anchorCtr="0">
          <a:noAutofit/>
        </a:bodyPr>
        <a:lstStyle/>
        <a:p>
          <a:pPr lvl="0" algn="r" defTabSz="933450">
            <a:lnSpc>
              <a:spcPct val="90000"/>
            </a:lnSpc>
            <a:spcBef>
              <a:spcPct val="0"/>
            </a:spcBef>
            <a:spcAft>
              <a:spcPct val="35000"/>
            </a:spcAft>
            <a:buNone/>
          </a:pPr>
          <a:r>
            <a:rPr lang="es-EC" sz="2100" kern="1200" dirty="0">
              <a:solidFill>
                <a:schemeClr val="tx2">
                  <a:lumMod val="90000"/>
                  <a:lumOff val="10000"/>
                </a:schemeClr>
              </a:solidFill>
              <a:latin typeface="Calibri" panose="020F0502020204030204"/>
              <a:ea typeface="+mn-ea"/>
              <a:cs typeface="+mn-cs"/>
            </a:rPr>
            <a:t>Reacción colorimétrica</a:t>
          </a:r>
        </a:p>
      </dsp:txBody>
      <dsp:txXfrm rot="10800000">
        <a:off x="1505338" y="4043130"/>
        <a:ext cx="2673841" cy="988652"/>
      </dsp:txXfrm>
    </dsp:sp>
    <dsp:sp modelId="{071437D0-3721-4FDB-8327-BFD41BF400C0}">
      <dsp:nvSpPr>
        <dsp:cNvPr id="0" name=""/>
        <dsp:cNvSpPr/>
      </dsp:nvSpPr>
      <dsp:spPr>
        <a:xfrm>
          <a:off x="213307" y="3817604"/>
          <a:ext cx="2089735" cy="1439706"/>
        </a:xfrm>
        <a:prstGeom prst="ellipse">
          <a:avLst/>
        </a:prstGeom>
        <a:blipFill rotWithShape="1">
          <a:blip xmlns:r="http://schemas.openxmlformats.org/officeDocument/2006/relationships" r:embed="rId3"/>
          <a:srcRect/>
          <a:stretch>
            <a:fillRect t="-39000" b="-39000"/>
          </a:stretch>
        </a:blipFill>
        <a:ln w="12700" cap="flat" cmpd="sng" algn="ctr">
          <a:solidFill>
            <a:srgbClr val="ED7D31">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F2BBC-D9AF-4570-8900-4CC86C9D2135}">
      <dsp:nvSpPr>
        <dsp:cNvPr id="0" name=""/>
        <dsp:cNvSpPr/>
      </dsp:nvSpPr>
      <dsp:spPr>
        <a:xfrm>
          <a:off x="2553095" y="1586484"/>
          <a:ext cx="98188" cy="9818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CA66E64C-C433-43CD-B8B4-E1A67B2E703B}">
      <dsp:nvSpPr>
        <dsp:cNvPr id="0" name=""/>
        <dsp:cNvSpPr/>
      </dsp:nvSpPr>
      <dsp:spPr>
        <a:xfrm>
          <a:off x="2467081" y="1724325"/>
          <a:ext cx="98188" cy="9818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3C6F8DB-94C7-4057-8B3A-787B5B9511ED}">
      <dsp:nvSpPr>
        <dsp:cNvPr id="0" name=""/>
        <dsp:cNvSpPr/>
      </dsp:nvSpPr>
      <dsp:spPr>
        <a:xfrm>
          <a:off x="2364572" y="1843666"/>
          <a:ext cx="98188" cy="9818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D272B87-0695-40B2-A3E7-866EDAA6D7BA}">
      <dsp:nvSpPr>
        <dsp:cNvPr id="0" name=""/>
        <dsp:cNvSpPr/>
      </dsp:nvSpPr>
      <dsp:spPr>
        <a:xfrm>
          <a:off x="2487112" y="199217"/>
          <a:ext cx="98188" cy="9818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C8353ACC-1F8C-494C-9A49-D3F967F1CD5D}">
      <dsp:nvSpPr>
        <dsp:cNvPr id="0" name=""/>
        <dsp:cNvSpPr/>
      </dsp:nvSpPr>
      <dsp:spPr>
        <a:xfrm>
          <a:off x="2618292" y="121047"/>
          <a:ext cx="98188" cy="9818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253B107E-4242-4B19-8FC8-816395E16D8E}">
      <dsp:nvSpPr>
        <dsp:cNvPr id="0" name=""/>
        <dsp:cNvSpPr/>
      </dsp:nvSpPr>
      <dsp:spPr>
        <a:xfrm>
          <a:off x="2738188" y="46488"/>
          <a:ext cx="98188" cy="9818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0FD87CD7-FA40-48FF-867B-F9643FDF66B4}">
      <dsp:nvSpPr>
        <dsp:cNvPr id="0" name=""/>
        <dsp:cNvSpPr/>
      </dsp:nvSpPr>
      <dsp:spPr>
        <a:xfrm>
          <a:off x="2879867" y="121047"/>
          <a:ext cx="98188" cy="9818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3BD86E0C-122A-4E03-9CF0-3AB352602F78}">
      <dsp:nvSpPr>
        <dsp:cNvPr id="0" name=""/>
        <dsp:cNvSpPr/>
      </dsp:nvSpPr>
      <dsp:spPr>
        <a:xfrm>
          <a:off x="3011047" y="199217"/>
          <a:ext cx="98188" cy="9818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91B3C80B-652C-4F36-9EF3-E09BA2B8CE4E}">
      <dsp:nvSpPr>
        <dsp:cNvPr id="0" name=""/>
        <dsp:cNvSpPr/>
      </dsp:nvSpPr>
      <dsp:spPr>
        <a:xfrm>
          <a:off x="2749079" y="207816"/>
          <a:ext cx="98188" cy="9818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88CA849-178A-48BE-A684-F8DBD7F6D5D0}">
      <dsp:nvSpPr>
        <dsp:cNvPr id="0" name=""/>
        <dsp:cNvSpPr/>
      </dsp:nvSpPr>
      <dsp:spPr>
        <a:xfrm>
          <a:off x="2749079" y="372756"/>
          <a:ext cx="98188" cy="9818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7D5CDF0-2BC8-4154-9397-6896080D9216}">
      <dsp:nvSpPr>
        <dsp:cNvPr id="0" name=""/>
        <dsp:cNvSpPr/>
      </dsp:nvSpPr>
      <dsp:spPr>
        <a:xfrm>
          <a:off x="2710498" y="2840269"/>
          <a:ext cx="4438793" cy="1247426"/>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8254" tIns="53340" rIns="53340" bIns="53340" numCol="1" spcCol="1270" anchor="ctr" anchorCtr="0">
          <a:noAutofit/>
        </a:bodyPr>
        <a:lstStyle/>
        <a:p>
          <a:pPr lvl="0" algn="just" defTabSz="622300">
            <a:lnSpc>
              <a:spcPct val="90000"/>
            </a:lnSpc>
            <a:spcBef>
              <a:spcPct val="0"/>
            </a:spcBef>
            <a:spcAft>
              <a:spcPct val="35000"/>
            </a:spcAft>
          </a:pPr>
          <a:r>
            <a:rPr lang="es-ES" sz="1400" kern="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Producir un huevo </a:t>
          </a:r>
          <a:r>
            <a:rPr lang="es-ES" sz="1400" kern="12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s-ES" sz="1400" kern="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los compuestos de yema de alto valor calorífico se sinteticen en el hígado </a:t>
          </a:r>
          <a:r>
            <a:rPr lang="es-ES" sz="1400" kern="12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s-ES" sz="1400" kern="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movilicen a través de la sangre </a:t>
          </a:r>
          <a:r>
            <a:rPr lang="es-ES" sz="1400" kern="12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s-ES" sz="1400" kern="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acumulen en los folículos ováricos </a:t>
          </a:r>
          <a:r>
            <a:rPr lang="es-ES" sz="1400" kern="1200" dirty="0">
              <a:solidFill>
                <a:srgbClr val="000000"/>
              </a:solidFill>
              <a:latin typeface="Calibri" panose="020F0502020204030204" pitchFamily="34" charset="0"/>
              <a:ea typeface="Calibri" panose="020F0502020204030204" pitchFamily="34" charset="0"/>
              <a:cs typeface="Calibri" panose="020F0502020204030204" pitchFamily="34" charset="0"/>
            </a:rPr>
            <a:t>→ o</a:t>
          </a:r>
          <a:r>
            <a:rPr lang="es-ES" sz="1400" kern="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vulación, síntesis de proteínas , secreción magnum, y precipitación de calcio.</a:t>
          </a:r>
          <a:endParaRPr lang="es-EC" sz="1400" kern="1200" dirty="0"/>
        </a:p>
      </dsp:txBody>
      <dsp:txXfrm>
        <a:off x="2771392" y="2901163"/>
        <a:ext cx="4317005" cy="1125638"/>
      </dsp:txXfrm>
    </dsp:sp>
    <dsp:sp modelId="{54A3F27D-81E1-44AE-8E01-0ED1B7F6185F}">
      <dsp:nvSpPr>
        <dsp:cNvPr id="0" name=""/>
        <dsp:cNvSpPr/>
      </dsp:nvSpPr>
      <dsp:spPr>
        <a:xfrm>
          <a:off x="1818115" y="2730587"/>
          <a:ext cx="1280126" cy="1407520"/>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31000" b="-31000"/>
          </a:stretch>
        </a:blipFill>
        <a:ln w="9525"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8AB7DF9-B22D-421B-A6C0-C50500F69B76}">
      <dsp:nvSpPr>
        <dsp:cNvPr id="0" name=""/>
        <dsp:cNvSpPr/>
      </dsp:nvSpPr>
      <dsp:spPr>
        <a:xfrm>
          <a:off x="3349352" y="381150"/>
          <a:ext cx="2401596" cy="568039"/>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8254" tIns="38100" rIns="38100" bIns="38100" numCol="1" spcCol="1270" anchor="ctr" anchorCtr="0">
          <a:noAutofit/>
        </a:bodyPr>
        <a:lstStyle/>
        <a:p>
          <a:pPr lvl="0" algn="l" defTabSz="444500">
            <a:lnSpc>
              <a:spcPct val="90000"/>
            </a:lnSpc>
            <a:spcBef>
              <a:spcPct val="0"/>
            </a:spcBef>
            <a:spcAft>
              <a:spcPct val="35000"/>
            </a:spcAft>
          </a:pPr>
          <a:r>
            <a:rPr lang="es-ES" sz="1000" kern="1200" dirty="0"/>
            <a:t>Suplementar la dieta con Ácido GUANIDINOACÉTICO (AGA), precursor de la creatina </a:t>
          </a:r>
          <a:endParaRPr lang="es-EC" sz="1000" kern="1200" dirty="0"/>
        </a:p>
      </dsp:txBody>
      <dsp:txXfrm>
        <a:off x="3377081" y="408879"/>
        <a:ext cx="2346138" cy="512581"/>
      </dsp:txXfrm>
    </dsp:sp>
    <dsp:sp modelId="{4CAB51BB-EE95-437F-A63E-D26313034B30}">
      <dsp:nvSpPr>
        <dsp:cNvPr id="0" name=""/>
        <dsp:cNvSpPr/>
      </dsp:nvSpPr>
      <dsp:spPr>
        <a:xfrm>
          <a:off x="2270971" y="551457"/>
          <a:ext cx="981887" cy="981822"/>
        </a:xfrm>
        <a:prstGeom prst="ellipse">
          <a:avLst/>
        </a:prstGeom>
        <a:blipFill rotWithShape="1">
          <a:blip xmlns:r="http://schemas.openxmlformats.org/officeDocument/2006/relationships" r:embed="rId2"/>
          <a:srcRect/>
          <a:stretch>
            <a:fillRect l="-50000" r="-50000"/>
          </a:stretch>
        </a:blipFill>
        <a:ln w="9525"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CE146-5F97-4E0D-B66C-10EBB64014E6}">
      <dsp:nvSpPr>
        <dsp:cNvPr id="0" name=""/>
        <dsp:cNvSpPr/>
      </dsp:nvSpPr>
      <dsp:spPr>
        <a:xfrm>
          <a:off x="2710107" y="872"/>
          <a:ext cx="1136548" cy="1136548"/>
        </a:xfrm>
        <a:prstGeom prst="ellipse">
          <a:avLst/>
        </a:prstGeom>
        <a:blipFill rotWithShape="0">
          <a:blip xmlns:r="http://schemas.openxmlformats.org/officeDocument/2006/relationships" r:embed="rId1"/>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s-EC" sz="2000" kern="1200" dirty="0"/>
        </a:p>
      </dsp:txBody>
      <dsp:txXfrm>
        <a:off x="2876551" y="167316"/>
        <a:ext cx="803660" cy="803660"/>
      </dsp:txXfrm>
    </dsp:sp>
    <dsp:sp modelId="{2176D74C-7A03-422D-BB51-7AA7912D007A}">
      <dsp:nvSpPr>
        <dsp:cNvPr id="0" name=""/>
        <dsp:cNvSpPr/>
      </dsp:nvSpPr>
      <dsp:spPr>
        <a:xfrm rot="2700000">
          <a:off x="3724739" y="975090"/>
          <a:ext cx="302758" cy="38358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a:off x="3738040" y="1019695"/>
        <a:ext cx="211931" cy="230151"/>
      </dsp:txXfrm>
    </dsp:sp>
    <dsp:sp modelId="{2F14C1BF-72E1-4147-96A5-5464D15CEF45}">
      <dsp:nvSpPr>
        <dsp:cNvPr id="0" name=""/>
        <dsp:cNvSpPr/>
      </dsp:nvSpPr>
      <dsp:spPr>
        <a:xfrm>
          <a:off x="3917698" y="1208463"/>
          <a:ext cx="1136548" cy="1136548"/>
        </a:xfrm>
        <a:prstGeom prst="ellipse">
          <a:avLst/>
        </a:prstGeom>
        <a:blipFill rotWithShape="0">
          <a:blip xmlns:r="http://schemas.openxmlformats.org/officeDocument/2006/relationships" r:embed="rId2"/>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s-EC" sz="2000" kern="1200" dirty="0"/>
        </a:p>
      </dsp:txBody>
      <dsp:txXfrm>
        <a:off x="4084142" y="1374907"/>
        <a:ext cx="803660" cy="803660"/>
      </dsp:txXfrm>
    </dsp:sp>
    <dsp:sp modelId="{8DB658E2-BB21-43F3-889D-80FD0EBACFEF}">
      <dsp:nvSpPr>
        <dsp:cNvPr id="0" name=""/>
        <dsp:cNvSpPr/>
      </dsp:nvSpPr>
      <dsp:spPr>
        <a:xfrm rot="8100000">
          <a:off x="3736857" y="2182681"/>
          <a:ext cx="302758" cy="38358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rot="10800000">
        <a:off x="3814383" y="2227286"/>
        <a:ext cx="211931" cy="230151"/>
      </dsp:txXfrm>
    </dsp:sp>
    <dsp:sp modelId="{685BD65A-8A29-412D-A3CE-EC0C16F622E5}">
      <dsp:nvSpPr>
        <dsp:cNvPr id="0" name=""/>
        <dsp:cNvSpPr/>
      </dsp:nvSpPr>
      <dsp:spPr>
        <a:xfrm>
          <a:off x="2710107" y="2416054"/>
          <a:ext cx="1136548" cy="1136548"/>
        </a:xfrm>
        <a:prstGeom prst="ellipse">
          <a:avLst/>
        </a:prstGeom>
        <a:blipFill rotWithShape="0">
          <a:blip xmlns:r="http://schemas.openxmlformats.org/officeDocument/2006/relationships" r:embed="rId3"/>
          <a:srcRect/>
          <a:stretch>
            <a:fillRect l="-6000" r="-600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s-EC" sz="2000" kern="1200" dirty="0"/>
        </a:p>
      </dsp:txBody>
      <dsp:txXfrm>
        <a:off x="2876551" y="2582498"/>
        <a:ext cx="803660" cy="803660"/>
      </dsp:txXfrm>
    </dsp:sp>
    <dsp:sp modelId="{C6718B49-23EE-4EBF-9DB6-68F9C7996060}">
      <dsp:nvSpPr>
        <dsp:cNvPr id="0" name=""/>
        <dsp:cNvSpPr/>
      </dsp:nvSpPr>
      <dsp:spPr>
        <a:xfrm rot="13500000">
          <a:off x="2529266" y="2194799"/>
          <a:ext cx="302758" cy="38358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rot="10800000">
        <a:off x="2606792" y="2303628"/>
        <a:ext cx="211931" cy="230151"/>
      </dsp:txXfrm>
    </dsp:sp>
    <dsp:sp modelId="{58D874BF-7B6C-43C0-85F9-3C06F48A8E68}">
      <dsp:nvSpPr>
        <dsp:cNvPr id="0" name=""/>
        <dsp:cNvSpPr/>
      </dsp:nvSpPr>
      <dsp:spPr>
        <a:xfrm>
          <a:off x="1502516" y="1208463"/>
          <a:ext cx="1136548" cy="1136548"/>
        </a:xfrm>
        <a:prstGeom prst="ellipse">
          <a:avLst/>
        </a:prstGeom>
        <a:blipFill rotWithShape="0">
          <a:blip xmlns:r="http://schemas.openxmlformats.org/officeDocument/2006/relationships" r:embed="rId4"/>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s-EC" sz="2000" kern="1200" dirty="0"/>
        </a:p>
      </dsp:txBody>
      <dsp:txXfrm>
        <a:off x="1668960" y="1374907"/>
        <a:ext cx="803660" cy="803660"/>
      </dsp:txXfrm>
    </dsp:sp>
    <dsp:sp modelId="{93D61278-795D-4923-9AD2-279061E4D22A}">
      <dsp:nvSpPr>
        <dsp:cNvPr id="0" name=""/>
        <dsp:cNvSpPr/>
      </dsp:nvSpPr>
      <dsp:spPr>
        <a:xfrm rot="18900000">
          <a:off x="2517148" y="987208"/>
          <a:ext cx="302758" cy="38358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a:off x="2530449" y="1096037"/>
        <a:ext cx="211931" cy="2301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CE146-5F97-4E0D-B66C-10EBB64014E6}">
      <dsp:nvSpPr>
        <dsp:cNvPr id="0" name=""/>
        <dsp:cNvSpPr/>
      </dsp:nvSpPr>
      <dsp:spPr>
        <a:xfrm>
          <a:off x="3871476" y="2198"/>
          <a:ext cx="1102434" cy="1102434"/>
        </a:xfrm>
        <a:prstGeom prst="ellipse">
          <a:avLst/>
        </a:prstGeom>
        <a:blipFill rotWithShape="0">
          <a:blip xmlns:r="http://schemas.openxmlformats.org/officeDocument/2006/relationships" r:embed="rId1"/>
          <a:srcRect/>
          <a:stretch>
            <a:fillRect l="-16000" r="-1600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s-EC" sz="1900" kern="1200" dirty="0"/>
        </a:p>
      </dsp:txBody>
      <dsp:txXfrm>
        <a:off x="4032924" y="163646"/>
        <a:ext cx="779538" cy="779538"/>
      </dsp:txXfrm>
    </dsp:sp>
    <dsp:sp modelId="{2176D74C-7A03-422D-BB51-7AA7912D007A}">
      <dsp:nvSpPr>
        <dsp:cNvPr id="0" name=""/>
        <dsp:cNvSpPr/>
      </dsp:nvSpPr>
      <dsp:spPr>
        <a:xfrm rot="1542857">
          <a:off x="5014154" y="722585"/>
          <a:ext cx="292263" cy="37207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a:off x="5018495" y="777978"/>
        <a:ext cx="204584" cy="223243"/>
      </dsp:txXfrm>
    </dsp:sp>
    <dsp:sp modelId="{2F14C1BF-72E1-4147-96A5-5464D15CEF45}">
      <dsp:nvSpPr>
        <dsp:cNvPr id="0" name=""/>
        <dsp:cNvSpPr/>
      </dsp:nvSpPr>
      <dsp:spPr>
        <a:xfrm>
          <a:off x="5361566" y="719788"/>
          <a:ext cx="1102434" cy="1102434"/>
        </a:xfrm>
        <a:prstGeom prst="ellipse">
          <a:avLst/>
        </a:prstGeom>
        <a:blipFill rotWithShape="0">
          <a:blip xmlns:r="http://schemas.openxmlformats.org/officeDocument/2006/relationships" r:embed="rId2"/>
          <a:srcRect/>
          <a:stretch>
            <a:fillRect l="-15000" r="-1500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s-EC" sz="1900" kern="1200" dirty="0"/>
        </a:p>
      </dsp:txBody>
      <dsp:txXfrm>
        <a:off x="5523014" y="881236"/>
        <a:ext cx="779538" cy="779538"/>
      </dsp:txXfrm>
    </dsp:sp>
    <dsp:sp modelId="{8DB658E2-BB21-43F3-889D-80FD0EBACFEF}">
      <dsp:nvSpPr>
        <dsp:cNvPr id="0" name=""/>
        <dsp:cNvSpPr/>
      </dsp:nvSpPr>
      <dsp:spPr>
        <a:xfrm rot="4628571">
          <a:off x="5948822" y="1883109"/>
          <a:ext cx="292263" cy="37207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a:off x="5982906" y="1914783"/>
        <a:ext cx="204584" cy="223243"/>
      </dsp:txXfrm>
    </dsp:sp>
    <dsp:sp modelId="{685BD65A-8A29-412D-A3CE-EC0C16F622E5}">
      <dsp:nvSpPr>
        <dsp:cNvPr id="0" name=""/>
        <dsp:cNvSpPr/>
      </dsp:nvSpPr>
      <dsp:spPr>
        <a:xfrm>
          <a:off x="5729588" y="2332196"/>
          <a:ext cx="1102434" cy="1102434"/>
        </a:xfrm>
        <a:prstGeom prst="ellipse">
          <a:avLst/>
        </a:prstGeom>
        <a:blipFill rotWithShape="0">
          <a:blip xmlns:r="http://schemas.openxmlformats.org/officeDocument/2006/relationships" r:embed="rId3"/>
          <a:srcRect/>
          <a:stretch>
            <a:fillRect l="-10000" r="-1000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s-EC" sz="1900" kern="1200" dirty="0"/>
        </a:p>
      </dsp:txBody>
      <dsp:txXfrm>
        <a:off x="5891036" y="2493644"/>
        <a:ext cx="779538" cy="779538"/>
      </dsp:txXfrm>
    </dsp:sp>
    <dsp:sp modelId="{C6718B49-23EE-4EBF-9DB6-68F9C7996060}">
      <dsp:nvSpPr>
        <dsp:cNvPr id="0" name=""/>
        <dsp:cNvSpPr/>
      </dsp:nvSpPr>
      <dsp:spPr>
        <a:xfrm rot="7714286">
          <a:off x="5624243" y="3337436"/>
          <a:ext cx="292263" cy="37207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rot="10800000">
        <a:off x="5695416" y="3377575"/>
        <a:ext cx="204584" cy="223243"/>
      </dsp:txXfrm>
    </dsp:sp>
    <dsp:sp modelId="{58D874BF-7B6C-43C0-85F9-3C06F48A8E68}">
      <dsp:nvSpPr>
        <dsp:cNvPr id="0" name=""/>
        <dsp:cNvSpPr/>
      </dsp:nvSpPr>
      <dsp:spPr>
        <a:xfrm>
          <a:off x="4698414" y="3625248"/>
          <a:ext cx="1102434" cy="1102434"/>
        </a:xfrm>
        <a:prstGeom prst="ellipse">
          <a:avLst/>
        </a:prstGeom>
        <a:blipFill rotWithShape="0">
          <a:blip xmlns:r="http://schemas.openxmlformats.org/officeDocument/2006/relationships" r:embed="rId4"/>
          <a:srcRect/>
          <a:stretch>
            <a:fillRect l="-24000" r="-2400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s-EC" sz="1900" kern="1200" dirty="0"/>
        </a:p>
      </dsp:txBody>
      <dsp:txXfrm>
        <a:off x="4859862" y="3786696"/>
        <a:ext cx="779538" cy="779538"/>
      </dsp:txXfrm>
    </dsp:sp>
    <dsp:sp modelId="{93D61278-795D-4923-9AD2-279061E4D22A}">
      <dsp:nvSpPr>
        <dsp:cNvPr id="0" name=""/>
        <dsp:cNvSpPr/>
      </dsp:nvSpPr>
      <dsp:spPr>
        <a:xfrm rot="10800000">
          <a:off x="4284833" y="3990429"/>
          <a:ext cx="292263" cy="37207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rot="10800000">
        <a:off x="4372512" y="4064843"/>
        <a:ext cx="204584" cy="223243"/>
      </dsp:txXfrm>
    </dsp:sp>
    <dsp:sp modelId="{F556B9E9-65D5-442B-AB4F-BA0B206BDE25}">
      <dsp:nvSpPr>
        <dsp:cNvPr id="0" name=""/>
        <dsp:cNvSpPr/>
      </dsp:nvSpPr>
      <dsp:spPr>
        <a:xfrm>
          <a:off x="3044539" y="3625248"/>
          <a:ext cx="1102434" cy="1102434"/>
        </a:xfrm>
        <a:prstGeom prst="ellipse">
          <a:avLst/>
        </a:prstGeom>
        <a:blipFill rotWithShape="0">
          <a:blip xmlns:r="http://schemas.openxmlformats.org/officeDocument/2006/relationships" r:embed="rId5"/>
          <a:srcRect/>
          <a:stretch>
            <a:fillRect l="-17000" r="-1700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endParaRPr lang="es-EC" sz="4900" kern="1200" dirty="0"/>
        </a:p>
      </dsp:txBody>
      <dsp:txXfrm>
        <a:off x="3205987" y="3786696"/>
        <a:ext cx="779538" cy="779538"/>
      </dsp:txXfrm>
    </dsp:sp>
    <dsp:sp modelId="{2972B1FF-6225-4998-9711-2966E0095079}">
      <dsp:nvSpPr>
        <dsp:cNvPr id="0" name=""/>
        <dsp:cNvSpPr/>
      </dsp:nvSpPr>
      <dsp:spPr>
        <a:xfrm rot="13885714">
          <a:off x="2939195" y="3350370"/>
          <a:ext cx="292263" cy="37207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rot="10800000">
        <a:off x="3010368" y="3459059"/>
        <a:ext cx="204584" cy="223243"/>
      </dsp:txXfrm>
    </dsp:sp>
    <dsp:sp modelId="{C27F43BC-FAF0-49C0-8A06-73ED1712DFE9}">
      <dsp:nvSpPr>
        <dsp:cNvPr id="0" name=""/>
        <dsp:cNvSpPr/>
      </dsp:nvSpPr>
      <dsp:spPr>
        <a:xfrm>
          <a:off x="2013365" y="2332196"/>
          <a:ext cx="1102434" cy="1102434"/>
        </a:xfrm>
        <a:prstGeom prst="ellipse">
          <a:avLst/>
        </a:prstGeom>
        <a:blipFill rotWithShape="0">
          <a:blip xmlns:r="http://schemas.openxmlformats.org/officeDocument/2006/relationships" r:embed="rId6"/>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endParaRPr lang="es-EC" sz="4900" kern="1200" dirty="0"/>
        </a:p>
      </dsp:txBody>
      <dsp:txXfrm>
        <a:off x="2174813" y="2493644"/>
        <a:ext cx="779538" cy="779538"/>
      </dsp:txXfrm>
    </dsp:sp>
    <dsp:sp modelId="{6BBA4C99-5678-4FF8-BE4D-DDAED6D00950}">
      <dsp:nvSpPr>
        <dsp:cNvPr id="0" name=""/>
        <dsp:cNvSpPr/>
      </dsp:nvSpPr>
      <dsp:spPr>
        <a:xfrm rot="16971429">
          <a:off x="2600621" y="1899237"/>
          <a:ext cx="292263" cy="37207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a:off x="2634705" y="2016391"/>
        <a:ext cx="204584" cy="223243"/>
      </dsp:txXfrm>
    </dsp:sp>
    <dsp:sp modelId="{70B8E3CA-CB5D-4F3E-B48E-EAD8BE022158}">
      <dsp:nvSpPr>
        <dsp:cNvPr id="0" name=""/>
        <dsp:cNvSpPr/>
      </dsp:nvSpPr>
      <dsp:spPr>
        <a:xfrm>
          <a:off x="2381387" y="719788"/>
          <a:ext cx="1102434" cy="1102434"/>
        </a:xfrm>
        <a:prstGeom prst="ellipse">
          <a:avLst/>
        </a:prstGeom>
        <a:blipFill rotWithShape="0">
          <a:blip xmlns:r="http://schemas.openxmlformats.org/officeDocument/2006/relationships" r:embed="rId7"/>
          <a:srcRect/>
          <a:stretch>
            <a:fillRect l="-17000" r="-1700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endParaRPr lang="es-EC" sz="4900" kern="1200" dirty="0"/>
        </a:p>
      </dsp:txBody>
      <dsp:txXfrm>
        <a:off x="2542835" y="881236"/>
        <a:ext cx="779538" cy="779538"/>
      </dsp:txXfrm>
    </dsp:sp>
    <dsp:sp modelId="{18E46A87-CC19-4188-BD47-43ECC21AC111}">
      <dsp:nvSpPr>
        <dsp:cNvPr id="0" name=""/>
        <dsp:cNvSpPr/>
      </dsp:nvSpPr>
      <dsp:spPr>
        <a:xfrm rot="20057143">
          <a:off x="3524064" y="729763"/>
          <a:ext cx="292263" cy="37207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a:off x="3528405" y="823198"/>
        <a:ext cx="204584" cy="2232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CE146-5F97-4E0D-B66C-10EBB64014E6}">
      <dsp:nvSpPr>
        <dsp:cNvPr id="0" name=""/>
        <dsp:cNvSpPr/>
      </dsp:nvSpPr>
      <dsp:spPr>
        <a:xfrm>
          <a:off x="4984679" y="1801"/>
          <a:ext cx="1227376" cy="1227376"/>
        </a:xfrm>
        <a:prstGeom prst="ellipse">
          <a:avLst/>
        </a:prstGeom>
        <a:blipFill rotWithShape="0">
          <a:blip xmlns:r="http://schemas.openxmlformats.org/officeDocument/2006/relationships" r:embed="rId1"/>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s-EC" sz="2100" kern="1200" dirty="0"/>
        </a:p>
      </dsp:txBody>
      <dsp:txXfrm>
        <a:off x="5164424" y="181546"/>
        <a:ext cx="867886" cy="867886"/>
      </dsp:txXfrm>
    </dsp:sp>
    <dsp:sp modelId="{2176D74C-7A03-422D-BB51-7AA7912D007A}">
      <dsp:nvSpPr>
        <dsp:cNvPr id="0" name=""/>
        <dsp:cNvSpPr/>
      </dsp:nvSpPr>
      <dsp:spPr>
        <a:xfrm rot="1542857">
          <a:off x="6257476" y="804585"/>
          <a:ext cx="327284" cy="41423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a:off x="6262338" y="866133"/>
        <a:ext cx="229099" cy="248543"/>
      </dsp:txXfrm>
    </dsp:sp>
    <dsp:sp modelId="{2F14C1BF-72E1-4147-96A5-5464D15CEF45}">
      <dsp:nvSpPr>
        <dsp:cNvPr id="0" name=""/>
        <dsp:cNvSpPr/>
      </dsp:nvSpPr>
      <dsp:spPr>
        <a:xfrm>
          <a:off x="6646872" y="802271"/>
          <a:ext cx="1227376" cy="1227376"/>
        </a:xfrm>
        <a:prstGeom prst="ellipse">
          <a:avLst/>
        </a:prstGeom>
        <a:blipFill rotWithShape="0">
          <a:blip xmlns:r="http://schemas.openxmlformats.org/officeDocument/2006/relationships" r:embed="rId2"/>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s-EC" sz="2100" kern="1200" dirty="0"/>
        </a:p>
      </dsp:txBody>
      <dsp:txXfrm>
        <a:off x="6826617" y="982016"/>
        <a:ext cx="867886" cy="867886"/>
      </dsp:txXfrm>
    </dsp:sp>
    <dsp:sp modelId="{8DB658E2-BB21-43F3-889D-80FD0EBACFEF}">
      <dsp:nvSpPr>
        <dsp:cNvPr id="0" name=""/>
        <dsp:cNvSpPr/>
      </dsp:nvSpPr>
      <dsp:spPr>
        <a:xfrm rot="4628571">
          <a:off x="7300120" y="2099128"/>
          <a:ext cx="327284" cy="41423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a:off x="7338288" y="2134114"/>
        <a:ext cx="229099" cy="248543"/>
      </dsp:txXfrm>
    </dsp:sp>
    <dsp:sp modelId="{685BD65A-8A29-412D-A3CE-EC0C16F622E5}">
      <dsp:nvSpPr>
        <dsp:cNvPr id="0" name=""/>
        <dsp:cNvSpPr/>
      </dsp:nvSpPr>
      <dsp:spPr>
        <a:xfrm>
          <a:off x="7057399" y="2600910"/>
          <a:ext cx="1227376" cy="1227376"/>
        </a:xfrm>
        <a:prstGeom prst="ellipse">
          <a:avLst/>
        </a:prstGeom>
        <a:blipFill rotWithShape="0">
          <a:blip xmlns:r="http://schemas.openxmlformats.org/officeDocument/2006/relationships" r:embed="rId3"/>
          <a:srcRect/>
          <a:stretch>
            <a:fillRect t="-16000" b="-1600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s-EC" sz="2100" kern="1200" dirty="0"/>
        </a:p>
      </dsp:txBody>
      <dsp:txXfrm>
        <a:off x="7237144" y="2780655"/>
        <a:ext cx="867886" cy="867886"/>
      </dsp:txXfrm>
    </dsp:sp>
    <dsp:sp modelId="{C6718B49-23EE-4EBF-9DB6-68F9C7996060}">
      <dsp:nvSpPr>
        <dsp:cNvPr id="0" name=""/>
        <dsp:cNvSpPr/>
      </dsp:nvSpPr>
      <dsp:spPr>
        <a:xfrm rot="7714286">
          <a:off x="6938084" y="3721435"/>
          <a:ext cx="327284" cy="41423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rot="10800000">
        <a:off x="7017785" y="3765901"/>
        <a:ext cx="229099" cy="248543"/>
      </dsp:txXfrm>
    </dsp:sp>
    <dsp:sp modelId="{58D874BF-7B6C-43C0-85F9-3C06F48A8E68}">
      <dsp:nvSpPr>
        <dsp:cNvPr id="0" name=""/>
        <dsp:cNvSpPr/>
      </dsp:nvSpPr>
      <dsp:spPr>
        <a:xfrm>
          <a:off x="5907126" y="4043307"/>
          <a:ext cx="1227376" cy="1227376"/>
        </a:xfrm>
        <a:prstGeom prst="ellipse">
          <a:avLst/>
        </a:prstGeom>
        <a:blipFill rotWithShape="0">
          <a:blip xmlns:r="http://schemas.openxmlformats.org/officeDocument/2006/relationships" r:embed="rId4"/>
          <a:srcRect/>
          <a:stretch>
            <a:fillRect l="-18000" r="-1800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s-EC" sz="2100" kern="1200" dirty="0"/>
        </a:p>
      </dsp:txBody>
      <dsp:txXfrm>
        <a:off x="6086871" y="4223052"/>
        <a:ext cx="867886" cy="867886"/>
      </dsp:txXfrm>
    </dsp:sp>
    <dsp:sp modelId="{93D61278-795D-4923-9AD2-279061E4D22A}">
      <dsp:nvSpPr>
        <dsp:cNvPr id="0" name=""/>
        <dsp:cNvSpPr/>
      </dsp:nvSpPr>
      <dsp:spPr>
        <a:xfrm rot="10800000">
          <a:off x="5443988" y="4449875"/>
          <a:ext cx="327284" cy="41423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rot="10800000">
        <a:off x="5542173" y="4532723"/>
        <a:ext cx="229099" cy="248543"/>
      </dsp:txXfrm>
    </dsp:sp>
    <dsp:sp modelId="{F556B9E9-65D5-442B-AB4F-BA0B206BDE25}">
      <dsp:nvSpPr>
        <dsp:cNvPr id="0" name=""/>
        <dsp:cNvSpPr/>
      </dsp:nvSpPr>
      <dsp:spPr>
        <a:xfrm>
          <a:off x="4062232" y="4043307"/>
          <a:ext cx="1227376" cy="1227376"/>
        </a:xfrm>
        <a:prstGeom prst="ellipse">
          <a:avLst/>
        </a:prstGeom>
        <a:blipFill rotWithShape="0">
          <a:blip xmlns:r="http://schemas.openxmlformats.org/officeDocument/2006/relationships" r:embed="rId5"/>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endParaRPr lang="es-EC" sz="5500" kern="1200" dirty="0"/>
        </a:p>
      </dsp:txBody>
      <dsp:txXfrm>
        <a:off x="4241977" y="4223052"/>
        <a:ext cx="867886" cy="867886"/>
      </dsp:txXfrm>
    </dsp:sp>
    <dsp:sp modelId="{2972B1FF-6225-4998-9711-2966E0095079}">
      <dsp:nvSpPr>
        <dsp:cNvPr id="0" name=""/>
        <dsp:cNvSpPr/>
      </dsp:nvSpPr>
      <dsp:spPr>
        <a:xfrm rot="13885714">
          <a:off x="3942917" y="3735919"/>
          <a:ext cx="327284" cy="41423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rot="10800000">
        <a:off x="4022618" y="3857149"/>
        <a:ext cx="229099" cy="248543"/>
      </dsp:txXfrm>
    </dsp:sp>
    <dsp:sp modelId="{C27F43BC-FAF0-49C0-8A06-73ED1712DFE9}">
      <dsp:nvSpPr>
        <dsp:cNvPr id="0" name=""/>
        <dsp:cNvSpPr/>
      </dsp:nvSpPr>
      <dsp:spPr>
        <a:xfrm>
          <a:off x="2911959" y="2600910"/>
          <a:ext cx="1227376" cy="1227376"/>
        </a:xfrm>
        <a:prstGeom prst="ellipse">
          <a:avLst/>
        </a:prstGeom>
        <a:blipFill rotWithShape="0">
          <a:blip xmlns:r="http://schemas.openxmlformats.org/officeDocument/2006/relationships" r:embed="rId6"/>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endParaRPr lang="es-EC" sz="5500" kern="1200" dirty="0"/>
        </a:p>
      </dsp:txBody>
      <dsp:txXfrm>
        <a:off x="3091704" y="2780655"/>
        <a:ext cx="867886" cy="867886"/>
      </dsp:txXfrm>
    </dsp:sp>
    <dsp:sp modelId="{6BBA4C99-5678-4FF8-BE4D-DDAED6D00950}">
      <dsp:nvSpPr>
        <dsp:cNvPr id="0" name=""/>
        <dsp:cNvSpPr/>
      </dsp:nvSpPr>
      <dsp:spPr>
        <a:xfrm rot="16971429">
          <a:off x="3565208" y="2117189"/>
          <a:ext cx="327284" cy="41423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a:off x="3603376" y="2247899"/>
        <a:ext cx="229099" cy="248543"/>
      </dsp:txXfrm>
    </dsp:sp>
    <dsp:sp modelId="{70B8E3CA-CB5D-4F3E-B48E-EAD8BE022158}">
      <dsp:nvSpPr>
        <dsp:cNvPr id="0" name=""/>
        <dsp:cNvSpPr/>
      </dsp:nvSpPr>
      <dsp:spPr>
        <a:xfrm>
          <a:off x="3322487" y="802271"/>
          <a:ext cx="1227376" cy="1227376"/>
        </a:xfrm>
        <a:prstGeom prst="ellipse">
          <a:avLst/>
        </a:prstGeom>
        <a:blipFill rotWithShape="0">
          <a:blip xmlns:r="http://schemas.openxmlformats.org/officeDocument/2006/relationships" r:embed="rId7"/>
          <a:srcRect/>
          <a:stretch>
            <a:fillRect l="-2000" r="-200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endParaRPr lang="es-EC" sz="5500" kern="1200" dirty="0"/>
        </a:p>
      </dsp:txBody>
      <dsp:txXfrm>
        <a:off x="3502232" y="982016"/>
        <a:ext cx="867886" cy="867886"/>
      </dsp:txXfrm>
    </dsp:sp>
    <dsp:sp modelId="{18E46A87-CC19-4188-BD47-43ECC21AC111}">
      <dsp:nvSpPr>
        <dsp:cNvPr id="0" name=""/>
        <dsp:cNvSpPr/>
      </dsp:nvSpPr>
      <dsp:spPr>
        <a:xfrm rot="20057143">
          <a:off x="4595283" y="812623"/>
          <a:ext cx="327284" cy="41423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a:off x="4600145" y="916771"/>
        <a:ext cx="229099" cy="2485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6C6FF-69DB-4BF4-A9C1-5C039DAE5C9C}">
      <dsp:nvSpPr>
        <dsp:cNvPr id="0" name=""/>
        <dsp:cNvSpPr/>
      </dsp:nvSpPr>
      <dsp:spPr>
        <a:xfrm>
          <a:off x="3607" y="195212"/>
          <a:ext cx="1577249" cy="946349"/>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t>Peso huevo</a:t>
          </a:r>
          <a:endParaRPr lang="es-EC" sz="2400" kern="1200" dirty="0"/>
        </a:p>
      </dsp:txBody>
      <dsp:txXfrm>
        <a:off x="31325" y="222930"/>
        <a:ext cx="1521813" cy="890913"/>
      </dsp:txXfrm>
    </dsp:sp>
    <dsp:sp modelId="{CD685400-3561-4BC4-9C5B-2ECB5C503D13}">
      <dsp:nvSpPr>
        <dsp:cNvPr id="0" name=""/>
        <dsp:cNvSpPr/>
      </dsp:nvSpPr>
      <dsp:spPr>
        <a:xfrm>
          <a:off x="1738581" y="472808"/>
          <a:ext cx="334376" cy="391157"/>
        </a:xfrm>
        <a:prstGeom prst="righ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a:off x="1738581" y="551039"/>
        <a:ext cx="234063" cy="234695"/>
      </dsp:txXfrm>
    </dsp:sp>
    <dsp:sp modelId="{9184687D-B800-43DE-A134-78BD7C892D14}">
      <dsp:nvSpPr>
        <dsp:cNvPr id="0" name=""/>
        <dsp:cNvSpPr/>
      </dsp:nvSpPr>
      <dsp:spPr>
        <a:xfrm>
          <a:off x="2211756" y="195212"/>
          <a:ext cx="1577249" cy="946349"/>
        </a:xfrm>
        <a:prstGeom prst="roundRect">
          <a:avLst>
            <a:gd name="adj" fmla="val 10000"/>
          </a:avLst>
        </a:prstGeom>
        <a:gradFill rotWithShape="0">
          <a:gsLst>
            <a:gs pos="0">
              <a:schemeClr val="accent5">
                <a:hueOff val="-1200000"/>
                <a:satOff val="23578"/>
                <a:lumOff val="-12876"/>
                <a:alphaOff val="0"/>
                <a:tint val="50000"/>
                <a:satMod val="300000"/>
              </a:schemeClr>
            </a:gs>
            <a:gs pos="35000">
              <a:schemeClr val="accent5">
                <a:hueOff val="-1200000"/>
                <a:satOff val="23578"/>
                <a:lumOff val="-12876"/>
                <a:alphaOff val="0"/>
                <a:tint val="37000"/>
                <a:satMod val="300000"/>
              </a:schemeClr>
            </a:gs>
            <a:gs pos="100000">
              <a:schemeClr val="accent5">
                <a:hueOff val="-1200000"/>
                <a:satOff val="23578"/>
                <a:lumOff val="-1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t>Altura albumina</a:t>
          </a:r>
          <a:endParaRPr lang="es-EC" sz="2400" kern="1200" dirty="0"/>
        </a:p>
      </dsp:txBody>
      <dsp:txXfrm>
        <a:off x="2239474" y="222930"/>
        <a:ext cx="1521813" cy="890913"/>
      </dsp:txXfrm>
    </dsp:sp>
    <dsp:sp modelId="{11DF8862-002D-45F9-B5B5-700210260E9E}">
      <dsp:nvSpPr>
        <dsp:cNvPr id="0" name=""/>
        <dsp:cNvSpPr/>
      </dsp:nvSpPr>
      <dsp:spPr>
        <a:xfrm>
          <a:off x="3946731" y="472808"/>
          <a:ext cx="334376" cy="391157"/>
        </a:xfrm>
        <a:prstGeom prst="rightArrow">
          <a:avLst>
            <a:gd name="adj1" fmla="val 60000"/>
            <a:gd name="adj2" fmla="val 50000"/>
          </a:avLst>
        </a:prstGeom>
        <a:gradFill rotWithShape="0">
          <a:gsLst>
            <a:gs pos="0">
              <a:schemeClr val="accent5">
                <a:hueOff val="-1800000"/>
                <a:satOff val="35366"/>
                <a:lumOff val="-19313"/>
                <a:alphaOff val="0"/>
                <a:tint val="50000"/>
                <a:satMod val="300000"/>
              </a:schemeClr>
            </a:gs>
            <a:gs pos="35000">
              <a:schemeClr val="accent5">
                <a:hueOff val="-1800000"/>
                <a:satOff val="35366"/>
                <a:lumOff val="-19313"/>
                <a:alphaOff val="0"/>
                <a:tint val="37000"/>
                <a:satMod val="300000"/>
              </a:schemeClr>
            </a:gs>
            <a:gs pos="100000">
              <a:schemeClr val="accent5">
                <a:hueOff val="-1800000"/>
                <a:satOff val="35366"/>
                <a:lumOff val="-1931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a:off x="3946731" y="551039"/>
        <a:ext cx="234063" cy="234695"/>
      </dsp:txXfrm>
    </dsp:sp>
    <dsp:sp modelId="{D0457C4C-9CB2-4F92-B75D-9ADF76B5D729}">
      <dsp:nvSpPr>
        <dsp:cNvPr id="0" name=""/>
        <dsp:cNvSpPr/>
      </dsp:nvSpPr>
      <dsp:spPr>
        <a:xfrm>
          <a:off x="4419905" y="195212"/>
          <a:ext cx="1577249" cy="946349"/>
        </a:xfrm>
        <a:prstGeom prst="roundRect">
          <a:avLst>
            <a:gd name="adj" fmla="val 10000"/>
          </a:avLst>
        </a:prstGeom>
        <a:gradFill rotWithShape="0">
          <a:gsLst>
            <a:gs pos="0">
              <a:schemeClr val="accent5">
                <a:hueOff val="-2400000"/>
                <a:satOff val="47155"/>
                <a:lumOff val="-25751"/>
                <a:alphaOff val="0"/>
                <a:tint val="50000"/>
                <a:satMod val="300000"/>
              </a:schemeClr>
            </a:gs>
            <a:gs pos="35000">
              <a:schemeClr val="accent5">
                <a:hueOff val="-2400000"/>
                <a:satOff val="47155"/>
                <a:lumOff val="-25751"/>
                <a:alphaOff val="0"/>
                <a:tint val="37000"/>
                <a:satMod val="300000"/>
              </a:schemeClr>
            </a:gs>
            <a:gs pos="100000">
              <a:schemeClr val="accent5">
                <a:hueOff val="-2400000"/>
                <a:satOff val="47155"/>
                <a:lumOff val="-2575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t>Color de yema</a:t>
          </a:r>
          <a:endParaRPr lang="es-EC" sz="2400" kern="1200" dirty="0"/>
        </a:p>
      </dsp:txBody>
      <dsp:txXfrm>
        <a:off x="4447623" y="222930"/>
        <a:ext cx="1521813" cy="890913"/>
      </dsp:txXfrm>
    </dsp:sp>
    <dsp:sp modelId="{3A7C2583-40B4-47E4-9141-EFC9D3182E42}">
      <dsp:nvSpPr>
        <dsp:cNvPr id="0" name=""/>
        <dsp:cNvSpPr/>
      </dsp:nvSpPr>
      <dsp:spPr>
        <a:xfrm>
          <a:off x="6154880" y="472808"/>
          <a:ext cx="334376" cy="391157"/>
        </a:xfrm>
        <a:prstGeom prst="rightArrow">
          <a:avLst>
            <a:gd name="adj1" fmla="val 60000"/>
            <a:gd name="adj2" fmla="val 50000"/>
          </a:avLst>
        </a:prstGeom>
        <a:gradFill rotWithShape="0">
          <a:gsLst>
            <a:gs pos="0">
              <a:schemeClr val="accent5">
                <a:hueOff val="-3600000"/>
                <a:satOff val="70733"/>
                <a:lumOff val="-38627"/>
                <a:alphaOff val="0"/>
                <a:tint val="50000"/>
                <a:satMod val="300000"/>
              </a:schemeClr>
            </a:gs>
            <a:gs pos="35000">
              <a:schemeClr val="accent5">
                <a:hueOff val="-3600000"/>
                <a:satOff val="70733"/>
                <a:lumOff val="-38627"/>
                <a:alphaOff val="0"/>
                <a:tint val="37000"/>
                <a:satMod val="300000"/>
              </a:schemeClr>
            </a:gs>
            <a:gs pos="100000">
              <a:schemeClr val="accent5">
                <a:hueOff val="-3600000"/>
                <a:satOff val="70733"/>
                <a:lumOff val="-38627"/>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a:off x="6154880" y="551039"/>
        <a:ext cx="234063" cy="234695"/>
      </dsp:txXfrm>
    </dsp:sp>
    <dsp:sp modelId="{60422B53-E18B-4137-B383-8A23C48A3040}">
      <dsp:nvSpPr>
        <dsp:cNvPr id="0" name=""/>
        <dsp:cNvSpPr/>
      </dsp:nvSpPr>
      <dsp:spPr>
        <a:xfrm>
          <a:off x="6628055" y="195212"/>
          <a:ext cx="1577249" cy="946349"/>
        </a:xfrm>
        <a:prstGeom prst="roundRect">
          <a:avLst>
            <a:gd name="adj" fmla="val 10000"/>
          </a:avLst>
        </a:prstGeom>
        <a:gradFill rotWithShape="0">
          <a:gsLst>
            <a:gs pos="0">
              <a:schemeClr val="accent5">
                <a:hueOff val="-3600000"/>
                <a:satOff val="70733"/>
                <a:lumOff val="-38627"/>
                <a:alphaOff val="0"/>
                <a:tint val="50000"/>
                <a:satMod val="300000"/>
              </a:schemeClr>
            </a:gs>
            <a:gs pos="35000">
              <a:schemeClr val="accent5">
                <a:hueOff val="-3600000"/>
                <a:satOff val="70733"/>
                <a:lumOff val="-38627"/>
                <a:alphaOff val="0"/>
                <a:tint val="37000"/>
                <a:satMod val="300000"/>
              </a:schemeClr>
            </a:gs>
            <a:gs pos="100000">
              <a:schemeClr val="accent5">
                <a:hueOff val="-3600000"/>
                <a:satOff val="70733"/>
                <a:lumOff val="-3862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t>Unidades </a:t>
          </a:r>
          <a:r>
            <a:rPr lang="es-ES" sz="2400" kern="1200" dirty="0" err="1"/>
            <a:t>Haugh</a:t>
          </a:r>
          <a:r>
            <a:rPr lang="es-ES" sz="2400" kern="1200" dirty="0"/>
            <a:t> </a:t>
          </a:r>
          <a:endParaRPr lang="es-EC" sz="2400" kern="1200" dirty="0"/>
        </a:p>
      </dsp:txBody>
      <dsp:txXfrm>
        <a:off x="6655773" y="222930"/>
        <a:ext cx="1521813" cy="8909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F8726-D876-4359-9EE6-27DD1FA1844E}">
      <dsp:nvSpPr>
        <dsp:cNvPr id="0" name=""/>
        <dsp:cNvSpPr/>
      </dsp:nvSpPr>
      <dsp:spPr>
        <a:xfrm>
          <a:off x="0" y="432046"/>
          <a:ext cx="1577249" cy="946349"/>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t>Resistencia Cascara      </a:t>
          </a:r>
          <a:endParaRPr lang="es-EC" sz="1800" kern="1200" dirty="0"/>
        </a:p>
      </dsp:txBody>
      <dsp:txXfrm>
        <a:off x="27718" y="459764"/>
        <a:ext cx="1521813" cy="890913"/>
      </dsp:txXfrm>
    </dsp:sp>
    <dsp:sp modelId="{F484A0C6-8AE7-4969-9DF5-907394E53F58}">
      <dsp:nvSpPr>
        <dsp:cNvPr id="0" name=""/>
        <dsp:cNvSpPr/>
      </dsp:nvSpPr>
      <dsp:spPr>
        <a:xfrm rot="53743">
          <a:off x="1735855" y="727080"/>
          <a:ext cx="336329" cy="391157"/>
        </a:xfrm>
        <a:prstGeom prst="righ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1735861" y="804522"/>
        <a:ext cx="235430" cy="234695"/>
      </dsp:txXfrm>
    </dsp:sp>
    <dsp:sp modelId="{F429C8C8-D23A-429D-9362-75108738B275}">
      <dsp:nvSpPr>
        <dsp:cNvPr id="0" name=""/>
        <dsp:cNvSpPr/>
      </dsp:nvSpPr>
      <dsp:spPr>
        <a:xfrm>
          <a:off x="2211756" y="466625"/>
          <a:ext cx="1577249" cy="946349"/>
        </a:xfrm>
        <a:prstGeom prst="roundRect">
          <a:avLst>
            <a:gd name="adj" fmla="val 10000"/>
          </a:avLst>
        </a:prstGeom>
        <a:gradFill rotWithShape="0">
          <a:gsLst>
            <a:gs pos="0">
              <a:schemeClr val="accent5">
                <a:hueOff val="-1200000"/>
                <a:satOff val="23578"/>
                <a:lumOff val="-12876"/>
                <a:alphaOff val="0"/>
                <a:tint val="50000"/>
                <a:satMod val="300000"/>
              </a:schemeClr>
            </a:gs>
            <a:gs pos="35000">
              <a:schemeClr val="accent5">
                <a:hueOff val="-1200000"/>
                <a:satOff val="23578"/>
                <a:lumOff val="-12876"/>
                <a:alphaOff val="0"/>
                <a:tint val="37000"/>
                <a:satMod val="300000"/>
              </a:schemeClr>
            </a:gs>
            <a:gs pos="100000">
              <a:schemeClr val="accent5">
                <a:hueOff val="-1200000"/>
                <a:satOff val="23578"/>
                <a:lumOff val="-1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t>Espesor de la cáscara (EC) </a:t>
          </a:r>
          <a:endParaRPr lang="es-EC" sz="1800" kern="1200" dirty="0"/>
        </a:p>
      </dsp:txBody>
      <dsp:txXfrm>
        <a:off x="2239474" y="494343"/>
        <a:ext cx="1521813" cy="890913"/>
      </dsp:txXfrm>
    </dsp:sp>
    <dsp:sp modelId="{DDA12B5B-1008-43CB-99CB-9AF30F205E58}">
      <dsp:nvSpPr>
        <dsp:cNvPr id="0" name=""/>
        <dsp:cNvSpPr/>
      </dsp:nvSpPr>
      <dsp:spPr>
        <a:xfrm>
          <a:off x="3946731" y="744221"/>
          <a:ext cx="334376" cy="391157"/>
        </a:xfrm>
        <a:prstGeom prst="rightArrow">
          <a:avLst>
            <a:gd name="adj1" fmla="val 60000"/>
            <a:gd name="adj2" fmla="val 50000"/>
          </a:avLst>
        </a:prstGeom>
        <a:gradFill rotWithShape="0">
          <a:gsLst>
            <a:gs pos="0">
              <a:schemeClr val="accent5">
                <a:hueOff val="-1800000"/>
                <a:satOff val="35366"/>
                <a:lumOff val="-19313"/>
                <a:alphaOff val="0"/>
                <a:tint val="50000"/>
                <a:satMod val="300000"/>
              </a:schemeClr>
            </a:gs>
            <a:gs pos="35000">
              <a:schemeClr val="accent5">
                <a:hueOff val="-1800000"/>
                <a:satOff val="35366"/>
                <a:lumOff val="-19313"/>
                <a:alphaOff val="0"/>
                <a:tint val="37000"/>
                <a:satMod val="300000"/>
              </a:schemeClr>
            </a:gs>
            <a:gs pos="100000">
              <a:schemeClr val="accent5">
                <a:hueOff val="-1800000"/>
                <a:satOff val="35366"/>
                <a:lumOff val="-1931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3946731" y="822452"/>
        <a:ext cx="234063" cy="234695"/>
      </dsp:txXfrm>
    </dsp:sp>
    <dsp:sp modelId="{2EC0C4C2-3ECC-4198-AFAE-CB7083DC1FB0}">
      <dsp:nvSpPr>
        <dsp:cNvPr id="0" name=""/>
        <dsp:cNvSpPr/>
      </dsp:nvSpPr>
      <dsp:spPr>
        <a:xfrm>
          <a:off x="4419905" y="466625"/>
          <a:ext cx="1577249" cy="946349"/>
        </a:xfrm>
        <a:prstGeom prst="roundRect">
          <a:avLst>
            <a:gd name="adj" fmla="val 10000"/>
          </a:avLst>
        </a:prstGeom>
        <a:gradFill rotWithShape="0">
          <a:gsLst>
            <a:gs pos="0">
              <a:schemeClr val="accent5">
                <a:hueOff val="-2400000"/>
                <a:satOff val="47155"/>
                <a:lumOff val="-25751"/>
                <a:alphaOff val="0"/>
                <a:tint val="50000"/>
                <a:satMod val="300000"/>
              </a:schemeClr>
            </a:gs>
            <a:gs pos="35000">
              <a:schemeClr val="accent5">
                <a:hueOff val="-2400000"/>
                <a:satOff val="47155"/>
                <a:lumOff val="-25751"/>
                <a:alphaOff val="0"/>
                <a:tint val="37000"/>
                <a:satMod val="300000"/>
              </a:schemeClr>
            </a:gs>
            <a:gs pos="100000">
              <a:schemeClr val="accent5">
                <a:hueOff val="-2400000"/>
                <a:satOff val="47155"/>
                <a:lumOff val="-2575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t>Creatina en yema con </a:t>
          </a:r>
          <a:r>
            <a:rPr lang="es-ES" sz="1800" kern="1200" dirty="0" err="1"/>
            <a:t>sarcosina</a:t>
          </a:r>
          <a:endParaRPr lang="es-EC" sz="1800" kern="1200" dirty="0"/>
        </a:p>
      </dsp:txBody>
      <dsp:txXfrm>
        <a:off x="4447623" y="494343"/>
        <a:ext cx="1521813" cy="890913"/>
      </dsp:txXfrm>
    </dsp:sp>
    <dsp:sp modelId="{AD040483-AC38-44DA-8109-BB371D17F687}">
      <dsp:nvSpPr>
        <dsp:cNvPr id="0" name=""/>
        <dsp:cNvSpPr/>
      </dsp:nvSpPr>
      <dsp:spPr>
        <a:xfrm>
          <a:off x="6154880" y="744221"/>
          <a:ext cx="334376" cy="391157"/>
        </a:xfrm>
        <a:prstGeom prst="rightArrow">
          <a:avLst>
            <a:gd name="adj1" fmla="val 60000"/>
            <a:gd name="adj2" fmla="val 50000"/>
          </a:avLst>
        </a:prstGeom>
        <a:gradFill rotWithShape="0">
          <a:gsLst>
            <a:gs pos="0">
              <a:schemeClr val="accent5">
                <a:hueOff val="-3600000"/>
                <a:satOff val="70733"/>
                <a:lumOff val="-38627"/>
                <a:alphaOff val="0"/>
                <a:tint val="50000"/>
                <a:satMod val="300000"/>
              </a:schemeClr>
            </a:gs>
            <a:gs pos="35000">
              <a:schemeClr val="accent5">
                <a:hueOff val="-3600000"/>
                <a:satOff val="70733"/>
                <a:lumOff val="-38627"/>
                <a:alphaOff val="0"/>
                <a:tint val="37000"/>
                <a:satMod val="300000"/>
              </a:schemeClr>
            </a:gs>
            <a:gs pos="100000">
              <a:schemeClr val="accent5">
                <a:hueOff val="-3600000"/>
                <a:satOff val="70733"/>
                <a:lumOff val="-38627"/>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6154880" y="822452"/>
        <a:ext cx="234063" cy="234695"/>
      </dsp:txXfrm>
    </dsp:sp>
    <dsp:sp modelId="{8C93B2D4-A8BD-4B69-9F98-8CF852633C70}">
      <dsp:nvSpPr>
        <dsp:cNvPr id="0" name=""/>
        <dsp:cNvSpPr/>
      </dsp:nvSpPr>
      <dsp:spPr>
        <a:xfrm>
          <a:off x="6628055" y="466625"/>
          <a:ext cx="1577249" cy="946349"/>
        </a:xfrm>
        <a:prstGeom prst="roundRect">
          <a:avLst>
            <a:gd name="adj" fmla="val 10000"/>
          </a:avLst>
        </a:prstGeom>
        <a:gradFill rotWithShape="0">
          <a:gsLst>
            <a:gs pos="0">
              <a:schemeClr val="accent5">
                <a:hueOff val="-3600000"/>
                <a:satOff val="70733"/>
                <a:lumOff val="-38627"/>
                <a:alphaOff val="0"/>
                <a:tint val="50000"/>
                <a:satMod val="300000"/>
              </a:schemeClr>
            </a:gs>
            <a:gs pos="35000">
              <a:schemeClr val="accent5">
                <a:hueOff val="-3600000"/>
                <a:satOff val="70733"/>
                <a:lumOff val="-38627"/>
                <a:alphaOff val="0"/>
                <a:tint val="37000"/>
                <a:satMod val="300000"/>
              </a:schemeClr>
            </a:gs>
            <a:gs pos="100000">
              <a:schemeClr val="accent5">
                <a:hueOff val="-3600000"/>
                <a:satOff val="70733"/>
                <a:lumOff val="-3862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t>Creatina en yema sin </a:t>
          </a:r>
          <a:r>
            <a:rPr lang="es-ES" sz="1800" kern="1200" dirty="0" err="1"/>
            <a:t>sarcosina</a:t>
          </a:r>
          <a:endParaRPr lang="es-EC" sz="1800" kern="1200" dirty="0"/>
        </a:p>
      </dsp:txBody>
      <dsp:txXfrm>
        <a:off x="6655773" y="494343"/>
        <a:ext cx="1521813" cy="8909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186D8-2451-409B-A979-37ED74217B39}">
      <dsp:nvSpPr>
        <dsp:cNvPr id="0" name=""/>
        <dsp:cNvSpPr/>
      </dsp:nvSpPr>
      <dsp:spPr>
        <a:xfrm rot="5400000">
          <a:off x="1007644" y="1030869"/>
          <a:ext cx="1606735" cy="194006"/>
        </a:xfrm>
        <a:prstGeom prst="rect">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3D52D65-C955-4449-8443-775234EB9153}">
      <dsp:nvSpPr>
        <dsp:cNvPr id="0" name=""/>
        <dsp:cNvSpPr/>
      </dsp:nvSpPr>
      <dsp:spPr>
        <a:xfrm>
          <a:off x="1374895" y="1954"/>
          <a:ext cx="2155626" cy="129337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a:t>Lohmann Brown</a:t>
          </a:r>
        </a:p>
      </dsp:txBody>
      <dsp:txXfrm>
        <a:off x="1412777" y="39836"/>
        <a:ext cx="2079862" cy="1217611"/>
      </dsp:txXfrm>
    </dsp:sp>
    <dsp:sp modelId="{E19E7AC3-D244-439A-BF16-1B599D8D0574}">
      <dsp:nvSpPr>
        <dsp:cNvPr id="0" name=""/>
        <dsp:cNvSpPr/>
      </dsp:nvSpPr>
      <dsp:spPr>
        <a:xfrm rot="5400000">
          <a:off x="1007644" y="2647589"/>
          <a:ext cx="1606735" cy="194006"/>
        </a:xfrm>
        <a:prstGeom prst="rect">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C2F54173-3297-47F1-BF9C-1843D68DD0F9}">
      <dsp:nvSpPr>
        <dsp:cNvPr id="0" name=""/>
        <dsp:cNvSpPr/>
      </dsp:nvSpPr>
      <dsp:spPr>
        <a:xfrm>
          <a:off x="1374895" y="1618674"/>
          <a:ext cx="2155626" cy="129337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a:t>92 semanas</a:t>
          </a:r>
          <a:endParaRPr lang="es-EC" sz="2400" kern="1200" dirty="0"/>
        </a:p>
      </dsp:txBody>
      <dsp:txXfrm>
        <a:off x="1412777" y="1656556"/>
        <a:ext cx="2079862" cy="1217611"/>
      </dsp:txXfrm>
    </dsp:sp>
    <dsp:sp modelId="{5737ECF9-3B56-4CE7-AF3B-D18611CB5BEB}">
      <dsp:nvSpPr>
        <dsp:cNvPr id="0" name=""/>
        <dsp:cNvSpPr/>
      </dsp:nvSpPr>
      <dsp:spPr>
        <a:xfrm>
          <a:off x="1816004" y="3455949"/>
          <a:ext cx="2856998" cy="194006"/>
        </a:xfrm>
        <a:prstGeom prst="rect">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EB21EA3E-FE60-4448-B7E9-250393C63BE6}">
      <dsp:nvSpPr>
        <dsp:cNvPr id="0" name=""/>
        <dsp:cNvSpPr/>
      </dsp:nvSpPr>
      <dsp:spPr>
        <a:xfrm>
          <a:off x="1374895" y="3235394"/>
          <a:ext cx="2155626" cy="129337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t>Diseño completamente al azar (DCA),</a:t>
          </a:r>
        </a:p>
      </dsp:txBody>
      <dsp:txXfrm>
        <a:off x="1412777" y="3273276"/>
        <a:ext cx="2079862" cy="1217611"/>
      </dsp:txXfrm>
    </dsp:sp>
    <dsp:sp modelId="{E638440D-1C6F-43ED-9945-53665624B378}">
      <dsp:nvSpPr>
        <dsp:cNvPr id="0" name=""/>
        <dsp:cNvSpPr/>
      </dsp:nvSpPr>
      <dsp:spPr>
        <a:xfrm rot="16200000">
          <a:off x="3874628" y="2647589"/>
          <a:ext cx="1606735" cy="194006"/>
        </a:xfrm>
        <a:prstGeom prst="rect">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CC8D5C8-593D-41D8-ABE8-BB74E674967B}">
      <dsp:nvSpPr>
        <dsp:cNvPr id="0" name=""/>
        <dsp:cNvSpPr/>
      </dsp:nvSpPr>
      <dsp:spPr>
        <a:xfrm>
          <a:off x="4241878" y="3235394"/>
          <a:ext cx="2155626" cy="129337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t>5 tratamientos </a:t>
          </a:r>
        </a:p>
        <a:p>
          <a:pPr lvl="0" algn="ctr" defTabSz="800100">
            <a:lnSpc>
              <a:spcPct val="90000"/>
            </a:lnSpc>
            <a:spcBef>
              <a:spcPct val="0"/>
            </a:spcBef>
            <a:spcAft>
              <a:spcPct val="35000"/>
            </a:spcAft>
          </a:pPr>
          <a:r>
            <a:rPr lang="es-EC" sz="1800" kern="1200" dirty="0"/>
            <a:t>15 repeticiones </a:t>
          </a:r>
        </a:p>
        <a:p>
          <a:pPr lvl="0" algn="ctr" defTabSz="800100">
            <a:lnSpc>
              <a:spcPct val="90000"/>
            </a:lnSpc>
            <a:spcBef>
              <a:spcPct val="0"/>
            </a:spcBef>
            <a:spcAft>
              <a:spcPct val="35000"/>
            </a:spcAft>
          </a:pPr>
          <a:r>
            <a:rPr lang="es-EC" sz="1800" kern="1200" dirty="0"/>
            <a:t>10 aves Unidad experimental</a:t>
          </a:r>
        </a:p>
      </dsp:txBody>
      <dsp:txXfrm>
        <a:off x="4279760" y="3273276"/>
        <a:ext cx="2079862" cy="1217611"/>
      </dsp:txXfrm>
    </dsp:sp>
    <dsp:sp modelId="{83CAD989-020C-4512-922C-C7816AD2DEE9}">
      <dsp:nvSpPr>
        <dsp:cNvPr id="0" name=""/>
        <dsp:cNvSpPr/>
      </dsp:nvSpPr>
      <dsp:spPr>
        <a:xfrm>
          <a:off x="4241878" y="1618674"/>
          <a:ext cx="2155626" cy="129337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a:t>DURACIÓN </a:t>
          </a:r>
        </a:p>
        <a:p>
          <a:pPr lvl="0" algn="ctr" defTabSz="889000">
            <a:lnSpc>
              <a:spcPct val="90000"/>
            </a:lnSpc>
            <a:spcBef>
              <a:spcPct val="0"/>
            </a:spcBef>
            <a:spcAft>
              <a:spcPct val="35000"/>
            </a:spcAft>
          </a:pPr>
          <a:r>
            <a:rPr lang="es-EC" sz="2000" kern="1200" dirty="0"/>
            <a:t>10 semanas (70 días)</a:t>
          </a:r>
        </a:p>
      </dsp:txBody>
      <dsp:txXfrm>
        <a:off x="4279760" y="1656556"/>
        <a:ext cx="2079862" cy="121761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21DE9-7297-418D-A4D0-CBFC7E65F784}">
      <dsp:nvSpPr>
        <dsp:cNvPr id="0" name=""/>
        <dsp:cNvSpPr/>
      </dsp:nvSpPr>
      <dsp:spPr>
        <a:xfrm>
          <a:off x="1708" y="0"/>
          <a:ext cx="3643769" cy="1085170"/>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a:t>Ración de alimento </a:t>
          </a:r>
        </a:p>
        <a:p>
          <a:pPr lvl="0" algn="ctr" defTabSz="889000">
            <a:lnSpc>
              <a:spcPct val="90000"/>
            </a:lnSpc>
            <a:spcBef>
              <a:spcPct val="0"/>
            </a:spcBef>
            <a:spcAft>
              <a:spcPct val="35000"/>
            </a:spcAft>
          </a:pPr>
          <a:r>
            <a:rPr lang="es-EC" sz="2000" kern="1200" dirty="0"/>
            <a:t>120 gr/ave/día</a:t>
          </a:r>
        </a:p>
      </dsp:txBody>
      <dsp:txXfrm>
        <a:off x="33492" y="31784"/>
        <a:ext cx="3580201" cy="1021602"/>
      </dsp:txXfrm>
    </dsp:sp>
    <dsp:sp modelId="{49C441A3-989F-499E-973C-877399AC937A}">
      <dsp:nvSpPr>
        <dsp:cNvPr id="0" name=""/>
        <dsp:cNvSpPr/>
      </dsp:nvSpPr>
      <dsp:spPr>
        <a:xfrm>
          <a:off x="4009855" y="90757"/>
          <a:ext cx="772479" cy="903654"/>
        </a:xfrm>
        <a:prstGeom prst="rightArrow">
          <a:avLst>
            <a:gd name="adj1" fmla="val 60000"/>
            <a:gd name="adj2" fmla="val 50000"/>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just" defTabSz="577850">
            <a:lnSpc>
              <a:spcPct val="90000"/>
            </a:lnSpc>
            <a:spcBef>
              <a:spcPct val="0"/>
            </a:spcBef>
            <a:spcAft>
              <a:spcPct val="35000"/>
            </a:spcAft>
          </a:pPr>
          <a:endParaRPr lang="es-EC" sz="1300" kern="1200"/>
        </a:p>
      </dsp:txBody>
      <dsp:txXfrm>
        <a:off x="4009855" y="271488"/>
        <a:ext cx="540735" cy="542192"/>
      </dsp:txXfrm>
    </dsp:sp>
    <dsp:sp modelId="{530E50C5-D1E6-4D02-8164-C89AD5993ACA}">
      <dsp:nvSpPr>
        <dsp:cNvPr id="0" name=""/>
        <dsp:cNvSpPr/>
      </dsp:nvSpPr>
      <dsp:spPr>
        <a:xfrm>
          <a:off x="5102985" y="0"/>
          <a:ext cx="3643769" cy="1085170"/>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buFont typeface="Arial" panose="020B0604020202020204" pitchFamily="34" charset="0"/>
            <a:buChar char="•"/>
          </a:pPr>
          <a:r>
            <a:rPr lang="es-EC" sz="1600" kern="1200" dirty="0"/>
            <a:t>AVES </a:t>
          </a:r>
          <a:r>
            <a:rPr lang="es-EC" sz="1600" kern="1200" dirty="0">
              <a:latin typeface="Calibri" panose="020F0502020204030204" pitchFamily="34" charset="0"/>
              <a:cs typeface="Calibri" panose="020F0502020204030204" pitchFamily="34" charset="0"/>
            </a:rPr>
            <a:t>→ P</a:t>
          </a:r>
          <a:r>
            <a:rPr lang="es-EC" sz="1600" kern="1200" dirty="0"/>
            <a:t>eríodo de adaptación a las dietas experimentales de 3 semanas antes del período experimental.</a:t>
          </a:r>
        </a:p>
      </dsp:txBody>
      <dsp:txXfrm>
        <a:off x="5134769" y="31784"/>
        <a:ext cx="3580201" cy="102160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52F32E-1EF8-444D-9CF1-94F751E0FD76}" type="datetimeFigureOut">
              <a:rPr lang="es-ES" smtClean="0"/>
              <a:t>03/12/2019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A9F50A-C228-4C87-BA9A-91CC78F58D68}" type="slidenum">
              <a:rPr lang="es-ES" smtClean="0"/>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defRPr/>
              </a:pPr>
              <a:endParaRPr lang="es-EC" sz="2400">
                <a:latin typeface="Times New Roman" pitchFamily="18" charset="0"/>
              </a:endParaRPr>
            </a:p>
          </p:txBody>
        </p:sp>
        <p:grpSp>
          <p:nvGrpSpPr>
            <p:cNvPr id="3"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defRPr/>
                </a:pPr>
                <a:endParaRPr lang="es-EC" sz="2400">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defRPr/>
                </a:pPr>
                <a:endParaRPr lang="es-EC" sz="2400">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a:defRPr/>
                </a:pPr>
                <a:endParaRPr lang="es-ES"/>
              </a:p>
            </p:txBody>
          </p:sp>
        </p:grpSp>
        <p:grpSp>
          <p:nvGrpSpPr>
            <p:cNvPr id="4"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defRPr/>
                </a:pPr>
                <a:endParaRPr lang="es-EC" sz="2400">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a:defRPr/>
                </a:pPr>
                <a:endParaRPr lang="es-ES"/>
              </a:p>
            </p:txBody>
          </p:sp>
        </p:grpSp>
      </p:grpSp>
      <p:sp>
        <p:nvSpPr>
          <p:cNvPr id="125963" name="Rectangle 11"/>
          <p:cNvSpPr>
            <a:spLocks noGrp="1" noChangeArrowheads="1"/>
          </p:cNvSpPr>
          <p:nvPr>
            <p:ph type="ctrTitle"/>
          </p:nvPr>
        </p:nvSpPr>
        <p:spPr>
          <a:xfrm>
            <a:off x="2057400" y="1143000"/>
            <a:ext cx="6629400" cy="2209800"/>
          </a:xfrm>
        </p:spPr>
        <p:txBody>
          <a:bodyPr/>
          <a:lstStyle>
            <a:lvl1pPr>
              <a:defRPr sz="4800"/>
            </a:lvl1pPr>
          </a:lstStyle>
          <a:p>
            <a:r>
              <a:rPr lang="es-ES"/>
              <a:t>Haga clic para modificar el estilo de título del patrón</a:t>
            </a:r>
          </a:p>
        </p:txBody>
      </p:sp>
      <p:sp>
        <p:nvSpPr>
          <p:cNvPr id="125964"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s-ES"/>
              <a:t>Haga clic para modificar el estilo de subtítulo del patrón</a:t>
            </a:r>
          </a:p>
        </p:txBody>
      </p:sp>
      <p:sp>
        <p:nvSpPr>
          <p:cNvPr id="13" name="Rectangle 13"/>
          <p:cNvSpPr>
            <a:spLocks noGrp="1" noChangeArrowheads="1"/>
          </p:cNvSpPr>
          <p:nvPr>
            <p:ph type="dt" sz="half" idx="10"/>
          </p:nvPr>
        </p:nvSpPr>
        <p:spPr>
          <a:xfrm>
            <a:off x="912813" y="6251575"/>
            <a:ext cx="1905000" cy="457200"/>
          </a:xfrm>
        </p:spPr>
        <p:txBody>
          <a:bodyPr/>
          <a:lstStyle>
            <a:lvl1pPr>
              <a:defRPr smtClean="0"/>
            </a:lvl1pPr>
          </a:lstStyle>
          <a:p>
            <a:fld id="{CF2484F6-4DD7-49AA-A782-2685B327EF98}" type="datetime1">
              <a:rPr lang="es-ES" smtClean="0"/>
              <a:t>03/12/2019</a:t>
            </a:fld>
            <a:endParaRPr lang="es-ES"/>
          </a:p>
        </p:txBody>
      </p:sp>
      <p:sp>
        <p:nvSpPr>
          <p:cNvPr id="14" name="Rectangle 14"/>
          <p:cNvSpPr>
            <a:spLocks noGrp="1" noChangeArrowheads="1"/>
          </p:cNvSpPr>
          <p:nvPr>
            <p:ph type="ftr" sz="quarter" idx="11"/>
          </p:nvPr>
        </p:nvSpPr>
        <p:spPr>
          <a:xfrm>
            <a:off x="3354388" y="6248400"/>
            <a:ext cx="2895600" cy="457200"/>
          </a:xfrm>
        </p:spPr>
        <p:txBody>
          <a:bodyPr/>
          <a:lstStyle>
            <a:lvl1pPr>
              <a:defRPr smtClean="0"/>
            </a:lvl1pPr>
          </a:lstStyle>
          <a:p>
            <a:r>
              <a:rPr lang="es-ES"/>
              <a:t>FERNANDO QUITO</a:t>
            </a:r>
          </a:p>
        </p:txBody>
      </p:sp>
      <p:sp>
        <p:nvSpPr>
          <p:cNvPr id="15" name="Rectangle 15"/>
          <p:cNvSpPr>
            <a:spLocks noGrp="1" noChangeArrowheads="1"/>
          </p:cNvSpPr>
          <p:nvPr>
            <p:ph type="sldNum" sz="quarter" idx="12"/>
          </p:nvPr>
        </p:nvSpPr>
        <p:spPr/>
        <p:txBody>
          <a:bodyPr/>
          <a:lstStyle>
            <a:lvl1pPr>
              <a:defRPr smtClean="0"/>
            </a:lvl1pPr>
          </a:lstStyle>
          <a:p>
            <a:fld id="{132FADFE-3B8F-471C-ABF0-DBC7717ECBBC}" type="slidenum">
              <a:rPr lang="es-ES" smtClean="0"/>
              <a:pPr/>
              <a:t>‹Nº›</a:t>
            </a:fld>
            <a:endParaRPr lang="es-E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9"/>
          <p:cNvSpPr>
            <a:spLocks noGrp="1" noChangeArrowheads="1"/>
          </p:cNvSpPr>
          <p:nvPr>
            <p:ph type="dt" sz="half" idx="10"/>
          </p:nvPr>
        </p:nvSpPr>
        <p:spPr>
          <a:ln/>
        </p:spPr>
        <p:txBody>
          <a:bodyPr/>
          <a:lstStyle>
            <a:lvl1pPr>
              <a:defRPr/>
            </a:lvl1pPr>
          </a:lstStyle>
          <a:p>
            <a:fld id="{62C0E2EE-2CC4-452A-AEBD-1E7EEAC47AD4}" type="datetime1">
              <a:rPr lang="es-ES" smtClean="0"/>
              <a:t>03/12/2019</a:t>
            </a:fld>
            <a:endParaRPr lang="es-ES"/>
          </a:p>
        </p:txBody>
      </p:sp>
      <p:sp>
        <p:nvSpPr>
          <p:cNvPr id="5" name="Rectangle 10"/>
          <p:cNvSpPr>
            <a:spLocks noGrp="1" noChangeArrowheads="1"/>
          </p:cNvSpPr>
          <p:nvPr>
            <p:ph type="ftr" sz="quarter" idx="11"/>
          </p:nvPr>
        </p:nvSpPr>
        <p:spPr>
          <a:ln/>
        </p:spPr>
        <p:txBody>
          <a:bodyPr/>
          <a:lstStyle>
            <a:lvl1pPr>
              <a:defRPr/>
            </a:lvl1pPr>
          </a:lstStyle>
          <a:p>
            <a:r>
              <a:rPr lang="es-ES"/>
              <a:t>FERNANDO QUITO</a:t>
            </a:r>
          </a:p>
        </p:txBody>
      </p:sp>
      <p:sp>
        <p:nvSpPr>
          <p:cNvPr id="6" name="Rectangle 11"/>
          <p:cNvSpPr>
            <a:spLocks noGrp="1" noChangeArrowheads="1"/>
          </p:cNvSpPr>
          <p:nvPr>
            <p:ph type="sldNum" sz="quarter" idx="12"/>
          </p:nvPr>
        </p:nvSpPr>
        <p:spPr>
          <a:ln/>
        </p:spPr>
        <p:txBody>
          <a:bodyPr/>
          <a:lstStyle>
            <a:lvl1pPr>
              <a:defRPr/>
            </a:lvl1pPr>
          </a:lstStyle>
          <a:p>
            <a:fld id="{132FADFE-3B8F-471C-ABF0-DBC7717ECBBC}" type="slidenum">
              <a:rPr lang="es-ES" smtClean="0"/>
              <a:pPr/>
              <a:t>‹Nº›</a:t>
            </a:fld>
            <a:endParaRPr lang="es-E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43700" y="277813"/>
            <a:ext cx="1943100" cy="5853112"/>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914400" y="277813"/>
            <a:ext cx="5676900" cy="585311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9"/>
          <p:cNvSpPr>
            <a:spLocks noGrp="1" noChangeArrowheads="1"/>
          </p:cNvSpPr>
          <p:nvPr>
            <p:ph type="dt" sz="half" idx="10"/>
          </p:nvPr>
        </p:nvSpPr>
        <p:spPr>
          <a:ln/>
        </p:spPr>
        <p:txBody>
          <a:bodyPr/>
          <a:lstStyle>
            <a:lvl1pPr>
              <a:defRPr/>
            </a:lvl1pPr>
          </a:lstStyle>
          <a:p>
            <a:fld id="{EE5E4288-53F8-47A3-94A9-DC5266947206}" type="datetime1">
              <a:rPr lang="es-ES" smtClean="0"/>
              <a:t>03/12/2019</a:t>
            </a:fld>
            <a:endParaRPr lang="es-ES"/>
          </a:p>
        </p:txBody>
      </p:sp>
      <p:sp>
        <p:nvSpPr>
          <p:cNvPr id="5" name="Rectangle 10"/>
          <p:cNvSpPr>
            <a:spLocks noGrp="1" noChangeArrowheads="1"/>
          </p:cNvSpPr>
          <p:nvPr>
            <p:ph type="ftr" sz="quarter" idx="11"/>
          </p:nvPr>
        </p:nvSpPr>
        <p:spPr>
          <a:ln/>
        </p:spPr>
        <p:txBody>
          <a:bodyPr/>
          <a:lstStyle>
            <a:lvl1pPr>
              <a:defRPr/>
            </a:lvl1pPr>
          </a:lstStyle>
          <a:p>
            <a:r>
              <a:rPr lang="es-ES"/>
              <a:t>FERNANDO QUITO</a:t>
            </a:r>
          </a:p>
        </p:txBody>
      </p:sp>
      <p:sp>
        <p:nvSpPr>
          <p:cNvPr id="6" name="Rectangle 11"/>
          <p:cNvSpPr>
            <a:spLocks noGrp="1" noChangeArrowheads="1"/>
          </p:cNvSpPr>
          <p:nvPr>
            <p:ph type="sldNum" sz="quarter" idx="12"/>
          </p:nvPr>
        </p:nvSpPr>
        <p:spPr>
          <a:ln/>
        </p:spPr>
        <p:txBody>
          <a:bodyPr/>
          <a:lstStyle>
            <a:lvl1pPr>
              <a:defRPr/>
            </a:lvl1pPr>
          </a:lstStyle>
          <a:p>
            <a:fld id="{132FADFE-3B8F-471C-ABF0-DBC7717ECBBC}" type="slidenum">
              <a:rPr lang="es-ES" smtClean="0"/>
              <a:pPr/>
              <a:t>‹Nº›</a:t>
            </a:fld>
            <a:endParaRPr lang="es-ES"/>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914400" y="277813"/>
            <a:ext cx="7772400" cy="585311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 name="Rectangle 9"/>
          <p:cNvSpPr>
            <a:spLocks noGrp="1" noChangeArrowheads="1"/>
          </p:cNvSpPr>
          <p:nvPr>
            <p:ph type="dt" sz="half" idx="10"/>
          </p:nvPr>
        </p:nvSpPr>
        <p:spPr>
          <a:ln/>
        </p:spPr>
        <p:txBody>
          <a:bodyPr/>
          <a:lstStyle>
            <a:lvl1pPr>
              <a:defRPr/>
            </a:lvl1pPr>
          </a:lstStyle>
          <a:p>
            <a:fld id="{06BBA74E-46DB-455B-8966-DC965F834B8D}" type="datetime1">
              <a:rPr lang="es-ES" smtClean="0"/>
              <a:t>03/12/2019</a:t>
            </a:fld>
            <a:endParaRPr lang="es-ES"/>
          </a:p>
        </p:txBody>
      </p:sp>
      <p:sp>
        <p:nvSpPr>
          <p:cNvPr id="4" name="Rectangle 10"/>
          <p:cNvSpPr>
            <a:spLocks noGrp="1" noChangeArrowheads="1"/>
          </p:cNvSpPr>
          <p:nvPr>
            <p:ph type="ftr" sz="quarter" idx="11"/>
          </p:nvPr>
        </p:nvSpPr>
        <p:spPr>
          <a:ln/>
        </p:spPr>
        <p:txBody>
          <a:bodyPr/>
          <a:lstStyle>
            <a:lvl1pPr>
              <a:defRPr/>
            </a:lvl1pPr>
          </a:lstStyle>
          <a:p>
            <a:r>
              <a:rPr lang="es-ES"/>
              <a:t>FERNANDO QUITO</a:t>
            </a:r>
          </a:p>
        </p:txBody>
      </p:sp>
      <p:sp>
        <p:nvSpPr>
          <p:cNvPr id="5" name="Rectangle 11"/>
          <p:cNvSpPr>
            <a:spLocks noGrp="1" noChangeArrowheads="1"/>
          </p:cNvSpPr>
          <p:nvPr>
            <p:ph type="sldNum" sz="quarter" idx="12"/>
          </p:nvPr>
        </p:nvSpPr>
        <p:spPr>
          <a:ln/>
        </p:spPr>
        <p:txBody>
          <a:bodyPr/>
          <a:lstStyle>
            <a:lvl1pPr>
              <a:defRPr/>
            </a:lvl1pPr>
          </a:lstStyle>
          <a:p>
            <a:fld id="{132FADFE-3B8F-471C-ABF0-DBC7717ECBBC}" type="slidenum">
              <a:rPr lang="es-ES" smtClean="0"/>
              <a:pPr/>
              <a:t>‹Nº›</a:t>
            </a:fld>
            <a:endParaRPr lang="es-ES"/>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7813"/>
            <a:ext cx="7772400" cy="1143000"/>
          </a:xfrm>
        </p:spPr>
        <p:txBody>
          <a:bodyPr/>
          <a:lstStyle/>
          <a:p>
            <a:r>
              <a:rPr lang="es-ES"/>
              <a:t>Haga clic para modificar el estilo de título del patrón</a:t>
            </a:r>
          </a:p>
        </p:txBody>
      </p:sp>
      <p:sp>
        <p:nvSpPr>
          <p:cNvPr id="3" name="2 Marcador de SmartArt"/>
          <p:cNvSpPr>
            <a:spLocks noGrp="1"/>
          </p:cNvSpPr>
          <p:nvPr>
            <p:ph type="dgm" idx="1"/>
          </p:nvPr>
        </p:nvSpPr>
        <p:spPr>
          <a:xfrm>
            <a:off x="914400" y="1600200"/>
            <a:ext cx="7772400" cy="4530725"/>
          </a:xfrm>
        </p:spPr>
        <p:txBody>
          <a:bodyPr/>
          <a:lstStyle/>
          <a:p>
            <a:pPr lvl="0"/>
            <a:r>
              <a:rPr lang="es-ES" noProof="0"/>
              <a:t>Haga clic en el icono para agregar un gráfico SmartArt</a:t>
            </a:r>
          </a:p>
        </p:txBody>
      </p:sp>
      <p:sp>
        <p:nvSpPr>
          <p:cNvPr id="4" name="Rectangle 9"/>
          <p:cNvSpPr>
            <a:spLocks noGrp="1" noChangeArrowheads="1"/>
          </p:cNvSpPr>
          <p:nvPr>
            <p:ph type="dt" sz="half" idx="10"/>
          </p:nvPr>
        </p:nvSpPr>
        <p:spPr>
          <a:ln/>
        </p:spPr>
        <p:txBody>
          <a:bodyPr/>
          <a:lstStyle>
            <a:lvl1pPr>
              <a:defRPr/>
            </a:lvl1pPr>
          </a:lstStyle>
          <a:p>
            <a:fld id="{CCB81C31-8E57-45D1-A49D-346354E54218}" type="datetime1">
              <a:rPr lang="es-ES" smtClean="0"/>
              <a:t>03/12/2019</a:t>
            </a:fld>
            <a:endParaRPr lang="es-ES"/>
          </a:p>
        </p:txBody>
      </p:sp>
      <p:sp>
        <p:nvSpPr>
          <p:cNvPr id="5" name="Rectangle 10"/>
          <p:cNvSpPr>
            <a:spLocks noGrp="1" noChangeArrowheads="1"/>
          </p:cNvSpPr>
          <p:nvPr>
            <p:ph type="ftr" sz="quarter" idx="11"/>
          </p:nvPr>
        </p:nvSpPr>
        <p:spPr>
          <a:ln/>
        </p:spPr>
        <p:txBody>
          <a:bodyPr/>
          <a:lstStyle>
            <a:lvl1pPr>
              <a:defRPr/>
            </a:lvl1pPr>
          </a:lstStyle>
          <a:p>
            <a:r>
              <a:rPr lang="es-ES"/>
              <a:t>FERNANDO QUITO</a:t>
            </a:r>
          </a:p>
        </p:txBody>
      </p:sp>
      <p:sp>
        <p:nvSpPr>
          <p:cNvPr id="6" name="Rectangle 11"/>
          <p:cNvSpPr>
            <a:spLocks noGrp="1" noChangeArrowheads="1"/>
          </p:cNvSpPr>
          <p:nvPr>
            <p:ph type="sldNum" sz="quarter" idx="12"/>
          </p:nvPr>
        </p:nvSpPr>
        <p:spPr>
          <a:ln/>
        </p:spPr>
        <p:txBody>
          <a:bodyPr/>
          <a:lstStyle>
            <a:lvl1pPr>
              <a:defRPr/>
            </a:lvl1pPr>
          </a:lstStyle>
          <a:p>
            <a:fld id="{132FADFE-3B8F-471C-ABF0-DBC7717ECBBC}" type="slidenum">
              <a:rPr lang="es-ES" smtClean="0"/>
              <a:pPr/>
              <a:t>‹Nº›</a:t>
            </a:fld>
            <a:endParaRPr lang="es-ES"/>
          </a:p>
        </p:txBody>
      </p:sp>
    </p:spTree>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a:extLst>
              <a:ext uri="{FF2B5EF4-FFF2-40B4-BE49-F238E27FC236}">
                <a16:creationId xmlns:a16="http://schemas.microsoft.com/office/drawing/2014/main" id="{7915F748-EDEB-4F12-9A9A-16D49F3465BD}"/>
              </a:ext>
            </a:extLst>
          </p:cNvPr>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029" name="CorelDRAW" r:id="rId3" imgW="9151920" imgH="5621400" progId="">
                  <p:embed/>
                </p:oleObj>
              </mc:Choice>
              <mc:Fallback>
                <p:oleObj name="CorelDRAW" r:id="rId3" imgW="9151920" imgH="5621400" progId="">
                  <p:embed/>
                  <p:pic>
                    <p:nvPicPr>
                      <p:cNvPr id="2" name="Object 46">
                        <a:extLst>
                          <a:ext uri="{FF2B5EF4-FFF2-40B4-BE49-F238E27FC236}">
                            <a16:creationId xmlns:a16="http://schemas.microsoft.com/office/drawing/2014/main" id="{7915F748-EDEB-4F12-9A9A-16D49F3465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a:extLst>
              <a:ext uri="{FF2B5EF4-FFF2-40B4-BE49-F238E27FC236}">
                <a16:creationId xmlns:a16="http://schemas.microsoft.com/office/drawing/2014/main" id="{C6B2E08F-4EF3-466E-A81C-38F9040DF021}"/>
              </a:ext>
            </a:extLst>
          </p:cNvPr>
          <p:cNvSpPr>
            <a:spLocks noChangeArrowheads="1"/>
          </p:cNvSpPr>
          <p:nvPr userDrawn="1"/>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defRPr/>
            </a:pPr>
            <a:endParaRPr lang="es-ES" altLang="es-ES" sz="1400"/>
          </a:p>
        </p:txBody>
      </p:sp>
      <p:sp>
        <p:nvSpPr>
          <p:cNvPr id="4" name="Rectangle 25">
            <a:extLst>
              <a:ext uri="{FF2B5EF4-FFF2-40B4-BE49-F238E27FC236}">
                <a16:creationId xmlns:a16="http://schemas.microsoft.com/office/drawing/2014/main" id="{9428B35E-BC24-4FB5-8D9C-2E2475A90F0A}"/>
              </a:ext>
            </a:extLst>
          </p:cNvPr>
          <p:cNvSpPr>
            <a:spLocks noChangeArrowheads="1"/>
          </p:cNvSpPr>
          <p:nvPr userDrawn="1"/>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a:defRPr/>
            </a:pPr>
            <a:endParaRPr lang="es-ES" altLang="es-ES" sz="1400"/>
          </a:p>
        </p:txBody>
      </p:sp>
      <p:sp>
        <p:nvSpPr>
          <p:cNvPr id="5" name="Rectangle 26">
            <a:extLst>
              <a:ext uri="{FF2B5EF4-FFF2-40B4-BE49-F238E27FC236}">
                <a16:creationId xmlns:a16="http://schemas.microsoft.com/office/drawing/2014/main" id="{C503301F-780B-4BAE-A26F-6D7F6CAA42D0}"/>
              </a:ext>
            </a:extLst>
          </p:cNvPr>
          <p:cNvSpPr>
            <a:spLocks noChangeArrowheads="1"/>
          </p:cNvSpPr>
          <p:nvPr userDrawn="1"/>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defRPr/>
            </a:pPr>
            <a:endParaRPr lang="es-ES" altLang="es-ES" sz="1400"/>
          </a:p>
        </p:txBody>
      </p:sp>
      <p:sp>
        <p:nvSpPr>
          <p:cNvPr id="6" name="Rectangle 27">
            <a:extLst>
              <a:ext uri="{FF2B5EF4-FFF2-40B4-BE49-F238E27FC236}">
                <a16:creationId xmlns:a16="http://schemas.microsoft.com/office/drawing/2014/main" id="{23985F2A-C78E-48B4-9E9B-CF63C7CF15C6}"/>
              </a:ext>
            </a:extLst>
          </p:cNvPr>
          <p:cNvSpPr>
            <a:spLocks noChangeArrowheads="1"/>
          </p:cNvSpPr>
          <p:nvPr userDrawn="1"/>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a:defRPr/>
            </a:pPr>
            <a:endParaRPr lang="es-ES" altLang="es-ES" sz="1400"/>
          </a:p>
        </p:txBody>
      </p:sp>
      <p:pic>
        <p:nvPicPr>
          <p:cNvPr id="7" name="Picture 48" descr="bannner 2">
            <a:extLst>
              <a:ext uri="{FF2B5EF4-FFF2-40B4-BE49-F238E27FC236}">
                <a16:creationId xmlns:a16="http://schemas.microsoft.com/office/drawing/2014/main" id="{0EDD22E4-7F13-4767-87FE-E062BFC9E83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a:extLst>
              <a:ext uri="{FF2B5EF4-FFF2-40B4-BE49-F238E27FC236}">
                <a16:creationId xmlns:a16="http://schemas.microsoft.com/office/drawing/2014/main" id="{E508F8E3-18F7-4A30-A02F-1CCA73C86BB0}"/>
              </a:ext>
            </a:extLst>
          </p:cNvPr>
          <p:cNvSpPr>
            <a:spLocks noChangeArrowheads="1"/>
          </p:cNvSpPr>
          <p:nvPr userDrawn="1"/>
        </p:nvSpPr>
        <p:spPr bwMode="auto">
          <a:xfrm>
            <a:off x="217488" y="260350"/>
            <a:ext cx="792162" cy="7921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defRPr/>
            </a:pPr>
            <a:endParaRPr lang="es-CO" altLang="es-ES"/>
          </a:p>
        </p:txBody>
      </p:sp>
      <p:pic>
        <p:nvPicPr>
          <p:cNvPr id="9" name="Picture 49" descr="LOGO ESPE ORIGINAL copia">
            <a:extLst>
              <a:ext uri="{FF2B5EF4-FFF2-40B4-BE49-F238E27FC236}">
                <a16:creationId xmlns:a16="http://schemas.microsoft.com/office/drawing/2014/main" id="{8491D91C-3109-4CCC-96B8-5DE0DAB4FBC7}"/>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4895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O"/>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815632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4209680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3316524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685270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1254310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9"/>
          <p:cNvSpPr>
            <a:spLocks noGrp="1" noChangeArrowheads="1"/>
          </p:cNvSpPr>
          <p:nvPr>
            <p:ph type="dt" sz="half" idx="10"/>
          </p:nvPr>
        </p:nvSpPr>
        <p:spPr>
          <a:ln/>
        </p:spPr>
        <p:txBody>
          <a:bodyPr/>
          <a:lstStyle>
            <a:lvl1pPr>
              <a:defRPr/>
            </a:lvl1pPr>
          </a:lstStyle>
          <a:p>
            <a:fld id="{6FBEE50F-8C66-4B66-B558-88615AB23BE0}" type="datetime1">
              <a:rPr lang="es-ES" smtClean="0"/>
              <a:t>03/12/2019</a:t>
            </a:fld>
            <a:endParaRPr lang="es-ES"/>
          </a:p>
        </p:txBody>
      </p:sp>
      <p:sp>
        <p:nvSpPr>
          <p:cNvPr id="5" name="Rectangle 10"/>
          <p:cNvSpPr>
            <a:spLocks noGrp="1" noChangeArrowheads="1"/>
          </p:cNvSpPr>
          <p:nvPr>
            <p:ph type="ftr" sz="quarter" idx="11"/>
          </p:nvPr>
        </p:nvSpPr>
        <p:spPr>
          <a:ln/>
        </p:spPr>
        <p:txBody>
          <a:bodyPr/>
          <a:lstStyle>
            <a:lvl1pPr>
              <a:defRPr/>
            </a:lvl1pPr>
          </a:lstStyle>
          <a:p>
            <a:r>
              <a:rPr lang="es-ES"/>
              <a:t>FERNANDO QUITO</a:t>
            </a:r>
          </a:p>
        </p:txBody>
      </p:sp>
      <p:sp>
        <p:nvSpPr>
          <p:cNvPr id="6" name="Rectangle 11"/>
          <p:cNvSpPr>
            <a:spLocks noGrp="1" noChangeArrowheads="1"/>
          </p:cNvSpPr>
          <p:nvPr>
            <p:ph type="sldNum" sz="quarter" idx="12"/>
          </p:nvPr>
        </p:nvSpPr>
        <p:spPr>
          <a:ln/>
        </p:spPr>
        <p:txBody>
          <a:bodyPr/>
          <a:lstStyle>
            <a:lvl1pPr>
              <a:defRPr/>
            </a:lvl1pPr>
          </a:lstStyle>
          <a:p>
            <a:fld id="{132FADFE-3B8F-471C-ABF0-DBC7717ECBBC}" type="slidenum">
              <a:rPr lang="es-ES" smtClean="0"/>
              <a:pPr/>
              <a:t>‹Nº›</a:t>
            </a:fld>
            <a:endParaRPr lang="es-ES"/>
          </a:p>
        </p:txBody>
      </p:sp>
    </p:spTree>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525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3425501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2535059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4409359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571701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EC"/>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36384546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EC"/>
          </a:p>
        </p:txBody>
      </p:sp>
      <p:sp>
        <p:nvSpPr>
          <p:cNvPr id="3" name="2 Marcador de tabla"/>
          <p:cNvSpPr>
            <a:spLocks noGrp="1"/>
          </p:cNvSpPr>
          <p:nvPr>
            <p:ph type="tbl" idx="1"/>
          </p:nvPr>
        </p:nvSpPr>
        <p:spPr>
          <a:xfrm>
            <a:off x="457200" y="1600200"/>
            <a:ext cx="8229600" cy="4525963"/>
          </a:xfrm>
          <a:prstGeom prst="rect">
            <a:avLst/>
          </a:prstGeom>
        </p:spPr>
        <p:txBody>
          <a:bodyPr rtlCol="0">
            <a:normAutofit/>
          </a:bodyPr>
          <a:lstStyle/>
          <a:p>
            <a:pPr lvl="0"/>
            <a:endParaRPr lang="es-EC" noProof="0"/>
          </a:p>
        </p:txBody>
      </p:sp>
    </p:spTree>
    <p:extLst>
      <p:ext uri="{BB962C8B-B14F-4D97-AF65-F5344CB8AC3E}">
        <p14:creationId xmlns:p14="http://schemas.microsoft.com/office/powerpoint/2010/main" val="2347959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9"/>
          <p:cNvSpPr>
            <a:spLocks noGrp="1" noChangeArrowheads="1"/>
          </p:cNvSpPr>
          <p:nvPr>
            <p:ph type="dt" sz="half" idx="10"/>
          </p:nvPr>
        </p:nvSpPr>
        <p:spPr>
          <a:ln/>
        </p:spPr>
        <p:txBody>
          <a:bodyPr/>
          <a:lstStyle>
            <a:lvl1pPr>
              <a:defRPr/>
            </a:lvl1pPr>
          </a:lstStyle>
          <a:p>
            <a:fld id="{EC5C7426-BDA3-4F84-9DB1-308164AB81BC}" type="datetime1">
              <a:rPr lang="es-ES" smtClean="0"/>
              <a:t>03/12/2019</a:t>
            </a:fld>
            <a:endParaRPr lang="es-ES"/>
          </a:p>
        </p:txBody>
      </p:sp>
      <p:sp>
        <p:nvSpPr>
          <p:cNvPr id="5" name="Rectangle 10"/>
          <p:cNvSpPr>
            <a:spLocks noGrp="1" noChangeArrowheads="1"/>
          </p:cNvSpPr>
          <p:nvPr>
            <p:ph type="ftr" sz="quarter" idx="11"/>
          </p:nvPr>
        </p:nvSpPr>
        <p:spPr>
          <a:ln/>
        </p:spPr>
        <p:txBody>
          <a:bodyPr/>
          <a:lstStyle>
            <a:lvl1pPr>
              <a:defRPr/>
            </a:lvl1pPr>
          </a:lstStyle>
          <a:p>
            <a:r>
              <a:rPr lang="es-ES"/>
              <a:t>FERNANDO QUITO</a:t>
            </a:r>
          </a:p>
        </p:txBody>
      </p:sp>
      <p:sp>
        <p:nvSpPr>
          <p:cNvPr id="6" name="Rectangle 11"/>
          <p:cNvSpPr>
            <a:spLocks noGrp="1" noChangeArrowheads="1"/>
          </p:cNvSpPr>
          <p:nvPr>
            <p:ph type="sldNum" sz="quarter" idx="12"/>
          </p:nvPr>
        </p:nvSpPr>
        <p:spPr>
          <a:ln/>
        </p:spPr>
        <p:txBody>
          <a:bodyPr/>
          <a:lstStyle>
            <a:lvl1pPr>
              <a:defRPr/>
            </a:lvl1pPr>
          </a:lstStyle>
          <a:p>
            <a:fld id="{132FADFE-3B8F-471C-ABF0-DBC7717ECBBC}" type="slidenum">
              <a:rPr lang="es-ES" smtClean="0"/>
              <a:pPr/>
              <a:t>‹Nº›</a:t>
            </a:fld>
            <a:endParaRPr lang="es-E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9"/>
          <p:cNvSpPr>
            <a:spLocks noGrp="1" noChangeArrowheads="1"/>
          </p:cNvSpPr>
          <p:nvPr>
            <p:ph type="dt" sz="half" idx="10"/>
          </p:nvPr>
        </p:nvSpPr>
        <p:spPr>
          <a:ln/>
        </p:spPr>
        <p:txBody>
          <a:bodyPr/>
          <a:lstStyle>
            <a:lvl1pPr>
              <a:defRPr/>
            </a:lvl1pPr>
          </a:lstStyle>
          <a:p>
            <a:fld id="{28722633-210F-4192-8D0C-BE58D445DC00}" type="datetime1">
              <a:rPr lang="es-ES" smtClean="0"/>
              <a:t>03/12/2019</a:t>
            </a:fld>
            <a:endParaRPr lang="es-ES"/>
          </a:p>
        </p:txBody>
      </p:sp>
      <p:sp>
        <p:nvSpPr>
          <p:cNvPr id="6" name="Rectangle 10"/>
          <p:cNvSpPr>
            <a:spLocks noGrp="1" noChangeArrowheads="1"/>
          </p:cNvSpPr>
          <p:nvPr>
            <p:ph type="ftr" sz="quarter" idx="11"/>
          </p:nvPr>
        </p:nvSpPr>
        <p:spPr>
          <a:ln/>
        </p:spPr>
        <p:txBody>
          <a:bodyPr/>
          <a:lstStyle>
            <a:lvl1pPr>
              <a:defRPr/>
            </a:lvl1pPr>
          </a:lstStyle>
          <a:p>
            <a:r>
              <a:rPr lang="es-ES"/>
              <a:t>FERNANDO QUITO</a:t>
            </a:r>
          </a:p>
        </p:txBody>
      </p:sp>
      <p:sp>
        <p:nvSpPr>
          <p:cNvPr id="7" name="Rectangle 11"/>
          <p:cNvSpPr>
            <a:spLocks noGrp="1" noChangeArrowheads="1"/>
          </p:cNvSpPr>
          <p:nvPr>
            <p:ph type="sldNum" sz="quarter" idx="12"/>
          </p:nvPr>
        </p:nvSpPr>
        <p:spPr>
          <a:ln/>
        </p:spPr>
        <p:txBody>
          <a:bodyPr/>
          <a:lstStyle>
            <a:lvl1pPr>
              <a:defRPr/>
            </a:lvl1pPr>
          </a:lstStyle>
          <a:p>
            <a:fld id="{132FADFE-3B8F-471C-ABF0-DBC7717ECBBC}" type="slidenum">
              <a:rPr lang="es-ES" smtClean="0"/>
              <a:pPr/>
              <a:t>‹Nº›</a:t>
            </a:fld>
            <a:endParaRPr lang="es-E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9"/>
          <p:cNvSpPr>
            <a:spLocks noGrp="1" noChangeArrowheads="1"/>
          </p:cNvSpPr>
          <p:nvPr>
            <p:ph type="dt" sz="half" idx="10"/>
          </p:nvPr>
        </p:nvSpPr>
        <p:spPr>
          <a:ln/>
        </p:spPr>
        <p:txBody>
          <a:bodyPr/>
          <a:lstStyle>
            <a:lvl1pPr>
              <a:defRPr/>
            </a:lvl1pPr>
          </a:lstStyle>
          <a:p>
            <a:fld id="{CCD1E87F-A907-414B-B993-149C43B72497}" type="datetime1">
              <a:rPr lang="es-ES" smtClean="0"/>
              <a:t>03/12/2019</a:t>
            </a:fld>
            <a:endParaRPr lang="es-ES"/>
          </a:p>
        </p:txBody>
      </p:sp>
      <p:sp>
        <p:nvSpPr>
          <p:cNvPr id="8" name="Rectangle 10"/>
          <p:cNvSpPr>
            <a:spLocks noGrp="1" noChangeArrowheads="1"/>
          </p:cNvSpPr>
          <p:nvPr>
            <p:ph type="ftr" sz="quarter" idx="11"/>
          </p:nvPr>
        </p:nvSpPr>
        <p:spPr>
          <a:ln/>
        </p:spPr>
        <p:txBody>
          <a:bodyPr/>
          <a:lstStyle>
            <a:lvl1pPr>
              <a:defRPr/>
            </a:lvl1pPr>
          </a:lstStyle>
          <a:p>
            <a:r>
              <a:rPr lang="es-ES"/>
              <a:t>FERNANDO QUITO</a:t>
            </a:r>
          </a:p>
        </p:txBody>
      </p:sp>
      <p:sp>
        <p:nvSpPr>
          <p:cNvPr id="9" name="Rectangle 11"/>
          <p:cNvSpPr>
            <a:spLocks noGrp="1" noChangeArrowheads="1"/>
          </p:cNvSpPr>
          <p:nvPr>
            <p:ph type="sldNum" sz="quarter" idx="12"/>
          </p:nvPr>
        </p:nvSpPr>
        <p:spPr>
          <a:ln/>
        </p:spPr>
        <p:txBody>
          <a:bodyPr/>
          <a:lstStyle>
            <a:lvl1pPr>
              <a:defRPr/>
            </a:lvl1pPr>
          </a:lstStyle>
          <a:p>
            <a:fld id="{132FADFE-3B8F-471C-ABF0-DBC7717ECBBC}" type="slidenum">
              <a:rPr lang="es-ES" smtClean="0"/>
              <a:pPr/>
              <a:t>‹Nº›</a:t>
            </a:fld>
            <a:endParaRPr lang="es-E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9"/>
          <p:cNvSpPr>
            <a:spLocks noGrp="1" noChangeArrowheads="1"/>
          </p:cNvSpPr>
          <p:nvPr>
            <p:ph type="dt" sz="half" idx="10"/>
          </p:nvPr>
        </p:nvSpPr>
        <p:spPr>
          <a:ln/>
        </p:spPr>
        <p:txBody>
          <a:bodyPr/>
          <a:lstStyle>
            <a:lvl1pPr>
              <a:defRPr/>
            </a:lvl1pPr>
          </a:lstStyle>
          <a:p>
            <a:fld id="{4F206433-DE96-47F9-8C44-BB9E73EE756D}" type="datetime1">
              <a:rPr lang="es-ES" smtClean="0"/>
              <a:t>03/12/2019</a:t>
            </a:fld>
            <a:endParaRPr lang="es-ES"/>
          </a:p>
        </p:txBody>
      </p:sp>
      <p:sp>
        <p:nvSpPr>
          <p:cNvPr id="4" name="Rectangle 10"/>
          <p:cNvSpPr>
            <a:spLocks noGrp="1" noChangeArrowheads="1"/>
          </p:cNvSpPr>
          <p:nvPr>
            <p:ph type="ftr" sz="quarter" idx="11"/>
          </p:nvPr>
        </p:nvSpPr>
        <p:spPr>
          <a:ln/>
        </p:spPr>
        <p:txBody>
          <a:bodyPr/>
          <a:lstStyle>
            <a:lvl1pPr>
              <a:defRPr/>
            </a:lvl1pPr>
          </a:lstStyle>
          <a:p>
            <a:r>
              <a:rPr lang="es-ES"/>
              <a:t>FERNANDO QUITO</a:t>
            </a:r>
          </a:p>
        </p:txBody>
      </p:sp>
      <p:sp>
        <p:nvSpPr>
          <p:cNvPr id="5" name="Rectangle 11"/>
          <p:cNvSpPr>
            <a:spLocks noGrp="1" noChangeArrowheads="1"/>
          </p:cNvSpPr>
          <p:nvPr>
            <p:ph type="sldNum" sz="quarter" idx="12"/>
          </p:nvPr>
        </p:nvSpPr>
        <p:spPr>
          <a:ln/>
        </p:spPr>
        <p:txBody>
          <a:bodyPr/>
          <a:lstStyle>
            <a:lvl1pPr>
              <a:defRPr/>
            </a:lvl1pPr>
          </a:lstStyle>
          <a:p>
            <a:fld id="{132FADFE-3B8F-471C-ABF0-DBC7717ECBBC}" type="slidenum">
              <a:rPr lang="es-ES" smtClean="0"/>
              <a:pPr/>
              <a:t>‹Nº›</a:t>
            </a:fld>
            <a:endParaRPr lang="es-E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fld id="{4DB99DBD-55DF-42DD-BB9A-DD4C310534F0}" type="datetime1">
              <a:rPr lang="es-ES" smtClean="0"/>
              <a:t>03/12/2019</a:t>
            </a:fld>
            <a:endParaRPr lang="es-ES"/>
          </a:p>
        </p:txBody>
      </p:sp>
      <p:sp>
        <p:nvSpPr>
          <p:cNvPr id="3" name="Rectangle 10"/>
          <p:cNvSpPr>
            <a:spLocks noGrp="1" noChangeArrowheads="1"/>
          </p:cNvSpPr>
          <p:nvPr>
            <p:ph type="ftr" sz="quarter" idx="11"/>
          </p:nvPr>
        </p:nvSpPr>
        <p:spPr>
          <a:ln/>
        </p:spPr>
        <p:txBody>
          <a:bodyPr/>
          <a:lstStyle>
            <a:lvl1pPr>
              <a:defRPr/>
            </a:lvl1pPr>
          </a:lstStyle>
          <a:p>
            <a:r>
              <a:rPr lang="es-ES"/>
              <a:t>FERNANDO QUITO</a:t>
            </a:r>
          </a:p>
        </p:txBody>
      </p:sp>
      <p:sp>
        <p:nvSpPr>
          <p:cNvPr id="4" name="Rectangle 11"/>
          <p:cNvSpPr>
            <a:spLocks noGrp="1" noChangeArrowheads="1"/>
          </p:cNvSpPr>
          <p:nvPr>
            <p:ph type="sldNum" sz="quarter" idx="12"/>
          </p:nvPr>
        </p:nvSpPr>
        <p:spPr>
          <a:ln/>
        </p:spPr>
        <p:txBody>
          <a:bodyPr/>
          <a:lstStyle>
            <a:lvl1pPr>
              <a:defRPr/>
            </a:lvl1pPr>
          </a:lstStyle>
          <a:p>
            <a:fld id="{132FADFE-3B8F-471C-ABF0-DBC7717ECBBC}" type="slidenum">
              <a:rPr lang="es-ES" smtClean="0"/>
              <a:pPr/>
              <a:t>‹Nº›</a:t>
            </a:fld>
            <a:endParaRPr lang="es-E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9"/>
          <p:cNvSpPr>
            <a:spLocks noGrp="1" noChangeArrowheads="1"/>
          </p:cNvSpPr>
          <p:nvPr>
            <p:ph type="dt" sz="half" idx="10"/>
          </p:nvPr>
        </p:nvSpPr>
        <p:spPr>
          <a:ln/>
        </p:spPr>
        <p:txBody>
          <a:bodyPr/>
          <a:lstStyle>
            <a:lvl1pPr>
              <a:defRPr/>
            </a:lvl1pPr>
          </a:lstStyle>
          <a:p>
            <a:fld id="{8D72D5BA-57C3-4BE8-9AC6-CDE56B5D098F}" type="datetime1">
              <a:rPr lang="es-ES" smtClean="0"/>
              <a:t>03/12/2019</a:t>
            </a:fld>
            <a:endParaRPr lang="es-ES"/>
          </a:p>
        </p:txBody>
      </p:sp>
      <p:sp>
        <p:nvSpPr>
          <p:cNvPr id="6" name="Rectangle 10"/>
          <p:cNvSpPr>
            <a:spLocks noGrp="1" noChangeArrowheads="1"/>
          </p:cNvSpPr>
          <p:nvPr>
            <p:ph type="ftr" sz="quarter" idx="11"/>
          </p:nvPr>
        </p:nvSpPr>
        <p:spPr>
          <a:ln/>
        </p:spPr>
        <p:txBody>
          <a:bodyPr/>
          <a:lstStyle>
            <a:lvl1pPr>
              <a:defRPr/>
            </a:lvl1pPr>
          </a:lstStyle>
          <a:p>
            <a:r>
              <a:rPr lang="es-ES"/>
              <a:t>FERNANDO QUITO</a:t>
            </a:r>
          </a:p>
        </p:txBody>
      </p:sp>
      <p:sp>
        <p:nvSpPr>
          <p:cNvPr id="7" name="Rectangle 11"/>
          <p:cNvSpPr>
            <a:spLocks noGrp="1" noChangeArrowheads="1"/>
          </p:cNvSpPr>
          <p:nvPr>
            <p:ph type="sldNum" sz="quarter" idx="12"/>
          </p:nvPr>
        </p:nvSpPr>
        <p:spPr>
          <a:ln/>
        </p:spPr>
        <p:txBody>
          <a:bodyPr/>
          <a:lstStyle>
            <a:lvl1pPr>
              <a:defRPr/>
            </a:lvl1pPr>
          </a:lstStyle>
          <a:p>
            <a:fld id="{132FADFE-3B8F-471C-ABF0-DBC7717ECBBC}" type="slidenum">
              <a:rPr lang="es-ES" smtClean="0"/>
              <a:pPr/>
              <a:t>‹Nº›</a:t>
            </a:fld>
            <a:endParaRPr lang="es-E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9"/>
          <p:cNvSpPr>
            <a:spLocks noGrp="1" noChangeArrowheads="1"/>
          </p:cNvSpPr>
          <p:nvPr>
            <p:ph type="dt" sz="half" idx="10"/>
          </p:nvPr>
        </p:nvSpPr>
        <p:spPr>
          <a:ln/>
        </p:spPr>
        <p:txBody>
          <a:bodyPr/>
          <a:lstStyle>
            <a:lvl1pPr>
              <a:defRPr/>
            </a:lvl1pPr>
          </a:lstStyle>
          <a:p>
            <a:fld id="{91DB42D9-8C4B-40E0-AE2A-C5E3AC0BBFD6}" type="datetime1">
              <a:rPr lang="es-ES" smtClean="0"/>
              <a:t>03/12/2019</a:t>
            </a:fld>
            <a:endParaRPr lang="es-ES"/>
          </a:p>
        </p:txBody>
      </p:sp>
      <p:sp>
        <p:nvSpPr>
          <p:cNvPr id="6" name="Rectangle 10"/>
          <p:cNvSpPr>
            <a:spLocks noGrp="1" noChangeArrowheads="1"/>
          </p:cNvSpPr>
          <p:nvPr>
            <p:ph type="ftr" sz="quarter" idx="11"/>
          </p:nvPr>
        </p:nvSpPr>
        <p:spPr>
          <a:ln/>
        </p:spPr>
        <p:txBody>
          <a:bodyPr/>
          <a:lstStyle>
            <a:lvl1pPr>
              <a:defRPr/>
            </a:lvl1pPr>
          </a:lstStyle>
          <a:p>
            <a:r>
              <a:rPr lang="es-ES"/>
              <a:t>FERNANDO QUITO</a:t>
            </a:r>
          </a:p>
        </p:txBody>
      </p:sp>
      <p:sp>
        <p:nvSpPr>
          <p:cNvPr id="7" name="Rectangle 11"/>
          <p:cNvSpPr>
            <a:spLocks noGrp="1" noChangeArrowheads="1"/>
          </p:cNvSpPr>
          <p:nvPr>
            <p:ph type="sldNum" sz="quarter" idx="12"/>
          </p:nvPr>
        </p:nvSpPr>
        <p:spPr>
          <a:ln/>
        </p:spPr>
        <p:txBody>
          <a:bodyPr/>
          <a:lstStyle>
            <a:lvl1pPr>
              <a:defRPr/>
            </a:lvl1pPr>
          </a:lstStyle>
          <a:p>
            <a:fld id="{132FADFE-3B8F-471C-ABF0-DBC7717ECBBC}" type="slidenum">
              <a:rPr lang="es-ES" smtClean="0"/>
              <a:pPr/>
              <a:t>‹Nº›</a:t>
            </a:fld>
            <a:endParaRPr lang="es-E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686800" cy="4876800"/>
            <a:chOff x="0" y="0"/>
            <a:chExt cx="5472" cy="3072"/>
          </a:xfrm>
        </p:grpSpPr>
        <p:sp>
          <p:nvSpPr>
            <p:cNvPr id="124931"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defRPr/>
              </a:pPr>
              <a:endParaRPr lang="es-EC" sz="2400">
                <a:latin typeface="Times New Roman" pitchFamily="18" charset="0"/>
              </a:endParaRPr>
            </a:p>
          </p:txBody>
        </p:sp>
        <p:grpSp>
          <p:nvGrpSpPr>
            <p:cNvPr id="3" name="Group 4"/>
            <p:cNvGrpSpPr>
              <a:grpSpLocks/>
            </p:cNvGrpSpPr>
            <p:nvPr/>
          </p:nvGrpSpPr>
          <p:grpSpPr bwMode="auto">
            <a:xfrm>
              <a:off x="240" y="893"/>
              <a:ext cx="5232" cy="115"/>
              <a:chOff x="240" y="893"/>
              <a:chExt cx="5232" cy="115"/>
            </a:xfrm>
          </p:grpSpPr>
          <p:sp>
            <p:nvSpPr>
              <p:cNvPr id="124933"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defRPr/>
                </a:pPr>
                <a:endParaRPr lang="es-EC" sz="2400">
                  <a:latin typeface="Times New Roman" pitchFamily="18" charset="0"/>
                </a:endParaRPr>
              </a:p>
            </p:txBody>
          </p:sp>
          <p:sp>
            <p:nvSpPr>
              <p:cNvPr id="124934"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a:defRPr/>
                </a:pPr>
                <a:endParaRPr lang="es-ES"/>
              </a:p>
            </p:txBody>
          </p:sp>
        </p:grpSp>
      </p:grpSp>
      <p:sp>
        <p:nvSpPr>
          <p:cNvPr id="10243"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44"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24937"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vl1pPr>
          </a:lstStyle>
          <a:p>
            <a:fld id="{F633C937-AB99-4412-ADFD-269911B6B354}" type="datetime1">
              <a:rPr lang="es-ES" smtClean="0"/>
              <a:t>03/12/2019</a:t>
            </a:fld>
            <a:endParaRPr lang="es-ES"/>
          </a:p>
        </p:txBody>
      </p:sp>
      <p:sp>
        <p:nvSpPr>
          <p:cNvPr id="124938"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vl1pPr>
          </a:lstStyle>
          <a:p>
            <a:r>
              <a:rPr lang="es-ES"/>
              <a:t>FERNANDO QUITO</a:t>
            </a:r>
          </a:p>
        </p:txBody>
      </p:sp>
      <p:sp>
        <p:nvSpPr>
          <p:cNvPr id="124939"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vl1pPr>
          </a:lstStyle>
          <a:p>
            <a:fld id="{132FADFE-3B8F-471C-ABF0-DBC7717ECBBC}" type="slidenum">
              <a:rPr lang="es-ES" smtClean="0"/>
              <a:pPr/>
              <a:t>‹Nº›</a:t>
            </a:fld>
            <a:endParaRPr lang="es-ES"/>
          </a:p>
        </p:txBody>
      </p:sp>
      <p:sp>
        <p:nvSpPr>
          <p:cNvPr id="124940"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a:defRPr/>
            </a:pPr>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dissolve/>
  </p:transition>
  <p:hf sldNum="0" hdr="0" dt="0"/>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1" fontAlgn="base" hangingPunct="1">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0">
            <a:extLst>
              <a:ext uri="{FF2B5EF4-FFF2-40B4-BE49-F238E27FC236}">
                <a16:creationId xmlns:a16="http://schemas.microsoft.com/office/drawing/2014/main" id="{B372C5B4-50D5-4355-ABB6-6BC5D8ED3484}"/>
              </a:ext>
            </a:extLst>
          </p:cNvPr>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defRPr/>
            </a:pPr>
            <a:endParaRPr lang="es-CO" altLang="es-ES"/>
          </a:p>
        </p:txBody>
      </p:sp>
      <p:sp>
        <p:nvSpPr>
          <p:cNvPr id="2051" name="Rectangle 21">
            <a:extLst>
              <a:ext uri="{FF2B5EF4-FFF2-40B4-BE49-F238E27FC236}">
                <a16:creationId xmlns:a16="http://schemas.microsoft.com/office/drawing/2014/main" id="{FE0B3D56-40FC-49C3-BFA2-07E6391B1723}"/>
              </a:ext>
            </a:extLst>
          </p:cNvPr>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defRPr/>
            </a:pPr>
            <a:endParaRPr lang="es-CO" altLang="es-ES"/>
          </a:p>
        </p:txBody>
      </p:sp>
      <p:sp>
        <p:nvSpPr>
          <p:cNvPr id="2052" name="Line 23">
            <a:extLst>
              <a:ext uri="{FF2B5EF4-FFF2-40B4-BE49-F238E27FC236}">
                <a16:creationId xmlns:a16="http://schemas.microsoft.com/office/drawing/2014/main" id="{817A68FE-CFAF-4469-94FC-FB12CB7E461F}"/>
              </a:ext>
            </a:extLst>
          </p:cNvPr>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053" name="Line 24">
            <a:extLst>
              <a:ext uri="{FF2B5EF4-FFF2-40B4-BE49-F238E27FC236}">
                <a16:creationId xmlns:a16="http://schemas.microsoft.com/office/drawing/2014/main" id="{31322759-BD87-4A15-B9F9-B88577C03688}"/>
              </a:ext>
            </a:extLst>
          </p:cNvPr>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s-ES"/>
          </a:p>
        </p:txBody>
      </p:sp>
      <p:pic>
        <p:nvPicPr>
          <p:cNvPr id="2054" name="Picture 26" descr="LOGO ESPE ORIGINAL copia">
            <a:extLst>
              <a:ext uri="{FF2B5EF4-FFF2-40B4-BE49-F238E27FC236}">
                <a16:creationId xmlns:a16="http://schemas.microsoft.com/office/drawing/2014/main" id="{19870750-2960-4DCF-BD30-34CF5EFC7B1F}"/>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966399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1.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33.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12" Type="http://schemas.openxmlformats.org/officeDocument/2006/relationships/image" Target="../media/image34.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35.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12" Type="http://schemas.openxmlformats.org/officeDocument/2006/relationships/image" Target="../media/image36.emf"/><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37.jpe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Rectángulo">
            <a:extLst>
              <a:ext uri="{FF2B5EF4-FFF2-40B4-BE49-F238E27FC236}">
                <a16:creationId xmlns:a16="http://schemas.microsoft.com/office/drawing/2014/main" id="{FF08F71E-FFA0-4E73-8D79-CD0BB25EBC00}"/>
              </a:ext>
            </a:extLst>
          </p:cNvPr>
          <p:cNvSpPr>
            <a:spLocks noChangeArrowheads="1"/>
          </p:cNvSpPr>
          <p:nvPr/>
        </p:nvSpPr>
        <p:spPr bwMode="auto">
          <a:xfrm>
            <a:off x="1003300" y="1068388"/>
            <a:ext cx="7972425" cy="661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altLang="es-E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VICERRECTORADO DE INVESTIGACIÓN INNOVACIÓN Y TRANSFERENCIA DE TECNOLOGÍA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_tradnl" altLang="es-E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altLang="es-E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DIRRECIÓN DE POSGRADOS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C" altLang="es-E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altLang="es-E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TRABAJO DE TITULACIÓN PREVIO A LA OBTENCIÓN DEL TÍTULO DE MAGISTER EN PRODUCCIÓN Y NUTRICIÓN ANIMAL</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es-ES_tradnl" altLang="es-ES" sz="1600" dirty="0">
              <a:solidFill>
                <a:srgbClr val="000000"/>
              </a:solidFill>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altLang="es-E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TEMA:</a:t>
            </a:r>
          </a:p>
          <a:p>
            <a:pPr algn="ctr"/>
            <a:r>
              <a:rPr lang="es-ES" sz="1600" dirty="0">
                <a:latin typeface="Times New Roman" panose="02020603050405020304" pitchFamily="18" charset="0"/>
                <a:cs typeface="Times New Roman" panose="02020603050405020304" pitchFamily="18" charset="0"/>
              </a:rPr>
              <a:t>“USO DE ÁCIDO GUANIDINOACÉTICO (AGA) SOBRE DESEMPEÑO PRODUCTIVO Y VALORACIÓN ECONÓMICA EN GALLINAS SEMIPESADAS SOMETIDAS A MUDA FORZADA”</a:t>
            </a:r>
          </a:p>
          <a:p>
            <a:pPr algn="ctr"/>
            <a:r>
              <a:rPr lang="es-ES" sz="1600" dirty="0">
                <a:latin typeface="Times New Roman" panose="02020603050405020304" pitchFamily="18" charset="0"/>
                <a:cs typeface="Times New Roman" panose="02020603050405020304" pitchFamily="18" charset="0"/>
              </a:rPr>
              <a:t>AUTORES:</a:t>
            </a:r>
          </a:p>
          <a:p>
            <a:pPr algn="ctr"/>
            <a:r>
              <a:rPr lang="es-ES" sz="1600" dirty="0">
                <a:latin typeface="Times New Roman" panose="02020603050405020304" pitchFamily="18" charset="0"/>
                <a:cs typeface="Times New Roman" panose="02020603050405020304" pitchFamily="18" charset="0"/>
              </a:rPr>
              <a:t>SALCEDO RUALES, ESTEFANY CAROLINA</a:t>
            </a:r>
          </a:p>
          <a:p>
            <a:pPr algn="ctr"/>
            <a:r>
              <a:rPr lang="es-ES" sz="1600" dirty="0">
                <a:latin typeface="Times New Roman" panose="02020603050405020304" pitchFamily="18" charset="0"/>
                <a:cs typeface="Times New Roman" panose="02020603050405020304" pitchFamily="18" charset="0"/>
              </a:rPr>
              <a:t>HERNÁNDEZ SALTOS, YURI CORSINO</a:t>
            </a:r>
          </a:p>
          <a:p>
            <a:pPr algn="ctr"/>
            <a:endParaRPr lang="es-ES" sz="1600" dirty="0">
              <a:latin typeface="Times New Roman" panose="02020603050405020304" pitchFamily="18" charset="0"/>
              <a:cs typeface="Times New Roman" panose="02020603050405020304" pitchFamily="18" charset="0"/>
            </a:endParaRPr>
          </a:p>
          <a:p>
            <a:pPr algn="ctr"/>
            <a:r>
              <a:rPr lang="es-ES" sz="1600" dirty="0">
                <a:latin typeface="Times New Roman" panose="02020603050405020304" pitchFamily="18" charset="0"/>
                <a:cs typeface="Times New Roman" panose="02020603050405020304" pitchFamily="18" charset="0"/>
              </a:rPr>
              <a:t>DIRECTOR: ING. GARCÍA BUSTILLOS, MARIO </a:t>
            </a:r>
            <a:r>
              <a:rPr lang="es-EC" sz="1600" dirty="0">
                <a:latin typeface="Times New Roman" panose="02020603050405020304" pitchFamily="18" charset="0"/>
                <a:cs typeface="Times New Roman" panose="02020603050405020304" pitchFamily="18" charset="0"/>
              </a:rPr>
              <a:t>BOLÍVAR </a:t>
            </a:r>
            <a:endParaRPr lang="es-ES" sz="1600" dirty="0">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altLang="es-E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SANGOLQUI </a:t>
            </a:r>
            <a:r>
              <a:rPr kumimoji="0" lang="es-EC" altLang="es-E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 </a:t>
            </a:r>
            <a:r>
              <a:rPr kumimoji="0" lang="es-ES" altLang="es-E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2019</a:t>
            </a:r>
            <a:endParaRPr kumimoji="0" lang="es-EC" altLang="es-E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altLang="es-E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altLang="es-E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C" altLang="es-E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altLang="es-E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altLang="es-E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altLang="es-E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C" altLang="es-E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6147" name="3 Imagen">
            <a:extLst>
              <a:ext uri="{FF2B5EF4-FFF2-40B4-BE49-F238E27FC236}">
                <a16:creationId xmlns:a16="http://schemas.microsoft.com/office/drawing/2014/main" id="{04B50FE6-BDBB-4BAA-AA5A-783E905132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813"/>
            <a:ext cx="378618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37657588-9462-4B2B-B49D-66F576C1E646}"/>
              </a:ext>
            </a:extLst>
          </p:cNvPr>
          <p:cNvGraphicFramePr/>
          <p:nvPr>
            <p:extLst>
              <p:ext uri="{D42A27DB-BD31-4B8C-83A1-F6EECF244321}">
                <p14:modId xmlns:p14="http://schemas.microsoft.com/office/powerpoint/2010/main" val="3912956815"/>
              </p:ext>
            </p:extLst>
          </p:nvPr>
        </p:nvGraphicFramePr>
        <p:xfrm>
          <a:off x="-720080" y="1540891"/>
          <a:ext cx="11196736" cy="5272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a:extLst>
              <a:ext uri="{FF2B5EF4-FFF2-40B4-BE49-F238E27FC236}">
                <a16:creationId xmlns:a16="http://schemas.microsoft.com/office/drawing/2014/main" id="{F94301FF-3B68-485F-A0F9-C2975453C38A}"/>
              </a:ext>
            </a:extLst>
          </p:cNvPr>
          <p:cNvSpPr/>
          <p:nvPr/>
        </p:nvSpPr>
        <p:spPr>
          <a:xfrm>
            <a:off x="3692670" y="3853967"/>
            <a:ext cx="2371236" cy="646331"/>
          </a:xfrm>
          <a:prstGeom prst="rect">
            <a:avLst/>
          </a:prstGeom>
        </p:spPr>
        <p:txBody>
          <a:bodyPr wrap="square">
            <a:spAutoFit/>
          </a:bodyPr>
          <a:lstStyle/>
          <a:p>
            <a:pPr algn="ctr"/>
            <a:r>
              <a:rPr lang="es-EC" b="1" dirty="0"/>
              <a:t>EQUIPOS DE LABORATORIO </a:t>
            </a:r>
            <a:endParaRPr lang="es-EC" dirty="0"/>
          </a:p>
        </p:txBody>
      </p:sp>
      <p:sp>
        <p:nvSpPr>
          <p:cNvPr id="7" name="4 Título">
            <a:extLst>
              <a:ext uri="{FF2B5EF4-FFF2-40B4-BE49-F238E27FC236}">
                <a16:creationId xmlns:a16="http://schemas.microsoft.com/office/drawing/2014/main" id="{BD89B6EA-8248-4152-BA8A-9AD8AA79F45B}"/>
              </a:ext>
            </a:extLst>
          </p:cNvPr>
          <p:cNvSpPr txBox="1">
            <a:spLocks/>
          </p:cNvSpPr>
          <p:nvPr/>
        </p:nvSpPr>
        <p:spPr bwMode="auto">
          <a:xfrm>
            <a:off x="801080" y="404664"/>
            <a:ext cx="8075240" cy="746832"/>
          </a:xfrm>
          <a:prstGeom prst="rect">
            <a:avLst/>
          </a:prstGeom>
        </p:spPr>
        <p:txBody>
          <a:bodyPr/>
          <a:lstStyle>
            <a:defPPr>
              <a:defRPr lang="es-ES"/>
            </a:defPPr>
            <a:lvl1pPr algn="ctr" fontAlgn="base">
              <a:spcBef>
                <a:spcPct val="0"/>
              </a:spcBef>
              <a:spcAft>
                <a:spcPct val="0"/>
              </a:spcAft>
              <a:defRPr sz="3200" b="1" kern="0">
                <a:solidFill>
                  <a:schemeClr val="tx2"/>
                </a:solidFill>
                <a:latin typeface="+mj-lt"/>
                <a:ea typeface="+mj-ea"/>
                <a:cs typeface="+mj-cs"/>
              </a:defRPr>
            </a:lvl1pPr>
            <a:lvl2pPr fontAlgn="base">
              <a:spcBef>
                <a:spcPct val="0"/>
              </a:spcBef>
              <a:spcAft>
                <a:spcPct val="0"/>
              </a:spcAft>
              <a:defRPr sz="4200">
                <a:solidFill>
                  <a:schemeClr val="tx2"/>
                </a:solidFill>
                <a:latin typeface="Times New Roman" pitchFamily="18" charset="0"/>
              </a:defRPr>
            </a:lvl2pPr>
            <a:lvl3pPr fontAlgn="base">
              <a:spcBef>
                <a:spcPct val="0"/>
              </a:spcBef>
              <a:spcAft>
                <a:spcPct val="0"/>
              </a:spcAft>
              <a:defRPr sz="4200">
                <a:solidFill>
                  <a:schemeClr val="tx2"/>
                </a:solidFill>
                <a:latin typeface="Times New Roman" pitchFamily="18" charset="0"/>
              </a:defRPr>
            </a:lvl3pPr>
            <a:lvl4pPr fontAlgn="base">
              <a:spcBef>
                <a:spcPct val="0"/>
              </a:spcBef>
              <a:spcAft>
                <a:spcPct val="0"/>
              </a:spcAft>
              <a:defRPr sz="4200">
                <a:solidFill>
                  <a:schemeClr val="tx2"/>
                </a:solidFill>
                <a:latin typeface="Times New Roman" pitchFamily="18" charset="0"/>
              </a:defRPr>
            </a:lvl4pPr>
            <a:lvl5pPr fontAlgn="base">
              <a:spcBef>
                <a:spcPct val="0"/>
              </a:spcBef>
              <a:spcAft>
                <a:spcPct val="0"/>
              </a:spcAft>
              <a:defRPr sz="4200">
                <a:solidFill>
                  <a:schemeClr val="tx2"/>
                </a:solidFill>
                <a:latin typeface="Times New Roman" pitchFamily="18" charset="0"/>
              </a:defRPr>
            </a:lvl5pPr>
            <a:lvl6pPr marL="457200" fontAlgn="base">
              <a:spcBef>
                <a:spcPct val="0"/>
              </a:spcBef>
              <a:spcAft>
                <a:spcPct val="0"/>
              </a:spcAft>
              <a:defRPr sz="4200">
                <a:solidFill>
                  <a:schemeClr val="tx2"/>
                </a:solidFill>
                <a:latin typeface="Times New Roman" pitchFamily="18" charset="0"/>
              </a:defRPr>
            </a:lvl6pPr>
            <a:lvl7pPr marL="914400" fontAlgn="base">
              <a:spcBef>
                <a:spcPct val="0"/>
              </a:spcBef>
              <a:spcAft>
                <a:spcPct val="0"/>
              </a:spcAft>
              <a:defRPr sz="4200">
                <a:solidFill>
                  <a:schemeClr val="tx2"/>
                </a:solidFill>
                <a:latin typeface="Times New Roman" pitchFamily="18" charset="0"/>
              </a:defRPr>
            </a:lvl7pPr>
            <a:lvl8pPr marL="1371600" fontAlgn="base">
              <a:spcBef>
                <a:spcPct val="0"/>
              </a:spcBef>
              <a:spcAft>
                <a:spcPct val="0"/>
              </a:spcAft>
              <a:defRPr sz="4200">
                <a:solidFill>
                  <a:schemeClr val="tx2"/>
                </a:solidFill>
                <a:latin typeface="Times New Roman" pitchFamily="18" charset="0"/>
              </a:defRPr>
            </a:lvl8pPr>
            <a:lvl9pPr marL="1828800" fontAlgn="base">
              <a:spcBef>
                <a:spcPct val="0"/>
              </a:spcBef>
              <a:spcAft>
                <a:spcPct val="0"/>
              </a:spcAft>
              <a:defRPr sz="4200">
                <a:solidFill>
                  <a:schemeClr val="tx2"/>
                </a:solidFill>
                <a:latin typeface="Times New Roman" pitchFamily="18" charset="0"/>
              </a:defRPr>
            </a:lvl9pPr>
          </a:lstStyle>
          <a:p>
            <a:r>
              <a:rPr lang="es-ES" sz="4400" dirty="0">
                <a:solidFill>
                  <a:schemeClr val="accent6">
                    <a:lumMod val="50000"/>
                  </a:schemeClr>
                </a:solidFill>
              </a:rPr>
              <a:t>EQUIPOS</a:t>
            </a:r>
          </a:p>
        </p:txBody>
      </p:sp>
      <p:sp>
        <p:nvSpPr>
          <p:cNvPr id="9" name="Rectángulo 8">
            <a:extLst>
              <a:ext uri="{FF2B5EF4-FFF2-40B4-BE49-F238E27FC236}">
                <a16:creationId xmlns:a16="http://schemas.microsoft.com/office/drawing/2014/main" id="{FAA9ED0C-146C-45A3-9F50-C8584DB22F8C}"/>
              </a:ext>
            </a:extLst>
          </p:cNvPr>
          <p:cNvSpPr/>
          <p:nvPr/>
        </p:nvSpPr>
        <p:spPr>
          <a:xfrm>
            <a:off x="5527556" y="1763524"/>
            <a:ext cx="1492716" cy="369332"/>
          </a:xfrm>
          <a:prstGeom prst="rect">
            <a:avLst/>
          </a:prstGeom>
        </p:spPr>
        <p:txBody>
          <a:bodyPr wrap="none">
            <a:spAutoFit/>
          </a:bodyPr>
          <a:lstStyle/>
          <a:p>
            <a:pPr lvl="0"/>
            <a:r>
              <a:rPr lang="es-EC" dirty="0"/>
              <a:t>Micropipetas</a:t>
            </a:r>
          </a:p>
        </p:txBody>
      </p:sp>
      <p:sp>
        <p:nvSpPr>
          <p:cNvPr id="10" name="Rectángulo 9">
            <a:extLst>
              <a:ext uri="{FF2B5EF4-FFF2-40B4-BE49-F238E27FC236}">
                <a16:creationId xmlns:a16="http://schemas.microsoft.com/office/drawing/2014/main" id="{4FE5C0D6-6F35-41C1-8ED5-FBA0FA42C247}"/>
              </a:ext>
            </a:extLst>
          </p:cNvPr>
          <p:cNvSpPr/>
          <p:nvPr/>
        </p:nvSpPr>
        <p:spPr>
          <a:xfrm>
            <a:off x="7322745" y="2564150"/>
            <a:ext cx="1929775" cy="646331"/>
          </a:xfrm>
          <a:prstGeom prst="rect">
            <a:avLst/>
          </a:prstGeom>
        </p:spPr>
        <p:txBody>
          <a:bodyPr wrap="square">
            <a:spAutoFit/>
          </a:bodyPr>
          <a:lstStyle/>
          <a:p>
            <a:pPr lvl="0"/>
            <a:r>
              <a:rPr lang="es-EC" dirty="0"/>
              <a:t>Micropipeta Multicanal</a:t>
            </a:r>
          </a:p>
        </p:txBody>
      </p:sp>
      <p:sp>
        <p:nvSpPr>
          <p:cNvPr id="11" name="Rectángulo 10">
            <a:extLst>
              <a:ext uri="{FF2B5EF4-FFF2-40B4-BE49-F238E27FC236}">
                <a16:creationId xmlns:a16="http://schemas.microsoft.com/office/drawing/2014/main" id="{E8476A1E-83E2-4887-8224-4F229D14188E}"/>
              </a:ext>
            </a:extLst>
          </p:cNvPr>
          <p:cNvSpPr/>
          <p:nvPr/>
        </p:nvSpPr>
        <p:spPr>
          <a:xfrm>
            <a:off x="801080" y="2687261"/>
            <a:ext cx="1689661" cy="523220"/>
          </a:xfrm>
          <a:prstGeom prst="rect">
            <a:avLst/>
          </a:prstGeom>
        </p:spPr>
        <p:txBody>
          <a:bodyPr wrap="square">
            <a:spAutoFit/>
          </a:bodyPr>
          <a:lstStyle/>
          <a:p>
            <a:r>
              <a:rPr lang="es-EC" sz="1400" dirty="0"/>
              <a:t>Espectrofotómetro de </a:t>
            </a:r>
            <a:r>
              <a:rPr lang="es-ES" sz="1400" dirty="0" err="1"/>
              <a:t>microensayos</a:t>
            </a:r>
            <a:r>
              <a:rPr lang="es-ES" sz="1400" dirty="0"/>
              <a:t> </a:t>
            </a:r>
            <a:endParaRPr lang="es-EC" sz="1400" dirty="0"/>
          </a:p>
        </p:txBody>
      </p:sp>
      <p:sp>
        <p:nvSpPr>
          <p:cNvPr id="12" name="Rectángulo 11">
            <a:extLst>
              <a:ext uri="{FF2B5EF4-FFF2-40B4-BE49-F238E27FC236}">
                <a16:creationId xmlns:a16="http://schemas.microsoft.com/office/drawing/2014/main" id="{F62454CD-FBD1-45D4-B127-99434B49C066}"/>
              </a:ext>
            </a:extLst>
          </p:cNvPr>
          <p:cNvSpPr/>
          <p:nvPr/>
        </p:nvSpPr>
        <p:spPr>
          <a:xfrm>
            <a:off x="801080" y="4605997"/>
            <a:ext cx="1338828" cy="369332"/>
          </a:xfrm>
          <a:prstGeom prst="rect">
            <a:avLst/>
          </a:prstGeom>
        </p:spPr>
        <p:txBody>
          <a:bodyPr wrap="none">
            <a:spAutoFit/>
          </a:bodyPr>
          <a:lstStyle/>
          <a:p>
            <a:pPr lvl="0"/>
            <a:r>
              <a:rPr lang="es-EC" dirty="0"/>
              <a:t>Incubadora</a:t>
            </a:r>
          </a:p>
        </p:txBody>
      </p:sp>
      <p:sp>
        <p:nvSpPr>
          <p:cNvPr id="13" name="Rectángulo 12">
            <a:extLst>
              <a:ext uri="{FF2B5EF4-FFF2-40B4-BE49-F238E27FC236}">
                <a16:creationId xmlns:a16="http://schemas.microsoft.com/office/drawing/2014/main" id="{199C5E25-BEB1-4A3F-BDAE-E262694A9727}"/>
              </a:ext>
            </a:extLst>
          </p:cNvPr>
          <p:cNvSpPr/>
          <p:nvPr/>
        </p:nvSpPr>
        <p:spPr>
          <a:xfrm>
            <a:off x="7693684" y="4575247"/>
            <a:ext cx="838756" cy="369332"/>
          </a:xfrm>
          <a:prstGeom prst="rect">
            <a:avLst/>
          </a:prstGeom>
        </p:spPr>
        <p:txBody>
          <a:bodyPr wrap="none">
            <a:spAutoFit/>
          </a:bodyPr>
          <a:lstStyle/>
          <a:p>
            <a:pPr lvl="0"/>
            <a:r>
              <a:rPr lang="es-EC" dirty="0" err="1"/>
              <a:t>Vortex</a:t>
            </a:r>
            <a:endParaRPr lang="es-EC" dirty="0"/>
          </a:p>
        </p:txBody>
      </p:sp>
      <p:sp>
        <p:nvSpPr>
          <p:cNvPr id="14" name="Rectángulo 13">
            <a:extLst>
              <a:ext uri="{FF2B5EF4-FFF2-40B4-BE49-F238E27FC236}">
                <a16:creationId xmlns:a16="http://schemas.microsoft.com/office/drawing/2014/main" id="{85C0D259-1381-4F0A-802C-469E78CF5CF8}"/>
              </a:ext>
            </a:extLst>
          </p:cNvPr>
          <p:cNvSpPr/>
          <p:nvPr/>
        </p:nvSpPr>
        <p:spPr>
          <a:xfrm>
            <a:off x="323528" y="6061357"/>
            <a:ext cx="2775119" cy="369332"/>
          </a:xfrm>
          <a:prstGeom prst="rect">
            <a:avLst/>
          </a:prstGeom>
        </p:spPr>
        <p:txBody>
          <a:bodyPr wrap="none">
            <a:spAutoFit/>
          </a:bodyPr>
          <a:lstStyle/>
          <a:p>
            <a:pPr lvl="0"/>
            <a:r>
              <a:rPr lang="es-EC" dirty="0"/>
              <a:t>Centrífuga de Microtubos</a:t>
            </a:r>
          </a:p>
        </p:txBody>
      </p:sp>
      <p:sp>
        <p:nvSpPr>
          <p:cNvPr id="15" name="Rectángulo 14">
            <a:extLst>
              <a:ext uri="{FF2B5EF4-FFF2-40B4-BE49-F238E27FC236}">
                <a16:creationId xmlns:a16="http://schemas.microsoft.com/office/drawing/2014/main" id="{14EE0939-8963-4C1C-BFF1-000156DAE06B}"/>
              </a:ext>
            </a:extLst>
          </p:cNvPr>
          <p:cNvSpPr/>
          <p:nvPr/>
        </p:nvSpPr>
        <p:spPr>
          <a:xfrm>
            <a:off x="6630372" y="6054649"/>
            <a:ext cx="1326004" cy="369332"/>
          </a:xfrm>
          <a:prstGeom prst="rect">
            <a:avLst/>
          </a:prstGeom>
        </p:spPr>
        <p:txBody>
          <a:bodyPr wrap="none">
            <a:spAutoFit/>
          </a:bodyPr>
          <a:lstStyle/>
          <a:p>
            <a:pPr lvl="0"/>
            <a:r>
              <a:rPr lang="es-EC" dirty="0"/>
              <a:t>Centrífuga </a:t>
            </a:r>
          </a:p>
        </p:txBody>
      </p:sp>
    </p:spTree>
    <p:extLst>
      <p:ext uri="{BB962C8B-B14F-4D97-AF65-F5344CB8AC3E}">
        <p14:creationId xmlns:p14="http://schemas.microsoft.com/office/powerpoint/2010/main" val="574167832"/>
      </p:ext>
    </p:extLst>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1F874DF9-5022-48CE-87B5-A88D95EEEC26}"/>
              </a:ext>
            </a:extLst>
          </p:cNvPr>
          <p:cNvSpPr txBox="1">
            <a:spLocks/>
          </p:cNvSpPr>
          <p:nvPr/>
        </p:nvSpPr>
        <p:spPr bwMode="auto">
          <a:xfrm>
            <a:off x="8843" y="467961"/>
            <a:ext cx="9520158" cy="584775"/>
          </a:xfrm>
          <a:prstGeom prst="rect">
            <a:avLst/>
          </a:prstGeom>
        </p:spPr>
        <p:txBody>
          <a:bodyPr/>
          <a:lstStyle>
            <a:defPPr>
              <a:defRPr lang="es-ES"/>
            </a:defPPr>
            <a:lvl1pPr algn="ctr" fontAlgn="base">
              <a:spcBef>
                <a:spcPct val="0"/>
              </a:spcBef>
              <a:spcAft>
                <a:spcPct val="0"/>
              </a:spcAft>
              <a:defRPr sz="3200" b="1" kern="0">
                <a:solidFill>
                  <a:schemeClr val="tx2"/>
                </a:solidFill>
                <a:latin typeface="+mj-lt"/>
                <a:ea typeface="+mj-ea"/>
                <a:cs typeface="+mj-cs"/>
              </a:defRPr>
            </a:lvl1pPr>
            <a:lvl2pPr fontAlgn="base">
              <a:spcBef>
                <a:spcPct val="0"/>
              </a:spcBef>
              <a:spcAft>
                <a:spcPct val="0"/>
              </a:spcAft>
              <a:defRPr sz="4200">
                <a:solidFill>
                  <a:schemeClr val="tx2"/>
                </a:solidFill>
                <a:latin typeface="Times New Roman" pitchFamily="18" charset="0"/>
              </a:defRPr>
            </a:lvl2pPr>
            <a:lvl3pPr fontAlgn="base">
              <a:spcBef>
                <a:spcPct val="0"/>
              </a:spcBef>
              <a:spcAft>
                <a:spcPct val="0"/>
              </a:spcAft>
              <a:defRPr sz="4200">
                <a:solidFill>
                  <a:schemeClr val="tx2"/>
                </a:solidFill>
                <a:latin typeface="Times New Roman" pitchFamily="18" charset="0"/>
              </a:defRPr>
            </a:lvl3pPr>
            <a:lvl4pPr fontAlgn="base">
              <a:spcBef>
                <a:spcPct val="0"/>
              </a:spcBef>
              <a:spcAft>
                <a:spcPct val="0"/>
              </a:spcAft>
              <a:defRPr sz="4200">
                <a:solidFill>
                  <a:schemeClr val="tx2"/>
                </a:solidFill>
                <a:latin typeface="Times New Roman" pitchFamily="18" charset="0"/>
              </a:defRPr>
            </a:lvl4pPr>
            <a:lvl5pPr fontAlgn="base">
              <a:spcBef>
                <a:spcPct val="0"/>
              </a:spcBef>
              <a:spcAft>
                <a:spcPct val="0"/>
              </a:spcAft>
              <a:defRPr sz="4200">
                <a:solidFill>
                  <a:schemeClr val="tx2"/>
                </a:solidFill>
                <a:latin typeface="Times New Roman" pitchFamily="18" charset="0"/>
              </a:defRPr>
            </a:lvl5pPr>
            <a:lvl6pPr marL="457200" fontAlgn="base">
              <a:spcBef>
                <a:spcPct val="0"/>
              </a:spcBef>
              <a:spcAft>
                <a:spcPct val="0"/>
              </a:spcAft>
              <a:defRPr sz="4200">
                <a:solidFill>
                  <a:schemeClr val="tx2"/>
                </a:solidFill>
                <a:latin typeface="Times New Roman" pitchFamily="18" charset="0"/>
              </a:defRPr>
            </a:lvl6pPr>
            <a:lvl7pPr marL="914400" fontAlgn="base">
              <a:spcBef>
                <a:spcPct val="0"/>
              </a:spcBef>
              <a:spcAft>
                <a:spcPct val="0"/>
              </a:spcAft>
              <a:defRPr sz="4200">
                <a:solidFill>
                  <a:schemeClr val="tx2"/>
                </a:solidFill>
                <a:latin typeface="Times New Roman" pitchFamily="18" charset="0"/>
              </a:defRPr>
            </a:lvl7pPr>
            <a:lvl8pPr marL="1371600" fontAlgn="base">
              <a:spcBef>
                <a:spcPct val="0"/>
              </a:spcBef>
              <a:spcAft>
                <a:spcPct val="0"/>
              </a:spcAft>
              <a:defRPr sz="4200">
                <a:solidFill>
                  <a:schemeClr val="tx2"/>
                </a:solidFill>
                <a:latin typeface="Times New Roman" pitchFamily="18" charset="0"/>
              </a:defRPr>
            </a:lvl8pPr>
            <a:lvl9pPr marL="1828800" fontAlgn="base">
              <a:spcBef>
                <a:spcPct val="0"/>
              </a:spcBef>
              <a:spcAft>
                <a:spcPct val="0"/>
              </a:spcAft>
              <a:defRPr sz="4200">
                <a:solidFill>
                  <a:schemeClr val="tx2"/>
                </a:solidFill>
                <a:latin typeface="Times New Roman" pitchFamily="18" charset="0"/>
              </a:defRPr>
            </a:lvl9pPr>
          </a:lstStyle>
          <a:p>
            <a:r>
              <a:rPr lang="es-EC" sz="4000" dirty="0">
                <a:solidFill>
                  <a:schemeClr val="accent6">
                    <a:lumMod val="50000"/>
                  </a:schemeClr>
                </a:solidFill>
              </a:rPr>
              <a:t>VARIABLES DE ESTUDIO</a:t>
            </a:r>
          </a:p>
        </p:txBody>
      </p:sp>
      <p:graphicFrame>
        <p:nvGraphicFramePr>
          <p:cNvPr id="7" name="Diagrama 6">
            <a:extLst>
              <a:ext uri="{FF2B5EF4-FFF2-40B4-BE49-F238E27FC236}">
                <a16:creationId xmlns:a16="http://schemas.microsoft.com/office/drawing/2014/main" id="{3F83070E-9143-46DE-9289-5B46B3B0CA56}"/>
              </a:ext>
            </a:extLst>
          </p:cNvPr>
          <p:cNvGraphicFramePr/>
          <p:nvPr>
            <p:extLst>
              <p:ext uri="{D42A27DB-BD31-4B8C-83A1-F6EECF244321}">
                <p14:modId xmlns:p14="http://schemas.microsoft.com/office/powerpoint/2010/main" val="2380404895"/>
              </p:ext>
            </p:extLst>
          </p:nvPr>
        </p:nvGraphicFramePr>
        <p:xfrm>
          <a:off x="683569" y="2740297"/>
          <a:ext cx="8208912" cy="1336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a 11">
            <a:extLst>
              <a:ext uri="{FF2B5EF4-FFF2-40B4-BE49-F238E27FC236}">
                <a16:creationId xmlns:a16="http://schemas.microsoft.com/office/drawing/2014/main" id="{ED15C41A-7A5A-43C1-A87F-B0E9F25D8BC9}"/>
              </a:ext>
            </a:extLst>
          </p:cNvPr>
          <p:cNvGraphicFramePr/>
          <p:nvPr>
            <p:extLst>
              <p:ext uri="{D42A27DB-BD31-4B8C-83A1-F6EECF244321}">
                <p14:modId xmlns:p14="http://schemas.microsoft.com/office/powerpoint/2010/main" val="1292443210"/>
              </p:ext>
            </p:extLst>
          </p:nvPr>
        </p:nvGraphicFramePr>
        <p:xfrm>
          <a:off x="683569" y="4077072"/>
          <a:ext cx="8208912" cy="187960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2B8A70-29BB-4AA2-97C3-A7E3C1185799}"/>
              </a:ext>
            </a:extLst>
          </p:cNvPr>
          <p:cNvSpPr>
            <a:spLocks noGrp="1"/>
          </p:cNvSpPr>
          <p:nvPr>
            <p:ph type="title"/>
          </p:nvPr>
        </p:nvSpPr>
        <p:spPr/>
        <p:txBody>
          <a:bodyPr/>
          <a:lstStyle/>
          <a:p>
            <a:pPr algn="ctr"/>
            <a:r>
              <a:rPr lang="es-ES" b="1" dirty="0">
                <a:solidFill>
                  <a:schemeClr val="accent6">
                    <a:lumMod val="50000"/>
                  </a:schemeClr>
                </a:solidFill>
              </a:rPr>
              <a:t>DISEÑO EXPERIMENTAL</a:t>
            </a:r>
            <a:endParaRPr lang="es-EC" dirty="0">
              <a:solidFill>
                <a:schemeClr val="accent6">
                  <a:lumMod val="50000"/>
                </a:schemeClr>
              </a:solidFill>
            </a:endParaRPr>
          </a:p>
        </p:txBody>
      </p:sp>
      <p:graphicFrame>
        <p:nvGraphicFramePr>
          <p:cNvPr id="5" name="Marcador de contenido 4">
            <a:extLst>
              <a:ext uri="{FF2B5EF4-FFF2-40B4-BE49-F238E27FC236}">
                <a16:creationId xmlns:a16="http://schemas.microsoft.com/office/drawing/2014/main" id="{F644A08F-2DFC-4882-BC74-A8572414EDEF}"/>
              </a:ext>
            </a:extLst>
          </p:cNvPr>
          <p:cNvGraphicFramePr>
            <a:graphicFrameLocks noGrp="1"/>
          </p:cNvGraphicFramePr>
          <p:nvPr>
            <p:ph idx="1"/>
            <p:extLst>
              <p:ext uri="{D42A27DB-BD31-4B8C-83A1-F6EECF244321}">
                <p14:modId xmlns:p14="http://schemas.microsoft.com/office/powerpoint/2010/main" val="380290027"/>
              </p:ext>
            </p:extLst>
          </p:nvPr>
        </p:nvGraphicFramePr>
        <p:xfrm>
          <a:off x="-684584" y="1700808"/>
          <a:ext cx="77724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descr="https://scontent-mia3-2.xx.fbcdn.net/v/t34.18173-12/27400210_1722015241199686_2075678492_n.jpg?_nc_cat=107&amp;_nc_ht=scontent-mia3-2.xx&amp;oh=c45ff2a099a85c9fab68ccd49549a35d&amp;oe=5C9520BE">
            <a:extLst>
              <a:ext uri="{FF2B5EF4-FFF2-40B4-BE49-F238E27FC236}">
                <a16:creationId xmlns:a16="http://schemas.microsoft.com/office/drawing/2014/main" id="{C0C3B560-21AA-4102-8AD1-812589EFB58D}"/>
              </a:ext>
            </a:extLst>
          </p:cNvPr>
          <p:cNvPicPr/>
          <p:nvPr/>
        </p:nvPicPr>
        <p:blipFill rotWithShape="1">
          <a:blip r:embed="rId7" cstate="print">
            <a:extLst>
              <a:ext uri="{28A0092B-C50C-407E-A947-70E740481C1C}">
                <a14:useLocalDpi xmlns:a14="http://schemas.microsoft.com/office/drawing/2010/main" val="0"/>
              </a:ext>
            </a:extLst>
          </a:blip>
          <a:srcRect l="3329"/>
          <a:stretch/>
        </p:blipFill>
        <p:spPr bwMode="auto">
          <a:xfrm>
            <a:off x="5868144" y="1700808"/>
            <a:ext cx="3168352" cy="2448272"/>
          </a:xfrm>
          <a:prstGeom prst="rect">
            <a:avLst/>
          </a:prstGeom>
          <a:noFill/>
          <a:ln>
            <a:noFill/>
          </a:ln>
        </p:spPr>
      </p:pic>
    </p:spTree>
    <p:extLst>
      <p:ext uri="{BB962C8B-B14F-4D97-AF65-F5344CB8AC3E}">
        <p14:creationId xmlns:p14="http://schemas.microsoft.com/office/powerpoint/2010/main" val="1946857715"/>
      </p:ext>
    </p:extLst>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3">
            <a:extLst>
              <a:ext uri="{FF2B5EF4-FFF2-40B4-BE49-F238E27FC236}">
                <a16:creationId xmlns:a16="http://schemas.microsoft.com/office/drawing/2014/main" id="{8BD77E32-5DF2-4E18-8A8D-D69AC2EC0CB9}"/>
              </a:ext>
            </a:extLst>
          </p:cNvPr>
          <p:cNvGraphicFramePr>
            <a:graphicFrameLocks/>
          </p:cNvGraphicFramePr>
          <p:nvPr>
            <p:extLst>
              <p:ext uri="{D42A27DB-BD31-4B8C-83A1-F6EECF244321}">
                <p14:modId xmlns:p14="http://schemas.microsoft.com/office/powerpoint/2010/main" val="1369715305"/>
              </p:ext>
            </p:extLst>
          </p:nvPr>
        </p:nvGraphicFramePr>
        <p:xfrm>
          <a:off x="611560" y="1925205"/>
          <a:ext cx="8532440" cy="2954276"/>
        </p:xfrm>
        <a:graphic>
          <a:graphicData uri="http://schemas.openxmlformats.org/drawingml/2006/table">
            <a:tbl>
              <a:tblPr firstRow="1" firstCol="1" lastRow="1" lastCol="1" bandRow="1" bandCol="1">
                <a:tableStyleId>{69CF1AB2-1976-4502-BF36-3FF5EA218861}</a:tableStyleId>
              </a:tblPr>
              <a:tblGrid>
                <a:gridCol w="965872">
                  <a:extLst>
                    <a:ext uri="{9D8B030D-6E8A-4147-A177-3AD203B41FA5}">
                      <a16:colId xmlns:a16="http://schemas.microsoft.com/office/drawing/2014/main" val="1072342966"/>
                    </a:ext>
                  </a:extLst>
                </a:gridCol>
                <a:gridCol w="4416391">
                  <a:extLst>
                    <a:ext uri="{9D8B030D-6E8A-4147-A177-3AD203B41FA5}">
                      <a16:colId xmlns:a16="http://schemas.microsoft.com/office/drawing/2014/main" val="2967170201"/>
                    </a:ext>
                  </a:extLst>
                </a:gridCol>
                <a:gridCol w="3150177">
                  <a:extLst>
                    <a:ext uri="{9D8B030D-6E8A-4147-A177-3AD203B41FA5}">
                      <a16:colId xmlns:a16="http://schemas.microsoft.com/office/drawing/2014/main" val="4189978593"/>
                    </a:ext>
                  </a:extLst>
                </a:gridCol>
              </a:tblGrid>
              <a:tr h="677666">
                <a:tc>
                  <a:txBody>
                    <a:bodyPr/>
                    <a:lstStyle/>
                    <a:p>
                      <a:pPr algn="ctr">
                        <a:lnSpc>
                          <a:spcPct val="107000"/>
                        </a:lnSpc>
                        <a:spcAft>
                          <a:spcPts val="0"/>
                        </a:spcAft>
                      </a:pPr>
                      <a:r>
                        <a:rPr lang="es-EC" sz="1600" dirty="0">
                          <a:effectLst/>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Tipo de Dieta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Nivel de Ácido Guanidinoacético (AGA)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9184636"/>
                  </a:ext>
                </a:extLst>
              </a:tr>
              <a:tr h="455322">
                <a:tc>
                  <a:txBody>
                    <a:bodyPr/>
                    <a:lstStyle/>
                    <a:p>
                      <a:pPr algn="ctr">
                        <a:lnSpc>
                          <a:spcPct val="107000"/>
                        </a:lnSpc>
                        <a:spcAft>
                          <a:spcPts val="0"/>
                        </a:spcAft>
                      </a:pPr>
                      <a:r>
                        <a:rPr lang="es-EC" sz="1600">
                          <a:effectLst/>
                        </a:rPr>
                        <a:t>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err="1">
                          <a:effectLst/>
                        </a:rPr>
                        <a:t>Trt</a:t>
                      </a:r>
                      <a:r>
                        <a:rPr lang="es-EC" sz="1600" dirty="0">
                          <a:effectLst/>
                        </a:rPr>
                        <a:t> 0; Control - Alimento Standard Postura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57480991"/>
                  </a:ext>
                </a:extLst>
              </a:tr>
              <a:tr h="455322">
                <a:tc>
                  <a:txBody>
                    <a:bodyPr/>
                    <a:lstStyle/>
                    <a:p>
                      <a:pPr algn="ctr">
                        <a:lnSpc>
                          <a:spcPct val="107000"/>
                        </a:lnSpc>
                        <a:spcAft>
                          <a:spcPts val="0"/>
                        </a:spcAft>
                      </a:pPr>
                      <a:r>
                        <a:rPr lang="es-EC" sz="1600">
                          <a:effectLst/>
                        </a:rPr>
                        <a:t>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Trt 1; Control + Ácido Guanidinoacético (AGA)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0.06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99398245"/>
                  </a:ext>
                </a:extLst>
              </a:tr>
              <a:tr h="455322">
                <a:tc>
                  <a:txBody>
                    <a:bodyPr/>
                    <a:lstStyle/>
                    <a:p>
                      <a:pPr algn="ctr">
                        <a:lnSpc>
                          <a:spcPct val="107000"/>
                        </a:lnSpc>
                        <a:spcAft>
                          <a:spcPts val="0"/>
                        </a:spcAft>
                      </a:pPr>
                      <a:r>
                        <a:rPr lang="es-EC" sz="1600">
                          <a:effectLst/>
                        </a:rPr>
                        <a:t>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Trt 2; Control + Ácido Guanidinoacético (AGA)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0.08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57560476"/>
                  </a:ext>
                </a:extLst>
              </a:tr>
              <a:tr h="455322">
                <a:tc>
                  <a:txBody>
                    <a:bodyPr/>
                    <a:lstStyle/>
                    <a:p>
                      <a:pPr algn="ctr">
                        <a:lnSpc>
                          <a:spcPct val="107000"/>
                        </a:lnSpc>
                        <a:spcAft>
                          <a:spcPts val="0"/>
                        </a:spcAft>
                      </a:pPr>
                      <a:r>
                        <a:rPr lang="es-EC" sz="1600">
                          <a:effectLst/>
                        </a:rPr>
                        <a:t>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Trt 3; Control + Ácido Guanidinoacético (AGA)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0.10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10381905"/>
                  </a:ext>
                </a:extLst>
              </a:tr>
              <a:tr h="455322">
                <a:tc>
                  <a:txBody>
                    <a:bodyPr/>
                    <a:lstStyle/>
                    <a:p>
                      <a:pPr algn="ctr">
                        <a:lnSpc>
                          <a:spcPct val="107000"/>
                        </a:lnSpc>
                        <a:spcAft>
                          <a:spcPts val="0"/>
                        </a:spcAft>
                      </a:pPr>
                      <a:r>
                        <a:rPr lang="es-EC" sz="1600">
                          <a:effectLst/>
                        </a:rPr>
                        <a:t>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b="0" dirty="0" err="1">
                          <a:effectLst/>
                        </a:rPr>
                        <a:t>Trt</a:t>
                      </a:r>
                      <a:r>
                        <a:rPr lang="es-EC" sz="1600" b="0" dirty="0">
                          <a:effectLst/>
                        </a:rPr>
                        <a:t> 4; Control + Ácido Guanidinoacético (AGA)</a:t>
                      </a:r>
                      <a:endParaRPr lang="es-EC"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effectLst/>
                        </a:rPr>
                        <a:t>0.12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5335845"/>
                  </a:ext>
                </a:extLst>
              </a:tr>
            </a:tbl>
          </a:graphicData>
        </a:graphic>
      </p:graphicFrame>
      <p:sp>
        <p:nvSpPr>
          <p:cNvPr id="6" name="Rectángulo 5">
            <a:extLst>
              <a:ext uri="{FF2B5EF4-FFF2-40B4-BE49-F238E27FC236}">
                <a16:creationId xmlns:a16="http://schemas.microsoft.com/office/drawing/2014/main" id="{50AF7F9D-7CC6-4401-AC02-AFCD1083AB69}"/>
              </a:ext>
            </a:extLst>
          </p:cNvPr>
          <p:cNvSpPr/>
          <p:nvPr/>
        </p:nvSpPr>
        <p:spPr>
          <a:xfrm>
            <a:off x="207270" y="433605"/>
            <a:ext cx="9341020" cy="707886"/>
          </a:xfrm>
          <a:prstGeom prst="rect">
            <a:avLst/>
          </a:prstGeom>
        </p:spPr>
        <p:txBody>
          <a:bodyPr/>
          <a:lstStyle/>
          <a:p>
            <a:pPr algn="ctr" fontAlgn="base">
              <a:spcBef>
                <a:spcPct val="0"/>
              </a:spcBef>
              <a:spcAft>
                <a:spcPct val="0"/>
              </a:spcAft>
            </a:pPr>
            <a:r>
              <a:rPr lang="es-ES" sz="3600" b="1" kern="0" dirty="0">
                <a:solidFill>
                  <a:schemeClr val="accent6">
                    <a:lumMod val="50000"/>
                  </a:schemeClr>
                </a:solidFill>
                <a:latin typeface="+mj-lt"/>
                <a:ea typeface="+mj-ea"/>
                <a:cs typeface="+mj-cs"/>
              </a:rPr>
              <a:t>TRATAMIENTOS EXPERIMENTALES</a:t>
            </a:r>
            <a:endParaRPr lang="es-EC" sz="3600" b="1" kern="0" dirty="0">
              <a:solidFill>
                <a:schemeClr val="accent6">
                  <a:lumMod val="50000"/>
                </a:schemeClr>
              </a:solidFill>
              <a:latin typeface="+mj-lt"/>
              <a:ea typeface="+mj-ea"/>
              <a:cs typeface="+mj-cs"/>
            </a:endParaRPr>
          </a:p>
        </p:txBody>
      </p:sp>
      <p:graphicFrame>
        <p:nvGraphicFramePr>
          <p:cNvPr id="2" name="Diagrama 1">
            <a:extLst>
              <a:ext uri="{FF2B5EF4-FFF2-40B4-BE49-F238E27FC236}">
                <a16:creationId xmlns:a16="http://schemas.microsoft.com/office/drawing/2014/main" id="{5D1BD8F5-4911-43D9-9281-997715820266}"/>
              </a:ext>
            </a:extLst>
          </p:cNvPr>
          <p:cNvGraphicFramePr/>
          <p:nvPr>
            <p:extLst>
              <p:ext uri="{D42A27DB-BD31-4B8C-83A1-F6EECF244321}">
                <p14:modId xmlns:p14="http://schemas.microsoft.com/office/powerpoint/2010/main" val="3048292579"/>
              </p:ext>
            </p:extLst>
          </p:nvPr>
        </p:nvGraphicFramePr>
        <p:xfrm>
          <a:off x="207270" y="5517232"/>
          <a:ext cx="8748464" cy="1085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2625045"/>
      </p:ext>
    </p:extLst>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A07DA2-BFAF-4B68-A6B1-ECD894870354}"/>
              </a:ext>
            </a:extLst>
          </p:cNvPr>
          <p:cNvSpPr>
            <a:spLocks noGrp="1"/>
          </p:cNvSpPr>
          <p:nvPr>
            <p:ph type="title"/>
          </p:nvPr>
        </p:nvSpPr>
        <p:spPr>
          <a:xfrm>
            <a:off x="3170293" y="260648"/>
            <a:ext cx="3093977" cy="1143000"/>
          </a:xfr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s-EC" sz="3200" b="1" dirty="0"/>
              <a:t>DIETAS </a:t>
            </a:r>
          </a:p>
        </p:txBody>
      </p:sp>
      <p:pic>
        <p:nvPicPr>
          <p:cNvPr id="4" name="Imagen 3">
            <a:extLst>
              <a:ext uri="{FF2B5EF4-FFF2-40B4-BE49-F238E27FC236}">
                <a16:creationId xmlns:a16="http://schemas.microsoft.com/office/drawing/2014/main" id="{21A9F4DF-1D70-41D3-9A6D-9D6F10C8D99E}"/>
              </a:ext>
            </a:extLst>
          </p:cNvPr>
          <p:cNvPicPr>
            <a:picLocks noChangeAspect="1"/>
          </p:cNvPicPr>
          <p:nvPr/>
        </p:nvPicPr>
        <p:blipFill rotWithShape="1">
          <a:blip r:embed="rId2"/>
          <a:srcRect l="5900" t="30391" r="79137" b="16384"/>
          <a:stretch/>
        </p:blipFill>
        <p:spPr>
          <a:xfrm>
            <a:off x="611560" y="61072"/>
            <a:ext cx="1929306" cy="3295920"/>
          </a:xfrm>
          <a:prstGeom prst="rect">
            <a:avLst/>
          </a:prstGeom>
        </p:spPr>
      </p:pic>
      <p:pic>
        <p:nvPicPr>
          <p:cNvPr id="5" name="Imagen 4">
            <a:extLst>
              <a:ext uri="{FF2B5EF4-FFF2-40B4-BE49-F238E27FC236}">
                <a16:creationId xmlns:a16="http://schemas.microsoft.com/office/drawing/2014/main" id="{7162445D-CFF7-4651-B846-42D7A6A54B43}"/>
              </a:ext>
            </a:extLst>
          </p:cNvPr>
          <p:cNvPicPr>
            <a:picLocks noChangeAspect="1"/>
          </p:cNvPicPr>
          <p:nvPr/>
        </p:nvPicPr>
        <p:blipFill rotWithShape="1">
          <a:blip r:embed="rId2"/>
          <a:srcRect l="24800" t="30390" r="61025" b="14983"/>
          <a:stretch/>
        </p:blipFill>
        <p:spPr>
          <a:xfrm>
            <a:off x="7320673" y="0"/>
            <a:ext cx="1787831" cy="3308751"/>
          </a:xfrm>
          <a:prstGeom prst="rect">
            <a:avLst/>
          </a:prstGeom>
        </p:spPr>
      </p:pic>
      <p:sp>
        <p:nvSpPr>
          <p:cNvPr id="3" name="Rectángulo 2">
            <a:extLst>
              <a:ext uri="{FF2B5EF4-FFF2-40B4-BE49-F238E27FC236}">
                <a16:creationId xmlns:a16="http://schemas.microsoft.com/office/drawing/2014/main" id="{8915989F-C560-4860-958E-23BA26A5CF2D}"/>
              </a:ext>
            </a:extLst>
          </p:cNvPr>
          <p:cNvSpPr/>
          <p:nvPr/>
        </p:nvSpPr>
        <p:spPr>
          <a:xfrm>
            <a:off x="7320673" y="2636912"/>
            <a:ext cx="1787831"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1" name="Imagen 10">
            <a:extLst>
              <a:ext uri="{FF2B5EF4-FFF2-40B4-BE49-F238E27FC236}">
                <a16:creationId xmlns:a16="http://schemas.microsoft.com/office/drawing/2014/main" id="{E24185B7-E881-4486-90A9-6F48867BDD17}"/>
              </a:ext>
            </a:extLst>
          </p:cNvPr>
          <p:cNvPicPr>
            <a:picLocks noChangeAspect="1"/>
          </p:cNvPicPr>
          <p:nvPr/>
        </p:nvPicPr>
        <p:blipFill rotWithShape="1">
          <a:blip r:embed="rId2"/>
          <a:srcRect l="42913" t="30390" r="42125" b="13583"/>
          <a:stretch/>
        </p:blipFill>
        <p:spPr>
          <a:xfrm>
            <a:off x="1403648" y="3389057"/>
            <a:ext cx="1887155" cy="3393590"/>
          </a:xfrm>
          <a:prstGeom prst="rect">
            <a:avLst/>
          </a:prstGeom>
        </p:spPr>
      </p:pic>
      <p:pic>
        <p:nvPicPr>
          <p:cNvPr id="12" name="Imagen 11">
            <a:extLst>
              <a:ext uri="{FF2B5EF4-FFF2-40B4-BE49-F238E27FC236}">
                <a16:creationId xmlns:a16="http://schemas.microsoft.com/office/drawing/2014/main" id="{809EF8F0-C99C-4665-B83A-3181997B7FF8}"/>
              </a:ext>
            </a:extLst>
          </p:cNvPr>
          <p:cNvPicPr>
            <a:picLocks noChangeAspect="1"/>
          </p:cNvPicPr>
          <p:nvPr/>
        </p:nvPicPr>
        <p:blipFill rotWithShape="1">
          <a:blip r:embed="rId2"/>
          <a:srcRect l="61812" t="30390" r="23226" b="14983"/>
          <a:stretch/>
        </p:blipFill>
        <p:spPr>
          <a:xfrm>
            <a:off x="3563888" y="3389057"/>
            <a:ext cx="1887155" cy="3308750"/>
          </a:xfrm>
          <a:prstGeom prst="rect">
            <a:avLst/>
          </a:prstGeom>
        </p:spPr>
      </p:pic>
      <p:pic>
        <p:nvPicPr>
          <p:cNvPr id="13" name="Imagen 12">
            <a:extLst>
              <a:ext uri="{FF2B5EF4-FFF2-40B4-BE49-F238E27FC236}">
                <a16:creationId xmlns:a16="http://schemas.microsoft.com/office/drawing/2014/main" id="{0C10E4BC-D0ED-43BC-9C68-1EAB21B3894B}"/>
              </a:ext>
            </a:extLst>
          </p:cNvPr>
          <p:cNvPicPr>
            <a:picLocks noChangeAspect="1"/>
          </p:cNvPicPr>
          <p:nvPr/>
        </p:nvPicPr>
        <p:blipFill rotWithShape="1">
          <a:blip r:embed="rId2"/>
          <a:srcRect l="80712" t="30390" r="5113" b="14983"/>
          <a:stretch/>
        </p:blipFill>
        <p:spPr>
          <a:xfrm>
            <a:off x="5736497" y="3379185"/>
            <a:ext cx="1787831" cy="3308751"/>
          </a:xfrm>
          <a:prstGeom prst="rect">
            <a:avLst/>
          </a:prstGeom>
        </p:spPr>
      </p:pic>
      <p:sp>
        <p:nvSpPr>
          <p:cNvPr id="9" name="Rectángulo 8">
            <a:extLst>
              <a:ext uri="{FF2B5EF4-FFF2-40B4-BE49-F238E27FC236}">
                <a16:creationId xmlns:a16="http://schemas.microsoft.com/office/drawing/2014/main" id="{AECF8BCE-4FDD-4992-BB93-7736730F6EEC}"/>
              </a:ext>
            </a:extLst>
          </p:cNvPr>
          <p:cNvSpPr/>
          <p:nvPr/>
        </p:nvSpPr>
        <p:spPr>
          <a:xfrm>
            <a:off x="3576257" y="6025886"/>
            <a:ext cx="1787831"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tángulo 9">
            <a:extLst>
              <a:ext uri="{FF2B5EF4-FFF2-40B4-BE49-F238E27FC236}">
                <a16:creationId xmlns:a16="http://schemas.microsoft.com/office/drawing/2014/main" id="{98045FF9-D40F-4B4A-A3D3-F965B6DEF736}"/>
              </a:ext>
            </a:extLst>
          </p:cNvPr>
          <p:cNvSpPr/>
          <p:nvPr/>
        </p:nvSpPr>
        <p:spPr>
          <a:xfrm>
            <a:off x="1470928" y="6021288"/>
            <a:ext cx="1787831"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13">
            <a:extLst>
              <a:ext uri="{FF2B5EF4-FFF2-40B4-BE49-F238E27FC236}">
                <a16:creationId xmlns:a16="http://schemas.microsoft.com/office/drawing/2014/main" id="{FA769E1D-8242-446B-8404-7B596B8045B6}"/>
              </a:ext>
            </a:extLst>
          </p:cNvPr>
          <p:cNvSpPr/>
          <p:nvPr/>
        </p:nvSpPr>
        <p:spPr>
          <a:xfrm>
            <a:off x="5724128" y="6021288"/>
            <a:ext cx="1787831"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372203722"/>
      </p:ext>
    </p:extLst>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CA738B-424A-4521-85E7-4312C487FE56}"/>
              </a:ext>
            </a:extLst>
          </p:cNvPr>
          <p:cNvSpPr>
            <a:spLocks noGrp="1"/>
          </p:cNvSpPr>
          <p:nvPr>
            <p:ph type="title"/>
          </p:nvPr>
        </p:nvSpPr>
        <p:spPr/>
        <p:txBody>
          <a:bodyPr/>
          <a:lstStyle/>
          <a:p>
            <a:pPr algn="ctr"/>
            <a:r>
              <a:rPr lang="es-EC" sz="4800" b="1" dirty="0">
                <a:solidFill>
                  <a:schemeClr val="accent6">
                    <a:lumMod val="50000"/>
                  </a:schemeClr>
                </a:solidFill>
              </a:rPr>
              <a:t>PROCESO DE MUDA</a:t>
            </a:r>
          </a:p>
        </p:txBody>
      </p:sp>
      <p:graphicFrame>
        <p:nvGraphicFramePr>
          <p:cNvPr id="5" name="Marcador de contenido 4">
            <a:extLst>
              <a:ext uri="{FF2B5EF4-FFF2-40B4-BE49-F238E27FC236}">
                <a16:creationId xmlns:a16="http://schemas.microsoft.com/office/drawing/2014/main" id="{7AF7ECD0-DD2C-4B93-9264-0E38077F909F}"/>
              </a:ext>
            </a:extLst>
          </p:cNvPr>
          <p:cNvGraphicFramePr>
            <a:graphicFrameLocks noGrp="1"/>
          </p:cNvGraphicFramePr>
          <p:nvPr>
            <p:ph idx="1"/>
            <p:extLst>
              <p:ext uri="{D42A27DB-BD31-4B8C-83A1-F6EECF244321}">
                <p14:modId xmlns:p14="http://schemas.microsoft.com/office/powerpoint/2010/main" val="4191904103"/>
              </p:ext>
            </p:extLst>
          </p:nvPr>
        </p:nvGraphicFramePr>
        <p:xfrm>
          <a:off x="611560" y="1600199"/>
          <a:ext cx="8532440" cy="4979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https://scontent-mia3-2.xx.fbcdn.net/v/t34.18173-12/27399885_1722015951199615_2141439755_n.jpg?_nc_cat=109&amp;_nc_ht=scontent-mia3-2.xx&amp;oh=f34a2b18ab0b64f1799f1c613fb9d9a2&amp;oe=5C953118">
            <a:extLst>
              <a:ext uri="{FF2B5EF4-FFF2-40B4-BE49-F238E27FC236}">
                <a16:creationId xmlns:a16="http://schemas.microsoft.com/office/drawing/2014/main" id="{86D85B59-1D9C-429C-AC74-5B686944FA8D}"/>
              </a:ext>
            </a:extLst>
          </p:cNvPr>
          <p:cNvPicPr/>
          <p:nvPr/>
        </p:nvPicPr>
        <p:blipFill rotWithShape="1">
          <a:blip r:embed="rId7" cstate="print">
            <a:extLst>
              <a:ext uri="{28A0092B-C50C-407E-A947-70E740481C1C}">
                <a14:useLocalDpi xmlns:a14="http://schemas.microsoft.com/office/drawing/2010/main" val="0"/>
              </a:ext>
            </a:extLst>
          </a:blip>
          <a:srcRect l="23331"/>
          <a:stretch/>
        </p:blipFill>
        <p:spPr bwMode="auto">
          <a:xfrm>
            <a:off x="6228184" y="4778485"/>
            <a:ext cx="2592288" cy="18908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63589356"/>
      </p:ext>
    </p:extLst>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EA5FC3-C94B-449C-809B-E6693D4575C6}"/>
              </a:ext>
            </a:extLst>
          </p:cNvPr>
          <p:cNvSpPr>
            <a:spLocks noGrp="1"/>
          </p:cNvSpPr>
          <p:nvPr>
            <p:ph type="title"/>
          </p:nvPr>
        </p:nvSpPr>
        <p:spPr>
          <a:xfrm>
            <a:off x="683568" y="277813"/>
            <a:ext cx="8280920" cy="1143000"/>
          </a:xfr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s-EC" sz="4000" b="1" dirty="0">
                <a:solidFill>
                  <a:schemeClr val="accent6">
                    <a:lumMod val="50000"/>
                  </a:schemeClr>
                </a:solidFill>
              </a:rPr>
              <a:t>ÁCIDO GUANIDINOACÉTICO (AGA)</a:t>
            </a:r>
          </a:p>
        </p:txBody>
      </p:sp>
      <p:graphicFrame>
        <p:nvGraphicFramePr>
          <p:cNvPr id="5" name="Marcador de contenido 4">
            <a:extLst>
              <a:ext uri="{FF2B5EF4-FFF2-40B4-BE49-F238E27FC236}">
                <a16:creationId xmlns:a16="http://schemas.microsoft.com/office/drawing/2014/main" id="{72A15B9F-B867-4D4E-BC03-F160647C22FD}"/>
              </a:ext>
            </a:extLst>
          </p:cNvPr>
          <p:cNvGraphicFramePr>
            <a:graphicFrameLocks noGrp="1"/>
          </p:cNvGraphicFramePr>
          <p:nvPr>
            <p:ph idx="1"/>
            <p:extLst>
              <p:ext uri="{D42A27DB-BD31-4B8C-83A1-F6EECF244321}">
                <p14:modId xmlns:p14="http://schemas.microsoft.com/office/powerpoint/2010/main" val="249953380"/>
              </p:ext>
            </p:extLst>
          </p:nvPr>
        </p:nvGraphicFramePr>
        <p:xfrm>
          <a:off x="395536" y="1097723"/>
          <a:ext cx="3240360" cy="5733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a 2">
            <a:extLst>
              <a:ext uri="{FF2B5EF4-FFF2-40B4-BE49-F238E27FC236}">
                <a16:creationId xmlns:a16="http://schemas.microsoft.com/office/drawing/2014/main" id="{2CB4AC13-CD7D-43CF-ADAF-20897E633731}"/>
              </a:ext>
            </a:extLst>
          </p:cNvPr>
          <p:cNvGraphicFramePr/>
          <p:nvPr>
            <p:extLst>
              <p:ext uri="{D42A27DB-BD31-4B8C-83A1-F6EECF244321}">
                <p14:modId xmlns:p14="http://schemas.microsoft.com/office/powerpoint/2010/main" val="1966900708"/>
              </p:ext>
            </p:extLst>
          </p:nvPr>
        </p:nvGraphicFramePr>
        <p:xfrm>
          <a:off x="683568" y="1628800"/>
          <a:ext cx="5616624" cy="52021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Imagen 6">
            <a:extLst>
              <a:ext uri="{FF2B5EF4-FFF2-40B4-BE49-F238E27FC236}">
                <a16:creationId xmlns:a16="http://schemas.microsoft.com/office/drawing/2014/main" id="{133A10C7-4A7D-4E2E-B109-6D3408379E94}"/>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31816" b="3896"/>
          <a:stretch/>
        </p:blipFill>
        <p:spPr>
          <a:xfrm>
            <a:off x="6214665" y="2638160"/>
            <a:ext cx="2929335" cy="15917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44122333"/>
      </p:ext>
    </p:extLst>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EA5FC3-C94B-449C-809B-E6693D4575C6}"/>
              </a:ext>
            </a:extLst>
          </p:cNvPr>
          <p:cNvSpPr>
            <a:spLocks noGrp="1"/>
          </p:cNvSpPr>
          <p:nvPr>
            <p:ph type="title"/>
          </p:nvPr>
        </p:nvSpPr>
        <p:spPr>
          <a:xfrm>
            <a:off x="683568" y="264560"/>
            <a:ext cx="8280920" cy="1143000"/>
          </a:xfr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s-EC" sz="4400" b="1" dirty="0">
                <a:solidFill>
                  <a:schemeClr val="accent6">
                    <a:lumMod val="50000"/>
                  </a:schemeClr>
                </a:solidFill>
              </a:rPr>
              <a:t>ANÁLISIS DE HUEVOS</a:t>
            </a:r>
          </a:p>
        </p:txBody>
      </p:sp>
      <p:graphicFrame>
        <p:nvGraphicFramePr>
          <p:cNvPr id="5" name="Marcador de contenido 4">
            <a:extLst>
              <a:ext uri="{FF2B5EF4-FFF2-40B4-BE49-F238E27FC236}">
                <a16:creationId xmlns:a16="http://schemas.microsoft.com/office/drawing/2014/main" id="{72A15B9F-B867-4D4E-BC03-F160647C22FD}"/>
              </a:ext>
            </a:extLst>
          </p:cNvPr>
          <p:cNvGraphicFramePr>
            <a:graphicFrameLocks noGrp="1"/>
          </p:cNvGraphicFramePr>
          <p:nvPr>
            <p:ph idx="1"/>
            <p:extLst>
              <p:ext uri="{D42A27DB-BD31-4B8C-83A1-F6EECF244321}">
                <p14:modId xmlns:p14="http://schemas.microsoft.com/office/powerpoint/2010/main" val="1387185179"/>
              </p:ext>
            </p:extLst>
          </p:nvPr>
        </p:nvGraphicFramePr>
        <p:xfrm>
          <a:off x="596348" y="1628800"/>
          <a:ext cx="5487820" cy="5095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descr="https://scontent-mia3-2.xx.fbcdn.net/v/t34.18173-12/27498064_1722015287866348_1304705886_n.jpg?_nc_cat=106&amp;_nc_ht=scontent-mia3-2.xx&amp;oh=63d8d7af4c65e940d29e6b954e08498c&amp;oe=5C952E44">
            <a:extLst>
              <a:ext uri="{FF2B5EF4-FFF2-40B4-BE49-F238E27FC236}">
                <a16:creationId xmlns:a16="http://schemas.microsoft.com/office/drawing/2014/main" id="{692B0388-ADD2-406F-B59B-A564F17F49A8}"/>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3851920" y="1831856"/>
            <a:ext cx="5040560" cy="4615101"/>
          </a:xfrm>
          <a:prstGeom prst="ellipse">
            <a:avLst/>
          </a:prstGeom>
          <a:ln>
            <a:noFill/>
          </a:ln>
          <a:effectLst>
            <a:softEdge rad="112500"/>
          </a:effectLst>
        </p:spPr>
      </p:pic>
    </p:spTree>
    <p:extLst>
      <p:ext uri="{BB962C8B-B14F-4D97-AF65-F5344CB8AC3E}">
        <p14:creationId xmlns:p14="http://schemas.microsoft.com/office/powerpoint/2010/main" val="2273809622"/>
      </p:ext>
    </p:extLst>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A08BE9-7DE1-490C-A157-3FCC99F0D234}"/>
              </a:ext>
            </a:extLst>
          </p:cNvPr>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s-EC" sz="4800" b="1" dirty="0">
                <a:solidFill>
                  <a:schemeClr val="accent6">
                    <a:lumMod val="50000"/>
                  </a:schemeClr>
                </a:solidFill>
              </a:rPr>
              <a:t>LABORATORIO</a:t>
            </a:r>
          </a:p>
        </p:txBody>
      </p:sp>
      <p:graphicFrame>
        <p:nvGraphicFramePr>
          <p:cNvPr id="6" name="Marcador de contenido 5">
            <a:extLst>
              <a:ext uri="{FF2B5EF4-FFF2-40B4-BE49-F238E27FC236}">
                <a16:creationId xmlns:a16="http://schemas.microsoft.com/office/drawing/2014/main" id="{61B5B29D-9A18-44DE-82DE-3003BF60B8E1}"/>
              </a:ext>
            </a:extLst>
          </p:cNvPr>
          <p:cNvGraphicFramePr>
            <a:graphicFrameLocks noGrp="1"/>
          </p:cNvGraphicFramePr>
          <p:nvPr>
            <p:ph idx="1"/>
            <p:extLst>
              <p:ext uri="{D42A27DB-BD31-4B8C-83A1-F6EECF244321}">
                <p14:modId xmlns:p14="http://schemas.microsoft.com/office/powerpoint/2010/main" val="1001449980"/>
              </p:ext>
            </p:extLst>
          </p:nvPr>
        </p:nvGraphicFramePr>
        <p:xfrm>
          <a:off x="429546" y="914499"/>
          <a:ext cx="8714453"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Marcador de contenido 6">
            <a:extLst>
              <a:ext uri="{FF2B5EF4-FFF2-40B4-BE49-F238E27FC236}">
                <a16:creationId xmlns:a16="http://schemas.microsoft.com/office/drawing/2014/main" id="{7FFD6C7B-EEED-45E7-95C4-BED08DA0576F}"/>
              </a:ext>
            </a:extLst>
          </p:cNvPr>
          <p:cNvGraphicFramePr>
            <a:graphicFrameLocks/>
          </p:cNvGraphicFramePr>
          <p:nvPr>
            <p:extLst>
              <p:ext uri="{D42A27DB-BD31-4B8C-83A1-F6EECF244321}">
                <p14:modId xmlns:p14="http://schemas.microsoft.com/office/powerpoint/2010/main" val="2646502248"/>
              </p:ext>
            </p:extLst>
          </p:nvPr>
        </p:nvGraphicFramePr>
        <p:xfrm>
          <a:off x="976064" y="4437112"/>
          <a:ext cx="7772400" cy="2349737"/>
        </p:xfrm>
        <a:graphic>
          <a:graphicData uri="http://schemas.openxmlformats.org/drawingml/2006/table">
            <a:tbl>
              <a:tblPr firstRow="1" bandRow="1">
                <a:tableStyleId>{74C1A8A3-306A-4EB7-A6B1-4F7E0EB9C5D6}</a:tableStyleId>
              </a:tblPr>
              <a:tblGrid>
                <a:gridCol w="2590800">
                  <a:extLst>
                    <a:ext uri="{9D8B030D-6E8A-4147-A177-3AD203B41FA5}">
                      <a16:colId xmlns:a16="http://schemas.microsoft.com/office/drawing/2014/main" val="249053928"/>
                    </a:ext>
                  </a:extLst>
                </a:gridCol>
                <a:gridCol w="2590800">
                  <a:extLst>
                    <a:ext uri="{9D8B030D-6E8A-4147-A177-3AD203B41FA5}">
                      <a16:colId xmlns:a16="http://schemas.microsoft.com/office/drawing/2014/main" val="1502705574"/>
                    </a:ext>
                  </a:extLst>
                </a:gridCol>
                <a:gridCol w="2590800">
                  <a:extLst>
                    <a:ext uri="{9D8B030D-6E8A-4147-A177-3AD203B41FA5}">
                      <a16:colId xmlns:a16="http://schemas.microsoft.com/office/drawing/2014/main" val="1844147237"/>
                    </a:ext>
                  </a:extLst>
                </a:gridCol>
              </a:tblGrid>
              <a:tr h="673337">
                <a:tc>
                  <a:txBody>
                    <a:bodyPr/>
                    <a:lstStyle/>
                    <a:p>
                      <a:pPr algn="ctr"/>
                      <a:r>
                        <a:rPr lang="es-EC" sz="1600" dirty="0">
                          <a:solidFill>
                            <a:schemeClr val="tx2">
                              <a:lumMod val="90000"/>
                              <a:lumOff val="10000"/>
                            </a:schemeClr>
                          </a:solidFill>
                        </a:rPr>
                        <a:t>TRATAMIENTO</a:t>
                      </a:r>
                    </a:p>
                  </a:txBody>
                  <a:tcPr/>
                </a:tc>
                <a:tc>
                  <a:txBody>
                    <a:bodyPr/>
                    <a:lstStyle/>
                    <a:p>
                      <a:pPr algn="ctr"/>
                      <a:r>
                        <a:rPr lang="es-EC" sz="1600" dirty="0">
                          <a:solidFill>
                            <a:schemeClr val="tx2">
                              <a:lumMod val="90000"/>
                              <a:lumOff val="10000"/>
                            </a:schemeClr>
                          </a:solidFill>
                        </a:rPr>
                        <a:t>CONCENTRACIÓN DE</a:t>
                      </a:r>
                    </a:p>
                    <a:p>
                      <a:pPr algn="ctr"/>
                      <a:r>
                        <a:rPr lang="es-EC" sz="1600" dirty="0">
                          <a:solidFill>
                            <a:schemeClr val="tx2">
                              <a:lumMod val="90000"/>
                              <a:lumOff val="10000"/>
                            </a:schemeClr>
                          </a:solidFill>
                        </a:rPr>
                        <a:t>CREAMINO</a:t>
                      </a:r>
                      <a:endParaRPr lang="es-EC" sz="1600" dirty="0">
                        <a:solidFill>
                          <a:schemeClr val="tx2">
                            <a:lumMod val="90000"/>
                            <a:lumOff val="10000"/>
                          </a:schemeClr>
                        </a:solidFill>
                        <a:latin typeface="Arial" panose="020B0604020202020204" pitchFamily="34" charset="0"/>
                      </a:endParaRPr>
                    </a:p>
                  </a:txBody>
                  <a:tcPr/>
                </a:tc>
                <a:tc>
                  <a:txBody>
                    <a:bodyPr/>
                    <a:lstStyle/>
                    <a:p>
                      <a:pPr algn="ctr"/>
                      <a:r>
                        <a:rPr lang="es-EC" sz="1600" dirty="0">
                          <a:solidFill>
                            <a:schemeClr val="tx2">
                              <a:lumMod val="90000"/>
                              <a:lumOff val="10000"/>
                            </a:schemeClr>
                          </a:solidFill>
                        </a:rPr>
                        <a:t>NÚMERO DE HUEVOS</a:t>
                      </a:r>
                    </a:p>
                  </a:txBody>
                  <a:tcPr/>
                </a:tc>
                <a:extLst>
                  <a:ext uri="{0D108BD9-81ED-4DB2-BD59-A6C34878D82A}">
                    <a16:rowId xmlns:a16="http://schemas.microsoft.com/office/drawing/2014/main" val="2720510948"/>
                  </a:ext>
                </a:extLst>
              </a:tr>
              <a:tr h="269335">
                <a:tc>
                  <a:txBody>
                    <a:bodyPr/>
                    <a:lstStyle/>
                    <a:p>
                      <a:pPr algn="ctr"/>
                      <a:r>
                        <a:rPr lang="es-EC" sz="1600" dirty="0">
                          <a:solidFill>
                            <a:schemeClr val="tx2">
                              <a:lumMod val="90000"/>
                              <a:lumOff val="10000"/>
                            </a:schemeClr>
                          </a:solidFill>
                        </a:rPr>
                        <a:t>T0</a:t>
                      </a:r>
                      <a:endParaRPr lang="es-EC" sz="1600" dirty="0">
                        <a:solidFill>
                          <a:schemeClr val="tx2">
                            <a:lumMod val="90000"/>
                            <a:lumOff val="10000"/>
                          </a:schemeClr>
                        </a:solidFill>
                        <a:latin typeface="Arial" panose="020B0604020202020204" pitchFamily="34" charset="0"/>
                      </a:endParaRPr>
                    </a:p>
                  </a:txBody>
                  <a:tcPr/>
                </a:tc>
                <a:tc>
                  <a:txBody>
                    <a:bodyPr/>
                    <a:lstStyle/>
                    <a:p>
                      <a:pPr algn="ctr"/>
                      <a:r>
                        <a:rPr lang="es-EC" sz="1600" u="none" strike="noStrike" kern="1200" baseline="0" dirty="0">
                          <a:solidFill>
                            <a:schemeClr val="tx2">
                              <a:lumMod val="90000"/>
                              <a:lumOff val="10000"/>
                            </a:schemeClr>
                          </a:solidFill>
                        </a:rPr>
                        <a:t>0 g/Ton</a:t>
                      </a:r>
                      <a:endParaRPr lang="es-EC" sz="1600" b="0" i="0" u="none" strike="noStrike" kern="1200" baseline="0" dirty="0">
                        <a:solidFill>
                          <a:schemeClr val="tx2">
                            <a:lumMod val="90000"/>
                            <a:lumOff val="10000"/>
                          </a:schemeClr>
                        </a:solidFill>
                        <a:latin typeface="+mn-lt"/>
                        <a:ea typeface="+mn-ea"/>
                        <a:cs typeface="+mn-cs"/>
                      </a:endParaRPr>
                    </a:p>
                  </a:txBody>
                  <a:tcPr/>
                </a:tc>
                <a:tc>
                  <a:txBody>
                    <a:bodyPr/>
                    <a:lstStyle/>
                    <a:p>
                      <a:pPr algn="ctr"/>
                      <a:r>
                        <a:rPr lang="es-EC" sz="1600" dirty="0">
                          <a:solidFill>
                            <a:schemeClr val="tx2">
                              <a:lumMod val="90000"/>
                              <a:lumOff val="10000"/>
                            </a:schemeClr>
                          </a:solidFill>
                        </a:rPr>
                        <a:t>10</a:t>
                      </a:r>
                    </a:p>
                  </a:txBody>
                  <a:tcPr/>
                </a:tc>
                <a:extLst>
                  <a:ext uri="{0D108BD9-81ED-4DB2-BD59-A6C34878D82A}">
                    <a16:rowId xmlns:a16="http://schemas.microsoft.com/office/drawing/2014/main" val="985905123"/>
                  </a:ext>
                </a:extLst>
              </a:tr>
              <a:tr h="269335">
                <a:tc>
                  <a:txBody>
                    <a:bodyPr/>
                    <a:lstStyle/>
                    <a:p>
                      <a:pPr algn="ctr"/>
                      <a:r>
                        <a:rPr lang="es-EC" sz="1600" dirty="0">
                          <a:solidFill>
                            <a:schemeClr val="tx2">
                              <a:lumMod val="90000"/>
                              <a:lumOff val="10000"/>
                            </a:schemeClr>
                          </a:solidFill>
                        </a:rPr>
                        <a:t>T1</a:t>
                      </a:r>
                      <a:endParaRPr lang="es-EC" sz="1600" dirty="0">
                        <a:solidFill>
                          <a:schemeClr val="tx2">
                            <a:lumMod val="90000"/>
                            <a:lumOff val="10000"/>
                          </a:schemeClr>
                        </a:solidFill>
                        <a:latin typeface="Arial" panose="020B0604020202020204" pitchFamily="34" charset="0"/>
                      </a:endParaRPr>
                    </a:p>
                  </a:txBody>
                  <a:tcPr/>
                </a:tc>
                <a:tc>
                  <a:txBody>
                    <a:bodyPr/>
                    <a:lstStyle/>
                    <a:p>
                      <a:pPr algn="ctr"/>
                      <a:r>
                        <a:rPr lang="es-EC" sz="1600" u="none" strike="noStrike" kern="1200" baseline="0" dirty="0">
                          <a:solidFill>
                            <a:schemeClr val="tx2">
                              <a:lumMod val="90000"/>
                              <a:lumOff val="10000"/>
                            </a:schemeClr>
                          </a:solidFill>
                        </a:rPr>
                        <a:t>600 g/Ton</a:t>
                      </a:r>
                      <a:endParaRPr lang="es-EC" sz="1600" b="0" i="0" u="none" strike="noStrike" kern="1200" baseline="0" dirty="0">
                        <a:solidFill>
                          <a:schemeClr val="tx2">
                            <a:lumMod val="90000"/>
                            <a:lumOff val="10000"/>
                          </a:schemeClr>
                        </a:solidFill>
                        <a:latin typeface="+mn-lt"/>
                        <a:ea typeface="+mn-ea"/>
                        <a:cs typeface="+mn-cs"/>
                      </a:endParaRPr>
                    </a:p>
                  </a:txBody>
                  <a:tcPr/>
                </a:tc>
                <a:tc>
                  <a:txBody>
                    <a:bodyPr/>
                    <a:lstStyle/>
                    <a:p>
                      <a:pPr algn="ctr"/>
                      <a:r>
                        <a:rPr lang="es-EC" sz="1600" dirty="0">
                          <a:solidFill>
                            <a:schemeClr val="tx2">
                              <a:lumMod val="90000"/>
                              <a:lumOff val="10000"/>
                            </a:schemeClr>
                          </a:solidFill>
                        </a:rPr>
                        <a:t>10</a:t>
                      </a:r>
                    </a:p>
                  </a:txBody>
                  <a:tcPr/>
                </a:tc>
                <a:extLst>
                  <a:ext uri="{0D108BD9-81ED-4DB2-BD59-A6C34878D82A}">
                    <a16:rowId xmlns:a16="http://schemas.microsoft.com/office/drawing/2014/main" val="3080585071"/>
                  </a:ext>
                </a:extLst>
              </a:tr>
              <a:tr h="269335">
                <a:tc>
                  <a:txBody>
                    <a:bodyPr/>
                    <a:lstStyle/>
                    <a:p>
                      <a:pPr algn="ctr"/>
                      <a:r>
                        <a:rPr lang="es-EC" sz="1600" dirty="0">
                          <a:solidFill>
                            <a:schemeClr val="tx2">
                              <a:lumMod val="90000"/>
                              <a:lumOff val="10000"/>
                            </a:schemeClr>
                          </a:solidFill>
                        </a:rPr>
                        <a:t>T2</a:t>
                      </a:r>
                    </a:p>
                  </a:txBody>
                  <a:tcPr/>
                </a:tc>
                <a:tc>
                  <a:txBody>
                    <a:bodyPr/>
                    <a:lstStyle/>
                    <a:p>
                      <a:pPr algn="ctr"/>
                      <a:r>
                        <a:rPr lang="es-EC" sz="1600" u="none" strike="noStrike" kern="1200" baseline="0" dirty="0">
                          <a:solidFill>
                            <a:schemeClr val="tx2">
                              <a:lumMod val="90000"/>
                              <a:lumOff val="10000"/>
                            </a:schemeClr>
                          </a:solidFill>
                        </a:rPr>
                        <a:t>800 g/Ton</a:t>
                      </a:r>
                      <a:endParaRPr lang="es-EC" sz="1600" b="0" i="0" u="none" strike="noStrike" kern="1200" baseline="0" dirty="0">
                        <a:solidFill>
                          <a:schemeClr val="tx2">
                            <a:lumMod val="90000"/>
                            <a:lumOff val="10000"/>
                          </a:schemeClr>
                        </a:solidFill>
                        <a:latin typeface="+mn-lt"/>
                        <a:ea typeface="+mn-ea"/>
                        <a:cs typeface="+mn-cs"/>
                      </a:endParaRPr>
                    </a:p>
                  </a:txBody>
                  <a:tcPr/>
                </a:tc>
                <a:tc>
                  <a:txBody>
                    <a:bodyPr/>
                    <a:lstStyle/>
                    <a:p>
                      <a:pPr algn="ctr"/>
                      <a:r>
                        <a:rPr lang="es-EC" sz="1600" dirty="0">
                          <a:solidFill>
                            <a:schemeClr val="tx2">
                              <a:lumMod val="90000"/>
                              <a:lumOff val="10000"/>
                            </a:schemeClr>
                          </a:solidFill>
                        </a:rPr>
                        <a:t>10</a:t>
                      </a:r>
                    </a:p>
                  </a:txBody>
                  <a:tcPr/>
                </a:tc>
                <a:extLst>
                  <a:ext uri="{0D108BD9-81ED-4DB2-BD59-A6C34878D82A}">
                    <a16:rowId xmlns:a16="http://schemas.microsoft.com/office/drawing/2014/main" val="1277243823"/>
                  </a:ext>
                </a:extLst>
              </a:tr>
              <a:tr h="269335">
                <a:tc>
                  <a:txBody>
                    <a:bodyPr/>
                    <a:lstStyle/>
                    <a:p>
                      <a:pPr algn="ctr"/>
                      <a:r>
                        <a:rPr lang="es-EC" sz="1600" dirty="0">
                          <a:solidFill>
                            <a:schemeClr val="tx2">
                              <a:lumMod val="90000"/>
                              <a:lumOff val="10000"/>
                            </a:schemeClr>
                          </a:solidFill>
                        </a:rPr>
                        <a:t>T3</a:t>
                      </a:r>
                    </a:p>
                  </a:txBody>
                  <a:tcPr/>
                </a:tc>
                <a:tc>
                  <a:txBody>
                    <a:bodyPr/>
                    <a:lstStyle/>
                    <a:p>
                      <a:pPr algn="ctr"/>
                      <a:r>
                        <a:rPr lang="es-EC" sz="1600" u="none" strike="noStrike" kern="1200" baseline="0" dirty="0">
                          <a:solidFill>
                            <a:schemeClr val="tx2">
                              <a:lumMod val="90000"/>
                              <a:lumOff val="10000"/>
                            </a:schemeClr>
                          </a:solidFill>
                        </a:rPr>
                        <a:t>1000 g/Ton</a:t>
                      </a:r>
                      <a:endParaRPr lang="es-EC" sz="1600" b="0" i="0" u="none" strike="noStrike" kern="1200" baseline="0" dirty="0">
                        <a:solidFill>
                          <a:schemeClr val="tx2">
                            <a:lumMod val="90000"/>
                            <a:lumOff val="10000"/>
                          </a:schemeClr>
                        </a:solidFill>
                        <a:latin typeface="+mn-lt"/>
                        <a:ea typeface="+mn-ea"/>
                        <a:cs typeface="+mn-cs"/>
                      </a:endParaRPr>
                    </a:p>
                  </a:txBody>
                  <a:tcPr/>
                </a:tc>
                <a:tc>
                  <a:txBody>
                    <a:bodyPr/>
                    <a:lstStyle/>
                    <a:p>
                      <a:pPr algn="ctr"/>
                      <a:r>
                        <a:rPr lang="es-EC" sz="1600" dirty="0">
                          <a:solidFill>
                            <a:schemeClr val="tx2">
                              <a:lumMod val="90000"/>
                              <a:lumOff val="10000"/>
                            </a:schemeClr>
                          </a:solidFill>
                        </a:rPr>
                        <a:t>10</a:t>
                      </a:r>
                    </a:p>
                  </a:txBody>
                  <a:tcPr/>
                </a:tc>
                <a:extLst>
                  <a:ext uri="{0D108BD9-81ED-4DB2-BD59-A6C34878D82A}">
                    <a16:rowId xmlns:a16="http://schemas.microsoft.com/office/drawing/2014/main" val="4028948366"/>
                  </a:ext>
                </a:extLst>
              </a:tr>
              <a:tr h="269335">
                <a:tc>
                  <a:txBody>
                    <a:bodyPr/>
                    <a:lstStyle/>
                    <a:p>
                      <a:pPr algn="ctr"/>
                      <a:r>
                        <a:rPr lang="es-EC" sz="1600" dirty="0">
                          <a:solidFill>
                            <a:schemeClr val="tx2">
                              <a:lumMod val="90000"/>
                              <a:lumOff val="10000"/>
                            </a:schemeClr>
                          </a:solidFill>
                        </a:rPr>
                        <a:t>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600" u="none" strike="noStrike" kern="1200" baseline="0" dirty="0">
                          <a:solidFill>
                            <a:schemeClr val="tx2">
                              <a:lumMod val="90000"/>
                              <a:lumOff val="10000"/>
                            </a:schemeClr>
                          </a:solidFill>
                        </a:rPr>
                        <a:t>1200 g/Ton</a:t>
                      </a:r>
                      <a:endParaRPr lang="es-EC" sz="1600" dirty="0">
                        <a:solidFill>
                          <a:schemeClr val="tx2">
                            <a:lumMod val="90000"/>
                            <a:lumOff val="10000"/>
                          </a:schemeClr>
                        </a:solidFill>
                      </a:endParaRPr>
                    </a:p>
                  </a:txBody>
                  <a:tcPr/>
                </a:tc>
                <a:tc>
                  <a:txBody>
                    <a:bodyPr/>
                    <a:lstStyle/>
                    <a:p>
                      <a:pPr algn="ctr"/>
                      <a:r>
                        <a:rPr lang="es-EC" sz="1600" dirty="0">
                          <a:solidFill>
                            <a:schemeClr val="tx2">
                              <a:lumMod val="90000"/>
                              <a:lumOff val="10000"/>
                            </a:schemeClr>
                          </a:solidFill>
                        </a:rPr>
                        <a:t>10</a:t>
                      </a:r>
                    </a:p>
                  </a:txBody>
                  <a:tcPr/>
                </a:tc>
                <a:extLst>
                  <a:ext uri="{0D108BD9-81ED-4DB2-BD59-A6C34878D82A}">
                    <a16:rowId xmlns:a16="http://schemas.microsoft.com/office/drawing/2014/main" val="396686520"/>
                  </a:ext>
                </a:extLst>
              </a:tr>
            </a:tbl>
          </a:graphicData>
        </a:graphic>
      </p:graphicFrame>
      <p:sp>
        <p:nvSpPr>
          <p:cNvPr id="10" name="Rectángulo 9">
            <a:extLst>
              <a:ext uri="{FF2B5EF4-FFF2-40B4-BE49-F238E27FC236}">
                <a16:creationId xmlns:a16="http://schemas.microsoft.com/office/drawing/2014/main" id="{36A41681-1B0C-4246-879D-2C0595BCDEA4}"/>
              </a:ext>
            </a:extLst>
          </p:cNvPr>
          <p:cNvSpPr/>
          <p:nvPr/>
        </p:nvSpPr>
        <p:spPr>
          <a:xfrm>
            <a:off x="4129277" y="3954542"/>
            <a:ext cx="2170915" cy="338554"/>
          </a:xfrm>
          <a:prstGeom prst="rect">
            <a:avLst/>
          </a:prstGeom>
          <a:solidFill>
            <a:schemeClr val="accent3">
              <a:lumMod val="90000"/>
            </a:schemeClr>
          </a:solidFill>
          <a:ln w="57150">
            <a:solidFill>
              <a:srgbClr val="CC6600"/>
            </a:solidFill>
          </a:ln>
        </p:spPr>
        <p:txBody>
          <a:bodyPr wrap="none">
            <a:spAutoFit/>
          </a:bodyPr>
          <a:lstStyle/>
          <a:p>
            <a:r>
              <a:rPr lang="es-MX" sz="1600" dirty="0">
                <a:latin typeface="Times New Roman" panose="02020603050405020304" pitchFamily="18" charset="0"/>
              </a:rPr>
              <a:t>50 HUEVOS AL AZAR</a:t>
            </a:r>
            <a:endParaRPr lang="es-EC" sz="1600" dirty="0"/>
          </a:p>
        </p:txBody>
      </p:sp>
    </p:spTree>
    <p:extLst>
      <p:ext uri="{BB962C8B-B14F-4D97-AF65-F5344CB8AC3E}">
        <p14:creationId xmlns:p14="http://schemas.microsoft.com/office/powerpoint/2010/main" val="1144394356"/>
      </p:ext>
    </p:extLst>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9BDD1690-BC07-42BA-9184-9BEADE91027A}"/>
              </a:ext>
            </a:extLst>
          </p:cNvPr>
          <p:cNvGraphicFramePr/>
          <p:nvPr>
            <p:extLst>
              <p:ext uri="{D42A27DB-BD31-4B8C-83A1-F6EECF244321}">
                <p14:modId xmlns:p14="http://schemas.microsoft.com/office/powerpoint/2010/main" val="489967785"/>
              </p:ext>
            </p:extLst>
          </p:nvPr>
        </p:nvGraphicFramePr>
        <p:xfrm>
          <a:off x="683568" y="1700808"/>
          <a:ext cx="8280920"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a:extLst>
              <a:ext uri="{FF2B5EF4-FFF2-40B4-BE49-F238E27FC236}">
                <a16:creationId xmlns:a16="http://schemas.microsoft.com/office/drawing/2014/main" id="{B6DE3F2C-9A6D-4248-8313-3D3BE1591BC2}"/>
              </a:ext>
            </a:extLst>
          </p:cNvPr>
          <p:cNvGraphicFramePr/>
          <p:nvPr>
            <p:extLst>
              <p:ext uri="{D42A27DB-BD31-4B8C-83A1-F6EECF244321}">
                <p14:modId xmlns:p14="http://schemas.microsoft.com/office/powerpoint/2010/main" val="2155162904"/>
              </p:ext>
            </p:extLst>
          </p:nvPr>
        </p:nvGraphicFramePr>
        <p:xfrm>
          <a:off x="683568" y="5013176"/>
          <a:ext cx="8280920" cy="17281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ítulo 1">
            <a:extLst>
              <a:ext uri="{FF2B5EF4-FFF2-40B4-BE49-F238E27FC236}">
                <a16:creationId xmlns:a16="http://schemas.microsoft.com/office/drawing/2014/main" id="{CEC3C472-6C80-4334-BFCB-8DBB0075ADD3}"/>
              </a:ext>
            </a:extLst>
          </p:cNvPr>
          <p:cNvSpPr>
            <a:spLocks noGrp="1"/>
          </p:cNvSpPr>
          <p:nvPr>
            <p:ph type="title"/>
          </p:nvPr>
        </p:nvSpPr>
        <p:spPr>
          <a:xfrm>
            <a:off x="827584" y="197768"/>
            <a:ext cx="7772400" cy="1143000"/>
          </a:xfr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s-EC" sz="4800" b="1" dirty="0">
                <a:solidFill>
                  <a:schemeClr val="accent6">
                    <a:lumMod val="50000"/>
                  </a:schemeClr>
                </a:solidFill>
              </a:rPr>
              <a:t>LABORATORIO</a:t>
            </a:r>
          </a:p>
        </p:txBody>
      </p:sp>
      <p:pic>
        <p:nvPicPr>
          <p:cNvPr id="3" name="Imagen 2">
            <a:extLst>
              <a:ext uri="{FF2B5EF4-FFF2-40B4-BE49-F238E27FC236}">
                <a16:creationId xmlns:a16="http://schemas.microsoft.com/office/drawing/2014/main" id="{DD86AD8B-8B79-4456-AB85-80F882451532}"/>
              </a:ext>
            </a:extLst>
          </p:cNvPr>
          <p:cNvPicPr>
            <a:picLocks noChangeAspect="1"/>
          </p:cNvPicPr>
          <p:nvPr/>
        </p:nvPicPr>
        <p:blipFill rotWithShape="1">
          <a:blip r:embed="rId12"/>
          <a:srcRect t="9103" r="7248" b="32285"/>
          <a:stretch/>
        </p:blipFill>
        <p:spPr>
          <a:xfrm>
            <a:off x="2267744" y="1556792"/>
            <a:ext cx="3096344" cy="1296144"/>
          </a:xfrm>
          <a:prstGeom prst="rect">
            <a:avLst/>
          </a:prstGeom>
        </p:spPr>
      </p:pic>
    </p:spTree>
    <p:extLst>
      <p:ext uri="{BB962C8B-B14F-4D97-AF65-F5344CB8AC3E}">
        <p14:creationId xmlns:p14="http://schemas.microsoft.com/office/powerpoint/2010/main" val="8362427"/>
      </p:ext>
    </p:extLst>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835696" y="1124744"/>
            <a:ext cx="7056784" cy="1800200"/>
          </a:xfrm>
        </p:spPr>
        <p:txBody>
          <a:bodyPr>
            <a:noAutofit/>
          </a:bodyPr>
          <a:lstStyle/>
          <a:p>
            <a:pPr algn="just"/>
            <a:r>
              <a:rPr lang="es-MX" sz="2400" b="1" dirty="0"/>
              <a:t>“</a:t>
            </a:r>
            <a:r>
              <a:rPr lang="es-EC" sz="2400" b="1" dirty="0"/>
              <a:t>USO DE ÁCIDO GUANIDINOACÉTICO (AGA) SOBRE DESEMPEÑO PRODUCTIVO Y VALORACIÓN ECONÓMICA EN GALLINAS SEMIPESADAS SOMETIDAS A MUDA FORZADA</a:t>
            </a:r>
            <a:r>
              <a:rPr lang="es-MX" sz="2400" b="1" dirty="0"/>
              <a:t>”.</a:t>
            </a:r>
            <a:endParaRPr lang="en-US" sz="2400" b="1" dirty="0"/>
          </a:p>
        </p:txBody>
      </p:sp>
      <p:sp>
        <p:nvSpPr>
          <p:cNvPr id="3" name="2 Subtítulo"/>
          <p:cNvSpPr>
            <a:spLocks noGrp="1"/>
          </p:cNvSpPr>
          <p:nvPr>
            <p:ph type="subTitle" idx="1"/>
          </p:nvPr>
        </p:nvSpPr>
        <p:spPr>
          <a:xfrm>
            <a:off x="4572000" y="3645024"/>
            <a:ext cx="4176464" cy="2251569"/>
          </a:xfrm>
        </p:spPr>
        <p:txBody>
          <a:bodyPr>
            <a:normAutofit fontScale="47500" lnSpcReduction="20000"/>
          </a:bodyPr>
          <a:lstStyle/>
          <a:p>
            <a:r>
              <a:rPr lang="es-EC" sz="2400" b="1" dirty="0"/>
              <a:t>AUTORES:</a:t>
            </a:r>
          </a:p>
          <a:p>
            <a:r>
              <a:rPr lang="es-EC" sz="2400" dirty="0"/>
              <a:t/>
            </a:r>
            <a:br>
              <a:rPr lang="es-EC" sz="2400" dirty="0"/>
            </a:br>
            <a:r>
              <a:rPr lang="es-EC" sz="2200" dirty="0"/>
              <a:t>ING. ESTEFANY CAROLINA SALCEDO RÚALES</a:t>
            </a:r>
          </a:p>
          <a:p>
            <a:r>
              <a:rPr lang="es-EC" sz="2200" dirty="0"/>
              <a:t/>
            </a:r>
            <a:br>
              <a:rPr lang="es-EC" sz="2200" dirty="0"/>
            </a:br>
            <a:r>
              <a:rPr lang="es-EC" sz="2200" dirty="0"/>
              <a:t>ING. YURI CORSINO HERNÁNDEZ SALTOS </a:t>
            </a:r>
            <a:endParaRPr lang="es-EC" sz="2400" dirty="0"/>
          </a:p>
          <a:p>
            <a:endParaRPr lang="es-EC" sz="2400" dirty="0"/>
          </a:p>
          <a:p>
            <a:r>
              <a:rPr lang="es-EC" sz="2400" b="1" dirty="0"/>
              <a:t>DIRECTOR:</a:t>
            </a:r>
          </a:p>
          <a:p>
            <a:r>
              <a:rPr lang="es-EC" sz="2400" dirty="0"/>
              <a:t/>
            </a:r>
            <a:br>
              <a:rPr lang="es-EC" sz="2400" dirty="0"/>
            </a:br>
            <a:r>
              <a:rPr lang="es-EC" sz="2400" dirty="0"/>
              <a:t>ING.  MARIO GARCÍA BUSTILLOS</a:t>
            </a:r>
          </a:p>
          <a:p>
            <a:endParaRPr lang="es-EC" sz="2400" b="1" dirty="0">
              <a:solidFill>
                <a:srgbClr val="FF0000"/>
              </a:solidFill>
            </a:endParaRPr>
          </a:p>
          <a:p>
            <a:r>
              <a:rPr lang="en-US" sz="2400" b="1" dirty="0"/>
              <a:t>APROBADO:</a:t>
            </a:r>
          </a:p>
          <a:p>
            <a:endParaRPr lang="en-US" sz="2400" b="1" dirty="0"/>
          </a:p>
          <a:p>
            <a:r>
              <a:rPr lang="en-US" sz="2400" dirty="0"/>
              <a:t>ING. MARIO ORTIZ</a:t>
            </a:r>
          </a:p>
        </p:txBody>
      </p:sp>
      <p:sp>
        <p:nvSpPr>
          <p:cNvPr id="5" name="Rectángulo 4">
            <a:extLst>
              <a:ext uri="{FF2B5EF4-FFF2-40B4-BE49-F238E27FC236}">
                <a16:creationId xmlns:a16="http://schemas.microsoft.com/office/drawing/2014/main" id="{E4D52A0D-F901-4A04-B100-B84B7826BDF2}"/>
              </a:ext>
            </a:extLst>
          </p:cNvPr>
          <p:cNvSpPr/>
          <p:nvPr/>
        </p:nvSpPr>
        <p:spPr>
          <a:xfrm>
            <a:off x="3203848" y="6157216"/>
            <a:ext cx="2364750" cy="369332"/>
          </a:xfrm>
          <a:prstGeom prst="rect">
            <a:avLst/>
          </a:prstGeom>
        </p:spPr>
        <p:txBody>
          <a:bodyPr wrap="none">
            <a:spAutoFit/>
          </a:bodyPr>
          <a:lstStyle/>
          <a:p>
            <a:r>
              <a:rPr lang="es-EC" b="1" dirty="0"/>
              <a:t>SANGOLQUÍ - 2019.</a:t>
            </a:r>
            <a:endParaRPr lang="es-EC" dirty="0"/>
          </a:p>
        </p:txBody>
      </p:sp>
      <p:pic>
        <p:nvPicPr>
          <p:cNvPr id="6" name="Imagen 5" descr="https://scontent-mia3-2.xx.fbcdn.net/v/t34.18173-12/27583150_1722015291199681_600157297_n.jpg?_nc_cat=110&amp;_nc_ht=scontent-mia3-2.xx&amp;oh=3d3b02a95e041a5745641c36b3ad5826&amp;oe=5C95137C">
            <a:extLst>
              <a:ext uri="{FF2B5EF4-FFF2-40B4-BE49-F238E27FC236}">
                <a16:creationId xmlns:a16="http://schemas.microsoft.com/office/drawing/2014/main" id="{4AA97664-36F7-4425-A84E-93105D4B37C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3861048"/>
            <a:ext cx="3528392" cy="1944216"/>
          </a:xfrm>
          <a:prstGeom prst="rect">
            <a:avLst/>
          </a:prstGeom>
          <a:noFill/>
          <a:ln>
            <a:noFill/>
          </a:ln>
        </p:spPr>
      </p:pic>
    </p:spTree>
    <p:extLst>
      <p:ext uri="{BB962C8B-B14F-4D97-AF65-F5344CB8AC3E}">
        <p14:creationId xmlns:p14="http://schemas.microsoft.com/office/powerpoint/2010/main" val="393602028"/>
      </p:ext>
    </p:extLst>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6A76699-2459-432C-BE00-CD599F015001}"/>
              </a:ext>
            </a:extLst>
          </p:cNvPr>
          <p:cNvSpPr>
            <a:spLocks noGrp="1"/>
          </p:cNvSpPr>
          <p:nvPr>
            <p:ph type="title"/>
          </p:nvPr>
        </p:nvSpPr>
        <p:spPr>
          <a:xfrm>
            <a:off x="-468560" y="116632"/>
            <a:ext cx="7772400" cy="1143000"/>
          </a:xfr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s-EC" sz="4800" b="1" dirty="0">
                <a:solidFill>
                  <a:schemeClr val="accent6">
                    <a:lumMod val="50000"/>
                  </a:schemeClr>
                </a:solidFill>
              </a:rPr>
              <a:t>LABORATORIO</a:t>
            </a:r>
          </a:p>
        </p:txBody>
      </p:sp>
      <p:graphicFrame>
        <p:nvGraphicFramePr>
          <p:cNvPr id="3" name="Marcador de contenido 2">
            <a:extLst>
              <a:ext uri="{FF2B5EF4-FFF2-40B4-BE49-F238E27FC236}">
                <a16:creationId xmlns:a16="http://schemas.microsoft.com/office/drawing/2014/main" id="{9F6B4712-F870-4E4D-9E82-1B439723889B}"/>
              </a:ext>
            </a:extLst>
          </p:cNvPr>
          <p:cNvGraphicFramePr>
            <a:graphicFrameLocks noGrp="1"/>
          </p:cNvGraphicFramePr>
          <p:nvPr>
            <p:ph idx="1"/>
            <p:extLst>
              <p:ext uri="{D42A27DB-BD31-4B8C-83A1-F6EECF244321}">
                <p14:modId xmlns:p14="http://schemas.microsoft.com/office/powerpoint/2010/main" val="3705744168"/>
              </p:ext>
            </p:extLst>
          </p:nvPr>
        </p:nvGraphicFramePr>
        <p:xfrm>
          <a:off x="683568" y="1600200"/>
          <a:ext cx="8280920" cy="5141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a:extLst>
              <a:ext uri="{FF2B5EF4-FFF2-40B4-BE49-F238E27FC236}">
                <a16:creationId xmlns:a16="http://schemas.microsoft.com/office/drawing/2014/main" id="{7DBC02FC-A479-48A8-BFF9-EB6A9218C29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0250"/>
          <a:stretch/>
        </p:blipFill>
        <p:spPr>
          <a:xfrm>
            <a:off x="6904383" y="103380"/>
            <a:ext cx="2132113" cy="2888356"/>
          </a:xfrm>
          <a:prstGeom prst="rect">
            <a:avLst/>
          </a:prstGeom>
        </p:spPr>
      </p:pic>
    </p:spTree>
    <p:extLst>
      <p:ext uri="{BB962C8B-B14F-4D97-AF65-F5344CB8AC3E}">
        <p14:creationId xmlns:p14="http://schemas.microsoft.com/office/powerpoint/2010/main" val="41996024"/>
      </p:ext>
    </p:extLst>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id="{BDA4E961-90C0-4411-8D9B-F12E92BD8075}"/>
              </a:ext>
            </a:extLst>
          </p:cNvPr>
          <p:cNvGraphicFramePr>
            <a:graphicFrameLocks noGrp="1"/>
          </p:cNvGraphicFramePr>
          <p:nvPr>
            <p:ph idx="1"/>
            <p:extLst>
              <p:ext uri="{D42A27DB-BD31-4B8C-83A1-F6EECF244321}">
                <p14:modId xmlns:p14="http://schemas.microsoft.com/office/powerpoint/2010/main" val="4130851954"/>
              </p:ext>
            </p:extLst>
          </p:nvPr>
        </p:nvGraphicFramePr>
        <p:xfrm>
          <a:off x="323528" y="1484784"/>
          <a:ext cx="4392488"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Marcador de contenido 5">
            <a:extLst>
              <a:ext uri="{FF2B5EF4-FFF2-40B4-BE49-F238E27FC236}">
                <a16:creationId xmlns:a16="http://schemas.microsoft.com/office/drawing/2014/main" id="{344074A1-A954-41B0-AB6B-742C7EE4755A}"/>
              </a:ext>
            </a:extLst>
          </p:cNvPr>
          <p:cNvGraphicFramePr>
            <a:graphicFrameLocks/>
          </p:cNvGraphicFramePr>
          <p:nvPr>
            <p:extLst>
              <p:ext uri="{D42A27DB-BD31-4B8C-83A1-F6EECF244321}">
                <p14:modId xmlns:p14="http://schemas.microsoft.com/office/powerpoint/2010/main" val="2822642897"/>
              </p:ext>
            </p:extLst>
          </p:nvPr>
        </p:nvGraphicFramePr>
        <p:xfrm>
          <a:off x="4572000" y="1484784"/>
          <a:ext cx="4392488" cy="5257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ítulo 1">
            <a:extLst>
              <a:ext uri="{FF2B5EF4-FFF2-40B4-BE49-F238E27FC236}">
                <a16:creationId xmlns:a16="http://schemas.microsoft.com/office/drawing/2014/main" id="{731055E5-883C-4FBE-8FEE-4EBDB401953E}"/>
              </a:ext>
            </a:extLst>
          </p:cNvPr>
          <p:cNvSpPr txBox="1">
            <a:spLocks/>
          </p:cNvSpPr>
          <p:nvPr/>
        </p:nvSpPr>
        <p:spPr bwMode="auto">
          <a:xfrm>
            <a:off x="1066800" y="18864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pPr algn="ctr"/>
            <a:r>
              <a:rPr lang="es-EC" sz="4800" b="1" kern="0" dirty="0">
                <a:solidFill>
                  <a:schemeClr val="accent6">
                    <a:lumMod val="50000"/>
                  </a:schemeClr>
                </a:solidFill>
              </a:rPr>
              <a:t>LABORATORIO</a:t>
            </a:r>
          </a:p>
        </p:txBody>
      </p:sp>
    </p:spTree>
    <p:extLst>
      <p:ext uri="{BB962C8B-B14F-4D97-AF65-F5344CB8AC3E}">
        <p14:creationId xmlns:p14="http://schemas.microsoft.com/office/powerpoint/2010/main" val="3372200737"/>
      </p:ext>
    </p:extLst>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72FBA5-BB53-4197-89BE-6575C8C1A93A}"/>
              </a:ext>
            </a:extLst>
          </p:cNvPr>
          <p:cNvSpPr>
            <a:spLocks noGrp="1"/>
          </p:cNvSpPr>
          <p:nvPr>
            <p:ph type="title"/>
          </p:nvPr>
        </p:nvSpPr>
        <p:spPr>
          <a:xfrm>
            <a:off x="755576" y="1700808"/>
            <a:ext cx="7848872" cy="4547592"/>
          </a:xfrm>
        </p:spPr>
        <p:txBody>
          <a:bodyPr/>
          <a:lstStyle/>
          <a:p>
            <a:pPr algn="ctr"/>
            <a:r>
              <a:rPr lang="es-EC" sz="7200" b="1" dirty="0">
                <a:solidFill>
                  <a:srgbClr val="660033"/>
                </a:solidFill>
              </a:rPr>
              <a:t>RESULTADOS</a:t>
            </a:r>
            <a:r>
              <a:rPr lang="es-EC" sz="4000" b="1" dirty="0">
                <a:solidFill>
                  <a:srgbClr val="660033"/>
                </a:solidFill>
              </a:rPr>
              <a:t/>
            </a:r>
            <a:br>
              <a:rPr lang="es-EC" sz="4000" b="1" dirty="0">
                <a:solidFill>
                  <a:srgbClr val="660033"/>
                </a:solidFill>
              </a:rPr>
            </a:br>
            <a:r>
              <a:rPr lang="es-EC" sz="4000" b="1" dirty="0">
                <a:solidFill>
                  <a:srgbClr val="660033"/>
                </a:solidFill>
              </a:rPr>
              <a:t> </a:t>
            </a:r>
            <a:br>
              <a:rPr lang="es-EC" sz="4000" b="1" dirty="0">
                <a:solidFill>
                  <a:srgbClr val="660033"/>
                </a:solidFill>
              </a:rPr>
            </a:br>
            <a:r>
              <a:rPr lang="es-EC" sz="7200" b="1" dirty="0">
                <a:solidFill>
                  <a:srgbClr val="660033"/>
                </a:solidFill>
              </a:rPr>
              <a:t>Y</a:t>
            </a:r>
            <a:r>
              <a:rPr lang="es-EC" sz="4000" b="1" dirty="0">
                <a:solidFill>
                  <a:srgbClr val="660033"/>
                </a:solidFill>
              </a:rPr>
              <a:t/>
            </a:r>
            <a:br>
              <a:rPr lang="es-EC" sz="4000" b="1" dirty="0">
                <a:solidFill>
                  <a:srgbClr val="660033"/>
                </a:solidFill>
              </a:rPr>
            </a:br>
            <a:r>
              <a:rPr lang="es-EC" sz="4000" b="1" dirty="0">
                <a:solidFill>
                  <a:srgbClr val="660033"/>
                </a:solidFill>
              </a:rPr>
              <a:t> </a:t>
            </a:r>
            <a:br>
              <a:rPr lang="es-EC" sz="4000" b="1" dirty="0">
                <a:solidFill>
                  <a:srgbClr val="660033"/>
                </a:solidFill>
              </a:rPr>
            </a:br>
            <a:r>
              <a:rPr lang="es-EC" sz="7200" b="1" dirty="0">
                <a:solidFill>
                  <a:srgbClr val="660033"/>
                </a:solidFill>
              </a:rPr>
              <a:t>DISCUSIÓN</a:t>
            </a:r>
          </a:p>
        </p:txBody>
      </p:sp>
    </p:spTree>
    <p:extLst>
      <p:ext uri="{BB962C8B-B14F-4D97-AF65-F5344CB8AC3E}">
        <p14:creationId xmlns:p14="http://schemas.microsoft.com/office/powerpoint/2010/main" val="1140652833"/>
      </p:ext>
    </p:extLst>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60266D-4720-4DC2-A7AA-6C0EB2A6E450}"/>
              </a:ext>
            </a:extLst>
          </p:cNvPr>
          <p:cNvSpPr>
            <a:spLocks noGrp="1"/>
          </p:cNvSpPr>
          <p:nvPr>
            <p:ph type="title"/>
          </p:nvPr>
        </p:nvSpPr>
        <p:spPr/>
        <p:txBody>
          <a:bodyPr/>
          <a:lstStyle/>
          <a:p>
            <a:pPr algn="ctr"/>
            <a:r>
              <a:rPr lang="es-ES" sz="4800" b="1" dirty="0">
                <a:solidFill>
                  <a:srgbClr val="660033"/>
                </a:solidFill>
              </a:rPr>
              <a:t>PESO DEL HUEVO (gr).</a:t>
            </a:r>
            <a:endParaRPr lang="es-EC" sz="4800" dirty="0">
              <a:solidFill>
                <a:srgbClr val="660033"/>
              </a:solidFill>
            </a:endParaRPr>
          </a:p>
        </p:txBody>
      </p:sp>
      <p:graphicFrame>
        <p:nvGraphicFramePr>
          <p:cNvPr id="7" name="Gráfico 6">
            <a:extLst>
              <a:ext uri="{FF2B5EF4-FFF2-40B4-BE49-F238E27FC236}">
                <a16:creationId xmlns:a16="http://schemas.microsoft.com/office/drawing/2014/main" id="{1BCF150F-FA05-4666-AE41-62B312D91676}"/>
              </a:ext>
            </a:extLst>
          </p:cNvPr>
          <p:cNvGraphicFramePr/>
          <p:nvPr>
            <p:extLst>
              <p:ext uri="{D42A27DB-BD31-4B8C-83A1-F6EECF244321}">
                <p14:modId xmlns:p14="http://schemas.microsoft.com/office/powerpoint/2010/main" val="1244590245"/>
              </p:ext>
            </p:extLst>
          </p:nvPr>
        </p:nvGraphicFramePr>
        <p:xfrm>
          <a:off x="755577" y="1628800"/>
          <a:ext cx="8280919" cy="31683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Marcador de contenido 7">
            <a:extLst>
              <a:ext uri="{FF2B5EF4-FFF2-40B4-BE49-F238E27FC236}">
                <a16:creationId xmlns:a16="http://schemas.microsoft.com/office/drawing/2014/main" id="{FE311F41-3A7F-436F-B39F-443A45F4B490}"/>
              </a:ext>
            </a:extLst>
          </p:cNvPr>
          <p:cNvGraphicFramePr>
            <a:graphicFrameLocks noGrp="1"/>
          </p:cNvGraphicFramePr>
          <p:nvPr>
            <p:ph idx="1"/>
            <p:extLst>
              <p:ext uri="{D42A27DB-BD31-4B8C-83A1-F6EECF244321}">
                <p14:modId xmlns:p14="http://schemas.microsoft.com/office/powerpoint/2010/main" val="3127622972"/>
              </p:ext>
            </p:extLst>
          </p:nvPr>
        </p:nvGraphicFramePr>
        <p:xfrm>
          <a:off x="755577" y="4581128"/>
          <a:ext cx="8280919" cy="2194560"/>
        </p:xfrm>
        <a:graphic>
          <a:graphicData uri="http://schemas.openxmlformats.org/drawingml/2006/table">
            <a:tbl>
              <a:tblPr firstRow="1" firstCol="1" bandRow="1">
                <a:tableStyleId>{EB344D84-9AFB-497E-A393-DC336BA19D2E}</a:tableStyleId>
              </a:tblPr>
              <a:tblGrid>
                <a:gridCol w="8280919">
                  <a:extLst>
                    <a:ext uri="{9D8B030D-6E8A-4147-A177-3AD203B41FA5}">
                      <a16:colId xmlns:a16="http://schemas.microsoft.com/office/drawing/2014/main" val="3012662303"/>
                    </a:ext>
                  </a:extLst>
                </a:gridCol>
              </a:tblGrid>
              <a:tr h="0">
                <a:tc>
                  <a:txBody>
                    <a:bodyPr/>
                    <a:lstStyle/>
                    <a:p>
                      <a:pPr>
                        <a:spcAft>
                          <a:spcPts val="0"/>
                        </a:spcAft>
                      </a:pPr>
                      <a:r>
                        <a:rPr lang="es-ES" sz="1200" b="1" dirty="0">
                          <a:solidFill>
                            <a:schemeClr val="tx2">
                              <a:lumMod val="90000"/>
                              <a:lumOff val="10000"/>
                            </a:schemeClr>
                          </a:solidFill>
                          <a:ea typeface="Times New Roman" panose="02020603050405020304" pitchFamily="18" charset="0"/>
                          <a:cs typeface="Calibri" panose="020F0502020204030204" pitchFamily="34" charset="0"/>
                        </a:rPr>
                        <a:t>ANÁLISIS DE LA VARIANZA </a:t>
                      </a:r>
                    </a:p>
                    <a:p>
                      <a:pPr>
                        <a:spcAft>
                          <a:spcPts val="0"/>
                        </a:spcAft>
                      </a:pPr>
                      <a:r>
                        <a:rPr lang="es-EC" sz="1200" dirty="0">
                          <a:solidFill>
                            <a:schemeClr val="tx1"/>
                          </a:solidFill>
                          <a:effectLst/>
                        </a:rPr>
                        <a:t>   </a:t>
                      </a:r>
                    </a:p>
                    <a:p>
                      <a:pPr>
                        <a:spcAft>
                          <a:spcPts val="0"/>
                        </a:spcAft>
                      </a:pPr>
                      <a:r>
                        <a:rPr lang="es-EC" sz="1200" dirty="0">
                          <a:solidFill>
                            <a:schemeClr val="tx1"/>
                          </a:solidFill>
                          <a:effectLst/>
                        </a:rPr>
                        <a:t>F.V.    	                     SC   	        </a:t>
                      </a:r>
                      <a:r>
                        <a:rPr lang="es-EC" sz="1200" dirty="0" err="1">
                          <a:solidFill>
                            <a:schemeClr val="tx1"/>
                          </a:solidFill>
                          <a:effectLst/>
                        </a:rPr>
                        <a:t>gl</a:t>
                      </a:r>
                      <a:r>
                        <a:rPr lang="es-EC" sz="1200" dirty="0">
                          <a:solidFill>
                            <a:schemeClr val="tx1"/>
                          </a:solidFill>
                          <a:effectLst/>
                        </a:rPr>
                        <a:t>	                     CM 	     F 	          p-valor	  </a:t>
                      </a:r>
                      <a:endParaRPr lang="es-EC"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257440407"/>
                  </a:ext>
                </a:extLst>
              </a:tr>
              <a:tr h="0">
                <a:tc>
                  <a:txBody>
                    <a:bodyPr/>
                    <a:lstStyle/>
                    <a:p>
                      <a:pPr>
                        <a:spcAft>
                          <a:spcPts val="0"/>
                        </a:spcAft>
                      </a:pPr>
                      <a:r>
                        <a:rPr lang="es-EC" sz="1200" dirty="0">
                          <a:solidFill>
                            <a:schemeClr val="tx1"/>
                          </a:solidFill>
                          <a:effectLst/>
                        </a:rPr>
                        <a:t>Modelo.    	                    94.21	        4                         23.55	    8.11	          &lt;0.0001	  </a:t>
                      </a:r>
                      <a:endParaRPr lang="es-EC"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193293289"/>
                  </a:ext>
                </a:extLst>
              </a:tr>
              <a:tr h="0">
                <a:tc>
                  <a:txBody>
                    <a:bodyPr/>
                    <a:lstStyle/>
                    <a:p>
                      <a:pPr>
                        <a:spcAft>
                          <a:spcPts val="0"/>
                        </a:spcAft>
                      </a:pPr>
                      <a:r>
                        <a:rPr lang="es-EC" sz="1200" dirty="0">
                          <a:solidFill>
                            <a:schemeClr val="tx1"/>
                          </a:solidFill>
                          <a:effectLst/>
                        </a:rPr>
                        <a:t>TRATAMIENTO                 94.21	        4	                     23.55	    8.11	          &lt;0.0001</a:t>
                      </a:r>
                    </a:p>
                    <a:p>
                      <a:pPr>
                        <a:spcAft>
                          <a:spcPts val="0"/>
                        </a:spcAft>
                      </a:pPr>
                      <a:endParaRPr lang="es-EC"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556821804"/>
                  </a:ext>
                </a:extLst>
              </a:tr>
              <a:tr h="0">
                <a:tc>
                  <a:txBody>
                    <a:bodyPr/>
                    <a:lstStyle/>
                    <a:p>
                      <a:pPr>
                        <a:spcAft>
                          <a:spcPts val="0"/>
                        </a:spcAft>
                      </a:pPr>
                      <a:r>
                        <a:rPr lang="es-EC" sz="1200" dirty="0">
                          <a:solidFill>
                            <a:schemeClr val="tx1"/>
                          </a:solidFill>
                          <a:effectLst/>
                        </a:rPr>
                        <a:t>Error      	                    203.35	        70	                     2.91	    	       	  </a:t>
                      </a:r>
                      <a:endParaRPr lang="es-EC"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4098178044"/>
                  </a:ext>
                </a:extLst>
              </a:tr>
              <a:tr h="0">
                <a:tc>
                  <a:txBody>
                    <a:bodyPr/>
                    <a:lstStyle/>
                    <a:p>
                      <a:pPr>
                        <a:spcAft>
                          <a:spcPts val="0"/>
                        </a:spcAft>
                      </a:pPr>
                      <a:endParaRPr lang="es-EC" sz="1200" dirty="0">
                        <a:solidFill>
                          <a:schemeClr val="tx1"/>
                        </a:solidFill>
                        <a:effectLst/>
                      </a:endParaRPr>
                    </a:p>
                    <a:p>
                      <a:pPr>
                        <a:spcAft>
                          <a:spcPts val="0"/>
                        </a:spcAft>
                      </a:pPr>
                      <a:r>
                        <a:rPr lang="es-EC" sz="1200" dirty="0">
                          <a:solidFill>
                            <a:schemeClr val="tx1"/>
                          </a:solidFill>
                          <a:effectLst/>
                        </a:rPr>
                        <a:t>Total      	                    297.57	        74	     	    	       	  </a:t>
                      </a:r>
                      <a:endParaRPr lang="es-EC"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448693074"/>
                  </a:ext>
                </a:extLst>
              </a:tr>
              <a:tr h="0">
                <a:tc>
                  <a:txBody>
                    <a:bodyPr/>
                    <a:lstStyle/>
                    <a:p>
                      <a:pPr>
                        <a:spcAft>
                          <a:spcPts val="0"/>
                        </a:spcAft>
                      </a:pPr>
                      <a:r>
                        <a:rPr lang="es-EC" sz="1200" dirty="0">
                          <a:solidFill>
                            <a:schemeClr val="tx1"/>
                          </a:solidFill>
                          <a:effectLst/>
                        </a:rPr>
                        <a:t> </a:t>
                      </a:r>
                      <a:endParaRPr lang="es-EC"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159102899"/>
                  </a:ext>
                </a:extLst>
              </a:tr>
            </a:tbl>
          </a:graphicData>
        </a:graphic>
      </p:graphicFrame>
    </p:spTree>
    <p:extLst>
      <p:ext uri="{BB962C8B-B14F-4D97-AF65-F5344CB8AC3E}">
        <p14:creationId xmlns:p14="http://schemas.microsoft.com/office/powerpoint/2010/main" val="3127641362"/>
      </p:ext>
    </p:extLst>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60266D-4720-4DC2-A7AA-6C0EB2A6E450}"/>
              </a:ext>
            </a:extLst>
          </p:cNvPr>
          <p:cNvSpPr>
            <a:spLocks noGrp="1"/>
          </p:cNvSpPr>
          <p:nvPr>
            <p:ph type="title"/>
          </p:nvPr>
        </p:nvSpPr>
        <p:spPr/>
        <p:txBody>
          <a:bodyPr/>
          <a:lstStyle/>
          <a:p>
            <a:pPr algn="ctr"/>
            <a:r>
              <a:rPr lang="es-ES" sz="4800" b="1" dirty="0">
                <a:solidFill>
                  <a:srgbClr val="660033"/>
                </a:solidFill>
              </a:rPr>
              <a:t>PESO DEL HUEVO (gr).</a:t>
            </a:r>
            <a:endParaRPr lang="es-EC" sz="4800" dirty="0">
              <a:solidFill>
                <a:srgbClr val="660033"/>
              </a:solidFill>
            </a:endParaRPr>
          </a:p>
        </p:txBody>
      </p:sp>
      <p:sp>
        <p:nvSpPr>
          <p:cNvPr id="5" name="4 Llamada de nube">
            <a:extLst>
              <a:ext uri="{FF2B5EF4-FFF2-40B4-BE49-F238E27FC236}">
                <a16:creationId xmlns:a16="http://schemas.microsoft.com/office/drawing/2014/main" id="{2B436927-75E7-4ED7-B089-F87DF828402F}"/>
              </a:ext>
            </a:extLst>
          </p:cNvPr>
          <p:cNvSpPr/>
          <p:nvPr/>
        </p:nvSpPr>
        <p:spPr>
          <a:xfrm>
            <a:off x="1331640" y="1628800"/>
            <a:ext cx="7056784" cy="4608512"/>
          </a:xfrm>
          <a:prstGeom prst="cloudCallou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b="1" dirty="0" err="1">
                <a:solidFill>
                  <a:schemeClr val="tx1"/>
                </a:solidFill>
              </a:rPr>
              <a:t>Benjamin</a:t>
            </a:r>
            <a:r>
              <a:rPr lang="es-ES" sz="1400" b="1" dirty="0">
                <a:solidFill>
                  <a:schemeClr val="tx1"/>
                </a:solidFill>
              </a:rPr>
              <a:t> M., et al. (2015).</a:t>
            </a:r>
            <a:r>
              <a:rPr lang="es-ES" sz="1400" dirty="0">
                <a:solidFill>
                  <a:schemeClr val="tx1"/>
                </a:solidFill>
              </a:rPr>
              <a:t> Al evaluar el AGA como precursor de creatina, sobre incubabilidad y parámetros productivos de reproductoras ligeras; distribuyendo a las aves en dos tratamientos (una dieta sin AGA y otra dieta con 800g/ton) completamente al azar. Encontraron que para la variable peso del huevo no se encontró diferencia entre los tratamientos (p&gt;0.05); alcanzando pesos de 60 gr para los dos tratamientos.</a:t>
            </a:r>
          </a:p>
          <a:p>
            <a:pPr algn="just"/>
            <a:r>
              <a:rPr lang="es-ES" sz="1400" b="1" dirty="0">
                <a:solidFill>
                  <a:schemeClr val="tx1"/>
                </a:solidFill>
              </a:rPr>
              <a:t>Gita K., et al. 2018. </a:t>
            </a:r>
            <a:r>
              <a:rPr lang="es-ES" sz="1400" dirty="0">
                <a:solidFill>
                  <a:schemeClr val="tx1"/>
                </a:solidFill>
              </a:rPr>
              <a:t>indican en su investigación que la adición de AGA al 0.171% disminuyo el peso de huevo de la semana 2 a la 12 en gallinas Ponedoras.</a:t>
            </a:r>
          </a:p>
          <a:p>
            <a:pPr algn="just"/>
            <a:endParaRPr lang="es-ES" sz="1400" dirty="0">
              <a:solidFill>
                <a:schemeClr val="tx1"/>
              </a:solidFill>
            </a:endParaRPr>
          </a:p>
        </p:txBody>
      </p:sp>
    </p:spTree>
    <p:extLst>
      <p:ext uri="{BB962C8B-B14F-4D97-AF65-F5344CB8AC3E}">
        <p14:creationId xmlns:p14="http://schemas.microsoft.com/office/powerpoint/2010/main" val="81029555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FDD7FE-BDEC-4629-98AF-DE8E3FC2EB08}"/>
              </a:ext>
            </a:extLst>
          </p:cNvPr>
          <p:cNvSpPr>
            <a:spLocks noGrp="1"/>
          </p:cNvSpPr>
          <p:nvPr>
            <p:ph type="title"/>
          </p:nvPr>
        </p:nvSpPr>
        <p:spPr/>
        <p:txBody>
          <a:bodyPr/>
          <a:lstStyle/>
          <a:p>
            <a:pPr algn="ctr"/>
            <a:r>
              <a:rPr lang="es-ES" sz="4400" b="1" dirty="0">
                <a:solidFill>
                  <a:srgbClr val="660033"/>
                </a:solidFill>
              </a:rPr>
              <a:t>ALTURA ALBUMINA (mm).</a:t>
            </a:r>
            <a:endParaRPr lang="es-EC" sz="4400" dirty="0">
              <a:solidFill>
                <a:srgbClr val="660033"/>
              </a:solidFill>
            </a:endParaRPr>
          </a:p>
        </p:txBody>
      </p:sp>
      <p:graphicFrame>
        <p:nvGraphicFramePr>
          <p:cNvPr id="7" name="Gráfico 6">
            <a:extLst>
              <a:ext uri="{FF2B5EF4-FFF2-40B4-BE49-F238E27FC236}">
                <a16:creationId xmlns:a16="http://schemas.microsoft.com/office/drawing/2014/main" id="{F283D198-2493-4DB5-973D-E60D867B437F}"/>
              </a:ext>
            </a:extLst>
          </p:cNvPr>
          <p:cNvGraphicFramePr/>
          <p:nvPr>
            <p:extLst>
              <p:ext uri="{D42A27DB-BD31-4B8C-83A1-F6EECF244321}">
                <p14:modId xmlns:p14="http://schemas.microsoft.com/office/powerpoint/2010/main" val="449134154"/>
              </p:ext>
            </p:extLst>
          </p:nvPr>
        </p:nvGraphicFramePr>
        <p:xfrm>
          <a:off x="1115617" y="1556792"/>
          <a:ext cx="6912767" cy="3456384"/>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a:extLst>
              <a:ext uri="{FF2B5EF4-FFF2-40B4-BE49-F238E27FC236}">
                <a16:creationId xmlns:a16="http://schemas.microsoft.com/office/drawing/2014/main" id="{D9063762-CBE1-4D6B-89BE-163574034EFE}"/>
              </a:ext>
            </a:extLst>
          </p:cNvPr>
          <p:cNvSpPr/>
          <p:nvPr/>
        </p:nvSpPr>
        <p:spPr>
          <a:xfrm>
            <a:off x="773832" y="4725144"/>
            <a:ext cx="8262664" cy="2308324"/>
          </a:xfrm>
          <a:prstGeom prst="rect">
            <a:avLst/>
          </a:prstGeom>
        </p:spPr>
        <p:txBody>
          <a:bodyPr wrap="square">
            <a:spAutoFit/>
          </a:bodyPr>
          <a:lstStyle/>
          <a:p>
            <a:pPr>
              <a:spcAft>
                <a:spcPts val="0"/>
              </a:spcAft>
            </a:pPr>
            <a:r>
              <a:rPr lang="es-ES" sz="1200" b="1" dirty="0">
                <a:solidFill>
                  <a:schemeClr val="tx2">
                    <a:lumMod val="90000"/>
                    <a:lumOff val="10000"/>
                  </a:schemeClr>
                </a:solidFill>
                <a:ea typeface="Times New Roman" panose="02020603050405020304" pitchFamily="18" charset="0"/>
                <a:cs typeface="Calibri" panose="020F0502020204030204" pitchFamily="34" charset="0"/>
              </a:rPr>
              <a:t>ANÁLISIS DE LA VARIANZA</a:t>
            </a:r>
          </a:p>
          <a:p>
            <a:pPr>
              <a:spcAft>
                <a:spcPts val="0"/>
              </a:spcAft>
            </a:pPr>
            <a:endParaRPr lang="es-ES" sz="1200" b="1" i="1" u="sng" dirty="0">
              <a:ea typeface="Times New Roman" panose="02020603050405020304" pitchFamily="18" charset="0"/>
              <a:cs typeface="Calibri" panose="020F0502020204030204" pitchFamily="34" charset="0"/>
            </a:endParaRPr>
          </a:p>
          <a:p>
            <a:pPr>
              <a:spcAft>
                <a:spcPts val="0"/>
              </a:spcAft>
            </a:pPr>
            <a:r>
              <a:rPr lang="es-ES" sz="1200" b="1" i="1" u="sng" dirty="0">
                <a:ea typeface="Times New Roman" panose="02020603050405020304" pitchFamily="18" charset="0"/>
                <a:cs typeface="Calibri" panose="020F0502020204030204" pitchFamily="34" charset="0"/>
              </a:rPr>
              <a:t> F.V.    	     	      SC 	              </a:t>
            </a:r>
            <a:r>
              <a:rPr lang="es-ES" sz="1200" b="1" i="1" u="sng" dirty="0" err="1">
                <a:ea typeface="Times New Roman" panose="02020603050405020304" pitchFamily="18" charset="0"/>
                <a:cs typeface="Calibri" panose="020F0502020204030204" pitchFamily="34" charset="0"/>
              </a:rPr>
              <a:t>gl</a:t>
            </a:r>
            <a:r>
              <a:rPr lang="es-ES" sz="1200" b="1" i="1" u="sng" dirty="0">
                <a:ea typeface="Times New Roman" panose="02020603050405020304" pitchFamily="18" charset="0"/>
                <a:cs typeface="Calibri" panose="020F0502020204030204" pitchFamily="34" charset="0"/>
              </a:rPr>
              <a:t>	                CM 	   F   	          p-valor</a:t>
            </a:r>
          </a:p>
          <a:p>
            <a:pPr>
              <a:spcAft>
                <a:spcPts val="0"/>
              </a:spcAft>
            </a:pPr>
            <a:endParaRPr lang="es-EC" sz="1200" b="1" dirty="0">
              <a:ea typeface="Times New Roman" panose="02020603050405020304" pitchFamily="18" charset="0"/>
            </a:endParaRPr>
          </a:p>
          <a:p>
            <a:pPr>
              <a:spcAft>
                <a:spcPts val="0"/>
              </a:spcAft>
            </a:pPr>
            <a:r>
              <a:rPr lang="es-ES" sz="1200" b="1" i="1" dirty="0">
                <a:ea typeface="Times New Roman" panose="02020603050405020304" pitchFamily="18" charset="0"/>
                <a:cs typeface="Calibri" panose="020F0502020204030204" pitchFamily="34" charset="0"/>
              </a:rPr>
              <a:t>Modelo.    	         	     1.24	               4	               0.31	1.49 	          0.2133</a:t>
            </a:r>
          </a:p>
          <a:p>
            <a:pPr>
              <a:spcAft>
                <a:spcPts val="0"/>
              </a:spcAft>
            </a:pPr>
            <a:r>
              <a:rPr lang="es-ES" sz="1200" b="1" i="1" dirty="0">
                <a:ea typeface="Times New Roman" panose="02020603050405020304" pitchFamily="18" charset="0"/>
                <a:cs typeface="Calibri" panose="020F0502020204030204" pitchFamily="34" charset="0"/>
              </a:rPr>
              <a:t>	  </a:t>
            </a:r>
            <a:endParaRPr lang="es-EC" sz="1200" b="1" dirty="0">
              <a:ea typeface="Times New Roman" panose="02020603050405020304" pitchFamily="18" charset="0"/>
            </a:endParaRPr>
          </a:p>
          <a:p>
            <a:pPr>
              <a:spcAft>
                <a:spcPts val="0"/>
              </a:spcAft>
            </a:pPr>
            <a:r>
              <a:rPr lang="es-ES" sz="1200" b="1" i="1" dirty="0">
                <a:ea typeface="Times New Roman" panose="02020603050405020304" pitchFamily="18" charset="0"/>
                <a:cs typeface="Calibri" panose="020F0502020204030204" pitchFamily="34" charset="0"/>
              </a:rPr>
              <a:t>TRATAMIENTO  	     1.24	               4  	               0.31 	1.49  	          0.2133</a:t>
            </a:r>
          </a:p>
          <a:p>
            <a:pPr>
              <a:spcAft>
                <a:spcPts val="0"/>
              </a:spcAft>
            </a:pPr>
            <a:r>
              <a:rPr lang="es-ES" sz="1200" b="1" i="1" dirty="0">
                <a:ea typeface="Times New Roman" panose="02020603050405020304" pitchFamily="18" charset="0"/>
                <a:cs typeface="Calibri" panose="020F0502020204030204" pitchFamily="34" charset="0"/>
              </a:rPr>
              <a:t>	  </a:t>
            </a:r>
            <a:endParaRPr lang="es-EC" sz="1200" b="1" dirty="0">
              <a:ea typeface="Times New Roman" panose="02020603050405020304" pitchFamily="18" charset="0"/>
            </a:endParaRPr>
          </a:p>
          <a:p>
            <a:pPr>
              <a:spcAft>
                <a:spcPts val="0"/>
              </a:spcAft>
            </a:pPr>
            <a:r>
              <a:rPr lang="es-ES" sz="1200" b="1" i="1" dirty="0">
                <a:ea typeface="Times New Roman" panose="02020603050405020304" pitchFamily="18" charset="0"/>
                <a:cs typeface="Calibri" panose="020F0502020204030204" pitchFamily="34" charset="0"/>
              </a:rPr>
              <a:t>Error      	    	     14.52	              70	               0.21	</a:t>
            </a:r>
          </a:p>
          <a:p>
            <a:pPr>
              <a:spcAft>
                <a:spcPts val="0"/>
              </a:spcAft>
            </a:pPr>
            <a:r>
              <a:rPr lang="es-ES" sz="1200" b="1" i="1" dirty="0">
                <a:ea typeface="Times New Roman" panose="02020603050405020304" pitchFamily="18" charset="0"/>
                <a:cs typeface="Calibri" panose="020F0502020204030204" pitchFamily="34" charset="0"/>
              </a:rPr>
              <a:t>    	       	  </a:t>
            </a:r>
            <a:endParaRPr lang="es-EC" sz="1200" b="1" dirty="0">
              <a:ea typeface="Times New Roman" panose="02020603050405020304" pitchFamily="18" charset="0"/>
            </a:endParaRPr>
          </a:p>
          <a:p>
            <a:pPr>
              <a:spcAft>
                <a:spcPts val="0"/>
              </a:spcAft>
            </a:pPr>
            <a:r>
              <a:rPr lang="es-ES" sz="1200" b="1" i="1" u="sng" dirty="0">
                <a:ea typeface="Times New Roman" panose="02020603050405020304" pitchFamily="18" charset="0"/>
                <a:cs typeface="Calibri" panose="020F0502020204030204" pitchFamily="34" charset="0"/>
              </a:rPr>
              <a:t>Total      	   	     15.76	              74	    	    	       	  </a:t>
            </a:r>
            <a:endParaRPr lang="es-EC" sz="1200" b="1" dirty="0">
              <a:ea typeface="Times New Roman" panose="02020603050405020304" pitchFamily="18" charset="0"/>
            </a:endParaRPr>
          </a:p>
          <a:p>
            <a:pPr>
              <a:spcAft>
                <a:spcPts val="0"/>
              </a:spcAft>
            </a:pPr>
            <a:r>
              <a:rPr lang="es-ES" sz="1200" b="1" i="1" dirty="0">
                <a:ea typeface="Times New Roman" panose="02020603050405020304" pitchFamily="18" charset="0"/>
                <a:cs typeface="Calibri" panose="020F0502020204030204" pitchFamily="34" charset="0"/>
              </a:rPr>
              <a:t> </a:t>
            </a:r>
            <a:endParaRPr lang="es-EC" sz="1200" b="1" dirty="0"/>
          </a:p>
        </p:txBody>
      </p:sp>
    </p:spTree>
    <p:extLst>
      <p:ext uri="{BB962C8B-B14F-4D97-AF65-F5344CB8AC3E}">
        <p14:creationId xmlns:p14="http://schemas.microsoft.com/office/powerpoint/2010/main" val="1673562001"/>
      </p:ext>
    </p:extLst>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2E3002F-ADFC-4DFD-A884-A21F2395A4E5}"/>
              </a:ext>
            </a:extLst>
          </p:cNvPr>
          <p:cNvSpPr txBox="1">
            <a:spLocks/>
          </p:cNvSpPr>
          <p:nvPr/>
        </p:nvSpPr>
        <p:spPr bwMode="auto">
          <a:xfrm>
            <a:off x="1066800" y="4302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pPr algn="ctr"/>
            <a:r>
              <a:rPr lang="es-ES" sz="4400" b="1" kern="0">
                <a:solidFill>
                  <a:srgbClr val="660033"/>
                </a:solidFill>
              </a:rPr>
              <a:t>ALTURA ALBUMINA (mm).</a:t>
            </a:r>
            <a:endParaRPr lang="es-EC" sz="4400" kern="0" dirty="0">
              <a:solidFill>
                <a:srgbClr val="660033"/>
              </a:solidFill>
            </a:endParaRPr>
          </a:p>
        </p:txBody>
      </p:sp>
      <p:sp>
        <p:nvSpPr>
          <p:cNvPr id="6" name="4 Llamada de nube">
            <a:extLst>
              <a:ext uri="{FF2B5EF4-FFF2-40B4-BE49-F238E27FC236}">
                <a16:creationId xmlns:a16="http://schemas.microsoft.com/office/drawing/2014/main" id="{EFFC6E27-F915-45E0-B997-F8961589F46A}"/>
              </a:ext>
            </a:extLst>
          </p:cNvPr>
          <p:cNvSpPr/>
          <p:nvPr/>
        </p:nvSpPr>
        <p:spPr>
          <a:xfrm>
            <a:off x="2339752" y="1988840"/>
            <a:ext cx="6048672" cy="4248472"/>
          </a:xfrm>
          <a:prstGeom prst="cloudCallou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tx1"/>
                </a:solidFill>
              </a:rPr>
              <a:t>Según: </a:t>
            </a:r>
            <a:r>
              <a:rPr lang="es-ES" sz="1400" b="1" dirty="0" err="1">
                <a:solidFill>
                  <a:schemeClr val="tx1"/>
                </a:solidFill>
              </a:rPr>
              <a:t>Sendju</a:t>
            </a:r>
            <a:r>
              <a:rPr lang="es-ES" sz="1400" b="1" dirty="0">
                <a:solidFill>
                  <a:schemeClr val="tx1"/>
                </a:solidFill>
              </a:rPr>
              <a:t> Y. (1927)</a:t>
            </a:r>
            <a:r>
              <a:rPr lang="es-ES" sz="1400" dirty="0">
                <a:solidFill>
                  <a:schemeClr val="tx1"/>
                </a:solidFill>
              </a:rPr>
              <a:t> detectó pequeñas cantidades de creatina en huevos enteros, pero </a:t>
            </a:r>
            <a:r>
              <a:rPr lang="es-ES" sz="1400" b="1" dirty="0">
                <a:solidFill>
                  <a:schemeClr val="tx1"/>
                </a:solidFill>
              </a:rPr>
              <a:t>Ramírez O., et al. (1970) </a:t>
            </a:r>
            <a:r>
              <a:rPr lang="es-ES" sz="1400" dirty="0">
                <a:solidFill>
                  <a:schemeClr val="tx1"/>
                </a:solidFill>
              </a:rPr>
              <a:t>no detectaron niveles de creatina en yema o albúmina de los huevos no incubados de los reproductores, lo que podría indicar la inexistencia de transferencia materna de creatina al embrión a través del huevo.</a:t>
            </a:r>
          </a:p>
        </p:txBody>
      </p:sp>
    </p:spTree>
    <p:extLst>
      <p:ext uri="{BB962C8B-B14F-4D97-AF65-F5344CB8AC3E}">
        <p14:creationId xmlns:p14="http://schemas.microsoft.com/office/powerpoint/2010/main" val="185289228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951F6F-BC64-4ECA-BA97-BBF4308103D2}"/>
              </a:ext>
            </a:extLst>
          </p:cNvPr>
          <p:cNvSpPr>
            <a:spLocks noGrp="1"/>
          </p:cNvSpPr>
          <p:nvPr>
            <p:ph type="title"/>
          </p:nvPr>
        </p:nvSpPr>
        <p:spPr/>
        <p:txBody>
          <a:bodyPr/>
          <a:lstStyle/>
          <a:p>
            <a:pPr algn="ctr"/>
            <a:r>
              <a:rPr lang="es-ES" sz="4800" b="1" dirty="0"/>
              <a:t>COLOR DE YEMA (nm).</a:t>
            </a:r>
            <a:endParaRPr lang="es-EC" sz="4800" dirty="0"/>
          </a:p>
        </p:txBody>
      </p:sp>
      <p:graphicFrame>
        <p:nvGraphicFramePr>
          <p:cNvPr id="7" name="Gráfico 6">
            <a:extLst>
              <a:ext uri="{FF2B5EF4-FFF2-40B4-BE49-F238E27FC236}">
                <a16:creationId xmlns:a16="http://schemas.microsoft.com/office/drawing/2014/main" id="{41EEBD17-1273-4A3B-989D-75217A1A27CD}"/>
              </a:ext>
            </a:extLst>
          </p:cNvPr>
          <p:cNvGraphicFramePr/>
          <p:nvPr>
            <p:extLst>
              <p:ext uri="{D42A27DB-BD31-4B8C-83A1-F6EECF244321}">
                <p14:modId xmlns:p14="http://schemas.microsoft.com/office/powerpoint/2010/main" val="167860603"/>
              </p:ext>
            </p:extLst>
          </p:nvPr>
        </p:nvGraphicFramePr>
        <p:xfrm>
          <a:off x="683568" y="1556792"/>
          <a:ext cx="8352928" cy="3456384"/>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a:extLst>
              <a:ext uri="{FF2B5EF4-FFF2-40B4-BE49-F238E27FC236}">
                <a16:creationId xmlns:a16="http://schemas.microsoft.com/office/drawing/2014/main" id="{9B55F51C-E6D3-4F9D-8842-3573AB75946D}"/>
              </a:ext>
            </a:extLst>
          </p:cNvPr>
          <p:cNvSpPr/>
          <p:nvPr/>
        </p:nvSpPr>
        <p:spPr>
          <a:xfrm>
            <a:off x="827584" y="4581128"/>
            <a:ext cx="8208912" cy="1938992"/>
          </a:xfrm>
          <a:prstGeom prst="rect">
            <a:avLst/>
          </a:prstGeom>
        </p:spPr>
        <p:txBody>
          <a:bodyPr wrap="square">
            <a:spAutoFit/>
          </a:bodyPr>
          <a:lstStyle/>
          <a:p>
            <a:pPr>
              <a:spcAft>
                <a:spcPts val="0"/>
              </a:spcAft>
            </a:pPr>
            <a:r>
              <a:rPr lang="es-ES" sz="1200" b="1" dirty="0">
                <a:solidFill>
                  <a:schemeClr val="tx2">
                    <a:lumMod val="90000"/>
                    <a:lumOff val="10000"/>
                  </a:schemeClr>
                </a:solidFill>
                <a:ea typeface="Times New Roman" panose="02020603050405020304" pitchFamily="18" charset="0"/>
                <a:cs typeface="Calibri" panose="020F0502020204030204" pitchFamily="34" charset="0"/>
              </a:rPr>
              <a:t>ANÁLISIS DE LA VARIANZA</a:t>
            </a:r>
          </a:p>
          <a:p>
            <a:pPr>
              <a:spcAft>
                <a:spcPts val="0"/>
              </a:spcAft>
            </a:pPr>
            <a:endParaRPr lang="es-ES" sz="1200" b="1" i="1" u="sng" dirty="0">
              <a:solidFill>
                <a:schemeClr val="tx2">
                  <a:lumMod val="90000"/>
                  <a:lumOff val="10000"/>
                </a:schemeClr>
              </a:solidFill>
              <a:ea typeface="Times New Roman" panose="02020603050405020304" pitchFamily="18" charset="0"/>
              <a:cs typeface="Calibri" panose="020F0502020204030204" pitchFamily="34" charset="0"/>
            </a:endParaRPr>
          </a:p>
          <a:p>
            <a:pPr>
              <a:spcAft>
                <a:spcPts val="0"/>
              </a:spcAft>
            </a:pPr>
            <a:r>
              <a:rPr lang="es-ES" sz="1200" b="1" i="1" u="sng" dirty="0">
                <a:ea typeface="Times New Roman" panose="02020603050405020304" pitchFamily="18" charset="0"/>
                <a:cs typeface="Calibri" panose="020F0502020204030204" pitchFamily="34" charset="0"/>
              </a:rPr>
              <a:t>   F.V.    	                	 SC 	     </a:t>
            </a:r>
            <a:r>
              <a:rPr lang="es-ES" sz="1200" b="1" i="1" u="sng" dirty="0" err="1">
                <a:ea typeface="Times New Roman" panose="02020603050405020304" pitchFamily="18" charset="0"/>
                <a:cs typeface="Calibri" panose="020F0502020204030204" pitchFamily="34" charset="0"/>
              </a:rPr>
              <a:t>gl</a:t>
            </a:r>
            <a:r>
              <a:rPr lang="es-ES" sz="1200" b="1" i="1" u="sng" dirty="0">
                <a:ea typeface="Times New Roman" panose="02020603050405020304" pitchFamily="18" charset="0"/>
                <a:cs typeface="Calibri" panose="020F0502020204030204" pitchFamily="34" charset="0"/>
              </a:rPr>
              <a:t>	       CM 	               F 	        	p-valor	  </a:t>
            </a:r>
            <a:endParaRPr lang="es-EC" sz="1200" b="1" dirty="0">
              <a:ea typeface="Times New Roman" panose="02020603050405020304" pitchFamily="18" charset="0"/>
            </a:endParaRPr>
          </a:p>
          <a:p>
            <a:pPr>
              <a:spcAft>
                <a:spcPts val="0"/>
              </a:spcAft>
            </a:pPr>
            <a:r>
              <a:rPr lang="es-ES" sz="1200" b="1" i="1" dirty="0">
                <a:ea typeface="Times New Roman" panose="02020603050405020304" pitchFamily="18" charset="0"/>
                <a:cs typeface="Calibri" panose="020F0502020204030204" pitchFamily="34" charset="0"/>
              </a:rPr>
              <a:t>Modelo.             	0.46	      4	       0.11	             1.58	       	0.1882</a:t>
            </a:r>
          </a:p>
          <a:p>
            <a:pPr>
              <a:spcAft>
                <a:spcPts val="0"/>
              </a:spcAft>
            </a:pPr>
            <a:r>
              <a:rPr lang="es-ES" sz="1200" b="1" i="1" dirty="0">
                <a:ea typeface="Times New Roman" panose="02020603050405020304" pitchFamily="18" charset="0"/>
                <a:cs typeface="Calibri" panose="020F0502020204030204" pitchFamily="34" charset="0"/>
              </a:rPr>
              <a:t>	  </a:t>
            </a:r>
            <a:endParaRPr lang="es-EC" sz="1200" b="1" dirty="0">
              <a:ea typeface="Times New Roman" panose="02020603050405020304" pitchFamily="18" charset="0"/>
            </a:endParaRPr>
          </a:p>
          <a:p>
            <a:pPr>
              <a:spcAft>
                <a:spcPts val="0"/>
              </a:spcAft>
            </a:pPr>
            <a:r>
              <a:rPr lang="es-ES" sz="1200" b="1" i="1" dirty="0">
                <a:ea typeface="Times New Roman" panose="02020603050405020304" pitchFamily="18" charset="0"/>
                <a:cs typeface="Calibri" panose="020F0502020204030204" pitchFamily="34" charset="0"/>
              </a:rPr>
              <a:t>TRATAMIENTO	0.46	      4	       0.11	             1.58	       	0.1882	  </a:t>
            </a:r>
          </a:p>
          <a:p>
            <a:pPr>
              <a:spcAft>
                <a:spcPts val="0"/>
              </a:spcAft>
            </a:pPr>
            <a:endParaRPr lang="es-EC" sz="1200" b="1" dirty="0">
              <a:ea typeface="Times New Roman" panose="02020603050405020304" pitchFamily="18" charset="0"/>
            </a:endParaRPr>
          </a:p>
          <a:p>
            <a:pPr>
              <a:spcAft>
                <a:spcPts val="0"/>
              </a:spcAft>
            </a:pPr>
            <a:r>
              <a:rPr lang="es-ES" sz="1200" b="1" i="1" dirty="0">
                <a:ea typeface="Times New Roman" panose="02020603050405020304" pitchFamily="18" charset="0"/>
                <a:cs typeface="Calibri" panose="020F0502020204030204" pitchFamily="34" charset="0"/>
              </a:rPr>
              <a:t>Error      	           	5.06	      70	       0.07	    	       	  </a:t>
            </a:r>
          </a:p>
          <a:p>
            <a:pPr>
              <a:spcAft>
                <a:spcPts val="0"/>
              </a:spcAft>
            </a:pPr>
            <a:endParaRPr lang="es-EC" sz="1200" b="1" dirty="0">
              <a:ea typeface="Times New Roman" panose="02020603050405020304" pitchFamily="18" charset="0"/>
            </a:endParaRPr>
          </a:p>
          <a:p>
            <a:pPr>
              <a:spcAft>
                <a:spcPts val="0"/>
              </a:spcAft>
            </a:pPr>
            <a:r>
              <a:rPr lang="es-ES" sz="1200" b="1" i="1" u="sng" dirty="0">
                <a:ea typeface="Times New Roman" panose="02020603050405020304" pitchFamily="18" charset="0"/>
                <a:cs typeface="Calibri" panose="020F0502020204030204" pitchFamily="34" charset="0"/>
              </a:rPr>
              <a:t>Total      	           	5.52	      74	    	    	       	  </a:t>
            </a:r>
            <a:endParaRPr lang="es-EC" sz="1200" b="1" dirty="0">
              <a:ea typeface="Times New Roman" panose="02020603050405020304" pitchFamily="18" charset="0"/>
            </a:endParaRPr>
          </a:p>
        </p:txBody>
      </p:sp>
    </p:spTree>
    <p:extLst>
      <p:ext uri="{BB962C8B-B14F-4D97-AF65-F5344CB8AC3E}">
        <p14:creationId xmlns:p14="http://schemas.microsoft.com/office/powerpoint/2010/main" val="1333926746"/>
      </p:ext>
    </p:extLst>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951F6F-BC64-4ECA-BA97-BBF4308103D2}"/>
              </a:ext>
            </a:extLst>
          </p:cNvPr>
          <p:cNvSpPr>
            <a:spLocks noGrp="1"/>
          </p:cNvSpPr>
          <p:nvPr>
            <p:ph type="title"/>
          </p:nvPr>
        </p:nvSpPr>
        <p:spPr/>
        <p:txBody>
          <a:bodyPr/>
          <a:lstStyle/>
          <a:p>
            <a:pPr algn="ctr"/>
            <a:r>
              <a:rPr lang="es-ES" sz="4800" b="1" dirty="0"/>
              <a:t>COLOR DE YEMA (nm).</a:t>
            </a:r>
            <a:endParaRPr lang="es-EC" sz="4800" dirty="0"/>
          </a:p>
        </p:txBody>
      </p:sp>
      <p:sp>
        <p:nvSpPr>
          <p:cNvPr id="5" name="4 Llamada de nube">
            <a:extLst>
              <a:ext uri="{FF2B5EF4-FFF2-40B4-BE49-F238E27FC236}">
                <a16:creationId xmlns:a16="http://schemas.microsoft.com/office/drawing/2014/main" id="{AAE000D2-1CFF-437F-8EEA-7A0EDB6C1563}"/>
              </a:ext>
            </a:extLst>
          </p:cNvPr>
          <p:cNvSpPr/>
          <p:nvPr/>
        </p:nvSpPr>
        <p:spPr>
          <a:xfrm>
            <a:off x="2339752" y="1988840"/>
            <a:ext cx="6048672" cy="4248472"/>
          </a:xfrm>
          <a:prstGeom prst="cloudCallou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dirty="0">
                <a:solidFill>
                  <a:schemeClr val="tx1"/>
                </a:solidFill>
              </a:rPr>
              <a:t>Según: </a:t>
            </a:r>
            <a:r>
              <a:rPr lang="es-ES" sz="1400" b="1" dirty="0" err="1">
                <a:solidFill>
                  <a:schemeClr val="tx1"/>
                </a:solidFill>
              </a:rPr>
              <a:t>Agenko</a:t>
            </a:r>
            <a:r>
              <a:rPr lang="es-ES" sz="1400" b="1" dirty="0">
                <a:solidFill>
                  <a:schemeClr val="tx1"/>
                </a:solidFill>
              </a:rPr>
              <a:t> C. (1980).</a:t>
            </a:r>
            <a:r>
              <a:rPr lang="es-ES" sz="1400" dirty="0">
                <a:solidFill>
                  <a:schemeClr val="tx1"/>
                </a:solidFill>
              </a:rPr>
              <a:t> La calidad de la yema está definida por su contenido en nutrientes, su tamaño, peso, color y consistencia. Es una característica condicionada más por la satisfacción del consumidor, ya que la pigmentación de la yema depende exclusivamente del aporte de carotenos en las dietas de las gallinas, del contenido de grasas saturadas en la dieta, ya que colaboran en el transporte de carotenoides hasta la yema y del exceso de vitamina A y calcio, provocando yemas más pálidas.</a:t>
            </a:r>
            <a:endParaRPr lang="en-US" sz="1400" dirty="0">
              <a:solidFill>
                <a:schemeClr val="tx1"/>
              </a:solidFill>
            </a:endParaRPr>
          </a:p>
          <a:p>
            <a:pPr algn="just"/>
            <a:endParaRPr lang="es-ES" sz="1400" dirty="0">
              <a:solidFill>
                <a:schemeClr val="tx1"/>
              </a:solidFill>
            </a:endParaRPr>
          </a:p>
        </p:txBody>
      </p:sp>
    </p:spTree>
    <p:extLst>
      <p:ext uri="{BB962C8B-B14F-4D97-AF65-F5344CB8AC3E}">
        <p14:creationId xmlns:p14="http://schemas.microsoft.com/office/powerpoint/2010/main" val="160595640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FCCAD5-78B4-4229-8812-29ADE468626D}"/>
              </a:ext>
            </a:extLst>
          </p:cNvPr>
          <p:cNvSpPr>
            <a:spLocks noGrp="1"/>
          </p:cNvSpPr>
          <p:nvPr>
            <p:ph type="title"/>
          </p:nvPr>
        </p:nvSpPr>
        <p:spPr/>
        <p:txBody>
          <a:bodyPr/>
          <a:lstStyle/>
          <a:p>
            <a:pPr algn="ctr"/>
            <a:r>
              <a:rPr lang="es-ES" sz="4800" b="1" dirty="0"/>
              <a:t>UNIDADES HAUGS (</a:t>
            </a:r>
            <a:r>
              <a:rPr lang="es-ES" sz="4800" b="1" dirty="0" err="1"/>
              <a:t>Hu</a:t>
            </a:r>
            <a:r>
              <a:rPr lang="es-ES" sz="4800" b="1" dirty="0"/>
              <a:t>). </a:t>
            </a:r>
            <a:endParaRPr lang="es-EC" sz="4800" dirty="0"/>
          </a:p>
        </p:txBody>
      </p:sp>
      <p:graphicFrame>
        <p:nvGraphicFramePr>
          <p:cNvPr id="7" name="Marcador de contenido 6">
            <a:extLst>
              <a:ext uri="{FF2B5EF4-FFF2-40B4-BE49-F238E27FC236}">
                <a16:creationId xmlns:a16="http://schemas.microsoft.com/office/drawing/2014/main" id="{7796E270-8168-48DA-9AD7-E477E018D333}"/>
              </a:ext>
            </a:extLst>
          </p:cNvPr>
          <p:cNvGraphicFramePr>
            <a:graphicFrameLocks/>
          </p:cNvGraphicFramePr>
          <p:nvPr>
            <p:extLst>
              <p:ext uri="{D42A27DB-BD31-4B8C-83A1-F6EECF244321}">
                <p14:modId xmlns:p14="http://schemas.microsoft.com/office/powerpoint/2010/main" val="588292734"/>
              </p:ext>
            </p:extLst>
          </p:nvPr>
        </p:nvGraphicFramePr>
        <p:xfrm>
          <a:off x="755576" y="1484784"/>
          <a:ext cx="8216146"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a:extLst>
              <a:ext uri="{FF2B5EF4-FFF2-40B4-BE49-F238E27FC236}">
                <a16:creationId xmlns:a16="http://schemas.microsoft.com/office/drawing/2014/main" id="{08227B2F-C664-4258-ADF1-DF0BB6FD8E22}"/>
              </a:ext>
            </a:extLst>
          </p:cNvPr>
          <p:cNvSpPr/>
          <p:nvPr/>
        </p:nvSpPr>
        <p:spPr>
          <a:xfrm>
            <a:off x="899592" y="4869160"/>
            <a:ext cx="8072130" cy="1938992"/>
          </a:xfrm>
          <a:prstGeom prst="rect">
            <a:avLst/>
          </a:prstGeom>
        </p:spPr>
        <p:txBody>
          <a:bodyPr wrap="square">
            <a:spAutoFit/>
          </a:bodyPr>
          <a:lstStyle/>
          <a:p>
            <a:pPr>
              <a:spcAft>
                <a:spcPts val="0"/>
              </a:spcAft>
            </a:pPr>
            <a:r>
              <a:rPr lang="es-ES" sz="1200" b="1" dirty="0">
                <a:solidFill>
                  <a:schemeClr val="tx2">
                    <a:lumMod val="90000"/>
                    <a:lumOff val="10000"/>
                  </a:schemeClr>
                </a:solidFill>
                <a:ea typeface="Times New Roman" panose="02020603050405020304" pitchFamily="18" charset="0"/>
                <a:cs typeface="Calibri" panose="020F0502020204030204" pitchFamily="34" charset="0"/>
              </a:rPr>
              <a:t>ANÁLISIS DE LA VARIANZA</a:t>
            </a:r>
          </a:p>
          <a:p>
            <a:pPr>
              <a:spcAft>
                <a:spcPts val="0"/>
              </a:spcAft>
            </a:pPr>
            <a:endParaRPr lang="es-EC" sz="1200" b="1" dirty="0">
              <a:ea typeface="Times New Roman" panose="02020603050405020304" pitchFamily="18" charset="0"/>
            </a:endParaRPr>
          </a:p>
          <a:p>
            <a:pPr>
              <a:spcAft>
                <a:spcPts val="0"/>
              </a:spcAft>
            </a:pPr>
            <a:r>
              <a:rPr lang="es-ES" sz="1200" b="1" i="1" u="sng" dirty="0">
                <a:ea typeface="Times New Roman" panose="02020603050405020304" pitchFamily="18" charset="0"/>
                <a:cs typeface="Calibri" panose="020F0502020204030204" pitchFamily="34" charset="0"/>
              </a:rPr>
              <a:t>   F.V.    	                   	SC   	      </a:t>
            </a:r>
            <a:r>
              <a:rPr lang="es-ES" sz="1200" b="1" i="1" u="sng" dirty="0" err="1">
                <a:ea typeface="Times New Roman" panose="02020603050405020304" pitchFamily="18" charset="0"/>
                <a:cs typeface="Calibri" panose="020F0502020204030204" pitchFamily="34" charset="0"/>
              </a:rPr>
              <a:t>gl</a:t>
            </a:r>
            <a:r>
              <a:rPr lang="es-ES" sz="1200" b="1" i="1" u="sng" dirty="0">
                <a:ea typeface="Times New Roman" panose="02020603050405020304" pitchFamily="18" charset="0"/>
                <a:cs typeface="Calibri" panose="020F0502020204030204" pitchFamily="34" charset="0"/>
              </a:rPr>
              <a:t>	         CM  	   	   F  	     p-valor	  </a:t>
            </a:r>
            <a:endParaRPr lang="es-EC" sz="1200" b="1" dirty="0">
              <a:ea typeface="Times New Roman" panose="02020603050405020304" pitchFamily="18" charset="0"/>
            </a:endParaRPr>
          </a:p>
          <a:p>
            <a:pPr>
              <a:spcAft>
                <a:spcPts val="0"/>
              </a:spcAft>
            </a:pPr>
            <a:r>
              <a:rPr lang="es-ES" sz="1200" b="1" i="1" dirty="0">
                <a:ea typeface="Times New Roman" panose="02020603050405020304" pitchFamily="18" charset="0"/>
                <a:cs typeface="Calibri" panose="020F0502020204030204" pitchFamily="34" charset="0"/>
              </a:rPr>
              <a:t>Modelo.    	                	51.12	       4	       12.78		1.62	      0.1801</a:t>
            </a:r>
          </a:p>
          <a:p>
            <a:pPr>
              <a:spcAft>
                <a:spcPts val="0"/>
              </a:spcAft>
            </a:pPr>
            <a:r>
              <a:rPr lang="es-ES" sz="1200" b="1" i="1" dirty="0">
                <a:ea typeface="Times New Roman" panose="02020603050405020304" pitchFamily="18" charset="0"/>
                <a:cs typeface="Calibri" panose="020F0502020204030204" pitchFamily="34" charset="0"/>
              </a:rPr>
              <a:t>	  </a:t>
            </a:r>
            <a:endParaRPr lang="es-EC" sz="1200" b="1" dirty="0">
              <a:ea typeface="Times New Roman" panose="02020603050405020304" pitchFamily="18" charset="0"/>
            </a:endParaRPr>
          </a:p>
          <a:p>
            <a:pPr>
              <a:spcAft>
                <a:spcPts val="0"/>
              </a:spcAft>
            </a:pPr>
            <a:r>
              <a:rPr lang="es-ES" sz="1200" b="1" i="1" dirty="0">
                <a:ea typeface="Times New Roman" panose="02020603050405020304" pitchFamily="18" charset="0"/>
                <a:cs typeface="Calibri" panose="020F0502020204030204" pitchFamily="34" charset="0"/>
              </a:rPr>
              <a:t>TRATAMIENTO	51.12	       4	       12.78		1.62	      0.1801	  </a:t>
            </a:r>
          </a:p>
          <a:p>
            <a:pPr>
              <a:spcAft>
                <a:spcPts val="0"/>
              </a:spcAft>
            </a:pPr>
            <a:endParaRPr lang="es-EC" sz="1200" b="1" dirty="0">
              <a:ea typeface="Times New Roman" panose="02020603050405020304" pitchFamily="18" charset="0"/>
            </a:endParaRPr>
          </a:p>
          <a:p>
            <a:pPr>
              <a:spcAft>
                <a:spcPts val="0"/>
              </a:spcAft>
            </a:pPr>
            <a:r>
              <a:rPr lang="es-ES" sz="1200" b="1" i="1" dirty="0">
                <a:ea typeface="Times New Roman" panose="02020603050405020304" pitchFamily="18" charset="0"/>
                <a:cs typeface="Calibri" panose="020F0502020204030204" pitchFamily="34" charset="0"/>
              </a:rPr>
              <a:t>Error      	             	553.81	      70	         7.91	    	       	  </a:t>
            </a:r>
          </a:p>
          <a:p>
            <a:pPr>
              <a:spcAft>
                <a:spcPts val="0"/>
              </a:spcAft>
            </a:pPr>
            <a:endParaRPr lang="es-EC" sz="1200" b="1" dirty="0">
              <a:ea typeface="Times New Roman" panose="02020603050405020304" pitchFamily="18" charset="0"/>
            </a:endParaRPr>
          </a:p>
          <a:p>
            <a:r>
              <a:rPr lang="es-ES" sz="1200" b="1" i="1" u="sng" dirty="0">
                <a:ea typeface="Times New Roman" panose="02020603050405020304" pitchFamily="18" charset="0"/>
                <a:cs typeface="Calibri" panose="020F0502020204030204" pitchFamily="34" charset="0"/>
              </a:rPr>
              <a:t>Total      	             	604.93	      74	     	    	 </a:t>
            </a:r>
            <a:endParaRPr lang="es-EC" sz="1200" b="1" dirty="0"/>
          </a:p>
        </p:txBody>
      </p:sp>
    </p:spTree>
    <p:extLst>
      <p:ext uri="{BB962C8B-B14F-4D97-AF65-F5344CB8AC3E}">
        <p14:creationId xmlns:p14="http://schemas.microsoft.com/office/powerpoint/2010/main" val="764875786"/>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8CA65D78-0B25-4493-ADD0-068C0898F714}"/>
              </a:ext>
            </a:extLst>
          </p:cNvPr>
          <p:cNvGraphicFramePr/>
          <p:nvPr>
            <p:extLst>
              <p:ext uri="{D42A27DB-BD31-4B8C-83A1-F6EECF244321}">
                <p14:modId xmlns:p14="http://schemas.microsoft.com/office/powerpoint/2010/main" val="2032713671"/>
              </p:ext>
            </p:extLst>
          </p:nvPr>
        </p:nvGraphicFramePr>
        <p:xfrm>
          <a:off x="683568" y="1735311"/>
          <a:ext cx="8208912" cy="1483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a:extLst>
              <a:ext uri="{FF2B5EF4-FFF2-40B4-BE49-F238E27FC236}">
                <a16:creationId xmlns:a16="http://schemas.microsoft.com/office/drawing/2014/main" id="{AFA8385C-0879-4BC1-8AFD-1DC96A4DF41D}"/>
              </a:ext>
            </a:extLst>
          </p:cNvPr>
          <p:cNvSpPr/>
          <p:nvPr/>
        </p:nvSpPr>
        <p:spPr>
          <a:xfrm>
            <a:off x="2873419" y="2837602"/>
            <a:ext cx="1077539" cy="1602939"/>
          </a:xfrm>
          <a:prstGeom prst="rect">
            <a:avLst/>
          </a:prstGeom>
        </p:spPr>
        <p:txBody>
          <a:bodyPr wrap="none">
            <a:spAutoFit/>
          </a:bodyPr>
          <a:lstStyle/>
          <a:p>
            <a:pPr lvl="0" algn="just">
              <a:lnSpc>
                <a:spcPct val="107000"/>
              </a:lnSpc>
              <a:spcAft>
                <a:spcPts val="800"/>
              </a:spcAft>
              <a:tabLst>
                <a:tab pos="457200" algn="l"/>
              </a:tabLst>
            </a:pPr>
            <a:r>
              <a:rPr lang="es-EC" sz="96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&lt;</a:t>
            </a:r>
            <a:r>
              <a:rPr lang="es-EC" sz="96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7" name="Rectángulo 6">
            <a:extLst>
              <a:ext uri="{FF2B5EF4-FFF2-40B4-BE49-F238E27FC236}">
                <a16:creationId xmlns:a16="http://schemas.microsoft.com/office/drawing/2014/main" id="{CB5CB2B2-48D8-41A7-9191-D8C7FA90386E}"/>
              </a:ext>
            </a:extLst>
          </p:cNvPr>
          <p:cNvSpPr/>
          <p:nvPr/>
        </p:nvSpPr>
        <p:spPr>
          <a:xfrm>
            <a:off x="664816" y="2854242"/>
            <a:ext cx="798617" cy="1569660"/>
          </a:xfrm>
          <a:prstGeom prst="rect">
            <a:avLst/>
          </a:prstGeom>
        </p:spPr>
        <p:txBody>
          <a:bodyPr wrap="none">
            <a:spAutoFit/>
          </a:bodyPr>
          <a:lstStyle/>
          <a:p>
            <a:r>
              <a:rPr lang="es-EC" sz="96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&gt;</a:t>
            </a:r>
            <a:endParaRPr lang="es-EC" sz="9600" dirty="0">
              <a:solidFill>
                <a:schemeClr val="accent2">
                  <a:lumMod val="75000"/>
                </a:schemeClr>
              </a:solidFill>
            </a:endParaRPr>
          </a:p>
        </p:txBody>
      </p:sp>
      <p:sp>
        <p:nvSpPr>
          <p:cNvPr id="8" name="Elipse 7">
            <a:extLst>
              <a:ext uri="{FF2B5EF4-FFF2-40B4-BE49-F238E27FC236}">
                <a16:creationId xmlns:a16="http://schemas.microsoft.com/office/drawing/2014/main" id="{E8FDB859-09DB-4E8E-9777-D0F813BBCD51}"/>
              </a:ext>
            </a:extLst>
          </p:cNvPr>
          <p:cNvSpPr/>
          <p:nvPr/>
        </p:nvSpPr>
        <p:spPr>
          <a:xfrm>
            <a:off x="1557897" y="3390613"/>
            <a:ext cx="1217610" cy="7260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EDAD</a:t>
            </a:r>
          </a:p>
        </p:txBody>
      </p:sp>
      <p:sp>
        <p:nvSpPr>
          <p:cNvPr id="9" name="Elipse 8">
            <a:extLst>
              <a:ext uri="{FF2B5EF4-FFF2-40B4-BE49-F238E27FC236}">
                <a16:creationId xmlns:a16="http://schemas.microsoft.com/office/drawing/2014/main" id="{C0A54782-76F4-486C-BA52-6CED1A097EF1}"/>
              </a:ext>
            </a:extLst>
          </p:cNvPr>
          <p:cNvSpPr/>
          <p:nvPr/>
        </p:nvSpPr>
        <p:spPr>
          <a:xfrm>
            <a:off x="3826035" y="3351040"/>
            <a:ext cx="2734018" cy="7260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Porcentaje diario de postura</a:t>
            </a:r>
            <a:endParaRPr lang="es-EC" b="1" dirty="0">
              <a:solidFill>
                <a:schemeClr val="tx1"/>
              </a:solidFill>
            </a:endParaRPr>
          </a:p>
        </p:txBody>
      </p:sp>
      <p:sp>
        <p:nvSpPr>
          <p:cNvPr id="10" name="Elipse 9">
            <a:extLst>
              <a:ext uri="{FF2B5EF4-FFF2-40B4-BE49-F238E27FC236}">
                <a16:creationId xmlns:a16="http://schemas.microsoft.com/office/drawing/2014/main" id="{44EE545D-E5FA-4A11-8406-E27B088030B8}"/>
              </a:ext>
            </a:extLst>
          </p:cNvPr>
          <p:cNvSpPr/>
          <p:nvPr/>
        </p:nvSpPr>
        <p:spPr>
          <a:xfrm>
            <a:off x="7380312" y="3212976"/>
            <a:ext cx="1628503" cy="94153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rPr>
              <a:t>calidad del huevo</a:t>
            </a:r>
          </a:p>
          <a:p>
            <a:pPr algn="ctr"/>
            <a:r>
              <a:rPr lang="es-ES" sz="1600" b="1" dirty="0">
                <a:solidFill>
                  <a:schemeClr val="tx1"/>
                </a:solidFill>
              </a:rPr>
              <a:t>cascara</a:t>
            </a:r>
            <a:endParaRPr lang="es-EC" sz="1600" b="1" dirty="0">
              <a:solidFill>
                <a:schemeClr val="tx1"/>
              </a:solidFill>
            </a:endParaRPr>
          </a:p>
        </p:txBody>
      </p:sp>
      <p:sp>
        <p:nvSpPr>
          <p:cNvPr id="11" name="Rectángulo 10">
            <a:extLst>
              <a:ext uri="{FF2B5EF4-FFF2-40B4-BE49-F238E27FC236}">
                <a16:creationId xmlns:a16="http://schemas.microsoft.com/office/drawing/2014/main" id="{FF799BDC-84E7-401E-9F65-06A8E1AF1DD1}"/>
              </a:ext>
            </a:extLst>
          </p:cNvPr>
          <p:cNvSpPr/>
          <p:nvPr/>
        </p:nvSpPr>
        <p:spPr>
          <a:xfrm>
            <a:off x="6578805" y="2814904"/>
            <a:ext cx="1077539" cy="1602939"/>
          </a:xfrm>
          <a:prstGeom prst="rect">
            <a:avLst/>
          </a:prstGeom>
        </p:spPr>
        <p:txBody>
          <a:bodyPr wrap="none">
            <a:spAutoFit/>
          </a:bodyPr>
          <a:lstStyle/>
          <a:p>
            <a:pPr lvl="0" algn="just">
              <a:lnSpc>
                <a:spcPct val="107000"/>
              </a:lnSpc>
              <a:spcAft>
                <a:spcPts val="800"/>
              </a:spcAft>
              <a:tabLst>
                <a:tab pos="457200" algn="l"/>
              </a:tabLst>
            </a:pPr>
            <a:r>
              <a:rPr lang="es-EC" sz="96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&lt;</a:t>
            </a:r>
            <a:r>
              <a:rPr lang="es-EC" sz="96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15" name="Diagrama de flujo: terminador 14">
            <a:extLst>
              <a:ext uri="{FF2B5EF4-FFF2-40B4-BE49-F238E27FC236}">
                <a16:creationId xmlns:a16="http://schemas.microsoft.com/office/drawing/2014/main" id="{6A30B225-6109-4F5F-AFDB-2C158DDC858D}"/>
              </a:ext>
            </a:extLst>
          </p:cNvPr>
          <p:cNvSpPr/>
          <p:nvPr/>
        </p:nvSpPr>
        <p:spPr>
          <a:xfrm>
            <a:off x="1463433" y="4359678"/>
            <a:ext cx="6420935" cy="653498"/>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2"/>
                </a:solidFill>
              </a:rPr>
              <a:t>Épocas del año donde no se cuenta con pollitas de  reemplazo</a:t>
            </a:r>
            <a:endParaRPr lang="es-EC" dirty="0">
              <a:solidFill>
                <a:schemeClr val="tx2"/>
              </a:solidFill>
            </a:endParaRPr>
          </a:p>
        </p:txBody>
      </p:sp>
      <p:sp>
        <p:nvSpPr>
          <p:cNvPr id="16" name="Estrella: 6 puntas 15">
            <a:extLst>
              <a:ext uri="{FF2B5EF4-FFF2-40B4-BE49-F238E27FC236}">
                <a16:creationId xmlns:a16="http://schemas.microsoft.com/office/drawing/2014/main" id="{C2192026-63F5-4B7A-B1B3-1A160741618F}"/>
              </a:ext>
            </a:extLst>
          </p:cNvPr>
          <p:cNvSpPr/>
          <p:nvPr/>
        </p:nvSpPr>
        <p:spPr>
          <a:xfrm>
            <a:off x="361745" y="5158633"/>
            <a:ext cx="3464290" cy="1285820"/>
          </a:xfrm>
          <a:prstGeom prst="star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2000" dirty="0"/>
              <a:t>MUDA FORZADA</a:t>
            </a:r>
          </a:p>
        </p:txBody>
      </p:sp>
      <p:sp>
        <p:nvSpPr>
          <p:cNvPr id="17" name="Flecha: a la derecha 16">
            <a:extLst>
              <a:ext uri="{FF2B5EF4-FFF2-40B4-BE49-F238E27FC236}">
                <a16:creationId xmlns:a16="http://schemas.microsoft.com/office/drawing/2014/main" id="{5317BC9C-96A1-442F-B7E6-B5D1AA7EA6B2}"/>
              </a:ext>
            </a:extLst>
          </p:cNvPr>
          <p:cNvSpPr/>
          <p:nvPr/>
        </p:nvSpPr>
        <p:spPr>
          <a:xfrm>
            <a:off x="4355976" y="5517671"/>
            <a:ext cx="2222829" cy="792088"/>
          </a:xfrm>
          <a:prstGeom prst="rightArrow">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C" sz="1400" dirty="0"/>
              <a:t>10% del pico anterior</a:t>
            </a:r>
          </a:p>
        </p:txBody>
      </p:sp>
      <p:sp>
        <p:nvSpPr>
          <p:cNvPr id="18" name="Explosión: 14 puntos 17">
            <a:extLst>
              <a:ext uri="{FF2B5EF4-FFF2-40B4-BE49-F238E27FC236}">
                <a16:creationId xmlns:a16="http://schemas.microsoft.com/office/drawing/2014/main" id="{A035C939-35EC-48D9-A8BF-8015679A8727}"/>
              </a:ext>
            </a:extLst>
          </p:cNvPr>
          <p:cNvSpPr/>
          <p:nvPr/>
        </p:nvSpPr>
        <p:spPr>
          <a:xfrm>
            <a:off x="6723620" y="5013176"/>
            <a:ext cx="2321496" cy="1584176"/>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400" dirty="0"/>
              <a:t>70 a 110 semanas de edad</a:t>
            </a:r>
          </a:p>
        </p:txBody>
      </p:sp>
      <p:sp>
        <p:nvSpPr>
          <p:cNvPr id="19" name="Título 1">
            <a:extLst>
              <a:ext uri="{FF2B5EF4-FFF2-40B4-BE49-F238E27FC236}">
                <a16:creationId xmlns:a16="http://schemas.microsoft.com/office/drawing/2014/main" id="{1E2E4CA3-E27F-427F-86AF-DCA3C6B5CF4C}"/>
              </a:ext>
            </a:extLst>
          </p:cNvPr>
          <p:cNvSpPr txBox="1">
            <a:spLocks/>
          </p:cNvSpPr>
          <p:nvPr/>
        </p:nvSpPr>
        <p:spPr>
          <a:xfrm>
            <a:off x="914400" y="277813"/>
            <a:ext cx="7772400" cy="1143000"/>
          </a:xfrm>
          <a:prstGeom prst="rect">
            <a:avLst/>
          </a:prstGeom>
        </p:spPr>
        <p:txBody>
          <a:bodyPr/>
          <a:lst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pPr algn="ctr"/>
            <a:r>
              <a:rPr lang="es-EC" sz="3200" b="1" kern="0" dirty="0">
                <a:solidFill>
                  <a:srgbClr val="660033"/>
                </a:solidFill>
              </a:rPr>
              <a:t>INTRODUCCIÓN Y PLANTEAMIENTO DEL PROBLEMA</a:t>
            </a:r>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FCCAD5-78B4-4229-8812-29ADE468626D}"/>
              </a:ext>
            </a:extLst>
          </p:cNvPr>
          <p:cNvSpPr>
            <a:spLocks noGrp="1"/>
          </p:cNvSpPr>
          <p:nvPr>
            <p:ph type="title"/>
          </p:nvPr>
        </p:nvSpPr>
        <p:spPr/>
        <p:txBody>
          <a:bodyPr/>
          <a:lstStyle/>
          <a:p>
            <a:pPr algn="ctr"/>
            <a:r>
              <a:rPr lang="es-ES" sz="5400" b="1" dirty="0"/>
              <a:t>UNIDADES HAUGS</a:t>
            </a:r>
            <a:endParaRPr lang="es-EC" sz="5400" dirty="0"/>
          </a:p>
        </p:txBody>
      </p:sp>
      <p:sp>
        <p:nvSpPr>
          <p:cNvPr id="8" name="4 Llamada de nube">
            <a:extLst>
              <a:ext uri="{FF2B5EF4-FFF2-40B4-BE49-F238E27FC236}">
                <a16:creationId xmlns:a16="http://schemas.microsoft.com/office/drawing/2014/main" id="{22F42821-21F2-462E-957D-B003D2C08BA0}"/>
              </a:ext>
            </a:extLst>
          </p:cNvPr>
          <p:cNvSpPr/>
          <p:nvPr/>
        </p:nvSpPr>
        <p:spPr>
          <a:xfrm>
            <a:off x="2339752" y="1988840"/>
            <a:ext cx="6048672" cy="4248472"/>
          </a:xfrm>
          <a:prstGeom prst="cloudCallou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bg1">
                    <a:lumMod val="50000"/>
                  </a:schemeClr>
                </a:solidFill>
              </a:rPr>
              <a:t> </a:t>
            </a:r>
            <a:r>
              <a:rPr lang="es-ES" sz="1400" dirty="0">
                <a:solidFill>
                  <a:schemeClr val="tx1"/>
                </a:solidFill>
              </a:rPr>
              <a:t>Según: </a:t>
            </a:r>
            <a:r>
              <a:rPr lang="es-ES" sz="1400" b="1" dirty="0">
                <a:solidFill>
                  <a:schemeClr val="tx1"/>
                </a:solidFill>
              </a:rPr>
              <a:t>Castelló J., et al., (2010)</a:t>
            </a:r>
            <a:r>
              <a:rPr lang="es-ES" sz="1400" dirty="0">
                <a:solidFill>
                  <a:schemeClr val="tx1"/>
                </a:solidFill>
              </a:rPr>
              <a:t>, indican en su investigación que gallinas </a:t>
            </a:r>
            <a:r>
              <a:rPr lang="es-ES" sz="1400" dirty="0" err="1">
                <a:solidFill>
                  <a:schemeClr val="tx1"/>
                </a:solidFill>
              </a:rPr>
              <a:t>Hyline</a:t>
            </a:r>
            <a:r>
              <a:rPr lang="es-ES" sz="1400" dirty="0">
                <a:solidFill>
                  <a:schemeClr val="tx1"/>
                </a:solidFill>
              </a:rPr>
              <a:t>, </a:t>
            </a:r>
            <a:r>
              <a:rPr lang="es-ES" sz="1400" dirty="0" err="1">
                <a:solidFill>
                  <a:schemeClr val="tx1"/>
                </a:solidFill>
              </a:rPr>
              <a:t>Lohmann</a:t>
            </a:r>
            <a:r>
              <a:rPr lang="es-ES" sz="1400" dirty="0">
                <a:solidFill>
                  <a:schemeClr val="tx1"/>
                </a:solidFill>
              </a:rPr>
              <a:t> e </a:t>
            </a:r>
            <a:r>
              <a:rPr lang="es-ES" sz="1400" dirty="0" err="1">
                <a:solidFill>
                  <a:schemeClr val="tx1"/>
                </a:solidFill>
              </a:rPr>
              <a:t>IsaBrown</a:t>
            </a:r>
            <a:r>
              <a:rPr lang="es-ES" sz="1400" dirty="0">
                <a:solidFill>
                  <a:schemeClr val="tx1"/>
                </a:solidFill>
              </a:rPr>
              <a:t> x Negra Castellana presentan los valores más altos 86-87 UH, las gallinas tipo Andaluza azul, alcanzan valores intermedios 82 UH y gallinas </a:t>
            </a:r>
            <a:r>
              <a:rPr lang="es-ES" sz="1400" dirty="0" err="1">
                <a:solidFill>
                  <a:schemeClr val="tx1"/>
                </a:solidFill>
              </a:rPr>
              <a:t>ISAbrown</a:t>
            </a:r>
            <a:r>
              <a:rPr lang="es-ES" sz="1400" dirty="0">
                <a:solidFill>
                  <a:schemeClr val="tx1"/>
                </a:solidFill>
              </a:rPr>
              <a:t> y </a:t>
            </a:r>
            <a:r>
              <a:rPr lang="es-ES" sz="1400" dirty="0" err="1">
                <a:solidFill>
                  <a:schemeClr val="tx1"/>
                </a:solidFill>
              </a:rPr>
              <a:t>Bovans</a:t>
            </a:r>
            <a:r>
              <a:rPr lang="es-ES" sz="1400" dirty="0">
                <a:solidFill>
                  <a:schemeClr val="tx1"/>
                </a:solidFill>
              </a:rPr>
              <a:t>, obtienen valores más bajos 76-78 UH.</a:t>
            </a:r>
          </a:p>
          <a:p>
            <a:pPr algn="just"/>
            <a:endParaRPr lang="es-ES" sz="1400" dirty="0">
              <a:solidFill>
                <a:schemeClr val="tx1"/>
              </a:solidFill>
            </a:endParaRPr>
          </a:p>
        </p:txBody>
      </p:sp>
    </p:spTree>
    <p:extLst>
      <p:ext uri="{BB962C8B-B14F-4D97-AF65-F5344CB8AC3E}">
        <p14:creationId xmlns:p14="http://schemas.microsoft.com/office/powerpoint/2010/main" val="416131361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BD1CD2-22C9-42CE-8730-FB255F5AE433}"/>
              </a:ext>
            </a:extLst>
          </p:cNvPr>
          <p:cNvSpPr>
            <a:spLocks noGrp="1"/>
          </p:cNvSpPr>
          <p:nvPr>
            <p:ph type="title"/>
          </p:nvPr>
        </p:nvSpPr>
        <p:spPr/>
        <p:txBody>
          <a:bodyPr/>
          <a:lstStyle/>
          <a:p>
            <a:pPr algn="ctr"/>
            <a:r>
              <a:rPr lang="es-ES" sz="4000" b="1" dirty="0"/>
              <a:t>RESISTENCIA CASCARA (mm).</a:t>
            </a:r>
            <a:endParaRPr lang="es-EC" sz="4000" dirty="0"/>
          </a:p>
        </p:txBody>
      </p:sp>
      <p:graphicFrame>
        <p:nvGraphicFramePr>
          <p:cNvPr id="8" name="Gráfico 7">
            <a:extLst>
              <a:ext uri="{FF2B5EF4-FFF2-40B4-BE49-F238E27FC236}">
                <a16:creationId xmlns:a16="http://schemas.microsoft.com/office/drawing/2014/main" id="{4A5D8414-81F4-4B9E-A3B8-69FEC131E05D}"/>
              </a:ext>
            </a:extLst>
          </p:cNvPr>
          <p:cNvGraphicFramePr/>
          <p:nvPr>
            <p:extLst>
              <p:ext uri="{D42A27DB-BD31-4B8C-83A1-F6EECF244321}">
                <p14:modId xmlns:p14="http://schemas.microsoft.com/office/powerpoint/2010/main" val="2571122634"/>
              </p:ext>
            </p:extLst>
          </p:nvPr>
        </p:nvGraphicFramePr>
        <p:xfrm>
          <a:off x="683568" y="1484784"/>
          <a:ext cx="8424936"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a:extLst>
              <a:ext uri="{FF2B5EF4-FFF2-40B4-BE49-F238E27FC236}">
                <a16:creationId xmlns:a16="http://schemas.microsoft.com/office/drawing/2014/main" id="{80FFE29D-2F12-410A-96AE-B637A957172E}"/>
              </a:ext>
            </a:extLst>
          </p:cNvPr>
          <p:cNvSpPr/>
          <p:nvPr/>
        </p:nvSpPr>
        <p:spPr>
          <a:xfrm>
            <a:off x="971600" y="4905742"/>
            <a:ext cx="7920880" cy="2123658"/>
          </a:xfrm>
          <a:prstGeom prst="rect">
            <a:avLst/>
          </a:prstGeom>
        </p:spPr>
        <p:txBody>
          <a:bodyPr wrap="square">
            <a:spAutoFit/>
          </a:bodyPr>
          <a:lstStyle/>
          <a:p>
            <a:pPr>
              <a:spcAft>
                <a:spcPts val="0"/>
              </a:spcAft>
            </a:pPr>
            <a:r>
              <a:rPr lang="es-ES" sz="1200" b="1" dirty="0">
                <a:solidFill>
                  <a:schemeClr val="tx2">
                    <a:lumMod val="90000"/>
                    <a:lumOff val="10000"/>
                  </a:schemeClr>
                </a:solidFill>
                <a:ea typeface="Times New Roman" panose="02020603050405020304" pitchFamily="18" charset="0"/>
                <a:cs typeface="Calibri" panose="020F0502020204030204" pitchFamily="34" charset="0"/>
              </a:rPr>
              <a:t>ANÁLISIS DE LA VARIANZA</a:t>
            </a:r>
          </a:p>
          <a:p>
            <a:pPr>
              <a:spcAft>
                <a:spcPts val="0"/>
              </a:spcAft>
            </a:pPr>
            <a:endParaRPr lang="es-EC" sz="1200" b="1" dirty="0">
              <a:ea typeface="Times New Roman" panose="02020603050405020304" pitchFamily="18" charset="0"/>
            </a:endParaRPr>
          </a:p>
          <a:p>
            <a:pPr>
              <a:spcAft>
                <a:spcPts val="0"/>
              </a:spcAft>
            </a:pPr>
            <a:r>
              <a:rPr lang="es-ES" sz="1200" b="1" i="1" u="sng" dirty="0">
                <a:ea typeface="Times New Roman" panose="02020603050405020304" pitchFamily="18" charset="0"/>
                <a:cs typeface="Calibri" panose="020F0502020204030204" pitchFamily="34" charset="0"/>
              </a:rPr>
              <a:t>   F.V.    	                   	SC 	         </a:t>
            </a:r>
            <a:r>
              <a:rPr lang="es-ES" sz="1200" b="1" i="1" u="sng" dirty="0" err="1">
                <a:ea typeface="Times New Roman" panose="02020603050405020304" pitchFamily="18" charset="0"/>
                <a:cs typeface="Calibri" panose="020F0502020204030204" pitchFamily="34" charset="0"/>
              </a:rPr>
              <a:t>gl</a:t>
            </a:r>
            <a:r>
              <a:rPr lang="es-ES" sz="1200" b="1" i="1" u="sng" dirty="0">
                <a:ea typeface="Times New Roman" panose="02020603050405020304" pitchFamily="18" charset="0"/>
                <a:cs typeface="Calibri" panose="020F0502020204030204" pitchFamily="34" charset="0"/>
              </a:rPr>
              <a:t>	         CM 	                F 	                     p-valor	  </a:t>
            </a:r>
            <a:endParaRPr lang="es-EC" sz="1200" b="1" dirty="0">
              <a:ea typeface="Times New Roman" panose="02020603050405020304" pitchFamily="18" charset="0"/>
            </a:endParaRPr>
          </a:p>
          <a:p>
            <a:pPr>
              <a:spcAft>
                <a:spcPts val="0"/>
              </a:spcAft>
            </a:pPr>
            <a:r>
              <a:rPr lang="es-ES" sz="1200" b="1" i="1" dirty="0">
                <a:ea typeface="Times New Roman" panose="02020603050405020304" pitchFamily="18" charset="0"/>
                <a:cs typeface="Calibri" panose="020F0502020204030204" pitchFamily="34" charset="0"/>
              </a:rPr>
              <a:t>Modelo.    	                 	1.18	          4	        0.30	              2.64	 	0.0408</a:t>
            </a:r>
          </a:p>
          <a:p>
            <a:pPr>
              <a:spcAft>
                <a:spcPts val="0"/>
              </a:spcAft>
            </a:pPr>
            <a:r>
              <a:rPr lang="es-ES" sz="1200" b="1" i="1" dirty="0">
                <a:ea typeface="Times New Roman" panose="02020603050405020304" pitchFamily="18" charset="0"/>
                <a:cs typeface="Calibri" panose="020F0502020204030204" pitchFamily="34" charset="0"/>
              </a:rPr>
              <a:t>	  </a:t>
            </a:r>
            <a:endParaRPr lang="es-EC" sz="1200" b="1" dirty="0">
              <a:ea typeface="Times New Roman" panose="02020603050405020304" pitchFamily="18" charset="0"/>
            </a:endParaRPr>
          </a:p>
          <a:p>
            <a:pPr>
              <a:spcAft>
                <a:spcPts val="0"/>
              </a:spcAft>
            </a:pPr>
            <a:r>
              <a:rPr lang="es-ES" sz="1200" b="1" i="1" dirty="0">
                <a:ea typeface="Times New Roman" panose="02020603050405020304" pitchFamily="18" charset="0"/>
                <a:cs typeface="Calibri" panose="020F0502020204030204" pitchFamily="34" charset="0"/>
              </a:rPr>
              <a:t>TRATAMIENTO	1.18	          4  	        0.30	              2.64	 	0.0408	  </a:t>
            </a:r>
            <a:endParaRPr lang="es-EC" sz="1200" b="1" dirty="0">
              <a:ea typeface="Times New Roman" panose="02020603050405020304" pitchFamily="18" charset="0"/>
            </a:endParaRPr>
          </a:p>
          <a:p>
            <a:pPr>
              <a:spcAft>
                <a:spcPts val="0"/>
              </a:spcAft>
            </a:pPr>
            <a:endParaRPr lang="es-ES" sz="1200" b="1" i="1" dirty="0">
              <a:ea typeface="Times New Roman" panose="02020603050405020304" pitchFamily="18" charset="0"/>
              <a:cs typeface="Calibri" panose="020F0502020204030204" pitchFamily="34" charset="0"/>
            </a:endParaRPr>
          </a:p>
          <a:p>
            <a:pPr>
              <a:spcAft>
                <a:spcPts val="0"/>
              </a:spcAft>
            </a:pPr>
            <a:r>
              <a:rPr lang="es-ES" sz="1200" b="1" i="1" dirty="0">
                <a:ea typeface="Times New Roman" panose="02020603050405020304" pitchFamily="18" charset="0"/>
                <a:cs typeface="Calibri" panose="020F0502020204030204" pitchFamily="34" charset="0"/>
              </a:rPr>
              <a:t>Error      	                 	7.82	         70 	        0.11	    	       	  </a:t>
            </a:r>
            <a:endParaRPr lang="es-EC" sz="1200" b="1" dirty="0">
              <a:ea typeface="Times New Roman" panose="02020603050405020304" pitchFamily="18" charset="0"/>
            </a:endParaRPr>
          </a:p>
          <a:p>
            <a:pPr>
              <a:spcAft>
                <a:spcPts val="0"/>
              </a:spcAft>
            </a:pPr>
            <a:endParaRPr lang="es-ES" sz="1200" b="1" i="1" u="sng" dirty="0">
              <a:ea typeface="Times New Roman" panose="02020603050405020304" pitchFamily="18" charset="0"/>
              <a:cs typeface="Calibri" panose="020F0502020204030204" pitchFamily="34" charset="0"/>
            </a:endParaRPr>
          </a:p>
          <a:p>
            <a:pPr>
              <a:spcAft>
                <a:spcPts val="0"/>
              </a:spcAft>
            </a:pPr>
            <a:r>
              <a:rPr lang="es-ES" sz="1200" b="1" i="1" u="sng" dirty="0">
                <a:ea typeface="Times New Roman" panose="02020603050405020304" pitchFamily="18" charset="0"/>
                <a:cs typeface="Calibri" panose="020F0502020204030204" pitchFamily="34" charset="0"/>
              </a:rPr>
              <a:t>Total      	                 	9.00	         74	    	    	       	  </a:t>
            </a:r>
            <a:endParaRPr lang="es-EC" sz="1200" b="1" dirty="0">
              <a:ea typeface="Times New Roman" panose="02020603050405020304" pitchFamily="18" charset="0"/>
            </a:endParaRPr>
          </a:p>
          <a:p>
            <a:pPr>
              <a:spcAft>
                <a:spcPts val="0"/>
              </a:spcAft>
            </a:pPr>
            <a:r>
              <a:rPr lang="es-ES" sz="1200" b="1" i="1" dirty="0">
                <a:ea typeface="Times New Roman" panose="02020603050405020304" pitchFamily="18" charset="0"/>
                <a:cs typeface="Calibri" panose="020F0502020204030204" pitchFamily="34" charset="0"/>
              </a:rPr>
              <a:t> </a:t>
            </a:r>
            <a:endParaRPr lang="es-EC" sz="1200" b="1" dirty="0">
              <a:ea typeface="Times New Roman" panose="02020603050405020304" pitchFamily="18" charset="0"/>
            </a:endParaRPr>
          </a:p>
        </p:txBody>
      </p:sp>
    </p:spTree>
    <p:extLst>
      <p:ext uri="{BB962C8B-B14F-4D97-AF65-F5344CB8AC3E}">
        <p14:creationId xmlns:p14="http://schemas.microsoft.com/office/powerpoint/2010/main" val="3214187118"/>
      </p:ext>
    </p:extLst>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DFC739-78FB-4215-BF54-7ECA83603906}"/>
              </a:ext>
            </a:extLst>
          </p:cNvPr>
          <p:cNvSpPr>
            <a:spLocks noGrp="1"/>
          </p:cNvSpPr>
          <p:nvPr>
            <p:ph type="title"/>
          </p:nvPr>
        </p:nvSpPr>
        <p:spPr>
          <a:xfrm>
            <a:off x="899592" y="-90264"/>
            <a:ext cx="7772400" cy="1143000"/>
          </a:xfrm>
        </p:spPr>
        <p:txBody>
          <a:bodyPr/>
          <a:lstStyle/>
          <a:p>
            <a:pPr algn="ctr"/>
            <a:r>
              <a:rPr lang="es-ES" sz="4800" b="1" dirty="0"/>
              <a:t>ESPESOR CASCARA</a:t>
            </a:r>
            <a:endParaRPr lang="es-EC" sz="4800" dirty="0"/>
          </a:p>
        </p:txBody>
      </p:sp>
      <p:graphicFrame>
        <p:nvGraphicFramePr>
          <p:cNvPr id="8" name="Gráfico 7">
            <a:extLst>
              <a:ext uri="{FF2B5EF4-FFF2-40B4-BE49-F238E27FC236}">
                <a16:creationId xmlns:a16="http://schemas.microsoft.com/office/drawing/2014/main" id="{19C3F800-73F4-4F99-841F-66EA3CACDAD5}"/>
              </a:ext>
            </a:extLst>
          </p:cNvPr>
          <p:cNvGraphicFramePr/>
          <p:nvPr>
            <p:extLst>
              <p:ext uri="{D42A27DB-BD31-4B8C-83A1-F6EECF244321}">
                <p14:modId xmlns:p14="http://schemas.microsoft.com/office/powerpoint/2010/main" val="2085342811"/>
              </p:ext>
            </p:extLst>
          </p:nvPr>
        </p:nvGraphicFramePr>
        <p:xfrm>
          <a:off x="611560" y="1528734"/>
          <a:ext cx="8532440" cy="355645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a:extLst>
              <a:ext uri="{FF2B5EF4-FFF2-40B4-BE49-F238E27FC236}">
                <a16:creationId xmlns:a16="http://schemas.microsoft.com/office/drawing/2014/main" id="{BDCF8CC6-08B6-42E4-BB58-15CEBC1C81B3}"/>
              </a:ext>
            </a:extLst>
          </p:cNvPr>
          <p:cNvSpPr/>
          <p:nvPr/>
        </p:nvSpPr>
        <p:spPr>
          <a:xfrm>
            <a:off x="611560" y="4751273"/>
            <a:ext cx="8532440" cy="2062103"/>
          </a:xfrm>
          <a:prstGeom prst="rect">
            <a:avLst/>
          </a:prstGeom>
        </p:spPr>
        <p:txBody>
          <a:bodyPr wrap="square">
            <a:spAutoFit/>
          </a:bodyPr>
          <a:lstStyle/>
          <a:p>
            <a:pPr>
              <a:spcAft>
                <a:spcPts val="0"/>
              </a:spcAft>
            </a:pPr>
            <a:r>
              <a:rPr lang="es-ES" sz="1600" b="1" dirty="0">
                <a:solidFill>
                  <a:schemeClr val="tx2">
                    <a:lumMod val="90000"/>
                    <a:lumOff val="10000"/>
                  </a:schemeClr>
                </a:solidFill>
                <a:ea typeface="Times New Roman" panose="02020603050405020304" pitchFamily="18" charset="0"/>
                <a:cs typeface="Calibri" panose="020F0502020204030204" pitchFamily="34" charset="0"/>
              </a:rPr>
              <a:t>ANÁLISIS DE LA VARIANZA </a:t>
            </a:r>
            <a:endParaRPr lang="es-EC" sz="1600" b="1" dirty="0">
              <a:solidFill>
                <a:schemeClr val="tx2">
                  <a:lumMod val="90000"/>
                  <a:lumOff val="10000"/>
                </a:schemeClr>
              </a:solidFill>
              <a:ea typeface="Times New Roman" panose="02020603050405020304" pitchFamily="18" charset="0"/>
            </a:endParaRPr>
          </a:p>
          <a:p>
            <a:pPr>
              <a:spcAft>
                <a:spcPts val="0"/>
              </a:spcAft>
            </a:pPr>
            <a:r>
              <a:rPr lang="es-ES" sz="1600" b="1" dirty="0">
                <a:solidFill>
                  <a:schemeClr val="tx2">
                    <a:lumMod val="90000"/>
                    <a:lumOff val="10000"/>
                  </a:schemeClr>
                </a:solidFill>
                <a:ea typeface="Times New Roman" panose="02020603050405020304" pitchFamily="18" charset="0"/>
                <a:cs typeface="Calibri" panose="020F0502020204030204" pitchFamily="34" charset="0"/>
              </a:rPr>
              <a:t> </a:t>
            </a:r>
            <a:endParaRPr lang="es-EC" sz="1600" b="1" dirty="0">
              <a:solidFill>
                <a:schemeClr val="tx2">
                  <a:lumMod val="90000"/>
                  <a:lumOff val="10000"/>
                </a:schemeClr>
              </a:solidFill>
              <a:ea typeface="Times New Roman" panose="02020603050405020304" pitchFamily="18" charset="0"/>
            </a:endParaRPr>
          </a:p>
          <a:p>
            <a:pPr>
              <a:spcAft>
                <a:spcPts val="0"/>
              </a:spcAft>
            </a:pPr>
            <a:r>
              <a:rPr lang="es-ES" sz="1200" b="1" i="1" u="sng" dirty="0">
                <a:ea typeface="Times New Roman" panose="02020603050405020304" pitchFamily="18" charset="0"/>
                <a:cs typeface="Calibri" panose="020F0502020204030204" pitchFamily="34" charset="0"/>
              </a:rPr>
              <a:t>   F.V.    	                           SC   		</a:t>
            </a:r>
            <a:r>
              <a:rPr lang="es-ES" sz="1200" b="1" i="1" u="sng" dirty="0" err="1">
                <a:ea typeface="Times New Roman" panose="02020603050405020304" pitchFamily="18" charset="0"/>
                <a:cs typeface="Calibri" panose="020F0502020204030204" pitchFamily="34" charset="0"/>
              </a:rPr>
              <a:t>gl</a:t>
            </a:r>
            <a:r>
              <a:rPr lang="es-ES" sz="1200" b="1" i="1" u="sng" dirty="0">
                <a:ea typeface="Times New Roman" panose="02020603050405020304" pitchFamily="18" charset="0"/>
                <a:cs typeface="Calibri" panose="020F0502020204030204" pitchFamily="34" charset="0"/>
              </a:rPr>
              <a:t>	    CM          	             F 	              p-valor	  </a:t>
            </a:r>
            <a:endParaRPr lang="es-EC" sz="1200" b="1" dirty="0">
              <a:ea typeface="Times New Roman" panose="02020603050405020304" pitchFamily="18" charset="0"/>
            </a:endParaRPr>
          </a:p>
          <a:p>
            <a:pPr>
              <a:spcAft>
                <a:spcPts val="0"/>
              </a:spcAft>
            </a:pPr>
            <a:r>
              <a:rPr lang="es-ES" sz="1200" b="1" i="1" dirty="0">
                <a:ea typeface="Times New Roman" panose="02020603050405020304" pitchFamily="18" charset="0"/>
                <a:cs typeface="Calibri" panose="020F0502020204030204" pitchFamily="34" charset="0"/>
              </a:rPr>
              <a:t>Modelo.    	                         3.0E-03	       	4	7.5E-04	           3.68	              0.0089</a:t>
            </a:r>
          </a:p>
          <a:p>
            <a:pPr>
              <a:spcAft>
                <a:spcPts val="0"/>
              </a:spcAft>
            </a:pPr>
            <a:r>
              <a:rPr lang="es-ES" sz="1200" b="1" i="1" dirty="0">
                <a:ea typeface="Times New Roman" panose="02020603050405020304" pitchFamily="18" charset="0"/>
                <a:cs typeface="Calibri" panose="020F0502020204030204" pitchFamily="34" charset="0"/>
              </a:rPr>
              <a:t>	  </a:t>
            </a:r>
            <a:endParaRPr lang="es-EC" sz="1200" b="1" dirty="0">
              <a:ea typeface="Times New Roman" panose="02020603050405020304" pitchFamily="18" charset="0"/>
            </a:endParaRPr>
          </a:p>
          <a:p>
            <a:pPr>
              <a:spcAft>
                <a:spcPts val="0"/>
              </a:spcAft>
            </a:pPr>
            <a:r>
              <a:rPr lang="es-ES" sz="1200" b="1" i="1" dirty="0">
                <a:ea typeface="Times New Roman" panose="02020603050405020304" pitchFamily="18" charset="0"/>
                <a:cs typeface="Calibri" panose="020F0502020204030204" pitchFamily="34" charset="0"/>
              </a:rPr>
              <a:t>TRATAMIENTO	   3.0E-03	                     4	7.5E-04	           3.68	              0.0089	  </a:t>
            </a:r>
            <a:endParaRPr lang="es-EC" sz="1200" b="1" dirty="0">
              <a:ea typeface="Times New Roman" panose="02020603050405020304" pitchFamily="18" charset="0"/>
            </a:endParaRPr>
          </a:p>
          <a:p>
            <a:pPr>
              <a:spcAft>
                <a:spcPts val="0"/>
              </a:spcAft>
            </a:pPr>
            <a:r>
              <a:rPr lang="es-ES" sz="1200" b="1" i="1" dirty="0">
                <a:ea typeface="Times New Roman" panose="02020603050405020304" pitchFamily="18" charset="0"/>
                <a:cs typeface="Calibri" panose="020F0502020204030204" pitchFamily="34" charset="0"/>
              </a:rPr>
              <a:t> </a:t>
            </a:r>
            <a:endParaRPr lang="es-EC" sz="1200" b="1" dirty="0">
              <a:ea typeface="Times New Roman" panose="02020603050405020304" pitchFamily="18" charset="0"/>
            </a:endParaRPr>
          </a:p>
          <a:p>
            <a:pPr>
              <a:spcAft>
                <a:spcPts val="0"/>
              </a:spcAft>
            </a:pPr>
            <a:r>
              <a:rPr lang="es-EC" sz="1200" b="1" i="1" dirty="0">
                <a:ea typeface="Times New Roman" panose="02020603050405020304" pitchFamily="18" charset="0"/>
                <a:cs typeface="Calibri" panose="020F0502020204030204" pitchFamily="34" charset="0"/>
              </a:rPr>
              <a:t>Error      	                         0.01		70	2.0E-04</a:t>
            </a:r>
            <a:endParaRPr lang="es-EC" sz="1200" b="1" dirty="0">
              <a:ea typeface="Times New Roman" panose="02020603050405020304" pitchFamily="18" charset="0"/>
            </a:endParaRPr>
          </a:p>
          <a:p>
            <a:pPr>
              <a:spcAft>
                <a:spcPts val="0"/>
              </a:spcAft>
            </a:pPr>
            <a:r>
              <a:rPr lang="es-EC" sz="1200" b="1" i="1" dirty="0">
                <a:ea typeface="Times New Roman" panose="02020603050405020304" pitchFamily="18" charset="0"/>
                <a:cs typeface="Calibri" panose="020F0502020204030204" pitchFamily="34" charset="0"/>
              </a:rPr>
              <a:t>	    	       	  </a:t>
            </a:r>
            <a:endParaRPr lang="es-EC" sz="1200" b="1" dirty="0">
              <a:ea typeface="Times New Roman" panose="02020603050405020304" pitchFamily="18" charset="0"/>
            </a:endParaRPr>
          </a:p>
          <a:p>
            <a:pPr>
              <a:spcAft>
                <a:spcPts val="0"/>
              </a:spcAft>
            </a:pPr>
            <a:r>
              <a:rPr lang="es-EC" sz="1200" b="1" i="1" u="sng" dirty="0">
                <a:ea typeface="Times New Roman" panose="02020603050405020304" pitchFamily="18" charset="0"/>
                <a:cs typeface="Calibri" panose="020F0502020204030204" pitchFamily="34" charset="0"/>
              </a:rPr>
              <a:t>Total      	                        0.02		74	       	    	       	  </a:t>
            </a:r>
            <a:endParaRPr lang="es-EC" sz="1200" b="1" dirty="0">
              <a:ea typeface="Times New Roman" panose="02020603050405020304" pitchFamily="18" charset="0"/>
            </a:endParaRPr>
          </a:p>
        </p:txBody>
      </p:sp>
    </p:spTree>
    <p:extLst>
      <p:ext uri="{BB962C8B-B14F-4D97-AF65-F5344CB8AC3E}">
        <p14:creationId xmlns:p14="http://schemas.microsoft.com/office/powerpoint/2010/main" val="2633398441"/>
      </p:ext>
    </p:extLst>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DFC739-78FB-4215-BF54-7ECA83603906}"/>
              </a:ext>
            </a:extLst>
          </p:cNvPr>
          <p:cNvSpPr>
            <a:spLocks noGrp="1"/>
          </p:cNvSpPr>
          <p:nvPr>
            <p:ph type="title"/>
          </p:nvPr>
        </p:nvSpPr>
        <p:spPr>
          <a:xfrm>
            <a:off x="899592" y="-90264"/>
            <a:ext cx="7772400" cy="1143000"/>
          </a:xfrm>
        </p:spPr>
        <p:txBody>
          <a:bodyPr/>
          <a:lstStyle/>
          <a:p>
            <a:pPr algn="ctr"/>
            <a:r>
              <a:rPr lang="es-ES" sz="4800" b="1" dirty="0"/>
              <a:t>ESPESOR CASCARA</a:t>
            </a:r>
            <a:endParaRPr lang="es-EC" sz="4800" dirty="0"/>
          </a:p>
        </p:txBody>
      </p:sp>
      <p:sp>
        <p:nvSpPr>
          <p:cNvPr id="10" name="4 Llamada de nube">
            <a:extLst>
              <a:ext uri="{FF2B5EF4-FFF2-40B4-BE49-F238E27FC236}">
                <a16:creationId xmlns:a16="http://schemas.microsoft.com/office/drawing/2014/main" id="{3E9FE1BB-C126-40DD-A592-FF54B995C575}"/>
              </a:ext>
            </a:extLst>
          </p:cNvPr>
          <p:cNvSpPr/>
          <p:nvPr/>
        </p:nvSpPr>
        <p:spPr>
          <a:xfrm>
            <a:off x="1187624" y="1683837"/>
            <a:ext cx="7772400" cy="4481467"/>
          </a:xfrm>
          <a:prstGeom prst="cloudCallou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err="1">
                <a:solidFill>
                  <a:schemeClr val="tx1"/>
                </a:solidFill>
              </a:rPr>
              <a:t>Hernandez</a:t>
            </a:r>
            <a:r>
              <a:rPr lang="es-ES" dirty="0">
                <a:solidFill>
                  <a:schemeClr val="tx1"/>
                </a:solidFill>
              </a:rPr>
              <a:t> M. 2009. en su investigación indica que el calcio que se deposita sobre la cascara se obtiene directamente de la sangre, ya que al no existir un almacenamiento de calcio en el útero antes de la calcificación, la formación de la cascara implica la movilización de 2 gr de calcio que corresponden a un 8 a 10% del contenido corporal del calcio. El deposito de calcio en la cáscara (150mg/hora) es tan rápido que obliga a la renovación total del calcio sanguíneo cada 12 horas.</a:t>
            </a:r>
          </a:p>
        </p:txBody>
      </p:sp>
    </p:spTree>
    <p:extLst>
      <p:ext uri="{BB962C8B-B14F-4D97-AF65-F5344CB8AC3E}">
        <p14:creationId xmlns:p14="http://schemas.microsoft.com/office/powerpoint/2010/main" val="389385257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D5FC1B-CC17-4A74-955D-9A90CA956E04}"/>
              </a:ext>
            </a:extLst>
          </p:cNvPr>
          <p:cNvSpPr>
            <a:spLocks noGrp="1"/>
          </p:cNvSpPr>
          <p:nvPr>
            <p:ph type="title"/>
          </p:nvPr>
        </p:nvSpPr>
        <p:spPr/>
        <p:txBody>
          <a:bodyPr/>
          <a:lstStyle/>
          <a:p>
            <a:pPr algn="ctr"/>
            <a:r>
              <a:rPr lang="es-ES" sz="6600" b="1" dirty="0"/>
              <a:t>RESUMEN</a:t>
            </a:r>
            <a:endParaRPr lang="es-EC" sz="6600" dirty="0"/>
          </a:p>
        </p:txBody>
      </p:sp>
      <p:graphicFrame>
        <p:nvGraphicFramePr>
          <p:cNvPr id="5" name="Marcador de contenido 4">
            <a:extLst>
              <a:ext uri="{FF2B5EF4-FFF2-40B4-BE49-F238E27FC236}">
                <a16:creationId xmlns:a16="http://schemas.microsoft.com/office/drawing/2014/main" id="{7F9ECBBD-EC5C-4ED9-A013-5D211AA761E6}"/>
              </a:ext>
            </a:extLst>
          </p:cNvPr>
          <p:cNvGraphicFramePr>
            <a:graphicFrameLocks noGrp="1"/>
          </p:cNvGraphicFramePr>
          <p:nvPr>
            <p:ph idx="1"/>
            <p:extLst>
              <p:ext uri="{D42A27DB-BD31-4B8C-83A1-F6EECF244321}">
                <p14:modId xmlns:p14="http://schemas.microsoft.com/office/powerpoint/2010/main" val="2117998815"/>
              </p:ext>
            </p:extLst>
          </p:nvPr>
        </p:nvGraphicFramePr>
        <p:xfrm>
          <a:off x="827584" y="1844824"/>
          <a:ext cx="7772401" cy="4248474"/>
        </p:xfrm>
        <a:graphic>
          <a:graphicData uri="http://schemas.openxmlformats.org/drawingml/2006/table">
            <a:tbl>
              <a:tblPr firstRow="1" firstCol="1" bandRow="1">
                <a:tableStyleId>{74C1A8A3-306A-4EB7-A6B1-4F7E0EB9C5D6}</a:tableStyleId>
              </a:tblPr>
              <a:tblGrid>
                <a:gridCol w="2052632">
                  <a:extLst>
                    <a:ext uri="{9D8B030D-6E8A-4147-A177-3AD203B41FA5}">
                      <a16:colId xmlns:a16="http://schemas.microsoft.com/office/drawing/2014/main" val="1644351971"/>
                    </a:ext>
                  </a:extLst>
                </a:gridCol>
                <a:gridCol w="439092">
                  <a:extLst>
                    <a:ext uri="{9D8B030D-6E8A-4147-A177-3AD203B41FA5}">
                      <a16:colId xmlns:a16="http://schemas.microsoft.com/office/drawing/2014/main" val="3957467229"/>
                    </a:ext>
                  </a:extLst>
                </a:gridCol>
                <a:gridCol w="350308">
                  <a:extLst>
                    <a:ext uri="{9D8B030D-6E8A-4147-A177-3AD203B41FA5}">
                      <a16:colId xmlns:a16="http://schemas.microsoft.com/office/drawing/2014/main" val="1430718276"/>
                    </a:ext>
                  </a:extLst>
                </a:gridCol>
                <a:gridCol w="587707">
                  <a:extLst>
                    <a:ext uri="{9D8B030D-6E8A-4147-A177-3AD203B41FA5}">
                      <a16:colId xmlns:a16="http://schemas.microsoft.com/office/drawing/2014/main" val="1629261200"/>
                    </a:ext>
                  </a:extLst>
                </a:gridCol>
                <a:gridCol w="350308">
                  <a:extLst>
                    <a:ext uri="{9D8B030D-6E8A-4147-A177-3AD203B41FA5}">
                      <a16:colId xmlns:a16="http://schemas.microsoft.com/office/drawing/2014/main" val="4038915035"/>
                    </a:ext>
                  </a:extLst>
                </a:gridCol>
                <a:gridCol w="587707">
                  <a:extLst>
                    <a:ext uri="{9D8B030D-6E8A-4147-A177-3AD203B41FA5}">
                      <a16:colId xmlns:a16="http://schemas.microsoft.com/office/drawing/2014/main" val="2907888633"/>
                    </a:ext>
                  </a:extLst>
                </a:gridCol>
                <a:gridCol w="350308">
                  <a:extLst>
                    <a:ext uri="{9D8B030D-6E8A-4147-A177-3AD203B41FA5}">
                      <a16:colId xmlns:a16="http://schemas.microsoft.com/office/drawing/2014/main" val="1698161896"/>
                    </a:ext>
                  </a:extLst>
                </a:gridCol>
                <a:gridCol w="587707">
                  <a:extLst>
                    <a:ext uri="{9D8B030D-6E8A-4147-A177-3AD203B41FA5}">
                      <a16:colId xmlns:a16="http://schemas.microsoft.com/office/drawing/2014/main" val="2482700244"/>
                    </a:ext>
                  </a:extLst>
                </a:gridCol>
                <a:gridCol w="354169">
                  <a:extLst>
                    <a:ext uri="{9D8B030D-6E8A-4147-A177-3AD203B41FA5}">
                      <a16:colId xmlns:a16="http://schemas.microsoft.com/office/drawing/2014/main" val="1434412956"/>
                    </a:ext>
                  </a:extLst>
                </a:gridCol>
                <a:gridCol w="587707">
                  <a:extLst>
                    <a:ext uri="{9D8B030D-6E8A-4147-A177-3AD203B41FA5}">
                      <a16:colId xmlns:a16="http://schemas.microsoft.com/office/drawing/2014/main" val="3682294342"/>
                    </a:ext>
                  </a:extLst>
                </a:gridCol>
                <a:gridCol w="350308">
                  <a:extLst>
                    <a:ext uri="{9D8B030D-6E8A-4147-A177-3AD203B41FA5}">
                      <a16:colId xmlns:a16="http://schemas.microsoft.com/office/drawing/2014/main" val="4275966194"/>
                    </a:ext>
                  </a:extLst>
                </a:gridCol>
                <a:gridCol w="489273">
                  <a:extLst>
                    <a:ext uri="{9D8B030D-6E8A-4147-A177-3AD203B41FA5}">
                      <a16:colId xmlns:a16="http://schemas.microsoft.com/office/drawing/2014/main" val="2575611633"/>
                    </a:ext>
                  </a:extLst>
                </a:gridCol>
                <a:gridCol w="685175">
                  <a:extLst>
                    <a:ext uri="{9D8B030D-6E8A-4147-A177-3AD203B41FA5}">
                      <a16:colId xmlns:a16="http://schemas.microsoft.com/office/drawing/2014/main" val="230771362"/>
                    </a:ext>
                  </a:extLst>
                </a:gridCol>
              </a:tblGrid>
              <a:tr h="551506">
                <a:tc>
                  <a:txBody>
                    <a:bodyPr/>
                    <a:lstStyle/>
                    <a:p>
                      <a:pPr algn="ctr">
                        <a:lnSpc>
                          <a:spcPct val="107000"/>
                        </a:lnSpc>
                      </a:pPr>
                      <a:endParaRPr lang="es-EC" sz="1800">
                        <a:solidFill>
                          <a:schemeClr val="tx1"/>
                        </a:solidFill>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solidFill>
                            <a:schemeClr val="tx1"/>
                          </a:solidFill>
                          <a:effectLst/>
                        </a:rPr>
                        <a:t>T0</a:t>
                      </a:r>
                      <a:endParaRPr lang="es-EC"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pPr>
                      <a:endParaRPr lang="es-EC" sz="1800">
                        <a:solidFill>
                          <a:schemeClr val="tx1"/>
                        </a:solidFill>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solidFill>
                            <a:schemeClr val="tx1"/>
                          </a:solidFill>
                          <a:effectLst/>
                        </a:rPr>
                        <a:t>T1</a:t>
                      </a:r>
                      <a:endParaRPr lang="es-EC"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pPr>
                      <a:endParaRPr lang="es-EC" sz="1800">
                        <a:solidFill>
                          <a:schemeClr val="tx1"/>
                        </a:solidFill>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solidFill>
                            <a:schemeClr val="tx1"/>
                          </a:solidFill>
                          <a:effectLst/>
                        </a:rPr>
                        <a:t>T2</a:t>
                      </a:r>
                      <a:endParaRPr lang="es-EC"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pPr>
                      <a:endParaRPr lang="es-EC" sz="1800">
                        <a:solidFill>
                          <a:schemeClr val="tx1"/>
                        </a:solidFill>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solidFill>
                            <a:schemeClr val="tx1"/>
                          </a:solidFill>
                          <a:effectLst/>
                        </a:rPr>
                        <a:t>T3</a:t>
                      </a:r>
                      <a:endParaRPr lang="es-EC"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pPr>
                      <a:endParaRPr lang="es-EC" sz="1800">
                        <a:solidFill>
                          <a:schemeClr val="tx1"/>
                        </a:solidFill>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solidFill>
                            <a:schemeClr val="tx1"/>
                          </a:solidFill>
                          <a:effectLst/>
                        </a:rPr>
                        <a:t>T4</a:t>
                      </a:r>
                      <a:endParaRPr lang="es-EC"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pPr>
                      <a:endParaRPr lang="es-EC" sz="1800">
                        <a:solidFill>
                          <a:schemeClr val="tx1"/>
                        </a:solidFill>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solidFill>
                            <a:schemeClr val="tx1"/>
                          </a:solidFill>
                          <a:effectLst/>
                        </a:rPr>
                        <a:t>EE</a:t>
                      </a:r>
                      <a:endParaRPr lang="es-EC"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solidFill>
                            <a:schemeClr val="tx1"/>
                          </a:solidFill>
                          <a:effectLst/>
                        </a:rPr>
                        <a:t>p-valor</a:t>
                      </a:r>
                      <a:endParaRPr lang="es-EC"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966462634"/>
                  </a:ext>
                </a:extLst>
              </a:tr>
              <a:tr h="551506">
                <a:tc>
                  <a:txBody>
                    <a:bodyPr/>
                    <a:lstStyle/>
                    <a:p>
                      <a:pPr algn="ctr">
                        <a:lnSpc>
                          <a:spcPct val="107000"/>
                        </a:lnSpc>
                        <a:spcAft>
                          <a:spcPts val="0"/>
                        </a:spcAft>
                      </a:pPr>
                      <a:r>
                        <a:rPr lang="es-ES" sz="1200">
                          <a:solidFill>
                            <a:schemeClr val="tx1"/>
                          </a:solidFill>
                          <a:effectLst/>
                        </a:rPr>
                        <a:t>Peso huevo (gr)</a:t>
                      </a:r>
                      <a:endParaRPr lang="es-EC"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dirty="0">
                          <a:solidFill>
                            <a:schemeClr val="tx1"/>
                          </a:solidFill>
                          <a:effectLst/>
                        </a:rPr>
                        <a:t>70,3</a:t>
                      </a:r>
                      <a:endParaRPr lang="es-EC"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endParaRPr lang="es-EC"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a:solidFill>
                            <a:schemeClr val="tx1"/>
                          </a:solidFill>
                          <a:effectLst/>
                        </a:rPr>
                        <a:t>69,44</a:t>
                      </a:r>
                      <a:endParaRPr lang="es-EC"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endParaRPr lang="es-EC"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a:solidFill>
                            <a:schemeClr val="tx1"/>
                          </a:solidFill>
                          <a:effectLst/>
                        </a:rPr>
                        <a:t>68,57</a:t>
                      </a:r>
                      <a:endParaRPr lang="es-EC"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endParaRPr lang="es-EC"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a:solidFill>
                            <a:schemeClr val="tx1"/>
                          </a:solidFill>
                          <a:effectLst/>
                        </a:rPr>
                        <a:t>67,57</a:t>
                      </a:r>
                      <a:endParaRPr lang="es-EC"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endParaRPr lang="es-EC"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a:solidFill>
                            <a:schemeClr val="tx1"/>
                          </a:solidFill>
                          <a:effectLst/>
                        </a:rPr>
                        <a:t>67,28</a:t>
                      </a:r>
                      <a:endParaRPr lang="es-EC"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endParaRPr lang="es-EC"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a:solidFill>
                            <a:schemeClr val="tx1"/>
                          </a:solidFill>
                          <a:effectLst/>
                        </a:rPr>
                        <a:t>0,44</a:t>
                      </a:r>
                      <a:endParaRPr lang="es-EC"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a:solidFill>
                            <a:schemeClr val="tx1"/>
                          </a:solidFill>
                          <a:effectLst/>
                        </a:rPr>
                        <a:t>0,0001</a:t>
                      </a:r>
                      <a:endParaRPr lang="es-EC"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410492398"/>
                  </a:ext>
                </a:extLst>
              </a:tr>
              <a:tr h="551506">
                <a:tc>
                  <a:txBody>
                    <a:bodyPr/>
                    <a:lstStyle/>
                    <a:p>
                      <a:pPr algn="ctr">
                        <a:lnSpc>
                          <a:spcPct val="107000"/>
                        </a:lnSpc>
                        <a:spcAft>
                          <a:spcPts val="0"/>
                        </a:spcAft>
                      </a:pPr>
                      <a:r>
                        <a:rPr lang="es-ES" sz="1200">
                          <a:solidFill>
                            <a:schemeClr val="tx1"/>
                          </a:solidFill>
                          <a:effectLst/>
                        </a:rPr>
                        <a:t>Altura Albumina (mm)</a:t>
                      </a:r>
                      <a:endParaRPr lang="es-EC"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dirty="0">
                          <a:solidFill>
                            <a:schemeClr val="tx1"/>
                          </a:solidFill>
                          <a:effectLst/>
                        </a:rPr>
                        <a:t>8,14</a:t>
                      </a:r>
                      <a:endParaRPr lang="es-EC"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endParaRPr lang="es-EC"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dirty="0">
                          <a:solidFill>
                            <a:schemeClr val="tx1"/>
                          </a:solidFill>
                          <a:effectLst/>
                        </a:rPr>
                        <a:t>8,04</a:t>
                      </a:r>
                      <a:endParaRPr lang="es-EC"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endParaRPr lang="es-EC"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dirty="0">
                          <a:solidFill>
                            <a:schemeClr val="tx1"/>
                          </a:solidFill>
                          <a:effectLst/>
                        </a:rPr>
                        <a:t>8,07</a:t>
                      </a:r>
                      <a:endParaRPr lang="es-EC"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endParaRPr lang="es-EC"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a:solidFill>
                            <a:schemeClr val="tx1"/>
                          </a:solidFill>
                          <a:effectLst/>
                        </a:rPr>
                        <a:t>7,99</a:t>
                      </a:r>
                      <a:endParaRPr lang="es-EC"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endParaRPr lang="es-EC"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a:solidFill>
                            <a:schemeClr val="tx1"/>
                          </a:solidFill>
                          <a:effectLst/>
                        </a:rPr>
                        <a:t>8,35</a:t>
                      </a:r>
                      <a:endParaRPr lang="es-EC"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endParaRPr lang="es-EC"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a:solidFill>
                            <a:schemeClr val="tx1"/>
                          </a:solidFill>
                          <a:effectLst/>
                        </a:rPr>
                        <a:t>0,12</a:t>
                      </a:r>
                      <a:endParaRPr lang="es-EC"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a:solidFill>
                            <a:schemeClr val="tx1"/>
                          </a:solidFill>
                          <a:effectLst/>
                        </a:rPr>
                        <a:t>0,2133</a:t>
                      </a:r>
                      <a:endParaRPr lang="es-EC"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666162050"/>
                  </a:ext>
                </a:extLst>
              </a:tr>
              <a:tr h="551506">
                <a:tc>
                  <a:txBody>
                    <a:bodyPr/>
                    <a:lstStyle/>
                    <a:p>
                      <a:pPr algn="ctr">
                        <a:lnSpc>
                          <a:spcPct val="107000"/>
                        </a:lnSpc>
                        <a:spcAft>
                          <a:spcPts val="0"/>
                        </a:spcAft>
                      </a:pPr>
                      <a:r>
                        <a:rPr lang="es-ES" sz="1200">
                          <a:solidFill>
                            <a:schemeClr val="tx1"/>
                          </a:solidFill>
                          <a:effectLst/>
                        </a:rPr>
                        <a:t>Color yema (mm)</a:t>
                      </a:r>
                      <a:endParaRPr lang="es-EC"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a:solidFill>
                            <a:schemeClr val="tx1"/>
                          </a:solidFill>
                          <a:effectLst/>
                        </a:rPr>
                        <a:t>7,11</a:t>
                      </a:r>
                      <a:endParaRPr lang="es-EC"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endParaRPr lang="es-EC"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a:solidFill>
                            <a:schemeClr val="tx1"/>
                          </a:solidFill>
                          <a:effectLst/>
                        </a:rPr>
                        <a:t>7,21</a:t>
                      </a:r>
                      <a:endParaRPr lang="es-EC"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endParaRPr lang="es-EC"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a:solidFill>
                            <a:schemeClr val="tx1"/>
                          </a:solidFill>
                          <a:effectLst/>
                        </a:rPr>
                        <a:t>7,16</a:t>
                      </a:r>
                      <a:endParaRPr lang="es-EC"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endParaRPr lang="es-EC"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dirty="0">
                          <a:solidFill>
                            <a:schemeClr val="tx1"/>
                          </a:solidFill>
                          <a:effectLst/>
                        </a:rPr>
                        <a:t>7,27</a:t>
                      </a:r>
                      <a:endParaRPr lang="es-EC"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endParaRPr lang="es-EC"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a:solidFill>
                            <a:schemeClr val="tx1"/>
                          </a:solidFill>
                          <a:effectLst/>
                        </a:rPr>
                        <a:t>7,04</a:t>
                      </a:r>
                      <a:endParaRPr lang="es-EC"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endParaRPr lang="es-EC"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a:solidFill>
                            <a:schemeClr val="tx1"/>
                          </a:solidFill>
                          <a:effectLst/>
                        </a:rPr>
                        <a:t>0,07</a:t>
                      </a:r>
                      <a:endParaRPr lang="es-EC"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a:solidFill>
                            <a:schemeClr val="tx1"/>
                          </a:solidFill>
                          <a:effectLst/>
                        </a:rPr>
                        <a:t>0,1882</a:t>
                      </a:r>
                      <a:endParaRPr lang="es-EC"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577114034"/>
                  </a:ext>
                </a:extLst>
              </a:tr>
              <a:tr h="551506">
                <a:tc>
                  <a:txBody>
                    <a:bodyPr/>
                    <a:lstStyle/>
                    <a:p>
                      <a:pPr algn="ctr">
                        <a:lnSpc>
                          <a:spcPct val="107000"/>
                        </a:lnSpc>
                        <a:spcAft>
                          <a:spcPts val="0"/>
                        </a:spcAft>
                      </a:pPr>
                      <a:r>
                        <a:rPr lang="es-ES" sz="1200">
                          <a:solidFill>
                            <a:schemeClr val="tx1"/>
                          </a:solidFill>
                          <a:effectLst/>
                        </a:rPr>
                        <a:t>Unidades Haugh (UH)</a:t>
                      </a:r>
                      <a:endParaRPr lang="es-EC"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a:solidFill>
                            <a:schemeClr val="tx1"/>
                          </a:solidFill>
                          <a:effectLst/>
                        </a:rPr>
                        <a:t>86,5</a:t>
                      </a:r>
                      <a:endParaRPr lang="es-EC"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endParaRPr lang="es-EC"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a:solidFill>
                            <a:schemeClr val="tx1"/>
                          </a:solidFill>
                          <a:effectLst/>
                        </a:rPr>
                        <a:t>86,32</a:t>
                      </a:r>
                      <a:endParaRPr lang="es-EC"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endParaRPr lang="es-EC"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a:solidFill>
                            <a:schemeClr val="tx1"/>
                          </a:solidFill>
                          <a:effectLst/>
                        </a:rPr>
                        <a:t>86,75</a:t>
                      </a:r>
                      <a:endParaRPr lang="es-EC"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endParaRPr lang="es-EC"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a:solidFill>
                            <a:schemeClr val="tx1"/>
                          </a:solidFill>
                          <a:effectLst/>
                        </a:rPr>
                        <a:t>86,54</a:t>
                      </a:r>
                      <a:endParaRPr lang="es-EC"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endParaRPr lang="es-EC"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dirty="0">
                          <a:solidFill>
                            <a:schemeClr val="tx1"/>
                          </a:solidFill>
                          <a:effectLst/>
                        </a:rPr>
                        <a:t>88,61</a:t>
                      </a:r>
                      <a:endParaRPr lang="es-EC"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endParaRPr lang="es-EC"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a:solidFill>
                            <a:schemeClr val="tx1"/>
                          </a:solidFill>
                          <a:effectLst/>
                        </a:rPr>
                        <a:t>0,73</a:t>
                      </a:r>
                      <a:endParaRPr lang="es-EC"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a:solidFill>
                            <a:schemeClr val="tx1"/>
                          </a:solidFill>
                          <a:effectLst/>
                        </a:rPr>
                        <a:t>0,1801</a:t>
                      </a:r>
                      <a:endParaRPr lang="es-EC"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862920066"/>
                  </a:ext>
                </a:extLst>
              </a:tr>
              <a:tr h="551506">
                <a:tc>
                  <a:txBody>
                    <a:bodyPr/>
                    <a:lstStyle/>
                    <a:p>
                      <a:pPr algn="ctr">
                        <a:lnSpc>
                          <a:spcPct val="107000"/>
                        </a:lnSpc>
                        <a:spcAft>
                          <a:spcPts val="0"/>
                        </a:spcAft>
                      </a:pPr>
                      <a:r>
                        <a:rPr lang="es-ES" sz="1200">
                          <a:solidFill>
                            <a:schemeClr val="tx1"/>
                          </a:solidFill>
                          <a:effectLst/>
                        </a:rPr>
                        <a:t>Resistencia (mm)</a:t>
                      </a:r>
                      <a:endParaRPr lang="es-EC"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a:solidFill>
                            <a:schemeClr val="tx1"/>
                          </a:solidFill>
                          <a:effectLst/>
                        </a:rPr>
                        <a:t>4,06</a:t>
                      </a:r>
                      <a:endParaRPr lang="es-EC"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endParaRPr lang="es-EC"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a:solidFill>
                            <a:schemeClr val="tx1"/>
                          </a:solidFill>
                          <a:effectLst/>
                        </a:rPr>
                        <a:t>4,34</a:t>
                      </a:r>
                      <a:endParaRPr lang="es-EC"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endParaRPr lang="es-EC"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a:solidFill>
                            <a:schemeClr val="tx1"/>
                          </a:solidFill>
                          <a:effectLst/>
                        </a:rPr>
                        <a:t>4,32</a:t>
                      </a:r>
                      <a:endParaRPr lang="es-EC"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endParaRPr lang="es-EC"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a:solidFill>
                            <a:schemeClr val="tx1"/>
                          </a:solidFill>
                          <a:effectLst/>
                        </a:rPr>
                        <a:t>4,44</a:t>
                      </a:r>
                      <a:endParaRPr lang="es-EC"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endParaRPr lang="es-EC"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a:solidFill>
                            <a:schemeClr val="tx1"/>
                          </a:solidFill>
                          <a:effectLst/>
                        </a:rPr>
                        <a:t>4,27</a:t>
                      </a:r>
                      <a:endParaRPr lang="es-EC"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endParaRPr lang="es-EC"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dirty="0">
                          <a:solidFill>
                            <a:schemeClr val="tx1"/>
                          </a:solidFill>
                          <a:effectLst/>
                        </a:rPr>
                        <a:t>0,09</a:t>
                      </a:r>
                      <a:endParaRPr lang="es-EC"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dirty="0">
                          <a:solidFill>
                            <a:schemeClr val="tx1"/>
                          </a:solidFill>
                          <a:effectLst/>
                        </a:rPr>
                        <a:t>0,0408</a:t>
                      </a:r>
                      <a:endParaRPr lang="es-EC"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714546974"/>
                  </a:ext>
                </a:extLst>
              </a:tr>
              <a:tr h="551506">
                <a:tc>
                  <a:txBody>
                    <a:bodyPr/>
                    <a:lstStyle/>
                    <a:p>
                      <a:pPr algn="ctr">
                        <a:lnSpc>
                          <a:spcPct val="107000"/>
                        </a:lnSpc>
                        <a:spcAft>
                          <a:spcPts val="0"/>
                        </a:spcAft>
                      </a:pPr>
                      <a:r>
                        <a:rPr lang="es-ES" sz="1200">
                          <a:solidFill>
                            <a:schemeClr val="tx1"/>
                          </a:solidFill>
                          <a:effectLst/>
                        </a:rPr>
                        <a:t>Espesor Cascaron (mm)</a:t>
                      </a:r>
                      <a:endParaRPr lang="es-EC"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a:solidFill>
                            <a:schemeClr val="tx1"/>
                          </a:solidFill>
                          <a:effectLst/>
                        </a:rPr>
                        <a:t>0,36</a:t>
                      </a:r>
                      <a:endParaRPr lang="es-EC"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endParaRPr lang="es-EC"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a:solidFill>
                            <a:schemeClr val="tx1"/>
                          </a:solidFill>
                          <a:effectLst/>
                        </a:rPr>
                        <a:t>0,38</a:t>
                      </a:r>
                      <a:endParaRPr lang="es-EC"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endParaRPr lang="es-EC"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a:solidFill>
                            <a:schemeClr val="tx1"/>
                          </a:solidFill>
                          <a:effectLst/>
                        </a:rPr>
                        <a:t>0,37</a:t>
                      </a:r>
                      <a:endParaRPr lang="es-EC"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endParaRPr lang="es-EC"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a:solidFill>
                            <a:schemeClr val="tx1"/>
                          </a:solidFill>
                          <a:effectLst/>
                        </a:rPr>
                        <a:t>0,38</a:t>
                      </a:r>
                      <a:endParaRPr lang="es-EC"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endParaRPr lang="es-EC"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a:solidFill>
                            <a:schemeClr val="tx1"/>
                          </a:solidFill>
                          <a:effectLst/>
                        </a:rPr>
                        <a:t>0,38</a:t>
                      </a:r>
                      <a:endParaRPr lang="es-EC"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endParaRPr lang="es-EC"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a:solidFill>
                            <a:schemeClr val="tx1"/>
                          </a:solidFill>
                          <a:effectLst/>
                        </a:rPr>
                        <a:t>0,01</a:t>
                      </a:r>
                      <a:endParaRPr lang="es-EC"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dirty="0">
                          <a:solidFill>
                            <a:schemeClr val="tx1"/>
                          </a:solidFill>
                          <a:effectLst/>
                        </a:rPr>
                        <a:t>0,0089</a:t>
                      </a:r>
                      <a:endParaRPr lang="es-EC"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611995471"/>
                  </a:ext>
                </a:extLst>
              </a:tr>
              <a:tr h="387932">
                <a:tc>
                  <a:txBody>
                    <a:bodyPr/>
                    <a:lstStyle/>
                    <a:p>
                      <a:pPr algn="ctr">
                        <a:lnSpc>
                          <a:spcPct val="107000"/>
                        </a:lnSpc>
                      </a:pPr>
                      <a:endParaRPr lang="es-EC" sz="1800">
                        <a:solidFill>
                          <a:schemeClr val="tx1"/>
                        </a:solidFill>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es-EC" sz="1800">
                        <a:solidFill>
                          <a:schemeClr val="tx1"/>
                        </a:solidFill>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es-EC" sz="1800">
                        <a:solidFill>
                          <a:schemeClr val="tx1"/>
                        </a:solidFill>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es-EC" sz="1800">
                        <a:solidFill>
                          <a:schemeClr val="tx1"/>
                        </a:solidFill>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es-EC" sz="1800">
                        <a:solidFill>
                          <a:schemeClr val="tx1"/>
                        </a:solidFill>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es-EC" sz="1800">
                        <a:solidFill>
                          <a:schemeClr val="tx1"/>
                        </a:solidFill>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es-EC" sz="1800">
                        <a:solidFill>
                          <a:schemeClr val="tx1"/>
                        </a:solidFill>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es-EC" sz="1800">
                        <a:solidFill>
                          <a:schemeClr val="tx1"/>
                        </a:solidFill>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es-EC" sz="1800">
                        <a:solidFill>
                          <a:schemeClr val="tx1"/>
                        </a:solidFill>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es-EC" sz="1800">
                        <a:solidFill>
                          <a:schemeClr val="tx1"/>
                        </a:solidFill>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es-EC" sz="1800">
                        <a:solidFill>
                          <a:schemeClr val="tx1"/>
                        </a:solidFill>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es-EC" sz="1800">
                        <a:solidFill>
                          <a:schemeClr val="tx1"/>
                        </a:solidFill>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es-EC" sz="18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83202688"/>
                  </a:ext>
                </a:extLst>
              </a:tr>
            </a:tbl>
          </a:graphicData>
        </a:graphic>
      </p:graphicFrame>
    </p:spTree>
    <p:extLst>
      <p:ext uri="{BB962C8B-B14F-4D97-AF65-F5344CB8AC3E}">
        <p14:creationId xmlns:p14="http://schemas.microsoft.com/office/powerpoint/2010/main" val="1520851200"/>
      </p:ext>
    </p:extLst>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CAB90B-8170-460D-B63C-56C40FED5A34}"/>
              </a:ext>
            </a:extLst>
          </p:cNvPr>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lgn="just"/>
            <a:r>
              <a:rPr lang="es-ES" sz="2400" b="1" dirty="0"/>
              <a:t>INTERRELACIÓN ENTRE SEMANAS 10 Y 15 RESPECTIVAMENTE, SIN INTERFERENCIA DE SARCOSINA</a:t>
            </a:r>
            <a:r>
              <a:rPr lang="es-EC" sz="2400" b="1" dirty="0"/>
              <a:t>.</a:t>
            </a:r>
          </a:p>
        </p:txBody>
      </p:sp>
      <p:pic>
        <p:nvPicPr>
          <p:cNvPr id="4" name="Imagen 3">
            <a:extLst>
              <a:ext uri="{FF2B5EF4-FFF2-40B4-BE49-F238E27FC236}">
                <a16:creationId xmlns:a16="http://schemas.microsoft.com/office/drawing/2014/main" id="{3FFD2D2D-C0AF-4FA4-B2E8-64081BCC2148}"/>
              </a:ext>
            </a:extLst>
          </p:cNvPr>
          <p:cNvPicPr/>
          <p:nvPr/>
        </p:nvPicPr>
        <p:blipFill rotWithShape="1">
          <a:blip r:embed="rId2">
            <a:extLst>
              <a:ext uri="{28A0092B-C50C-407E-A947-70E740481C1C}">
                <a14:useLocalDpi xmlns:a14="http://schemas.microsoft.com/office/drawing/2010/main" val="0"/>
              </a:ext>
            </a:extLst>
          </a:blip>
          <a:srcRect t="2616" b="1"/>
          <a:stretch/>
        </p:blipFill>
        <p:spPr bwMode="auto">
          <a:xfrm>
            <a:off x="755576" y="1556792"/>
            <a:ext cx="7931224" cy="530120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70353441"/>
      </p:ext>
    </p:extLst>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ECC01E-7AEF-4003-B92A-39A9893665C2}"/>
              </a:ext>
            </a:extLst>
          </p:cNvPr>
          <p:cNvSpPr>
            <a:spLocks noChangeArrowheads="1"/>
          </p:cNvSpPr>
          <p:nvPr/>
        </p:nvSpPr>
        <p:spPr bwMode="auto">
          <a:xfrm>
            <a:off x="611560" y="-22156"/>
            <a:ext cx="8208912" cy="17229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just" fontAlgn="base">
              <a:spcBef>
                <a:spcPct val="0"/>
              </a:spcBef>
              <a:spcAft>
                <a:spcPct val="0"/>
              </a:spcAft>
            </a:pPr>
            <a:r>
              <a:rPr lang="es-ES" altLang="es-EC" sz="2400" b="1" kern="0" dirty="0">
                <a:solidFill>
                  <a:schemeClr val="tx2"/>
                </a:solidFill>
                <a:latin typeface="+mj-lt"/>
                <a:ea typeface="+mj-ea"/>
                <a:cs typeface="+mj-cs"/>
              </a:rPr>
              <a:t>INTERRELACIÓN ENTRE SEMANAS 10 Y 15 RESPECTIVAMENTE, CON INTERFERENCIA DE SARCOSINA.</a:t>
            </a:r>
            <a:endParaRPr lang="es-EC" altLang="es-EC" sz="2400" b="1" kern="0" dirty="0">
              <a:solidFill>
                <a:schemeClr val="tx2"/>
              </a:solidFill>
              <a:latin typeface="+mj-lt"/>
              <a:ea typeface="+mj-ea"/>
              <a:cs typeface="+mj-cs"/>
            </a:endParaRPr>
          </a:p>
        </p:txBody>
      </p:sp>
      <p:sp>
        <p:nvSpPr>
          <p:cNvPr id="4" name="Rectangle 3">
            <a:extLst>
              <a:ext uri="{FF2B5EF4-FFF2-40B4-BE49-F238E27FC236}">
                <a16:creationId xmlns:a16="http://schemas.microsoft.com/office/drawing/2014/main" id="{D62C76FA-D3E1-41DB-8423-F7150CB0EF56}"/>
              </a:ext>
            </a:extLst>
          </p:cNvPr>
          <p:cNvSpPr>
            <a:spLocks noChangeArrowheads="1"/>
          </p:cNvSpPr>
          <p:nvPr/>
        </p:nvSpPr>
        <p:spPr bwMode="auto">
          <a:xfrm>
            <a:off x="755576" y="587727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6" name="Imagen 5">
            <a:extLst>
              <a:ext uri="{FF2B5EF4-FFF2-40B4-BE49-F238E27FC236}">
                <a16:creationId xmlns:a16="http://schemas.microsoft.com/office/drawing/2014/main" id="{D6BBB8D9-0501-4D63-9F75-459FC492D2F6}"/>
              </a:ext>
            </a:extLst>
          </p:cNvPr>
          <p:cNvPicPr/>
          <p:nvPr/>
        </p:nvPicPr>
        <p:blipFill rotWithShape="1">
          <a:blip r:embed="rId2">
            <a:extLst>
              <a:ext uri="{28A0092B-C50C-407E-A947-70E740481C1C}">
                <a14:useLocalDpi xmlns:a14="http://schemas.microsoft.com/office/drawing/2010/main" val="0"/>
              </a:ext>
            </a:extLst>
          </a:blip>
          <a:srcRect t="13480" r="30246"/>
          <a:stretch/>
        </p:blipFill>
        <p:spPr bwMode="auto">
          <a:xfrm>
            <a:off x="755576" y="1844834"/>
            <a:ext cx="8208912" cy="4896519"/>
          </a:xfrm>
          <a:prstGeom prst="rect">
            <a:avLst/>
          </a:prstGeom>
          <a:noFill/>
          <a:ln>
            <a:noFill/>
          </a:ln>
          <a:extLst>
            <a:ext uri="{53640926-AAD7-44D8-BBD7-CCE9431645EC}">
              <a14:shadowObscured xmlns:a14="http://schemas.microsoft.com/office/drawing/2010/main"/>
            </a:ext>
          </a:extLst>
        </p:spPr>
      </p:pic>
      <p:sp>
        <p:nvSpPr>
          <p:cNvPr id="5" name="Título 1">
            <a:extLst>
              <a:ext uri="{FF2B5EF4-FFF2-40B4-BE49-F238E27FC236}">
                <a16:creationId xmlns:a16="http://schemas.microsoft.com/office/drawing/2014/main" id="{8874B3CD-D03D-4C9A-81B3-AF5B30080E05}"/>
              </a:ext>
            </a:extLst>
          </p:cNvPr>
          <p:cNvSpPr>
            <a:spLocks noGrp="1"/>
          </p:cNvSpPr>
          <p:nvPr>
            <p:ph type="title"/>
          </p:nvPr>
        </p:nvSpPr>
        <p:spPr>
          <a:xfrm>
            <a:off x="4211960" y="1556842"/>
            <a:ext cx="1872208" cy="720030"/>
          </a:xfrm>
        </p:spPr>
        <p:txBody>
          <a:bodyPr/>
          <a:lstStyle/>
          <a:p>
            <a:r>
              <a:rPr lang="es-EC" sz="2400" b="1" dirty="0"/>
              <a:t>Yema Total</a:t>
            </a:r>
          </a:p>
        </p:txBody>
      </p:sp>
    </p:spTree>
    <p:extLst>
      <p:ext uri="{BB962C8B-B14F-4D97-AF65-F5344CB8AC3E}">
        <p14:creationId xmlns:p14="http://schemas.microsoft.com/office/powerpoint/2010/main" val="1248175964"/>
      </p:ext>
    </p:extLst>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A07DA2-BFAF-4B68-A6B1-ECD894870354}"/>
              </a:ext>
            </a:extLst>
          </p:cNvPr>
          <p:cNvSpPr>
            <a:spLocks noGrp="1"/>
          </p:cNvSpPr>
          <p:nvPr>
            <p:ph type="title"/>
          </p:nvPr>
        </p:nvSpPr>
        <p:spPr>
          <a:xfrm>
            <a:off x="3278223" y="1925960"/>
            <a:ext cx="3093977" cy="1143000"/>
          </a:xfr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s-EC" sz="2400" b="1" dirty="0"/>
              <a:t>ANÁLISIS ECONÓMICO DE LAS DIETAS </a:t>
            </a:r>
          </a:p>
        </p:txBody>
      </p:sp>
      <p:pic>
        <p:nvPicPr>
          <p:cNvPr id="6" name="Imagen 5">
            <a:extLst>
              <a:ext uri="{FF2B5EF4-FFF2-40B4-BE49-F238E27FC236}">
                <a16:creationId xmlns:a16="http://schemas.microsoft.com/office/drawing/2014/main" id="{9394EC4A-EE16-485E-BCCD-B67E24762123}"/>
              </a:ext>
            </a:extLst>
          </p:cNvPr>
          <p:cNvPicPr>
            <a:picLocks noChangeAspect="1"/>
          </p:cNvPicPr>
          <p:nvPr/>
        </p:nvPicPr>
        <p:blipFill rotWithShape="1">
          <a:blip r:embed="rId2"/>
          <a:srcRect l="5900" t="30391" r="69687" b="16384"/>
          <a:stretch/>
        </p:blipFill>
        <p:spPr>
          <a:xfrm>
            <a:off x="615077" y="-53271"/>
            <a:ext cx="2840799" cy="3482271"/>
          </a:xfrm>
          <a:prstGeom prst="rect">
            <a:avLst/>
          </a:prstGeom>
        </p:spPr>
      </p:pic>
      <p:pic>
        <p:nvPicPr>
          <p:cNvPr id="7" name="Imagen 6">
            <a:extLst>
              <a:ext uri="{FF2B5EF4-FFF2-40B4-BE49-F238E27FC236}">
                <a16:creationId xmlns:a16="http://schemas.microsoft.com/office/drawing/2014/main" id="{8EB8FD73-785E-4765-800C-19AC0A03B483}"/>
              </a:ext>
            </a:extLst>
          </p:cNvPr>
          <p:cNvPicPr>
            <a:picLocks noChangeAspect="1"/>
          </p:cNvPicPr>
          <p:nvPr/>
        </p:nvPicPr>
        <p:blipFill rotWithShape="1">
          <a:blip r:embed="rId2"/>
          <a:srcRect l="33463" t="30390" r="42125" b="14010"/>
          <a:stretch/>
        </p:blipFill>
        <p:spPr>
          <a:xfrm>
            <a:off x="6300192" y="0"/>
            <a:ext cx="2719505" cy="3482271"/>
          </a:xfrm>
          <a:prstGeom prst="rect">
            <a:avLst/>
          </a:prstGeom>
        </p:spPr>
      </p:pic>
      <p:pic>
        <p:nvPicPr>
          <p:cNvPr id="8" name="Imagen 7">
            <a:extLst>
              <a:ext uri="{FF2B5EF4-FFF2-40B4-BE49-F238E27FC236}">
                <a16:creationId xmlns:a16="http://schemas.microsoft.com/office/drawing/2014/main" id="{B7D8884A-AB25-448A-90D4-5A13D3B0FF66}"/>
              </a:ext>
            </a:extLst>
          </p:cNvPr>
          <p:cNvPicPr>
            <a:picLocks noChangeAspect="1"/>
          </p:cNvPicPr>
          <p:nvPr/>
        </p:nvPicPr>
        <p:blipFill rotWithShape="1">
          <a:blip r:embed="rId3"/>
          <a:srcRect l="61812" t="30390" r="13775" b="15411"/>
          <a:stretch/>
        </p:blipFill>
        <p:spPr>
          <a:xfrm>
            <a:off x="3347864" y="3440735"/>
            <a:ext cx="2952328" cy="3394548"/>
          </a:xfrm>
          <a:prstGeom prst="rect">
            <a:avLst/>
          </a:prstGeom>
        </p:spPr>
      </p:pic>
      <p:pic>
        <p:nvPicPr>
          <p:cNvPr id="9" name="Imagen 8">
            <a:extLst>
              <a:ext uri="{FF2B5EF4-FFF2-40B4-BE49-F238E27FC236}">
                <a16:creationId xmlns:a16="http://schemas.microsoft.com/office/drawing/2014/main" id="{FC9D4242-F0BC-48FA-8514-EFD53F52F41A}"/>
              </a:ext>
            </a:extLst>
          </p:cNvPr>
          <p:cNvPicPr>
            <a:picLocks noChangeAspect="1"/>
          </p:cNvPicPr>
          <p:nvPr/>
        </p:nvPicPr>
        <p:blipFill rotWithShape="1">
          <a:blip r:embed="rId4"/>
          <a:srcRect l="71262" t="30391" r="5000" b="14983"/>
          <a:stretch/>
        </p:blipFill>
        <p:spPr>
          <a:xfrm>
            <a:off x="6302560" y="3459461"/>
            <a:ext cx="2719504" cy="3353915"/>
          </a:xfrm>
          <a:prstGeom prst="rect">
            <a:avLst/>
          </a:prstGeom>
        </p:spPr>
      </p:pic>
      <p:pic>
        <p:nvPicPr>
          <p:cNvPr id="10" name="Imagen 9">
            <a:extLst>
              <a:ext uri="{FF2B5EF4-FFF2-40B4-BE49-F238E27FC236}">
                <a16:creationId xmlns:a16="http://schemas.microsoft.com/office/drawing/2014/main" id="{57CA2C08-8735-421B-BB00-ECCFC6D6C24F}"/>
              </a:ext>
            </a:extLst>
          </p:cNvPr>
          <p:cNvPicPr>
            <a:picLocks noChangeAspect="1"/>
          </p:cNvPicPr>
          <p:nvPr/>
        </p:nvPicPr>
        <p:blipFill rotWithShape="1">
          <a:blip r:embed="rId5"/>
          <a:srcRect l="62207" t="30390" r="13959" b="14983"/>
          <a:stretch/>
        </p:blipFill>
        <p:spPr>
          <a:xfrm>
            <a:off x="683568" y="3440735"/>
            <a:ext cx="2629658" cy="3388439"/>
          </a:xfrm>
          <a:prstGeom prst="rect">
            <a:avLst/>
          </a:prstGeom>
        </p:spPr>
      </p:pic>
    </p:spTree>
    <p:extLst>
      <p:ext uri="{BB962C8B-B14F-4D97-AF65-F5344CB8AC3E}">
        <p14:creationId xmlns:p14="http://schemas.microsoft.com/office/powerpoint/2010/main" val="1802246423"/>
      </p:ext>
    </p:extLst>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9112BD1C-7DB1-4C3B-AC10-078C824A1D08}"/>
              </a:ext>
            </a:extLst>
          </p:cNvPr>
          <p:cNvSpPr txBox="1">
            <a:spLocks/>
          </p:cNvSpPr>
          <p:nvPr/>
        </p:nvSpPr>
        <p:spPr bwMode="auto">
          <a:xfrm>
            <a:off x="1475658" y="188640"/>
            <a:ext cx="669674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pPr algn="ctr"/>
            <a:r>
              <a:rPr lang="es-EC" sz="3200" b="1" kern="0" dirty="0"/>
              <a:t>ANÁLISIS ECONÓMICO HUEVOS</a:t>
            </a:r>
          </a:p>
        </p:txBody>
      </p:sp>
      <p:graphicFrame>
        <p:nvGraphicFramePr>
          <p:cNvPr id="9" name="Marcador de contenido 4">
            <a:extLst>
              <a:ext uri="{FF2B5EF4-FFF2-40B4-BE49-F238E27FC236}">
                <a16:creationId xmlns:a16="http://schemas.microsoft.com/office/drawing/2014/main" id="{A1E70337-9711-4B59-A612-6A7DF1D4836E}"/>
              </a:ext>
            </a:extLst>
          </p:cNvPr>
          <p:cNvGraphicFramePr>
            <a:graphicFrameLocks/>
          </p:cNvGraphicFramePr>
          <p:nvPr>
            <p:extLst>
              <p:ext uri="{D42A27DB-BD31-4B8C-83A1-F6EECF244321}">
                <p14:modId xmlns:p14="http://schemas.microsoft.com/office/powerpoint/2010/main" val="4075843033"/>
              </p:ext>
            </p:extLst>
          </p:nvPr>
        </p:nvGraphicFramePr>
        <p:xfrm>
          <a:off x="827584" y="1772808"/>
          <a:ext cx="8064895" cy="4896547"/>
        </p:xfrm>
        <a:graphic>
          <a:graphicData uri="http://schemas.openxmlformats.org/drawingml/2006/table">
            <a:tbl>
              <a:tblPr>
                <a:tableStyleId>{ED083AE6-46FA-4A59-8FB0-9F97EB10719F}</a:tableStyleId>
              </a:tblPr>
              <a:tblGrid>
                <a:gridCol w="3215204">
                  <a:extLst>
                    <a:ext uri="{9D8B030D-6E8A-4147-A177-3AD203B41FA5}">
                      <a16:colId xmlns:a16="http://schemas.microsoft.com/office/drawing/2014/main" val="642948990"/>
                    </a:ext>
                  </a:extLst>
                </a:gridCol>
                <a:gridCol w="1064567">
                  <a:extLst>
                    <a:ext uri="{9D8B030D-6E8A-4147-A177-3AD203B41FA5}">
                      <a16:colId xmlns:a16="http://schemas.microsoft.com/office/drawing/2014/main" val="2724814029"/>
                    </a:ext>
                  </a:extLst>
                </a:gridCol>
                <a:gridCol w="946281">
                  <a:extLst>
                    <a:ext uri="{9D8B030D-6E8A-4147-A177-3AD203B41FA5}">
                      <a16:colId xmlns:a16="http://schemas.microsoft.com/office/drawing/2014/main" val="3246380664"/>
                    </a:ext>
                  </a:extLst>
                </a:gridCol>
                <a:gridCol w="946281">
                  <a:extLst>
                    <a:ext uri="{9D8B030D-6E8A-4147-A177-3AD203B41FA5}">
                      <a16:colId xmlns:a16="http://schemas.microsoft.com/office/drawing/2014/main" val="1415529362"/>
                    </a:ext>
                  </a:extLst>
                </a:gridCol>
                <a:gridCol w="946281">
                  <a:extLst>
                    <a:ext uri="{9D8B030D-6E8A-4147-A177-3AD203B41FA5}">
                      <a16:colId xmlns:a16="http://schemas.microsoft.com/office/drawing/2014/main" val="2445035948"/>
                    </a:ext>
                  </a:extLst>
                </a:gridCol>
                <a:gridCol w="946281">
                  <a:extLst>
                    <a:ext uri="{9D8B030D-6E8A-4147-A177-3AD203B41FA5}">
                      <a16:colId xmlns:a16="http://schemas.microsoft.com/office/drawing/2014/main" val="2165263775"/>
                    </a:ext>
                  </a:extLst>
                </a:gridCol>
              </a:tblGrid>
              <a:tr h="257713">
                <a:tc gridSpan="6">
                  <a:txBody>
                    <a:bodyPr/>
                    <a:lstStyle/>
                    <a:p>
                      <a:pPr algn="ctr" fontAlgn="b"/>
                      <a:r>
                        <a:rPr lang="es-EC" sz="1100" u="none" strike="noStrike" dirty="0">
                          <a:effectLst/>
                        </a:rPr>
                        <a:t>PRESUPUESTO INICIAL</a:t>
                      </a:r>
                      <a:endParaRPr lang="es-EC" sz="1100" b="1" i="0" u="none" strike="noStrike" dirty="0">
                        <a:solidFill>
                          <a:srgbClr val="000000"/>
                        </a:solidFill>
                        <a:effectLst/>
                        <a:latin typeface="Calibri" panose="020F0502020204030204" pitchFamily="34" charset="0"/>
                      </a:endParaRPr>
                    </a:p>
                  </a:txBody>
                  <a:tcPr marL="9525" marR="9525" marT="9525" marB="0" anchor="b">
                    <a:solidFill>
                      <a:schemeClr val="bg1">
                        <a:lumMod val="5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579433918"/>
                  </a:ext>
                </a:extLst>
              </a:tr>
              <a:tr h="257713">
                <a:tc>
                  <a:txBody>
                    <a:bodyPr/>
                    <a:lstStyle/>
                    <a:p>
                      <a:pPr algn="ctr" fontAlgn="b"/>
                      <a:r>
                        <a:rPr lang="es-EC" sz="1100" u="none" strike="noStrike">
                          <a:effectLst/>
                        </a:rPr>
                        <a:t>EGRESOS</a:t>
                      </a:r>
                      <a:endParaRPr lang="es-EC"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T0</a:t>
                      </a:r>
                      <a:endParaRPr lang="es-EC"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T1</a:t>
                      </a:r>
                      <a:endParaRPr lang="es-EC"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T2</a:t>
                      </a:r>
                      <a:endParaRPr lang="es-EC"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T3</a:t>
                      </a:r>
                      <a:endParaRPr lang="es-EC"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T4</a:t>
                      </a:r>
                      <a:endParaRPr lang="es-EC"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28372459"/>
                  </a:ext>
                </a:extLst>
              </a:tr>
              <a:tr h="257713">
                <a:tc>
                  <a:txBody>
                    <a:bodyPr/>
                    <a:lstStyle/>
                    <a:p>
                      <a:pPr algn="l" fontAlgn="b"/>
                      <a:r>
                        <a:rPr lang="es-EC" sz="1100" u="none" strike="noStrike">
                          <a:effectLst/>
                        </a:rPr>
                        <a:t>AVES</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150</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150</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150</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150</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150</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61549397"/>
                  </a:ext>
                </a:extLst>
              </a:tr>
              <a:tr h="257713">
                <a:tc>
                  <a:txBody>
                    <a:bodyPr/>
                    <a:lstStyle/>
                    <a:p>
                      <a:pPr algn="l" fontAlgn="b"/>
                      <a:r>
                        <a:rPr lang="es-EC" sz="1100" u="none" strike="noStrike">
                          <a:effectLst/>
                        </a:rPr>
                        <a:t>COSTO POR AVE</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3</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3</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3</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3</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3</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52545498"/>
                  </a:ext>
                </a:extLst>
              </a:tr>
              <a:tr h="257713">
                <a:tc>
                  <a:txBody>
                    <a:bodyPr/>
                    <a:lstStyle/>
                    <a:p>
                      <a:pPr algn="l" fontAlgn="b"/>
                      <a:r>
                        <a:rPr lang="es-EC" sz="1100" u="none" strike="noStrike">
                          <a:effectLst/>
                        </a:rPr>
                        <a:t>TOTAL</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129,45</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129,45</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129,45</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129,45</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129,45</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89933118"/>
                  </a:ext>
                </a:extLst>
              </a:tr>
              <a:tr h="257713">
                <a:tc>
                  <a:txBody>
                    <a:bodyPr/>
                    <a:lstStyle/>
                    <a:p>
                      <a:pPr algn="l" fontAlgn="b"/>
                      <a:r>
                        <a:rPr lang="es-EC" sz="1100" u="none" strike="noStrike">
                          <a:effectLst/>
                        </a:rPr>
                        <a:t>GALPONERO</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120</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120</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120</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120</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120</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32282814"/>
                  </a:ext>
                </a:extLst>
              </a:tr>
              <a:tr h="257713">
                <a:tc>
                  <a:txBody>
                    <a:bodyPr/>
                    <a:lstStyle/>
                    <a:p>
                      <a:pPr algn="l" fontAlgn="b"/>
                      <a:r>
                        <a:rPr lang="es-EC" sz="1100" u="none" strike="noStrike">
                          <a:effectLst/>
                        </a:rPr>
                        <a:t>ALIMENTO Tn</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481,97</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486,77</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488,37</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489,97</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491,57</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16809352"/>
                  </a:ext>
                </a:extLst>
              </a:tr>
              <a:tr h="257713">
                <a:tc>
                  <a:txBody>
                    <a:bodyPr/>
                    <a:lstStyle/>
                    <a:p>
                      <a:pPr algn="l" fontAlgn="b"/>
                      <a:r>
                        <a:rPr lang="es-EC" sz="1100" u="none" strike="noStrike">
                          <a:effectLst/>
                        </a:rPr>
                        <a:t>COSTO DEL GR DE ALIMENTO ($)</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0,0004820</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0,0004868</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0,0004884</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0,0004900</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0,0004916</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28028578"/>
                  </a:ext>
                </a:extLst>
              </a:tr>
              <a:tr h="257713">
                <a:tc>
                  <a:txBody>
                    <a:bodyPr/>
                    <a:lstStyle/>
                    <a:p>
                      <a:pPr algn="l" fontAlgn="b"/>
                      <a:r>
                        <a:rPr lang="es-EC" sz="1100" u="none" strike="noStrike">
                          <a:effectLst/>
                        </a:rPr>
                        <a:t>CONSUMO DIARIO /GR/AVE</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120</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120</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120</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120</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120</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03131162"/>
                  </a:ext>
                </a:extLst>
              </a:tr>
              <a:tr h="257713">
                <a:tc>
                  <a:txBody>
                    <a:bodyPr/>
                    <a:lstStyle/>
                    <a:p>
                      <a:pPr algn="l" fontAlgn="b"/>
                      <a:r>
                        <a:rPr lang="es-EC" sz="1100" u="none" strike="noStrike">
                          <a:effectLst/>
                        </a:rPr>
                        <a:t>NÚEMRO DE DÍAS DE CONSUMO GR</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105</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105</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105</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105</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105</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95237906"/>
                  </a:ext>
                </a:extLst>
              </a:tr>
              <a:tr h="257713">
                <a:tc>
                  <a:txBody>
                    <a:bodyPr/>
                    <a:lstStyle/>
                    <a:p>
                      <a:pPr algn="l" fontAlgn="b"/>
                      <a:r>
                        <a:rPr lang="es-EC" sz="1100" u="none" strike="noStrike">
                          <a:effectLst/>
                        </a:rPr>
                        <a:t>CONSUMO TOTAL GR</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12600</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12600</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12600</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12600</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12600</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98422952"/>
                  </a:ext>
                </a:extLst>
              </a:tr>
              <a:tr h="257713">
                <a:tc>
                  <a:txBody>
                    <a:bodyPr/>
                    <a:lstStyle/>
                    <a:p>
                      <a:pPr algn="l" fontAlgn="b"/>
                      <a:r>
                        <a:rPr lang="es-EC" sz="1100" u="none" strike="noStrike">
                          <a:effectLst/>
                        </a:rPr>
                        <a:t>COSTO DEL CONSUMO TOTAL ($)</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6,0728</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6,1333</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6,1535</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6,1736</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6,1938</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7902308"/>
                  </a:ext>
                </a:extLst>
              </a:tr>
              <a:tr h="257713">
                <a:tc>
                  <a:txBody>
                    <a:bodyPr/>
                    <a:lstStyle/>
                    <a:p>
                      <a:pPr algn="ctr" fontAlgn="b"/>
                      <a:r>
                        <a:rPr lang="es-EC" sz="1100" b="1" u="none" strike="noStrike" dirty="0">
                          <a:effectLst/>
                        </a:rPr>
                        <a:t>TOTAL COSTOS</a:t>
                      </a:r>
                      <a:endParaRPr lang="es-EC"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b="1" u="none" strike="noStrike" dirty="0">
                          <a:effectLst/>
                        </a:rPr>
                        <a:t>255,525</a:t>
                      </a:r>
                      <a:endParaRPr lang="es-EC"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b="1" u="none" strike="noStrike" dirty="0">
                          <a:effectLst/>
                        </a:rPr>
                        <a:t>255,585</a:t>
                      </a:r>
                      <a:endParaRPr lang="es-EC"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b="1" u="none" strike="noStrike" dirty="0">
                          <a:effectLst/>
                        </a:rPr>
                        <a:t>255,606</a:t>
                      </a:r>
                      <a:endParaRPr lang="es-EC"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b="1" u="none" strike="noStrike" dirty="0">
                          <a:effectLst/>
                        </a:rPr>
                        <a:t>255,626</a:t>
                      </a:r>
                      <a:endParaRPr lang="es-EC"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b="1" u="none" strike="noStrike" dirty="0">
                          <a:effectLst/>
                        </a:rPr>
                        <a:t>255,646</a:t>
                      </a:r>
                      <a:endParaRPr lang="es-EC"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32518706"/>
                  </a:ext>
                </a:extLst>
              </a:tr>
              <a:tr h="257713">
                <a:tc>
                  <a:txBody>
                    <a:bodyPr/>
                    <a:lstStyle/>
                    <a:p>
                      <a:pPr algn="l" fontAlgn="b"/>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19432369"/>
                  </a:ext>
                </a:extLst>
              </a:tr>
              <a:tr h="257713">
                <a:tc gridSpan="6">
                  <a:txBody>
                    <a:bodyPr/>
                    <a:lstStyle/>
                    <a:p>
                      <a:pPr algn="ctr" fontAlgn="b"/>
                      <a:r>
                        <a:rPr lang="es-MX" sz="1100" u="none" strike="noStrike" dirty="0">
                          <a:effectLst/>
                        </a:rPr>
                        <a:t>COSTO DE HUEVO CON Y SIN AGA</a:t>
                      </a:r>
                      <a:endParaRPr lang="es-MX" sz="1100" b="1" i="0" u="none" strike="noStrike" dirty="0">
                        <a:solidFill>
                          <a:srgbClr val="000000"/>
                        </a:solidFill>
                        <a:effectLst/>
                        <a:latin typeface="Calibri" panose="020F0502020204030204" pitchFamily="34" charset="0"/>
                      </a:endParaRPr>
                    </a:p>
                  </a:txBody>
                  <a:tcPr marL="9525" marR="9525" marT="9525" marB="0" anchor="b">
                    <a:solidFill>
                      <a:schemeClr val="bg1">
                        <a:lumMod val="5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090026517"/>
                  </a:ext>
                </a:extLst>
              </a:tr>
              <a:tr h="257713">
                <a:tc>
                  <a:txBody>
                    <a:bodyPr/>
                    <a:lstStyle/>
                    <a:p>
                      <a:pPr algn="ctr" fontAlgn="ctr"/>
                      <a:r>
                        <a:rPr lang="es-EC" sz="1100" u="none" strike="noStrike">
                          <a:effectLst/>
                        </a:rPr>
                        <a:t>NÚMERO DE AVES</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dirty="0">
                          <a:effectLst/>
                        </a:rPr>
                        <a:t>150</a:t>
                      </a:r>
                      <a:endParaRPr lang="es-EC"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dirty="0">
                          <a:effectLst/>
                        </a:rPr>
                        <a:t>150</a:t>
                      </a:r>
                      <a:endParaRPr lang="es-EC"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150</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150</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150</a:t>
                      </a:r>
                      <a:endParaRPr lang="es-EC"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56736010"/>
                  </a:ext>
                </a:extLst>
              </a:tr>
              <a:tr h="257713">
                <a:tc>
                  <a:txBody>
                    <a:bodyPr/>
                    <a:lstStyle/>
                    <a:p>
                      <a:pPr algn="ctr" fontAlgn="ctr"/>
                      <a:r>
                        <a:rPr lang="es-EC" sz="1100" u="none" strike="noStrike">
                          <a:effectLst/>
                        </a:rPr>
                        <a:t>PORCENTAJE DE POSTURA </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0,85</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0,85</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0,85</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0,85</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0,85</a:t>
                      </a:r>
                      <a:endParaRPr lang="es-EC"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44717472"/>
                  </a:ext>
                </a:extLst>
              </a:tr>
              <a:tr h="257713">
                <a:tc>
                  <a:txBody>
                    <a:bodyPr/>
                    <a:lstStyle/>
                    <a:p>
                      <a:pPr algn="ctr" fontAlgn="ctr"/>
                      <a:r>
                        <a:rPr lang="es-EC" sz="1100" u="none" strike="noStrike">
                          <a:effectLst/>
                        </a:rPr>
                        <a:t>NÚMERO DE HUEVOS</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13388</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13388</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13388</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13388</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13388</a:t>
                      </a:r>
                      <a:endParaRPr lang="es-EC"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24373752"/>
                  </a:ext>
                </a:extLst>
              </a:tr>
              <a:tr h="257713">
                <a:tc>
                  <a:txBody>
                    <a:bodyPr/>
                    <a:lstStyle/>
                    <a:p>
                      <a:pPr algn="ctr" fontAlgn="ctr"/>
                      <a:r>
                        <a:rPr lang="es-EC" sz="1100" b="1" u="none" strike="noStrike" dirty="0">
                          <a:effectLst/>
                        </a:rPr>
                        <a:t>COSTO DE HUEVO UNIDAD</a:t>
                      </a:r>
                      <a:endParaRPr lang="es-EC"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b="1" u="none" strike="noStrike" dirty="0">
                          <a:effectLst/>
                        </a:rPr>
                        <a:t>0,019087</a:t>
                      </a:r>
                      <a:endParaRPr lang="es-EC"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b="1" u="none" strike="noStrike" dirty="0">
                          <a:effectLst/>
                        </a:rPr>
                        <a:t>0,019091</a:t>
                      </a:r>
                      <a:endParaRPr lang="es-EC"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b="1" u="none" strike="noStrike" dirty="0">
                          <a:effectLst/>
                        </a:rPr>
                        <a:t>0,019093</a:t>
                      </a:r>
                      <a:endParaRPr lang="es-EC"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b="1" u="none" strike="noStrike" dirty="0">
                          <a:effectLst/>
                        </a:rPr>
                        <a:t>0,019094</a:t>
                      </a:r>
                      <a:endParaRPr lang="es-EC"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b="1" u="none" strike="noStrike" dirty="0">
                          <a:effectLst/>
                        </a:rPr>
                        <a:t>0,019096</a:t>
                      </a:r>
                      <a:endParaRPr lang="es-EC"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41702040"/>
                  </a:ext>
                </a:extLst>
              </a:tr>
            </a:tbl>
          </a:graphicData>
        </a:graphic>
      </p:graphicFrame>
    </p:spTree>
    <p:extLst>
      <p:ext uri="{BB962C8B-B14F-4D97-AF65-F5344CB8AC3E}">
        <p14:creationId xmlns:p14="http://schemas.microsoft.com/office/powerpoint/2010/main" val="1058349282"/>
      </p:ext>
    </p:extLst>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67F58A-5E0E-4D7A-8192-333C002ED390}"/>
              </a:ext>
            </a:extLst>
          </p:cNvPr>
          <p:cNvSpPr>
            <a:spLocks noGrp="1"/>
          </p:cNvSpPr>
          <p:nvPr>
            <p:ph type="title"/>
          </p:nvPr>
        </p:nvSpPr>
        <p:spPr/>
        <p:txBody>
          <a:bodyPr/>
          <a:lstStyle/>
          <a:p>
            <a:pPr algn="ctr"/>
            <a:r>
              <a:rPr lang="es-ES" b="1" dirty="0">
                <a:solidFill>
                  <a:schemeClr val="accent6">
                    <a:lumMod val="50000"/>
                  </a:schemeClr>
                </a:solidFill>
              </a:rPr>
              <a:t>CONCLUSIONES</a:t>
            </a:r>
            <a:endParaRPr lang="es-EC" dirty="0">
              <a:solidFill>
                <a:schemeClr val="accent6">
                  <a:lumMod val="50000"/>
                </a:schemeClr>
              </a:solidFill>
            </a:endParaRPr>
          </a:p>
        </p:txBody>
      </p:sp>
      <p:sp>
        <p:nvSpPr>
          <p:cNvPr id="3" name="Marcador de contenido 2">
            <a:extLst>
              <a:ext uri="{FF2B5EF4-FFF2-40B4-BE49-F238E27FC236}">
                <a16:creationId xmlns:a16="http://schemas.microsoft.com/office/drawing/2014/main" id="{FC01566A-70B3-4390-BCBF-74E8D5E3E30F}"/>
              </a:ext>
            </a:extLst>
          </p:cNvPr>
          <p:cNvSpPr>
            <a:spLocks noGrp="1"/>
          </p:cNvSpPr>
          <p:nvPr>
            <p:ph idx="1"/>
          </p:nvPr>
        </p:nvSpPr>
        <p:spPr>
          <a:xfrm>
            <a:off x="467544" y="1916832"/>
            <a:ext cx="8532440" cy="4608512"/>
          </a:xfrm>
        </p:spPr>
        <p:txBody>
          <a:bodyPr/>
          <a:lstStyle/>
          <a:p>
            <a:pPr algn="just"/>
            <a:r>
              <a:rPr lang="es-ES" sz="1200" dirty="0"/>
              <a:t>El Ácido Guanidinoacético (AGA) como precursor de la creatina altamente biodisponible, mejora los parámetros de calidad en las variables resistencia y espesor de cascara bajo las condiciones experimentales empleadas. Durante la aplicación a mediano plazo, el AGA tiene un perfil de efectos secundarios aceptable con una baja incidencia en los parámetros: peso huevo, altura de albumina, color de yema, creatina en yema con y sin </a:t>
            </a:r>
            <a:r>
              <a:rPr lang="es-ES" sz="1200" dirty="0" err="1"/>
              <a:t>sarcosina</a:t>
            </a:r>
            <a:r>
              <a:rPr lang="es-ES" sz="1200" dirty="0"/>
              <a:t>. Sin embargo tomando en cuenta que en la calidad del huevo se determina a medida que aumenta la puntuación de UH, el tratamiento 4 presenta mayor puntuación, definiéndolo como el mejor tratamiento en calidad de huevo</a:t>
            </a:r>
          </a:p>
          <a:p>
            <a:pPr marL="0" indent="0" algn="just">
              <a:buNone/>
            </a:pPr>
            <a:r>
              <a:rPr lang="es-ES" sz="1200" dirty="0"/>
              <a:t> </a:t>
            </a:r>
          </a:p>
          <a:p>
            <a:pPr lvl="0" algn="just"/>
            <a:r>
              <a:rPr lang="es-ES" sz="1200" dirty="0"/>
              <a:t>El efecto del aumento de los niveles de AGA suplementario en el T3, refleja una mayor disponibilidad de la concentración de creatina en la cascara de huevo mejorando su resistencia y espesor, lo que sugiere un mayor transporte de calcio hacia la cascara del huevo, </a:t>
            </a:r>
            <a:r>
              <a:rPr lang="es-EC" sz="1200" dirty="0"/>
              <a:t>proceso que requiere </a:t>
            </a:r>
            <a:r>
              <a:rPr lang="es-EC" sz="1200" dirty="0" err="1"/>
              <a:t>requiere</a:t>
            </a:r>
            <a:r>
              <a:rPr lang="es-EC" sz="1200" dirty="0"/>
              <a:t> un alto gasto energético, que es suplementado en la dieta mediante la adición de AGA. </a:t>
            </a:r>
          </a:p>
          <a:p>
            <a:pPr lvl="0" algn="just"/>
            <a:endParaRPr lang="es-EC" sz="1200" dirty="0"/>
          </a:p>
          <a:p>
            <a:pPr lvl="0" algn="just"/>
            <a:r>
              <a:rPr lang="es-EC" sz="1200" dirty="0"/>
              <a:t>Al analizar los tratamientos aplicados (T0, T1, T2, T3, T4) con diferentes niveles de </a:t>
            </a:r>
            <a:r>
              <a:rPr lang="es-ES" sz="1200" dirty="0"/>
              <a:t>Ácido Guanidinoacético (AGA)</a:t>
            </a:r>
            <a:r>
              <a:rPr lang="es-EC" sz="1200" dirty="0"/>
              <a:t> (0 – 0,06 – 0,08 – 0,10 – 0,12) respectivamente, podemos determinar que el costo de un huevo con adición de AGA </a:t>
            </a:r>
            <a:r>
              <a:rPr lang="es-EC" sz="1200" dirty="0" err="1"/>
              <a:t>increnmenta</a:t>
            </a:r>
            <a:r>
              <a:rPr lang="es-EC" sz="1200" dirty="0"/>
              <a:t> en 0,04, 0,02, 0,01, 0,02 </a:t>
            </a:r>
            <a:r>
              <a:rPr lang="es-EC" sz="1200" dirty="0" err="1"/>
              <a:t>centecimas</a:t>
            </a:r>
            <a:r>
              <a:rPr lang="es-EC" sz="1200" dirty="0"/>
              <a:t> en los tratamientos T1, T2, T3, T4 respectivamente; esto en relación al costo original del huevo obtenido en el T0 (0,019087).  Sin embargo, aunque el aumento del costo de producción de un huevo con adición de AGA es significativo, sigue siendo rentable ya que incrementa notablemente el índice de UH, evitando de esta manera perdidas por huevos rotos.</a:t>
            </a:r>
          </a:p>
          <a:p>
            <a:pPr lvl="0" algn="just"/>
            <a:endParaRPr lang="es-EC" sz="1200" dirty="0"/>
          </a:p>
          <a:p>
            <a:r>
              <a:rPr lang="es-MX" sz="1200" dirty="0"/>
              <a:t>Los tratamientos con </a:t>
            </a:r>
            <a:r>
              <a:rPr lang="es-MX" sz="1200" dirty="0" err="1"/>
              <a:t>creamino</a:t>
            </a:r>
            <a:r>
              <a:rPr lang="es-MX" sz="1200" dirty="0"/>
              <a:t> no mostraron un aumento significativo en el nivel de cretina en yema, tanto en la medición sin y con interferencia de </a:t>
            </a:r>
            <a:r>
              <a:rPr lang="es-MX" sz="1200" dirty="0" err="1"/>
              <a:t>sarcosina</a:t>
            </a:r>
            <a:r>
              <a:rPr lang="es-MX" sz="1200" dirty="0"/>
              <a:t>, a las semanas 10 y 15. </a:t>
            </a:r>
            <a:endParaRPr lang="es-EC" sz="1200" dirty="0"/>
          </a:p>
        </p:txBody>
      </p:sp>
    </p:spTree>
    <p:extLst>
      <p:ext uri="{BB962C8B-B14F-4D97-AF65-F5344CB8AC3E}">
        <p14:creationId xmlns:p14="http://schemas.microsoft.com/office/powerpoint/2010/main" val="2568681577"/>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F233A839-A098-4443-8A3F-BCBCF6BEA4DF}"/>
              </a:ext>
            </a:extLst>
          </p:cNvPr>
          <p:cNvGraphicFramePr/>
          <p:nvPr>
            <p:extLst>
              <p:ext uri="{D42A27DB-BD31-4B8C-83A1-F6EECF244321}">
                <p14:modId xmlns:p14="http://schemas.microsoft.com/office/powerpoint/2010/main" val="3960367115"/>
              </p:ext>
            </p:extLst>
          </p:nvPr>
        </p:nvGraphicFramePr>
        <p:xfrm>
          <a:off x="-217512" y="2039736"/>
          <a:ext cx="8904312" cy="4187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a:extLst>
              <a:ext uri="{FF2B5EF4-FFF2-40B4-BE49-F238E27FC236}">
                <a16:creationId xmlns:a16="http://schemas.microsoft.com/office/drawing/2014/main" id="{FD88B961-4405-4C72-BBFE-93A40CBAED6A}"/>
              </a:ext>
            </a:extLst>
          </p:cNvPr>
          <p:cNvSpPr/>
          <p:nvPr/>
        </p:nvSpPr>
        <p:spPr>
          <a:xfrm>
            <a:off x="899592" y="1609636"/>
            <a:ext cx="3355325" cy="307777"/>
          </a:xfrm>
          <a:prstGeom prst="rect">
            <a:avLst/>
          </a:prstGeom>
          <a:solidFill>
            <a:srgbClr val="FFCCFF"/>
          </a:solidFill>
          <a:ln w="38100">
            <a:solidFill>
              <a:schemeClr val="accent2">
                <a:lumMod val="60000"/>
                <a:lumOff val="40000"/>
              </a:schemeClr>
            </a:solidFill>
          </a:ln>
        </p:spPr>
        <p:txBody>
          <a:bodyPr wrap="square">
            <a:spAutoFit/>
          </a:bodyPr>
          <a:lstStyle/>
          <a:p>
            <a:pPr algn="ctr"/>
            <a:r>
              <a:rPr lang="es-ES" sz="1400" dirty="0">
                <a:latin typeface="Calibri" panose="020F0502020204030204" pitchFamily="34" charset="0"/>
                <a:ea typeface="Calibri" panose="020F0502020204030204" pitchFamily="34" charset="0"/>
                <a:cs typeface="Times New Roman" panose="02020603050405020304" pitchFamily="18" charset="0"/>
              </a:rPr>
              <a:t>Más rentable al sistema de producción.</a:t>
            </a:r>
            <a:endParaRPr lang="es-EC"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ítulo 1">
            <a:extLst>
              <a:ext uri="{FF2B5EF4-FFF2-40B4-BE49-F238E27FC236}">
                <a16:creationId xmlns:a16="http://schemas.microsoft.com/office/drawing/2014/main" id="{B5981510-6F33-4689-AA53-EF69B767015C}"/>
              </a:ext>
            </a:extLst>
          </p:cNvPr>
          <p:cNvSpPr txBox="1">
            <a:spLocks/>
          </p:cNvSpPr>
          <p:nvPr/>
        </p:nvSpPr>
        <p:spPr>
          <a:xfrm>
            <a:off x="914400" y="476672"/>
            <a:ext cx="7772400" cy="864096"/>
          </a:xfrm>
          <a:prstGeom prst="rect">
            <a:avLst/>
          </a:prstGeom>
        </p:spPr>
        <p:txBody>
          <a:bodyPr/>
          <a:lst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pPr algn="ctr"/>
            <a:r>
              <a:rPr lang="es-EC" sz="4000" b="1" kern="0" dirty="0">
                <a:solidFill>
                  <a:schemeClr val="accent6">
                    <a:lumMod val="50000"/>
                  </a:schemeClr>
                </a:solidFill>
              </a:rPr>
              <a:t>JUSTIFICACIÓN</a:t>
            </a:r>
          </a:p>
        </p:txBody>
      </p:sp>
      <p:sp>
        <p:nvSpPr>
          <p:cNvPr id="4" name="Rectángulo 3">
            <a:extLst>
              <a:ext uri="{FF2B5EF4-FFF2-40B4-BE49-F238E27FC236}">
                <a16:creationId xmlns:a16="http://schemas.microsoft.com/office/drawing/2014/main" id="{183FBAAA-762E-4F26-8EE4-633D2C25A5BA}"/>
              </a:ext>
            </a:extLst>
          </p:cNvPr>
          <p:cNvSpPr/>
          <p:nvPr/>
        </p:nvSpPr>
        <p:spPr>
          <a:xfrm>
            <a:off x="3779912" y="4049066"/>
            <a:ext cx="3888432" cy="584775"/>
          </a:xfrm>
          <a:prstGeom prst="rect">
            <a:avLst/>
          </a:prstGeom>
          <a:ln w="28575">
            <a:solidFill>
              <a:schemeClr val="accent1">
                <a:lumMod val="75000"/>
              </a:schemeClr>
            </a:solidFill>
          </a:ln>
        </p:spPr>
        <p:txBody>
          <a:bodyPr wrap="square">
            <a:spAutoFit/>
          </a:bodyPr>
          <a:lstStyle/>
          <a:p>
            <a:pPr algn="just"/>
            <a:r>
              <a:rPr lang="es-E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La producción de huevos  </a:t>
            </a:r>
            <a:r>
              <a:rPr lang="es-ES" sz="16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s-EC" sz="1600" dirty="0"/>
              <a:t> requiere alta reserva de</a:t>
            </a:r>
            <a:r>
              <a:rPr lang="es-E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energía mitocondrial. </a:t>
            </a:r>
            <a:endParaRPr lang="es-EC" sz="1600" dirty="0"/>
          </a:p>
        </p:txBody>
      </p:sp>
      <p:sp>
        <p:nvSpPr>
          <p:cNvPr id="5" name="Rectángulo 4">
            <a:extLst>
              <a:ext uri="{FF2B5EF4-FFF2-40B4-BE49-F238E27FC236}">
                <a16:creationId xmlns:a16="http://schemas.microsoft.com/office/drawing/2014/main" id="{04F23EBB-3527-4735-8C22-FC5DFE3C0B46}"/>
              </a:ext>
            </a:extLst>
          </p:cNvPr>
          <p:cNvSpPr/>
          <p:nvPr/>
        </p:nvSpPr>
        <p:spPr>
          <a:xfrm>
            <a:off x="4031940" y="3169805"/>
            <a:ext cx="3672408" cy="777842"/>
          </a:xfrm>
          <a:prstGeom prst="rect">
            <a:avLst/>
          </a:prstGeom>
          <a:ln w="28575">
            <a:solidFill>
              <a:schemeClr val="accent1">
                <a:lumMod val="75000"/>
              </a:schemeClr>
            </a:solidFill>
          </a:ln>
        </p:spPr>
        <p:txBody>
          <a:bodyPr wrap="square">
            <a:spAutoFit/>
          </a:bodyPr>
          <a:lstStyle/>
          <a:p>
            <a:pPr algn="just">
              <a:lnSpc>
                <a:spcPct val="107000"/>
              </a:lnSpc>
              <a:spcAft>
                <a:spcPts val="800"/>
              </a:spcAft>
            </a:pPr>
            <a:r>
              <a:rPr lang="es-E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Efectos de la AGA sobre el comportamiento productivo</a:t>
            </a:r>
          </a:p>
          <a:p>
            <a:pPr algn="just">
              <a:lnSpc>
                <a:spcPct val="107000"/>
              </a:lnSpc>
              <a:spcAft>
                <a:spcPts val="800"/>
              </a:spcAft>
            </a:pPr>
            <a:r>
              <a:rPr lang="es-E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Parámetros de medición de calidad de huevo en las gallinas ponedoras sometidas a muda forzada.</a:t>
            </a:r>
            <a:endParaRPr lang="en-US" sz="1200" dirty="0"/>
          </a:p>
        </p:txBody>
      </p:sp>
      <p:sp>
        <p:nvSpPr>
          <p:cNvPr id="8" name="Rectángulo 7">
            <a:extLst>
              <a:ext uri="{FF2B5EF4-FFF2-40B4-BE49-F238E27FC236}">
                <a16:creationId xmlns:a16="http://schemas.microsoft.com/office/drawing/2014/main" id="{5E8534C9-2466-4F64-8BF3-6B2FEA01887A}"/>
              </a:ext>
            </a:extLst>
          </p:cNvPr>
          <p:cNvSpPr/>
          <p:nvPr/>
        </p:nvSpPr>
        <p:spPr>
          <a:xfrm>
            <a:off x="6444208" y="2256531"/>
            <a:ext cx="1651147" cy="676467"/>
          </a:xfrm>
          <a:prstGeom prst="rect">
            <a:avLst/>
          </a:prstGeom>
          <a:solidFill>
            <a:schemeClr val="accent3">
              <a:lumMod val="90000"/>
            </a:schemeClr>
          </a:solidFill>
        </p:spPr>
        <p:txBody>
          <a:bodyPr wrap="square">
            <a:spAutoFit/>
          </a:bodyPr>
          <a:lstStyle/>
          <a:p>
            <a:pPr algn="just">
              <a:lnSpc>
                <a:spcPct val="107000"/>
              </a:lnSpc>
              <a:spcAft>
                <a:spcPts val="800"/>
              </a:spcAft>
            </a:pPr>
            <a:r>
              <a:rPr lang="es-EC" sz="1200" b="1" dirty="0">
                <a:latin typeface="Calibri" panose="020F0502020204030204" pitchFamily="34" charset="0"/>
                <a:ea typeface="Calibri" panose="020F0502020204030204" pitchFamily="34" charset="0"/>
                <a:cs typeface="Times New Roman" panose="02020603050405020304" pitchFamily="18" charset="0"/>
              </a:rPr>
              <a:t>Fuente rápida de energía, asociada al crecimiento muscular. </a:t>
            </a:r>
          </a:p>
        </p:txBody>
      </p:sp>
    </p:spTree>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8E1A17-56D1-4479-8CDE-EFE418730307}"/>
              </a:ext>
            </a:extLst>
          </p:cNvPr>
          <p:cNvSpPr>
            <a:spLocks noGrp="1"/>
          </p:cNvSpPr>
          <p:nvPr>
            <p:ph type="title"/>
          </p:nvPr>
        </p:nvSpPr>
        <p:spPr/>
        <p:txBody>
          <a:bodyPr/>
          <a:lstStyle/>
          <a:p>
            <a:pPr algn="ctr"/>
            <a:r>
              <a:rPr lang="es-EC" b="1" dirty="0">
                <a:solidFill>
                  <a:schemeClr val="accent6">
                    <a:lumMod val="50000"/>
                  </a:schemeClr>
                </a:solidFill>
              </a:rPr>
              <a:t>RECOMENDACION</a:t>
            </a:r>
            <a:endParaRPr lang="es-EC" dirty="0">
              <a:solidFill>
                <a:schemeClr val="accent6">
                  <a:lumMod val="50000"/>
                </a:schemeClr>
              </a:solidFill>
            </a:endParaRPr>
          </a:p>
        </p:txBody>
      </p:sp>
      <p:sp>
        <p:nvSpPr>
          <p:cNvPr id="3" name="Marcador de contenido 2">
            <a:extLst>
              <a:ext uri="{FF2B5EF4-FFF2-40B4-BE49-F238E27FC236}">
                <a16:creationId xmlns:a16="http://schemas.microsoft.com/office/drawing/2014/main" id="{48A140F9-AE62-499C-8E3E-C7792399438A}"/>
              </a:ext>
            </a:extLst>
          </p:cNvPr>
          <p:cNvSpPr>
            <a:spLocks noGrp="1"/>
          </p:cNvSpPr>
          <p:nvPr>
            <p:ph idx="1"/>
          </p:nvPr>
        </p:nvSpPr>
        <p:spPr/>
        <p:txBody>
          <a:bodyPr/>
          <a:lstStyle/>
          <a:p>
            <a:pPr algn="just"/>
            <a:endParaRPr lang="es-ES" sz="2000" dirty="0"/>
          </a:p>
          <a:p>
            <a:pPr algn="just"/>
            <a:endParaRPr lang="es-ES" sz="2000" dirty="0"/>
          </a:p>
          <a:p>
            <a:pPr algn="just"/>
            <a:endParaRPr lang="es-ES" sz="2000" dirty="0"/>
          </a:p>
          <a:p>
            <a:pPr algn="just"/>
            <a:r>
              <a:rPr lang="es-ES" sz="2000" dirty="0"/>
              <a:t>Los hallazgos preliminares sugieren que el AGA podría considerarse como una forma innovadora de mejorar el rendimiento del espesor, resistencia de la cascara e índice de unidades </a:t>
            </a:r>
            <a:r>
              <a:rPr lang="es-ES" sz="2000" dirty="0" err="1"/>
              <a:t>Haughs</a:t>
            </a:r>
            <a:r>
              <a:rPr lang="es-ES" sz="2000" dirty="0"/>
              <a:t>, sin embargo se sugiere más estudios para evaluar su cinética a largo plazo de la suplementación con AGA, junto con los posibles mecanismos relacionados con el rendimiento zootécnico en aves de segundo ciclo de postura.</a:t>
            </a:r>
            <a:endParaRPr lang="es-EC" sz="2000" dirty="0">
              <a:solidFill>
                <a:srgbClr val="FF0000"/>
              </a:solidFill>
            </a:endParaRPr>
          </a:p>
          <a:p>
            <a:pPr algn="just"/>
            <a:endParaRPr lang="es-EC" sz="2000" dirty="0"/>
          </a:p>
          <a:p>
            <a:pPr algn="just"/>
            <a:endParaRPr lang="es-EC" sz="2000" dirty="0"/>
          </a:p>
        </p:txBody>
      </p:sp>
    </p:spTree>
    <p:extLst>
      <p:ext uri="{BB962C8B-B14F-4D97-AF65-F5344CB8AC3E}">
        <p14:creationId xmlns:p14="http://schemas.microsoft.com/office/powerpoint/2010/main" val="635766911"/>
      </p:ext>
    </p:extLst>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EA5005C7-80B7-4B80-897B-AACF76275A87}"/>
              </a:ext>
            </a:extLst>
          </p:cNvPr>
          <p:cNvSpPr>
            <a:spLocks noGrp="1"/>
          </p:cNvSpPr>
          <p:nvPr>
            <p:ph type="title"/>
          </p:nvPr>
        </p:nvSpPr>
        <p:spPr>
          <a:xfrm>
            <a:off x="5076056" y="1772816"/>
            <a:ext cx="3888432" cy="4904338"/>
          </a:xfrm>
          <a:ln w="28575">
            <a:solidFill>
              <a:schemeClr val="accent6">
                <a:lumMod val="75000"/>
              </a:schemeClr>
            </a:solidFill>
          </a:ln>
        </p:spPr>
        <p:txBody>
          <a:bodyPr>
            <a:noAutofit/>
          </a:bodyPr>
          <a:lstStyle/>
          <a:p>
            <a:pPr algn="ctr"/>
            <a:r>
              <a:rPr lang="es-EC" sz="6000" dirty="0">
                <a:solidFill>
                  <a:schemeClr val="accent6">
                    <a:lumMod val="50000"/>
                  </a:schemeClr>
                </a:solidFill>
                <a:latin typeface="Algerian" panose="04020705040A02060702" pitchFamily="82" charset="0"/>
              </a:rPr>
              <a:t>GRACIAS</a:t>
            </a:r>
            <a:br>
              <a:rPr lang="es-EC" sz="6000" dirty="0">
                <a:solidFill>
                  <a:schemeClr val="accent6">
                    <a:lumMod val="50000"/>
                  </a:schemeClr>
                </a:solidFill>
                <a:latin typeface="Algerian" panose="04020705040A02060702" pitchFamily="82" charset="0"/>
              </a:rPr>
            </a:br>
            <a:r>
              <a:rPr lang="es-EC" sz="6000" dirty="0">
                <a:solidFill>
                  <a:schemeClr val="accent6">
                    <a:lumMod val="50000"/>
                  </a:schemeClr>
                </a:solidFill>
                <a:latin typeface="Algerian" panose="04020705040A02060702" pitchFamily="82" charset="0"/>
              </a:rPr>
              <a:t/>
            </a:r>
            <a:br>
              <a:rPr lang="es-EC" sz="6000" dirty="0">
                <a:solidFill>
                  <a:schemeClr val="accent6">
                    <a:lumMod val="50000"/>
                  </a:schemeClr>
                </a:solidFill>
                <a:latin typeface="Algerian" panose="04020705040A02060702" pitchFamily="82" charset="0"/>
              </a:rPr>
            </a:br>
            <a:r>
              <a:rPr lang="es-EC" sz="6000" dirty="0">
                <a:solidFill>
                  <a:schemeClr val="accent6">
                    <a:lumMod val="50000"/>
                  </a:schemeClr>
                </a:solidFill>
                <a:latin typeface="Algerian" panose="04020705040A02060702" pitchFamily="82" charset="0"/>
              </a:rPr>
              <a:t> POR SU </a:t>
            </a:r>
            <a:br>
              <a:rPr lang="es-EC" sz="6000" dirty="0">
                <a:solidFill>
                  <a:schemeClr val="accent6">
                    <a:lumMod val="50000"/>
                  </a:schemeClr>
                </a:solidFill>
                <a:latin typeface="Algerian" panose="04020705040A02060702" pitchFamily="82" charset="0"/>
              </a:rPr>
            </a:br>
            <a:r>
              <a:rPr lang="es-EC" sz="6000" dirty="0">
                <a:solidFill>
                  <a:schemeClr val="accent6">
                    <a:lumMod val="50000"/>
                  </a:schemeClr>
                </a:solidFill>
                <a:latin typeface="Algerian" panose="04020705040A02060702" pitchFamily="82" charset="0"/>
              </a:rPr>
              <a:t/>
            </a:r>
            <a:br>
              <a:rPr lang="es-EC" sz="6000" dirty="0">
                <a:solidFill>
                  <a:schemeClr val="accent6">
                    <a:lumMod val="50000"/>
                  </a:schemeClr>
                </a:solidFill>
                <a:latin typeface="Algerian" panose="04020705040A02060702" pitchFamily="82" charset="0"/>
              </a:rPr>
            </a:br>
            <a:r>
              <a:rPr lang="es-EC" sz="6000" dirty="0">
                <a:solidFill>
                  <a:schemeClr val="accent6">
                    <a:lumMod val="50000"/>
                  </a:schemeClr>
                </a:solidFill>
                <a:latin typeface="Algerian" panose="04020705040A02060702" pitchFamily="82" charset="0"/>
              </a:rPr>
              <a:t>ATENCIÓN</a:t>
            </a:r>
          </a:p>
        </p:txBody>
      </p:sp>
      <p:pic>
        <p:nvPicPr>
          <p:cNvPr id="7" name="Picture 2" descr="Resultado de imagen para sangolqui barrio san fernando hacienda el pardo espe">
            <a:extLst>
              <a:ext uri="{FF2B5EF4-FFF2-40B4-BE49-F238E27FC236}">
                <a16:creationId xmlns:a16="http://schemas.microsoft.com/office/drawing/2014/main" id="{38B54120-EDE3-4D4F-A078-737AB5CA97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3468" y="97825"/>
            <a:ext cx="1317064" cy="1242943"/>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descr="https://scontent-mia3-2.xx.fbcdn.net/v/t34.18173-12/27659046_1722015997866277_1103897402_n.jpg?_nc_cat=103&amp;_nc_ht=scontent-mia3-2.xx&amp;oh=36bf03b68d09214fb8084b6eae54dc54&amp;oe=5C952082">
            <a:extLst>
              <a:ext uri="{FF2B5EF4-FFF2-40B4-BE49-F238E27FC236}">
                <a16:creationId xmlns:a16="http://schemas.microsoft.com/office/drawing/2014/main" id="{B46B6DBE-34BB-4615-9FF1-EEAC636771C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76872"/>
            <a:ext cx="4032448" cy="3888432"/>
          </a:xfrm>
          <a:prstGeom prst="rect">
            <a:avLst/>
          </a:prstGeom>
          <a:noFill/>
          <a:ln>
            <a:noFill/>
          </a:ln>
        </p:spPr>
      </p:pic>
    </p:spTree>
    <p:extLst>
      <p:ext uri="{BB962C8B-B14F-4D97-AF65-F5344CB8AC3E}">
        <p14:creationId xmlns:p14="http://schemas.microsoft.com/office/powerpoint/2010/main" val="3483188213"/>
      </p:ext>
    </p:extLst>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D54AC1F-F463-46E5-8B75-1CC131FEFCB0}"/>
              </a:ext>
            </a:extLst>
          </p:cNvPr>
          <p:cNvPicPr/>
          <p:nvPr/>
        </p:nvPicPr>
        <p:blipFill rotWithShape="1">
          <a:blip r:embed="rId2"/>
          <a:srcRect l="13676" t="18581" r="20414" b="19594"/>
          <a:stretch/>
        </p:blipFill>
        <p:spPr bwMode="auto">
          <a:xfrm>
            <a:off x="3995936" y="2204864"/>
            <a:ext cx="5040560" cy="4032448"/>
          </a:xfrm>
          <a:prstGeom prst="rect">
            <a:avLst/>
          </a:prstGeom>
          <a:ln>
            <a:noFill/>
          </a:ln>
          <a:extLst>
            <a:ext uri="{53640926-AAD7-44D8-BBD7-CCE9431645EC}">
              <a14:shadowObscured xmlns:a14="http://schemas.microsoft.com/office/drawing/2010/main"/>
            </a:ext>
          </a:extLst>
        </p:spPr>
      </p:pic>
      <p:pic>
        <p:nvPicPr>
          <p:cNvPr id="5" name="Imagen 4" descr="Resultado de imagen para Ãcido GUANIDINOACÃTICO (AGA), precursor de la creatina">
            <a:extLst>
              <a:ext uri="{FF2B5EF4-FFF2-40B4-BE49-F238E27FC236}">
                <a16:creationId xmlns:a16="http://schemas.microsoft.com/office/drawing/2014/main" id="{64865D27-56DD-49B4-BFAA-201272504B7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5576" y="1688705"/>
            <a:ext cx="3168352" cy="49421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ítulo 1">
            <a:extLst>
              <a:ext uri="{FF2B5EF4-FFF2-40B4-BE49-F238E27FC236}">
                <a16:creationId xmlns:a16="http://schemas.microsoft.com/office/drawing/2014/main" id="{09E92E03-1A9E-4551-B793-D7EB89AAD8EF}"/>
              </a:ext>
            </a:extLst>
          </p:cNvPr>
          <p:cNvSpPr txBox="1">
            <a:spLocks/>
          </p:cNvSpPr>
          <p:nvPr/>
        </p:nvSpPr>
        <p:spPr>
          <a:xfrm>
            <a:off x="914400" y="476672"/>
            <a:ext cx="7772400" cy="864096"/>
          </a:xfrm>
          <a:prstGeom prst="rect">
            <a:avLst/>
          </a:prstGeom>
        </p:spPr>
        <p:txBody>
          <a:bodyPr/>
          <a:lst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pPr algn="ctr"/>
            <a:r>
              <a:rPr lang="es-EC" sz="4000" b="1" kern="0" dirty="0">
                <a:solidFill>
                  <a:schemeClr val="accent6">
                    <a:lumMod val="50000"/>
                  </a:schemeClr>
                </a:solidFill>
              </a:rPr>
              <a:t>JUSTIFICACIÓN</a:t>
            </a:r>
          </a:p>
        </p:txBody>
      </p:sp>
    </p:spTree>
    <p:extLst>
      <p:ext uri="{BB962C8B-B14F-4D97-AF65-F5344CB8AC3E}">
        <p14:creationId xmlns:p14="http://schemas.microsoft.com/office/powerpoint/2010/main" val="1136159176"/>
      </p:ext>
    </p:extLst>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771800" y="404664"/>
            <a:ext cx="4248472" cy="584775"/>
          </a:xfrm>
          <a:prstGeom prst="rect">
            <a:avLst/>
          </a:prstGeom>
        </p:spPr>
        <p:txBody>
          <a:bodyPr/>
          <a:lstStyle/>
          <a:p>
            <a:pPr algn="ctr" fontAlgn="base">
              <a:spcBef>
                <a:spcPct val="0"/>
              </a:spcBef>
              <a:spcAft>
                <a:spcPct val="0"/>
              </a:spcAft>
            </a:pPr>
            <a:r>
              <a:rPr lang="es-ES" sz="4800" b="1" kern="0" dirty="0">
                <a:solidFill>
                  <a:schemeClr val="accent6">
                    <a:lumMod val="50000"/>
                  </a:schemeClr>
                </a:solidFill>
                <a:latin typeface="+mj-lt"/>
                <a:ea typeface="+mj-ea"/>
                <a:cs typeface="+mj-cs"/>
              </a:rPr>
              <a:t>OBJETIVOS</a:t>
            </a:r>
          </a:p>
        </p:txBody>
      </p:sp>
      <p:sp>
        <p:nvSpPr>
          <p:cNvPr id="4" name="3 Marcador de contenido"/>
          <p:cNvSpPr>
            <a:spLocks noGrp="1"/>
          </p:cNvSpPr>
          <p:nvPr>
            <p:ph idx="1"/>
          </p:nvPr>
        </p:nvSpPr>
        <p:spPr>
          <a:xfrm>
            <a:off x="683568" y="1733128"/>
            <a:ext cx="7978080" cy="4648200"/>
          </a:xfrm>
        </p:spPr>
        <p:txBody>
          <a:bodyPr/>
          <a:lstStyle/>
          <a:p>
            <a:pPr lvl="0" algn="just"/>
            <a:r>
              <a:rPr lang="es-ES" sz="1800" b="1" dirty="0">
                <a:solidFill>
                  <a:schemeClr val="accent6">
                    <a:lumMod val="50000"/>
                  </a:schemeClr>
                </a:solidFill>
              </a:rPr>
              <a:t>GENERAL</a:t>
            </a:r>
            <a:r>
              <a:rPr lang="es-ES" sz="1800" dirty="0"/>
              <a:t> </a:t>
            </a:r>
          </a:p>
          <a:p>
            <a:pPr lvl="1" algn="just"/>
            <a:r>
              <a:rPr lang="es-ES" sz="1800" dirty="0"/>
              <a:t>Evaluar el efecto del Ácido Guanidinoacético (AGA), en el desempeño productivo y valoración económica de gallinas semi pesadas sometidas a un proceso de muda forzada.</a:t>
            </a:r>
          </a:p>
          <a:p>
            <a:pPr lvl="1" algn="just"/>
            <a:endParaRPr lang="es-ES" sz="1600" dirty="0"/>
          </a:p>
          <a:p>
            <a:pPr lvl="0" algn="just"/>
            <a:r>
              <a:rPr lang="es-ES" sz="1800" b="1" dirty="0">
                <a:solidFill>
                  <a:schemeClr val="accent6">
                    <a:lumMod val="50000"/>
                  </a:schemeClr>
                </a:solidFill>
              </a:rPr>
              <a:t>ESPECÍFICOS</a:t>
            </a:r>
            <a:r>
              <a:rPr lang="es-ES" sz="1800" dirty="0">
                <a:solidFill>
                  <a:schemeClr val="accent6">
                    <a:lumMod val="50000"/>
                  </a:schemeClr>
                </a:solidFill>
              </a:rPr>
              <a:t> </a:t>
            </a:r>
          </a:p>
          <a:p>
            <a:pPr lvl="1" algn="just"/>
            <a:r>
              <a:rPr lang="es-ES" sz="1600" dirty="0"/>
              <a:t>Determinar el efecto del AGA en diferentes niveles de suplementación (0,00; 0,06; 0,08, 0,10 y 0,12%) </a:t>
            </a:r>
            <a:endParaRPr lang="es-EC" sz="1600" dirty="0"/>
          </a:p>
          <a:p>
            <a:pPr lvl="1" algn="just"/>
            <a:r>
              <a:rPr lang="es-ES" sz="1600" dirty="0"/>
              <a:t>Determinar los parámetros de calidad del huevo en el pico de producción en base a las variables analizadas (peso de huevo, color de yema, Altura de albumen, Unidades </a:t>
            </a:r>
            <a:r>
              <a:rPr lang="es-ES" sz="1600" dirty="0" err="1"/>
              <a:t>Hauggs</a:t>
            </a:r>
            <a:r>
              <a:rPr lang="es-ES" sz="1600" dirty="0"/>
              <a:t>, Resistencia de cascara a ruptura, Espesor de cascara) .</a:t>
            </a:r>
            <a:endParaRPr lang="es-EC" sz="1600" dirty="0"/>
          </a:p>
          <a:p>
            <a:pPr lvl="1" algn="just"/>
            <a:r>
              <a:rPr lang="es-ES" sz="1600" dirty="0"/>
              <a:t>Determinar el mejor tratamiento.</a:t>
            </a:r>
            <a:endParaRPr lang="es-EC" sz="1600" dirty="0"/>
          </a:p>
          <a:p>
            <a:pPr lvl="1" algn="just"/>
            <a:r>
              <a:rPr lang="es-ES" sz="1600" dirty="0"/>
              <a:t>Realizar una valoración económica entre el costo de un huevo con dieta normal versus un huevo con dieta suplementada con Ácido </a:t>
            </a:r>
            <a:r>
              <a:rPr lang="es-ES" sz="1600" dirty="0" err="1"/>
              <a:t>Guanidinoacetico</a:t>
            </a:r>
            <a:r>
              <a:rPr lang="es-ES" sz="1600" dirty="0"/>
              <a:t> (AGA).</a:t>
            </a:r>
            <a:endParaRPr lang="es-EC" sz="1600" dirty="0"/>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2204864"/>
            <a:ext cx="8676456" cy="1569660"/>
          </a:xfrm>
          <a:prstGeom prst="rect">
            <a:avLst/>
          </a:prstGeom>
        </p:spPr>
        <p:txBody>
          <a:bodyPr/>
          <a:lstStyle/>
          <a:p>
            <a:pPr algn="ctr" fontAlgn="base">
              <a:spcBef>
                <a:spcPct val="0"/>
              </a:spcBef>
              <a:spcAft>
                <a:spcPct val="0"/>
              </a:spcAft>
            </a:pPr>
            <a:r>
              <a:rPr lang="es-ES" sz="6600" b="1" kern="0" dirty="0">
                <a:solidFill>
                  <a:schemeClr val="accent6">
                    <a:lumMod val="50000"/>
                  </a:schemeClr>
                </a:solidFill>
                <a:latin typeface="+mj-lt"/>
                <a:ea typeface="+mj-ea"/>
                <a:cs typeface="+mj-cs"/>
              </a:rPr>
              <a:t>MATERIALES </a:t>
            </a:r>
          </a:p>
          <a:p>
            <a:pPr algn="ctr" fontAlgn="base">
              <a:spcBef>
                <a:spcPct val="0"/>
              </a:spcBef>
              <a:spcAft>
                <a:spcPct val="0"/>
              </a:spcAft>
            </a:pPr>
            <a:r>
              <a:rPr lang="es-ES" sz="6600" b="1" kern="0" dirty="0">
                <a:solidFill>
                  <a:schemeClr val="accent6">
                    <a:lumMod val="50000"/>
                  </a:schemeClr>
                </a:solidFill>
                <a:latin typeface="+mj-lt"/>
                <a:ea typeface="+mj-ea"/>
                <a:cs typeface="+mj-cs"/>
              </a:rPr>
              <a:t>Y </a:t>
            </a:r>
          </a:p>
          <a:p>
            <a:pPr algn="ctr" fontAlgn="base">
              <a:spcBef>
                <a:spcPct val="0"/>
              </a:spcBef>
              <a:spcAft>
                <a:spcPct val="0"/>
              </a:spcAft>
            </a:pPr>
            <a:r>
              <a:rPr lang="es-ES" sz="6600" b="1" kern="0" dirty="0">
                <a:solidFill>
                  <a:schemeClr val="accent6">
                    <a:lumMod val="50000"/>
                  </a:schemeClr>
                </a:solidFill>
                <a:latin typeface="+mj-lt"/>
                <a:ea typeface="+mj-ea"/>
                <a:cs typeface="+mj-cs"/>
              </a:rPr>
              <a:t>MÉTODOS</a:t>
            </a: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611560" y="404664"/>
            <a:ext cx="8075240" cy="707886"/>
          </a:xfrm>
        </p:spPr>
        <p:txBody>
          <a:bodyPr/>
          <a:lstStyle/>
          <a:p>
            <a:pPr algn="ctr"/>
            <a:r>
              <a:rPr lang="es-ES" sz="4000" b="1" dirty="0">
                <a:solidFill>
                  <a:schemeClr val="accent6">
                    <a:lumMod val="50000"/>
                  </a:schemeClr>
                </a:solidFill>
              </a:rPr>
              <a:t>LOCALIZACIÓN Y DURACIÓN</a:t>
            </a:r>
          </a:p>
        </p:txBody>
      </p:sp>
      <p:pic>
        <p:nvPicPr>
          <p:cNvPr id="3" name="Imagen 2">
            <a:extLst>
              <a:ext uri="{FF2B5EF4-FFF2-40B4-BE49-F238E27FC236}">
                <a16:creationId xmlns:a16="http://schemas.microsoft.com/office/drawing/2014/main" id="{44AAD768-979E-4D3D-8059-48D7470EA9B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800" r="5844" b="18801"/>
          <a:stretch/>
        </p:blipFill>
        <p:spPr>
          <a:xfrm>
            <a:off x="755576" y="1700808"/>
            <a:ext cx="8208913" cy="46805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a:extLst>
              <a:ext uri="{FF2B5EF4-FFF2-40B4-BE49-F238E27FC236}">
                <a16:creationId xmlns:a16="http://schemas.microsoft.com/office/drawing/2014/main" id="{78CE8E0F-C065-4838-AF17-A2E21A3C38A8}"/>
              </a:ext>
            </a:extLst>
          </p:cNvPr>
          <p:cNvSpPr txBox="1">
            <a:spLocks/>
          </p:cNvSpPr>
          <p:nvPr/>
        </p:nvSpPr>
        <p:spPr bwMode="auto">
          <a:xfrm>
            <a:off x="801080" y="427311"/>
            <a:ext cx="8075240" cy="769441"/>
          </a:xfrm>
          <a:prstGeom prst="rect">
            <a:avLst/>
          </a:prstGeom>
        </p:spPr>
        <p:txBody>
          <a:bodyPr/>
          <a:lstStyle>
            <a:defPPr>
              <a:defRPr lang="es-ES"/>
            </a:defPPr>
            <a:lvl1pPr algn="ctr" fontAlgn="base">
              <a:spcBef>
                <a:spcPct val="0"/>
              </a:spcBef>
              <a:spcAft>
                <a:spcPct val="0"/>
              </a:spcAft>
              <a:defRPr sz="3200" b="1" kern="0">
                <a:solidFill>
                  <a:schemeClr val="tx2"/>
                </a:solidFill>
                <a:latin typeface="+mj-lt"/>
                <a:ea typeface="+mj-ea"/>
                <a:cs typeface="+mj-cs"/>
              </a:defRPr>
            </a:lvl1pPr>
            <a:lvl2pPr fontAlgn="base">
              <a:spcBef>
                <a:spcPct val="0"/>
              </a:spcBef>
              <a:spcAft>
                <a:spcPct val="0"/>
              </a:spcAft>
              <a:defRPr sz="4200">
                <a:solidFill>
                  <a:schemeClr val="tx2"/>
                </a:solidFill>
                <a:latin typeface="Times New Roman" pitchFamily="18" charset="0"/>
              </a:defRPr>
            </a:lvl2pPr>
            <a:lvl3pPr fontAlgn="base">
              <a:spcBef>
                <a:spcPct val="0"/>
              </a:spcBef>
              <a:spcAft>
                <a:spcPct val="0"/>
              </a:spcAft>
              <a:defRPr sz="4200">
                <a:solidFill>
                  <a:schemeClr val="tx2"/>
                </a:solidFill>
                <a:latin typeface="Times New Roman" pitchFamily="18" charset="0"/>
              </a:defRPr>
            </a:lvl3pPr>
            <a:lvl4pPr fontAlgn="base">
              <a:spcBef>
                <a:spcPct val="0"/>
              </a:spcBef>
              <a:spcAft>
                <a:spcPct val="0"/>
              </a:spcAft>
              <a:defRPr sz="4200">
                <a:solidFill>
                  <a:schemeClr val="tx2"/>
                </a:solidFill>
                <a:latin typeface="Times New Roman" pitchFamily="18" charset="0"/>
              </a:defRPr>
            </a:lvl4pPr>
            <a:lvl5pPr fontAlgn="base">
              <a:spcBef>
                <a:spcPct val="0"/>
              </a:spcBef>
              <a:spcAft>
                <a:spcPct val="0"/>
              </a:spcAft>
              <a:defRPr sz="4200">
                <a:solidFill>
                  <a:schemeClr val="tx2"/>
                </a:solidFill>
                <a:latin typeface="Times New Roman" pitchFamily="18" charset="0"/>
              </a:defRPr>
            </a:lvl5pPr>
            <a:lvl6pPr marL="457200" fontAlgn="base">
              <a:spcBef>
                <a:spcPct val="0"/>
              </a:spcBef>
              <a:spcAft>
                <a:spcPct val="0"/>
              </a:spcAft>
              <a:defRPr sz="4200">
                <a:solidFill>
                  <a:schemeClr val="tx2"/>
                </a:solidFill>
                <a:latin typeface="Times New Roman" pitchFamily="18" charset="0"/>
              </a:defRPr>
            </a:lvl6pPr>
            <a:lvl7pPr marL="914400" fontAlgn="base">
              <a:spcBef>
                <a:spcPct val="0"/>
              </a:spcBef>
              <a:spcAft>
                <a:spcPct val="0"/>
              </a:spcAft>
              <a:defRPr sz="4200">
                <a:solidFill>
                  <a:schemeClr val="tx2"/>
                </a:solidFill>
                <a:latin typeface="Times New Roman" pitchFamily="18" charset="0"/>
              </a:defRPr>
            </a:lvl7pPr>
            <a:lvl8pPr marL="1371600" fontAlgn="base">
              <a:spcBef>
                <a:spcPct val="0"/>
              </a:spcBef>
              <a:spcAft>
                <a:spcPct val="0"/>
              </a:spcAft>
              <a:defRPr sz="4200">
                <a:solidFill>
                  <a:schemeClr val="tx2"/>
                </a:solidFill>
                <a:latin typeface="Times New Roman" pitchFamily="18" charset="0"/>
              </a:defRPr>
            </a:lvl8pPr>
            <a:lvl9pPr marL="1828800" fontAlgn="base">
              <a:spcBef>
                <a:spcPct val="0"/>
              </a:spcBef>
              <a:spcAft>
                <a:spcPct val="0"/>
              </a:spcAft>
              <a:defRPr sz="4200">
                <a:solidFill>
                  <a:schemeClr val="tx2"/>
                </a:solidFill>
                <a:latin typeface="Times New Roman" pitchFamily="18" charset="0"/>
              </a:defRPr>
            </a:lvl9pPr>
          </a:lstStyle>
          <a:p>
            <a:r>
              <a:rPr lang="es-ES" sz="4000" dirty="0">
                <a:solidFill>
                  <a:schemeClr val="accent6">
                    <a:lumMod val="50000"/>
                  </a:schemeClr>
                </a:solidFill>
              </a:rPr>
              <a:t>MATERIALES</a:t>
            </a:r>
          </a:p>
        </p:txBody>
      </p:sp>
      <p:graphicFrame>
        <p:nvGraphicFramePr>
          <p:cNvPr id="3" name="Diagrama 2">
            <a:extLst>
              <a:ext uri="{FF2B5EF4-FFF2-40B4-BE49-F238E27FC236}">
                <a16:creationId xmlns:a16="http://schemas.microsoft.com/office/drawing/2014/main" id="{ACF9391F-7F8A-4342-943F-42DBC870DA7E}"/>
              </a:ext>
            </a:extLst>
          </p:cNvPr>
          <p:cNvGraphicFramePr/>
          <p:nvPr>
            <p:extLst>
              <p:ext uri="{D42A27DB-BD31-4B8C-83A1-F6EECF244321}">
                <p14:modId xmlns:p14="http://schemas.microsoft.com/office/powerpoint/2010/main" val="892629164"/>
              </p:ext>
            </p:extLst>
          </p:nvPr>
        </p:nvGraphicFramePr>
        <p:xfrm>
          <a:off x="-796632" y="1652262"/>
          <a:ext cx="6556764" cy="3553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ángulo 12">
            <a:extLst>
              <a:ext uri="{FF2B5EF4-FFF2-40B4-BE49-F238E27FC236}">
                <a16:creationId xmlns:a16="http://schemas.microsoft.com/office/drawing/2014/main" id="{0B4E39F4-6F8A-4F2D-867A-24BE326192CA}"/>
              </a:ext>
            </a:extLst>
          </p:cNvPr>
          <p:cNvSpPr/>
          <p:nvPr/>
        </p:nvSpPr>
        <p:spPr>
          <a:xfrm>
            <a:off x="1787977" y="3286145"/>
            <a:ext cx="1199847" cy="430887"/>
          </a:xfrm>
          <a:prstGeom prst="rect">
            <a:avLst/>
          </a:prstGeom>
        </p:spPr>
        <p:txBody>
          <a:bodyPr wrap="square">
            <a:spAutoFit/>
          </a:bodyPr>
          <a:lstStyle/>
          <a:p>
            <a:pPr lvl="0" algn="ctr"/>
            <a:r>
              <a:rPr lang="es-ES" sz="1050" b="1" dirty="0">
                <a:solidFill>
                  <a:schemeClr val="accent5">
                    <a:lumMod val="10000"/>
                  </a:schemeClr>
                </a:solidFill>
              </a:rPr>
              <a:t>MATERIALES DE CAMPO</a:t>
            </a:r>
            <a:endParaRPr lang="es-EC" sz="1050" dirty="0">
              <a:solidFill>
                <a:schemeClr val="accent5">
                  <a:lumMod val="10000"/>
                </a:schemeClr>
              </a:solidFill>
            </a:endParaRPr>
          </a:p>
        </p:txBody>
      </p:sp>
      <p:graphicFrame>
        <p:nvGraphicFramePr>
          <p:cNvPr id="15" name="Diagrama 14">
            <a:extLst>
              <a:ext uri="{FF2B5EF4-FFF2-40B4-BE49-F238E27FC236}">
                <a16:creationId xmlns:a16="http://schemas.microsoft.com/office/drawing/2014/main" id="{0898DAB5-5F0A-4501-A741-51C8022AA265}"/>
              </a:ext>
            </a:extLst>
          </p:cNvPr>
          <p:cNvGraphicFramePr/>
          <p:nvPr>
            <p:extLst>
              <p:ext uri="{D42A27DB-BD31-4B8C-83A1-F6EECF244321}">
                <p14:modId xmlns:p14="http://schemas.microsoft.com/office/powerpoint/2010/main" val="1222025147"/>
              </p:ext>
            </p:extLst>
          </p:nvPr>
        </p:nvGraphicFramePr>
        <p:xfrm>
          <a:off x="2207332" y="1867471"/>
          <a:ext cx="8845388" cy="47298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Rectángulo 15">
            <a:extLst>
              <a:ext uri="{FF2B5EF4-FFF2-40B4-BE49-F238E27FC236}">
                <a16:creationId xmlns:a16="http://schemas.microsoft.com/office/drawing/2014/main" id="{551B333D-27B1-41F1-AFFA-98E8DA16124A}"/>
              </a:ext>
            </a:extLst>
          </p:cNvPr>
          <p:cNvSpPr/>
          <p:nvPr/>
        </p:nvSpPr>
        <p:spPr>
          <a:xfrm>
            <a:off x="5652120" y="4078813"/>
            <a:ext cx="2194997" cy="646331"/>
          </a:xfrm>
          <a:prstGeom prst="rect">
            <a:avLst/>
          </a:prstGeom>
        </p:spPr>
        <p:txBody>
          <a:bodyPr wrap="square">
            <a:spAutoFit/>
          </a:bodyPr>
          <a:lstStyle/>
          <a:p>
            <a:pPr algn="r"/>
            <a:r>
              <a:rPr lang="es-EC" b="1" dirty="0"/>
              <a:t>MATERIALES DE LABORATORIO</a:t>
            </a:r>
            <a:endParaRPr lang="es-EC" dirty="0"/>
          </a:p>
        </p:txBody>
      </p:sp>
      <p:sp>
        <p:nvSpPr>
          <p:cNvPr id="18" name="Rectángulo 17">
            <a:extLst>
              <a:ext uri="{FF2B5EF4-FFF2-40B4-BE49-F238E27FC236}">
                <a16:creationId xmlns:a16="http://schemas.microsoft.com/office/drawing/2014/main" id="{FD431F92-322E-409D-A0DF-B7563CD1235E}"/>
              </a:ext>
            </a:extLst>
          </p:cNvPr>
          <p:cNvSpPr/>
          <p:nvPr/>
        </p:nvSpPr>
        <p:spPr>
          <a:xfrm>
            <a:off x="4746580" y="1761644"/>
            <a:ext cx="1313180" cy="369332"/>
          </a:xfrm>
          <a:prstGeom prst="rect">
            <a:avLst/>
          </a:prstGeom>
        </p:spPr>
        <p:txBody>
          <a:bodyPr wrap="none">
            <a:spAutoFit/>
          </a:bodyPr>
          <a:lstStyle/>
          <a:p>
            <a:r>
              <a:rPr lang="es-EC" dirty="0"/>
              <a:t>Microtubos</a:t>
            </a:r>
          </a:p>
        </p:txBody>
      </p:sp>
      <p:sp>
        <p:nvSpPr>
          <p:cNvPr id="19" name="Rectángulo 18">
            <a:extLst>
              <a:ext uri="{FF2B5EF4-FFF2-40B4-BE49-F238E27FC236}">
                <a16:creationId xmlns:a16="http://schemas.microsoft.com/office/drawing/2014/main" id="{8165784E-495B-483A-AAD1-BD5BA8452D42}"/>
              </a:ext>
            </a:extLst>
          </p:cNvPr>
          <p:cNvSpPr/>
          <p:nvPr/>
        </p:nvSpPr>
        <p:spPr>
          <a:xfrm>
            <a:off x="7446777" y="1761644"/>
            <a:ext cx="1976448" cy="646331"/>
          </a:xfrm>
          <a:prstGeom prst="rect">
            <a:avLst/>
          </a:prstGeom>
        </p:spPr>
        <p:txBody>
          <a:bodyPr wrap="square">
            <a:spAutoFit/>
          </a:bodyPr>
          <a:lstStyle/>
          <a:p>
            <a:pPr lvl="0"/>
            <a:r>
              <a:rPr lang="es-EC" dirty="0"/>
              <a:t>Puntas para micropipetas</a:t>
            </a:r>
          </a:p>
        </p:txBody>
      </p:sp>
    </p:spTree>
    <p:extLst>
      <p:ext uri="{BB962C8B-B14F-4D97-AF65-F5344CB8AC3E}">
        <p14:creationId xmlns:p14="http://schemas.microsoft.com/office/powerpoint/2010/main" val="3752071727"/>
      </p:ext>
    </p:extLst>
  </p:cSld>
  <p:clrMapOvr>
    <a:masterClrMapping/>
  </p:clrMapOvr>
  <p:transition>
    <p:dissolve/>
  </p:transition>
</p:sld>
</file>

<file path=ppt/theme/theme1.xml><?xml version="1.0" encoding="utf-8"?>
<a:theme xmlns:a="http://schemas.openxmlformats.org/drawingml/2006/main" name="Capas">
  <a:themeElements>
    <a:clrScheme name="Capa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Capa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a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Capa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Capa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Capa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Capa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Capa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Capa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Capa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Capa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Capa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seño predeterminado">
  <a:themeElements>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TotalTime>
  <Words>2208</Words>
  <Application>Microsoft Office PowerPoint</Application>
  <PresentationFormat>Presentación en pantalla (4:3)</PresentationFormat>
  <Paragraphs>465</Paragraphs>
  <Slides>41</Slides>
  <Notes>0</Notes>
  <HiddenSlides>0</HiddenSlides>
  <MMClips>0</MMClips>
  <ScaleCrop>false</ScaleCrop>
  <HeadingPairs>
    <vt:vector size="8" baseType="variant">
      <vt:variant>
        <vt:lpstr>Fuentes usadas</vt:lpstr>
      </vt:variant>
      <vt:variant>
        <vt:i4>5</vt:i4>
      </vt:variant>
      <vt:variant>
        <vt:lpstr>Tema</vt:lpstr>
      </vt:variant>
      <vt:variant>
        <vt:i4>2</vt:i4>
      </vt:variant>
      <vt:variant>
        <vt:lpstr>Servidores OLE incrustados</vt:lpstr>
      </vt:variant>
      <vt:variant>
        <vt:i4>1</vt:i4>
      </vt:variant>
      <vt:variant>
        <vt:lpstr>Títulos de diapositiva</vt:lpstr>
      </vt:variant>
      <vt:variant>
        <vt:i4>41</vt:i4>
      </vt:variant>
    </vt:vector>
  </HeadingPairs>
  <TitlesOfParts>
    <vt:vector size="49" baseType="lpstr">
      <vt:lpstr>Algerian</vt:lpstr>
      <vt:lpstr>Arial</vt:lpstr>
      <vt:lpstr>Calibri</vt:lpstr>
      <vt:lpstr>Times New Roman</vt:lpstr>
      <vt:lpstr>Wingdings</vt:lpstr>
      <vt:lpstr>Capas</vt:lpstr>
      <vt:lpstr>1_Diseño predeterminado</vt:lpstr>
      <vt:lpstr>CorelDRAW</vt:lpstr>
      <vt:lpstr>Presentación de PowerPoint</vt:lpstr>
      <vt:lpstr>“USO DE ÁCIDO GUANIDINOACÉTICO (AGA) SOBRE DESEMPEÑO PRODUCTIVO Y VALORACIÓN ECONÓMICA EN GALLINAS SEMIPESADAS SOMETIDAS A MUDA FORZADA”.</vt:lpstr>
      <vt:lpstr>Presentación de PowerPoint</vt:lpstr>
      <vt:lpstr>Presentación de PowerPoint</vt:lpstr>
      <vt:lpstr>Presentación de PowerPoint</vt:lpstr>
      <vt:lpstr>Presentación de PowerPoint</vt:lpstr>
      <vt:lpstr>Presentación de PowerPoint</vt:lpstr>
      <vt:lpstr>LOCALIZACIÓN Y DURACIÓN</vt:lpstr>
      <vt:lpstr>Presentación de PowerPoint</vt:lpstr>
      <vt:lpstr>Presentación de PowerPoint</vt:lpstr>
      <vt:lpstr>Presentación de PowerPoint</vt:lpstr>
      <vt:lpstr>DISEÑO EXPERIMENTAL</vt:lpstr>
      <vt:lpstr>Presentación de PowerPoint</vt:lpstr>
      <vt:lpstr>DIETAS </vt:lpstr>
      <vt:lpstr>PROCESO DE MUDA</vt:lpstr>
      <vt:lpstr>ÁCIDO GUANIDINOACÉTICO (AGA)</vt:lpstr>
      <vt:lpstr>ANÁLISIS DE HUEVOS</vt:lpstr>
      <vt:lpstr>LABORATORIO</vt:lpstr>
      <vt:lpstr>LABORATORIO</vt:lpstr>
      <vt:lpstr>LABORATORIO</vt:lpstr>
      <vt:lpstr>Presentación de PowerPoint</vt:lpstr>
      <vt:lpstr>RESULTADOS   Y   DISCUSIÓN</vt:lpstr>
      <vt:lpstr>PESO DEL HUEVO (gr).</vt:lpstr>
      <vt:lpstr>PESO DEL HUEVO (gr).</vt:lpstr>
      <vt:lpstr>ALTURA ALBUMINA (mm).</vt:lpstr>
      <vt:lpstr>Presentación de PowerPoint</vt:lpstr>
      <vt:lpstr>COLOR DE YEMA (nm).</vt:lpstr>
      <vt:lpstr>COLOR DE YEMA (nm).</vt:lpstr>
      <vt:lpstr>UNIDADES HAUGS (Hu). </vt:lpstr>
      <vt:lpstr>UNIDADES HAUGS</vt:lpstr>
      <vt:lpstr>RESISTENCIA CASCARA (mm).</vt:lpstr>
      <vt:lpstr>ESPESOR CASCARA</vt:lpstr>
      <vt:lpstr>ESPESOR CASCARA</vt:lpstr>
      <vt:lpstr>RESUMEN</vt:lpstr>
      <vt:lpstr>INTERRELACIÓN ENTRE SEMANAS 10 Y 15 RESPECTIVAMENTE, SIN INTERFERENCIA DE SARCOSINA.</vt:lpstr>
      <vt:lpstr>Yema Total</vt:lpstr>
      <vt:lpstr>ANÁLISIS ECONÓMICO DE LAS DIETAS </vt:lpstr>
      <vt:lpstr>Presentación de PowerPoint</vt:lpstr>
      <vt:lpstr>CONCLUSIONES</vt:lpstr>
      <vt:lpstr>RECOMENDACION</vt:lpstr>
      <vt:lpstr>GRACIAS   POR SU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“COMPARACIÓN DEL TRATAMIENTO QUIRÚRGICO VERSUS TRATAMIENTO CLÍNICO EN PACIENTES DIAGNOSTICADOS DE NÓDULO TIROIDEO, EN EL PERIODO DE ENERO-JUNIO 2012.”</dc:title>
  <dc:creator>user</dc:creator>
  <cp:lastModifiedBy>UMB12</cp:lastModifiedBy>
  <cp:revision>275</cp:revision>
  <dcterms:created xsi:type="dcterms:W3CDTF">2012-12-21T16:54:22Z</dcterms:created>
  <dcterms:modified xsi:type="dcterms:W3CDTF">2019-12-03T17:57:50Z</dcterms:modified>
</cp:coreProperties>
</file>