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7" r:id="rId1"/>
  </p:sldMasterIdLst>
  <p:notesMasterIdLst>
    <p:notesMasterId r:id="rId26"/>
  </p:notesMasterIdLst>
  <p:sldIdLst>
    <p:sldId id="2481" r:id="rId2"/>
    <p:sldId id="2483" r:id="rId3"/>
    <p:sldId id="2485" r:id="rId4"/>
    <p:sldId id="2535" r:id="rId5"/>
    <p:sldId id="2484" r:id="rId6"/>
    <p:sldId id="2536" r:id="rId7"/>
    <p:sldId id="2538" r:id="rId8"/>
    <p:sldId id="2540" r:id="rId9"/>
    <p:sldId id="2541" r:id="rId10"/>
    <p:sldId id="2543" r:id="rId11"/>
    <p:sldId id="2542" r:id="rId12"/>
    <p:sldId id="2546" r:id="rId13"/>
    <p:sldId id="2547" r:id="rId14"/>
    <p:sldId id="2490" r:id="rId15"/>
    <p:sldId id="2489" r:id="rId16"/>
    <p:sldId id="2548" r:id="rId17"/>
    <p:sldId id="2549" r:id="rId18"/>
    <p:sldId id="2551" r:id="rId19"/>
    <p:sldId id="2550" r:id="rId20"/>
    <p:sldId id="2552" r:id="rId21"/>
    <p:sldId id="2553" r:id="rId22"/>
    <p:sldId id="2555" r:id="rId23"/>
    <p:sldId id="2556" r:id="rId24"/>
    <p:sldId id="2558" r:id="rId25"/>
  </p:sldIdLst>
  <p:sldSz cx="2437765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14398" userDrawn="1">
          <p15:clr>
            <a:srgbClr val="A4A3A4"/>
          </p15:clr>
        </p15:guide>
        <p15:guide id="9" pos="958" userDrawn="1">
          <p15:clr>
            <a:srgbClr val="A4A3A4"/>
          </p15:clr>
        </p15:guide>
        <p15:guide id="10" orient="horz" pos="480" userDrawn="1">
          <p15:clr>
            <a:srgbClr val="A4A3A4"/>
          </p15:clr>
        </p15:guide>
        <p15:guide id="11" orient="horz" pos="8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2B2E35"/>
    <a:srgbClr val="00C5CF"/>
    <a:srgbClr val="71DEB0"/>
    <a:srgbClr val="35D6AA"/>
    <a:srgbClr val="03CFD9"/>
    <a:srgbClr val="00DDE8"/>
    <a:srgbClr val="9C4392"/>
    <a:srgbClr val="F8B600"/>
    <a:srgbClr val="009C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5" autoAdjust="0"/>
    <p:restoredTop sz="94280" autoAdjust="0"/>
  </p:normalViewPr>
  <p:slideViewPr>
    <p:cSldViewPr snapToGrid="0" snapToObjects="1">
      <p:cViewPr varScale="1">
        <p:scale>
          <a:sx n="34" d="100"/>
          <a:sy n="34" d="100"/>
        </p:scale>
        <p:origin x="1020" y="96"/>
      </p:cViewPr>
      <p:guideLst>
        <p:guide pos="14398"/>
        <p:guide pos="958"/>
        <p:guide orient="horz" pos="480"/>
        <p:guide orient="horz" pos="8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4" d="100"/>
        <a:sy n="94"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i="0">
                <a:latin typeface="Source Sans Pro Semibold" panose="020B0503030403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1" i="0">
                <a:latin typeface="Source Sans Pro Semibold" panose="020B0503030403020204" pitchFamily="34" charset="0"/>
              </a:defRPr>
            </a:lvl1pPr>
          </a:lstStyle>
          <a:p>
            <a:fld id="{EFC10EE1-B198-C942-8235-326C972CBB30}" type="datetimeFigureOut">
              <a:rPr lang="en-US" smtClean="0"/>
              <a:pPr/>
              <a:t>12/2/2019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1" i="0">
                <a:latin typeface="Source Sans Pro Semibold" panose="020B0503030403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1" i="0">
                <a:latin typeface="Source Sans Pro Semibold" panose="020B0503030403020204" pitchFamily="34" charset="0"/>
              </a:defRPr>
            </a:lvl1pPr>
          </a:lstStyle>
          <a:p>
            <a:fld id="{006BE02D-20C0-F840-AFAC-BEA99C74FDC2}" type="slidenum">
              <a:rPr lang="en-US" smtClean="0"/>
              <a:pPr/>
              <a:t>‹Nº›</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1" i="0" kern="1200">
        <a:solidFill>
          <a:schemeClr val="tx1"/>
        </a:solidFill>
        <a:latin typeface="Source Sans Pro Semibold" panose="020B0503030403020204" pitchFamily="34" charset="0"/>
        <a:ea typeface="+mn-ea"/>
        <a:cs typeface="+mn-cs"/>
      </a:defRPr>
    </a:lvl1pPr>
    <a:lvl2pPr marL="914217" algn="l" defTabSz="914217" rtl="0" eaLnBrk="1" latinLnBrk="0" hangingPunct="1">
      <a:defRPr sz="2400" b="1" i="0" kern="1200">
        <a:solidFill>
          <a:schemeClr val="tx1"/>
        </a:solidFill>
        <a:latin typeface="Source Sans Pro Semibold" panose="020B0503030403020204" pitchFamily="34" charset="0"/>
        <a:ea typeface="+mn-ea"/>
        <a:cs typeface="+mn-cs"/>
      </a:defRPr>
    </a:lvl2pPr>
    <a:lvl3pPr marL="1828434" algn="l" defTabSz="914217" rtl="0" eaLnBrk="1" latinLnBrk="0" hangingPunct="1">
      <a:defRPr sz="2400" b="1" i="0" kern="1200">
        <a:solidFill>
          <a:schemeClr val="tx1"/>
        </a:solidFill>
        <a:latin typeface="Source Sans Pro Semibold" panose="020B0503030403020204" pitchFamily="34" charset="0"/>
        <a:ea typeface="+mn-ea"/>
        <a:cs typeface="+mn-cs"/>
      </a:defRPr>
    </a:lvl3pPr>
    <a:lvl4pPr marL="2742651" algn="l" defTabSz="914217" rtl="0" eaLnBrk="1" latinLnBrk="0" hangingPunct="1">
      <a:defRPr sz="2400" b="1" i="0" kern="1200">
        <a:solidFill>
          <a:schemeClr val="tx1"/>
        </a:solidFill>
        <a:latin typeface="Source Sans Pro Semibold" panose="020B0503030403020204" pitchFamily="34" charset="0"/>
        <a:ea typeface="+mn-ea"/>
        <a:cs typeface="+mn-cs"/>
      </a:defRPr>
    </a:lvl4pPr>
    <a:lvl5pPr marL="3656868" algn="l" defTabSz="914217" rtl="0" eaLnBrk="1" latinLnBrk="0" hangingPunct="1">
      <a:defRPr sz="2400" b="1" i="0" kern="1200">
        <a:solidFill>
          <a:schemeClr val="tx1"/>
        </a:solidFill>
        <a:latin typeface="Source Sans Pro Semibold" panose="020B0503030403020204"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42252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336072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72041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419943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p:spPr>
        <p:txBody>
          <a:bodyPr anchor="b"/>
          <a:lstStyle>
            <a:lvl1pPr algn="ctr">
              <a:defRPr sz="11997"/>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393916409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26119325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370428268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ADB24C-1C7D-4B0A-93AE-8E8E996279CF}"/>
              </a:ext>
            </a:extLst>
          </p:cNvPr>
          <p:cNvSpPr>
            <a:spLocks noGrp="1"/>
          </p:cNvSpPr>
          <p:nvPr>
            <p:ph type="pic" sz="quarter" idx="10"/>
          </p:nvPr>
        </p:nvSpPr>
        <p:spPr>
          <a:xfrm>
            <a:off x="0" y="0"/>
            <a:ext cx="24377650" cy="13716000"/>
          </a:xfrm>
          <a:solidFill>
            <a:schemeClr val="bg1">
              <a:lumMod val="95000"/>
            </a:schemeClr>
          </a:solidFill>
        </p:spPr>
        <p:txBody>
          <a:bodyPr/>
          <a:lstStyle/>
          <a:p>
            <a:endParaRPr lang="en-US"/>
          </a:p>
        </p:txBody>
      </p:sp>
    </p:spTree>
    <p:extLst>
      <p:ext uri="{BB962C8B-B14F-4D97-AF65-F5344CB8AC3E}">
        <p14:creationId xmlns:p14="http://schemas.microsoft.com/office/powerpoint/2010/main" val="143144475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9CED73-D761-42AA-8814-9E4ED3CC1CC4}"/>
              </a:ext>
            </a:extLst>
          </p:cNvPr>
          <p:cNvSpPr>
            <a:spLocks noGrp="1"/>
          </p:cNvSpPr>
          <p:nvPr>
            <p:ph type="pic" sz="quarter" idx="11"/>
          </p:nvPr>
        </p:nvSpPr>
        <p:spPr>
          <a:xfrm>
            <a:off x="0" y="0"/>
            <a:ext cx="24377650" cy="13716000"/>
          </a:xfrm>
          <a:custGeom>
            <a:avLst/>
            <a:gdLst>
              <a:gd name="connsiteX0" fmla="*/ 1520825 w 24377650"/>
              <a:gd name="connsiteY0" fmla="*/ 2010877 h 13716000"/>
              <a:gd name="connsiteX1" fmla="*/ 1520825 w 24377650"/>
              <a:gd name="connsiteY1" fmla="*/ 11705123 h 13716000"/>
              <a:gd name="connsiteX2" fmla="*/ 22856824 w 24377650"/>
              <a:gd name="connsiteY2" fmla="*/ 11705123 h 13716000"/>
              <a:gd name="connsiteX3" fmla="*/ 22856824 w 24377650"/>
              <a:gd name="connsiteY3" fmla="*/ 2010877 h 13716000"/>
              <a:gd name="connsiteX4" fmla="*/ 0 w 24377650"/>
              <a:gd name="connsiteY4" fmla="*/ 0 h 13716000"/>
              <a:gd name="connsiteX5" fmla="*/ 24377650 w 24377650"/>
              <a:gd name="connsiteY5" fmla="*/ 0 h 13716000"/>
              <a:gd name="connsiteX6" fmla="*/ 24377650 w 24377650"/>
              <a:gd name="connsiteY6" fmla="*/ 13716000 h 13716000"/>
              <a:gd name="connsiteX7" fmla="*/ 0 w 24377650"/>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77650" h="13716000">
                <a:moveTo>
                  <a:pt x="1520825" y="2010877"/>
                </a:moveTo>
                <a:lnTo>
                  <a:pt x="1520825" y="11705123"/>
                </a:lnTo>
                <a:lnTo>
                  <a:pt x="22856824" y="11705123"/>
                </a:lnTo>
                <a:lnTo>
                  <a:pt x="22856824" y="2010877"/>
                </a:lnTo>
                <a:close/>
                <a:moveTo>
                  <a:pt x="0" y="0"/>
                </a:moveTo>
                <a:lnTo>
                  <a:pt x="24377650" y="0"/>
                </a:lnTo>
                <a:lnTo>
                  <a:pt x="24377650" y="13716000"/>
                </a:lnTo>
                <a:lnTo>
                  <a:pt x="0" y="13716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07825597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essage From CE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7D3F41-CBBC-442E-AE55-F1A2BA70CD73}"/>
              </a:ext>
            </a:extLst>
          </p:cNvPr>
          <p:cNvSpPr>
            <a:spLocks noGrp="1"/>
          </p:cNvSpPr>
          <p:nvPr>
            <p:ph type="pic" sz="quarter" idx="10"/>
          </p:nvPr>
        </p:nvSpPr>
        <p:spPr>
          <a:xfrm>
            <a:off x="140677" y="140677"/>
            <a:ext cx="12048148" cy="13434646"/>
          </a:xfrm>
          <a:custGeom>
            <a:avLst/>
            <a:gdLst>
              <a:gd name="connsiteX0" fmla="*/ 0 w 5918566"/>
              <a:gd name="connsiteY0" fmla="*/ 0 h 13434646"/>
              <a:gd name="connsiteX1" fmla="*/ 5918566 w 5918566"/>
              <a:gd name="connsiteY1" fmla="*/ 0 h 13434646"/>
              <a:gd name="connsiteX2" fmla="*/ 5918566 w 5918566"/>
              <a:gd name="connsiteY2" fmla="*/ 13434646 h 13434646"/>
              <a:gd name="connsiteX3" fmla="*/ 0 w 5918566"/>
              <a:gd name="connsiteY3" fmla="*/ 13434646 h 13434646"/>
            </a:gdLst>
            <a:ahLst/>
            <a:cxnLst>
              <a:cxn ang="0">
                <a:pos x="connsiteX0" y="connsiteY0"/>
              </a:cxn>
              <a:cxn ang="0">
                <a:pos x="connsiteX1" y="connsiteY1"/>
              </a:cxn>
              <a:cxn ang="0">
                <a:pos x="connsiteX2" y="connsiteY2"/>
              </a:cxn>
              <a:cxn ang="0">
                <a:pos x="connsiteX3" y="connsiteY3"/>
              </a:cxn>
            </a:cxnLst>
            <a:rect l="l" t="t" r="r" b="b"/>
            <a:pathLst>
              <a:path w="5918566" h="13434646">
                <a:moveTo>
                  <a:pt x="0" y="0"/>
                </a:moveTo>
                <a:lnTo>
                  <a:pt x="5918566" y="0"/>
                </a:lnTo>
                <a:lnTo>
                  <a:pt x="5918566" y="13434646"/>
                </a:lnTo>
                <a:lnTo>
                  <a:pt x="0" y="13434646"/>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46385978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ission &amp; Visi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DE3F51E-274A-4E23-A8B5-B68C0D7EE3B5}"/>
              </a:ext>
            </a:extLst>
          </p:cNvPr>
          <p:cNvSpPr>
            <a:spLocks noGrp="1"/>
          </p:cNvSpPr>
          <p:nvPr>
            <p:ph type="pic" sz="quarter" idx="10"/>
          </p:nvPr>
        </p:nvSpPr>
        <p:spPr>
          <a:xfrm>
            <a:off x="140677" y="140677"/>
            <a:ext cx="5918566" cy="13434646"/>
          </a:xfrm>
          <a:custGeom>
            <a:avLst/>
            <a:gdLst>
              <a:gd name="connsiteX0" fmla="*/ 0 w 5918566"/>
              <a:gd name="connsiteY0" fmla="*/ 0 h 13434646"/>
              <a:gd name="connsiteX1" fmla="*/ 5918566 w 5918566"/>
              <a:gd name="connsiteY1" fmla="*/ 0 h 13434646"/>
              <a:gd name="connsiteX2" fmla="*/ 5918566 w 5918566"/>
              <a:gd name="connsiteY2" fmla="*/ 13434646 h 13434646"/>
              <a:gd name="connsiteX3" fmla="*/ 0 w 5918566"/>
              <a:gd name="connsiteY3" fmla="*/ 13434646 h 13434646"/>
            </a:gdLst>
            <a:ahLst/>
            <a:cxnLst>
              <a:cxn ang="0">
                <a:pos x="connsiteX0" y="connsiteY0"/>
              </a:cxn>
              <a:cxn ang="0">
                <a:pos x="connsiteX1" y="connsiteY1"/>
              </a:cxn>
              <a:cxn ang="0">
                <a:pos x="connsiteX2" y="connsiteY2"/>
              </a:cxn>
              <a:cxn ang="0">
                <a:pos x="connsiteX3" y="connsiteY3"/>
              </a:cxn>
            </a:cxnLst>
            <a:rect l="l" t="t" r="r" b="b"/>
            <a:pathLst>
              <a:path w="5918566" h="13434646">
                <a:moveTo>
                  <a:pt x="0" y="0"/>
                </a:moveTo>
                <a:lnTo>
                  <a:pt x="5918566" y="0"/>
                </a:lnTo>
                <a:lnTo>
                  <a:pt x="5918566" y="13434646"/>
                </a:lnTo>
                <a:lnTo>
                  <a:pt x="0" y="13434646"/>
                </a:lnTo>
                <a:close/>
              </a:path>
            </a:pathLst>
          </a:custGeom>
          <a:solidFill>
            <a:schemeClr val="bg1">
              <a:lumMod val="9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9DBE98B-FAD9-4304-8017-312339C74540}"/>
              </a:ext>
            </a:extLst>
          </p:cNvPr>
          <p:cNvSpPr>
            <a:spLocks noGrp="1"/>
          </p:cNvSpPr>
          <p:nvPr>
            <p:ph type="pic" sz="quarter" idx="12"/>
          </p:nvPr>
        </p:nvSpPr>
        <p:spPr>
          <a:xfrm>
            <a:off x="18318407" y="140677"/>
            <a:ext cx="5918566" cy="13434646"/>
          </a:xfrm>
          <a:custGeom>
            <a:avLst/>
            <a:gdLst>
              <a:gd name="connsiteX0" fmla="*/ 0 w 5918566"/>
              <a:gd name="connsiteY0" fmla="*/ 0 h 13434646"/>
              <a:gd name="connsiteX1" fmla="*/ 5918566 w 5918566"/>
              <a:gd name="connsiteY1" fmla="*/ 0 h 13434646"/>
              <a:gd name="connsiteX2" fmla="*/ 5918566 w 5918566"/>
              <a:gd name="connsiteY2" fmla="*/ 13434646 h 13434646"/>
              <a:gd name="connsiteX3" fmla="*/ 0 w 5918566"/>
              <a:gd name="connsiteY3" fmla="*/ 13434646 h 13434646"/>
            </a:gdLst>
            <a:ahLst/>
            <a:cxnLst>
              <a:cxn ang="0">
                <a:pos x="connsiteX0" y="connsiteY0"/>
              </a:cxn>
              <a:cxn ang="0">
                <a:pos x="connsiteX1" y="connsiteY1"/>
              </a:cxn>
              <a:cxn ang="0">
                <a:pos x="connsiteX2" y="connsiteY2"/>
              </a:cxn>
              <a:cxn ang="0">
                <a:pos x="connsiteX3" y="connsiteY3"/>
              </a:cxn>
            </a:cxnLst>
            <a:rect l="l" t="t" r="r" b="b"/>
            <a:pathLst>
              <a:path w="5918566" h="13434646">
                <a:moveTo>
                  <a:pt x="0" y="0"/>
                </a:moveTo>
                <a:lnTo>
                  <a:pt x="5918566" y="0"/>
                </a:lnTo>
                <a:lnTo>
                  <a:pt x="5918566" y="13434646"/>
                </a:lnTo>
                <a:lnTo>
                  <a:pt x="0" y="13434646"/>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57608504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FAULT-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92398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F8A71B8-3418-4996-9E32-E004D46065D2}"/>
              </a:ext>
            </a:extLst>
          </p:cNvPr>
          <p:cNvSpPr>
            <a:spLocks noGrp="1"/>
          </p:cNvSpPr>
          <p:nvPr>
            <p:ph type="pic" sz="quarter" idx="12"/>
          </p:nvPr>
        </p:nvSpPr>
        <p:spPr>
          <a:xfrm>
            <a:off x="12601868" y="2865407"/>
            <a:ext cx="4482409" cy="5585792"/>
          </a:xfrm>
          <a:custGeom>
            <a:avLst/>
            <a:gdLst>
              <a:gd name="connsiteX0" fmla="*/ 0 w 4482409"/>
              <a:gd name="connsiteY0" fmla="*/ 0 h 5585792"/>
              <a:gd name="connsiteX1" fmla="*/ 4482409 w 4482409"/>
              <a:gd name="connsiteY1" fmla="*/ 0 h 5585792"/>
              <a:gd name="connsiteX2" fmla="*/ 4482409 w 4482409"/>
              <a:gd name="connsiteY2" fmla="*/ 5585792 h 5585792"/>
              <a:gd name="connsiteX3" fmla="*/ 0 w 4482409"/>
              <a:gd name="connsiteY3" fmla="*/ 5585792 h 5585792"/>
            </a:gdLst>
            <a:ahLst/>
            <a:cxnLst>
              <a:cxn ang="0">
                <a:pos x="connsiteX0" y="connsiteY0"/>
              </a:cxn>
              <a:cxn ang="0">
                <a:pos x="connsiteX1" y="connsiteY1"/>
              </a:cxn>
              <a:cxn ang="0">
                <a:pos x="connsiteX2" y="connsiteY2"/>
              </a:cxn>
              <a:cxn ang="0">
                <a:pos x="connsiteX3" y="connsiteY3"/>
              </a:cxn>
            </a:cxnLst>
            <a:rect l="l" t="t" r="r" b="b"/>
            <a:pathLst>
              <a:path w="4482409" h="5585792">
                <a:moveTo>
                  <a:pt x="0" y="0"/>
                </a:moveTo>
                <a:lnTo>
                  <a:pt x="4482409" y="0"/>
                </a:lnTo>
                <a:lnTo>
                  <a:pt x="4482409" y="5585792"/>
                </a:lnTo>
                <a:lnTo>
                  <a:pt x="0" y="5585792"/>
                </a:lnTo>
                <a:close/>
              </a:path>
            </a:pathLst>
          </a:custGeom>
          <a:solidFill>
            <a:schemeClr val="bg1">
              <a:lumMod val="9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84FD2561-94F9-499F-AB10-8BD4C89EE4BA}"/>
              </a:ext>
            </a:extLst>
          </p:cNvPr>
          <p:cNvSpPr>
            <a:spLocks noGrp="1"/>
          </p:cNvSpPr>
          <p:nvPr>
            <p:ph type="pic" sz="quarter" idx="13"/>
          </p:nvPr>
        </p:nvSpPr>
        <p:spPr>
          <a:xfrm>
            <a:off x="17910352" y="3943612"/>
            <a:ext cx="4482408" cy="5585792"/>
          </a:xfrm>
          <a:custGeom>
            <a:avLst/>
            <a:gdLst>
              <a:gd name="connsiteX0" fmla="*/ 0 w 4482408"/>
              <a:gd name="connsiteY0" fmla="*/ 0 h 5585792"/>
              <a:gd name="connsiteX1" fmla="*/ 4482408 w 4482408"/>
              <a:gd name="connsiteY1" fmla="*/ 0 h 5585792"/>
              <a:gd name="connsiteX2" fmla="*/ 4482408 w 4482408"/>
              <a:gd name="connsiteY2" fmla="*/ 5585792 h 5585792"/>
              <a:gd name="connsiteX3" fmla="*/ 0 w 4482408"/>
              <a:gd name="connsiteY3" fmla="*/ 5585792 h 5585792"/>
            </a:gdLst>
            <a:ahLst/>
            <a:cxnLst>
              <a:cxn ang="0">
                <a:pos x="connsiteX0" y="connsiteY0"/>
              </a:cxn>
              <a:cxn ang="0">
                <a:pos x="connsiteX1" y="connsiteY1"/>
              </a:cxn>
              <a:cxn ang="0">
                <a:pos x="connsiteX2" y="connsiteY2"/>
              </a:cxn>
              <a:cxn ang="0">
                <a:pos x="connsiteX3" y="connsiteY3"/>
              </a:cxn>
            </a:cxnLst>
            <a:rect l="l" t="t" r="r" b="b"/>
            <a:pathLst>
              <a:path w="4482408" h="5585792">
                <a:moveTo>
                  <a:pt x="0" y="0"/>
                </a:moveTo>
                <a:lnTo>
                  <a:pt x="4482408" y="0"/>
                </a:lnTo>
                <a:lnTo>
                  <a:pt x="4482408" y="5585792"/>
                </a:lnTo>
                <a:lnTo>
                  <a:pt x="0" y="558579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30231302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meline 3">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DAB93D5-80BE-4B42-AC66-1FF6CD2AF22B}"/>
              </a:ext>
            </a:extLst>
          </p:cNvPr>
          <p:cNvSpPr>
            <a:spLocks noGrp="1"/>
          </p:cNvSpPr>
          <p:nvPr>
            <p:ph type="pic" sz="quarter" idx="10"/>
          </p:nvPr>
        </p:nvSpPr>
        <p:spPr>
          <a:xfrm>
            <a:off x="1984893" y="2865407"/>
            <a:ext cx="4482408" cy="5585792"/>
          </a:xfrm>
          <a:custGeom>
            <a:avLst/>
            <a:gdLst>
              <a:gd name="connsiteX0" fmla="*/ 0 w 4482408"/>
              <a:gd name="connsiteY0" fmla="*/ 0 h 5585792"/>
              <a:gd name="connsiteX1" fmla="*/ 4482408 w 4482408"/>
              <a:gd name="connsiteY1" fmla="*/ 0 h 5585792"/>
              <a:gd name="connsiteX2" fmla="*/ 4482408 w 4482408"/>
              <a:gd name="connsiteY2" fmla="*/ 5585792 h 5585792"/>
              <a:gd name="connsiteX3" fmla="*/ 0 w 4482408"/>
              <a:gd name="connsiteY3" fmla="*/ 5585792 h 5585792"/>
            </a:gdLst>
            <a:ahLst/>
            <a:cxnLst>
              <a:cxn ang="0">
                <a:pos x="connsiteX0" y="connsiteY0"/>
              </a:cxn>
              <a:cxn ang="0">
                <a:pos x="connsiteX1" y="connsiteY1"/>
              </a:cxn>
              <a:cxn ang="0">
                <a:pos x="connsiteX2" y="connsiteY2"/>
              </a:cxn>
              <a:cxn ang="0">
                <a:pos x="connsiteX3" y="connsiteY3"/>
              </a:cxn>
            </a:cxnLst>
            <a:rect l="l" t="t" r="r" b="b"/>
            <a:pathLst>
              <a:path w="4482408" h="5585792">
                <a:moveTo>
                  <a:pt x="0" y="0"/>
                </a:moveTo>
                <a:lnTo>
                  <a:pt x="4482408" y="0"/>
                </a:lnTo>
                <a:lnTo>
                  <a:pt x="4482408" y="5585792"/>
                </a:lnTo>
                <a:lnTo>
                  <a:pt x="0" y="5585792"/>
                </a:lnTo>
                <a:close/>
              </a:path>
            </a:pathLst>
          </a:custGeom>
          <a:solidFill>
            <a:schemeClr val="bg1">
              <a:lumMod val="9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BBA6351A-9FB8-4C3F-B76C-9FD023857D77}"/>
              </a:ext>
            </a:extLst>
          </p:cNvPr>
          <p:cNvSpPr>
            <a:spLocks noGrp="1"/>
          </p:cNvSpPr>
          <p:nvPr>
            <p:ph type="pic" sz="quarter" idx="11"/>
          </p:nvPr>
        </p:nvSpPr>
        <p:spPr>
          <a:xfrm>
            <a:off x="7293380" y="3943612"/>
            <a:ext cx="4482408" cy="5585792"/>
          </a:xfrm>
          <a:custGeom>
            <a:avLst/>
            <a:gdLst>
              <a:gd name="connsiteX0" fmla="*/ 0 w 4482408"/>
              <a:gd name="connsiteY0" fmla="*/ 0 h 5585792"/>
              <a:gd name="connsiteX1" fmla="*/ 4482408 w 4482408"/>
              <a:gd name="connsiteY1" fmla="*/ 0 h 5585792"/>
              <a:gd name="connsiteX2" fmla="*/ 4482408 w 4482408"/>
              <a:gd name="connsiteY2" fmla="*/ 5585792 h 5585792"/>
              <a:gd name="connsiteX3" fmla="*/ 0 w 4482408"/>
              <a:gd name="connsiteY3" fmla="*/ 5585792 h 5585792"/>
            </a:gdLst>
            <a:ahLst/>
            <a:cxnLst>
              <a:cxn ang="0">
                <a:pos x="connsiteX0" y="connsiteY0"/>
              </a:cxn>
              <a:cxn ang="0">
                <a:pos x="connsiteX1" y="connsiteY1"/>
              </a:cxn>
              <a:cxn ang="0">
                <a:pos x="connsiteX2" y="connsiteY2"/>
              </a:cxn>
              <a:cxn ang="0">
                <a:pos x="connsiteX3" y="connsiteY3"/>
              </a:cxn>
            </a:cxnLst>
            <a:rect l="l" t="t" r="r" b="b"/>
            <a:pathLst>
              <a:path w="4482408" h="5585792">
                <a:moveTo>
                  <a:pt x="0" y="0"/>
                </a:moveTo>
                <a:lnTo>
                  <a:pt x="4482408" y="0"/>
                </a:lnTo>
                <a:lnTo>
                  <a:pt x="4482408" y="5585792"/>
                </a:lnTo>
                <a:lnTo>
                  <a:pt x="0" y="5585792"/>
                </a:lnTo>
                <a:close/>
              </a:path>
            </a:pathLst>
          </a:custGeom>
          <a:solidFill>
            <a:schemeClr val="bg1">
              <a:lumMod val="9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8F8A71B8-3418-4996-9E32-E004D46065D2}"/>
              </a:ext>
            </a:extLst>
          </p:cNvPr>
          <p:cNvSpPr>
            <a:spLocks noGrp="1"/>
          </p:cNvSpPr>
          <p:nvPr>
            <p:ph type="pic" sz="quarter" idx="12"/>
          </p:nvPr>
        </p:nvSpPr>
        <p:spPr>
          <a:xfrm>
            <a:off x="12601868" y="2865407"/>
            <a:ext cx="4482409" cy="5585792"/>
          </a:xfrm>
          <a:custGeom>
            <a:avLst/>
            <a:gdLst>
              <a:gd name="connsiteX0" fmla="*/ 0 w 4482409"/>
              <a:gd name="connsiteY0" fmla="*/ 0 h 5585792"/>
              <a:gd name="connsiteX1" fmla="*/ 4482409 w 4482409"/>
              <a:gd name="connsiteY1" fmla="*/ 0 h 5585792"/>
              <a:gd name="connsiteX2" fmla="*/ 4482409 w 4482409"/>
              <a:gd name="connsiteY2" fmla="*/ 5585792 h 5585792"/>
              <a:gd name="connsiteX3" fmla="*/ 0 w 4482409"/>
              <a:gd name="connsiteY3" fmla="*/ 5585792 h 5585792"/>
            </a:gdLst>
            <a:ahLst/>
            <a:cxnLst>
              <a:cxn ang="0">
                <a:pos x="connsiteX0" y="connsiteY0"/>
              </a:cxn>
              <a:cxn ang="0">
                <a:pos x="connsiteX1" y="connsiteY1"/>
              </a:cxn>
              <a:cxn ang="0">
                <a:pos x="connsiteX2" y="connsiteY2"/>
              </a:cxn>
              <a:cxn ang="0">
                <a:pos x="connsiteX3" y="connsiteY3"/>
              </a:cxn>
            </a:cxnLst>
            <a:rect l="l" t="t" r="r" b="b"/>
            <a:pathLst>
              <a:path w="4482409" h="5585792">
                <a:moveTo>
                  <a:pt x="0" y="0"/>
                </a:moveTo>
                <a:lnTo>
                  <a:pt x="4482409" y="0"/>
                </a:lnTo>
                <a:lnTo>
                  <a:pt x="4482409" y="5585792"/>
                </a:lnTo>
                <a:lnTo>
                  <a:pt x="0" y="558579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24424288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ig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A9BCFD1-3BF5-4920-ADBF-AD3D18EC7462}"/>
              </a:ext>
            </a:extLst>
          </p:cNvPr>
          <p:cNvSpPr>
            <a:spLocks noGrp="1"/>
          </p:cNvSpPr>
          <p:nvPr>
            <p:ph type="pic" sz="quarter" idx="14"/>
          </p:nvPr>
        </p:nvSpPr>
        <p:spPr>
          <a:xfrm>
            <a:off x="140676" y="10094010"/>
            <a:ext cx="24096295" cy="3481312"/>
          </a:xfrm>
          <a:custGeom>
            <a:avLst/>
            <a:gdLst>
              <a:gd name="connsiteX0" fmla="*/ 0 w 4482408"/>
              <a:gd name="connsiteY0" fmla="*/ 0 h 13504985"/>
              <a:gd name="connsiteX1" fmla="*/ 4482408 w 4482408"/>
              <a:gd name="connsiteY1" fmla="*/ 0 h 13504985"/>
              <a:gd name="connsiteX2" fmla="*/ 4482408 w 4482408"/>
              <a:gd name="connsiteY2" fmla="*/ 13504985 h 13504985"/>
              <a:gd name="connsiteX3" fmla="*/ 0 w 4482408"/>
              <a:gd name="connsiteY3" fmla="*/ 13504985 h 13504985"/>
            </a:gdLst>
            <a:ahLst/>
            <a:cxnLst>
              <a:cxn ang="0">
                <a:pos x="connsiteX0" y="connsiteY0"/>
              </a:cxn>
              <a:cxn ang="0">
                <a:pos x="connsiteX1" y="connsiteY1"/>
              </a:cxn>
              <a:cxn ang="0">
                <a:pos x="connsiteX2" y="connsiteY2"/>
              </a:cxn>
              <a:cxn ang="0">
                <a:pos x="connsiteX3" y="connsiteY3"/>
              </a:cxn>
            </a:cxnLst>
            <a:rect l="l" t="t" r="r" b="b"/>
            <a:pathLst>
              <a:path w="4482408" h="13504985">
                <a:moveTo>
                  <a:pt x="0" y="0"/>
                </a:moveTo>
                <a:lnTo>
                  <a:pt x="4482408" y="0"/>
                </a:lnTo>
                <a:lnTo>
                  <a:pt x="4482408" y="13504985"/>
                </a:lnTo>
                <a:lnTo>
                  <a:pt x="0" y="13504985"/>
                </a:lnTo>
                <a:close/>
              </a:path>
            </a:pathLst>
          </a:custGeom>
          <a:solidFill>
            <a:schemeClr val="bg1">
              <a:lumMod val="95000"/>
            </a:schemeClr>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B55FA587-5E93-4E3B-AC97-DC46000CF935}"/>
              </a:ext>
            </a:extLst>
          </p:cNvPr>
          <p:cNvSpPr>
            <a:spLocks noGrp="1"/>
          </p:cNvSpPr>
          <p:nvPr>
            <p:ph type="pic" sz="quarter" idx="12"/>
          </p:nvPr>
        </p:nvSpPr>
        <p:spPr>
          <a:xfrm>
            <a:off x="140677" y="140678"/>
            <a:ext cx="24096295" cy="3481312"/>
          </a:xfrm>
          <a:custGeom>
            <a:avLst/>
            <a:gdLst>
              <a:gd name="connsiteX0" fmla="*/ 0 w 4482408"/>
              <a:gd name="connsiteY0" fmla="*/ 0 h 13504985"/>
              <a:gd name="connsiteX1" fmla="*/ 4482408 w 4482408"/>
              <a:gd name="connsiteY1" fmla="*/ 0 h 13504985"/>
              <a:gd name="connsiteX2" fmla="*/ 4482408 w 4482408"/>
              <a:gd name="connsiteY2" fmla="*/ 13504985 h 13504985"/>
              <a:gd name="connsiteX3" fmla="*/ 0 w 4482408"/>
              <a:gd name="connsiteY3" fmla="*/ 13504985 h 13504985"/>
            </a:gdLst>
            <a:ahLst/>
            <a:cxnLst>
              <a:cxn ang="0">
                <a:pos x="connsiteX0" y="connsiteY0"/>
              </a:cxn>
              <a:cxn ang="0">
                <a:pos x="connsiteX1" y="connsiteY1"/>
              </a:cxn>
              <a:cxn ang="0">
                <a:pos x="connsiteX2" y="connsiteY2"/>
              </a:cxn>
              <a:cxn ang="0">
                <a:pos x="connsiteX3" y="connsiteY3"/>
              </a:cxn>
            </a:cxnLst>
            <a:rect l="l" t="t" r="r" b="b"/>
            <a:pathLst>
              <a:path w="4482408" h="13504985">
                <a:moveTo>
                  <a:pt x="0" y="0"/>
                </a:moveTo>
                <a:lnTo>
                  <a:pt x="4482408" y="0"/>
                </a:lnTo>
                <a:lnTo>
                  <a:pt x="4482408" y="13504985"/>
                </a:lnTo>
                <a:lnTo>
                  <a:pt x="0" y="13504985"/>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86921929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325626016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re Valu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2506C0F0-CE82-4FEA-8809-527F6187AEF9}"/>
              </a:ext>
            </a:extLst>
          </p:cNvPr>
          <p:cNvSpPr>
            <a:spLocks noGrp="1"/>
          </p:cNvSpPr>
          <p:nvPr>
            <p:ph type="pic" sz="quarter" idx="15"/>
          </p:nvPr>
        </p:nvSpPr>
        <p:spPr>
          <a:xfrm>
            <a:off x="6199924" y="10322171"/>
            <a:ext cx="5918565" cy="3265681"/>
          </a:xfrm>
          <a:custGeom>
            <a:avLst/>
            <a:gdLst>
              <a:gd name="connsiteX0" fmla="*/ 0 w 5918565"/>
              <a:gd name="connsiteY0" fmla="*/ 0 h 3265681"/>
              <a:gd name="connsiteX1" fmla="*/ 5918565 w 5918565"/>
              <a:gd name="connsiteY1" fmla="*/ 0 h 3265681"/>
              <a:gd name="connsiteX2" fmla="*/ 5918565 w 5918565"/>
              <a:gd name="connsiteY2" fmla="*/ 3265681 h 3265681"/>
              <a:gd name="connsiteX3" fmla="*/ 0 w 5918565"/>
              <a:gd name="connsiteY3" fmla="*/ 3265681 h 3265681"/>
            </a:gdLst>
            <a:ahLst/>
            <a:cxnLst>
              <a:cxn ang="0">
                <a:pos x="connsiteX0" y="connsiteY0"/>
              </a:cxn>
              <a:cxn ang="0">
                <a:pos x="connsiteX1" y="connsiteY1"/>
              </a:cxn>
              <a:cxn ang="0">
                <a:pos x="connsiteX2" y="connsiteY2"/>
              </a:cxn>
              <a:cxn ang="0">
                <a:pos x="connsiteX3" y="connsiteY3"/>
              </a:cxn>
            </a:cxnLst>
            <a:rect l="l" t="t" r="r" b="b"/>
            <a:pathLst>
              <a:path w="5918565" h="3265681">
                <a:moveTo>
                  <a:pt x="0" y="0"/>
                </a:moveTo>
                <a:lnTo>
                  <a:pt x="5918565" y="0"/>
                </a:lnTo>
                <a:lnTo>
                  <a:pt x="5918565" y="3265681"/>
                </a:lnTo>
                <a:lnTo>
                  <a:pt x="0" y="3265681"/>
                </a:lnTo>
                <a:close/>
              </a:path>
            </a:pathLst>
          </a:custGeom>
          <a:solidFill>
            <a:schemeClr val="bg1">
              <a:lumMod val="9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938FB2F8-411A-4D0D-A009-268DB04C4FFB}"/>
              </a:ext>
            </a:extLst>
          </p:cNvPr>
          <p:cNvSpPr>
            <a:spLocks noGrp="1"/>
          </p:cNvSpPr>
          <p:nvPr>
            <p:ph type="pic" sz="quarter" idx="14"/>
          </p:nvPr>
        </p:nvSpPr>
        <p:spPr>
          <a:xfrm>
            <a:off x="6199924" y="6915813"/>
            <a:ext cx="5918565" cy="3265681"/>
          </a:xfrm>
          <a:custGeom>
            <a:avLst/>
            <a:gdLst>
              <a:gd name="connsiteX0" fmla="*/ 0 w 5918565"/>
              <a:gd name="connsiteY0" fmla="*/ 0 h 3265681"/>
              <a:gd name="connsiteX1" fmla="*/ 5918565 w 5918565"/>
              <a:gd name="connsiteY1" fmla="*/ 0 h 3265681"/>
              <a:gd name="connsiteX2" fmla="*/ 5918565 w 5918565"/>
              <a:gd name="connsiteY2" fmla="*/ 3265681 h 3265681"/>
              <a:gd name="connsiteX3" fmla="*/ 0 w 5918565"/>
              <a:gd name="connsiteY3" fmla="*/ 3265681 h 3265681"/>
            </a:gdLst>
            <a:ahLst/>
            <a:cxnLst>
              <a:cxn ang="0">
                <a:pos x="connsiteX0" y="connsiteY0"/>
              </a:cxn>
              <a:cxn ang="0">
                <a:pos x="connsiteX1" y="connsiteY1"/>
              </a:cxn>
              <a:cxn ang="0">
                <a:pos x="connsiteX2" y="connsiteY2"/>
              </a:cxn>
              <a:cxn ang="0">
                <a:pos x="connsiteX3" y="connsiteY3"/>
              </a:cxn>
            </a:cxnLst>
            <a:rect l="l" t="t" r="r" b="b"/>
            <a:pathLst>
              <a:path w="5918565" h="3265681">
                <a:moveTo>
                  <a:pt x="0" y="0"/>
                </a:moveTo>
                <a:lnTo>
                  <a:pt x="5918565" y="0"/>
                </a:lnTo>
                <a:lnTo>
                  <a:pt x="5918565" y="3265681"/>
                </a:lnTo>
                <a:lnTo>
                  <a:pt x="0" y="3265681"/>
                </a:lnTo>
                <a:close/>
              </a:path>
            </a:pathLst>
          </a:custGeom>
          <a:solidFill>
            <a:schemeClr val="bg1">
              <a:lumMod val="9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D5DAA03C-CB89-4E99-9627-1171E878FA26}"/>
              </a:ext>
            </a:extLst>
          </p:cNvPr>
          <p:cNvSpPr>
            <a:spLocks noGrp="1"/>
          </p:cNvSpPr>
          <p:nvPr>
            <p:ph type="pic" sz="quarter" idx="13"/>
          </p:nvPr>
        </p:nvSpPr>
        <p:spPr>
          <a:xfrm>
            <a:off x="6199924" y="140677"/>
            <a:ext cx="5918565" cy="6659512"/>
          </a:xfrm>
          <a:custGeom>
            <a:avLst/>
            <a:gdLst>
              <a:gd name="connsiteX0" fmla="*/ 0 w 5918565"/>
              <a:gd name="connsiteY0" fmla="*/ 0 h 6659512"/>
              <a:gd name="connsiteX1" fmla="*/ 5918565 w 5918565"/>
              <a:gd name="connsiteY1" fmla="*/ 0 h 6659512"/>
              <a:gd name="connsiteX2" fmla="*/ 5918565 w 5918565"/>
              <a:gd name="connsiteY2" fmla="*/ 6659512 h 6659512"/>
              <a:gd name="connsiteX3" fmla="*/ 0 w 5918565"/>
              <a:gd name="connsiteY3" fmla="*/ 6659512 h 6659512"/>
            </a:gdLst>
            <a:ahLst/>
            <a:cxnLst>
              <a:cxn ang="0">
                <a:pos x="connsiteX0" y="connsiteY0"/>
              </a:cxn>
              <a:cxn ang="0">
                <a:pos x="connsiteX1" y="connsiteY1"/>
              </a:cxn>
              <a:cxn ang="0">
                <a:pos x="connsiteX2" y="connsiteY2"/>
              </a:cxn>
              <a:cxn ang="0">
                <a:pos x="connsiteX3" y="connsiteY3"/>
              </a:cxn>
            </a:cxnLst>
            <a:rect l="l" t="t" r="r" b="b"/>
            <a:pathLst>
              <a:path w="5918565" h="6659512">
                <a:moveTo>
                  <a:pt x="0" y="0"/>
                </a:moveTo>
                <a:lnTo>
                  <a:pt x="5918565" y="0"/>
                </a:lnTo>
                <a:lnTo>
                  <a:pt x="5918565" y="6659512"/>
                </a:lnTo>
                <a:lnTo>
                  <a:pt x="0" y="6659512"/>
                </a:lnTo>
                <a:close/>
              </a:path>
            </a:pathLst>
          </a:custGeom>
          <a:solidFill>
            <a:schemeClr val="bg1">
              <a:lumMod val="9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9C5155CC-39FC-4218-9C75-5ACC239BFBC9}"/>
              </a:ext>
            </a:extLst>
          </p:cNvPr>
          <p:cNvSpPr>
            <a:spLocks noGrp="1"/>
          </p:cNvSpPr>
          <p:nvPr>
            <p:ph type="pic" sz="quarter" idx="12"/>
          </p:nvPr>
        </p:nvSpPr>
        <p:spPr>
          <a:xfrm>
            <a:off x="140679" y="6915813"/>
            <a:ext cx="5918565" cy="6659511"/>
          </a:xfrm>
          <a:custGeom>
            <a:avLst/>
            <a:gdLst>
              <a:gd name="connsiteX0" fmla="*/ 0 w 5918565"/>
              <a:gd name="connsiteY0" fmla="*/ 0 h 6659511"/>
              <a:gd name="connsiteX1" fmla="*/ 5918565 w 5918565"/>
              <a:gd name="connsiteY1" fmla="*/ 0 h 6659511"/>
              <a:gd name="connsiteX2" fmla="*/ 5918565 w 5918565"/>
              <a:gd name="connsiteY2" fmla="*/ 6659511 h 6659511"/>
              <a:gd name="connsiteX3" fmla="*/ 0 w 5918565"/>
              <a:gd name="connsiteY3" fmla="*/ 6659511 h 6659511"/>
            </a:gdLst>
            <a:ahLst/>
            <a:cxnLst>
              <a:cxn ang="0">
                <a:pos x="connsiteX0" y="connsiteY0"/>
              </a:cxn>
              <a:cxn ang="0">
                <a:pos x="connsiteX1" y="connsiteY1"/>
              </a:cxn>
              <a:cxn ang="0">
                <a:pos x="connsiteX2" y="connsiteY2"/>
              </a:cxn>
              <a:cxn ang="0">
                <a:pos x="connsiteX3" y="connsiteY3"/>
              </a:cxn>
            </a:cxnLst>
            <a:rect l="l" t="t" r="r" b="b"/>
            <a:pathLst>
              <a:path w="5918565" h="6659511">
                <a:moveTo>
                  <a:pt x="0" y="0"/>
                </a:moveTo>
                <a:lnTo>
                  <a:pt x="5918565" y="0"/>
                </a:lnTo>
                <a:lnTo>
                  <a:pt x="5918565" y="6659511"/>
                </a:lnTo>
                <a:lnTo>
                  <a:pt x="0" y="6659511"/>
                </a:lnTo>
                <a:close/>
              </a:path>
            </a:pathLst>
          </a:custGeom>
          <a:solidFill>
            <a:schemeClr val="bg1">
              <a:lumMod val="9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0FE02C91-793C-46C3-85EC-05B4A6833C1D}"/>
              </a:ext>
            </a:extLst>
          </p:cNvPr>
          <p:cNvSpPr>
            <a:spLocks noGrp="1"/>
          </p:cNvSpPr>
          <p:nvPr>
            <p:ph type="pic" sz="quarter" idx="11"/>
          </p:nvPr>
        </p:nvSpPr>
        <p:spPr>
          <a:xfrm>
            <a:off x="140677" y="3534508"/>
            <a:ext cx="5918567" cy="3253154"/>
          </a:xfrm>
          <a:custGeom>
            <a:avLst/>
            <a:gdLst>
              <a:gd name="connsiteX0" fmla="*/ 0 w 5918567"/>
              <a:gd name="connsiteY0" fmla="*/ 0 h 3253154"/>
              <a:gd name="connsiteX1" fmla="*/ 5918567 w 5918567"/>
              <a:gd name="connsiteY1" fmla="*/ 0 h 3253154"/>
              <a:gd name="connsiteX2" fmla="*/ 5918567 w 5918567"/>
              <a:gd name="connsiteY2" fmla="*/ 3253154 h 3253154"/>
              <a:gd name="connsiteX3" fmla="*/ 0 w 5918567"/>
              <a:gd name="connsiteY3" fmla="*/ 3253154 h 3253154"/>
            </a:gdLst>
            <a:ahLst/>
            <a:cxnLst>
              <a:cxn ang="0">
                <a:pos x="connsiteX0" y="connsiteY0"/>
              </a:cxn>
              <a:cxn ang="0">
                <a:pos x="connsiteX1" y="connsiteY1"/>
              </a:cxn>
              <a:cxn ang="0">
                <a:pos x="connsiteX2" y="connsiteY2"/>
              </a:cxn>
              <a:cxn ang="0">
                <a:pos x="connsiteX3" y="connsiteY3"/>
              </a:cxn>
            </a:cxnLst>
            <a:rect l="l" t="t" r="r" b="b"/>
            <a:pathLst>
              <a:path w="5918567" h="3253154">
                <a:moveTo>
                  <a:pt x="0" y="0"/>
                </a:moveTo>
                <a:lnTo>
                  <a:pt x="5918567" y="0"/>
                </a:lnTo>
                <a:lnTo>
                  <a:pt x="5918567" y="3253154"/>
                </a:lnTo>
                <a:lnTo>
                  <a:pt x="0" y="3253154"/>
                </a:lnTo>
                <a:close/>
              </a:path>
            </a:pathLst>
          </a:custGeom>
          <a:solidFill>
            <a:schemeClr val="bg1">
              <a:lumMod val="95000"/>
            </a:schemeClr>
          </a:solidFill>
        </p:spPr>
        <p:txBody>
          <a:bodyPr wrap="square">
            <a:noAutofit/>
          </a:bodyPr>
          <a:lstStyle/>
          <a:p>
            <a:endParaRPr lang="en-US"/>
          </a:p>
        </p:txBody>
      </p:sp>
      <p:sp>
        <p:nvSpPr>
          <p:cNvPr id="13" name="Picture Placeholder 12">
            <a:extLst>
              <a:ext uri="{FF2B5EF4-FFF2-40B4-BE49-F238E27FC236}">
                <a16:creationId xmlns:a16="http://schemas.microsoft.com/office/drawing/2014/main" id="{F1CDDECC-C225-4DD8-9BEA-FC73EAD20B18}"/>
              </a:ext>
            </a:extLst>
          </p:cNvPr>
          <p:cNvSpPr>
            <a:spLocks noGrp="1"/>
          </p:cNvSpPr>
          <p:nvPr>
            <p:ph type="pic" sz="quarter" idx="10"/>
          </p:nvPr>
        </p:nvSpPr>
        <p:spPr>
          <a:xfrm>
            <a:off x="140677" y="140678"/>
            <a:ext cx="5918567" cy="3253154"/>
          </a:xfrm>
          <a:custGeom>
            <a:avLst/>
            <a:gdLst>
              <a:gd name="connsiteX0" fmla="*/ 0 w 5918567"/>
              <a:gd name="connsiteY0" fmla="*/ 0 h 3253154"/>
              <a:gd name="connsiteX1" fmla="*/ 5918567 w 5918567"/>
              <a:gd name="connsiteY1" fmla="*/ 0 h 3253154"/>
              <a:gd name="connsiteX2" fmla="*/ 5918567 w 5918567"/>
              <a:gd name="connsiteY2" fmla="*/ 3253154 h 3253154"/>
              <a:gd name="connsiteX3" fmla="*/ 0 w 5918567"/>
              <a:gd name="connsiteY3" fmla="*/ 3253154 h 3253154"/>
            </a:gdLst>
            <a:ahLst/>
            <a:cxnLst>
              <a:cxn ang="0">
                <a:pos x="connsiteX0" y="connsiteY0"/>
              </a:cxn>
              <a:cxn ang="0">
                <a:pos x="connsiteX1" y="connsiteY1"/>
              </a:cxn>
              <a:cxn ang="0">
                <a:pos x="connsiteX2" y="connsiteY2"/>
              </a:cxn>
              <a:cxn ang="0">
                <a:pos x="connsiteX3" y="connsiteY3"/>
              </a:cxn>
            </a:cxnLst>
            <a:rect l="l" t="t" r="r" b="b"/>
            <a:pathLst>
              <a:path w="5918567" h="3253154">
                <a:moveTo>
                  <a:pt x="0" y="0"/>
                </a:moveTo>
                <a:lnTo>
                  <a:pt x="5918567" y="0"/>
                </a:lnTo>
                <a:lnTo>
                  <a:pt x="5918567" y="3253154"/>
                </a:lnTo>
                <a:lnTo>
                  <a:pt x="0" y="3253154"/>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73255746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ny Questions">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2E5CBF0-F131-4F8C-93B4-32F89E0BE01D}"/>
              </a:ext>
            </a:extLst>
          </p:cNvPr>
          <p:cNvSpPr>
            <a:spLocks noGrp="1"/>
          </p:cNvSpPr>
          <p:nvPr>
            <p:ph type="pic" sz="quarter" idx="10"/>
          </p:nvPr>
        </p:nvSpPr>
        <p:spPr>
          <a:xfrm>
            <a:off x="140678" y="140677"/>
            <a:ext cx="24096294" cy="13447172"/>
          </a:xfrm>
          <a:custGeom>
            <a:avLst/>
            <a:gdLst>
              <a:gd name="connsiteX0" fmla="*/ 12118487 w 24096294"/>
              <a:gd name="connsiteY0" fmla="*/ 8522677 h 13447172"/>
              <a:gd name="connsiteX1" fmla="*/ 16017305 w 24096294"/>
              <a:gd name="connsiteY1" fmla="*/ 8522677 h 13447172"/>
              <a:gd name="connsiteX2" fmla="*/ 16017305 w 24096294"/>
              <a:gd name="connsiteY2" fmla="*/ 13447172 h 13447172"/>
              <a:gd name="connsiteX3" fmla="*/ 12118487 w 24096294"/>
              <a:gd name="connsiteY3" fmla="*/ 13447172 h 13447172"/>
              <a:gd name="connsiteX4" fmla="*/ 0 w 24096294"/>
              <a:gd name="connsiteY4" fmla="*/ 6800187 h 13447172"/>
              <a:gd name="connsiteX5" fmla="*/ 5541842 w 24096294"/>
              <a:gd name="connsiteY5" fmla="*/ 6800187 h 13447172"/>
              <a:gd name="connsiteX6" fmla="*/ 5541842 w 24096294"/>
              <a:gd name="connsiteY6" fmla="*/ 8522677 h 13447172"/>
              <a:gd name="connsiteX7" fmla="*/ 11977810 w 24096294"/>
              <a:gd name="connsiteY7" fmla="*/ 8522677 h 13447172"/>
              <a:gd name="connsiteX8" fmla="*/ 11977810 w 24096294"/>
              <a:gd name="connsiteY8" fmla="*/ 13367538 h 13447172"/>
              <a:gd name="connsiteX9" fmla="*/ 0 w 24096294"/>
              <a:gd name="connsiteY9" fmla="*/ 13367538 h 13447172"/>
              <a:gd name="connsiteX10" fmla="*/ 20197474 w 24096294"/>
              <a:gd name="connsiteY10" fmla="*/ 12527 h 13447172"/>
              <a:gd name="connsiteX11" fmla="*/ 24096294 w 24096294"/>
              <a:gd name="connsiteY11" fmla="*/ 12527 h 13447172"/>
              <a:gd name="connsiteX12" fmla="*/ 24096294 w 24096294"/>
              <a:gd name="connsiteY12" fmla="*/ 13447172 h 13447172"/>
              <a:gd name="connsiteX13" fmla="*/ 20197474 w 24096294"/>
              <a:gd name="connsiteY13" fmla="*/ 13447172 h 13447172"/>
              <a:gd name="connsiteX14" fmla="*/ 16157980 w 24096294"/>
              <a:gd name="connsiteY14" fmla="*/ 12527 h 13447172"/>
              <a:gd name="connsiteX15" fmla="*/ 20056798 w 24096294"/>
              <a:gd name="connsiteY15" fmla="*/ 12527 h 13447172"/>
              <a:gd name="connsiteX16" fmla="*/ 20056798 w 24096294"/>
              <a:gd name="connsiteY16" fmla="*/ 13447172 h 13447172"/>
              <a:gd name="connsiteX17" fmla="*/ 16157980 w 24096294"/>
              <a:gd name="connsiteY17" fmla="*/ 13447172 h 13447172"/>
              <a:gd name="connsiteX18" fmla="*/ 16157980 w 24096294"/>
              <a:gd name="connsiteY18" fmla="*/ 8522677 h 13447172"/>
              <a:gd name="connsiteX19" fmla="*/ 18554454 w 24096294"/>
              <a:gd name="connsiteY19" fmla="*/ 8522677 h 13447172"/>
              <a:gd name="connsiteX20" fmla="*/ 18554454 w 24096294"/>
              <a:gd name="connsiteY20" fmla="*/ 4911970 h 13447172"/>
              <a:gd name="connsiteX21" fmla="*/ 16157980 w 24096294"/>
              <a:gd name="connsiteY21" fmla="*/ 4911970 h 13447172"/>
              <a:gd name="connsiteX22" fmla="*/ 12118487 w 24096294"/>
              <a:gd name="connsiteY22" fmla="*/ 12527 h 13447172"/>
              <a:gd name="connsiteX23" fmla="*/ 16017305 w 24096294"/>
              <a:gd name="connsiteY23" fmla="*/ 12527 h 13447172"/>
              <a:gd name="connsiteX24" fmla="*/ 16017305 w 24096294"/>
              <a:gd name="connsiteY24" fmla="*/ 4911970 h 13447172"/>
              <a:gd name="connsiteX25" fmla="*/ 12118487 w 24096294"/>
              <a:gd name="connsiteY25" fmla="*/ 4911970 h 13447172"/>
              <a:gd name="connsiteX26" fmla="*/ 0 w 24096294"/>
              <a:gd name="connsiteY26" fmla="*/ 0 h 13447172"/>
              <a:gd name="connsiteX27" fmla="*/ 11977810 w 24096294"/>
              <a:gd name="connsiteY27" fmla="*/ 0 h 13447172"/>
              <a:gd name="connsiteX28" fmla="*/ 11977810 w 24096294"/>
              <a:gd name="connsiteY28" fmla="*/ 4911970 h 13447172"/>
              <a:gd name="connsiteX29" fmla="*/ 5541842 w 24096294"/>
              <a:gd name="connsiteY29" fmla="*/ 4911970 h 13447172"/>
              <a:gd name="connsiteX30" fmla="*/ 5541842 w 24096294"/>
              <a:gd name="connsiteY30" fmla="*/ 6659514 h 13447172"/>
              <a:gd name="connsiteX31" fmla="*/ 0 w 24096294"/>
              <a:gd name="connsiteY31" fmla="*/ 6659514 h 134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096294" h="13447172">
                <a:moveTo>
                  <a:pt x="12118487" y="8522677"/>
                </a:moveTo>
                <a:lnTo>
                  <a:pt x="16017305" y="8522677"/>
                </a:lnTo>
                <a:lnTo>
                  <a:pt x="16017305" y="13447172"/>
                </a:lnTo>
                <a:lnTo>
                  <a:pt x="12118487" y="13447172"/>
                </a:lnTo>
                <a:close/>
                <a:moveTo>
                  <a:pt x="0" y="6800187"/>
                </a:moveTo>
                <a:lnTo>
                  <a:pt x="5541842" y="6800187"/>
                </a:lnTo>
                <a:lnTo>
                  <a:pt x="5541842" y="8522677"/>
                </a:lnTo>
                <a:lnTo>
                  <a:pt x="11977810" y="8522677"/>
                </a:lnTo>
                <a:lnTo>
                  <a:pt x="11977810" y="13367538"/>
                </a:lnTo>
                <a:lnTo>
                  <a:pt x="0" y="13367538"/>
                </a:lnTo>
                <a:close/>
                <a:moveTo>
                  <a:pt x="20197474" y="12527"/>
                </a:moveTo>
                <a:lnTo>
                  <a:pt x="24096294" y="12527"/>
                </a:lnTo>
                <a:lnTo>
                  <a:pt x="24096294" y="13447172"/>
                </a:lnTo>
                <a:lnTo>
                  <a:pt x="20197474" y="13447172"/>
                </a:lnTo>
                <a:close/>
                <a:moveTo>
                  <a:pt x="16157980" y="12527"/>
                </a:moveTo>
                <a:lnTo>
                  <a:pt x="20056798" y="12527"/>
                </a:lnTo>
                <a:lnTo>
                  <a:pt x="20056798" y="13447172"/>
                </a:lnTo>
                <a:lnTo>
                  <a:pt x="16157980" y="13447172"/>
                </a:lnTo>
                <a:lnTo>
                  <a:pt x="16157980" y="8522677"/>
                </a:lnTo>
                <a:lnTo>
                  <a:pt x="18554454" y="8522677"/>
                </a:lnTo>
                <a:lnTo>
                  <a:pt x="18554454" y="4911970"/>
                </a:lnTo>
                <a:lnTo>
                  <a:pt x="16157980" y="4911970"/>
                </a:lnTo>
                <a:close/>
                <a:moveTo>
                  <a:pt x="12118487" y="12527"/>
                </a:moveTo>
                <a:lnTo>
                  <a:pt x="16017305" y="12527"/>
                </a:lnTo>
                <a:lnTo>
                  <a:pt x="16017305" y="4911970"/>
                </a:lnTo>
                <a:lnTo>
                  <a:pt x="12118487" y="4911970"/>
                </a:lnTo>
                <a:close/>
                <a:moveTo>
                  <a:pt x="0" y="0"/>
                </a:moveTo>
                <a:lnTo>
                  <a:pt x="11977810" y="0"/>
                </a:lnTo>
                <a:lnTo>
                  <a:pt x="11977810" y="4911970"/>
                </a:lnTo>
                <a:lnTo>
                  <a:pt x="5541842" y="4911970"/>
                </a:lnTo>
                <a:lnTo>
                  <a:pt x="5541842" y="6659514"/>
                </a:lnTo>
                <a:lnTo>
                  <a:pt x="0" y="6659514"/>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83247158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02191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1997"/>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125361544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pPr/>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280987485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s-ES"/>
              <a:t>Editar los estilos de texto del patrón</a:t>
            </a:r>
          </a:p>
        </p:txBody>
      </p:sp>
      <p:sp>
        <p:nvSpPr>
          <p:cNvPr id="4" name="Content Placeholder 3"/>
          <p:cNvSpPr>
            <a:spLocks noGrp="1"/>
          </p:cNvSpPr>
          <p:nvPr>
            <p:ph sz="half" idx="2"/>
          </p:nvPr>
        </p:nvSpPr>
        <p:spPr>
          <a:xfrm>
            <a:off x="1679139" y="5010150"/>
            <a:ext cx="10312888" cy="736917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s-ES"/>
              <a:t>Editar los estilos de texto del patrón</a:t>
            </a:r>
          </a:p>
        </p:txBody>
      </p:sp>
      <p:sp>
        <p:nvSpPr>
          <p:cNvPr id="6" name="Content Placeholder 5"/>
          <p:cNvSpPr>
            <a:spLocks noGrp="1"/>
          </p:cNvSpPr>
          <p:nvPr>
            <p:ph sz="quarter" idx="4"/>
          </p:nvPr>
        </p:nvSpPr>
        <p:spPr>
          <a:xfrm>
            <a:off x="12341186" y="5010150"/>
            <a:ext cx="10363676" cy="736917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pPr/>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392176336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pPr/>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316459134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312186307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pPr/>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137743657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pPr/>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88206488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C764DE79-268F-4C1A-8933-263129D2AF90}" type="datetimeFigureOut">
              <a:rPr lang="en-US" smtClean="0"/>
              <a:pPr/>
              <a:t>12/2/2019</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smtClean="0"/>
              <a:pPr/>
              <a:t>‹Nº›</a:t>
            </a:fld>
            <a:endParaRPr lang="en-US" dirty="0"/>
          </a:p>
        </p:txBody>
      </p:sp>
      <p:sp>
        <p:nvSpPr>
          <p:cNvPr id="7" name="Diamond 6">
            <a:extLst>
              <a:ext uri="{FF2B5EF4-FFF2-40B4-BE49-F238E27FC236}">
                <a16:creationId xmlns:a16="http://schemas.microsoft.com/office/drawing/2014/main" id="{8513BA6E-6FFE-45BE-BC3E-11695BD6AAD2}"/>
              </a:ext>
            </a:extLst>
          </p:cNvPr>
          <p:cNvSpPr>
            <a:spLocks noChangeAspect="1"/>
          </p:cNvSpPr>
          <p:nvPr userDrawn="1"/>
        </p:nvSpPr>
        <p:spPr>
          <a:xfrm>
            <a:off x="21961679" y="12058854"/>
            <a:ext cx="898324" cy="8983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8" name="TextBox 7">
            <a:extLst>
              <a:ext uri="{FF2B5EF4-FFF2-40B4-BE49-F238E27FC236}">
                <a16:creationId xmlns:a16="http://schemas.microsoft.com/office/drawing/2014/main" id="{3CC3AF4E-BBC5-4358-A788-3C03038C189E}"/>
              </a:ext>
            </a:extLst>
          </p:cNvPr>
          <p:cNvSpPr txBox="1"/>
          <p:nvPr userDrawn="1"/>
        </p:nvSpPr>
        <p:spPr>
          <a:xfrm>
            <a:off x="22131757" y="12254100"/>
            <a:ext cx="558166" cy="507831"/>
          </a:xfrm>
          <a:prstGeom prst="rect">
            <a:avLst/>
          </a:prstGeom>
          <a:noFill/>
        </p:spPr>
        <p:txBody>
          <a:bodyPr wrap="none" rtlCol="0" anchor="ctr">
            <a:spAutoFit/>
          </a:bodyPr>
          <a:lstStyle/>
          <a:p>
            <a:pPr algn="ctr"/>
            <a:fld id="{3E31FBDA-40A3-F448-AC66-D55FF7A180B9}" type="slidenum">
              <a:rPr lang="en-US" sz="2700" b="1" i="0" smtClean="0">
                <a:solidFill>
                  <a:schemeClr val="bg1"/>
                </a:solidFill>
                <a:latin typeface="Source Sans Pro Semibold" panose="020B0503030403020204" pitchFamily="34" charset="0"/>
              </a:rPr>
              <a:pPr algn="ctr"/>
              <a:t>‹Nº›</a:t>
            </a:fld>
            <a:endParaRPr lang="en-US" sz="2700" b="1" i="0" dirty="0">
              <a:solidFill>
                <a:schemeClr val="bg1"/>
              </a:solidFill>
              <a:latin typeface="Source Sans Pro Semibold" panose="020B0503030403020204" pitchFamily="34" charset="0"/>
            </a:endParaRPr>
          </a:p>
        </p:txBody>
      </p:sp>
    </p:spTree>
    <p:extLst>
      <p:ext uri="{BB962C8B-B14F-4D97-AF65-F5344CB8AC3E}">
        <p14:creationId xmlns:p14="http://schemas.microsoft.com/office/powerpoint/2010/main" val="1334046704"/>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1" r:id="rId13"/>
    <p:sldLayoutId id="2147484282" r:id="rId14"/>
    <p:sldLayoutId id="2147484283" r:id="rId15"/>
    <p:sldLayoutId id="2147484284" r:id="rId16"/>
    <p:sldLayoutId id="2147484285" r:id="rId17"/>
    <p:sldLayoutId id="2147484287" r:id="rId18"/>
    <p:sldLayoutId id="2147484289" r:id="rId19"/>
    <p:sldLayoutId id="2147484292" r:id="rId20"/>
    <p:sldLayoutId id="2147484306" r:id="rId21"/>
    <p:sldLayoutId id="2147484308" r:id="rId22"/>
  </p:sldLayoutIdLst>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20.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20" name="Marcador de posición de imagen 19">
            <a:extLst>
              <a:ext uri="{FF2B5EF4-FFF2-40B4-BE49-F238E27FC236}">
                <a16:creationId xmlns:a16="http://schemas.microsoft.com/office/drawing/2014/main" id="{D9748A41-B1AD-4E13-9AEE-E4BF8877D73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929" r="24929"/>
          <a:stretch>
            <a:fillRect/>
          </a:stretch>
        </p:blipFill>
        <p:spPr/>
      </p:pic>
      <p:sp>
        <p:nvSpPr>
          <p:cNvPr id="5" name="Rectangle 4">
            <a:extLst>
              <a:ext uri="{FF2B5EF4-FFF2-40B4-BE49-F238E27FC236}">
                <a16:creationId xmlns:a16="http://schemas.microsoft.com/office/drawing/2014/main" id="{EB1AE20F-BCF3-4375-BE71-F4BBE8685B52}"/>
              </a:ext>
            </a:extLst>
          </p:cNvPr>
          <p:cNvSpPr/>
          <p:nvPr/>
        </p:nvSpPr>
        <p:spPr>
          <a:xfrm>
            <a:off x="-3176" y="0"/>
            <a:ext cx="24377650" cy="13746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Source Sans Pro Semibold" panose="020B0503030403020204" pitchFamily="34" charset="0"/>
            </a:endParaRPr>
          </a:p>
        </p:txBody>
      </p:sp>
      <p:sp>
        <p:nvSpPr>
          <p:cNvPr id="7" name="Subtitle 2">
            <a:extLst>
              <a:ext uri="{FF2B5EF4-FFF2-40B4-BE49-F238E27FC236}">
                <a16:creationId xmlns:a16="http://schemas.microsoft.com/office/drawing/2014/main" id="{E5A3E190-7AD2-413B-9334-BB0EAE367571}"/>
              </a:ext>
            </a:extLst>
          </p:cNvPr>
          <p:cNvSpPr txBox="1">
            <a:spLocks/>
          </p:cNvSpPr>
          <p:nvPr/>
        </p:nvSpPr>
        <p:spPr>
          <a:xfrm>
            <a:off x="12093275" y="6880251"/>
            <a:ext cx="184731" cy="52322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endParaRPr lang="en-US" sz="2800" b="1" spc="1500" dirty="0">
              <a:solidFill>
                <a:schemeClr val="accent2">
                  <a:lumMod val="50000"/>
                </a:schemeClr>
              </a:solidFill>
              <a:latin typeface="SansSerif" panose="00000400000000000000" pitchFamily="2" charset="2"/>
              <a:ea typeface="Lato Light" panose="020F0502020204030203" pitchFamily="34" charset="0"/>
              <a:cs typeface="Lato Light" panose="020F0502020204030203" pitchFamily="34" charset="0"/>
            </a:endParaRPr>
          </a:p>
        </p:txBody>
      </p:sp>
      <p:pic>
        <p:nvPicPr>
          <p:cNvPr id="2" name="Imagen 1">
            <a:extLst>
              <a:ext uri="{FF2B5EF4-FFF2-40B4-BE49-F238E27FC236}">
                <a16:creationId xmlns:a16="http://schemas.microsoft.com/office/drawing/2014/main" id="{E3CCEA8F-627E-487B-A8BE-B0BFEAA40652}"/>
              </a:ext>
            </a:extLst>
          </p:cNvPr>
          <p:cNvPicPr>
            <a:picLocks noChangeAspect="1"/>
          </p:cNvPicPr>
          <p:nvPr/>
        </p:nvPicPr>
        <p:blipFill>
          <a:blip r:embed="rId3"/>
          <a:stretch>
            <a:fillRect/>
          </a:stretch>
        </p:blipFill>
        <p:spPr>
          <a:xfrm>
            <a:off x="7637256" y="368012"/>
            <a:ext cx="7694969" cy="1977478"/>
          </a:xfrm>
          <a:prstGeom prst="rect">
            <a:avLst/>
          </a:prstGeom>
        </p:spPr>
      </p:pic>
      <p:sp>
        <p:nvSpPr>
          <p:cNvPr id="3" name="CuadroTexto 2">
            <a:extLst>
              <a:ext uri="{FF2B5EF4-FFF2-40B4-BE49-F238E27FC236}">
                <a16:creationId xmlns:a16="http://schemas.microsoft.com/office/drawing/2014/main" id="{58E410D0-B9E5-4A2E-A71D-C57924DBAADC}"/>
              </a:ext>
            </a:extLst>
          </p:cNvPr>
          <p:cNvSpPr txBox="1"/>
          <p:nvPr/>
        </p:nvSpPr>
        <p:spPr>
          <a:xfrm>
            <a:off x="3571875" y="6916056"/>
            <a:ext cx="14916150" cy="400110"/>
          </a:xfrm>
          <a:prstGeom prst="rect">
            <a:avLst/>
          </a:prstGeom>
          <a:noFill/>
        </p:spPr>
        <p:txBody>
          <a:bodyPr wrap="square" rtlCol="0">
            <a:spAutoFit/>
          </a:bodyPr>
          <a:lstStyle/>
          <a:p>
            <a:endParaRPr lang="es-EC" sz="2000" dirty="0"/>
          </a:p>
        </p:txBody>
      </p:sp>
      <p:sp>
        <p:nvSpPr>
          <p:cNvPr id="9" name="TextBox 7">
            <a:extLst>
              <a:ext uri="{FF2B5EF4-FFF2-40B4-BE49-F238E27FC236}">
                <a16:creationId xmlns:a16="http://schemas.microsoft.com/office/drawing/2014/main" id="{075489CC-6FC2-49E4-BE9E-42AD87461BEA}"/>
              </a:ext>
            </a:extLst>
          </p:cNvPr>
          <p:cNvSpPr txBox="1"/>
          <p:nvPr/>
        </p:nvSpPr>
        <p:spPr>
          <a:xfrm>
            <a:off x="271320" y="2713502"/>
            <a:ext cx="23828639" cy="10618291"/>
          </a:xfrm>
          <a:prstGeom prst="rect">
            <a:avLst/>
          </a:prstGeom>
          <a:noFill/>
        </p:spPr>
        <p:txBody>
          <a:bodyPr wrap="none" rtlCol="0" anchor="ctr" anchorCtr="0">
            <a:spAutoFit/>
          </a:bodyPr>
          <a:lstStyle/>
          <a:p>
            <a:pPr algn="ctr"/>
            <a: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t>Vicerrectorado de Investigación, Innovación y Transferencia de Tecnología</a:t>
            </a:r>
            <a:b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br>
            <a:b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br>
            <a: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t>Centro de Posgrados</a:t>
            </a:r>
          </a:p>
          <a:p>
            <a:pPr algn="ctr"/>
            <a:endPar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endParaRPr>
          </a:p>
          <a:p>
            <a:pPr algn="ctr"/>
            <a:b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br>
            <a: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t>Trabajo de titulación previo a la obtención del título de Magíster</a:t>
            </a:r>
          </a:p>
          <a:p>
            <a:pPr algn="ctr"/>
            <a: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t> en Sistemas de Gestión Ambiental</a:t>
            </a:r>
          </a:p>
          <a:p>
            <a:pPr algn="ctr"/>
            <a:endPar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endParaRPr>
          </a:p>
          <a:p>
            <a:pPr algn="ctr"/>
            <a:b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br>
            <a: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t>Tema: </a:t>
            </a:r>
            <a:r>
              <a:rPr lang="es-EC" sz="3600" b="1"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t>Diseño de un sistema integral de desechos sanitarios para la </a:t>
            </a:r>
          </a:p>
          <a:p>
            <a:pPr algn="ctr"/>
            <a:r>
              <a:rPr lang="es-EC" sz="3600" b="1"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t>Parroquia Rural Curaray, cantón Arajuno, Provincia de Pastaza</a:t>
            </a:r>
            <a:b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br>
            <a:endPar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endParaRPr>
          </a:p>
          <a:p>
            <a:pPr algn="ctr"/>
            <a:endPar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endParaRPr>
          </a:p>
          <a:p>
            <a:pPr algn="ctr"/>
            <a: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t>Autor: Ortiz Gavilanes, David Marcelo</a:t>
            </a:r>
            <a:b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br>
            <a: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t>Director: Pino Vallejo, Marco Vinicio</a:t>
            </a:r>
          </a:p>
          <a:p>
            <a:pPr algn="ctr"/>
            <a:b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br>
            <a:b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br>
            <a: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t>Sangolquí </a:t>
            </a:r>
            <a:b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br>
            <a:r>
              <a:rPr lang="es-EC" sz="3600" spc="900" dirty="0">
                <a:solidFill>
                  <a:schemeClr val="accent6">
                    <a:lumMod val="50000"/>
                  </a:schemeClr>
                </a:solidFill>
                <a:latin typeface="Roboto" panose="02000000000000000000" pitchFamily="2" charset="0"/>
                <a:ea typeface="Roboto" panose="02000000000000000000" pitchFamily="2" charset="0"/>
                <a:cs typeface="Lato Light" panose="020F0502020204030203" pitchFamily="34" charset="0"/>
              </a:rPr>
              <a:t>2019</a:t>
            </a:r>
          </a:p>
        </p:txBody>
      </p:sp>
      <p:sp>
        <p:nvSpPr>
          <p:cNvPr id="4" name="Rectángulo 3">
            <a:extLst>
              <a:ext uri="{FF2B5EF4-FFF2-40B4-BE49-F238E27FC236}">
                <a16:creationId xmlns:a16="http://schemas.microsoft.com/office/drawing/2014/main" id="{21CEA1DF-A1A3-4F82-8C30-63E1971D16CB}"/>
              </a:ext>
            </a:extLst>
          </p:cNvPr>
          <p:cNvSpPr/>
          <p:nvPr/>
        </p:nvSpPr>
        <p:spPr>
          <a:xfrm>
            <a:off x="456345" y="10156505"/>
            <a:ext cx="268144" cy="35433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7C4E7F88-07EE-413C-8A90-43F2F1E7CF14}"/>
              </a:ext>
            </a:extLst>
          </p:cNvPr>
          <p:cNvSpPr/>
          <p:nvPr/>
        </p:nvSpPr>
        <p:spPr>
          <a:xfrm>
            <a:off x="861737" y="11240179"/>
            <a:ext cx="268144" cy="24596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165175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AC0A8091-5A3F-40DF-822C-4C7703075C36}"/>
              </a:ext>
            </a:extLst>
          </p:cNvPr>
          <p:cNvSpPr txBox="1"/>
          <p:nvPr/>
        </p:nvSpPr>
        <p:spPr>
          <a:xfrm>
            <a:off x="293305" y="203908"/>
            <a:ext cx="11816183" cy="1277594"/>
          </a:xfrm>
          <a:prstGeom prst="rect">
            <a:avLst/>
          </a:prstGeom>
          <a:noFill/>
        </p:spPr>
        <p:txBody>
          <a:bodyPr wrap="none" rtlCol="0">
            <a:spAutoFit/>
          </a:bodyPr>
          <a:lstStyle/>
          <a:p>
            <a:pPr>
              <a:lnSpc>
                <a:spcPts val="10000"/>
              </a:lnSpc>
            </a:pPr>
            <a:r>
              <a:rPr lang="es-EC" sz="6600" b="1" dirty="0">
                <a:solidFill>
                  <a:schemeClr val="tx2"/>
                </a:solidFill>
                <a:latin typeface="Poppins SemiBold" pitchFamily="2" charset="77"/>
                <a:ea typeface="League Spartan" charset="0"/>
                <a:cs typeface="Poppins SemiBold" pitchFamily="2" charset="77"/>
              </a:rPr>
              <a:t>Alternativas para gestión externa</a:t>
            </a:r>
          </a:p>
        </p:txBody>
      </p:sp>
      <p:sp>
        <p:nvSpPr>
          <p:cNvPr id="4" name="Freeform 1">
            <a:extLst>
              <a:ext uri="{FF2B5EF4-FFF2-40B4-BE49-F238E27FC236}">
                <a16:creationId xmlns:a16="http://schemas.microsoft.com/office/drawing/2014/main" id="{7728406B-455F-44D5-AF95-FA597DB5CA04}"/>
              </a:ext>
            </a:extLst>
          </p:cNvPr>
          <p:cNvSpPr>
            <a:spLocks noChangeArrowheads="1"/>
          </p:cNvSpPr>
          <p:nvPr/>
        </p:nvSpPr>
        <p:spPr bwMode="auto">
          <a:xfrm>
            <a:off x="12469765" y="3951620"/>
            <a:ext cx="6986684" cy="4929811"/>
          </a:xfrm>
          <a:custGeom>
            <a:avLst/>
            <a:gdLst>
              <a:gd name="T0" fmla="*/ 9213 w 9214"/>
              <a:gd name="T1" fmla="*/ 1235 h 6501"/>
              <a:gd name="T2" fmla="*/ 8038 w 9214"/>
              <a:gd name="T3" fmla="*/ 179 h 6501"/>
              <a:gd name="T4" fmla="*/ 8038 w 9214"/>
              <a:gd name="T5" fmla="*/ 859 h 6501"/>
              <a:gd name="T6" fmla="*/ 2074 w 9214"/>
              <a:gd name="T7" fmla="*/ 859 h 6501"/>
              <a:gd name="T8" fmla="*/ 0 w 9214"/>
              <a:gd name="T9" fmla="*/ 0 h 6501"/>
              <a:gd name="T10" fmla="*/ 337 w 9214"/>
              <a:gd name="T11" fmla="*/ 596 h 6501"/>
              <a:gd name="T12" fmla="*/ 38 w 9214"/>
              <a:gd name="T13" fmla="*/ 1166 h 6501"/>
              <a:gd name="T14" fmla="*/ 2321 w 9214"/>
              <a:gd name="T15" fmla="*/ 3827 h 6501"/>
              <a:gd name="T16" fmla="*/ 1584 w 9214"/>
              <a:gd name="T17" fmla="*/ 5675 h 6501"/>
              <a:gd name="T18" fmla="*/ 1713 w 9214"/>
              <a:gd name="T19" fmla="*/ 5664 h 6501"/>
              <a:gd name="T20" fmla="*/ 2407 w 9214"/>
              <a:gd name="T21" fmla="*/ 6357 h 6501"/>
              <a:gd name="T22" fmla="*/ 2392 w 9214"/>
              <a:gd name="T23" fmla="*/ 6500 h 6501"/>
              <a:gd name="T24" fmla="*/ 3474 w 9214"/>
              <a:gd name="T25" fmla="*/ 3827 h 6501"/>
              <a:gd name="T26" fmla="*/ 2803 w 9214"/>
              <a:gd name="T27" fmla="*/ 1657 h 6501"/>
              <a:gd name="T28" fmla="*/ 8038 w 9214"/>
              <a:gd name="T29" fmla="*/ 1657 h 6501"/>
              <a:gd name="T30" fmla="*/ 8038 w 9214"/>
              <a:gd name="T31" fmla="*/ 2289 h 6501"/>
              <a:gd name="T32" fmla="*/ 9213 w 9214"/>
              <a:gd name="T33" fmla="*/ 1235 h 6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4" h="6501">
                <a:moveTo>
                  <a:pt x="9213" y="1235"/>
                </a:moveTo>
                <a:lnTo>
                  <a:pt x="8038" y="179"/>
                </a:lnTo>
                <a:lnTo>
                  <a:pt x="8038" y="859"/>
                </a:lnTo>
                <a:lnTo>
                  <a:pt x="2074" y="859"/>
                </a:lnTo>
                <a:cubicBezTo>
                  <a:pt x="1499" y="385"/>
                  <a:pt x="784" y="75"/>
                  <a:pt x="0" y="0"/>
                </a:cubicBezTo>
                <a:cubicBezTo>
                  <a:pt x="202" y="121"/>
                  <a:pt x="337" y="342"/>
                  <a:pt x="337" y="596"/>
                </a:cubicBezTo>
                <a:cubicBezTo>
                  <a:pt x="337" y="832"/>
                  <a:pt x="219" y="1041"/>
                  <a:pt x="38" y="1166"/>
                </a:cubicBezTo>
                <a:cubicBezTo>
                  <a:pt x="1330" y="1363"/>
                  <a:pt x="2321" y="2479"/>
                  <a:pt x="2321" y="3827"/>
                </a:cubicBezTo>
                <a:cubicBezTo>
                  <a:pt x="2321" y="4543"/>
                  <a:pt x="2041" y="5193"/>
                  <a:pt x="1584" y="5675"/>
                </a:cubicBezTo>
                <a:cubicBezTo>
                  <a:pt x="1626" y="5668"/>
                  <a:pt x="1669" y="5664"/>
                  <a:pt x="1713" y="5664"/>
                </a:cubicBezTo>
                <a:cubicBezTo>
                  <a:pt x="2096" y="5664"/>
                  <a:pt x="2407" y="5974"/>
                  <a:pt x="2407" y="6357"/>
                </a:cubicBezTo>
                <a:cubicBezTo>
                  <a:pt x="2407" y="6406"/>
                  <a:pt x="2402" y="6454"/>
                  <a:pt x="2392" y="6500"/>
                </a:cubicBezTo>
                <a:cubicBezTo>
                  <a:pt x="3062" y="5808"/>
                  <a:pt x="3474" y="4865"/>
                  <a:pt x="3474" y="3827"/>
                </a:cubicBezTo>
                <a:cubicBezTo>
                  <a:pt x="3474" y="3021"/>
                  <a:pt x="3226" y="2274"/>
                  <a:pt x="2803" y="1657"/>
                </a:cubicBezTo>
                <a:lnTo>
                  <a:pt x="8038" y="1657"/>
                </a:lnTo>
                <a:lnTo>
                  <a:pt x="8038" y="2289"/>
                </a:lnTo>
                <a:lnTo>
                  <a:pt x="9213" y="1235"/>
                </a:lnTo>
              </a:path>
            </a:pathLst>
          </a:custGeom>
          <a:solidFill>
            <a:schemeClr val="accent5"/>
          </a:solidFill>
          <a:ln>
            <a:noFill/>
          </a:ln>
          <a:effectLst/>
        </p:spPr>
        <p:txBody>
          <a:bodyPr wrap="none" anchor="ctr"/>
          <a:lstStyle/>
          <a:p>
            <a:endParaRPr lang="en-US"/>
          </a:p>
        </p:txBody>
      </p:sp>
      <p:sp>
        <p:nvSpPr>
          <p:cNvPr id="5" name="Freeform 2">
            <a:extLst>
              <a:ext uri="{FF2B5EF4-FFF2-40B4-BE49-F238E27FC236}">
                <a16:creationId xmlns:a16="http://schemas.microsoft.com/office/drawing/2014/main" id="{0AF267C6-E0DD-4F65-9FAC-BFF9E462AB9E}"/>
              </a:ext>
            </a:extLst>
          </p:cNvPr>
          <p:cNvSpPr>
            <a:spLocks noChangeArrowheads="1"/>
          </p:cNvSpPr>
          <p:nvPr/>
        </p:nvSpPr>
        <p:spPr bwMode="auto">
          <a:xfrm>
            <a:off x="4921200" y="3948274"/>
            <a:ext cx="8856268" cy="5819451"/>
          </a:xfrm>
          <a:custGeom>
            <a:avLst/>
            <a:gdLst>
              <a:gd name="T0" fmla="*/ 11664 w 11675"/>
              <a:gd name="T1" fmla="*/ 7053 h 7674"/>
              <a:gd name="T2" fmla="*/ 10970 w 11675"/>
              <a:gd name="T3" fmla="*/ 6359 h 7674"/>
              <a:gd name="T4" fmla="*/ 11020 w 11675"/>
              <a:gd name="T5" fmla="*/ 6102 h 7674"/>
              <a:gd name="T6" fmla="*/ 9583 w 11675"/>
              <a:gd name="T7" fmla="*/ 6520 h 7674"/>
              <a:gd name="T8" fmla="*/ 6892 w 11675"/>
              <a:gd name="T9" fmla="*/ 3829 h 7674"/>
              <a:gd name="T10" fmla="*/ 9197 w 11675"/>
              <a:gd name="T11" fmla="*/ 1165 h 7674"/>
              <a:gd name="T12" fmla="*/ 8902 w 11675"/>
              <a:gd name="T13" fmla="*/ 598 h 7674"/>
              <a:gd name="T14" fmla="*/ 9244 w 11675"/>
              <a:gd name="T15" fmla="*/ 0 h 7674"/>
              <a:gd name="T16" fmla="*/ 5739 w 11675"/>
              <a:gd name="T17" fmla="*/ 3829 h 7674"/>
              <a:gd name="T18" fmla="*/ 6411 w 11675"/>
              <a:gd name="T19" fmla="*/ 6000 h 7674"/>
              <a:gd name="T20" fmla="*/ 1175 w 11675"/>
              <a:gd name="T21" fmla="*/ 6000 h 7674"/>
              <a:gd name="T22" fmla="*/ 1175 w 11675"/>
              <a:gd name="T23" fmla="*/ 5379 h 7674"/>
              <a:gd name="T24" fmla="*/ 0 w 11675"/>
              <a:gd name="T25" fmla="*/ 6434 h 7674"/>
              <a:gd name="T26" fmla="*/ 1175 w 11675"/>
              <a:gd name="T27" fmla="*/ 7489 h 7674"/>
              <a:gd name="T28" fmla="*/ 1175 w 11675"/>
              <a:gd name="T29" fmla="*/ 6798 h 7674"/>
              <a:gd name="T30" fmla="*/ 7141 w 11675"/>
              <a:gd name="T31" fmla="*/ 6798 h 7674"/>
              <a:gd name="T32" fmla="*/ 9583 w 11675"/>
              <a:gd name="T33" fmla="*/ 7673 h 7674"/>
              <a:gd name="T34" fmla="*/ 11674 w 11675"/>
              <a:gd name="T35" fmla="*/ 7053 h 7674"/>
              <a:gd name="T36" fmla="*/ 11664 w 11675"/>
              <a:gd name="T37" fmla="*/ 7053 h 7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75" h="7674">
                <a:moveTo>
                  <a:pt x="11664" y="7053"/>
                </a:moveTo>
                <a:cubicBezTo>
                  <a:pt x="11281" y="7053"/>
                  <a:pt x="10970" y="6742"/>
                  <a:pt x="10970" y="6359"/>
                </a:cubicBezTo>
                <a:cubicBezTo>
                  <a:pt x="10970" y="6268"/>
                  <a:pt x="10988" y="6182"/>
                  <a:pt x="11020" y="6102"/>
                </a:cubicBezTo>
                <a:cubicBezTo>
                  <a:pt x="10604" y="6366"/>
                  <a:pt x="10111" y="6520"/>
                  <a:pt x="9583" y="6520"/>
                </a:cubicBezTo>
                <a:cubicBezTo>
                  <a:pt x="8097" y="6520"/>
                  <a:pt x="6892" y="5315"/>
                  <a:pt x="6892" y="3829"/>
                </a:cubicBezTo>
                <a:cubicBezTo>
                  <a:pt x="6892" y="2473"/>
                  <a:pt x="7894" y="1352"/>
                  <a:pt x="9197" y="1165"/>
                </a:cubicBezTo>
                <a:cubicBezTo>
                  <a:pt x="9018" y="1039"/>
                  <a:pt x="8902" y="832"/>
                  <a:pt x="8902" y="598"/>
                </a:cubicBezTo>
                <a:cubicBezTo>
                  <a:pt x="8902" y="343"/>
                  <a:pt x="9040" y="120"/>
                  <a:pt x="9244" y="0"/>
                </a:cubicBezTo>
                <a:cubicBezTo>
                  <a:pt x="7280" y="171"/>
                  <a:pt x="5739" y="1819"/>
                  <a:pt x="5739" y="3829"/>
                </a:cubicBezTo>
                <a:cubicBezTo>
                  <a:pt x="5739" y="4634"/>
                  <a:pt x="5987" y="5382"/>
                  <a:pt x="6411" y="6000"/>
                </a:cubicBezTo>
                <a:lnTo>
                  <a:pt x="1175" y="6000"/>
                </a:lnTo>
                <a:lnTo>
                  <a:pt x="1175" y="5379"/>
                </a:lnTo>
                <a:lnTo>
                  <a:pt x="0" y="6434"/>
                </a:lnTo>
                <a:lnTo>
                  <a:pt x="1175" y="7489"/>
                </a:lnTo>
                <a:lnTo>
                  <a:pt x="1175" y="6798"/>
                </a:lnTo>
                <a:lnTo>
                  <a:pt x="7141" y="6798"/>
                </a:lnTo>
                <a:cubicBezTo>
                  <a:pt x="7806" y="7345"/>
                  <a:pt x="8655" y="7673"/>
                  <a:pt x="9583" y="7673"/>
                </a:cubicBezTo>
                <a:cubicBezTo>
                  <a:pt x="10354" y="7673"/>
                  <a:pt x="11072" y="7445"/>
                  <a:pt x="11674" y="7053"/>
                </a:cubicBezTo>
                <a:cubicBezTo>
                  <a:pt x="11671" y="7053"/>
                  <a:pt x="11668" y="7053"/>
                  <a:pt x="11664" y="7053"/>
                </a:cubicBezTo>
              </a:path>
            </a:pathLst>
          </a:custGeom>
          <a:solidFill>
            <a:schemeClr val="accent4"/>
          </a:solidFill>
          <a:ln>
            <a:noFill/>
          </a:ln>
          <a:effectLst/>
        </p:spPr>
        <p:txBody>
          <a:bodyPr wrap="none" anchor="ctr"/>
          <a:lstStyle/>
          <a:p>
            <a:endParaRPr lang="en-US"/>
          </a:p>
        </p:txBody>
      </p:sp>
      <p:sp>
        <p:nvSpPr>
          <p:cNvPr id="7" name="TextBox 98">
            <a:extLst>
              <a:ext uri="{FF2B5EF4-FFF2-40B4-BE49-F238E27FC236}">
                <a16:creationId xmlns:a16="http://schemas.microsoft.com/office/drawing/2014/main" id="{2835C1D3-6C39-4E33-A029-1DAB108802CD}"/>
              </a:ext>
            </a:extLst>
          </p:cNvPr>
          <p:cNvSpPr txBox="1"/>
          <p:nvPr/>
        </p:nvSpPr>
        <p:spPr>
          <a:xfrm>
            <a:off x="1573750" y="8426721"/>
            <a:ext cx="3253456" cy="707886"/>
          </a:xfrm>
          <a:prstGeom prst="rect">
            <a:avLst/>
          </a:prstGeom>
          <a:noFill/>
        </p:spPr>
        <p:txBody>
          <a:bodyPr wrap="none" rtlCol="0" anchor="b" anchorCtr="0">
            <a:spAutoFit/>
          </a:bodyPr>
          <a:lstStyle/>
          <a:p>
            <a:pPr algn="ctr"/>
            <a:r>
              <a:rPr lang="es-EC" sz="4000" b="1" dirty="0">
                <a:solidFill>
                  <a:schemeClr val="tx2"/>
                </a:solidFill>
                <a:latin typeface="Poppins SemiBold" pitchFamily="2" charset="77"/>
                <a:ea typeface="League Spartan" charset="0"/>
                <a:cs typeface="Poppins SemiBold" pitchFamily="2" charset="77"/>
              </a:rPr>
              <a:t>Gestión In situ</a:t>
            </a:r>
            <a:endParaRPr lang="en-US" sz="4000" b="1" dirty="0">
              <a:solidFill>
                <a:schemeClr val="tx2"/>
              </a:solidFill>
              <a:latin typeface="Poppins SemiBold" pitchFamily="2" charset="77"/>
              <a:ea typeface="League Spartan" charset="0"/>
              <a:cs typeface="Poppins SemiBold" pitchFamily="2" charset="77"/>
            </a:endParaRPr>
          </a:p>
        </p:txBody>
      </p:sp>
      <p:sp>
        <p:nvSpPr>
          <p:cNvPr id="8" name="TextBox 98">
            <a:extLst>
              <a:ext uri="{FF2B5EF4-FFF2-40B4-BE49-F238E27FC236}">
                <a16:creationId xmlns:a16="http://schemas.microsoft.com/office/drawing/2014/main" id="{C74C0006-29D0-473A-8E44-EA893C2531D5}"/>
              </a:ext>
            </a:extLst>
          </p:cNvPr>
          <p:cNvSpPr txBox="1"/>
          <p:nvPr/>
        </p:nvSpPr>
        <p:spPr>
          <a:xfrm>
            <a:off x="19456785" y="4481153"/>
            <a:ext cx="3327194" cy="707886"/>
          </a:xfrm>
          <a:prstGeom prst="rect">
            <a:avLst/>
          </a:prstGeom>
          <a:noFill/>
        </p:spPr>
        <p:txBody>
          <a:bodyPr wrap="none" rtlCol="0" anchor="b" anchorCtr="0">
            <a:spAutoFit/>
          </a:bodyPr>
          <a:lstStyle/>
          <a:p>
            <a:pPr algn="ctr"/>
            <a:r>
              <a:rPr lang="es-EC" sz="4000" b="1" dirty="0">
                <a:solidFill>
                  <a:schemeClr val="tx2"/>
                </a:solidFill>
                <a:latin typeface="Poppins SemiBold" pitchFamily="2" charset="77"/>
                <a:ea typeface="League Spartan" charset="0"/>
                <a:cs typeface="Poppins SemiBold" pitchFamily="2" charset="77"/>
              </a:rPr>
              <a:t>Gestión Ex situ</a:t>
            </a:r>
            <a:endParaRPr lang="en-US" sz="4000" b="1" dirty="0">
              <a:solidFill>
                <a:schemeClr val="tx2"/>
              </a:solidFill>
              <a:latin typeface="Poppins SemiBold" pitchFamily="2" charset="77"/>
              <a:ea typeface="League Spartan" charset="0"/>
              <a:cs typeface="Poppins SemiBold" pitchFamily="2" charset="77"/>
            </a:endParaRPr>
          </a:p>
        </p:txBody>
      </p:sp>
      <p:sp>
        <p:nvSpPr>
          <p:cNvPr id="9" name="Freeform 12">
            <a:extLst>
              <a:ext uri="{FF2B5EF4-FFF2-40B4-BE49-F238E27FC236}">
                <a16:creationId xmlns:a16="http://schemas.microsoft.com/office/drawing/2014/main" id="{76787B17-240D-47DE-8992-ABA3873048B5}"/>
              </a:ext>
            </a:extLst>
          </p:cNvPr>
          <p:cNvSpPr>
            <a:spLocks noChangeArrowheads="1"/>
          </p:cNvSpPr>
          <p:nvPr/>
        </p:nvSpPr>
        <p:spPr bwMode="auto">
          <a:xfrm>
            <a:off x="1767690" y="2106718"/>
            <a:ext cx="1201317" cy="1198277"/>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1"/>
          </a:solidFill>
          <a:ln>
            <a:noFill/>
          </a:ln>
          <a:effectLst/>
        </p:spPr>
        <p:txBody>
          <a:bodyPr wrap="none" anchor="ctr"/>
          <a:lstStyle/>
          <a:p>
            <a:endParaRPr lang="en-US">
              <a:solidFill>
                <a:schemeClr val="accent1"/>
              </a:solidFill>
            </a:endParaRPr>
          </a:p>
        </p:txBody>
      </p:sp>
      <p:sp>
        <p:nvSpPr>
          <p:cNvPr id="10" name="Freeform 13">
            <a:extLst>
              <a:ext uri="{FF2B5EF4-FFF2-40B4-BE49-F238E27FC236}">
                <a16:creationId xmlns:a16="http://schemas.microsoft.com/office/drawing/2014/main" id="{A2CD9B63-795A-4705-B5C6-E8D6A8E5C492}"/>
              </a:ext>
            </a:extLst>
          </p:cNvPr>
          <p:cNvSpPr>
            <a:spLocks noChangeArrowheads="1"/>
          </p:cNvSpPr>
          <p:nvPr/>
        </p:nvSpPr>
        <p:spPr bwMode="auto">
          <a:xfrm>
            <a:off x="1975809" y="2314837"/>
            <a:ext cx="785080" cy="78508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Freeform 12">
            <a:extLst>
              <a:ext uri="{FF2B5EF4-FFF2-40B4-BE49-F238E27FC236}">
                <a16:creationId xmlns:a16="http://schemas.microsoft.com/office/drawing/2014/main" id="{C192E619-2227-4488-80C1-5344198FF87D}"/>
              </a:ext>
            </a:extLst>
          </p:cNvPr>
          <p:cNvSpPr>
            <a:spLocks noChangeArrowheads="1"/>
          </p:cNvSpPr>
          <p:nvPr/>
        </p:nvSpPr>
        <p:spPr bwMode="auto">
          <a:xfrm>
            <a:off x="1767690" y="3472381"/>
            <a:ext cx="1201317" cy="1198277"/>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2"/>
          </a:solidFill>
          <a:ln>
            <a:noFill/>
          </a:ln>
          <a:effectLst/>
        </p:spPr>
        <p:txBody>
          <a:bodyPr wrap="none" anchor="ctr"/>
          <a:lstStyle/>
          <a:p>
            <a:endParaRPr lang="en-US"/>
          </a:p>
        </p:txBody>
      </p:sp>
      <p:sp>
        <p:nvSpPr>
          <p:cNvPr id="14" name="Freeform 12">
            <a:extLst>
              <a:ext uri="{FF2B5EF4-FFF2-40B4-BE49-F238E27FC236}">
                <a16:creationId xmlns:a16="http://schemas.microsoft.com/office/drawing/2014/main" id="{7543A922-3C34-4F90-A5F9-953C523F46C1}"/>
              </a:ext>
            </a:extLst>
          </p:cNvPr>
          <p:cNvSpPr>
            <a:spLocks noChangeArrowheads="1"/>
          </p:cNvSpPr>
          <p:nvPr/>
        </p:nvSpPr>
        <p:spPr bwMode="auto">
          <a:xfrm>
            <a:off x="1767689" y="4879176"/>
            <a:ext cx="1201317" cy="1198277"/>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3"/>
          </a:solidFill>
          <a:ln>
            <a:noFill/>
          </a:ln>
          <a:effectLst/>
        </p:spPr>
        <p:txBody>
          <a:bodyPr wrap="none" anchor="ctr"/>
          <a:lstStyle/>
          <a:p>
            <a:endParaRPr lang="en-US"/>
          </a:p>
        </p:txBody>
      </p:sp>
      <p:sp>
        <p:nvSpPr>
          <p:cNvPr id="22" name="Freeform 13">
            <a:extLst>
              <a:ext uri="{FF2B5EF4-FFF2-40B4-BE49-F238E27FC236}">
                <a16:creationId xmlns:a16="http://schemas.microsoft.com/office/drawing/2014/main" id="{FEF56FA5-955B-4FEA-9CDB-8B67214B12E5}"/>
              </a:ext>
            </a:extLst>
          </p:cNvPr>
          <p:cNvSpPr>
            <a:spLocks noChangeArrowheads="1"/>
          </p:cNvSpPr>
          <p:nvPr/>
        </p:nvSpPr>
        <p:spPr bwMode="auto">
          <a:xfrm>
            <a:off x="1975809" y="3678979"/>
            <a:ext cx="785080" cy="78508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13">
            <a:extLst>
              <a:ext uri="{FF2B5EF4-FFF2-40B4-BE49-F238E27FC236}">
                <a16:creationId xmlns:a16="http://schemas.microsoft.com/office/drawing/2014/main" id="{B596C001-5655-47C9-90F8-AAA3194847E2}"/>
              </a:ext>
            </a:extLst>
          </p:cNvPr>
          <p:cNvSpPr>
            <a:spLocks noChangeArrowheads="1"/>
          </p:cNvSpPr>
          <p:nvPr/>
        </p:nvSpPr>
        <p:spPr bwMode="auto">
          <a:xfrm>
            <a:off x="1975687" y="5085774"/>
            <a:ext cx="785080" cy="78508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 name="Subtitle 2">
            <a:extLst>
              <a:ext uri="{FF2B5EF4-FFF2-40B4-BE49-F238E27FC236}">
                <a16:creationId xmlns:a16="http://schemas.microsoft.com/office/drawing/2014/main" id="{1067C4F2-758F-44B9-B69F-E6492699ECCB}"/>
              </a:ext>
            </a:extLst>
          </p:cNvPr>
          <p:cNvSpPr txBox="1">
            <a:spLocks/>
          </p:cNvSpPr>
          <p:nvPr/>
        </p:nvSpPr>
        <p:spPr>
          <a:xfrm>
            <a:off x="2969007" y="2110821"/>
            <a:ext cx="5045888" cy="1190069"/>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Inactivación de desechos cortopunzantes</a:t>
            </a:r>
          </a:p>
        </p:txBody>
      </p:sp>
      <p:sp>
        <p:nvSpPr>
          <p:cNvPr id="31" name="Subtitle 2">
            <a:extLst>
              <a:ext uri="{FF2B5EF4-FFF2-40B4-BE49-F238E27FC236}">
                <a16:creationId xmlns:a16="http://schemas.microsoft.com/office/drawing/2014/main" id="{01EEFF8E-AEE3-40CE-A1EB-9AD648AFF0E7}"/>
              </a:ext>
            </a:extLst>
          </p:cNvPr>
          <p:cNvSpPr txBox="1">
            <a:spLocks/>
          </p:cNvSpPr>
          <p:nvPr/>
        </p:nvSpPr>
        <p:spPr>
          <a:xfrm>
            <a:off x="2969007" y="3529154"/>
            <a:ext cx="5045888" cy="1190069"/>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Recolección y transporte con vehículo de tracción humana</a:t>
            </a:r>
            <a:endPar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Subtitle 2">
            <a:extLst>
              <a:ext uri="{FF2B5EF4-FFF2-40B4-BE49-F238E27FC236}">
                <a16:creationId xmlns:a16="http://schemas.microsoft.com/office/drawing/2014/main" id="{66AEBB90-A685-42B0-8447-B50246A3B8B4}"/>
              </a:ext>
            </a:extLst>
          </p:cNvPr>
          <p:cNvSpPr txBox="1">
            <a:spLocks/>
          </p:cNvSpPr>
          <p:nvPr/>
        </p:nvSpPr>
        <p:spPr>
          <a:xfrm>
            <a:off x="2968765" y="4894817"/>
            <a:ext cx="5046130" cy="1190069"/>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Disposición final de desechos sanitarios en celda manual</a:t>
            </a:r>
            <a:endPar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Freeform 12">
            <a:extLst>
              <a:ext uri="{FF2B5EF4-FFF2-40B4-BE49-F238E27FC236}">
                <a16:creationId xmlns:a16="http://schemas.microsoft.com/office/drawing/2014/main" id="{30DBCFA6-74D8-4219-838D-0A908BB1C51D}"/>
              </a:ext>
            </a:extLst>
          </p:cNvPr>
          <p:cNvSpPr>
            <a:spLocks noChangeArrowheads="1"/>
          </p:cNvSpPr>
          <p:nvPr/>
        </p:nvSpPr>
        <p:spPr bwMode="auto">
          <a:xfrm>
            <a:off x="15784466" y="6696407"/>
            <a:ext cx="1201317" cy="1198277"/>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1"/>
          </a:solidFill>
          <a:ln>
            <a:noFill/>
          </a:ln>
          <a:effectLst/>
        </p:spPr>
        <p:txBody>
          <a:bodyPr wrap="none" anchor="ctr"/>
          <a:lstStyle/>
          <a:p>
            <a:endParaRPr lang="en-US">
              <a:solidFill>
                <a:schemeClr val="accent1"/>
              </a:solidFill>
            </a:endParaRPr>
          </a:p>
        </p:txBody>
      </p:sp>
      <p:sp>
        <p:nvSpPr>
          <p:cNvPr id="34" name="Freeform 13">
            <a:extLst>
              <a:ext uri="{FF2B5EF4-FFF2-40B4-BE49-F238E27FC236}">
                <a16:creationId xmlns:a16="http://schemas.microsoft.com/office/drawing/2014/main" id="{4C884B3D-122A-4487-B28C-27D9347F2D3A}"/>
              </a:ext>
            </a:extLst>
          </p:cNvPr>
          <p:cNvSpPr>
            <a:spLocks noChangeArrowheads="1"/>
          </p:cNvSpPr>
          <p:nvPr/>
        </p:nvSpPr>
        <p:spPr bwMode="auto">
          <a:xfrm>
            <a:off x="15992585" y="6904526"/>
            <a:ext cx="785080" cy="78508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 name="Freeform 12">
            <a:extLst>
              <a:ext uri="{FF2B5EF4-FFF2-40B4-BE49-F238E27FC236}">
                <a16:creationId xmlns:a16="http://schemas.microsoft.com/office/drawing/2014/main" id="{6409DD3F-2932-4280-822B-BFA6F04529FC}"/>
              </a:ext>
            </a:extLst>
          </p:cNvPr>
          <p:cNvSpPr>
            <a:spLocks noChangeArrowheads="1"/>
          </p:cNvSpPr>
          <p:nvPr/>
        </p:nvSpPr>
        <p:spPr bwMode="auto">
          <a:xfrm>
            <a:off x="15784466" y="8062070"/>
            <a:ext cx="1201317" cy="1198277"/>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2"/>
          </a:solidFill>
          <a:ln>
            <a:noFill/>
          </a:ln>
          <a:effectLst/>
        </p:spPr>
        <p:txBody>
          <a:bodyPr wrap="none" anchor="ctr"/>
          <a:lstStyle/>
          <a:p>
            <a:endParaRPr lang="en-US"/>
          </a:p>
        </p:txBody>
      </p:sp>
      <p:sp>
        <p:nvSpPr>
          <p:cNvPr id="36" name="Freeform 12">
            <a:extLst>
              <a:ext uri="{FF2B5EF4-FFF2-40B4-BE49-F238E27FC236}">
                <a16:creationId xmlns:a16="http://schemas.microsoft.com/office/drawing/2014/main" id="{E93845E6-C1FA-46C5-B6A8-E3A5CC9898B2}"/>
              </a:ext>
            </a:extLst>
          </p:cNvPr>
          <p:cNvSpPr>
            <a:spLocks noChangeArrowheads="1"/>
          </p:cNvSpPr>
          <p:nvPr/>
        </p:nvSpPr>
        <p:spPr bwMode="auto">
          <a:xfrm>
            <a:off x="15784465" y="9468865"/>
            <a:ext cx="1201317" cy="1198277"/>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3"/>
          </a:solidFill>
          <a:ln>
            <a:noFill/>
          </a:ln>
          <a:effectLst/>
        </p:spPr>
        <p:txBody>
          <a:bodyPr wrap="none" anchor="ctr"/>
          <a:lstStyle/>
          <a:p>
            <a:endParaRPr lang="en-US"/>
          </a:p>
        </p:txBody>
      </p:sp>
      <p:sp>
        <p:nvSpPr>
          <p:cNvPr id="37" name="Freeform 13">
            <a:extLst>
              <a:ext uri="{FF2B5EF4-FFF2-40B4-BE49-F238E27FC236}">
                <a16:creationId xmlns:a16="http://schemas.microsoft.com/office/drawing/2014/main" id="{6F8ADFBE-15F8-4A8D-B3B1-1843C6211EE4}"/>
              </a:ext>
            </a:extLst>
          </p:cNvPr>
          <p:cNvSpPr>
            <a:spLocks noChangeArrowheads="1"/>
          </p:cNvSpPr>
          <p:nvPr/>
        </p:nvSpPr>
        <p:spPr bwMode="auto">
          <a:xfrm>
            <a:off x="15992585" y="8268668"/>
            <a:ext cx="785080" cy="78508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 name="Freeform 13">
            <a:extLst>
              <a:ext uri="{FF2B5EF4-FFF2-40B4-BE49-F238E27FC236}">
                <a16:creationId xmlns:a16="http://schemas.microsoft.com/office/drawing/2014/main" id="{246D3278-0735-4702-9631-D357490E99C2}"/>
              </a:ext>
            </a:extLst>
          </p:cNvPr>
          <p:cNvSpPr>
            <a:spLocks noChangeArrowheads="1"/>
          </p:cNvSpPr>
          <p:nvPr/>
        </p:nvSpPr>
        <p:spPr bwMode="auto">
          <a:xfrm>
            <a:off x="15992463" y="9675463"/>
            <a:ext cx="785080" cy="78508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 name="Subtitle 2">
            <a:extLst>
              <a:ext uri="{FF2B5EF4-FFF2-40B4-BE49-F238E27FC236}">
                <a16:creationId xmlns:a16="http://schemas.microsoft.com/office/drawing/2014/main" id="{B6A75101-5FDA-46EA-8578-F2F885B12BB7}"/>
              </a:ext>
            </a:extLst>
          </p:cNvPr>
          <p:cNvSpPr txBox="1">
            <a:spLocks/>
          </p:cNvSpPr>
          <p:nvPr/>
        </p:nvSpPr>
        <p:spPr>
          <a:xfrm>
            <a:off x="16985783" y="6700510"/>
            <a:ext cx="5538936" cy="1190069"/>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Recolección y transporte fluvial de desechos</a:t>
            </a:r>
            <a:endPar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Subtitle 2">
            <a:extLst>
              <a:ext uri="{FF2B5EF4-FFF2-40B4-BE49-F238E27FC236}">
                <a16:creationId xmlns:a16="http://schemas.microsoft.com/office/drawing/2014/main" id="{5DFC5A77-ECEC-4F08-9C85-FFEAB4192025}"/>
              </a:ext>
            </a:extLst>
          </p:cNvPr>
          <p:cNvSpPr txBox="1">
            <a:spLocks/>
          </p:cNvSpPr>
          <p:nvPr/>
        </p:nvSpPr>
        <p:spPr>
          <a:xfrm>
            <a:off x="16985783" y="8381735"/>
            <a:ext cx="5538936" cy="664284"/>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Transporte terrestre de desechos</a:t>
            </a:r>
          </a:p>
        </p:txBody>
      </p:sp>
      <p:sp>
        <p:nvSpPr>
          <p:cNvPr id="41" name="Subtitle 2">
            <a:extLst>
              <a:ext uri="{FF2B5EF4-FFF2-40B4-BE49-F238E27FC236}">
                <a16:creationId xmlns:a16="http://schemas.microsoft.com/office/drawing/2014/main" id="{8C812B1B-DA9D-400D-828F-FBDF6F3079D5}"/>
              </a:ext>
            </a:extLst>
          </p:cNvPr>
          <p:cNvSpPr txBox="1">
            <a:spLocks/>
          </p:cNvSpPr>
          <p:nvPr/>
        </p:nvSpPr>
        <p:spPr>
          <a:xfrm>
            <a:off x="16985541" y="9484506"/>
            <a:ext cx="5539178" cy="1190069"/>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Tratamiento de desechos mediante autoclave</a:t>
            </a:r>
            <a:endPar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Shape 2532">
            <a:extLst>
              <a:ext uri="{FF2B5EF4-FFF2-40B4-BE49-F238E27FC236}">
                <a16:creationId xmlns:a16="http://schemas.microsoft.com/office/drawing/2014/main" id="{4039CCAB-F0A8-4E37-93CE-51AA06C8A1C7}"/>
              </a:ext>
            </a:extLst>
          </p:cNvPr>
          <p:cNvSpPr>
            <a:spLocks noChangeAspect="1"/>
          </p:cNvSpPr>
          <p:nvPr/>
        </p:nvSpPr>
        <p:spPr>
          <a:xfrm>
            <a:off x="11960284" y="4112352"/>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sp>
        <p:nvSpPr>
          <p:cNvPr id="43" name="Shape 2537">
            <a:extLst>
              <a:ext uri="{FF2B5EF4-FFF2-40B4-BE49-F238E27FC236}">
                <a16:creationId xmlns:a16="http://schemas.microsoft.com/office/drawing/2014/main" id="{57EB2CC9-8071-49F1-AEA1-71837F89653F}"/>
              </a:ext>
            </a:extLst>
          </p:cNvPr>
          <p:cNvSpPr>
            <a:spLocks noChangeAspect="1"/>
          </p:cNvSpPr>
          <p:nvPr/>
        </p:nvSpPr>
        <p:spPr>
          <a:xfrm>
            <a:off x="13528504" y="8480097"/>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sp>
        <p:nvSpPr>
          <p:cNvPr id="28" name="Rectangle 2">
            <a:extLst>
              <a:ext uri="{FF2B5EF4-FFF2-40B4-BE49-F238E27FC236}">
                <a16:creationId xmlns:a16="http://schemas.microsoft.com/office/drawing/2014/main" id="{ADDC9E8E-F61B-46CE-8E07-878763D3B953}"/>
              </a:ext>
            </a:extLst>
          </p:cNvPr>
          <p:cNvSpPr/>
          <p:nvPr/>
        </p:nvSpPr>
        <p:spPr>
          <a:xfrm>
            <a:off x="415625" y="1502743"/>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9" name="Rectangle 3">
            <a:extLst>
              <a:ext uri="{FF2B5EF4-FFF2-40B4-BE49-F238E27FC236}">
                <a16:creationId xmlns:a16="http://schemas.microsoft.com/office/drawing/2014/main" id="{C3E3880A-F1CB-4A64-90ED-8FB844977CEF}"/>
              </a:ext>
            </a:extLst>
          </p:cNvPr>
          <p:cNvSpPr/>
          <p:nvPr/>
        </p:nvSpPr>
        <p:spPr>
          <a:xfrm>
            <a:off x="1186241" y="1502743"/>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4" name="Rectangle 4">
            <a:extLst>
              <a:ext uri="{FF2B5EF4-FFF2-40B4-BE49-F238E27FC236}">
                <a16:creationId xmlns:a16="http://schemas.microsoft.com/office/drawing/2014/main" id="{1CAF1A6F-A13B-43C5-903E-E7F0DACD4220}"/>
              </a:ext>
            </a:extLst>
          </p:cNvPr>
          <p:cNvSpPr/>
          <p:nvPr/>
        </p:nvSpPr>
        <p:spPr>
          <a:xfrm>
            <a:off x="1956857" y="1502743"/>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6" name="Freeform 12">
            <a:extLst>
              <a:ext uri="{FF2B5EF4-FFF2-40B4-BE49-F238E27FC236}">
                <a16:creationId xmlns:a16="http://schemas.microsoft.com/office/drawing/2014/main" id="{7B7878EE-04AA-4F73-A709-1A0E88CB3E18}"/>
              </a:ext>
            </a:extLst>
          </p:cNvPr>
          <p:cNvSpPr>
            <a:spLocks noChangeArrowheads="1"/>
          </p:cNvSpPr>
          <p:nvPr/>
        </p:nvSpPr>
        <p:spPr bwMode="auto">
          <a:xfrm>
            <a:off x="1784456" y="6325945"/>
            <a:ext cx="1201317" cy="1198277"/>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6"/>
          </a:solidFill>
          <a:ln>
            <a:noFill/>
          </a:ln>
          <a:effectLst/>
        </p:spPr>
        <p:txBody>
          <a:bodyPr wrap="none" anchor="ctr"/>
          <a:lstStyle/>
          <a:p>
            <a:endParaRPr lang="en-US" dirty="0"/>
          </a:p>
        </p:txBody>
      </p:sp>
      <p:sp>
        <p:nvSpPr>
          <p:cNvPr id="47" name="Freeform 13">
            <a:extLst>
              <a:ext uri="{FF2B5EF4-FFF2-40B4-BE49-F238E27FC236}">
                <a16:creationId xmlns:a16="http://schemas.microsoft.com/office/drawing/2014/main" id="{99957350-8646-4CE0-82B3-613065F00BDD}"/>
              </a:ext>
            </a:extLst>
          </p:cNvPr>
          <p:cNvSpPr>
            <a:spLocks noChangeArrowheads="1"/>
          </p:cNvSpPr>
          <p:nvPr/>
        </p:nvSpPr>
        <p:spPr bwMode="auto">
          <a:xfrm>
            <a:off x="1975687" y="6510465"/>
            <a:ext cx="785080" cy="78508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8" name="Subtitle 2">
            <a:extLst>
              <a:ext uri="{FF2B5EF4-FFF2-40B4-BE49-F238E27FC236}">
                <a16:creationId xmlns:a16="http://schemas.microsoft.com/office/drawing/2014/main" id="{A282CB61-5F19-46E5-B514-DAE2EFAD03AA}"/>
              </a:ext>
            </a:extLst>
          </p:cNvPr>
          <p:cNvSpPr txBox="1">
            <a:spLocks/>
          </p:cNvSpPr>
          <p:nvPr/>
        </p:nvSpPr>
        <p:spPr>
          <a:xfrm>
            <a:off x="2969007" y="6224097"/>
            <a:ext cx="5046130" cy="1665712"/>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Acondicionamiento de celda de disposición final de desechos sanitarios</a:t>
            </a:r>
            <a:endPar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Freeform 12">
            <a:extLst>
              <a:ext uri="{FF2B5EF4-FFF2-40B4-BE49-F238E27FC236}">
                <a16:creationId xmlns:a16="http://schemas.microsoft.com/office/drawing/2014/main" id="{7071EB21-5A8A-4E33-9371-5D6769737928}"/>
              </a:ext>
            </a:extLst>
          </p:cNvPr>
          <p:cNvSpPr>
            <a:spLocks noChangeArrowheads="1"/>
          </p:cNvSpPr>
          <p:nvPr/>
        </p:nvSpPr>
        <p:spPr bwMode="auto">
          <a:xfrm>
            <a:off x="15801232" y="11017482"/>
            <a:ext cx="1201317" cy="1198277"/>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6"/>
          </a:solidFill>
          <a:ln>
            <a:noFill/>
          </a:ln>
          <a:effectLst/>
        </p:spPr>
        <p:txBody>
          <a:bodyPr wrap="none" anchor="ctr"/>
          <a:lstStyle/>
          <a:p>
            <a:endParaRPr lang="en-US" dirty="0"/>
          </a:p>
        </p:txBody>
      </p:sp>
      <p:sp>
        <p:nvSpPr>
          <p:cNvPr id="50" name="Freeform 13">
            <a:extLst>
              <a:ext uri="{FF2B5EF4-FFF2-40B4-BE49-F238E27FC236}">
                <a16:creationId xmlns:a16="http://schemas.microsoft.com/office/drawing/2014/main" id="{88851040-2E9E-4123-BB63-45CAA4F6E120}"/>
              </a:ext>
            </a:extLst>
          </p:cNvPr>
          <p:cNvSpPr>
            <a:spLocks noChangeArrowheads="1"/>
          </p:cNvSpPr>
          <p:nvPr/>
        </p:nvSpPr>
        <p:spPr bwMode="auto">
          <a:xfrm>
            <a:off x="15992463" y="11202002"/>
            <a:ext cx="785080" cy="78508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 name="Subtitle 2">
            <a:extLst>
              <a:ext uri="{FF2B5EF4-FFF2-40B4-BE49-F238E27FC236}">
                <a16:creationId xmlns:a16="http://schemas.microsoft.com/office/drawing/2014/main" id="{ADA9A6E5-3669-4D5A-9C28-89511C4952C3}"/>
              </a:ext>
            </a:extLst>
          </p:cNvPr>
          <p:cNvSpPr txBox="1">
            <a:spLocks/>
          </p:cNvSpPr>
          <p:nvPr/>
        </p:nvSpPr>
        <p:spPr>
          <a:xfrm>
            <a:off x="16985782" y="10890563"/>
            <a:ext cx="5538937" cy="1715854"/>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Disposición final de desechos en celda de desechos domiciliarios del relleno sanitario</a:t>
            </a:r>
            <a:endPar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4036163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AC0A8091-5A3F-40DF-822C-4C7703075C36}"/>
              </a:ext>
            </a:extLst>
          </p:cNvPr>
          <p:cNvSpPr txBox="1"/>
          <p:nvPr/>
        </p:nvSpPr>
        <p:spPr>
          <a:xfrm>
            <a:off x="148710" y="497444"/>
            <a:ext cx="7472045" cy="1277594"/>
          </a:xfrm>
          <a:prstGeom prst="rect">
            <a:avLst/>
          </a:prstGeom>
          <a:noFill/>
        </p:spPr>
        <p:txBody>
          <a:bodyPr wrap="none" rtlCol="0">
            <a:spAutoFit/>
          </a:bodyPr>
          <a:lstStyle/>
          <a:p>
            <a:pPr>
              <a:lnSpc>
                <a:spcPts val="10000"/>
              </a:lnSpc>
            </a:pPr>
            <a:r>
              <a:rPr lang="es-EC" sz="6600" b="1" dirty="0">
                <a:solidFill>
                  <a:schemeClr val="tx2"/>
                </a:solidFill>
                <a:latin typeface="Poppins SemiBold" pitchFamily="2" charset="77"/>
                <a:ea typeface="League Spartan" charset="0"/>
                <a:cs typeface="Poppins SemiBold" pitchFamily="2" charset="77"/>
              </a:rPr>
              <a:t>Análisis comparativo</a:t>
            </a:r>
          </a:p>
        </p:txBody>
      </p:sp>
      <p:sp>
        <p:nvSpPr>
          <p:cNvPr id="20" name="Freeform 12">
            <a:extLst>
              <a:ext uri="{FF2B5EF4-FFF2-40B4-BE49-F238E27FC236}">
                <a16:creationId xmlns:a16="http://schemas.microsoft.com/office/drawing/2014/main" id="{C8FF6C87-518F-4542-9A2A-5E328A599F67}"/>
              </a:ext>
            </a:extLst>
          </p:cNvPr>
          <p:cNvSpPr>
            <a:spLocks noChangeArrowheads="1"/>
          </p:cNvSpPr>
          <p:nvPr/>
        </p:nvSpPr>
        <p:spPr bwMode="auto">
          <a:xfrm flipH="1">
            <a:off x="8468495" y="3385065"/>
            <a:ext cx="1833662" cy="1833662"/>
          </a:xfrm>
          <a:custGeom>
            <a:avLst/>
            <a:gdLst>
              <a:gd name="T0" fmla="*/ 4437 w 10043"/>
              <a:gd name="T1" fmla="*/ 9721 h 10043"/>
              <a:gd name="T2" fmla="*/ 321 w 10043"/>
              <a:gd name="T3" fmla="*/ 5604 h 10043"/>
              <a:gd name="T4" fmla="*/ 321 w 10043"/>
              <a:gd name="T5" fmla="*/ 4438 h 10043"/>
              <a:gd name="T6" fmla="*/ 4437 w 10043"/>
              <a:gd name="T7" fmla="*/ 321 h 10043"/>
              <a:gd name="T8" fmla="*/ 5604 w 10043"/>
              <a:gd name="T9" fmla="*/ 321 h 10043"/>
              <a:gd name="T10" fmla="*/ 9721 w 10043"/>
              <a:gd name="T11" fmla="*/ 4438 h 10043"/>
              <a:gd name="T12" fmla="*/ 9721 w 10043"/>
              <a:gd name="T13" fmla="*/ 5604 h 10043"/>
              <a:gd name="T14" fmla="*/ 5604 w 10043"/>
              <a:gd name="T15" fmla="*/ 9721 h 10043"/>
              <a:gd name="T16" fmla="*/ 4437 w 10043"/>
              <a:gd name="T17" fmla="*/ 9721 h 10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43" h="10043">
                <a:moveTo>
                  <a:pt x="4437" y="9721"/>
                </a:moveTo>
                <a:lnTo>
                  <a:pt x="321" y="5604"/>
                </a:lnTo>
                <a:cubicBezTo>
                  <a:pt x="0" y="5283"/>
                  <a:pt x="0" y="4759"/>
                  <a:pt x="321" y="4438"/>
                </a:cubicBezTo>
                <a:lnTo>
                  <a:pt x="4437" y="321"/>
                </a:lnTo>
                <a:cubicBezTo>
                  <a:pt x="4759" y="0"/>
                  <a:pt x="5283" y="0"/>
                  <a:pt x="5604" y="321"/>
                </a:cubicBezTo>
                <a:lnTo>
                  <a:pt x="9721" y="4438"/>
                </a:lnTo>
                <a:cubicBezTo>
                  <a:pt x="10042" y="4759"/>
                  <a:pt x="10042" y="5283"/>
                  <a:pt x="9721" y="5604"/>
                </a:cubicBezTo>
                <a:lnTo>
                  <a:pt x="5604" y="9721"/>
                </a:lnTo>
                <a:cubicBezTo>
                  <a:pt x="5283" y="10042"/>
                  <a:pt x="4759" y="10042"/>
                  <a:pt x="4437" y="9721"/>
                </a:cubicBezTo>
              </a:path>
            </a:pathLst>
          </a:custGeom>
          <a:solidFill>
            <a:schemeClr val="accent1"/>
          </a:solidFill>
          <a:ln>
            <a:noFill/>
          </a:ln>
          <a:effectLst/>
        </p:spPr>
        <p:txBody>
          <a:bodyPr wrap="none" anchor="ctr"/>
          <a:lstStyle/>
          <a:p>
            <a:endParaRPr lang="en-US"/>
          </a:p>
        </p:txBody>
      </p:sp>
      <p:sp>
        <p:nvSpPr>
          <p:cNvPr id="24" name="Freeform 12">
            <a:extLst>
              <a:ext uri="{FF2B5EF4-FFF2-40B4-BE49-F238E27FC236}">
                <a16:creationId xmlns:a16="http://schemas.microsoft.com/office/drawing/2014/main" id="{12E05916-94C9-4B01-827D-F70F46B70A75}"/>
              </a:ext>
            </a:extLst>
          </p:cNvPr>
          <p:cNvSpPr>
            <a:spLocks noChangeArrowheads="1"/>
          </p:cNvSpPr>
          <p:nvPr/>
        </p:nvSpPr>
        <p:spPr bwMode="auto">
          <a:xfrm flipH="1">
            <a:off x="7230139" y="4539889"/>
            <a:ext cx="1833662" cy="1833662"/>
          </a:xfrm>
          <a:custGeom>
            <a:avLst/>
            <a:gdLst>
              <a:gd name="T0" fmla="*/ 4437 w 10043"/>
              <a:gd name="T1" fmla="*/ 9721 h 10043"/>
              <a:gd name="T2" fmla="*/ 321 w 10043"/>
              <a:gd name="T3" fmla="*/ 5604 h 10043"/>
              <a:gd name="T4" fmla="*/ 321 w 10043"/>
              <a:gd name="T5" fmla="*/ 4438 h 10043"/>
              <a:gd name="T6" fmla="*/ 4437 w 10043"/>
              <a:gd name="T7" fmla="*/ 321 h 10043"/>
              <a:gd name="T8" fmla="*/ 5604 w 10043"/>
              <a:gd name="T9" fmla="*/ 321 h 10043"/>
              <a:gd name="T10" fmla="*/ 9721 w 10043"/>
              <a:gd name="T11" fmla="*/ 4438 h 10043"/>
              <a:gd name="T12" fmla="*/ 9721 w 10043"/>
              <a:gd name="T13" fmla="*/ 5604 h 10043"/>
              <a:gd name="T14" fmla="*/ 5604 w 10043"/>
              <a:gd name="T15" fmla="*/ 9721 h 10043"/>
              <a:gd name="T16" fmla="*/ 4437 w 10043"/>
              <a:gd name="T17" fmla="*/ 9721 h 10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43" h="10043">
                <a:moveTo>
                  <a:pt x="4437" y="9721"/>
                </a:moveTo>
                <a:lnTo>
                  <a:pt x="321" y="5604"/>
                </a:lnTo>
                <a:cubicBezTo>
                  <a:pt x="0" y="5283"/>
                  <a:pt x="0" y="4759"/>
                  <a:pt x="321" y="4438"/>
                </a:cubicBezTo>
                <a:lnTo>
                  <a:pt x="4437" y="321"/>
                </a:lnTo>
                <a:cubicBezTo>
                  <a:pt x="4759" y="0"/>
                  <a:pt x="5283" y="0"/>
                  <a:pt x="5604" y="321"/>
                </a:cubicBezTo>
                <a:lnTo>
                  <a:pt x="9721" y="4438"/>
                </a:lnTo>
                <a:cubicBezTo>
                  <a:pt x="10042" y="4759"/>
                  <a:pt x="10042" y="5283"/>
                  <a:pt x="9721" y="5604"/>
                </a:cubicBezTo>
                <a:lnTo>
                  <a:pt x="5604" y="9721"/>
                </a:lnTo>
                <a:cubicBezTo>
                  <a:pt x="5283" y="10042"/>
                  <a:pt x="4759" y="10042"/>
                  <a:pt x="4437" y="9721"/>
                </a:cubicBezTo>
              </a:path>
            </a:pathLst>
          </a:custGeom>
          <a:solidFill>
            <a:schemeClr val="accent2"/>
          </a:solidFill>
          <a:ln>
            <a:noFill/>
          </a:ln>
          <a:effectLst/>
        </p:spPr>
        <p:txBody>
          <a:bodyPr wrap="none" anchor="ctr"/>
          <a:lstStyle/>
          <a:p>
            <a:endParaRPr lang="en-US"/>
          </a:p>
        </p:txBody>
      </p:sp>
      <p:sp>
        <p:nvSpPr>
          <p:cNvPr id="27" name="Freeform 12">
            <a:extLst>
              <a:ext uri="{FF2B5EF4-FFF2-40B4-BE49-F238E27FC236}">
                <a16:creationId xmlns:a16="http://schemas.microsoft.com/office/drawing/2014/main" id="{3C810902-2A45-472C-A67E-E71A4B65E0E7}"/>
              </a:ext>
            </a:extLst>
          </p:cNvPr>
          <p:cNvSpPr>
            <a:spLocks noChangeArrowheads="1"/>
          </p:cNvSpPr>
          <p:nvPr/>
        </p:nvSpPr>
        <p:spPr bwMode="auto">
          <a:xfrm flipH="1">
            <a:off x="6031664" y="5740336"/>
            <a:ext cx="1833662" cy="1833662"/>
          </a:xfrm>
          <a:custGeom>
            <a:avLst/>
            <a:gdLst>
              <a:gd name="T0" fmla="*/ 4437 w 10043"/>
              <a:gd name="T1" fmla="*/ 9721 h 10043"/>
              <a:gd name="T2" fmla="*/ 321 w 10043"/>
              <a:gd name="T3" fmla="*/ 5604 h 10043"/>
              <a:gd name="T4" fmla="*/ 321 w 10043"/>
              <a:gd name="T5" fmla="*/ 4438 h 10043"/>
              <a:gd name="T6" fmla="*/ 4437 w 10043"/>
              <a:gd name="T7" fmla="*/ 321 h 10043"/>
              <a:gd name="T8" fmla="*/ 5604 w 10043"/>
              <a:gd name="T9" fmla="*/ 321 h 10043"/>
              <a:gd name="T10" fmla="*/ 9721 w 10043"/>
              <a:gd name="T11" fmla="*/ 4438 h 10043"/>
              <a:gd name="T12" fmla="*/ 9721 w 10043"/>
              <a:gd name="T13" fmla="*/ 5604 h 10043"/>
              <a:gd name="T14" fmla="*/ 5604 w 10043"/>
              <a:gd name="T15" fmla="*/ 9721 h 10043"/>
              <a:gd name="T16" fmla="*/ 4437 w 10043"/>
              <a:gd name="T17" fmla="*/ 9721 h 10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43" h="10043">
                <a:moveTo>
                  <a:pt x="4437" y="9721"/>
                </a:moveTo>
                <a:lnTo>
                  <a:pt x="321" y="5604"/>
                </a:lnTo>
                <a:cubicBezTo>
                  <a:pt x="0" y="5283"/>
                  <a:pt x="0" y="4759"/>
                  <a:pt x="321" y="4438"/>
                </a:cubicBezTo>
                <a:lnTo>
                  <a:pt x="4437" y="321"/>
                </a:lnTo>
                <a:cubicBezTo>
                  <a:pt x="4759" y="0"/>
                  <a:pt x="5283" y="0"/>
                  <a:pt x="5604" y="321"/>
                </a:cubicBezTo>
                <a:lnTo>
                  <a:pt x="9721" y="4438"/>
                </a:lnTo>
                <a:cubicBezTo>
                  <a:pt x="10042" y="4759"/>
                  <a:pt x="10042" y="5283"/>
                  <a:pt x="9721" y="5604"/>
                </a:cubicBezTo>
                <a:lnTo>
                  <a:pt x="5604" y="9721"/>
                </a:lnTo>
                <a:cubicBezTo>
                  <a:pt x="5283" y="10042"/>
                  <a:pt x="4759" y="10042"/>
                  <a:pt x="4437" y="9721"/>
                </a:cubicBezTo>
              </a:path>
            </a:pathLst>
          </a:custGeom>
          <a:solidFill>
            <a:schemeClr val="accent3"/>
          </a:solidFill>
          <a:ln>
            <a:noFill/>
          </a:ln>
          <a:effectLst/>
        </p:spPr>
        <p:txBody>
          <a:bodyPr wrap="none" anchor="ctr"/>
          <a:lstStyle/>
          <a:p>
            <a:endParaRPr lang="en-US" dirty="0"/>
          </a:p>
        </p:txBody>
      </p:sp>
      <p:sp>
        <p:nvSpPr>
          <p:cNvPr id="30" name="Freeform 12">
            <a:extLst>
              <a:ext uri="{FF2B5EF4-FFF2-40B4-BE49-F238E27FC236}">
                <a16:creationId xmlns:a16="http://schemas.microsoft.com/office/drawing/2014/main" id="{2E29671F-D847-4BC6-A0F0-69CD7AED8F06}"/>
              </a:ext>
            </a:extLst>
          </p:cNvPr>
          <p:cNvSpPr>
            <a:spLocks noChangeArrowheads="1"/>
          </p:cNvSpPr>
          <p:nvPr/>
        </p:nvSpPr>
        <p:spPr bwMode="auto">
          <a:xfrm flipH="1">
            <a:off x="7230139" y="6932826"/>
            <a:ext cx="1833662" cy="1833662"/>
          </a:xfrm>
          <a:custGeom>
            <a:avLst/>
            <a:gdLst>
              <a:gd name="T0" fmla="*/ 4437 w 10043"/>
              <a:gd name="T1" fmla="*/ 9721 h 10043"/>
              <a:gd name="T2" fmla="*/ 321 w 10043"/>
              <a:gd name="T3" fmla="*/ 5604 h 10043"/>
              <a:gd name="T4" fmla="*/ 321 w 10043"/>
              <a:gd name="T5" fmla="*/ 4438 h 10043"/>
              <a:gd name="T6" fmla="*/ 4437 w 10043"/>
              <a:gd name="T7" fmla="*/ 321 h 10043"/>
              <a:gd name="T8" fmla="*/ 5604 w 10043"/>
              <a:gd name="T9" fmla="*/ 321 h 10043"/>
              <a:gd name="T10" fmla="*/ 9721 w 10043"/>
              <a:gd name="T11" fmla="*/ 4438 h 10043"/>
              <a:gd name="T12" fmla="*/ 9721 w 10043"/>
              <a:gd name="T13" fmla="*/ 5604 h 10043"/>
              <a:gd name="T14" fmla="*/ 5604 w 10043"/>
              <a:gd name="T15" fmla="*/ 9721 h 10043"/>
              <a:gd name="T16" fmla="*/ 4437 w 10043"/>
              <a:gd name="T17" fmla="*/ 9721 h 10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43" h="10043">
                <a:moveTo>
                  <a:pt x="4437" y="9721"/>
                </a:moveTo>
                <a:lnTo>
                  <a:pt x="321" y="5604"/>
                </a:lnTo>
                <a:cubicBezTo>
                  <a:pt x="0" y="5283"/>
                  <a:pt x="0" y="4759"/>
                  <a:pt x="321" y="4438"/>
                </a:cubicBezTo>
                <a:lnTo>
                  <a:pt x="4437" y="321"/>
                </a:lnTo>
                <a:cubicBezTo>
                  <a:pt x="4759" y="0"/>
                  <a:pt x="5283" y="0"/>
                  <a:pt x="5604" y="321"/>
                </a:cubicBezTo>
                <a:lnTo>
                  <a:pt x="9721" y="4438"/>
                </a:lnTo>
                <a:cubicBezTo>
                  <a:pt x="10042" y="4759"/>
                  <a:pt x="10042" y="5283"/>
                  <a:pt x="9721" y="5604"/>
                </a:cubicBezTo>
                <a:lnTo>
                  <a:pt x="5604" y="9721"/>
                </a:lnTo>
                <a:cubicBezTo>
                  <a:pt x="5283" y="10042"/>
                  <a:pt x="4759" y="10042"/>
                  <a:pt x="4437" y="9721"/>
                </a:cubicBezTo>
              </a:path>
            </a:pathLst>
          </a:custGeom>
          <a:solidFill>
            <a:schemeClr val="accent4"/>
          </a:solidFill>
          <a:ln>
            <a:noFill/>
          </a:ln>
          <a:effectLst/>
        </p:spPr>
        <p:txBody>
          <a:bodyPr wrap="none" anchor="ctr"/>
          <a:lstStyle/>
          <a:p>
            <a:endParaRPr lang="en-US"/>
          </a:p>
        </p:txBody>
      </p:sp>
      <p:sp>
        <p:nvSpPr>
          <p:cNvPr id="33" name="Freeform 12">
            <a:extLst>
              <a:ext uri="{FF2B5EF4-FFF2-40B4-BE49-F238E27FC236}">
                <a16:creationId xmlns:a16="http://schemas.microsoft.com/office/drawing/2014/main" id="{B18C8AF0-5408-457E-B5ED-9E3CF8A39AEC}"/>
              </a:ext>
            </a:extLst>
          </p:cNvPr>
          <p:cNvSpPr>
            <a:spLocks noChangeArrowheads="1"/>
          </p:cNvSpPr>
          <p:nvPr/>
        </p:nvSpPr>
        <p:spPr bwMode="auto">
          <a:xfrm flipH="1">
            <a:off x="8459863" y="8137282"/>
            <a:ext cx="1833662" cy="1833662"/>
          </a:xfrm>
          <a:custGeom>
            <a:avLst/>
            <a:gdLst>
              <a:gd name="T0" fmla="*/ 4437 w 10043"/>
              <a:gd name="T1" fmla="*/ 9721 h 10043"/>
              <a:gd name="T2" fmla="*/ 321 w 10043"/>
              <a:gd name="T3" fmla="*/ 5604 h 10043"/>
              <a:gd name="T4" fmla="*/ 321 w 10043"/>
              <a:gd name="T5" fmla="*/ 4438 h 10043"/>
              <a:gd name="T6" fmla="*/ 4437 w 10043"/>
              <a:gd name="T7" fmla="*/ 321 h 10043"/>
              <a:gd name="T8" fmla="*/ 5604 w 10043"/>
              <a:gd name="T9" fmla="*/ 321 h 10043"/>
              <a:gd name="T10" fmla="*/ 9721 w 10043"/>
              <a:gd name="T11" fmla="*/ 4438 h 10043"/>
              <a:gd name="T12" fmla="*/ 9721 w 10043"/>
              <a:gd name="T13" fmla="*/ 5604 h 10043"/>
              <a:gd name="T14" fmla="*/ 5604 w 10043"/>
              <a:gd name="T15" fmla="*/ 9721 h 10043"/>
              <a:gd name="T16" fmla="*/ 4437 w 10043"/>
              <a:gd name="T17" fmla="*/ 9721 h 10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43" h="10043">
                <a:moveTo>
                  <a:pt x="4437" y="9721"/>
                </a:moveTo>
                <a:lnTo>
                  <a:pt x="321" y="5604"/>
                </a:lnTo>
                <a:cubicBezTo>
                  <a:pt x="0" y="5283"/>
                  <a:pt x="0" y="4759"/>
                  <a:pt x="321" y="4438"/>
                </a:cubicBezTo>
                <a:lnTo>
                  <a:pt x="4437" y="321"/>
                </a:lnTo>
                <a:cubicBezTo>
                  <a:pt x="4759" y="0"/>
                  <a:pt x="5283" y="0"/>
                  <a:pt x="5604" y="321"/>
                </a:cubicBezTo>
                <a:lnTo>
                  <a:pt x="9721" y="4438"/>
                </a:lnTo>
                <a:cubicBezTo>
                  <a:pt x="10042" y="4759"/>
                  <a:pt x="10042" y="5283"/>
                  <a:pt x="9721" y="5604"/>
                </a:cubicBezTo>
                <a:lnTo>
                  <a:pt x="5604" y="9721"/>
                </a:lnTo>
                <a:cubicBezTo>
                  <a:pt x="5283" y="10042"/>
                  <a:pt x="4759" y="10042"/>
                  <a:pt x="4437" y="9721"/>
                </a:cubicBezTo>
              </a:path>
            </a:pathLst>
          </a:custGeom>
          <a:solidFill>
            <a:schemeClr val="accent5"/>
          </a:solidFill>
          <a:ln>
            <a:noFill/>
          </a:ln>
          <a:effectLst/>
        </p:spPr>
        <p:txBody>
          <a:bodyPr wrap="none" anchor="ctr"/>
          <a:lstStyle/>
          <a:p>
            <a:endParaRPr lang="en-US"/>
          </a:p>
        </p:txBody>
      </p:sp>
      <p:sp>
        <p:nvSpPr>
          <p:cNvPr id="54" name="Forma libre: forma 53">
            <a:extLst>
              <a:ext uri="{FF2B5EF4-FFF2-40B4-BE49-F238E27FC236}">
                <a16:creationId xmlns:a16="http://schemas.microsoft.com/office/drawing/2014/main" id="{A2BCC27F-EE9A-4754-B8F8-5C7802B9F2B7}"/>
              </a:ext>
            </a:extLst>
          </p:cNvPr>
          <p:cNvSpPr>
            <a:spLocks noChangeArrowheads="1"/>
          </p:cNvSpPr>
          <p:nvPr/>
        </p:nvSpPr>
        <p:spPr bwMode="auto">
          <a:xfrm flipH="1">
            <a:off x="9100536" y="4443969"/>
            <a:ext cx="2375224" cy="4467620"/>
          </a:xfrm>
          <a:custGeom>
            <a:avLst/>
            <a:gdLst>
              <a:gd name="connsiteX0" fmla="*/ 141357 w 2375224"/>
              <a:gd name="connsiteY0" fmla="*/ 0 h 4467623"/>
              <a:gd name="connsiteX1" fmla="*/ 404999 w 2375224"/>
              <a:gd name="connsiteY1" fmla="*/ 108848 h 4467623"/>
              <a:gd name="connsiteX2" fmla="*/ 2266377 w 2375224"/>
              <a:gd name="connsiteY2" fmla="*/ 1970225 h 4467623"/>
              <a:gd name="connsiteX3" fmla="*/ 2266377 w 2375224"/>
              <a:gd name="connsiteY3" fmla="*/ 2497397 h 4467623"/>
              <a:gd name="connsiteX4" fmla="*/ 404999 w 2375224"/>
              <a:gd name="connsiteY4" fmla="*/ 4358775 h 4467623"/>
              <a:gd name="connsiteX5" fmla="*/ 825 w 2375224"/>
              <a:gd name="connsiteY5" fmla="*/ 4440411 h 4467623"/>
              <a:gd name="connsiteX6" fmla="*/ 0 w 2375224"/>
              <a:gd name="connsiteY6" fmla="*/ 4439978 h 4467623"/>
              <a:gd name="connsiteX7" fmla="*/ 0 w 2375224"/>
              <a:gd name="connsiteY7" fmla="*/ 27644 h 4467623"/>
              <a:gd name="connsiteX8" fmla="*/ 825 w 2375224"/>
              <a:gd name="connsiteY8" fmla="*/ 27212 h 4467623"/>
              <a:gd name="connsiteX9" fmla="*/ 141357 w 2375224"/>
              <a:gd name="connsiteY9" fmla="*/ 0 h 446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224" h="4467623">
                <a:moveTo>
                  <a:pt x="141357" y="0"/>
                </a:moveTo>
                <a:cubicBezTo>
                  <a:pt x="236924" y="0"/>
                  <a:pt x="332434" y="36282"/>
                  <a:pt x="404999" y="108848"/>
                </a:cubicBezTo>
                <a:lnTo>
                  <a:pt x="2266377" y="1970225"/>
                </a:lnTo>
                <a:cubicBezTo>
                  <a:pt x="2411507" y="2115356"/>
                  <a:pt x="2411507" y="2352266"/>
                  <a:pt x="2266377" y="2497397"/>
                </a:cubicBezTo>
                <a:lnTo>
                  <a:pt x="404999" y="4358775"/>
                </a:lnTo>
                <a:cubicBezTo>
                  <a:pt x="296151" y="4467623"/>
                  <a:pt x="135677" y="4494835"/>
                  <a:pt x="825" y="4440411"/>
                </a:cubicBezTo>
                <a:lnTo>
                  <a:pt x="0" y="4439978"/>
                </a:lnTo>
                <a:lnTo>
                  <a:pt x="0" y="27644"/>
                </a:lnTo>
                <a:lnTo>
                  <a:pt x="825" y="27212"/>
                </a:lnTo>
                <a:cubicBezTo>
                  <a:pt x="45776" y="9071"/>
                  <a:pt x="93574" y="0"/>
                  <a:pt x="141357" y="0"/>
                </a:cubicBezTo>
                <a:close/>
              </a:path>
            </a:pathLst>
          </a:custGeom>
          <a:solidFill>
            <a:schemeClr val="accent6">
              <a:lumMod val="75000"/>
            </a:schemeClr>
          </a:solidFill>
          <a:ln>
            <a:noFill/>
          </a:ln>
          <a:effectLst/>
        </p:spPr>
        <p:txBody>
          <a:bodyPr wrap="square" anchor="ctr">
            <a:noAutofit/>
          </a:bodyPr>
          <a:lstStyle/>
          <a:p>
            <a:endParaRPr lang="en-US"/>
          </a:p>
        </p:txBody>
      </p:sp>
      <p:sp>
        <p:nvSpPr>
          <p:cNvPr id="43" name="Subtitle 2">
            <a:extLst>
              <a:ext uri="{FF2B5EF4-FFF2-40B4-BE49-F238E27FC236}">
                <a16:creationId xmlns:a16="http://schemas.microsoft.com/office/drawing/2014/main" id="{07417CE5-0FAC-4964-A853-73BC542858BC}"/>
              </a:ext>
            </a:extLst>
          </p:cNvPr>
          <p:cNvSpPr txBox="1">
            <a:spLocks/>
          </p:cNvSpPr>
          <p:nvPr/>
        </p:nvSpPr>
        <p:spPr>
          <a:xfrm flipH="1">
            <a:off x="3383280" y="3225751"/>
            <a:ext cx="4822532" cy="1190069"/>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Costo de implementación: 13579,81 USD.</a:t>
            </a:r>
          </a:p>
        </p:txBody>
      </p:sp>
      <p:sp>
        <p:nvSpPr>
          <p:cNvPr id="49" name="Subtitle 2">
            <a:extLst>
              <a:ext uri="{FF2B5EF4-FFF2-40B4-BE49-F238E27FC236}">
                <a16:creationId xmlns:a16="http://schemas.microsoft.com/office/drawing/2014/main" id="{171FA14F-59D7-494A-B22F-157254510037}"/>
              </a:ext>
            </a:extLst>
          </p:cNvPr>
          <p:cNvSpPr txBox="1">
            <a:spLocks/>
          </p:cNvSpPr>
          <p:nvPr/>
        </p:nvSpPr>
        <p:spPr>
          <a:xfrm flipH="1">
            <a:off x="1987937" y="4474967"/>
            <a:ext cx="4979518" cy="1276247"/>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26 impactos ambientales (-)</a:t>
            </a:r>
          </a:p>
          <a:p>
            <a:pPr algn="r">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6 impactos ambientales (+)</a:t>
            </a:r>
            <a:endPar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Subtitle 2">
            <a:extLst>
              <a:ext uri="{FF2B5EF4-FFF2-40B4-BE49-F238E27FC236}">
                <a16:creationId xmlns:a16="http://schemas.microsoft.com/office/drawing/2014/main" id="{B4E287CC-B48B-4CDC-B7D3-6630426ECED9}"/>
              </a:ext>
            </a:extLst>
          </p:cNvPr>
          <p:cNvSpPr txBox="1">
            <a:spLocks/>
          </p:cNvSpPr>
          <p:nvPr/>
        </p:nvSpPr>
        <p:spPr>
          <a:xfrm flipH="1">
            <a:off x="1019705" y="6345862"/>
            <a:ext cx="4849416" cy="664284"/>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4100"/>
              </a:lnSpc>
            </a:pPr>
            <a:r>
              <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a:t>
            </a:r>
            <a:r>
              <a:rPr lang="es-E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impacto</a:t>
            </a:r>
            <a:r>
              <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ambiental</a:t>
            </a:r>
            <a:r>
              <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crítico</a:t>
            </a:r>
            <a:endPar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Subtitle 2">
            <a:extLst>
              <a:ext uri="{FF2B5EF4-FFF2-40B4-BE49-F238E27FC236}">
                <a16:creationId xmlns:a16="http://schemas.microsoft.com/office/drawing/2014/main" id="{66A1FFF2-96BA-41CE-AABD-1062828353AF}"/>
              </a:ext>
            </a:extLst>
          </p:cNvPr>
          <p:cNvSpPr txBox="1">
            <a:spLocks/>
          </p:cNvSpPr>
          <p:nvPr/>
        </p:nvSpPr>
        <p:spPr>
          <a:xfrm flipH="1">
            <a:off x="1987936" y="7695729"/>
            <a:ext cx="5049531" cy="1226105"/>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Capacidad</a:t>
            </a:r>
            <a:r>
              <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 </a:t>
            </a: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celda</a:t>
            </a:r>
            <a:r>
              <a:rPr lang="en-US" sz="2800" dirty="0">
                <a:solidFill>
                  <a:schemeClr val="tx1"/>
                </a:solidFill>
                <a:latin typeface="Open Sans Light" panose="020B0306030504020204" pitchFamily="34" charset="0"/>
              </a:rPr>
              <a:t>: </a:t>
            </a:r>
            <a:r>
              <a:rPr lang="es-ES" sz="2800" dirty="0">
                <a:solidFill>
                  <a:schemeClr val="tx1"/>
                </a:solidFill>
                <a:latin typeface="Open Sans Light" panose="020B0306030504020204" pitchFamily="34" charset="0"/>
              </a:rPr>
              <a:t>6,75 m3 </a:t>
            </a:r>
          </a:p>
          <a:p>
            <a:pPr algn="r">
              <a:lnSpc>
                <a:spcPts val="4100"/>
              </a:lnSpc>
            </a:pPr>
            <a:r>
              <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Vida </a:t>
            </a: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útil</a:t>
            </a:r>
            <a:r>
              <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7,9 </a:t>
            </a: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años</a:t>
            </a:r>
            <a:r>
              <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52" name="Subtitle 2">
            <a:extLst>
              <a:ext uri="{FF2B5EF4-FFF2-40B4-BE49-F238E27FC236}">
                <a16:creationId xmlns:a16="http://schemas.microsoft.com/office/drawing/2014/main" id="{ECB3BC29-CB16-4348-8887-186957C3AE71}"/>
              </a:ext>
            </a:extLst>
          </p:cNvPr>
          <p:cNvSpPr txBox="1">
            <a:spLocks/>
          </p:cNvSpPr>
          <p:nvPr/>
        </p:nvSpPr>
        <p:spPr>
          <a:xfrm flipH="1">
            <a:off x="3383280" y="9169136"/>
            <a:ext cx="4822534" cy="1226105"/>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Costo de gestión</a:t>
            </a:r>
            <a:r>
              <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p>
          <a:p>
            <a:pPr algn="r">
              <a:lnSpc>
                <a:spcPts val="4100"/>
              </a:lnSpc>
            </a:pPr>
            <a:r>
              <a:rPr lang="en-US" sz="28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31,50 USD/Kg</a:t>
            </a:r>
          </a:p>
        </p:txBody>
      </p:sp>
      <p:sp>
        <p:nvSpPr>
          <p:cNvPr id="55" name="Freeform 12">
            <a:extLst>
              <a:ext uri="{FF2B5EF4-FFF2-40B4-BE49-F238E27FC236}">
                <a16:creationId xmlns:a16="http://schemas.microsoft.com/office/drawing/2014/main" id="{6CE3665B-745B-42A6-9757-CA9C41ACDB41}"/>
              </a:ext>
            </a:extLst>
          </p:cNvPr>
          <p:cNvSpPr>
            <a:spLocks noChangeArrowheads="1"/>
          </p:cNvSpPr>
          <p:nvPr/>
        </p:nvSpPr>
        <p:spPr bwMode="auto">
          <a:xfrm>
            <a:off x="14075495" y="5231497"/>
            <a:ext cx="1833662" cy="1833662"/>
          </a:xfrm>
          <a:custGeom>
            <a:avLst/>
            <a:gdLst>
              <a:gd name="T0" fmla="*/ 4437 w 10043"/>
              <a:gd name="T1" fmla="*/ 9721 h 10043"/>
              <a:gd name="T2" fmla="*/ 321 w 10043"/>
              <a:gd name="T3" fmla="*/ 5604 h 10043"/>
              <a:gd name="T4" fmla="*/ 321 w 10043"/>
              <a:gd name="T5" fmla="*/ 4438 h 10043"/>
              <a:gd name="T6" fmla="*/ 4437 w 10043"/>
              <a:gd name="T7" fmla="*/ 321 h 10043"/>
              <a:gd name="T8" fmla="*/ 5604 w 10043"/>
              <a:gd name="T9" fmla="*/ 321 h 10043"/>
              <a:gd name="T10" fmla="*/ 9721 w 10043"/>
              <a:gd name="T11" fmla="*/ 4438 h 10043"/>
              <a:gd name="T12" fmla="*/ 9721 w 10043"/>
              <a:gd name="T13" fmla="*/ 5604 h 10043"/>
              <a:gd name="T14" fmla="*/ 5604 w 10043"/>
              <a:gd name="T15" fmla="*/ 9721 h 10043"/>
              <a:gd name="T16" fmla="*/ 4437 w 10043"/>
              <a:gd name="T17" fmla="*/ 9721 h 10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43" h="10043">
                <a:moveTo>
                  <a:pt x="4437" y="9721"/>
                </a:moveTo>
                <a:lnTo>
                  <a:pt x="321" y="5604"/>
                </a:lnTo>
                <a:cubicBezTo>
                  <a:pt x="0" y="5283"/>
                  <a:pt x="0" y="4759"/>
                  <a:pt x="321" y="4438"/>
                </a:cubicBezTo>
                <a:lnTo>
                  <a:pt x="4437" y="321"/>
                </a:lnTo>
                <a:cubicBezTo>
                  <a:pt x="4759" y="0"/>
                  <a:pt x="5283" y="0"/>
                  <a:pt x="5604" y="321"/>
                </a:cubicBezTo>
                <a:lnTo>
                  <a:pt x="9721" y="4438"/>
                </a:lnTo>
                <a:cubicBezTo>
                  <a:pt x="10042" y="4759"/>
                  <a:pt x="10042" y="5283"/>
                  <a:pt x="9721" y="5604"/>
                </a:cubicBezTo>
                <a:lnTo>
                  <a:pt x="5604" y="9721"/>
                </a:lnTo>
                <a:cubicBezTo>
                  <a:pt x="5283" y="10042"/>
                  <a:pt x="4759" y="10042"/>
                  <a:pt x="4437" y="9721"/>
                </a:cubicBezTo>
              </a:path>
            </a:pathLst>
          </a:custGeom>
          <a:solidFill>
            <a:schemeClr val="accent1"/>
          </a:solidFill>
          <a:ln>
            <a:noFill/>
          </a:ln>
          <a:effectLst/>
        </p:spPr>
        <p:txBody>
          <a:bodyPr wrap="none" anchor="ctr"/>
          <a:lstStyle/>
          <a:p>
            <a:endParaRPr lang="en-US"/>
          </a:p>
        </p:txBody>
      </p:sp>
      <p:sp>
        <p:nvSpPr>
          <p:cNvPr id="56" name="Freeform 12">
            <a:extLst>
              <a:ext uri="{FF2B5EF4-FFF2-40B4-BE49-F238E27FC236}">
                <a16:creationId xmlns:a16="http://schemas.microsoft.com/office/drawing/2014/main" id="{233C7446-1431-45CE-B00D-4F552184CCBB}"/>
              </a:ext>
            </a:extLst>
          </p:cNvPr>
          <p:cNvSpPr>
            <a:spLocks noChangeArrowheads="1"/>
          </p:cNvSpPr>
          <p:nvPr/>
        </p:nvSpPr>
        <p:spPr bwMode="auto">
          <a:xfrm>
            <a:off x="15313851" y="6386321"/>
            <a:ext cx="1833662" cy="1833662"/>
          </a:xfrm>
          <a:custGeom>
            <a:avLst/>
            <a:gdLst>
              <a:gd name="T0" fmla="*/ 4437 w 10043"/>
              <a:gd name="T1" fmla="*/ 9721 h 10043"/>
              <a:gd name="T2" fmla="*/ 321 w 10043"/>
              <a:gd name="T3" fmla="*/ 5604 h 10043"/>
              <a:gd name="T4" fmla="*/ 321 w 10043"/>
              <a:gd name="T5" fmla="*/ 4438 h 10043"/>
              <a:gd name="T6" fmla="*/ 4437 w 10043"/>
              <a:gd name="T7" fmla="*/ 321 h 10043"/>
              <a:gd name="T8" fmla="*/ 5604 w 10043"/>
              <a:gd name="T9" fmla="*/ 321 h 10043"/>
              <a:gd name="T10" fmla="*/ 9721 w 10043"/>
              <a:gd name="T11" fmla="*/ 4438 h 10043"/>
              <a:gd name="T12" fmla="*/ 9721 w 10043"/>
              <a:gd name="T13" fmla="*/ 5604 h 10043"/>
              <a:gd name="T14" fmla="*/ 5604 w 10043"/>
              <a:gd name="T15" fmla="*/ 9721 h 10043"/>
              <a:gd name="T16" fmla="*/ 4437 w 10043"/>
              <a:gd name="T17" fmla="*/ 9721 h 10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43" h="10043">
                <a:moveTo>
                  <a:pt x="4437" y="9721"/>
                </a:moveTo>
                <a:lnTo>
                  <a:pt x="321" y="5604"/>
                </a:lnTo>
                <a:cubicBezTo>
                  <a:pt x="0" y="5283"/>
                  <a:pt x="0" y="4759"/>
                  <a:pt x="321" y="4438"/>
                </a:cubicBezTo>
                <a:lnTo>
                  <a:pt x="4437" y="321"/>
                </a:lnTo>
                <a:cubicBezTo>
                  <a:pt x="4759" y="0"/>
                  <a:pt x="5283" y="0"/>
                  <a:pt x="5604" y="321"/>
                </a:cubicBezTo>
                <a:lnTo>
                  <a:pt x="9721" y="4438"/>
                </a:lnTo>
                <a:cubicBezTo>
                  <a:pt x="10042" y="4759"/>
                  <a:pt x="10042" y="5283"/>
                  <a:pt x="9721" y="5604"/>
                </a:cubicBezTo>
                <a:lnTo>
                  <a:pt x="5604" y="9721"/>
                </a:lnTo>
                <a:cubicBezTo>
                  <a:pt x="5283" y="10042"/>
                  <a:pt x="4759" y="10042"/>
                  <a:pt x="4437" y="9721"/>
                </a:cubicBezTo>
              </a:path>
            </a:pathLst>
          </a:custGeom>
          <a:solidFill>
            <a:schemeClr val="accent2"/>
          </a:solidFill>
          <a:ln>
            <a:noFill/>
          </a:ln>
          <a:effectLst/>
        </p:spPr>
        <p:txBody>
          <a:bodyPr wrap="none" anchor="ctr"/>
          <a:lstStyle/>
          <a:p>
            <a:endParaRPr lang="en-US"/>
          </a:p>
        </p:txBody>
      </p:sp>
      <p:sp>
        <p:nvSpPr>
          <p:cNvPr id="57" name="Freeform 12">
            <a:extLst>
              <a:ext uri="{FF2B5EF4-FFF2-40B4-BE49-F238E27FC236}">
                <a16:creationId xmlns:a16="http://schemas.microsoft.com/office/drawing/2014/main" id="{21CAD724-2614-4522-B095-B078C5212E72}"/>
              </a:ext>
            </a:extLst>
          </p:cNvPr>
          <p:cNvSpPr>
            <a:spLocks noChangeArrowheads="1"/>
          </p:cNvSpPr>
          <p:nvPr/>
        </p:nvSpPr>
        <p:spPr bwMode="auto">
          <a:xfrm>
            <a:off x="16512325" y="7586769"/>
            <a:ext cx="1833662" cy="1833662"/>
          </a:xfrm>
          <a:custGeom>
            <a:avLst/>
            <a:gdLst>
              <a:gd name="T0" fmla="*/ 4437 w 10043"/>
              <a:gd name="T1" fmla="*/ 9721 h 10043"/>
              <a:gd name="T2" fmla="*/ 321 w 10043"/>
              <a:gd name="T3" fmla="*/ 5604 h 10043"/>
              <a:gd name="T4" fmla="*/ 321 w 10043"/>
              <a:gd name="T5" fmla="*/ 4438 h 10043"/>
              <a:gd name="T6" fmla="*/ 4437 w 10043"/>
              <a:gd name="T7" fmla="*/ 321 h 10043"/>
              <a:gd name="T8" fmla="*/ 5604 w 10043"/>
              <a:gd name="T9" fmla="*/ 321 h 10043"/>
              <a:gd name="T10" fmla="*/ 9721 w 10043"/>
              <a:gd name="T11" fmla="*/ 4438 h 10043"/>
              <a:gd name="T12" fmla="*/ 9721 w 10043"/>
              <a:gd name="T13" fmla="*/ 5604 h 10043"/>
              <a:gd name="T14" fmla="*/ 5604 w 10043"/>
              <a:gd name="T15" fmla="*/ 9721 h 10043"/>
              <a:gd name="T16" fmla="*/ 4437 w 10043"/>
              <a:gd name="T17" fmla="*/ 9721 h 10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43" h="10043">
                <a:moveTo>
                  <a:pt x="4437" y="9721"/>
                </a:moveTo>
                <a:lnTo>
                  <a:pt x="321" y="5604"/>
                </a:lnTo>
                <a:cubicBezTo>
                  <a:pt x="0" y="5283"/>
                  <a:pt x="0" y="4759"/>
                  <a:pt x="321" y="4438"/>
                </a:cubicBezTo>
                <a:lnTo>
                  <a:pt x="4437" y="321"/>
                </a:lnTo>
                <a:cubicBezTo>
                  <a:pt x="4759" y="0"/>
                  <a:pt x="5283" y="0"/>
                  <a:pt x="5604" y="321"/>
                </a:cubicBezTo>
                <a:lnTo>
                  <a:pt x="9721" y="4438"/>
                </a:lnTo>
                <a:cubicBezTo>
                  <a:pt x="10042" y="4759"/>
                  <a:pt x="10042" y="5283"/>
                  <a:pt x="9721" y="5604"/>
                </a:cubicBezTo>
                <a:lnTo>
                  <a:pt x="5604" y="9721"/>
                </a:lnTo>
                <a:cubicBezTo>
                  <a:pt x="5283" y="10042"/>
                  <a:pt x="4759" y="10042"/>
                  <a:pt x="4437" y="9721"/>
                </a:cubicBezTo>
              </a:path>
            </a:pathLst>
          </a:custGeom>
          <a:solidFill>
            <a:schemeClr val="accent3"/>
          </a:solidFill>
          <a:ln>
            <a:noFill/>
          </a:ln>
          <a:effectLst/>
        </p:spPr>
        <p:txBody>
          <a:bodyPr wrap="none" anchor="ctr"/>
          <a:lstStyle/>
          <a:p>
            <a:endParaRPr lang="en-US" dirty="0"/>
          </a:p>
        </p:txBody>
      </p:sp>
      <p:sp>
        <p:nvSpPr>
          <p:cNvPr id="58" name="Freeform 12">
            <a:extLst>
              <a:ext uri="{FF2B5EF4-FFF2-40B4-BE49-F238E27FC236}">
                <a16:creationId xmlns:a16="http://schemas.microsoft.com/office/drawing/2014/main" id="{2C3AF4FB-FB6E-4AB9-89BA-FF9C887C3854}"/>
              </a:ext>
            </a:extLst>
          </p:cNvPr>
          <p:cNvSpPr>
            <a:spLocks noChangeArrowheads="1"/>
          </p:cNvSpPr>
          <p:nvPr/>
        </p:nvSpPr>
        <p:spPr bwMode="auto">
          <a:xfrm>
            <a:off x="15313851" y="8779260"/>
            <a:ext cx="1833662" cy="1833662"/>
          </a:xfrm>
          <a:custGeom>
            <a:avLst/>
            <a:gdLst>
              <a:gd name="T0" fmla="*/ 4437 w 10043"/>
              <a:gd name="T1" fmla="*/ 9721 h 10043"/>
              <a:gd name="T2" fmla="*/ 321 w 10043"/>
              <a:gd name="T3" fmla="*/ 5604 h 10043"/>
              <a:gd name="T4" fmla="*/ 321 w 10043"/>
              <a:gd name="T5" fmla="*/ 4438 h 10043"/>
              <a:gd name="T6" fmla="*/ 4437 w 10043"/>
              <a:gd name="T7" fmla="*/ 321 h 10043"/>
              <a:gd name="T8" fmla="*/ 5604 w 10043"/>
              <a:gd name="T9" fmla="*/ 321 h 10043"/>
              <a:gd name="T10" fmla="*/ 9721 w 10043"/>
              <a:gd name="T11" fmla="*/ 4438 h 10043"/>
              <a:gd name="T12" fmla="*/ 9721 w 10043"/>
              <a:gd name="T13" fmla="*/ 5604 h 10043"/>
              <a:gd name="T14" fmla="*/ 5604 w 10043"/>
              <a:gd name="T15" fmla="*/ 9721 h 10043"/>
              <a:gd name="T16" fmla="*/ 4437 w 10043"/>
              <a:gd name="T17" fmla="*/ 9721 h 10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43" h="10043">
                <a:moveTo>
                  <a:pt x="4437" y="9721"/>
                </a:moveTo>
                <a:lnTo>
                  <a:pt x="321" y="5604"/>
                </a:lnTo>
                <a:cubicBezTo>
                  <a:pt x="0" y="5283"/>
                  <a:pt x="0" y="4759"/>
                  <a:pt x="321" y="4438"/>
                </a:cubicBezTo>
                <a:lnTo>
                  <a:pt x="4437" y="321"/>
                </a:lnTo>
                <a:cubicBezTo>
                  <a:pt x="4759" y="0"/>
                  <a:pt x="5283" y="0"/>
                  <a:pt x="5604" y="321"/>
                </a:cubicBezTo>
                <a:lnTo>
                  <a:pt x="9721" y="4438"/>
                </a:lnTo>
                <a:cubicBezTo>
                  <a:pt x="10042" y="4759"/>
                  <a:pt x="10042" y="5283"/>
                  <a:pt x="9721" y="5604"/>
                </a:cubicBezTo>
                <a:lnTo>
                  <a:pt x="5604" y="9721"/>
                </a:lnTo>
                <a:cubicBezTo>
                  <a:pt x="5283" y="10042"/>
                  <a:pt x="4759" y="10042"/>
                  <a:pt x="4437" y="9721"/>
                </a:cubicBezTo>
              </a:path>
            </a:pathLst>
          </a:custGeom>
          <a:solidFill>
            <a:schemeClr val="accent4"/>
          </a:solidFill>
          <a:ln>
            <a:noFill/>
          </a:ln>
          <a:effectLst/>
        </p:spPr>
        <p:txBody>
          <a:bodyPr wrap="none" anchor="ctr"/>
          <a:lstStyle/>
          <a:p>
            <a:endParaRPr lang="en-US"/>
          </a:p>
        </p:txBody>
      </p:sp>
      <p:sp>
        <p:nvSpPr>
          <p:cNvPr id="59" name="Freeform 12">
            <a:extLst>
              <a:ext uri="{FF2B5EF4-FFF2-40B4-BE49-F238E27FC236}">
                <a16:creationId xmlns:a16="http://schemas.microsoft.com/office/drawing/2014/main" id="{30FB8D3B-6D14-42BA-97B7-A75F1B4BEB78}"/>
              </a:ext>
            </a:extLst>
          </p:cNvPr>
          <p:cNvSpPr>
            <a:spLocks noChangeArrowheads="1"/>
          </p:cNvSpPr>
          <p:nvPr/>
        </p:nvSpPr>
        <p:spPr bwMode="auto">
          <a:xfrm>
            <a:off x="14084127" y="9983716"/>
            <a:ext cx="1833662" cy="1833662"/>
          </a:xfrm>
          <a:custGeom>
            <a:avLst/>
            <a:gdLst>
              <a:gd name="T0" fmla="*/ 4437 w 10043"/>
              <a:gd name="T1" fmla="*/ 9721 h 10043"/>
              <a:gd name="T2" fmla="*/ 321 w 10043"/>
              <a:gd name="T3" fmla="*/ 5604 h 10043"/>
              <a:gd name="T4" fmla="*/ 321 w 10043"/>
              <a:gd name="T5" fmla="*/ 4438 h 10043"/>
              <a:gd name="T6" fmla="*/ 4437 w 10043"/>
              <a:gd name="T7" fmla="*/ 321 h 10043"/>
              <a:gd name="T8" fmla="*/ 5604 w 10043"/>
              <a:gd name="T9" fmla="*/ 321 h 10043"/>
              <a:gd name="T10" fmla="*/ 9721 w 10043"/>
              <a:gd name="T11" fmla="*/ 4438 h 10043"/>
              <a:gd name="T12" fmla="*/ 9721 w 10043"/>
              <a:gd name="T13" fmla="*/ 5604 h 10043"/>
              <a:gd name="T14" fmla="*/ 5604 w 10043"/>
              <a:gd name="T15" fmla="*/ 9721 h 10043"/>
              <a:gd name="T16" fmla="*/ 4437 w 10043"/>
              <a:gd name="T17" fmla="*/ 9721 h 10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43" h="10043">
                <a:moveTo>
                  <a:pt x="4437" y="9721"/>
                </a:moveTo>
                <a:lnTo>
                  <a:pt x="321" y="5604"/>
                </a:lnTo>
                <a:cubicBezTo>
                  <a:pt x="0" y="5283"/>
                  <a:pt x="0" y="4759"/>
                  <a:pt x="321" y="4438"/>
                </a:cubicBezTo>
                <a:lnTo>
                  <a:pt x="4437" y="321"/>
                </a:lnTo>
                <a:cubicBezTo>
                  <a:pt x="4759" y="0"/>
                  <a:pt x="5283" y="0"/>
                  <a:pt x="5604" y="321"/>
                </a:cubicBezTo>
                <a:lnTo>
                  <a:pt x="9721" y="4438"/>
                </a:lnTo>
                <a:cubicBezTo>
                  <a:pt x="10042" y="4759"/>
                  <a:pt x="10042" y="5283"/>
                  <a:pt x="9721" y="5604"/>
                </a:cubicBezTo>
                <a:lnTo>
                  <a:pt x="5604" y="9721"/>
                </a:lnTo>
                <a:cubicBezTo>
                  <a:pt x="5283" y="10042"/>
                  <a:pt x="4759" y="10042"/>
                  <a:pt x="4437" y="9721"/>
                </a:cubicBezTo>
              </a:path>
            </a:pathLst>
          </a:custGeom>
          <a:solidFill>
            <a:schemeClr val="accent5"/>
          </a:solidFill>
          <a:ln>
            <a:noFill/>
          </a:ln>
          <a:effectLst/>
        </p:spPr>
        <p:txBody>
          <a:bodyPr wrap="none" anchor="ctr"/>
          <a:lstStyle/>
          <a:p>
            <a:endParaRPr lang="en-US"/>
          </a:p>
        </p:txBody>
      </p:sp>
      <p:sp>
        <p:nvSpPr>
          <p:cNvPr id="60" name="Forma libre: forma 59">
            <a:extLst>
              <a:ext uri="{FF2B5EF4-FFF2-40B4-BE49-F238E27FC236}">
                <a16:creationId xmlns:a16="http://schemas.microsoft.com/office/drawing/2014/main" id="{4317D8AF-554C-4FC2-97A8-C1DA053B2938}"/>
              </a:ext>
            </a:extLst>
          </p:cNvPr>
          <p:cNvSpPr>
            <a:spLocks noChangeArrowheads="1"/>
          </p:cNvSpPr>
          <p:nvPr/>
        </p:nvSpPr>
        <p:spPr bwMode="auto">
          <a:xfrm>
            <a:off x="12901892" y="6290402"/>
            <a:ext cx="2375224" cy="4467623"/>
          </a:xfrm>
          <a:custGeom>
            <a:avLst/>
            <a:gdLst>
              <a:gd name="connsiteX0" fmla="*/ 141357 w 2375224"/>
              <a:gd name="connsiteY0" fmla="*/ 0 h 4467623"/>
              <a:gd name="connsiteX1" fmla="*/ 404999 w 2375224"/>
              <a:gd name="connsiteY1" fmla="*/ 108848 h 4467623"/>
              <a:gd name="connsiteX2" fmla="*/ 2266377 w 2375224"/>
              <a:gd name="connsiteY2" fmla="*/ 1970225 h 4467623"/>
              <a:gd name="connsiteX3" fmla="*/ 2266377 w 2375224"/>
              <a:gd name="connsiteY3" fmla="*/ 2497397 h 4467623"/>
              <a:gd name="connsiteX4" fmla="*/ 404999 w 2375224"/>
              <a:gd name="connsiteY4" fmla="*/ 4358775 h 4467623"/>
              <a:gd name="connsiteX5" fmla="*/ 825 w 2375224"/>
              <a:gd name="connsiteY5" fmla="*/ 4440411 h 4467623"/>
              <a:gd name="connsiteX6" fmla="*/ 0 w 2375224"/>
              <a:gd name="connsiteY6" fmla="*/ 4439978 h 4467623"/>
              <a:gd name="connsiteX7" fmla="*/ 0 w 2375224"/>
              <a:gd name="connsiteY7" fmla="*/ 27644 h 4467623"/>
              <a:gd name="connsiteX8" fmla="*/ 825 w 2375224"/>
              <a:gd name="connsiteY8" fmla="*/ 27212 h 4467623"/>
              <a:gd name="connsiteX9" fmla="*/ 141357 w 2375224"/>
              <a:gd name="connsiteY9" fmla="*/ 0 h 446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224" h="4467623">
                <a:moveTo>
                  <a:pt x="141357" y="0"/>
                </a:moveTo>
                <a:cubicBezTo>
                  <a:pt x="236924" y="0"/>
                  <a:pt x="332434" y="36282"/>
                  <a:pt x="404999" y="108848"/>
                </a:cubicBezTo>
                <a:lnTo>
                  <a:pt x="2266377" y="1970225"/>
                </a:lnTo>
                <a:cubicBezTo>
                  <a:pt x="2411507" y="2115356"/>
                  <a:pt x="2411507" y="2352266"/>
                  <a:pt x="2266377" y="2497397"/>
                </a:cubicBezTo>
                <a:lnTo>
                  <a:pt x="404999" y="4358775"/>
                </a:lnTo>
                <a:cubicBezTo>
                  <a:pt x="296151" y="4467623"/>
                  <a:pt x="135677" y="4494835"/>
                  <a:pt x="825" y="4440411"/>
                </a:cubicBezTo>
                <a:lnTo>
                  <a:pt x="0" y="4439978"/>
                </a:lnTo>
                <a:lnTo>
                  <a:pt x="0" y="27644"/>
                </a:lnTo>
                <a:lnTo>
                  <a:pt x="825" y="27212"/>
                </a:lnTo>
                <a:cubicBezTo>
                  <a:pt x="45776" y="9071"/>
                  <a:pt x="93574" y="0"/>
                  <a:pt x="141357" y="0"/>
                </a:cubicBezTo>
                <a:close/>
              </a:path>
            </a:pathLst>
          </a:custGeom>
          <a:solidFill>
            <a:schemeClr val="accent6">
              <a:lumMod val="75000"/>
            </a:schemeClr>
          </a:solidFill>
          <a:ln>
            <a:noFill/>
          </a:ln>
          <a:effectLst/>
        </p:spPr>
        <p:txBody>
          <a:bodyPr wrap="square" anchor="ctr">
            <a:noAutofit/>
          </a:bodyPr>
          <a:lstStyle/>
          <a:p>
            <a:endParaRPr lang="en-US"/>
          </a:p>
        </p:txBody>
      </p:sp>
      <p:sp>
        <p:nvSpPr>
          <p:cNvPr id="61" name="Subtitle 2">
            <a:extLst>
              <a:ext uri="{FF2B5EF4-FFF2-40B4-BE49-F238E27FC236}">
                <a16:creationId xmlns:a16="http://schemas.microsoft.com/office/drawing/2014/main" id="{9C3785E9-8CC9-4DDE-A948-2014D3C67858}"/>
              </a:ext>
            </a:extLst>
          </p:cNvPr>
          <p:cNvSpPr txBox="1">
            <a:spLocks/>
          </p:cNvSpPr>
          <p:nvPr/>
        </p:nvSpPr>
        <p:spPr>
          <a:xfrm>
            <a:off x="16171839" y="5072183"/>
            <a:ext cx="4348295" cy="1190069"/>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Costo de implementación: 55700,18 USD.</a:t>
            </a:r>
          </a:p>
        </p:txBody>
      </p:sp>
      <p:sp>
        <p:nvSpPr>
          <p:cNvPr id="62" name="Subtitle 2">
            <a:extLst>
              <a:ext uri="{FF2B5EF4-FFF2-40B4-BE49-F238E27FC236}">
                <a16:creationId xmlns:a16="http://schemas.microsoft.com/office/drawing/2014/main" id="{0B611969-9334-4C5C-A1F4-0A2D302787FA}"/>
              </a:ext>
            </a:extLst>
          </p:cNvPr>
          <p:cNvSpPr txBox="1">
            <a:spLocks/>
          </p:cNvSpPr>
          <p:nvPr/>
        </p:nvSpPr>
        <p:spPr>
          <a:xfrm>
            <a:off x="17685098" y="6409639"/>
            <a:ext cx="4717702" cy="1226105"/>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24 impactos ambientales (-)</a:t>
            </a:r>
          </a:p>
          <a:p>
            <a:pPr algn="l">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6 impactos ambientales (+)</a:t>
            </a:r>
          </a:p>
        </p:txBody>
      </p:sp>
      <p:sp>
        <p:nvSpPr>
          <p:cNvPr id="63" name="Subtitle 2">
            <a:extLst>
              <a:ext uri="{FF2B5EF4-FFF2-40B4-BE49-F238E27FC236}">
                <a16:creationId xmlns:a16="http://schemas.microsoft.com/office/drawing/2014/main" id="{C047F103-8E88-420D-A81E-513BD91E0B73}"/>
              </a:ext>
            </a:extLst>
          </p:cNvPr>
          <p:cNvSpPr txBox="1">
            <a:spLocks/>
          </p:cNvSpPr>
          <p:nvPr/>
        </p:nvSpPr>
        <p:spPr>
          <a:xfrm>
            <a:off x="18508531" y="8374739"/>
            <a:ext cx="5174429" cy="614142"/>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 impactos ambientales críticos</a:t>
            </a:r>
          </a:p>
        </p:txBody>
      </p:sp>
      <p:sp>
        <p:nvSpPr>
          <p:cNvPr id="64" name="Subtitle 2">
            <a:extLst>
              <a:ext uri="{FF2B5EF4-FFF2-40B4-BE49-F238E27FC236}">
                <a16:creationId xmlns:a16="http://schemas.microsoft.com/office/drawing/2014/main" id="{1DA101CD-3BF3-48D0-9F4A-25C5CAC25106}"/>
              </a:ext>
            </a:extLst>
          </p:cNvPr>
          <p:cNvSpPr txBox="1">
            <a:spLocks/>
          </p:cNvSpPr>
          <p:nvPr/>
        </p:nvSpPr>
        <p:spPr>
          <a:xfrm>
            <a:off x="17340184" y="9517092"/>
            <a:ext cx="6342776" cy="1276247"/>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100"/>
              </a:lnSpc>
            </a:pPr>
            <a:r>
              <a:rPr lang="es-ES" sz="2800" dirty="0">
                <a:solidFill>
                  <a:schemeClr val="tx1"/>
                </a:solidFill>
                <a:latin typeface="Open Sans Light" panose="020B0306030504020204" pitchFamily="34" charset="0"/>
              </a:rPr>
              <a:t>110 km de transporte fluvial (8 – 9 h)</a:t>
            </a:r>
          </a:p>
          <a:p>
            <a:pPr algn="l">
              <a:lnSpc>
                <a:spcPts val="4100"/>
              </a:lnSpc>
            </a:pPr>
            <a:r>
              <a:rPr lang="es-ES" sz="2800" dirty="0">
                <a:solidFill>
                  <a:schemeClr val="tx1"/>
                </a:solidFill>
                <a:latin typeface="Open Sans Light" panose="020B0306030504020204" pitchFamily="34" charset="0"/>
              </a:rPr>
              <a:t>102 km de transporte terrestre (2 - 3 h) </a:t>
            </a:r>
            <a:endParaRPr lang="en-US" sz="2800" dirty="0">
              <a:solidFill>
                <a:schemeClr val="tx1"/>
              </a:solidFill>
              <a:latin typeface="Open Sans Light" panose="020B0306030504020204" pitchFamily="34" charset="0"/>
            </a:endParaRPr>
          </a:p>
        </p:txBody>
      </p:sp>
      <p:sp>
        <p:nvSpPr>
          <p:cNvPr id="65" name="Subtitle 2">
            <a:extLst>
              <a:ext uri="{FF2B5EF4-FFF2-40B4-BE49-F238E27FC236}">
                <a16:creationId xmlns:a16="http://schemas.microsoft.com/office/drawing/2014/main" id="{9FDED696-CE6C-41D3-BF36-6F486C44F769}"/>
              </a:ext>
            </a:extLst>
          </p:cNvPr>
          <p:cNvSpPr txBox="1">
            <a:spLocks/>
          </p:cNvSpPr>
          <p:nvPr/>
        </p:nvSpPr>
        <p:spPr>
          <a:xfrm>
            <a:off x="16171838" y="10990497"/>
            <a:ext cx="4348295" cy="1276247"/>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Costo de gestión: </a:t>
            </a:r>
          </a:p>
          <a:p>
            <a:pPr algn="l">
              <a:lnSpc>
                <a:spcPts val="4100"/>
              </a:lnSpc>
            </a:pPr>
            <a:r>
              <a:rPr lang="es-EC" sz="28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68,67 USD/Kg</a:t>
            </a:r>
          </a:p>
        </p:txBody>
      </p:sp>
      <p:sp>
        <p:nvSpPr>
          <p:cNvPr id="68" name="TextBox 2">
            <a:extLst>
              <a:ext uri="{FF2B5EF4-FFF2-40B4-BE49-F238E27FC236}">
                <a16:creationId xmlns:a16="http://schemas.microsoft.com/office/drawing/2014/main" id="{3707EC3B-C61A-4729-B1DD-26ABBD4EE531}"/>
              </a:ext>
            </a:extLst>
          </p:cNvPr>
          <p:cNvSpPr txBox="1"/>
          <p:nvPr/>
        </p:nvSpPr>
        <p:spPr>
          <a:xfrm rot="16200000">
            <a:off x="9661253" y="6257835"/>
            <a:ext cx="2545890" cy="1200329"/>
          </a:xfrm>
          <a:prstGeom prst="rect">
            <a:avLst/>
          </a:prstGeom>
          <a:noFill/>
        </p:spPr>
        <p:txBody>
          <a:bodyPr wrap="square" rtlCol="0" anchor="ctr">
            <a:spAutoFit/>
          </a:bodyPr>
          <a:lstStyle/>
          <a:p>
            <a:pPr algn="ctr"/>
            <a:r>
              <a:rPr lang="en-US" sz="7200" b="1" dirty="0">
                <a:solidFill>
                  <a:schemeClr val="bg1"/>
                </a:solidFill>
                <a:latin typeface="Poppins" pitchFamily="2" charset="77"/>
                <a:cs typeface="Poppins" pitchFamily="2" charset="77"/>
              </a:rPr>
              <a:t>In situ</a:t>
            </a:r>
          </a:p>
        </p:txBody>
      </p:sp>
      <p:sp>
        <p:nvSpPr>
          <p:cNvPr id="69" name="TextBox 2">
            <a:extLst>
              <a:ext uri="{FF2B5EF4-FFF2-40B4-BE49-F238E27FC236}">
                <a16:creationId xmlns:a16="http://schemas.microsoft.com/office/drawing/2014/main" id="{A03C4D4A-A9E0-4B22-999D-B6659E1C66E0}"/>
              </a:ext>
            </a:extLst>
          </p:cNvPr>
          <p:cNvSpPr txBox="1"/>
          <p:nvPr/>
        </p:nvSpPr>
        <p:spPr>
          <a:xfrm rot="5400000">
            <a:off x="12085168" y="7903436"/>
            <a:ext cx="2678938" cy="1200329"/>
          </a:xfrm>
          <a:prstGeom prst="rect">
            <a:avLst/>
          </a:prstGeom>
          <a:noFill/>
        </p:spPr>
        <p:txBody>
          <a:bodyPr wrap="square" rtlCol="0" anchor="ctr">
            <a:spAutoFit/>
          </a:bodyPr>
          <a:lstStyle/>
          <a:p>
            <a:pPr algn="ctr"/>
            <a:r>
              <a:rPr lang="en-US" sz="7200" b="1" dirty="0">
                <a:solidFill>
                  <a:schemeClr val="bg1"/>
                </a:solidFill>
                <a:latin typeface="Poppins" pitchFamily="2" charset="77"/>
                <a:cs typeface="Poppins" pitchFamily="2" charset="77"/>
              </a:rPr>
              <a:t>Ex situ</a:t>
            </a:r>
          </a:p>
        </p:txBody>
      </p:sp>
      <p:sp>
        <p:nvSpPr>
          <p:cNvPr id="70" name="Shape 2527">
            <a:extLst>
              <a:ext uri="{FF2B5EF4-FFF2-40B4-BE49-F238E27FC236}">
                <a16:creationId xmlns:a16="http://schemas.microsoft.com/office/drawing/2014/main" id="{817C6600-2E9B-419A-A393-64EC69739F0E}"/>
              </a:ext>
            </a:extLst>
          </p:cNvPr>
          <p:cNvSpPr>
            <a:spLocks noChangeAspect="1"/>
          </p:cNvSpPr>
          <p:nvPr/>
        </p:nvSpPr>
        <p:spPr>
          <a:xfrm>
            <a:off x="9105999" y="40225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71" name="Shape 2546">
            <a:extLst>
              <a:ext uri="{FF2B5EF4-FFF2-40B4-BE49-F238E27FC236}">
                <a16:creationId xmlns:a16="http://schemas.microsoft.com/office/drawing/2014/main" id="{7F352534-45A5-44B5-A005-A98531A73F85}"/>
              </a:ext>
            </a:extLst>
          </p:cNvPr>
          <p:cNvSpPr>
            <a:spLocks noChangeAspect="1"/>
          </p:cNvSpPr>
          <p:nvPr/>
        </p:nvSpPr>
        <p:spPr>
          <a:xfrm>
            <a:off x="7867643" y="5228179"/>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72" name="Shape 2568">
            <a:extLst>
              <a:ext uri="{FF2B5EF4-FFF2-40B4-BE49-F238E27FC236}">
                <a16:creationId xmlns:a16="http://schemas.microsoft.com/office/drawing/2014/main" id="{EAB386B3-D534-49DA-BCAB-E1A1409A01E7}"/>
              </a:ext>
            </a:extLst>
          </p:cNvPr>
          <p:cNvSpPr>
            <a:spLocks noChangeAspect="1"/>
          </p:cNvSpPr>
          <p:nvPr/>
        </p:nvSpPr>
        <p:spPr>
          <a:xfrm>
            <a:off x="9097367" y="8774776"/>
            <a:ext cx="558655" cy="558674"/>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73" name="Shape 2609">
            <a:extLst>
              <a:ext uri="{FF2B5EF4-FFF2-40B4-BE49-F238E27FC236}">
                <a16:creationId xmlns:a16="http://schemas.microsoft.com/office/drawing/2014/main" id="{70DFAE26-D24C-4761-B591-4266751D83D5}"/>
              </a:ext>
            </a:extLst>
          </p:cNvPr>
          <p:cNvSpPr>
            <a:spLocks noChangeAspect="1"/>
          </p:cNvSpPr>
          <p:nvPr/>
        </p:nvSpPr>
        <p:spPr>
          <a:xfrm>
            <a:off x="7867643" y="7621116"/>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74" name="Shape 2623">
            <a:extLst>
              <a:ext uri="{FF2B5EF4-FFF2-40B4-BE49-F238E27FC236}">
                <a16:creationId xmlns:a16="http://schemas.microsoft.com/office/drawing/2014/main" id="{C81409B5-86B5-423B-8552-5A5A5F977D26}"/>
              </a:ext>
            </a:extLst>
          </p:cNvPr>
          <p:cNvSpPr>
            <a:spLocks noChangeAspect="1"/>
          </p:cNvSpPr>
          <p:nvPr/>
        </p:nvSpPr>
        <p:spPr>
          <a:xfrm>
            <a:off x="6669168" y="637784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86" name="Shape 2527">
            <a:extLst>
              <a:ext uri="{FF2B5EF4-FFF2-40B4-BE49-F238E27FC236}">
                <a16:creationId xmlns:a16="http://schemas.microsoft.com/office/drawing/2014/main" id="{3FE394CA-7253-4E8B-AB71-0288F1A13A1B}"/>
              </a:ext>
            </a:extLst>
          </p:cNvPr>
          <p:cNvSpPr>
            <a:spLocks noChangeAspect="1"/>
          </p:cNvSpPr>
          <p:nvPr/>
        </p:nvSpPr>
        <p:spPr>
          <a:xfrm>
            <a:off x="14712999" y="58690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87" name="Shape 2546">
            <a:extLst>
              <a:ext uri="{FF2B5EF4-FFF2-40B4-BE49-F238E27FC236}">
                <a16:creationId xmlns:a16="http://schemas.microsoft.com/office/drawing/2014/main" id="{CC3F1F6C-D511-4F13-8346-12AD70B223FB}"/>
              </a:ext>
            </a:extLst>
          </p:cNvPr>
          <p:cNvSpPr>
            <a:spLocks noChangeAspect="1"/>
          </p:cNvSpPr>
          <p:nvPr/>
        </p:nvSpPr>
        <p:spPr>
          <a:xfrm>
            <a:off x="15951355" y="7074611"/>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88" name="Shape 2568">
            <a:extLst>
              <a:ext uri="{FF2B5EF4-FFF2-40B4-BE49-F238E27FC236}">
                <a16:creationId xmlns:a16="http://schemas.microsoft.com/office/drawing/2014/main" id="{B7E5F8AC-8A2E-4A38-8A0E-B6C07D549C6B}"/>
              </a:ext>
            </a:extLst>
          </p:cNvPr>
          <p:cNvSpPr>
            <a:spLocks noChangeAspect="1"/>
          </p:cNvSpPr>
          <p:nvPr/>
        </p:nvSpPr>
        <p:spPr>
          <a:xfrm>
            <a:off x="14721631" y="10621210"/>
            <a:ext cx="558655" cy="558674"/>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89" name="Shape 2609">
            <a:extLst>
              <a:ext uri="{FF2B5EF4-FFF2-40B4-BE49-F238E27FC236}">
                <a16:creationId xmlns:a16="http://schemas.microsoft.com/office/drawing/2014/main" id="{287C57CA-178A-4D67-B331-6D5A7EB56C16}"/>
              </a:ext>
            </a:extLst>
          </p:cNvPr>
          <p:cNvSpPr>
            <a:spLocks noChangeAspect="1"/>
          </p:cNvSpPr>
          <p:nvPr/>
        </p:nvSpPr>
        <p:spPr>
          <a:xfrm>
            <a:off x="15951355" y="9467550"/>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90" name="Shape 2623">
            <a:extLst>
              <a:ext uri="{FF2B5EF4-FFF2-40B4-BE49-F238E27FC236}">
                <a16:creationId xmlns:a16="http://schemas.microsoft.com/office/drawing/2014/main" id="{D8E5CD5A-5B4D-435E-A9D1-B2FF1D69C078}"/>
              </a:ext>
            </a:extLst>
          </p:cNvPr>
          <p:cNvSpPr>
            <a:spLocks noChangeAspect="1"/>
          </p:cNvSpPr>
          <p:nvPr/>
        </p:nvSpPr>
        <p:spPr>
          <a:xfrm>
            <a:off x="17149829" y="822427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41" name="Rectangle 2">
            <a:extLst>
              <a:ext uri="{FF2B5EF4-FFF2-40B4-BE49-F238E27FC236}">
                <a16:creationId xmlns:a16="http://schemas.microsoft.com/office/drawing/2014/main" id="{BE146998-A49D-4908-99B4-3F72C6F059B7}"/>
              </a:ext>
            </a:extLst>
          </p:cNvPr>
          <p:cNvSpPr/>
          <p:nvPr/>
        </p:nvSpPr>
        <p:spPr>
          <a:xfrm>
            <a:off x="551129" y="1837072"/>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2" name="Rectangle 3">
            <a:extLst>
              <a:ext uri="{FF2B5EF4-FFF2-40B4-BE49-F238E27FC236}">
                <a16:creationId xmlns:a16="http://schemas.microsoft.com/office/drawing/2014/main" id="{4066FE4B-B714-48B7-8D16-C5B286CC1AF5}"/>
              </a:ext>
            </a:extLst>
          </p:cNvPr>
          <p:cNvSpPr/>
          <p:nvPr/>
        </p:nvSpPr>
        <p:spPr>
          <a:xfrm>
            <a:off x="1321745" y="1837072"/>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4" name="Rectangle 4">
            <a:extLst>
              <a:ext uri="{FF2B5EF4-FFF2-40B4-BE49-F238E27FC236}">
                <a16:creationId xmlns:a16="http://schemas.microsoft.com/office/drawing/2014/main" id="{B61503B4-C34D-47EB-BAD5-04612A649FD8}"/>
              </a:ext>
            </a:extLst>
          </p:cNvPr>
          <p:cNvSpPr/>
          <p:nvPr/>
        </p:nvSpPr>
        <p:spPr>
          <a:xfrm>
            <a:off x="2092361" y="1837072"/>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Tree>
    <p:extLst>
      <p:ext uri="{BB962C8B-B14F-4D97-AF65-F5344CB8AC3E}">
        <p14:creationId xmlns:p14="http://schemas.microsoft.com/office/powerpoint/2010/main" val="249360312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1DE97E-6FB3-4267-B5C8-1CF882ADF681}"/>
              </a:ext>
            </a:extLst>
          </p:cNvPr>
          <p:cNvSpPr txBox="1"/>
          <p:nvPr/>
        </p:nvSpPr>
        <p:spPr>
          <a:xfrm>
            <a:off x="1540078" y="4681534"/>
            <a:ext cx="7024680" cy="3046988"/>
          </a:xfrm>
          <a:prstGeom prst="rect">
            <a:avLst/>
          </a:prstGeom>
          <a:noFill/>
        </p:spPr>
        <p:txBody>
          <a:bodyPr wrap="none" lIns="91440" tIns="45720" rIns="91440" bIns="45720" rtlCol="0" anchor="b">
            <a:spAutoFit/>
          </a:bodyPr>
          <a:lstStyle/>
          <a:p>
            <a:pPr algn="ctr"/>
            <a:r>
              <a:rPr lang="es-EC" sz="96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rPr>
              <a:t>Propuesta </a:t>
            </a:r>
          </a:p>
          <a:p>
            <a:pPr algn="ctr"/>
            <a:r>
              <a:rPr lang="es-EC" sz="96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rPr>
              <a:t>de Sistema </a:t>
            </a:r>
          </a:p>
        </p:txBody>
      </p:sp>
      <p:sp>
        <p:nvSpPr>
          <p:cNvPr id="3" name="Rectangle 2">
            <a:extLst>
              <a:ext uri="{FF2B5EF4-FFF2-40B4-BE49-F238E27FC236}">
                <a16:creationId xmlns:a16="http://schemas.microsoft.com/office/drawing/2014/main" id="{01CF1405-9ADA-48FC-9E17-17003D9B3001}"/>
              </a:ext>
            </a:extLst>
          </p:cNvPr>
          <p:cNvSpPr/>
          <p:nvPr/>
        </p:nvSpPr>
        <p:spPr>
          <a:xfrm>
            <a:off x="3979759" y="7927905"/>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 name="Rectangle 3">
            <a:extLst>
              <a:ext uri="{FF2B5EF4-FFF2-40B4-BE49-F238E27FC236}">
                <a16:creationId xmlns:a16="http://schemas.microsoft.com/office/drawing/2014/main" id="{7561378D-3120-4799-83F8-F9267F3486E7}"/>
              </a:ext>
            </a:extLst>
          </p:cNvPr>
          <p:cNvSpPr/>
          <p:nvPr/>
        </p:nvSpPr>
        <p:spPr>
          <a:xfrm>
            <a:off x="4750375" y="7927905"/>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5" name="Rectangle 4">
            <a:extLst>
              <a:ext uri="{FF2B5EF4-FFF2-40B4-BE49-F238E27FC236}">
                <a16:creationId xmlns:a16="http://schemas.microsoft.com/office/drawing/2014/main" id="{7A2B73FA-3647-4F01-B4A2-5B467A0B488E}"/>
              </a:ext>
            </a:extLst>
          </p:cNvPr>
          <p:cNvSpPr/>
          <p:nvPr/>
        </p:nvSpPr>
        <p:spPr>
          <a:xfrm>
            <a:off x="5520991" y="7927905"/>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6" name="Subtitle 2">
            <a:extLst>
              <a:ext uri="{FF2B5EF4-FFF2-40B4-BE49-F238E27FC236}">
                <a16:creationId xmlns:a16="http://schemas.microsoft.com/office/drawing/2014/main" id="{FF5782F3-0562-4BF6-AE5B-8375C479CF20}"/>
              </a:ext>
            </a:extLst>
          </p:cNvPr>
          <p:cNvSpPr txBox="1">
            <a:spLocks/>
          </p:cNvSpPr>
          <p:nvPr/>
        </p:nvSpPr>
        <p:spPr>
          <a:xfrm>
            <a:off x="9727774" y="4318843"/>
            <a:ext cx="14077106" cy="507831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s-ES" sz="5400" dirty="0"/>
              <a:t>En el presente estudio se propone un sistema enfocado en abordar la gestión interna y externa de desechos sanitarios generados en la Parroquia </a:t>
            </a:r>
            <a:r>
              <a:rPr lang="es-ES" sz="5400" dirty="0" err="1"/>
              <a:t>Curaray</a:t>
            </a:r>
            <a:r>
              <a:rPr lang="es-ES" sz="5400" dirty="0"/>
              <a:t>, para lo cual se establecen dos posibles alternativas para su gestión integral.</a:t>
            </a:r>
            <a:endParaRPr lang="en-US" sz="54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32" name="Marcador de posición de imagen 31">
            <a:extLst>
              <a:ext uri="{FF2B5EF4-FFF2-40B4-BE49-F238E27FC236}">
                <a16:creationId xmlns:a16="http://schemas.microsoft.com/office/drawing/2014/main" id="{65580BF9-8FA8-4CDC-95DC-C9E0D872F53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0368" b="40368"/>
          <a:stretch>
            <a:fillRect/>
          </a:stretch>
        </p:blipFill>
        <p:spPr/>
      </p:pic>
      <p:pic>
        <p:nvPicPr>
          <p:cNvPr id="36" name="Marcador de posición de imagen 35">
            <a:extLst>
              <a:ext uri="{FF2B5EF4-FFF2-40B4-BE49-F238E27FC236}">
                <a16:creationId xmlns:a16="http://schemas.microsoft.com/office/drawing/2014/main" id="{2FB153B4-31C8-41E0-814C-61C28E565F55}"/>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40368" b="40368"/>
          <a:stretch>
            <a:fillRect/>
          </a:stretch>
        </p:blipFill>
        <p:spPr/>
      </p:pic>
    </p:spTree>
    <p:extLst>
      <p:ext uri="{BB962C8B-B14F-4D97-AF65-F5344CB8AC3E}">
        <p14:creationId xmlns:p14="http://schemas.microsoft.com/office/powerpoint/2010/main" val="262453994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o 37">
            <a:extLst>
              <a:ext uri="{FF2B5EF4-FFF2-40B4-BE49-F238E27FC236}">
                <a16:creationId xmlns:a16="http://schemas.microsoft.com/office/drawing/2014/main" id="{5C99DB9A-5143-4C14-A4BB-4A010AEC146F}"/>
              </a:ext>
            </a:extLst>
          </p:cNvPr>
          <p:cNvGrpSpPr/>
          <p:nvPr/>
        </p:nvGrpSpPr>
        <p:grpSpPr>
          <a:xfrm>
            <a:off x="5984675" y="507354"/>
            <a:ext cx="12912925" cy="12898737"/>
            <a:chOff x="-342239" y="-43005"/>
            <a:chExt cx="6075603" cy="5956586"/>
          </a:xfrm>
        </p:grpSpPr>
        <p:sp>
          <p:nvSpPr>
            <p:cNvPr id="39" name="Cuadro de texto 2">
              <a:extLst>
                <a:ext uri="{FF2B5EF4-FFF2-40B4-BE49-F238E27FC236}">
                  <a16:creationId xmlns:a16="http://schemas.microsoft.com/office/drawing/2014/main" id="{CD01D122-63D2-4FB7-8803-00DAE83D98C8}"/>
                </a:ext>
              </a:extLst>
            </p:cNvPr>
            <p:cNvSpPr txBox="1">
              <a:spLocks noChangeArrowheads="1"/>
            </p:cNvSpPr>
            <p:nvPr/>
          </p:nvSpPr>
          <p:spPr bwMode="auto">
            <a:xfrm>
              <a:off x="75215" y="2281343"/>
              <a:ext cx="1251983" cy="41079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sz="3200" b="1">
                  <a:effectLst/>
                  <a:latin typeface="Times New Roman" panose="02020603050405020304" pitchFamily="18" charset="0"/>
                  <a:ea typeface="Calibri" panose="020F0502020204030204" pitchFamily="34" charset="0"/>
                  <a:cs typeface="Times New Roman" panose="02020603050405020304" pitchFamily="18" charset="0"/>
                </a:rPr>
                <a:t>Alternativa 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S" sz="3200" b="1">
                  <a:effectLst/>
                  <a:latin typeface="Times New Roman" panose="02020603050405020304" pitchFamily="18" charset="0"/>
                  <a:ea typeface="Calibri" panose="020F0502020204030204" pitchFamily="34" charset="0"/>
                  <a:cs typeface="Times New Roman" panose="02020603050405020304" pitchFamily="18" charset="0"/>
                </a:rPr>
                <a:t>In situ</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Cuadro de texto 2">
              <a:extLst>
                <a:ext uri="{FF2B5EF4-FFF2-40B4-BE49-F238E27FC236}">
                  <a16:creationId xmlns:a16="http://schemas.microsoft.com/office/drawing/2014/main" id="{4EA85188-FF10-4482-A0E4-E3650CC6E191}"/>
                </a:ext>
              </a:extLst>
            </p:cNvPr>
            <p:cNvSpPr txBox="1">
              <a:spLocks noChangeArrowheads="1"/>
            </p:cNvSpPr>
            <p:nvPr/>
          </p:nvSpPr>
          <p:spPr bwMode="auto">
            <a:xfrm>
              <a:off x="4315784" y="2256701"/>
              <a:ext cx="1173783" cy="4102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s-ES" sz="3200" b="1">
                  <a:effectLst/>
                  <a:latin typeface="Times New Roman" panose="02020603050405020304" pitchFamily="18" charset="0"/>
                  <a:ea typeface="Calibri" panose="020F0502020204030204" pitchFamily="34" charset="0"/>
                  <a:cs typeface="Times New Roman" panose="02020603050405020304" pitchFamily="18" charset="0"/>
                </a:rPr>
                <a:t>Alternativa 2</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S" sz="3200" b="1">
                  <a:effectLst/>
                  <a:latin typeface="Times New Roman" panose="02020603050405020304" pitchFamily="18" charset="0"/>
                  <a:ea typeface="Calibri" panose="020F0502020204030204" pitchFamily="34" charset="0"/>
                  <a:cs typeface="Times New Roman" panose="02020603050405020304" pitchFamily="18" charset="0"/>
                </a:rPr>
                <a:t>Ex situ</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upo 40">
              <a:extLst>
                <a:ext uri="{FF2B5EF4-FFF2-40B4-BE49-F238E27FC236}">
                  <a16:creationId xmlns:a16="http://schemas.microsoft.com/office/drawing/2014/main" id="{57CDAC9E-50C1-4649-97F3-733EE47F4A18}"/>
                </a:ext>
              </a:extLst>
            </p:cNvPr>
            <p:cNvGrpSpPr/>
            <p:nvPr/>
          </p:nvGrpSpPr>
          <p:grpSpPr>
            <a:xfrm>
              <a:off x="-342239" y="-43005"/>
              <a:ext cx="6075603" cy="5956586"/>
              <a:chOff x="-355287" y="-101725"/>
              <a:chExt cx="6307253" cy="6737228"/>
            </a:xfrm>
          </p:grpSpPr>
          <p:sp>
            <p:nvSpPr>
              <p:cNvPr id="42" name="Diagrama de flujo: proceso alternativo 41">
                <a:extLst>
                  <a:ext uri="{FF2B5EF4-FFF2-40B4-BE49-F238E27FC236}">
                    <a16:creationId xmlns:a16="http://schemas.microsoft.com/office/drawing/2014/main" id="{18B892BA-7D03-418A-B953-34CB62A4876B}"/>
                  </a:ext>
                </a:extLst>
              </p:cNvPr>
              <p:cNvSpPr/>
              <p:nvPr/>
            </p:nvSpPr>
            <p:spPr>
              <a:xfrm>
                <a:off x="-355287" y="4207193"/>
                <a:ext cx="1905000" cy="533399"/>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400">
                    <a:effectLst/>
                    <a:latin typeface="Times New Roman" panose="02020603050405020304" pitchFamily="18" charset="0"/>
                    <a:ea typeface="Calibri" panose="020F0502020204030204" pitchFamily="34" charset="0"/>
                    <a:cs typeface="Times New Roman" panose="02020603050405020304" pitchFamily="18" charset="0"/>
                  </a:rPr>
                  <a:t>Recolección y transporte con vehículo de tracción humana</a:t>
                </a:r>
                <a:endParaRPr lang="es-EC" sz="3200">
                  <a:effectLst/>
                  <a:ea typeface="Calibri" panose="020F0502020204030204" pitchFamily="34" charset="0"/>
                  <a:cs typeface="Times New Roman" panose="02020603050405020304" pitchFamily="18" charset="0"/>
                </a:endParaRPr>
              </a:p>
            </p:txBody>
          </p:sp>
          <p:sp>
            <p:nvSpPr>
              <p:cNvPr id="43" name="Diagrama de flujo: proceso alternativo 42">
                <a:extLst>
                  <a:ext uri="{FF2B5EF4-FFF2-40B4-BE49-F238E27FC236}">
                    <a16:creationId xmlns:a16="http://schemas.microsoft.com/office/drawing/2014/main" id="{1E4E5098-0BB1-47D2-A807-E815EACA5F2B}"/>
                  </a:ext>
                </a:extLst>
              </p:cNvPr>
              <p:cNvSpPr/>
              <p:nvPr/>
            </p:nvSpPr>
            <p:spPr>
              <a:xfrm>
                <a:off x="-355287" y="3542341"/>
                <a:ext cx="1905000" cy="514350"/>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400">
                    <a:effectLst/>
                    <a:latin typeface="Times New Roman" panose="02020603050405020304" pitchFamily="18" charset="0"/>
                    <a:ea typeface="Calibri" panose="020F0502020204030204" pitchFamily="34" charset="0"/>
                    <a:cs typeface="Times New Roman" panose="02020603050405020304" pitchFamily="18" charset="0"/>
                  </a:rPr>
                  <a:t>Inactivación de desechos cortopunzantes</a:t>
                </a:r>
                <a:endParaRPr lang="es-EC" sz="3200">
                  <a:effectLst/>
                  <a:ea typeface="Calibri" panose="020F0502020204030204" pitchFamily="34" charset="0"/>
                  <a:cs typeface="Times New Roman" panose="02020603050405020304" pitchFamily="18" charset="0"/>
                </a:endParaRPr>
              </a:p>
            </p:txBody>
          </p:sp>
          <p:sp>
            <p:nvSpPr>
              <p:cNvPr id="44" name="Diagrama de flujo: proceso alternativo 43">
                <a:extLst>
                  <a:ext uri="{FF2B5EF4-FFF2-40B4-BE49-F238E27FC236}">
                    <a16:creationId xmlns:a16="http://schemas.microsoft.com/office/drawing/2014/main" id="{A76DA9B8-6D07-475B-A8A0-9B5684C4C362}"/>
                  </a:ext>
                </a:extLst>
              </p:cNvPr>
              <p:cNvSpPr/>
              <p:nvPr/>
            </p:nvSpPr>
            <p:spPr>
              <a:xfrm>
                <a:off x="-355287" y="4950496"/>
                <a:ext cx="1905000" cy="676274"/>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400">
                    <a:effectLst/>
                    <a:latin typeface="Times New Roman" panose="02020603050405020304" pitchFamily="18" charset="0"/>
                    <a:ea typeface="Calibri" panose="020F0502020204030204" pitchFamily="34" charset="0"/>
                    <a:cs typeface="Times New Roman" panose="02020603050405020304" pitchFamily="18" charset="0"/>
                  </a:rPr>
                  <a:t>Disposición final de desechos sanitarios en celda manual</a:t>
                </a:r>
                <a:endParaRPr lang="es-EC" sz="3200">
                  <a:effectLst/>
                  <a:ea typeface="Calibri" panose="020F0502020204030204" pitchFamily="34" charset="0"/>
                  <a:cs typeface="Times New Roman" panose="02020603050405020304" pitchFamily="18" charset="0"/>
                </a:endParaRPr>
              </a:p>
            </p:txBody>
          </p:sp>
          <p:sp>
            <p:nvSpPr>
              <p:cNvPr id="45" name="Diagrama de flujo: proceso alternativo 44">
                <a:extLst>
                  <a:ext uri="{FF2B5EF4-FFF2-40B4-BE49-F238E27FC236}">
                    <a16:creationId xmlns:a16="http://schemas.microsoft.com/office/drawing/2014/main" id="{4B2508EF-F502-4C90-AE9A-5ABEDDA99629}"/>
                  </a:ext>
                </a:extLst>
              </p:cNvPr>
              <p:cNvSpPr/>
              <p:nvPr/>
            </p:nvSpPr>
            <p:spPr>
              <a:xfrm>
                <a:off x="-355287" y="5889741"/>
                <a:ext cx="1905000" cy="745762"/>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400">
                    <a:effectLst/>
                    <a:latin typeface="Times New Roman" panose="02020603050405020304" pitchFamily="18" charset="0"/>
                    <a:ea typeface="Calibri" panose="020F0502020204030204" pitchFamily="34" charset="0"/>
                    <a:cs typeface="Times New Roman" panose="02020603050405020304" pitchFamily="18" charset="0"/>
                  </a:rPr>
                  <a:t>Acondicionamiento de celda de disposición final de desechos sanitarios</a:t>
                </a:r>
                <a:endParaRPr lang="es-EC" sz="3200">
                  <a:effectLst/>
                  <a:ea typeface="Calibri" panose="020F0502020204030204" pitchFamily="34" charset="0"/>
                  <a:cs typeface="Times New Roman" panose="02020603050405020304" pitchFamily="18" charset="0"/>
                </a:endParaRPr>
              </a:p>
            </p:txBody>
          </p:sp>
          <p:sp>
            <p:nvSpPr>
              <p:cNvPr id="46" name="Diagrama de flujo: proceso alternativo 45">
                <a:extLst>
                  <a:ext uri="{FF2B5EF4-FFF2-40B4-BE49-F238E27FC236}">
                    <a16:creationId xmlns:a16="http://schemas.microsoft.com/office/drawing/2014/main" id="{C0A5A1B1-2785-4DAE-97A5-38C011C2B111}"/>
                  </a:ext>
                </a:extLst>
              </p:cNvPr>
              <p:cNvSpPr/>
              <p:nvPr/>
            </p:nvSpPr>
            <p:spPr>
              <a:xfrm>
                <a:off x="4046966" y="3564662"/>
                <a:ext cx="1905000" cy="497492"/>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400">
                    <a:effectLst/>
                    <a:latin typeface="Times New Roman" panose="02020603050405020304" pitchFamily="18" charset="0"/>
                    <a:ea typeface="Calibri" panose="020F0502020204030204" pitchFamily="34" charset="0"/>
                    <a:cs typeface="Times New Roman" panose="02020603050405020304" pitchFamily="18" charset="0"/>
                  </a:rPr>
                  <a:t>Recolección y transporte fluvial de desechos</a:t>
                </a:r>
                <a:endParaRPr lang="es-EC" sz="3200">
                  <a:effectLst/>
                  <a:ea typeface="Calibri" panose="020F0502020204030204" pitchFamily="34" charset="0"/>
                  <a:cs typeface="Times New Roman" panose="02020603050405020304" pitchFamily="18" charset="0"/>
                </a:endParaRPr>
              </a:p>
            </p:txBody>
          </p:sp>
          <p:sp>
            <p:nvSpPr>
              <p:cNvPr id="47" name="Diagrama de flujo: proceso alternativo 46">
                <a:extLst>
                  <a:ext uri="{FF2B5EF4-FFF2-40B4-BE49-F238E27FC236}">
                    <a16:creationId xmlns:a16="http://schemas.microsoft.com/office/drawing/2014/main" id="{55278A81-1052-4056-B61E-07C890423289}"/>
                  </a:ext>
                </a:extLst>
              </p:cNvPr>
              <p:cNvSpPr/>
              <p:nvPr/>
            </p:nvSpPr>
            <p:spPr>
              <a:xfrm>
                <a:off x="4046559" y="4276629"/>
                <a:ext cx="1905000" cy="482469"/>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400">
                    <a:effectLst/>
                    <a:latin typeface="Times New Roman" panose="02020603050405020304" pitchFamily="18" charset="0"/>
                    <a:ea typeface="Calibri" panose="020F0502020204030204" pitchFamily="34" charset="0"/>
                    <a:cs typeface="Times New Roman" panose="02020603050405020304" pitchFamily="18" charset="0"/>
                  </a:rPr>
                  <a:t>Transporte terrestre de desechos</a:t>
                </a:r>
                <a:endParaRPr lang="es-EC" sz="3200">
                  <a:effectLst/>
                  <a:ea typeface="Calibri" panose="020F0502020204030204" pitchFamily="34" charset="0"/>
                  <a:cs typeface="Times New Roman" panose="02020603050405020304" pitchFamily="18" charset="0"/>
                </a:endParaRPr>
              </a:p>
            </p:txBody>
          </p:sp>
          <p:sp>
            <p:nvSpPr>
              <p:cNvPr id="48" name="Diagrama de flujo: proceso alternativo 47">
                <a:extLst>
                  <a:ext uri="{FF2B5EF4-FFF2-40B4-BE49-F238E27FC236}">
                    <a16:creationId xmlns:a16="http://schemas.microsoft.com/office/drawing/2014/main" id="{900590C4-A78D-45F4-9B1E-AA1FE84737B2}"/>
                  </a:ext>
                </a:extLst>
              </p:cNvPr>
              <p:cNvSpPr/>
              <p:nvPr/>
            </p:nvSpPr>
            <p:spPr>
              <a:xfrm>
                <a:off x="4046965" y="4954919"/>
                <a:ext cx="1905000" cy="573906"/>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400">
                    <a:effectLst/>
                    <a:latin typeface="Times New Roman" panose="02020603050405020304" pitchFamily="18" charset="0"/>
                    <a:ea typeface="Calibri" panose="020F0502020204030204" pitchFamily="34" charset="0"/>
                    <a:cs typeface="Times New Roman" panose="02020603050405020304" pitchFamily="18" charset="0"/>
                  </a:rPr>
                  <a:t>Tratamiento de desechos mediante autoclave</a:t>
                </a:r>
                <a:endParaRPr lang="es-EC" sz="3200">
                  <a:effectLst/>
                  <a:ea typeface="Calibri" panose="020F0502020204030204" pitchFamily="34" charset="0"/>
                  <a:cs typeface="Times New Roman" panose="02020603050405020304" pitchFamily="18" charset="0"/>
                </a:endParaRPr>
              </a:p>
            </p:txBody>
          </p:sp>
          <p:sp>
            <p:nvSpPr>
              <p:cNvPr id="49" name="Diagrama de flujo: proceso alternativo 48">
                <a:extLst>
                  <a:ext uri="{FF2B5EF4-FFF2-40B4-BE49-F238E27FC236}">
                    <a16:creationId xmlns:a16="http://schemas.microsoft.com/office/drawing/2014/main" id="{4D5792D4-A725-4D78-930B-F46789F283C0}"/>
                  </a:ext>
                </a:extLst>
              </p:cNvPr>
              <p:cNvSpPr/>
              <p:nvPr/>
            </p:nvSpPr>
            <p:spPr>
              <a:xfrm>
                <a:off x="4046965" y="5708775"/>
                <a:ext cx="1905000" cy="876299"/>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400">
                    <a:effectLst/>
                    <a:latin typeface="Times New Roman" panose="02020603050405020304" pitchFamily="18" charset="0"/>
                    <a:ea typeface="Calibri" panose="020F0502020204030204" pitchFamily="34" charset="0"/>
                    <a:cs typeface="Times New Roman" panose="02020603050405020304" pitchFamily="18" charset="0"/>
                  </a:rPr>
                  <a:t>Disposición final de desechos en celda de desechos domiciliarios del relleno sanitario</a:t>
                </a:r>
                <a:endParaRPr lang="es-EC" sz="3200">
                  <a:effectLst/>
                  <a:ea typeface="Calibri" panose="020F0502020204030204" pitchFamily="34" charset="0"/>
                  <a:cs typeface="Times New Roman" panose="02020603050405020304" pitchFamily="18" charset="0"/>
                </a:endParaRPr>
              </a:p>
            </p:txBody>
          </p:sp>
          <p:grpSp>
            <p:nvGrpSpPr>
              <p:cNvPr id="50" name="Grupo 49">
                <a:extLst>
                  <a:ext uri="{FF2B5EF4-FFF2-40B4-BE49-F238E27FC236}">
                    <a16:creationId xmlns:a16="http://schemas.microsoft.com/office/drawing/2014/main" id="{889C174E-5CE6-470F-9F2A-E5368CC0D4F3}"/>
                  </a:ext>
                </a:extLst>
              </p:cNvPr>
              <p:cNvGrpSpPr/>
              <p:nvPr/>
            </p:nvGrpSpPr>
            <p:grpSpPr>
              <a:xfrm>
                <a:off x="482354" y="-101725"/>
                <a:ext cx="4516854" cy="3649667"/>
                <a:chOff x="-470146" y="-101725"/>
                <a:chExt cx="4516854" cy="3649667"/>
              </a:xfrm>
            </p:grpSpPr>
            <p:grpSp>
              <p:nvGrpSpPr>
                <p:cNvPr id="57" name="Grupo 56">
                  <a:extLst>
                    <a:ext uri="{FF2B5EF4-FFF2-40B4-BE49-F238E27FC236}">
                      <a16:creationId xmlns:a16="http://schemas.microsoft.com/office/drawing/2014/main" id="{B00837D6-AE81-4292-A26E-6057E32FBDD4}"/>
                    </a:ext>
                  </a:extLst>
                </p:cNvPr>
                <p:cNvGrpSpPr/>
                <p:nvPr/>
              </p:nvGrpSpPr>
              <p:grpSpPr>
                <a:xfrm>
                  <a:off x="425302" y="-101725"/>
                  <a:ext cx="2868105" cy="2731495"/>
                  <a:chOff x="-689123" y="-101725"/>
                  <a:chExt cx="2868105" cy="2731495"/>
                </a:xfrm>
              </p:grpSpPr>
              <p:grpSp>
                <p:nvGrpSpPr>
                  <p:cNvPr id="62" name="Grupo 61">
                    <a:extLst>
                      <a:ext uri="{FF2B5EF4-FFF2-40B4-BE49-F238E27FC236}">
                        <a16:creationId xmlns:a16="http://schemas.microsoft.com/office/drawing/2014/main" id="{4CE91949-21AC-464E-84CC-3F8B4027F904}"/>
                      </a:ext>
                    </a:extLst>
                  </p:cNvPr>
                  <p:cNvGrpSpPr/>
                  <p:nvPr/>
                </p:nvGrpSpPr>
                <p:grpSpPr>
                  <a:xfrm>
                    <a:off x="-689123" y="-101725"/>
                    <a:ext cx="2868105" cy="2560047"/>
                    <a:chOff x="-689123" y="-101725"/>
                    <a:chExt cx="2868105" cy="2560047"/>
                  </a:xfrm>
                </p:grpSpPr>
                <p:sp>
                  <p:nvSpPr>
                    <p:cNvPr id="64" name="Diagrama de flujo: proceso alternativo 63">
                      <a:extLst>
                        <a:ext uri="{FF2B5EF4-FFF2-40B4-BE49-F238E27FC236}">
                          <a16:creationId xmlns:a16="http://schemas.microsoft.com/office/drawing/2014/main" id="{161A3349-9CD4-4AE0-8AF7-E54F5549E2E9}"/>
                        </a:ext>
                      </a:extLst>
                    </p:cNvPr>
                    <p:cNvSpPr/>
                    <p:nvPr/>
                  </p:nvSpPr>
                  <p:spPr>
                    <a:xfrm>
                      <a:off x="47625" y="2115422"/>
                      <a:ext cx="1495425" cy="342900"/>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400">
                          <a:effectLst/>
                          <a:latin typeface="Times New Roman" panose="02020603050405020304" pitchFamily="18" charset="0"/>
                          <a:ea typeface="Calibri" panose="020F0502020204030204" pitchFamily="34" charset="0"/>
                          <a:cs typeface="Times New Roman" panose="02020603050405020304" pitchFamily="18" charset="0"/>
                        </a:rPr>
                        <a:t>Almacenamiento final</a:t>
                      </a:r>
                      <a:endParaRPr lang="es-EC" sz="3200">
                        <a:effectLst/>
                        <a:ea typeface="Calibri" panose="020F0502020204030204" pitchFamily="34" charset="0"/>
                        <a:cs typeface="Times New Roman" panose="02020603050405020304" pitchFamily="18" charset="0"/>
                      </a:endParaRPr>
                    </a:p>
                  </p:txBody>
                </p:sp>
                <p:cxnSp>
                  <p:nvCxnSpPr>
                    <p:cNvPr id="65" name="Conector recto de flecha 64">
                      <a:extLst>
                        <a:ext uri="{FF2B5EF4-FFF2-40B4-BE49-F238E27FC236}">
                          <a16:creationId xmlns:a16="http://schemas.microsoft.com/office/drawing/2014/main" id="{125CA651-DF9D-4E85-9814-86EDDE1E6DB6}"/>
                        </a:ext>
                      </a:extLst>
                    </p:cNvPr>
                    <p:cNvCxnSpPr/>
                    <p:nvPr/>
                  </p:nvCxnSpPr>
                  <p:spPr>
                    <a:xfrm>
                      <a:off x="790575" y="1943973"/>
                      <a:ext cx="0" cy="161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6" name="Grupo 65">
                      <a:extLst>
                        <a:ext uri="{FF2B5EF4-FFF2-40B4-BE49-F238E27FC236}">
                          <a16:creationId xmlns:a16="http://schemas.microsoft.com/office/drawing/2014/main" id="{80B7331A-F838-4902-9718-44843ABCC622}"/>
                        </a:ext>
                      </a:extLst>
                    </p:cNvPr>
                    <p:cNvGrpSpPr/>
                    <p:nvPr/>
                  </p:nvGrpSpPr>
                  <p:grpSpPr>
                    <a:xfrm>
                      <a:off x="-689123" y="-101725"/>
                      <a:ext cx="2868105" cy="2045669"/>
                      <a:chOff x="-689123" y="-101725"/>
                      <a:chExt cx="2868105" cy="2045669"/>
                    </a:xfrm>
                  </p:grpSpPr>
                  <p:sp>
                    <p:nvSpPr>
                      <p:cNvPr id="67" name="Diagrama de flujo: terminador 66">
                        <a:extLst>
                          <a:ext uri="{FF2B5EF4-FFF2-40B4-BE49-F238E27FC236}">
                            <a16:creationId xmlns:a16="http://schemas.microsoft.com/office/drawing/2014/main" id="{A1D81D21-5349-48CA-80A8-6CA2692DB2A8}"/>
                          </a:ext>
                        </a:extLst>
                      </p:cNvPr>
                      <p:cNvSpPr/>
                      <p:nvPr/>
                    </p:nvSpPr>
                    <p:spPr>
                      <a:xfrm>
                        <a:off x="-689123" y="-101725"/>
                        <a:ext cx="2868105" cy="449960"/>
                      </a:xfrm>
                      <a:prstGeom prst="flowChartTerminator">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400" b="1">
                            <a:effectLst/>
                            <a:latin typeface="Times New Roman" panose="02020603050405020304" pitchFamily="18" charset="0"/>
                            <a:ea typeface="Calibri" panose="020F0502020204030204" pitchFamily="34" charset="0"/>
                            <a:cs typeface="Times New Roman" panose="02020603050405020304" pitchFamily="18" charset="0"/>
                          </a:rPr>
                          <a:t>Gestión integral de desechos sanitarios </a:t>
                        </a:r>
                        <a:endParaRPr lang="es-EC" sz="3200">
                          <a:effectLst/>
                          <a:ea typeface="Calibri" panose="020F0502020204030204" pitchFamily="34" charset="0"/>
                          <a:cs typeface="Times New Roman" panose="02020603050405020304" pitchFamily="18" charset="0"/>
                        </a:endParaRPr>
                      </a:p>
                    </p:txBody>
                  </p:sp>
                  <p:sp>
                    <p:nvSpPr>
                      <p:cNvPr id="68" name="Diagrama de flujo: proceso alternativo 67">
                        <a:extLst>
                          <a:ext uri="{FF2B5EF4-FFF2-40B4-BE49-F238E27FC236}">
                            <a16:creationId xmlns:a16="http://schemas.microsoft.com/office/drawing/2014/main" id="{7CCD8748-E099-491C-A78C-889D31B36914}"/>
                          </a:ext>
                        </a:extLst>
                      </p:cNvPr>
                      <p:cNvSpPr/>
                      <p:nvPr/>
                    </p:nvSpPr>
                    <p:spPr>
                      <a:xfrm>
                        <a:off x="247650" y="467596"/>
                        <a:ext cx="1085850" cy="323850"/>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400">
                            <a:effectLst/>
                            <a:latin typeface="Times New Roman" panose="02020603050405020304" pitchFamily="18" charset="0"/>
                            <a:ea typeface="Calibri" panose="020F0502020204030204" pitchFamily="34" charset="0"/>
                            <a:cs typeface="Times New Roman" panose="02020603050405020304" pitchFamily="18" charset="0"/>
                          </a:rPr>
                          <a:t>Segregación</a:t>
                        </a:r>
                        <a:endParaRPr lang="es-EC" sz="3200">
                          <a:effectLst/>
                          <a:ea typeface="Calibri" panose="020F0502020204030204" pitchFamily="34" charset="0"/>
                          <a:cs typeface="Times New Roman" panose="02020603050405020304" pitchFamily="18" charset="0"/>
                        </a:endParaRPr>
                      </a:p>
                    </p:txBody>
                  </p:sp>
                  <p:sp>
                    <p:nvSpPr>
                      <p:cNvPr id="69" name="Diagrama de flujo: proceso alternativo 68">
                        <a:extLst>
                          <a:ext uri="{FF2B5EF4-FFF2-40B4-BE49-F238E27FC236}">
                            <a16:creationId xmlns:a16="http://schemas.microsoft.com/office/drawing/2014/main" id="{5DC94784-01D3-4370-876E-396CBF17BCFC}"/>
                          </a:ext>
                        </a:extLst>
                      </p:cNvPr>
                      <p:cNvSpPr/>
                      <p:nvPr/>
                    </p:nvSpPr>
                    <p:spPr>
                      <a:xfrm>
                        <a:off x="95250" y="943848"/>
                        <a:ext cx="1390650" cy="371475"/>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400">
                            <a:effectLst/>
                            <a:latin typeface="Times New Roman" panose="02020603050405020304" pitchFamily="18" charset="0"/>
                            <a:ea typeface="Calibri" panose="020F0502020204030204" pitchFamily="34" charset="0"/>
                            <a:cs typeface="Times New Roman" panose="02020603050405020304" pitchFamily="18" charset="0"/>
                          </a:rPr>
                          <a:t>Envasado/embalado</a:t>
                        </a:r>
                        <a:endParaRPr lang="es-EC" sz="3200">
                          <a:effectLst/>
                          <a:ea typeface="Calibri" panose="020F0502020204030204" pitchFamily="34" charset="0"/>
                          <a:cs typeface="Times New Roman" panose="02020603050405020304" pitchFamily="18" charset="0"/>
                        </a:endParaRPr>
                      </a:p>
                    </p:txBody>
                  </p:sp>
                  <p:sp>
                    <p:nvSpPr>
                      <p:cNvPr id="70" name="Diagrama de flujo: proceso alternativo 69">
                        <a:extLst>
                          <a:ext uri="{FF2B5EF4-FFF2-40B4-BE49-F238E27FC236}">
                            <a16:creationId xmlns:a16="http://schemas.microsoft.com/office/drawing/2014/main" id="{E466844E-57B1-42BF-9612-4508FCC0CC1A}"/>
                          </a:ext>
                        </a:extLst>
                      </p:cNvPr>
                      <p:cNvSpPr/>
                      <p:nvPr/>
                    </p:nvSpPr>
                    <p:spPr>
                      <a:xfrm>
                        <a:off x="75283" y="1387618"/>
                        <a:ext cx="1438275" cy="556326"/>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2400">
                            <a:effectLst/>
                            <a:latin typeface="Times New Roman" panose="02020603050405020304" pitchFamily="18" charset="0"/>
                            <a:ea typeface="Calibri" panose="020F0502020204030204" pitchFamily="34" charset="0"/>
                            <a:cs typeface="Times New Roman" panose="02020603050405020304" pitchFamily="18" charset="0"/>
                          </a:rPr>
                          <a:t>Etiquetado y trasporte interno</a:t>
                        </a:r>
                        <a:endParaRPr lang="es-EC" sz="3200">
                          <a:effectLst/>
                          <a:ea typeface="Calibri" panose="020F0502020204030204" pitchFamily="34" charset="0"/>
                          <a:cs typeface="Times New Roman" panose="02020603050405020304" pitchFamily="18" charset="0"/>
                        </a:endParaRPr>
                      </a:p>
                    </p:txBody>
                  </p:sp>
                  <p:cxnSp>
                    <p:nvCxnSpPr>
                      <p:cNvPr id="71" name="Conector recto de flecha 70">
                        <a:extLst>
                          <a:ext uri="{FF2B5EF4-FFF2-40B4-BE49-F238E27FC236}">
                            <a16:creationId xmlns:a16="http://schemas.microsoft.com/office/drawing/2014/main" id="{34B0A2BD-27E3-4A3C-9466-8BE508B43D62}"/>
                          </a:ext>
                        </a:extLst>
                      </p:cNvPr>
                      <p:cNvCxnSpPr/>
                      <p:nvPr/>
                    </p:nvCxnSpPr>
                    <p:spPr>
                      <a:xfrm>
                        <a:off x="790575" y="791446"/>
                        <a:ext cx="0" cy="152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Conector recto de flecha 71">
                        <a:extLst>
                          <a:ext uri="{FF2B5EF4-FFF2-40B4-BE49-F238E27FC236}">
                            <a16:creationId xmlns:a16="http://schemas.microsoft.com/office/drawing/2014/main" id="{913E3B50-E433-4F6B-85BE-9E57453C524E}"/>
                          </a:ext>
                        </a:extLst>
                      </p:cNvPr>
                      <p:cNvCxnSpPr/>
                      <p:nvPr/>
                    </p:nvCxnSpPr>
                    <p:spPr>
                      <a:xfrm>
                        <a:off x="790575" y="1315322"/>
                        <a:ext cx="0" cy="152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Conector recto de flecha 72">
                        <a:extLst>
                          <a:ext uri="{FF2B5EF4-FFF2-40B4-BE49-F238E27FC236}">
                            <a16:creationId xmlns:a16="http://schemas.microsoft.com/office/drawing/2014/main" id="{607EA4D6-F721-4144-9466-7A384306D318}"/>
                          </a:ext>
                        </a:extLst>
                      </p:cNvPr>
                      <p:cNvCxnSpPr/>
                      <p:nvPr/>
                    </p:nvCxnSpPr>
                    <p:spPr>
                      <a:xfrm>
                        <a:off x="790575" y="315197"/>
                        <a:ext cx="0" cy="152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cxnSp>
                <p:nvCxnSpPr>
                  <p:cNvPr id="63" name="Conector recto de flecha 62">
                    <a:extLst>
                      <a:ext uri="{FF2B5EF4-FFF2-40B4-BE49-F238E27FC236}">
                        <a16:creationId xmlns:a16="http://schemas.microsoft.com/office/drawing/2014/main" id="{3A5825ED-D94B-4CA6-B991-0F1D387379A1}"/>
                      </a:ext>
                    </a:extLst>
                  </p:cNvPr>
                  <p:cNvCxnSpPr/>
                  <p:nvPr/>
                </p:nvCxnSpPr>
                <p:spPr>
                  <a:xfrm>
                    <a:off x="790575" y="2458320"/>
                    <a:ext cx="0" cy="1714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58" name="Conector recto 57">
                  <a:extLst>
                    <a:ext uri="{FF2B5EF4-FFF2-40B4-BE49-F238E27FC236}">
                      <a16:creationId xmlns:a16="http://schemas.microsoft.com/office/drawing/2014/main" id="{9D0B6F52-86D8-4C25-81E6-D9E2596248F2}"/>
                    </a:ext>
                  </a:extLst>
                </p:cNvPr>
                <p:cNvCxnSpPr/>
                <p:nvPr/>
              </p:nvCxnSpPr>
              <p:spPr>
                <a:xfrm flipH="1">
                  <a:off x="-470146" y="3293156"/>
                  <a:ext cx="1489643" cy="35"/>
                </a:xfrm>
                <a:prstGeom prst="line">
                  <a:avLst/>
                </a:prstGeom>
              </p:spPr>
              <p:style>
                <a:lnRef idx="1">
                  <a:schemeClr val="dk1"/>
                </a:lnRef>
                <a:fillRef idx="0">
                  <a:schemeClr val="dk1"/>
                </a:fillRef>
                <a:effectRef idx="0">
                  <a:schemeClr val="dk1"/>
                </a:effectRef>
                <a:fontRef idx="minor">
                  <a:schemeClr val="tx1"/>
                </a:fontRef>
              </p:style>
            </p:cxnSp>
            <p:cxnSp>
              <p:nvCxnSpPr>
                <p:cNvPr id="59" name="Conector recto 58">
                  <a:extLst>
                    <a:ext uri="{FF2B5EF4-FFF2-40B4-BE49-F238E27FC236}">
                      <a16:creationId xmlns:a16="http://schemas.microsoft.com/office/drawing/2014/main" id="{D8EFD75E-EC32-4D43-8C4B-977CF599EC7B}"/>
                    </a:ext>
                  </a:extLst>
                </p:cNvPr>
                <p:cNvCxnSpPr/>
                <p:nvPr/>
              </p:nvCxnSpPr>
              <p:spPr>
                <a:xfrm flipH="1">
                  <a:off x="2767001" y="3293236"/>
                  <a:ext cx="1266073" cy="38"/>
                </a:xfrm>
                <a:prstGeom prst="line">
                  <a:avLst/>
                </a:prstGeom>
              </p:spPr>
              <p:style>
                <a:lnRef idx="1">
                  <a:schemeClr val="dk1"/>
                </a:lnRef>
                <a:fillRef idx="0">
                  <a:schemeClr val="dk1"/>
                </a:fillRef>
                <a:effectRef idx="0">
                  <a:schemeClr val="dk1"/>
                </a:effectRef>
                <a:fontRef idx="minor">
                  <a:schemeClr val="tx1"/>
                </a:fontRef>
              </p:style>
            </p:cxnSp>
            <p:cxnSp>
              <p:nvCxnSpPr>
                <p:cNvPr id="60" name="Conector recto de flecha 59">
                  <a:extLst>
                    <a:ext uri="{FF2B5EF4-FFF2-40B4-BE49-F238E27FC236}">
                      <a16:creationId xmlns:a16="http://schemas.microsoft.com/office/drawing/2014/main" id="{8F99E1AE-BF3A-4732-8F1C-DCFFF18F8DED}"/>
                    </a:ext>
                  </a:extLst>
                </p:cNvPr>
                <p:cNvCxnSpPr/>
                <p:nvPr/>
              </p:nvCxnSpPr>
              <p:spPr>
                <a:xfrm>
                  <a:off x="-470106" y="3293344"/>
                  <a:ext cx="0" cy="254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Conector recto de flecha 60">
                  <a:extLst>
                    <a:ext uri="{FF2B5EF4-FFF2-40B4-BE49-F238E27FC236}">
                      <a16:creationId xmlns:a16="http://schemas.microsoft.com/office/drawing/2014/main" id="{09F733D7-040D-4719-A65F-B44F25670B74}"/>
                    </a:ext>
                  </a:extLst>
                </p:cNvPr>
                <p:cNvCxnSpPr/>
                <p:nvPr/>
              </p:nvCxnSpPr>
              <p:spPr>
                <a:xfrm>
                  <a:off x="4033072" y="3293427"/>
                  <a:ext cx="13636" cy="2519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51" name="Conector recto de flecha 50">
                <a:extLst>
                  <a:ext uri="{FF2B5EF4-FFF2-40B4-BE49-F238E27FC236}">
                    <a16:creationId xmlns:a16="http://schemas.microsoft.com/office/drawing/2014/main" id="{419014EA-51DD-4DE4-A650-6253EA207461}"/>
                  </a:ext>
                </a:extLst>
              </p:cNvPr>
              <p:cNvCxnSpPr/>
              <p:nvPr/>
            </p:nvCxnSpPr>
            <p:spPr>
              <a:xfrm>
                <a:off x="482435" y="4062166"/>
                <a:ext cx="0" cy="1506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Conector recto de flecha 51">
                <a:extLst>
                  <a:ext uri="{FF2B5EF4-FFF2-40B4-BE49-F238E27FC236}">
                    <a16:creationId xmlns:a16="http://schemas.microsoft.com/office/drawing/2014/main" id="{DE225E13-97D4-441B-871A-379A32490B68}"/>
                  </a:ext>
                </a:extLst>
              </p:cNvPr>
              <p:cNvCxnSpPr/>
              <p:nvPr/>
            </p:nvCxnSpPr>
            <p:spPr>
              <a:xfrm>
                <a:off x="482435" y="4759041"/>
                <a:ext cx="0" cy="197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Conector recto de flecha 52">
                <a:extLst>
                  <a:ext uri="{FF2B5EF4-FFF2-40B4-BE49-F238E27FC236}">
                    <a16:creationId xmlns:a16="http://schemas.microsoft.com/office/drawing/2014/main" id="{A775205F-003A-496F-9BD4-122A404FF5CC}"/>
                  </a:ext>
                </a:extLst>
              </p:cNvPr>
              <p:cNvCxnSpPr/>
              <p:nvPr/>
            </p:nvCxnSpPr>
            <p:spPr>
              <a:xfrm>
                <a:off x="482435" y="5632396"/>
                <a:ext cx="0" cy="257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Conector recto de flecha 53">
                <a:extLst>
                  <a:ext uri="{FF2B5EF4-FFF2-40B4-BE49-F238E27FC236}">
                    <a16:creationId xmlns:a16="http://schemas.microsoft.com/office/drawing/2014/main" id="{C1C8A74A-E0AD-4902-9F73-A1C3101A9315}"/>
                  </a:ext>
                </a:extLst>
              </p:cNvPr>
              <p:cNvCxnSpPr/>
              <p:nvPr/>
            </p:nvCxnSpPr>
            <p:spPr>
              <a:xfrm>
                <a:off x="4986342" y="4062256"/>
                <a:ext cx="0" cy="200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Conector recto de flecha 54">
                <a:extLst>
                  <a:ext uri="{FF2B5EF4-FFF2-40B4-BE49-F238E27FC236}">
                    <a16:creationId xmlns:a16="http://schemas.microsoft.com/office/drawing/2014/main" id="{765C1690-3EB7-4F56-B7A5-2B3445AE6452}"/>
                  </a:ext>
                </a:extLst>
              </p:cNvPr>
              <p:cNvCxnSpPr/>
              <p:nvPr/>
            </p:nvCxnSpPr>
            <p:spPr>
              <a:xfrm>
                <a:off x="4999466" y="4753584"/>
                <a:ext cx="0" cy="200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Conector recto de flecha 55">
                <a:extLst>
                  <a:ext uri="{FF2B5EF4-FFF2-40B4-BE49-F238E27FC236}">
                    <a16:creationId xmlns:a16="http://schemas.microsoft.com/office/drawing/2014/main" id="{A02E3FC2-4559-4FD1-9AE5-53815352F1A3}"/>
                  </a:ext>
                </a:extLst>
              </p:cNvPr>
              <p:cNvCxnSpPr/>
              <p:nvPr/>
            </p:nvCxnSpPr>
            <p:spPr>
              <a:xfrm>
                <a:off x="4999466" y="5528829"/>
                <a:ext cx="0" cy="179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74" name="Grupo 73">
            <a:extLst>
              <a:ext uri="{FF2B5EF4-FFF2-40B4-BE49-F238E27FC236}">
                <a16:creationId xmlns:a16="http://schemas.microsoft.com/office/drawing/2014/main" id="{3927B757-BAC1-4037-A016-A8C0E4E16B37}"/>
              </a:ext>
            </a:extLst>
          </p:cNvPr>
          <p:cNvGrpSpPr/>
          <p:nvPr/>
        </p:nvGrpSpPr>
        <p:grpSpPr>
          <a:xfrm>
            <a:off x="10896511" y="5770754"/>
            <a:ext cx="3355732" cy="2677236"/>
            <a:chOff x="0" y="0"/>
            <a:chExt cx="1685925" cy="1200150"/>
          </a:xfrm>
        </p:grpSpPr>
        <p:sp>
          <p:nvSpPr>
            <p:cNvPr id="75" name="Cuadro de texto 2">
              <a:extLst>
                <a:ext uri="{FF2B5EF4-FFF2-40B4-BE49-F238E27FC236}">
                  <a16:creationId xmlns:a16="http://schemas.microsoft.com/office/drawing/2014/main" id="{FE82D478-EAC8-4C15-91A1-03E52B92F423}"/>
                </a:ext>
              </a:extLst>
            </p:cNvPr>
            <p:cNvSpPr txBox="1">
              <a:spLocks noChangeArrowheads="1"/>
            </p:cNvSpPr>
            <p:nvPr/>
          </p:nvSpPr>
          <p:spPr bwMode="auto">
            <a:xfrm>
              <a:off x="228600" y="276225"/>
              <a:ext cx="1240007" cy="6762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ES" sz="2000">
                  <a:effectLst/>
                  <a:latin typeface="Times New Roman" panose="02020603050405020304" pitchFamily="18" charset="0"/>
                  <a:ea typeface="Calibri" panose="020F0502020204030204" pitchFamily="34" charset="0"/>
                  <a:cs typeface="Times New Roman" panose="02020603050405020304" pitchFamily="18" charset="0"/>
                </a:rPr>
                <a:t>¿Existe una generación mensual de desechos sanitarios mayor a 50 Kg?</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3200">
                  <a:effectLst/>
                  <a:latin typeface="Calibri" panose="020F0502020204030204" pitchFamily="34" charset="0"/>
                  <a:ea typeface="Calibri" panose="020F0502020204030204" pitchFamily="34" charset="0"/>
                  <a:cs typeface="Times New Roman" panose="02020603050405020304" pitchFamily="18" charset="0"/>
                </a:rPr>
                <a:t> </a:t>
              </a:r>
              <a:endParaRPr lang="es-EC"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Rombo 75">
              <a:extLst>
                <a:ext uri="{FF2B5EF4-FFF2-40B4-BE49-F238E27FC236}">
                  <a16:creationId xmlns:a16="http://schemas.microsoft.com/office/drawing/2014/main" id="{A0B7D2B8-3162-4163-872A-44CF60424A38}"/>
                </a:ext>
              </a:extLst>
            </p:cNvPr>
            <p:cNvSpPr/>
            <p:nvPr/>
          </p:nvSpPr>
          <p:spPr>
            <a:xfrm>
              <a:off x="0" y="0"/>
              <a:ext cx="1685925" cy="1200150"/>
            </a:xfrm>
            <a:prstGeom prst="diamond">
              <a:avLst/>
            </a:prstGeom>
            <a:no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pic>
        <p:nvPicPr>
          <p:cNvPr id="77" name="Imagen 76">
            <a:extLst>
              <a:ext uri="{FF2B5EF4-FFF2-40B4-BE49-F238E27FC236}">
                <a16:creationId xmlns:a16="http://schemas.microsoft.com/office/drawing/2014/main" id="{A57BDDC2-F57A-479F-AE76-1024B3450F89}"/>
              </a:ext>
            </a:extLst>
          </p:cNvPr>
          <p:cNvPicPr>
            <a:picLocks noChangeAspect="1"/>
          </p:cNvPicPr>
          <p:nvPr/>
        </p:nvPicPr>
        <p:blipFill>
          <a:blip r:embed="rId2"/>
          <a:stretch>
            <a:fillRect/>
          </a:stretch>
        </p:blipFill>
        <p:spPr>
          <a:xfrm>
            <a:off x="735263" y="2164289"/>
            <a:ext cx="5187096" cy="5175794"/>
          </a:xfrm>
          <a:prstGeom prst="rect">
            <a:avLst/>
          </a:prstGeom>
          <a:ln>
            <a:noFill/>
          </a:ln>
          <a:effectLst>
            <a:softEdge rad="112500"/>
          </a:effectLst>
        </p:spPr>
      </p:pic>
      <p:pic>
        <p:nvPicPr>
          <p:cNvPr id="78" name="Imagen 77">
            <a:extLst>
              <a:ext uri="{FF2B5EF4-FFF2-40B4-BE49-F238E27FC236}">
                <a16:creationId xmlns:a16="http://schemas.microsoft.com/office/drawing/2014/main" id="{B1E50597-858B-4AB1-97C9-5777446D6503}"/>
              </a:ext>
            </a:extLst>
          </p:cNvPr>
          <p:cNvPicPr>
            <a:picLocks noChangeAspect="1"/>
          </p:cNvPicPr>
          <p:nvPr/>
        </p:nvPicPr>
        <p:blipFill>
          <a:blip r:embed="rId3"/>
          <a:stretch>
            <a:fillRect/>
          </a:stretch>
        </p:blipFill>
        <p:spPr>
          <a:xfrm>
            <a:off x="19202157" y="2217372"/>
            <a:ext cx="4993480" cy="4790158"/>
          </a:xfrm>
          <a:prstGeom prst="rect">
            <a:avLst/>
          </a:prstGeom>
          <a:ln>
            <a:noFill/>
          </a:ln>
          <a:effectLst>
            <a:softEdge rad="112500"/>
          </a:effectLst>
        </p:spPr>
      </p:pic>
      <p:sp>
        <p:nvSpPr>
          <p:cNvPr id="2" name="CuadroTexto 1">
            <a:extLst>
              <a:ext uri="{FF2B5EF4-FFF2-40B4-BE49-F238E27FC236}">
                <a16:creationId xmlns:a16="http://schemas.microsoft.com/office/drawing/2014/main" id="{EE781535-248C-4F99-A5F8-DC614C488EFF}"/>
              </a:ext>
            </a:extLst>
          </p:cNvPr>
          <p:cNvSpPr txBox="1"/>
          <p:nvPr/>
        </p:nvSpPr>
        <p:spPr>
          <a:xfrm flipH="1">
            <a:off x="14815131" y="6172200"/>
            <a:ext cx="637024" cy="646331"/>
          </a:xfrm>
          <a:prstGeom prst="rect">
            <a:avLst/>
          </a:prstGeom>
          <a:noFill/>
        </p:spPr>
        <p:txBody>
          <a:bodyPr wrap="square" rtlCol="0">
            <a:spAutoFit/>
          </a:bodyPr>
          <a:lstStyle/>
          <a:p>
            <a:r>
              <a:rPr lang="es-EC" sz="3600" dirty="0">
                <a:latin typeface="Times New Roman" panose="02020603050405020304" pitchFamily="18" charset="0"/>
                <a:cs typeface="Times New Roman" panose="02020603050405020304" pitchFamily="18" charset="0"/>
              </a:rPr>
              <a:t>SI</a:t>
            </a:r>
          </a:p>
        </p:txBody>
      </p:sp>
      <p:sp>
        <p:nvSpPr>
          <p:cNvPr id="79" name="CuadroTexto 78">
            <a:extLst>
              <a:ext uri="{FF2B5EF4-FFF2-40B4-BE49-F238E27FC236}">
                <a16:creationId xmlns:a16="http://schemas.microsoft.com/office/drawing/2014/main" id="{6D15ECE9-8D38-46E1-BF1D-AC0C9BFE09E2}"/>
              </a:ext>
            </a:extLst>
          </p:cNvPr>
          <p:cNvSpPr txBox="1"/>
          <p:nvPr/>
        </p:nvSpPr>
        <p:spPr>
          <a:xfrm flipH="1">
            <a:off x="9657737" y="6181654"/>
            <a:ext cx="871071" cy="646331"/>
          </a:xfrm>
          <a:prstGeom prst="rect">
            <a:avLst/>
          </a:prstGeom>
          <a:noFill/>
        </p:spPr>
        <p:txBody>
          <a:bodyPr wrap="square" rtlCol="0">
            <a:spAutoFit/>
          </a:bodyPr>
          <a:lstStyle/>
          <a:p>
            <a:r>
              <a:rPr lang="es-EC" sz="3600" dirty="0">
                <a:latin typeface="Times New Roman" panose="02020603050405020304" pitchFamily="18" charset="0"/>
                <a:cs typeface="Times New Roman" panose="02020603050405020304" pitchFamily="18" charset="0"/>
              </a:rPr>
              <a:t>NO</a:t>
            </a:r>
          </a:p>
        </p:txBody>
      </p:sp>
    </p:spTree>
    <p:extLst>
      <p:ext uri="{BB962C8B-B14F-4D97-AF65-F5344CB8AC3E}">
        <p14:creationId xmlns:p14="http://schemas.microsoft.com/office/powerpoint/2010/main" val="404689006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9621B8-8490-4A61-A255-857619F9506F}"/>
              </a:ext>
            </a:extLst>
          </p:cNvPr>
          <p:cNvSpPr txBox="1"/>
          <p:nvPr/>
        </p:nvSpPr>
        <p:spPr>
          <a:xfrm>
            <a:off x="884406" y="470086"/>
            <a:ext cx="8000909" cy="1107996"/>
          </a:xfrm>
          <a:prstGeom prst="rect">
            <a:avLst/>
          </a:prstGeom>
          <a:noFill/>
        </p:spPr>
        <p:txBody>
          <a:bodyPr wrap="none" lIns="91440" tIns="45720" rIns="91440" bIns="45720" rtlCol="0" anchor="t">
            <a:spAutoFit/>
          </a:bodyPr>
          <a:lstStyle/>
          <a:p>
            <a:pPr algn="ctr"/>
            <a:r>
              <a:rPr lang="es-EC" sz="66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rPr>
              <a:t>Alternativa 1 in situ</a:t>
            </a:r>
          </a:p>
        </p:txBody>
      </p:sp>
      <p:sp>
        <p:nvSpPr>
          <p:cNvPr id="3" name="Rectangle 2">
            <a:extLst>
              <a:ext uri="{FF2B5EF4-FFF2-40B4-BE49-F238E27FC236}">
                <a16:creationId xmlns:a16="http://schemas.microsoft.com/office/drawing/2014/main" id="{5ABFB694-F516-4D66-96D8-B29E968147FA}"/>
              </a:ext>
            </a:extLst>
          </p:cNvPr>
          <p:cNvSpPr/>
          <p:nvPr/>
        </p:nvSpPr>
        <p:spPr>
          <a:xfrm>
            <a:off x="1175910" y="1651714"/>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 name="Rectangle 3">
            <a:extLst>
              <a:ext uri="{FF2B5EF4-FFF2-40B4-BE49-F238E27FC236}">
                <a16:creationId xmlns:a16="http://schemas.microsoft.com/office/drawing/2014/main" id="{4D3EC6FD-0A6A-4CC5-B8E3-9D7A87D50309}"/>
              </a:ext>
            </a:extLst>
          </p:cNvPr>
          <p:cNvSpPr/>
          <p:nvPr/>
        </p:nvSpPr>
        <p:spPr>
          <a:xfrm>
            <a:off x="1946526" y="1651714"/>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5" name="Rectangle 4">
            <a:extLst>
              <a:ext uri="{FF2B5EF4-FFF2-40B4-BE49-F238E27FC236}">
                <a16:creationId xmlns:a16="http://schemas.microsoft.com/office/drawing/2014/main" id="{0458CA9B-1ECD-4A14-B7BC-0676D3365CBB}"/>
              </a:ext>
            </a:extLst>
          </p:cNvPr>
          <p:cNvSpPr/>
          <p:nvPr/>
        </p:nvSpPr>
        <p:spPr>
          <a:xfrm>
            <a:off x="2717142" y="1651714"/>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pic>
        <p:nvPicPr>
          <p:cNvPr id="6" name="Imagen 5">
            <a:extLst>
              <a:ext uri="{FF2B5EF4-FFF2-40B4-BE49-F238E27FC236}">
                <a16:creationId xmlns:a16="http://schemas.microsoft.com/office/drawing/2014/main" id="{0FE8B605-D7D5-4F7F-A25A-B864D8FCF164}"/>
              </a:ext>
            </a:extLst>
          </p:cNvPr>
          <p:cNvPicPr>
            <a:picLocks noChangeAspect="1"/>
          </p:cNvPicPr>
          <p:nvPr/>
        </p:nvPicPr>
        <p:blipFill>
          <a:blip r:embed="rId2"/>
          <a:stretch>
            <a:fillRect/>
          </a:stretch>
        </p:blipFill>
        <p:spPr>
          <a:xfrm>
            <a:off x="385642" y="2133365"/>
            <a:ext cx="18930257" cy="11130607"/>
          </a:xfrm>
          <a:prstGeom prst="rect">
            <a:avLst/>
          </a:prstGeom>
        </p:spPr>
      </p:pic>
      <p:pic>
        <p:nvPicPr>
          <p:cNvPr id="19" name="Imagen 18">
            <a:extLst>
              <a:ext uri="{FF2B5EF4-FFF2-40B4-BE49-F238E27FC236}">
                <a16:creationId xmlns:a16="http://schemas.microsoft.com/office/drawing/2014/main" id="{25CD0D85-091D-48D5-963F-43C2A2B77C46}"/>
              </a:ext>
            </a:extLst>
          </p:cNvPr>
          <p:cNvPicPr>
            <a:picLocks noChangeAspect="1"/>
          </p:cNvPicPr>
          <p:nvPr/>
        </p:nvPicPr>
        <p:blipFill>
          <a:blip r:embed="rId3"/>
          <a:stretch>
            <a:fillRect/>
          </a:stretch>
        </p:blipFill>
        <p:spPr>
          <a:xfrm>
            <a:off x="19409879" y="4238522"/>
            <a:ext cx="4967771" cy="4956947"/>
          </a:xfrm>
          <a:prstGeom prst="rect">
            <a:avLst/>
          </a:prstGeom>
          <a:ln>
            <a:noFill/>
          </a:ln>
          <a:effectLst>
            <a:softEdge rad="112500"/>
          </a:effectLst>
        </p:spPr>
      </p:pic>
      <p:sp>
        <p:nvSpPr>
          <p:cNvPr id="20" name="TextBox 1">
            <a:extLst>
              <a:ext uri="{FF2B5EF4-FFF2-40B4-BE49-F238E27FC236}">
                <a16:creationId xmlns:a16="http://schemas.microsoft.com/office/drawing/2014/main" id="{AC5E9E64-00B2-4EA4-9228-505C6F7C3E44}"/>
              </a:ext>
            </a:extLst>
          </p:cNvPr>
          <p:cNvSpPr txBox="1"/>
          <p:nvPr/>
        </p:nvSpPr>
        <p:spPr>
          <a:xfrm>
            <a:off x="15785939" y="1266993"/>
            <a:ext cx="8591711" cy="769441"/>
          </a:xfrm>
          <a:prstGeom prst="rect">
            <a:avLst/>
          </a:prstGeom>
          <a:noFill/>
        </p:spPr>
        <p:txBody>
          <a:bodyPr wrap="none" lIns="91440" tIns="45720" rIns="91440" bIns="45720" rtlCol="0" anchor="t">
            <a:spAutoFit/>
          </a:bodyPr>
          <a:lstStyle/>
          <a:p>
            <a:pPr algn="ctr"/>
            <a:r>
              <a:rPr lang="es-EC" sz="44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rPr>
              <a:t>Transporte de tracción humana</a:t>
            </a:r>
          </a:p>
        </p:txBody>
      </p:sp>
    </p:spTree>
    <p:extLst>
      <p:ext uri="{BB962C8B-B14F-4D97-AF65-F5344CB8AC3E}">
        <p14:creationId xmlns:p14="http://schemas.microsoft.com/office/powerpoint/2010/main" val="152005652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9621B8-8490-4A61-A255-857619F9506F}"/>
              </a:ext>
            </a:extLst>
          </p:cNvPr>
          <p:cNvSpPr txBox="1"/>
          <p:nvPr/>
        </p:nvSpPr>
        <p:spPr>
          <a:xfrm>
            <a:off x="280899" y="214340"/>
            <a:ext cx="11439350" cy="1107996"/>
          </a:xfrm>
          <a:prstGeom prst="rect">
            <a:avLst/>
          </a:prstGeom>
          <a:noFill/>
        </p:spPr>
        <p:txBody>
          <a:bodyPr wrap="none" lIns="91440" tIns="45720" rIns="91440" bIns="45720" rtlCol="0" anchor="t">
            <a:spAutoFit/>
          </a:bodyPr>
          <a:lstStyle/>
          <a:p>
            <a:pPr algn="ctr"/>
            <a:r>
              <a:rPr lang="es-EC" sz="6600" b="1">
                <a:solidFill>
                  <a:schemeClr val="tx2"/>
                </a:solidFill>
                <a:latin typeface="Source Sans Pro Semibold" panose="020B0503030403020204" pitchFamily="34" charset="0"/>
                <a:ea typeface="Source Sans Pro Semibold" panose="020B0503030403020204" pitchFamily="34" charset="0"/>
                <a:cs typeface="Poppins Medium" pitchFamily="2" charset="77"/>
              </a:rPr>
              <a:t>Celda para disposición final</a:t>
            </a:r>
          </a:p>
        </p:txBody>
      </p:sp>
      <p:sp>
        <p:nvSpPr>
          <p:cNvPr id="3" name="Rectangle 2">
            <a:extLst>
              <a:ext uri="{FF2B5EF4-FFF2-40B4-BE49-F238E27FC236}">
                <a16:creationId xmlns:a16="http://schemas.microsoft.com/office/drawing/2014/main" id="{5ABFB694-F516-4D66-96D8-B29E968147FA}"/>
              </a:ext>
            </a:extLst>
          </p:cNvPr>
          <p:cNvSpPr/>
          <p:nvPr/>
        </p:nvSpPr>
        <p:spPr>
          <a:xfrm>
            <a:off x="610197" y="1385055"/>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 name="Rectangle 3">
            <a:extLst>
              <a:ext uri="{FF2B5EF4-FFF2-40B4-BE49-F238E27FC236}">
                <a16:creationId xmlns:a16="http://schemas.microsoft.com/office/drawing/2014/main" id="{4D3EC6FD-0A6A-4CC5-B8E3-9D7A87D50309}"/>
              </a:ext>
            </a:extLst>
          </p:cNvPr>
          <p:cNvSpPr/>
          <p:nvPr/>
        </p:nvSpPr>
        <p:spPr>
          <a:xfrm>
            <a:off x="1380813" y="1385055"/>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5" name="Rectangle 4">
            <a:extLst>
              <a:ext uri="{FF2B5EF4-FFF2-40B4-BE49-F238E27FC236}">
                <a16:creationId xmlns:a16="http://schemas.microsoft.com/office/drawing/2014/main" id="{0458CA9B-1ECD-4A14-B7BC-0676D3365CBB}"/>
              </a:ext>
            </a:extLst>
          </p:cNvPr>
          <p:cNvSpPr/>
          <p:nvPr/>
        </p:nvSpPr>
        <p:spPr>
          <a:xfrm>
            <a:off x="2151429" y="1385055"/>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pic>
        <p:nvPicPr>
          <p:cNvPr id="7" name="Imagen 6">
            <a:extLst>
              <a:ext uri="{FF2B5EF4-FFF2-40B4-BE49-F238E27FC236}">
                <a16:creationId xmlns:a16="http://schemas.microsoft.com/office/drawing/2014/main" id="{5B33A774-13A0-4576-98D8-5421E26994AC}"/>
              </a:ext>
            </a:extLst>
          </p:cNvPr>
          <p:cNvPicPr>
            <a:picLocks noChangeAspect="1"/>
          </p:cNvPicPr>
          <p:nvPr/>
        </p:nvPicPr>
        <p:blipFill>
          <a:blip r:embed="rId2"/>
          <a:stretch>
            <a:fillRect/>
          </a:stretch>
        </p:blipFill>
        <p:spPr>
          <a:xfrm>
            <a:off x="1380813" y="1523285"/>
            <a:ext cx="20647914" cy="11622578"/>
          </a:xfrm>
          <a:prstGeom prst="rect">
            <a:avLst/>
          </a:prstGeom>
        </p:spPr>
      </p:pic>
    </p:spTree>
    <p:extLst>
      <p:ext uri="{BB962C8B-B14F-4D97-AF65-F5344CB8AC3E}">
        <p14:creationId xmlns:p14="http://schemas.microsoft.com/office/powerpoint/2010/main" val="85936818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9621B8-8490-4A61-A255-857619F9506F}"/>
              </a:ext>
            </a:extLst>
          </p:cNvPr>
          <p:cNvSpPr txBox="1"/>
          <p:nvPr/>
        </p:nvSpPr>
        <p:spPr>
          <a:xfrm>
            <a:off x="789830" y="470086"/>
            <a:ext cx="8190063" cy="1107996"/>
          </a:xfrm>
          <a:prstGeom prst="rect">
            <a:avLst/>
          </a:prstGeom>
          <a:noFill/>
        </p:spPr>
        <p:txBody>
          <a:bodyPr wrap="none" lIns="91440" tIns="45720" rIns="91440" bIns="45720" rtlCol="0" anchor="t">
            <a:spAutoFit/>
          </a:bodyPr>
          <a:lstStyle/>
          <a:p>
            <a:pPr algn="ctr"/>
            <a:r>
              <a:rPr lang="es-EC" sz="66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rPr>
              <a:t>Alternativa 2 ex situ</a:t>
            </a:r>
          </a:p>
        </p:txBody>
      </p:sp>
      <p:sp>
        <p:nvSpPr>
          <p:cNvPr id="3" name="Rectangle 2">
            <a:extLst>
              <a:ext uri="{FF2B5EF4-FFF2-40B4-BE49-F238E27FC236}">
                <a16:creationId xmlns:a16="http://schemas.microsoft.com/office/drawing/2014/main" id="{5ABFB694-F516-4D66-96D8-B29E968147FA}"/>
              </a:ext>
            </a:extLst>
          </p:cNvPr>
          <p:cNvSpPr/>
          <p:nvPr/>
        </p:nvSpPr>
        <p:spPr>
          <a:xfrm>
            <a:off x="1175910" y="1651714"/>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 name="Rectangle 3">
            <a:extLst>
              <a:ext uri="{FF2B5EF4-FFF2-40B4-BE49-F238E27FC236}">
                <a16:creationId xmlns:a16="http://schemas.microsoft.com/office/drawing/2014/main" id="{4D3EC6FD-0A6A-4CC5-B8E3-9D7A87D50309}"/>
              </a:ext>
            </a:extLst>
          </p:cNvPr>
          <p:cNvSpPr/>
          <p:nvPr/>
        </p:nvSpPr>
        <p:spPr>
          <a:xfrm>
            <a:off x="1946526" y="1651714"/>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5" name="Rectangle 4">
            <a:extLst>
              <a:ext uri="{FF2B5EF4-FFF2-40B4-BE49-F238E27FC236}">
                <a16:creationId xmlns:a16="http://schemas.microsoft.com/office/drawing/2014/main" id="{0458CA9B-1ECD-4A14-B7BC-0676D3365CBB}"/>
              </a:ext>
            </a:extLst>
          </p:cNvPr>
          <p:cNvSpPr/>
          <p:nvPr/>
        </p:nvSpPr>
        <p:spPr>
          <a:xfrm>
            <a:off x="2717142" y="1651714"/>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0" name="TextBox 1">
            <a:extLst>
              <a:ext uri="{FF2B5EF4-FFF2-40B4-BE49-F238E27FC236}">
                <a16:creationId xmlns:a16="http://schemas.microsoft.com/office/drawing/2014/main" id="{AC5E9E64-00B2-4EA4-9228-505C6F7C3E44}"/>
              </a:ext>
            </a:extLst>
          </p:cNvPr>
          <p:cNvSpPr txBox="1"/>
          <p:nvPr/>
        </p:nvSpPr>
        <p:spPr>
          <a:xfrm>
            <a:off x="16777625" y="854839"/>
            <a:ext cx="4890378" cy="769441"/>
          </a:xfrm>
          <a:prstGeom prst="rect">
            <a:avLst/>
          </a:prstGeom>
          <a:noFill/>
        </p:spPr>
        <p:txBody>
          <a:bodyPr wrap="none" lIns="91440" tIns="45720" rIns="91440" bIns="45720" rtlCol="0" anchor="t">
            <a:spAutoFit/>
          </a:bodyPr>
          <a:lstStyle/>
          <a:p>
            <a:pPr algn="ctr"/>
            <a:r>
              <a:rPr lang="es-EC" sz="44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rPr>
              <a:t>Transporte fluvial</a:t>
            </a:r>
          </a:p>
        </p:txBody>
      </p:sp>
      <p:pic>
        <p:nvPicPr>
          <p:cNvPr id="7" name="Imagen 6">
            <a:extLst>
              <a:ext uri="{FF2B5EF4-FFF2-40B4-BE49-F238E27FC236}">
                <a16:creationId xmlns:a16="http://schemas.microsoft.com/office/drawing/2014/main" id="{882FFFD9-2930-43C5-9C5C-98384A82C67B}"/>
              </a:ext>
            </a:extLst>
          </p:cNvPr>
          <p:cNvPicPr>
            <a:picLocks noChangeAspect="1"/>
          </p:cNvPicPr>
          <p:nvPr/>
        </p:nvPicPr>
        <p:blipFill>
          <a:blip r:embed="rId3"/>
          <a:stretch>
            <a:fillRect/>
          </a:stretch>
        </p:blipFill>
        <p:spPr>
          <a:xfrm>
            <a:off x="1175910" y="2084227"/>
            <a:ext cx="15931358" cy="11397533"/>
          </a:xfrm>
          <a:prstGeom prst="rect">
            <a:avLst/>
          </a:prstGeom>
        </p:spPr>
      </p:pic>
      <p:sp>
        <p:nvSpPr>
          <p:cNvPr id="11" name="TextBox 26">
            <a:extLst>
              <a:ext uri="{FF2B5EF4-FFF2-40B4-BE49-F238E27FC236}">
                <a16:creationId xmlns:a16="http://schemas.microsoft.com/office/drawing/2014/main" id="{07ACD62A-2BAC-4C30-8125-B7BE0A748F3F}"/>
              </a:ext>
            </a:extLst>
          </p:cNvPr>
          <p:cNvSpPr txBox="1"/>
          <p:nvPr/>
        </p:nvSpPr>
        <p:spPr>
          <a:xfrm>
            <a:off x="17324246" y="2489052"/>
            <a:ext cx="6173063" cy="733534"/>
          </a:xfrm>
          <a:prstGeom prst="rect">
            <a:avLst/>
          </a:prstGeom>
          <a:noFill/>
        </p:spPr>
        <p:txBody>
          <a:bodyPr wrap="square" rtlCol="0" anchor="b" anchorCtr="0">
            <a:spAutoFit/>
          </a:bodyPr>
          <a:lstStyle/>
          <a:p>
            <a:pPr>
              <a:lnSpc>
                <a:spcPts val="5000"/>
              </a:lnSpc>
            </a:pPr>
            <a:r>
              <a:rPr lang="es-EC" sz="3600" b="1">
                <a:solidFill>
                  <a:schemeClr val="tx2"/>
                </a:solidFill>
                <a:latin typeface="Source Sans Pro Semibold" panose="020B0503030403020204" pitchFamily="34" charset="0"/>
                <a:ea typeface="Open Sans" panose="020B0606030504020204" pitchFamily="34" charset="0"/>
                <a:cs typeface="Open Sans" panose="020B0606030504020204" pitchFamily="34" charset="0"/>
              </a:rPr>
              <a:t>Especificaciones técnicas</a:t>
            </a:r>
            <a:endParaRPr lang="es-EC" sz="3600" b="1" dirty="0">
              <a:solidFill>
                <a:schemeClr val="tx2"/>
              </a:solidFill>
              <a:latin typeface="Source Sans Pro Semibold" panose="020B0503030403020204" pitchFamily="34" charset="0"/>
              <a:ea typeface="Open Sans" panose="020B0606030504020204" pitchFamily="34" charset="0"/>
              <a:cs typeface="Open Sans" panose="020B0606030504020204" pitchFamily="34" charset="0"/>
            </a:endParaRPr>
          </a:p>
        </p:txBody>
      </p:sp>
      <p:sp>
        <p:nvSpPr>
          <p:cNvPr id="12" name="Subtitle 2">
            <a:extLst>
              <a:ext uri="{FF2B5EF4-FFF2-40B4-BE49-F238E27FC236}">
                <a16:creationId xmlns:a16="http://schemas.microsoft.com/office/drawing/2014/main" id="{FF6241B2-CBF9-4DAB-92B4-564A45D24059}"/>
              </a:ext>
            </a:extLst>
          </p:cNvPr>
          <p:cNvSpPr txBox="1">
            <a:spLocks/>
          </p:cNvSpPr>
          <p:nvPr/>
        </p:nvSpPr>
        <p:spPr>
          <a:xfrm>
            <a:off x="17273015" y="3373916"/>
            <a:ext cx="6810372" cy="697421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r>
              <a:rPr lang="es-EC" sz="3200" dirty="0">
                <a:solidFill>
                  <a:schemeClr val="tx1"/>
                </a:solidFill>
                <a:latin typeface="Lato Light" panose="020F0502020204030203" pitchFamily="34" charset="0"/>
              </a:rPr>
              <a:t>1.- </a:t>
            </a:r>
            <a:r>
              <a:rPr lang="es-ES" sz="2800" dirty="0"/>
              <a:t>Material de fibra de vidrio</a:t>
            </a:r>
            <a:endParaRPr lang="es-EC" sz="2800" dirty="0"/>
          </a:p>
          <a:p>
            <a:pPr lvl="0" algn="just"/>
            <a:r>
              <a:rPr lang="es-ES" sz="2800" dirty="0"/>
              <a:t>Tapa con sellado hermético</a:t>
            </a:r>
            <a:endParaRPr lang="es-EC" sz="2800"/>
          </a:p>
          <a:p>
            <a:pPr lvl="0" algn="just"/>
            <a:r>
              <a:rPr lang="es-ES" sz="2800"/>
              <a:t>2.- Compartimientos con tapa individual</a:t>
            </a:r>
            <a:endParaRPr lang="es-EC" sz="2800"/>
          </a:p>
          <a:p>
            <a:pPr lvl="0" algn="just"/>
            <a:r>
              <a:rPr lang="es-ES" sz="2800"/>
              <a:t>Primer compartimiento para recipientes de cortopunzantes.</a:t>
            </a:r>
            <a:endParaRPr lang="es-EC" sz="2800"/>
          </a:p>
          <a:p>
            <a:pPr lvl="0" algn="just"/>
            <a:r>
              <a:rPr lang="es-ES" sz="2800"/>
              <a:t>Segundo compartimiento para fundas de infecciosos y cartones de farmacéuticos.</a:t>
            </a:r>
            <a:endParaRPr lang="es-EC" sz="2800"/>
          </a:p>
          <a:p>
            <a:pPr lvl="0" algn="just"/>
            <a:r>
              <a:rPr lang="es-ES" sz="2800"/>
              <a:t>3.- Soporte metálico para empotrar recipiente</a:t>
            </a:r>
            <a:endParaRPr lang="es-EC" sz="2800"/>
          </a:p>
          <a:p>
            <a:pPr lvl="0" algn="just"/>
            <a:r>
              <a:rPr lang="es-ES" sz="2800"/>
              <a:t>4.- Recipiente desmontable </a:t>
            </a:r>
            <a:endParaRPr lang="es-EC" sz="2800"/>
          </a:p>
          <a:p>
            <a:pPr algn="just"/>
            <a:r>
              <a:rPr lang="es-ES" sz="2800"/>
              <a:t>5.- Sujeción de recipiente a través de pernos.</a:t>
            </a:r>
            <a:endParaRPr lang="es-EC" sz="32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9" name="Imagen 8">
            <a:extLst>
              <a:ext uri="{FF2B5EF4-FFF2-40B4-BE49-F238E27FC236}">
                <a16:creationId xmlns:a16="http://schemas.microsoft.com/office/drawing/2014/main" id="{3C0AC978-5D50-44C8-9E2A-3596113FD9F7}"/>
              </a:ext>
            </a:extLst>
          </p:cNvPr>
          <p:cNvPicPr>
            <a:picLocks noChangeAspect="1"/>
          </p:cNvPicPr>
          <p:nvPr/>
        </p:nvPicPr>
        <p:blipFill>
          <a:blip r:embed="rId4"/>
          <a:stretch>
            <a:fillRect/>
          </a:stretch>
        </p:blipFill>
        <p:spPr>
          <a:xfrm>
            <a:off x="19556236" y="10000701"/>
            <a:ext cx="2243929" cy="2584299"/>
          </a:xfrm>
          <a:prstGeom prst="rect">
            <a:avLst/>
          </a:prstGeom>
        </p:spPr>
      </p:pic>
    </p:spTree>
    <p:extLst>
      <p:ext uri="{BB962C8B-B14F-4D97-AF65-F5344CB8AC3E}">
        <p14:creationId xmlns:p14="http://schemas.microsoft.com/office/powerpoint/2010/main" val="187473026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id="{2AB9C1DE-33A2-45C2-A2A8-B8495CC024EB}"/>
              </a:ext>
            </a:extLst>
          </p:cNvPr>
          <p:cNvSpPr txBox="1"/>
          <p:nvPr/>
        </p:nvSpPr>
        <p:spPr>
          <a:xfrm>
            <a:off x="387944" y="94992"/>
            <a:ext cx="13540310" cy="1277594"/>
          </a:xfrm>
          <a:prstGeom prst="rect">
            <a:avLst/>
          </a:prstGeom>
          <a:noFill/>
        </p:spPr>
        <p:txBody>
          <a:bodyPr wrap="none" rtlCol="0">
            <a:spAutoFit/>
          </a:bodyPr>
          <a:lstStyle/>
          <a:p>
            <a:pPr>
              <a:lnSpc>
                <a:spcPts val="10000"/>
              </a:lnSpc>
            </a:pPr>
            <a:r>
              <a:rPr lang="es-EC" sz="6600" b="1" dirty="0">
                <a:solidFill>
                  <a:schemeClr val="tx2"/>
                </a:solidFill>
                <a:latin typeface="Poppins SemiBold" pitchFamily="2" charset="77"/>
                <a:ea typeface="League Spartan" charset="0"/>
                <a:cs typeface="Poppins SemiBold" pitchFamily="2" charset="77"/>
              </a:rPr>
              <a:t>Procedimiento para la gestión externa</a:t>
            </a:r>
          </a:p>
        </p:txBody>
      </p:sp>
      <p:sp>
        <p:nvSpPr>
          <p:cNvPr id="31" name="Subtitle 2">
            <a:extLst>
              <a:ext uri="{FF2B5EF4-FFF2-40B4-BE49-F238E27FC236}">
                <a16:creationId xmlns:a16="http://schemas.microsoft.com/office/drawing/2014/main" id="{85F4259C-A405-4419-98BE-8AF73CE9D487}"/>
              </a:ext>
            </a:extLst>
          </p:cNvPr>
          <p:cNvSpPr txBox="1">
            <a:spLocks/>
          </p:cNvSpPr>
          <p:nvPr/>
        </p:nvSpPr>
        <p:spPr>
          <a:xfrm>
            <a:off x="18508530" y="7311649"/>
            <a:ext cx="5265870" cy="2241639"/>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Se genera vacío a través de una bomba, para lo cual se retira el aire de la cámara mediante filtros para reducir riesgos biológicos</a:t>
            </a:r>
          </a:p>
        </p:txBody>
      </p:sp>
      <p:sp>
        <p:nvSpPr>
          <p:cNvPr id="32" name="TextBox 67">
            <a:extLst>
              <a:ext uri="{FF2B5EF4-FFF2-40B4-BE49-F238E27FC236}">
                <a16:creationId xmlns:a16="http://schemas.microsoft.com/office/drawing/2014/main" id="{2045BB3B-E7A4-48BD-842D-DC7B90CF4158}"/>
              </a:ext>
            </a:extLst>
          </p:cNvPr>
          <p:cNvSpPr txBox="1"/>
          <p:nvPr/>
        </p:nvSpPr>
        <p:spPr>
          <a:xfrm>
            <a:off x="18521231" y="6708213"/>
            <a:ext cx="1491114" cy="584775"/>
          </a:xfrm>
          <a:prstGeom prst="rect">
            <a:avLst/>
          </a:prstGeom>
          <a:noFill/>
        </p:spPr>
        <p:txBody>
          <a:bodyPr wrap="none" rtlCol="0" anchor="b" anchorCtr="0">
            <a:spAutoFit/>
          </a:bodyPr>
          <a:lstStyle/>
          <a:p>
            <a:r>
              <a:rPr lang="es-SV" sz="3200" b="1">
                <a:solidFill>
                  <a:schemeClr val="tx2"/>
                </a:solidFill>
                <a:latin typeface="Poppins SemiBold" pitchFamily="2" charset="77"/>
                <a:ea typeface="League Spartan" charset="0"/>
                <a:cs typeface="Poppins SemiBold" pitchFamily="2" charset="77"/>
              </a:rPr>
              <a:t>Paso</a:t>
            </a:r>
            <a:r>
              <a:rPr lang="en-US" sz="3200" b="1">
                <a:solidFill>
                  <a:schemeClr val="tx2"/>
                </a:solidFill>
                <a:latin typeface="Poppins SemiBold" pitchFamily="2" charset="77"/>
                <a:ea typeface="League Spartan" charset="0"/>
                <a:cs typeface="Poppins SemiBold" pitchFamily="2" charset="77"/>
              </a:rPr>
              <a:t> </a:t>
            </a:r>
            <a:r>
              <a:rPr lang="en-US" sz="3200" b="1" dirty="0">
                <a:solidFill>
                  <a:schemeClr val="tx2"/>
                </a:solidFill>
                <a:latin typeface="Poppins SemiBold" pitchFamily="2" charset="77"/>
                <a:ea typeface="League Spartan" charset="0"/>
                <a:cs typeface="Poppins SemiBold" pitchFamily="2" charset="77"/>
              </a:rPr>
              <a:t>02</a:t>
            </a:r>
          </a:p>
        </p:txBody>
      </p:sp>
      <p:sp>
        <p:nvSpPr>
          <p:cNvPr id="34" name="Subtitle 2">
            <a:extLst>
              <a:ext uri="{FF2B5EF4-FFF2-40B4-BE49-F238E27FC236}">
                <a16:creationId xmlns:a16="http://schemas.microsoft.com/office/drawing/2014/main" id="{1FDCAB86-9FDE-4F94-A485-C78ABB3C4BCD}"/>
              </a:ext>
            </a:extLst>
          </p:cNvPr>
          <p:cNvSpPr txBox="1">
            <a:spLocks/>
          </p:cNvSpPr>
          <p:nvPr/>
        </p:nvSpPr>
        <p:spPr>
          <a:xfrm>
            <a:off x="16211229" y="3231393"/>
            <a:ext cx="4348295" cy="1656992"/>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Carga de desechos sanitarios sin abrir bolsas ni vaciar recipientes.</a:t>
            </a:r>
          </a:p>
        </p:txBody>
      </p:sp>
      <p:sp>
        <p:nvSpPr>
          <p:cNvPr id="35" name="TextBox 67">
            <a:extLst>
              <a:ext uri="{FF2B5EF4-FFF2-40B4-BE49-F238E27FC236}">
                <a16:creationId xmlns:a16="http://schemas.microsoft.com/office/drawing/2014/main" id="{4FB90CE9-AE9D-45F1-8976-A8EC4C9BD053}"/>
              </a:ext>
            </a:extLst>
          </p:cNvPr>
          <p:cNvSpPr txBox="1"/>
          <p:nvPr/>
        </p:nvSpPr>
        <p:spPr>
          <a:xfrm>
            <a:off x="16223930" y="2627957"/>
            <a:ext cx="1491114" cy="584775"/>
          </a:xfrm>
          <a:prstGeom prst="rect">
            <a:avLst/>
          </a:prstGeom>
          <a:noFill/>
        </p:spPr>
        <p:txBody>
          <a:bodyPr wrap="none" rtlCol="0" anchor="b" anchorCtr="0">
            <a:spAutoFit/>
          </a:bodyPr>
          <a:lstStyle/>
          <a:p>
            <a:r>
              <a:rPr lang="es-EC" sz="3200" b="1" dirty="0">
                <a:solidFill>
                  <a:schemeClr val="tx2"/>
                </a:solidFill>
                <a:latin typeface="Poppins SemiBold" pitchFamily="2" charset="77"/>
                <a:ea typeface="League Spartan" charset="0"/>
                <a:cs typeface="Poppins SemiBold" pitchFamily="2" charset="77"/>
              </a:rPr>
              <a:t>Paso 01</a:t>
            </a:r>
            <a:endParaRPr lang="en-US" sz="3200" b="1" dirty="0">
              <a:solidFill>
                <a:schemeClr val="tx2"/>
              </a:solidFill>
              <a:latin typeface="Poppins SemiBold" pitchFamily="2" charset="77"/>
              <a:ea typeface="League Spartan" charset="0"/>
              <a:cs typeface="Poppins SemiBold" pitchFamily="2" charset="77"/>
            </a:endParaRPr>
          </a:p>
        </p:txBody>
      </p:sp>
      <p:sp>
        <p:nvSpPr>
          <p:cNvPr id="37" name="Subtitle 2">
            <a:extLst>
              <a:ext uri="{FF2B5EF4-FFF2-40B4-BE49-F238E27FC236}">
                <a16:creationId xmlns:a16="http://schemas.microsoft.com/office/drawing/2014/main" id="{63F16B51-8E56-4F2B-BAE1-54158AA36C8E}"/>
              </a:ext>
            </a:extLst>
          </p:cNvPr>
          <p:cNvSpPr txBox="1">
            <a:spLocks/>
          </p:cNvSpPr>
          <p:nvPr/>
        </p:nvSpPr>
        <p:spPr>
          <a:xfrm>
            <a:off x="16211229" y="11378024"/>
            <a:ext cx="5225622" cy="2241639"/>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Se introduce vapor a la cámara hasta alcanzar la temperatura de esterilización de 134oC y 312 KPa de presión</a:t>
            </a:r>
          </a:p>
        </p:txBody>
      </p:sp>
      <p:sp>
        <p:nvSpPr>
          <p:cNvPr id="38" name="TextBox 67">
            <a:extLst>
              <a:ext uri="{FF2B5EF4-FFF2-40B4-BE49-F238E27FC236}">
                <a16:creationId xmlns:a16="http://schemas.microsoft.com/office/drawing/2014/main" id="{8E47D8D6-3BCC-4052-865D-E6CE031BAFAA}"/>
              </a:ext>
            </a:extLst>
          </p:cNvPr>
          <p:cNvSpPr txBox="1"/>
          <p:nvPr/>
        </p:nvSpPr>
        <p:spPr>
          <a:xfrm>
            <a:off x="16211229" y="10804738"/>
            <a:ext cx="1491114" cy="584775"/>
          </a:xfrm>
          <a:prstGeom prst="rect">
            <a:avLst/>
          </a:prstGeom>
          <a:noFill/>
        </p:spPr>
        <p:txBody>
          <a:bodyPr wrap="none" rtlCol="0" anchor="b" anchorCtr="0">
            <a:spAutoFit/>
          </a:bodyPr>
          <a:lstStyle/>
          <a:p>
            <a:r>
              <a:rPr lang="es-SV" sz="3200" b="1">
                <a:solidFill>
                  <a:schemeClr val="tx2"/>
                </a:solidFill>
                <a:latin typeface="Poppins SemiBold" pitchFamily="2" charset="77"/>
                <a:ea typeface="League Spartan" charset="0"/>
                <a:cs typeface="Poppins SemiBold" pitchFamily="2" charset="77"/>
              </a:rPr>
              <a:t>Paso</a:t>
            </a:r>
            <a:r>
              <a:rPr lang="en-US" sz="3200" b="1">
                <a:solidFill>
                  <a:schemeClr val="tx2"/>
                </a:solidFill>
                <a:latin typeface="Poppins SemiBold" pitchFamily="2" charset="77"/>
                <a:ea typeface="League Spartan" charset="0"/>
                <a:cs typeface="Poppins SemiBold" pitchFamily="2" charset="77"/>
              </a:rPr>
              <a:t> </a:t>
            </a:r>
            <a:r>
              <a:rPr lang="en-US" sz="3200" b="1" dirty="0">
                <a:solidFill>
                  <a:schemeClr val="tx2"/>
                </a:solidFill>
                <a:latin typeface="Poppins SemiBold" pitchFamily="2" charset="77"/>
                <a:ea typeface="League Spartan" charset="0"/>
                <a:cs typeface="Poppins SemiBold" pitchFamily="2" charset="77"/>
              </a:rPr>
              <a:t>03</a:t>
            </a:r>
          </a:p>
        </p:txBody>
      </p:sp>
      <p:sp>
        <p:nvSpPr>
          <p:cNvPr id="40" name="Subtitle 2">
            <a:extLst>
              <a:ext uri="{FF2B5EF4-FFF2-40B4-BE49-F238E27FC236}">
                <a16:creationId xmlns:a16="http://schemas.microsoft.com/office/drawing/2014/main" id="{1959C253-A991-40FE-BCC4-E7733EAFF945}"/>
              </a:ext>
            </a:extLst>
          </p:cNvPr>
          <p:cNvSpPr txBox="1">
            <a:spLocks/>
          </p:cNvSpPr>
          <p:nvPr/>
        </p:nvSpPr>
        <p:spPr>
          <a:xfrm>
            <a:off x="2798618" y="3232975"/>
            <a:ext cx="5202821" cy="1131207"/>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Los desechos son dispuestos en la celda de desechos domiciliarios</a:t>
            </a:r>
          </a:p>
        </p:txBody>
      </p:sp>
      <p:sp>
        <p:nvSpPr>
          <p:cNvPr id="41" name="TextBox 67">
            <a:extLst>
              <a:ext uri="{FF2B5EF4-FFF2-40B4-BE49-F238E27FC236}">
                <a16:creationId xmlns:a16="http://schemas.microsoft.com/office/drawing/2014/main" id="{8D8852CB-8B09-4C8F-A989-08FD5CA7C3EF}"/>
              </a:ext>
            </a:extLst>
          </p:cNvPr>
          <p:cNvSpPr txBox="1"/>
          <p:nvPr/>
        </p:nvSpPr>
        <p:spPr>
          <a:xfrm>
            <a:off x="6510325" y="2629539"/>
            <a:ext cx="1491114" cy="584775"/>
          </a:xfrm>
          <a:prstGeom prst="rect">
            <a:avLst/>
          </a:prstGeom>
          <a:noFill/>
        </p:spPr>
        <p:txBody>
          <a:bodyPr wrap="none" rtlCol="0" anchor="b" anchorCtr="0">
            <a:spAutoFit/>
          </a:bodyPr>
          <a:lstStyle/>
          <a:p>
            <a:pPr algn="r"/>
            <a:r>
              <a:rPr lang="en-US" sz="3200" b="1" dirty="0">
                <a:solidFill>
                  <a:schemeClr val="tx2"/>
                </a:solidFill>
                <a:latin typeface="Poppins SemiBold" pitchFamily="2" charset="77"/>
                <a:ea typeface="League Spartan" charset="0"/>
                <a:cs typeface="Poppins SemiBold" pitchFamily="2" charset="77"/>
              </a:rPr>
              <a:t>Paso 06</a:t>
            </a:r>
          </a:p>
        </p:txBody>
      </p:sp>
      <p:sp>
        <p:nvSpPr>
          <p:cNvPr id="43" name="Subtitle 2">
            <a:extLst>
              <a:ext uri="{FF2B5EF4-FFF2-40B4-BE49-F238E27FC236}">
                <a16:creationId xmlns:a16="http://schemas.microsoft.com/office/drawing/2014/main" id="{3AF603C6-5B59-41A9-9F32-A45D72504FAC}"/>
              </a:ext>
            </a:extLst>
          </p:cNvPr>
          <p:cNvSpPr txBox="1">
            <a:spLocks/>
          </p:cNvSpPr>
          <p:nvPr/>
        </p:nvSpPr>
        <p:spPr>
          <a:xfrm>
            <a:off x="1136073" y="7441774"/>
            <a:ext cx="4735761" cy="1190069"/>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lnSpc>
                <a:spcPts val="4100"/>
              </a:lnSpc>
            </a:pPr>
            <a:r>
              <a:rPr lang="es-ES" sz="2500" dirty="0">
                <a:solidFill>
                  <a:schemeClr val="tx1"/>
                </a:solidFill>
                <a:latin typeface="Open Sans Light" panose="020B0306030504020204" pitchFamily="34" charset="0"/>
              </a:rPr>
              <a:t>Se realiza la extracción del vapor  y el secado de </a:t>
            </a:r>
            <a:r>
              <a:rPr lang="es-ES" sz="2500">
                <a:solidFill>
                  <a:schemeClr val="tx1"/>
                </a:solidFill>
                <a:latin typeface="Open Sans Light" panose="020B0306030504020204" pitchFamily="34" charset="0"/>
              </a:rPr>
              <a:t>la cámara </a:t>
            </a:r>
            <a:endParaRPr lang="es-ES" sz="2500" dirty="0">
              <a:solidFill>
                <a:schemeClr val="tx1"/>
              </a:solidFill>
              <a:latin typeface="Open Sans Light" panose="020B0306030504020204" pitchFamily="34" charset="0"/>
            </a:endParaRPr>
          </a:p>
        </p:txBody>
      </p:sp>
      <p:sp>
        <p:nvSpPr>
          <p:cNvPr id="44" name="TextBox 67">
            <a:extLst>
              <a:ext uri="{FF2B5EF4-FFF2-40B4-BE49-F238E27FC236}">
                <a16:creationId xmlns:a16="http://schemas.microsoft.com/office/drawing/2014/main" id="{059DC206-FCBA-4F86-8FB9-4F827A934E86}"/>
              </a:ext>
            </a:extLst>
          </p:cNvPr>
          <p:cNvSpPr txBox="1"/>
          <p:nvPr/>
        </p:nvSpPr>
        <p:spPr>
          <a:xfrm>
            <a:off x="4380720" y="6838338"/>
            <a:ext cx="1491114" cy="584775"/>
          </a:xfrm>
          <a:prstGeom prst="rect">
            <a:avLst/>
          </a:prstGeom>
          <a:noFill/>
        </p:spPr>
        <p:txBody>
          <a:bodyPr wrap="none" rtlCol="0" anchor="b" anchorCtr="0">
            <a:spAutoFit/>
          </a:bodyPr>
          <a:lstStyle/>
          <a:p>
            <a:pPr algn="r"/>
            <a:r>
              <a:rPr lang="en-US" sz="3200" b="1" dirty="0">
                <a:solidFill>
                  <a:schemeClr val="tx2"/>
                </a:solidFill>
                <a:latin typeface="Poppins SemiBold" pitchFamily="2" charset="77"/>
                <a:ea typeface="League Spartan" charset="0"/>
                <a:cs typeface="Poppins SemiBold" pitchFamily="2" charset="77"/>
              </a:rPr>
              <a:t>Paso 05</a:t>
            </a:r>
          </a:p>
        </p:txBody>
      </p:sp>
      <p:sp>
        <p:nvSpPr>
          <p:cNvPr id="46" name="Subtitle 2">
            <a:extLst>
              <a:ext uri="{FF2B5EF4-FFF2-40B4-BE49-F238E27FC236}">
                <a16:creationId xmlns:a16="http://schemas.microsoft.com/office/drawing/2014/main" id="{779CA388-2E65-43C6-88E3-045A50620D91}"/>
              </a:ext>
            </a:extLst>
          </p:cNvPr>
          <p:cNvSpPr txBox="1">
            <a:spLocks/>
          </p:cNvSpPr>
          <p:nvPr/>
        </p:nvSpPr>
        <p:spPr>
          <a:xfrm>
            <a:off x="3131128" y="11656633"/>
            <a:ext cx="5101694" cy="2318583"/>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5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Los desechos son triturados, para reducir su volumen hasta en un 20% de su tamaño</a:t>
            </a:r>
          </a:p>
          <a:p>
            <a:pPr algn="just">
              <a:lnSpc>
                <a:spcPts val="4100"/>
              </a:lnSpc>
            </a:pPr>
            <a:r>
              <a:rPr lang="en-US" sz="25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TextBox 67">
            <a:extLst>
              <a:ext uri="{FF2B5EF4-FFF2-40B4-BE49-F238E27FC236}">
                <a16:creationId xmlns:a16="http://schemas.microsoft.com/office/drawing/2014/main" id="{4078EEC4-DEBC-4A23-94C1-9A50CEC83668}"/>
              </a:ext>
            </a:extLst>
          </p:cNvPr>
          <p:cNvSpPr txBox="1"/>
          <p:nvPr/>
        </p:nvSpPr>
        <p:spPr>
          <a:xfrm>
            <a:off x="6741707" y="11053197"/>
            <a:ext cx="1491114" cy="584775"/>
          </a:xfrm>
          <a:prstGeom prst="rect">
            <a:avLst/>
          </a:prstGeom>
          <a:noFill/>
        </p:spPr>
        <p:txBody>
          <a:bodyPr wrap="none" rtlCol="0" anchor="b" anchorCtr="0">
            <a:spAutoFit/>
          </a:bodyPr>
          <a:lstStyle/>
          <a:p>
            <a:pPr algn="r"/>
            <a:r>
              <a:rPr lang="es-EC" sz="3200" b="1">
                <a:solidFill>
                  <a:schemeClr val="tx2"/>
                </a:solidFill>
                <a:latin typeface="Poppins SemiBold" pitchFamily="2" charset="77"/>
                <a:ea typeface="League Spartan" charset="0"/>
                <a:cs typeface="Poppins SemiBold" pitchFamily="2" charset="77"/>
              </a:rPr>
              <a:t>Paso </a:t>
            </a:r>
            <a:r>
              <a:rPr lang="en-US" sz="3200" b="1">
                <a:solidFill>
                  <a:schemeClr val="tx2"/>
                </a:solidFill>
                <a:latin typeface="Poppins SemiBold" pitchFamily="2" charset="77"/>
                <a:ea typeface="League Spartan" charset="0"/>
                <a:cs typeface="Poppins SemiBold" pitchFamily="2" charset="77"/>
              </a:rPr>
              <a:t>04</a:t>
            </a:r>
            <a:endParaRPr lang="en-US" sz="3200" b="1" dirty="0">
              <a:solidFill>
                <a:schemeClr val="tx2"/>
              </a:solidFill>
              <a:latin typeface="Poppins SemiBold" pitchFamily="2" charset="77"/>
              <a:ea typeface="League Spartan" charset="0"/>
              <a:cs typeface="Poppins SemiBold" pitchFamily="2" charset="77"/>
            </a:endParaRPr>
          </a:p>
        </p:txBody>
      </p:sp>
      <p:grpSp>
        <p:nvGrpSpPr>
          <p:cNvPr id="60" name="Grupo 59">
            <a:extLst>
              <a:ext uri="{FF2B5EF4-FFF2-40B4-BE49-F238E27FC236}">
                <a16:creationId xmlns:a16="http://schemas.microsoft.com/office/drawing/2014/main" id="{A4C787EC-0CDD-4369-8570-91C4B0F2B84D}"/>
              </a:ext>
            </a:extLst>
          </p:cNvPr>
          <p:cNvGrpSpPr/>
          <p:nvPr/>
        </p:nvGrpSpPr>
        <p:grpSpPr>
          <a:xfrm>
            <a:off x="7182899" y="2574733"/>
            <a:ext cx="10014566" cy="10264188"/>
            <a:chOff x="7182899" y="2518750"/>
            <a:chExt cx="10014566" cy="10264188"/>
          </a:xfrm>
        </p:grpSpPr>
        <p:sp>
          <p:nvSpPr>
            <p:cNvPr id="6" name="Freeform 3">
              <a:extLst>
                <a:ext uri="{FF2B5EF4-FFF2-40B4-BE49-F238E27FC236}">
                  <a16:creationId xmlns:a16="http://schemas.microsoft.com/office/drawing/2014/main" id="{9E7C65B4-DCF8-4178-AC06-DD84FF8C9E39}"/>
                </a:ext>
              </a:extLst>
            </p:cNvPr>
            <p:cNvSpPr>
              <a:spLocks noChangeArrowheads="1"/>
            </p:cNvSpPr>
            <p:nvPr/>
          </p:nvSpPr>
          <p:spPr bwMode="auto">
            <a:xfrm>
              <a:off x="7600738" y="2822633"/>
              <a:ext cx="4832279" cy="3755124"/>
            </a:xfrm>
            <a:custGeom>
              <a:avLst/>
              <a:gdLst>
                <a:gd name="T0" fmla="*/ 294579925 w 7852"/>
                <a:gd name="T1" fmla="*/ 494659572 h 6104"/>
                <a:gd name="T2" fmla="*/ 434090210 w 7852"/>
                <a:gd name="T3" fmla="*/ 790704039 h 6104"/>
                <a:gd name="T4" fmla="*/ 830839551 w 7852"/>
                <a:gd name="T5" fmla="*/ 454496267 h 6104"/>
                <a:gd name="T6" fmla="*/ 1017933860 w 7852"/>
                <a:gd name="T7" fmla="*/ 185659269 h 6104"/>
                <a:gd name="T8" fmla="*/ 750711625 w 7852"/>
                <a:gd name="T9" fmla="*/ 0 h 6104"/>
                <a:gd name="T10" fmla="*/ 0 w 7852"/>
                <a:gd name="T11" fmla="*/ 633159299 h 6104"/>
                <a:gd name="T12" fmla="*/ 294579925 w 7852"/>
                <a:gd name="T13" fmla="*/ 494659572 h 6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2" h="6104">
                  <a:moveTo>
                    <a:pt x="2272" y="3818"/>
                  </a:moveTo>
                  <a:lnTo>
                    <a:pt x="3348" y="6103"/>
                  </a:lnTo>
                  <a:cubicBezTo>
                    <a:pt x="3885" y="4841"/>
                    <a:pt x="4993" y="3849"/>
                    <a:pt x="6408" y="3508"/>
                  </a:cubicBezTo>
                  <a:lnTo>
                    <a:pt x="7851" y="1433"/>
                  </a:lnTo>
                  <a:lnTo>
                    <a:pt x="5790" y="0"/>
                  </a:lnTo>
                  <a:cubicBezTo>
                    <a:pt x="3078" y="575"/>
                    <a:pt x="962" y="2470"/>
                    <a:pt x="0" y="4887"/>
                  </a:cubicBezTo>
                  <a:lnTo>
                    <a:pt x="2272" y="3818"/>
                  </a:lnTo>
                </a:path>
              </a:pathLst>
            </a:custGeom>
            <a:solidFill>
              <a:schemeClr val="accent6">
                <a:lumMod val="75000"/>
              </a:schemeClr>
            </a:solidFill>
            <a:ln>
              <a:noFill/>
            </a:ln>
            <a:effectLst/>
          </p:spPr>
          <p:txBody>
            <a:bodyPr wrap="none" anchor="ctr"/>
            <a:lstStyle/>
            <a:p>
              <a:endParaRPr lang="en-US"/>
            </a:p>
          </p:txBody>
        </p:sp>
        <p:sp>
          <p:nvSpPr>
            <p:cNvPr id="11" name="Freeform 6">
              <a:extLst>
                <a:ext uri="{FF2B5EF4-FFF2-40B4-BE49-F238E27FC236}">
                  <a16:creationId xmlns:a16="http://schemas.microsoft.com/office/drawing/2014/main" id="{2F7C9758-BAD4-403B-B1BF-BFA1BD9F1642}"/>
                </a:ext>
              </a:extLst>
            </p:cNvPr>
            <p:cNvSpPr>
              <a:spLocks noChangeArrowheads="1"/>
            </p:cNvSpPr>
            <p:nvPr/>
          </p:nvSpPr>
          <p:spPr bwMode="auto">
            <a:xfrm>
              <a:off x="7182899" y="5468043"/>
              <a:ext cx="2813628" cy="5247406"/>
            </a:xfrm>
            <a:custGeom>
              <a:avLst/>
              <a:gdLst>
                <a:gd name="T0" fmla="*/ 266327243 w 4574"/>
                <a:gd name="T1" fmla="*/ 780654389 h 8528"/>
                <a:gd name="T2" fmla="*/ 592370707 w 4574"/>
                <a:gd name="T3" fmla="*/ 808132326 h 8528"/>
                <a:gd name="T4" fmla="*/ 485114444 w 4574"/>
                <a:gd name="T5" fmla="*/ 562257994 h 8528"/>
                <a:gd name="T6" fmla="*/ 499492924 w 4574"/>
                <a:gd name="T7" fmla="*/ 296293633 h 8528"/>
                <a:gd name="T8" fmla="*/ 360241213 w 4574"/>
                <a:gd name="T9" fmla="*/ 0 h 8528"/>
                <a:gd name="T10" fmla="*/ 65804491 w 4574"/>
                <a:gd name="T11" fmla="*/ 138555424 h 8528"/>
                <a:gd name="T12" fmla="*/ 31477534 w 4574"/>
                <a:gd name="T13" fmla="*/ 643913451 h 8528"/>
                <a:gd name="T14" fmla="*/ 239124382 w 4574"/>
                <a:gd name="T15" fmla="*/ 1105203596 h 8528"/>
                <a:gd name="T16" fmla="*/ 266327243 w 4574"/>
                <a:gd name="T17" fmla="*/ 780654389 h 8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4" h="8528">
                  <a:moveTo>
                    <a:pt x="2056" y="6023"/>
                  </a:moveTo>
                  <a:lnTo>
                    <a:pt x="4573" y="6235"/>
                  </a:lnTo>
                  <a:cubicBezTo>
                    <a:pt x="4165" y="5694"/>
                    <a:pt x="3873" y="5051"/>
                    <a:pt x="3745" y="4338"/>
                  </a:cubicBezTo>
                  <a:cubicBezTo>
                    <a:pt x="3618" y="3631"/>
                    <a:pt x="3666" y="2932"/>
                    <a:pt x="3856" y="2286"/>
                  </a:cubicBezTo>
                  <a:lnTo>
                    <a:pt x="2781" y="0"/>
                  </a:lnTo>
                  <a:lnTo>
                    <a:pt x="508" y="1069"/>
                  </a:lnTo>
                  <a:cubicBezTo>
                    <a:pt x="110" y="2287"/>
                    <a:pt x="0" y="3619"/>
                    <a:pt x="243" y="4968"/>
                  </a:cubicBezTo>
                  <a:cubicBezTo>
                    <a:pt x="485" y="6316"/>
                    <a:pt x="1051" y="7524"/>
                    <a:pt x="1846" y="8527"/>
                  </a:cubicBezTo>
                  <a:lnTo>
                    <a:pt x="2056" y="6023"/>
                  </a:lnTo>
                </a:path>
              </a:pathLst>
            </a:custGeom>
            <a:solidFill>
              <a:schemeClr val="accent5"/>
            </a:solidFill>
            <a:ln>
              <a:noFill/>
            </a:ln>
            <a:effectLst/>
          </p:spPr>
          <p:txBody>
            <a:bodyPr wrap="none" anchor="ctr"/>
            <a:lstStyle/>
            <a:p>
              <a:endParaRPr lang="en-US"/>
            </a:p>
          </p:txBody>
        </p:sp>
        <p:sp>
          <p:nvSpPr>
            <p:cNvPr id="14" name="Freeform 9">
              <a:extLst>
                <a:ext uri="{FF2B5EF4-FFF2-40B4-BE49-F238E27FC236}">
                  <a16:creationId xmlns:a16="http://schemas.microsoft.com/office/drawing/2014/main" id="{AA990723-34DD-42B5-BFDB-9DC30EB71C5B}"/>
                </a:ext>
              </a:extLst>
            </p:cNvPr>
            <p:cNvSpPr>
              <a:spLocks noChangeArrowheads="1"/>
            </p:cNvSpPr>
            <p:nvPr/>
          </p:nvSpPr>
          <p:spPr bwMode="auto">
            <a:xfrm>
              <a:off x="8520525" y="9413094"/>
              <a:ext cx="4384595" cy="3369844"/>
            </a:xfrm>
            <a:custGeom>
              <a:avLst/>
              <a:gdLst>
                <a:gd name="T0" fmla="*/ 656260420 w 7127"/>
                <a:gd name="T1" fmla="*/ 471765010 h 5476"/>
                <a:gd name="T2" fmla="*/ 843096915 w 7127"/>
                <a:gd name="T3" fmla="*/ 202888814 h 5476"/>
                <a:gd name="T4" fmla="*/ 353460790 w 7127"/>
                <a:gd name="T5" fmla="*/ 27483911 h 5476"/>
                <a:gd name="T6" fmla="*/ 27209366 w 7127"/>
                <a:gd name="T7" fmla="*/ 0 h 5476"/>
                <a:gd name="T8" fmla="*/ 0 w 7127"/>
                <a:gd name="T9" fmla="*/ 324492482 h 5476"/>
                <a:gd name="T10" fmla="*/ 923299231 w 7127"/>
                <a:gd name="T11" fmla="*/ 657541371 h 5476"/>
                <a:gd name="T12" fmla="*/ 656260420 w 7127"/>
                <a:gd name="T13" fmla="*/ 471765010 h 54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27" h="5476">
                  <a:moveTo>
                    <a:pt x="5065" y="3639"/>
                  </a:moveTo>
                  <a:lnTo>
                    <a:pt x="6507" y="1565"/>
                  </a:lnTo>
                  <a:cubicBezTo>
                    <a:pt x="5061" y="1743"/>
                    <a:pt x="3675" y="1204"/>
                    <a:pt x="2728" y="212"/>
                  </a:cubicBezTo>
                  <a:lnTo>
                    <a:pt x="210" y="0"/>
                  </a:lnTo>
                  <a:lnTo>
                    <a:pt x="0" y="2503"/>
                  </a:lnTo>
                  <a:cubicBezTo>
                    <a:pt x="1742" y="4433"/>
                    <a:pt x="4383" y="5475"/>
                    <a:pt x="7126" y="5072"/>
                  </a:cubicBezTo>
                  <a:lnTo>
                    <a:pt x="5065" y="3639"/>
                  </a:lnTo>
                </a:path>
              </a:pathLst>
            </a:custGeom>
            <a:solidFill>
              <a:schemeClr val="accent4"/>
            </a:solidFill>
            <a:ln>
              <a:noFill/>
            </a:ln>
            <a:effectLst/>
          </p:spPr>
          <p:txBody>
            <a:bodyPr wrap="none" anchor="ctr"/>
            <a:lstStyle/>
            <a:p>
              <a:endParaRPr lang="en-US"/>
            </a:p>
          </p:txBody>
        </p:sp>
        <p:sp>
          <p:nvSpPr>
            <p:cNvPr id="17" name="Freeform 12">
              <a:extLst>
                <a:ext uri="{FF2B5EF4-FFF2-40B4-BE49-F238E27FC236}">
                  <a16:creationId xmlns:a16="http://schemas.microsoft.com/office/drawing/2014/main" id="{29240EDF-DDEE-4097-BADE-09BD385F9DA3}"/>
                </a:ext>
              </a:extLst>
            </p:cNvPr>
            <p:cNvSpPr>
              <a:spLocks noChangeArrowheads="1"/>
            </p:cNvSpPr>
            <p:nvPr/>
          </p:nvSpPr>
          <p:spPr bwMode="auto">
            <a:xfrm>
              <a:off x="11947348" y="8723931"/>
              <a:ext cx="4832279" cy="3755124"/>
            </a:xfrm>
            <a:custGeom>
              <a:avLst/>
              <a:gdLst>
                <a:gd name="T0" fmla="*/ 723353935 w 7852"/>
                <a:gd name="T1" fmla="*/ 296174047 h 6104"/>
                <a:gd name="T2" fmla="*/ 583843650 w 7852"/>
                <a:gd name="T3" fmla="*/ 0 h 6104"/>
                <a:gd name="T4" fmla="*/ 187094309 w 7852"/>
                <a:gd name="T5" fmla="*/ 336078552 h 6104"/>
                <a:gd name="T6" fmla="*/ 0 w 7852"/>
                <a:gd name="T7" fmla="*/ 605044770 h 6104"/>
                <a:gd name="T8" fmla="*/ 267222235 w 7852"/>
                <a:gd name="T9" fmla="*/ 790704039 h 6104"/>
                <a:gd name="T10" fmla="*/ 1017933860 w 7852"/>
                <a:gd name="T11" fmla="*/ 157674320 h 6104"/>
                <a:gd name="T12" fmla="*/ 723353935 w 7852"/>
                <a:gd name="T13" fmla="*/ 296174047 h 6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2" h="6104">
                  <a:moveTo>
                    <a:pt x="5579" y="2286"/>
                  </a:moveTo>
                  <a:lnTo>
                    <a:pt x="4503" y="0"/>
                  </a:lnTo>
                  <a:cubicBezTo>
                    <a:pt x="3966" y="1263"/>
                    <a:pt x="2858" y="2254"/>
                    <a:pt x="1443" y="2594"/>
                  </a:cubicBezTo>
                  <a:lnTo>
                    <a:pt x="0" y="4670"/>
                  </a:lnTo>
                  <a:lnTo>
                    <a:pt x="2061" y="6103"/>
                  </a:lnTo>
                  <a:cubicBezTo>
                    <a:pt x="4774" y="5528"/>
                    <a:pt x="6889" y="3633"/>
                    <a:pt x="7851" y="1217"/>
                  </a:cubicBezTo>
                  <a:lnTo>
                    <a:pt x="5579" y="2286"/>
                  </a:lnTo>
                </a:path>
              </a:pathLst>
            </a:custGeom>
            <a:solidFill>
              <a:schemeClr val="accent3"/>
            </a:solidFill>
            <a:ln>
              <a:noFill/>
            </a:ln>
            <a:effectLst/>
          </p:spPr>
          <p:txBody>
            <a:bodyPr wrap="none" anchor="ctr"/>
            <a:lstStyle/>
            <a:p>
              <a:endParaRPr lang="en-US"/>
            </a:p>
          </p:txBody>
        </p:sp>
        <p:sp>
          <p:nvSpPr>
            <p:cNvPr id="20" name="Freeform 15">
              <a:extLst>
                <a:ext uri="{FF2B5EF4-FFF2-40B4-BE49-F238E27FC236}">
                  <a16:creationId xmlns:a16="http://schemas.microsoft.com/office/drawing/2014/main" id="{7C078BBA-2A1B-4599-9730-EF1E1CEDB0A5}"/>
                </a:ext>
              </a:extLst>
            </p:cNvPr>
            <p:cNvSpPr>
              <a:spLocks noChangeArrowheads="1"/>
            </p:cNvSpPr>
            <p:nvPr/>
          </p:nvSpPr>
          <p:spPr bwMode="auto">
            <a:xfrm>
              <a:off x="14383837" y="4586239"/>
              <a:ext cx="2813628" cy="5247406"/>
            </a:xfrm>
            <a:custGeom>
              <a:avLst/>
              <a:gdLst>
                <a:gd name="T0" fmla="*/ 353246325 w 4574"/>
                <a:gd name="T1" fmla="*/ 0 h 8529"/>
                <a:gd name="T2" fmla="*/ 326043464 w 4574"/>
                <a:gd name="T3" fmla="*/ 324472998 h 8529"/>
                <a:gd name="T4" fmla="*/ 0 w 4574"/>
                <a:gd name="T5" fmla="*/ 297001522 h 8529"/>
                <a:gd name="T6" fmla="*/ 107256264 w 4574"/>
                <a:gd name="T7" fmla="*/ 542818228 h 8529"/>
                <a:gd name="T8" fmla="*/ 92877783 w 4574"/>
                <a:gd name="T9" fmla="*/ 808720447 h 8529"/>
                <a:gd name="T10" fmla="*/ 232129495 w 4574"/>
                <a:gd name="T11" fmla="*/ 1105074014 h 8529"/>
                <a:gd name="T12" fmla="*/ 526695784 w 4574"/>
                <a:gd name="T13" fmla="*/ 966421444 h 8529"/>
                <a:gd name="T14" fmla="*/ 560893173 w 4574"/>
                <a:gd name="T15" fmla="*/ 461181705 h 8529"/>
                <a:gd name="T16" fmla="*/ 353246325 w 4574"/>
                <a:gd name="T17" fmla="*/ 0 h 85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4" h="8529">
                  <a:moveTo>
                    <a:pt x="2727" y="0"/>
                  </a:moveTo>
                  <a:lnTo>
                    <a:pt x="2517" y="2504"/>
                  </a:lnTo>
                  <a:lnTo>
                    <a:pt x="0" y="2292"/>
                  </a:lnTo>
                  <a:cubicBezTo>
                    <a:pt x="409" y="2833"/>
                    <a:pt x="699" y="3476"/>
                    <a:pt x="828" y="4189"/>
                  </a:cubicBezTo>
                  <a:cubicBezTo>
                    <a:pt x="955" y="4897"/>
                    <a:pt x="908" y="5596"/>
                    <a:pt x="717" y="6241"/>
                  </a:cubicBezTo>
                  <a:lnTo>
                    <a:pt x="1792" y="8528"/>
                  </a:lnTo>
                  <a:lnTo>
                    <a:pt x="4066" y="7458"/>
                  </a:lnTo>
                  <a:cubicBezTo>
                    <a:pt x="4462" y="6240"/>
                    <a:pt x="4573" y="4909"/>
                    <a:pt x="4330" y="3559"/>
                  </a:cubicBezTo>
                  <a:cubicBezTo>
                    <a:pt x="4088" y="2211"/>
                    <a:pt x="3522" y="1003"/>
                    <a:pt x="2727" y="0"/>
                  </a:cubicBezTo>
                </a:path>
              </a:pathLst>
            </a:custGeom>
            <a:solidFill>
              <a:schemeClr val="accent2"/>
            </a:solidFill>
            <a:ln>
              <a:noFill/>
            </a:ln>
            <a:effectLst/>
          </p:spPr>
          <p:txBody>
            <a:bodyPr wrap="none" anchor="ctr"/>
            <a:lstStyle/>
            <a:p>
              <a:endParaRPr lang="en-US" dirty="0"/>
            </a:p>
          </p:txBody>
        </p:sp>
        <p:sp>
          <p:nvSpPr>
            <p:cNvPr id="23" name="Freeform 18">
              <a:extLst>
                <a:ext uri="{FF2B5EF4-FFF2-40B4-BE49-F238E27FC236}">
                  <a16:creationId xmlns:a16="http://schemas.microsoft.com/office/drawing/2014/main" id="{ADB36118-EEC4-4EAC-869C-9B97C98A1337}"/>
                </a:ext>
              </a:extLst>
            </p:cNvPr>
            <p:cNvSpPr>
              <a:spLocks noChangeArrowheads="1"/>
            </p:cNvSpPr>
            <p:nvPr/>
          </p:nvSpPr>
          <p:spPr bwMode="auto">
            <a:xfrm>
              <a:off x="11475244" y="2518750"/>
              <a:ext cx="4384595" cy="3369844"/>
            </a:xfrm>
            <a:custGeom>
              <a:avLst/>
              <a:gdLst>
                <a:gd name="T0" fmla="*/ 267038810 w 7127"/>
                <a:gd name="T1" fmla="*/ 237934770 h 5477"/>
                <a:gd name="T2" fmla="*/ 80202316 w 7127"/>
                <a:gd name="T3" fmla="*/ 506842512 h 5477"/>
                <a:gd name="T4" fmla="*/ 569838800 w 7127"/>
                <a:gd name="T5" fmla="*/ 682183350 h 5477"/>
                <a:gd name="T6" fmla="*/ 896089865 w 7127"/>
                <a:gd name="T7" fmla="*/ 709657203 h 5477"/>
                <a:gd name="T8" fmla="*/ 923299231 w 7127"/>
                <a:gd name="T9" fmla="*/ 385283367 h 5477"/>
                <a:gd name="T10" fmla="*/ 0 w 7127"/>
                <a:gd name="T11" fmla="*/ 52226528 h 5477"/>
                <a:gd name="T12" fmla="*/ 267038810 w 7127"/>
                <a:gd name="T13" fmla="*/ 237934770 h 54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27" h="5477">
                  <a:moveTo>
                    <a:pt x="2061" y="1836"/>
                  </a:moveTo>
                  <a:lnTo>
                    <a:pt x="619" y="3911"/>
                  </a:lnTo>
                  <a:cubicBezTo>
                    <a:pt x="2065" y="3732"/>
                    <a:pt x="3451" y="4271"/>
                    <a:pt x="4398" y="5264"/>
                  </a:cubicBezTo>
                  <a:lnTo>
                    <a:pt x="6916" y="5476"/>
                  </a:lnTo>
                  <a:lnTo>
                    <a:pt x="7126" y="2973"/>
                  </a:lnTo>
                  <a:cubicBezTo>
                    <a:pt x="5384" y="1042"/>
                    <a:pt x="2743" y="0"/>
                    <a:pt x="0" y="403"/>
                  </a:cubicBezTo>
                  <a:lnTo>
                    <a:pt x="2061" y="1836"/>
                  </a:lnTo>
                </a:path>
              </a:pathLst>
            </a:custGeom>
            <a:solidFill>
              <a:schemeClr val="accent1"/>
            </a:solidFill>
            <a:ln>
              <a:noFill/>
            </a:ln>
            <a:effectLst/>
          </p:spPr>
          <p:txBody>
            <a:bodyPr wrap="none" anchor="ctr"/>
            <a:lstStyle/>
            <a:p>
              <a:endParaRPr lang="en-US"/>
            </a:p>
          </p:txBody>
        </p:sp>
      </p:grpSp>
      <p:grpSp>
        <p:nvGrpSpPr>
          <p:cNvPr id="57" name="Grupo 56">
            <a:extLst>
              <a:ext uri="{FF2B5EF4-FFF2-40B4-BE49-F238E27FC236}">
                <a16:creationId xmlns:a16="http://schemas.microsoft.com/office/drawing/2014/main" id="{7DB253EE-6B22-469F-BDD3-6FA1DAC9C768}"/>
              </a:ext>
            </a:extLst>
          </p:cNvPr>
          <p:cNvGrpSpPr/>
          <p:nvPr/>
        </p:nvGrpSpPr>
        <p:grpSpPr>
          <a:xfrm>
            <a:off x="9018431" y="11125941"/>
            <a:ext cx="1599352" cy="1599352"/>
            <a:chOff x="9018431" y="11132363"/>
            <a:chExt cx="1599352" cy="1599352"/>
          </a:xfrm>
        </p:grpSpPr>
        <p:sp>
          <p:nvSpPr>
            <p:cNvPr id="27" name="Freeform 10">
              <a:extLst>
                <a:ext uri="{FF2B5EF4-FFF2-40B4-BE49-F238E27FC236}">
                  <a16:creationId xmlns:a16="http://schemas.microsoft.com/office/drawing/2014/main" id="{3014AFFB-71D6-4F8E-832E-345B5AA22F76}"/>
                </a:ext>
              </a:extLst>
            </p:cNvPr>
            <p:cNvSpPr>
              <a:spLocks noChangeArrowheads="1"/>
            </p:cNvSpPr>
            <p:nvPr/>
          </p:nvSpPr>
          <p:spPr bwMode="auto">
            <a:xfrm>
              <a:off x="9018431" y="11132363"/>
              <a:ext cx="1599352" cy="1599352"/>
            </a:xfrm>
            <a:custGeom>
              <a:avLst/>
              <a:gdLst>
                <a:gd name="T0" fmla="*/ 64956286 w 2200"/>
                <a:gd name="T1" fmla="*/ 284978210 h 2201"/>
                <a:gd name="T2" fmla="*/ 0 w 2200"/>
                <a:gd name="T3" fmla="*/ 220080949 h 2201"/>
                <a:gd name="T4" fmla="*/ 0 w 2200"/>
                <a:gd name="T5" fmla="*/ 64897261 h 2201"/>
                <a:gd name="T6" fmla="*/ 64956286 w 2200"/>
                <a:gd name="T7" fmla="*/ 0 h 2201"/>
                <a:gd name="T8" fmla="*/ 220151460 w 2200"/>
                <a:gd name="T9" fmla="*/ 0 h 2201"/>
                <a:gd name="T10" fmla="*/ 285107745 w 2200"/>
                <a:gd name="T11" fmla="*/ 64897261 h 2201"/>
                <a:gd name="T12" fmla="*/ 285107745 w 2200"/>
                <a:gd name="T13" fmla="*/ 220080949 h 2201"/>
                <a:gd name="T14" fmla="*/ 220151460 w 2200"/>
                <a:gd name="T15" fmla="*/ 284978210 h 2201"/>
                <a:gd name="T16" fmla="*/ 64956286 w 2200"/>
                <a:gd name="T17" fmla="*/ 284978210 h 2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0" h="2201">
                  <a:moveTo>
                    <a:pt x="501" y="2200"/>
                  </a:moveTo>
                  <a:cubicBezTo>
                    <a:pt x="225" y="2200"/>
                    <a:pt x="0" y="1976"/>
                    <a:pt x="0" y="1699"/>
                  </a:cubicBezTo>
                  <a:lnTo>
                    <a:pt x="0" y="501"/>
                  </a:lnTo>
                  <a:cubicBezTo>
                    <a:pt x="0" y="225"/>
                    <a:pt x="225" y="0"/>
                    <a:pt x="501" y="0"/>
                  </a:cubicBezTo>
                  <a:lnTo>
                    <a:pt x="1698" y="0"/>
                  </a:lnTo>
                  <a:cubicBezTo>
                    <a:pt x="1975" y="0"/>
                    <a:pt x="2199" y="225"/>
                    <a:pt x="2199" y="501"/>
                  </a:cubicBezTo>
                  <a:lnTo>
                    <a:pt x="2199" y="1699"/>
                  </a:lnTo>
                  <a:cubicBezTo>
                    <a:pt x="2199" y="1976"/>
                    <a:pt x="1975" y="2200"/>
                    <a:pt x="1698" y="2200"/>
                  </a:cubicBezTo>
                  <a:lnTo>
                    <a:pt x="501" y="2200"/>
                  </a:lnTo>
                </a:path>
              </a:pathLst>
            </a:custGeom>
            <a:solidFill>
              <a:schemeClr val="accent4">
                <a:lumMod val="75000"/>
              </a:schemeClr>
            </a:solidFill>
            <a:ln>
              <a:noFill/>
            </a:ln>
            <a:effectLst/>
          </p:spPr>
          <p:txBody>
            <a:bodyPr wrap="none" anchor="ctr"/>
            <a:lstStyle/>
            <a:p>
              <a:endParaRPr lang="en-US"/>
            </a:p>
          </p:txBody>
        </p:sp>
        <p:sp>
          <p:nvSpPr>
            <p:cNvPr id="50" name="Shape 2566">
              <a:extLst>
                <a:ext uri="{FF2B5EF4-FFF2-40B4-BE49-F238E27FC236}">
                  <a16:creationId xmlns:a16="http://schemas.microsoft.com/office/drawing/2014/main" id="{7AF6A4E4-AC09-44C4-BBCD-69D6CF2D38E4}"/>
                </a:ext>
              </a:extLst>
            </p:cNvPr>
            <p:cNvSpPr>
              <a:spLocks noChangeAspect="1"/>
            </p:cNvSpPr>
            <p:nvPr/>
          </p:nvSpPr>
          <p:spPr>
            <a:xfrm>
              <a:off x="9425340" y="11610671"/>
              <a:ext cx="785536" cy="642738"/>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grpSp>
      <p:grpSp>
        <p:nvGrpSpPr>
          <p:cNvPr id="58" name="Grupo 57">
            <a:extLst>
              <a:ext uri="{FF2B5EF4-FFF2-40B4-BE49-F238E27FC236}">
                <a16:creationId xmlns:a16="http://schemas.microsoft.com/office/drawing/2014/main" id="{B451FB54-E1B0-4406-86BA-B17CCA4F24FE}"/>
              </a:ext>
            </a:extLst>
          </p:cNvPr>
          <p:cNvGrpSpPr/>
          <p:nvPr/>
        </p:nvGrpSpPr>
        <p:grpSpPr>
          <a:xfrm>
            <a:off x="13869703" y="11125941"/>
            <a:ext cx="1599352" cy="1599352"/>
            <a:chOff x="13869703" y="11007553"/>
            <a:chExt cx="1599352" cy="1599352"/>
          </a:xfrm>
        </p:grpSpPr>
        <p:sp>
          <p:nvSpPr>
            <p:cNvPr id="28" name="Freeform 13">
              <a:extLst>
                <a:ext uri="{FF2B5EF4-FFF2-40B4-BE49-F238E27FC236}">
                  <a16:creationId xmlns:a16="http://schemas.microsoft.com/office/drawing/2014/main" id="{1119F0AA-F22E-43E7-B136-E5F6B40D2D39}"/>
                </a:ext>
              </a:extLst>
            </p:cNvPr>
            <p:cNvSpPr>
              <a:spLocks noChangeArrowheads="1"/>
            </p:cNvSpPr>
            <p:nvPr/>
          </p:nvSpPr>
          <p:spPr bwMode="auto">
            <a:xfrm>
              <a:off x="13869703" y="11007553"/>
              <a:ext cx="1599352" cy="1599352"/>
            </a:xfrm>
            <a:custGeom>
              <a:avLst/>
              <a:gdLst>
                <a:gd name="T0" fmla="*/ 64033887 w 2176"/>
                <a:gd name="T1" fmla="*/ 282373234 h 2177"/>
                <a:gd name="T2" fmla="*/ 0 w 2176"/>
                <a:gd name="T3" fmla="*/ 218008786 h 2177"/>
                <a:gd name="T4" fmla="*/ 0 w 2176"/>
                <a:gd name="T5" fmla="*/ 64364447 h 2177"/>
                <a:gd name="T6" fmla="*/ 64033887 w 2176"/>
                <a:gd name="T7" fmla="*/ 0 h 2177"/>
                <a:gd name="T8" fmla="*/ 217197511 w 2176"/>
                <a:gd name="T9" fmla="*/ 0 h 2177"/>
                <a:gd name="T10" fmla="*/ 281360519 w 2176"/>
                <a:gd name="T11" fmla="*/ 64364447 h 2177"/>
                <a:gd name="T12" fmla="*/ 281360519 w 2176"/>
                <a:gd name="T13" fmla="*/ 218008786 h 2177"/>
                <a:gd name="T14" fmla="*/ 217197511 w 2176"/>
                <a:gd name="T15" fmla="*/ 282373234 h 2177"/>
                <a:gd name="T16" fmla="*/ 64033887 w 2176"/>
                <a:gd name="T17" fmla="*/ 282373234 h 2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6" h="2177">
                  <a:moveTo>
                    <a:pt x="495" y="2176"/>
                  </a:moveTo>
                  <a:cubicBezTo>
                    <a:pt x="222" y="2176"/>
                    <a:pt x="0" y="1954"/>
                    <a:pt x="0" y="1680"/>
                  </a:cubicBezTo>
                  <a:lnTo>
                    <a:pt x="0" y="496"/>
                  </a:lnTo>
                  <a:cubicBezTo>
                    <a:pt x="0" y="223"/>
                    <a:pt x="222" y="0"/>
                    <a:pt x="495" y="0"/>
                  </a:cubicBezTo>
                  <a:lnTo>
                    <a:pt x="1679" y="0"/>
                  </a:lnTo>
                  <a:cubicBezTo>
                    <a:pt x="1953" y="0"/>
                    <a:pt x="2175" y="223"/>
                    <a:pt x="2175" y="496"/>
                  </a:cubicBezTo>
                  <a:lnTo>
                    <a:pt x="2175" y="1680"/>
                  </a:lnTo>
                  <a:cubicBezTo>
                    <a:pt x="2175" y="1954"/>
                    <a:pt x="1953" y="2176"/>
                    <a:pt x="1679" y="2176"/>
                  </a:cubicBezTo>
                  <a:lnTo>
                    <a:pt x="495" y="2176"/>
                  </a:lnTo>
                </a:path>
              </a:pathLst>
            </a:custGeom>
            <a:solidFill>
              <a:schemeClr val="accent3">
                <a:lumMod val="75000"/>
              </a:schemeClr>
            </a:solidFill>
            <a:ln>
              <a:noFill/>
            </a:ln>
            <a:effectLst/>
          </p:spPr>
          <p:txBody>
            <a:bodyPr wrap="none" anchor="ctr"/>
            <a:lstStyle/>
            <a:p>
              <a:endParaRPr lang="en-US"/>
            </a:p>
          </p:txBody>
        </p:sp>
        <p:sp>
          <p:nvSpPr>
            <p:cNvPr id="53" name="Shape 2618">
              <a:extLst>
                <a:ext uri="{FF2B5EF4-FFF2-40B4-BE49-F238E27FC236}">
                  <a16:creationId xmlns:a16="http://schemas.microsoft.com/office/drawing/2014/main" id="{24C9BE4A-D3FC-441F-9CCA-A84877A2D194}"/>
                </a:ext>
              </a:extLst>
            </p:cNvPr>
            <p:cNvSpPr>
              <a:spLocks noChangeAspect="1"/>
            </p:cNvSpPr>
            <p:nvPr/>
          </p:nvSpPr>
          <p:spPr>
            <a:xfrm>
              <a:off x="14276650" y="11414445"/>
              <a:ext cx="785458" cy="785570"/>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grpSp>
      <p:grpSp>
        <p:nvGrpSpPr>
          <p:cNvPr id="55" name="Grupo 54">
            <a:extLst>
              <a:ext uri="{FF2B5EF4-FFF2-40B4-BE49-F238E27FC236}">
                <a16:creationId xmlns:a16="http://schemas.microsoft.com/office/drawing/2014/main" id="{85F2E6F9-5BFF-4739-AD8C-A2F08F3AC2B2}"/>
              </a:ext>
            </a:extLst>
          </p:cNvPr>
          <p:cNvGrpSpPr/>
          <p:nvPr/>
        </p:nvGrpSpPr>
        <p:grpSpPr>
          <a:xfrm>
            <a:off x="8785093" y="2694547"/>
            <a:ext cx="1599352" cy="1599352"/>
            <a:chOff x="8785093" y="2707752"/>
            <a:chExt cx="1599352" cy="1599352"/>
          </a:xfrm>
        </p:grpSpPr>
        <p:sp>
          <p:nvSpPr>
            <p:cNvPr id="26" name="Freeform 4">
              <a:extLst>
                <a:ext uri="{FF2B5EF4-FFF2-40B4-BE49-F238E27FC236}">
                  <a16:creationId xmlns:a16="http://schemas.microsoft.com/office/drawing/2014/main" id="{3DA6FFC2-86D0-4836-9D02-00ACD4848CFE}"/>
                </a:ext>
              </a:extLst>
            </p:cNvPr>
            <p:cNvSpPr>
              <a:spLocks noChangeArrowheads="1"/>
            </p:cNvSpPr>
            <p:nvPr/>
          </p:nvSpPr>
          <p:spPr bwMode="auto">
            <a:xfrm>
              <a:off x="8785093" y="2707752"/>
              <a:ext cx="1599352" cy="1599352"/>
            </a:xfrm>
            <a:custGeom>
              <a:avLst/>
              <a:gdLst>
                <a:gd name="T0" fmla="*/ 64163008 w 2176"/>
                <a:gd name="T1" fmla="*/ 282373234 h 2177"/>
                <a:gd name="T2" fmla="*/ 0 w 2176"/>
                <a:gd name="T3" fmla="*/ 218008786 h 2177"/>
                <a:gd name="T4" fmla="*/ 0 w 2176"/>
                <a:gd name="T5" fmla="*/ 64364447 h 2177"/>
                <a:gd name="T6" fmla="*/ 64163008 w 2176"/>
                <a:gd name="T7" fmla="*/ 0 h 2177"/>
                <a:gd name="T8" fmla="*/ 217326991 w 2176"/>
                <a:gd name="T9" fmla="*/ 0 h 2177"/>
                <a:gd name="T10" fmla="*/ 281360519 w 2176"/>
                <a:gd name="T11" fmla="*/ 64364447 h 2177"/>
                <a:gd name="T12" fmla="*/ 281360519 w 2176"/>
                <a:gd name="T13" fmla="*/ 218008786 h 2177"/>
                <a:gd name="T14" fmla="*/ 217326991 w 2176"/>
                <a:gd name="T15" fmla="*/ 282373234 h 2177"/>
                <a:gd name="T16" fmla="*/ 64163008 w 2176"/>
                <a:gd name="T17" fmla="*/ 282373234 h 2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6" h="2177">
                  <a:moveTo>
                    <a:pt x="496" y="2176"/>
                  </a:moveTo>
                  <a:cubicBezTo>
                    <a:pt x="222" y="2176"/>
                    <a:pt x="0" y="1954"/>
                    <a:pt x="0" y="1680"/>
                  </a:cubicBezTo>
                  <a:lnTo>
                    <a:pt x="0" y="496"/>
                  </a:lnTo>
                  <a:cubicBezTo>
                    <a:pt x="0" y="223"/>
                    <a:pt x="222" y="0"/>
                    <a:pt x="496" y="0"/>
                  </a:cubicBezTo>
                  <a:lnTo>
                    <a:pt x="1680" y="0"/>
                  </a:lnTo>
                  <a:cubicBezTo>
                    <a:pt x="1953" y="0"/>
                    <a:pt x="2175" y="223"/>
                    <a:pt x="2175" y="496"/>
                  </a:cubicBezTo>
                  <a:lnTo>
                    <a:pt x="2175" y="1680"/>
                  </a:lnTo>
                  <a:cubicBezTo>
                    <a:pt x="2175" y="1954"/>
                    <a:pt x="1953" y="2176"/>
                    <a:pt x="1680" y="2176"/>
                  </a:cubicBezTo>
                  <a:lnTo>
                    <a:pt x="496" y="2176"/>
                  </a:lnTo>
                </a:path>
              </a:pathLst>
            </a:custGeom>
            <a:solidFill>
              <a:schemeClr val="accent6">
                <a:lumMod val="50000"/>
              </a:schemeClr>
            </a:solidFill>
            <a:ln>
              <a:noFill/>
            </a:ln>
            <a:effectLst/>
          </p:spPr>
          <p:txBody>
            <a:bodyPr wrap="none" anchor="ctr"/>
            <a:lstStyle/>
            <a:p>
              <a:endParaRPr lang="en-US"/>
            </a:p>
          </p:txBody>
        </p:sp>
        <p:sp>
          <p:nvSpPr>
            <p:cNvPr id="48" name="Shape 2536">
              <a:extLst>
                <a:ext uri="{FF2B5EF4-FFF2-40B4-BE49-F238E27FC236}">
                  <a16:creationId xmlns:a16="http://schemas.microsoft.com/office/drawing/2014/main" id="{CF4DE2BD-B589-4BAB-9EFF-1DF7DCBA1430}"/>
                </a:ext>
              </a:extLst>
            </p:cNvPr>
            <p:cNvSpPr>
              <a:spLocks noChangeAspect="1"/>
            </p:cNvSpPr>
            <p:nvPr/>
          </p:nvSpPr>
          <p:spPr>
            <a:xfrm>
              <a:off x="9192003" y="3114662"/>
              <a:ext cx="785534" cy="785534"/>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grpSp>
      <p:grpSp>
        <p:nvGrpSpPr>
          <p:cNvPr id="54" name="Grupo 53">
            <a:extLst>
              <a:ext uri="{FF2B5EF4-FFF2-40B4-BE49-F238E27FC236}">
                <a16:creationId xmlns:a16="http://schemas.microsoft.com/office/drawing/2014/main" id="{A1F277E4-19C5-4F7E-BC29-2667624B2521}"/>
              </a:ext>
            </a:extLst>
          </p:cNvPr>
          <p:cNvGrpSpPr/>
          <p:nvPr/>
        </p:nvGrpSpPr>
        <p:grpSpPr>
          <a:xfrm>
            <a:off x="13655358" y="2694547"/>
            <a:ext cx="1599352" cy="1599352"/>
            <a:chOff x="13655358" y="2569376"/>
            <a:chExt cx="1599352" cy="1599352"/>
          </a:xfrm>
        </p:grpSpPr>
        <p:sp>
          <p:nvSpPr>
            <p:cNvPr id="30" name="Freeform 19">
              <a:extLst>
                <a:ext uri="{FF2B5EF4-FFF2-40B4-BE49-F238E27FC236}">
                  <a16:creationId xmlns:a16="http://schemas.microsoft.com/office/drawing/2014/main" id="{C1307271-438A-42F4-96BE-445937A37906}"/>
                </a:ext>
              </a:extLst>
            </p:cNvPr>
            <p:cNvSpPr>
              <a:spLocks noChangeArrowheads="1"/>
            </p:cNvSpPr>
            <p:nvPr/>
          </p:nvSpPr>
          <p:spPr bwMode="auto">
            <a:xfrm>
              <a:off x="13655358" y="2569376"/>
              <a:ext cx="1599352" cy="1599352"/>
            </a:xfrm>
            <a:custGeom>
              <a:avLst/>
              <a:gdLst>
                <a:gd name="T0" fmla="*/ 64234764 w 2177"/>
                <a:gd name="T1" fmla="*/ 282373234 h 2177"/>
                <a:gd name="T2" fmla="*/ 0 w 2177"/>
                <a:gd name="T3" fmla="*/ 218008786 h 2177"/>
                <a:gd name="T4" fmla="*/ 0 w 2177"/>
                <a:gd name="T5" fmla="*/ 64364447 h 2177"/>
                <a:gd name="T6" fmla="*/ 64234764 w 2177"/>
                <a:gd name="T7" fmla="*/ 0 h 2177"/>
                <a:gd name="T8" fmla="*/ 218008786 w 2177"/>
                <a:gd name="T9" fmla="*/ 0 h 2177"/>
                <a:gd name="T10" fmla="*/ 282373234 w 2177"/>
                <a:gd name="T11" fmla="*/ 64364447 h 2177"/>
                <a:gd name="T12" fmla="*/ 282373234 w 2177"/>
                <a:gd name="T13" fmla="*/ 218008786 h 2177"/>
                <a:gd name="T14" fmla="*/ 218008786 w 2177"/>
                <a:gd name="T15" fmla="*/ 282373234 h 2177"/>
                <a:gd name="T16" fmla="*/ 64234764 w 2177"/>
                <a:gd name="T17" fmla="*/ 282373234 h 2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7" h="2177">
                  <a:moveTo>
                    <a:pt x="495" y="2176"/>
                  </a:moveTo>
                  <a:cubicBezTo>
                    <a:pt x="222" y="2176"/>
                    <a:pt x="0" y="1953"/>
                    <a:pt x="0" y="1680"/>
                  </a:cubicBezTo>
                  <a:lnTo>
                    <a:pt x="0" y="496"/>
                  </a:lnTo>
                  <a:cubicBezTo>
                    <a:pt x="0" y="222"/>
                    <a:pt x="222" y="0"/>
                    <a:pt x="495" y="0"/>
                  </a:cubicBezTo>
                  <a:lnTo>
                    <a:pt x="1680" y="0"/>
                  </a:lnTo>
                  <a:cubicBezTo>
                    <a:pt x="1953" y="0"/>
                    <a:pt x="2176" y="222"/>
                    <a:pt x="2176" y="496"/>
                  </a:cubicBezTo>
                  <a:lnTo>
                    <a:pt x="2176" y="1680"/>
                  </a:lnTo>
                  <a:cubicBezTo>
                    <a:pt x="2176" y="1953"/>
                    <a:pt x="1953" y="2176"/>
                    <a:pt x="1680" y="2176"/>
                  </a:cubicBezTo>
                  <a:lnTo>
                    <a:pt x="495" y="2176"/>
                  </a:lnTo>
                </a:path>
              </a:pathLst>
            </a:custGeom>
            <a:solidFill>
              <a:schemeClr val="accent1">
                <a:lumMod val="75000"/>
              </a:schemeClr>
            </a:solidFill>
            <a:ln>
              <a:noFill/>
            </a:ln>
            <a:effectLst/>
          </p:spPr>
          <p:txBody>
            <a:bodyPr wrap="none" anchor="ctr"/>
            <a:lstStyle/>
            <a:p>
              <a:endParaRPr lang="en-US"/>
            </a:p>
          </p:txBody>
        </p:sp>
        <p:sp>
          <p:nvSpPr>
            <p:cNvPr id="51" name="Shape 2587">
              <a:extLst>
                <a:ext uri="{FF2B5EF4-FFF2-40B4-BE49-F238E27FC236}">
                  <a16:creationId xmlns:a16="http://schemas.microsoft.com/office/drawing/2014/main" id="{13BC903A-35C3-409B-80EB-28DCB22D61A0}"/>
                </a:ext>
              </a:extLst>
            </p:cNvPr>
            <p:cNvSpPr>
              <a:spLocks noChangeAspect="1"/>
            </p:cNvSpPr>
            <p:nvPr/>
          </p:nvSpPr>
          <p:spPr>
            <a:xfrm>
              <a:off x="14062268" y="2976286"/>
              <a:ext cx="785534" cy="785534"/>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grpSp>
      <p:grpSp>
        <p:nvGrpSpPr>
          <p:cNvPr id="56" name="Grupo 55">
            <a:extLst>
              <a:ext uri="{FF2B5EF4-FFF2-40B4-BE49-F238E27FC236}">
                <a16:creationId xmlns:a16="http://schemas.microsoft.com/office/drawing/2014/main" id="{EDBD16B2-C37A-4C86-9C73-C12611218B79}"/>
              </a:ext>
            </a:extLst>
          </p:cNvPr>
          <p:cNvGrpSpPr/>
          <p:nvPr/>
        </p:nvGrpSpPr>
        <p:grpSpPr>
          <a:xfrm>
            <a:off x="6525370" y="6907151"/>
            <a:ext cx="1599352" cy="1599352"/>
            <a:chOff x="6525370" y="6997385"/>
            <a:chExt cx="1599352" cy="1599352"/>
          </a:xfrm>
        </p:grpSpPr>
        <p:sp>
          <p:nvSpPr>
            <p:cNvPr id="12" name="Freeform 7">
              <a:extLst>
                <a:ext uri="{FF2B5EF4-FFF2-40B4-BE49-F238E27FC236}">
                  <a16:creationId xmlns:a16="http://schemas.microsoft.com/office/drawing/2014/main" id="{AD2305F9-5E9F-4933-8C64-678A0B1DDAA2}"/>
                </a:ext>
              </a:extLst>
            </p:cNvPr>
            <p:cNvSpPr>
              <a:spLocks noChangeArrowheads="1"/>
            </p:cNvSpPr>
            <p:nvPr/>
          </p:nvSpPr>
          <p:spPr bwMode="auto">
            <a:xfrm>
              <a:off x="6525370" y="6997385"/>
              <a:ext cx="1599352" cy="1599352"/>
            </a:xfrm>
            <a:custGeom>
              <a:avLst/>
              <a:gdLst>
                <a:gd name="T0" fmla="*/ 64163008 w 2176"/>
                <a:gd name="T1" fmla="*/ 281360519 h 2176"/>
                <a:gd name="T2" fmla="*/ 0 w 2176"/>
                <a:gd name="T3" fmla="*/ 217326991 h 2176"/>
                <a:gd name="T4" fmla="*/ 0 w 2176"/>
                <a:gd name="T5" fmla="*/ 64163008 h 2176"/>
                <a:gd name="T6" fmla="*/ 64163008 w 2176"/>
                <a:gd name="T7" fmla="*/ 0 h 2176"/>
                <a:gd name="T8" fmla="*/ 217326991 w 2176"/>
                <a:gd name="T9" fmla="*/ 0 h 2176"/>
                <a:gd name="T10" fmla="*/ 281360519 w 2176"/>
                <a:gd name="T11" fmla="*/ 64163008 h 2176"/>
                <a:gd name="T12" fmla="*/ 281360519 w 2176"/>
                <a:gd name="T13" fmla="*/ 217326991 h 2176"/>
                <a:gd name="T14" fmla="*/ 217326991 w 2176"/>
                <a:gd name="T15" fmla="*/ 281360519 h 2176"/>
                <a:gd name="T16" fmla="*/ 64163008 w 2176"/>
                <a:gd name="T17" fmla="*/ 281360519 h 2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6" h="2176">
                  <a:moveTo>
                    <a:pt x="496" y="2175"/>
                  </a:moveTo>
                  <a:cubicBezTo>
                    <a:pt x="223" y="2175"/>
                    <a:pt x="0" y="1953"/>
                    <a:pt x="0" y="1680"/>
                  </a:cubicBezTo>
                  <a:lnTo>
                    <a:pt x="0" y="496"/>
                  </a:lnTo>
                  <a:cubicBezTo>
                    <a:pt x="0" y="222"/>
                    <a:pt x="223" y="0"/>
                    <a:pt x="496" y="0"/>
                  </a:cubicBezTo>
                  <a:lnTo>
                    <a:pt x="1680" y="0"/>
                  </a:lnTo>
                  <a:cubicBezTo>
                    <a:pt x="1953" y="0"/>
                    <a:pt x="2175" y="222"/>
                    <a:pt x="2175" y="496"/>
                  </a:cubicBezTo>
                  <a:lnTo>
                    <a:pt x="2175" y="1680"/>
                  </a:lnTo>
                  <a:cubicBezTo>
                    <a:pt x="2175" y="1953"/>
                    <a:pt x="1953" y="2175"/>
                    <a:pt x="1680" y="2175"/>
                  </a:cubicBezTo>
                  <a:lnTo>
                    <a:pt x="496" y="2175"/>
                  </a:lnTo>
                </a:path>
              </a:pathLst>
            </a:custGeom>
            <a:solidFill>
              <a:schemeClr val="accent5">
                <a:lumMod val="75000"/>
              </a:schemeClr>
            </a:solidFill>
            <a:ln>
              <a:noFill/>
            </a:ln>
            <a:effectLst/>
          </p:spPr>
          <p:txBody>
            <a:bodyPr wrap="none" anchor="ctr"/>
            <a:lstStyle/>
            <a:p>
              <a:endParaRPr lang="en-US"/>
            </a:p>
          </p:txBody>
        </p:sp>
        <p:sp>
          <p:nvSpPr>
            <p:cNvPr id="49" name="Shape 2546">
              <a:extLst>
                <a:ext uri="{FF2B5EF4-FFF2-40B4-BE49-F238E27FC236}">
                  <a16:creationId xmlns:a16="http://schemas.microsoft.com/office/drawing/2014/main" id="{E73E5F82-3D5D-4E08-B059-529CAB489436}"/>
                </a:ext>
              </a:extLst>
            </p:cNvPr>
            <p:cNvSpPr>
              <a:spLocks noChangeAspect="1"/>
            </p:cNvSpPr>
            <p:nvPr/>
          </p:nvSpPr>
          <p:spPr>
            <a:xfrm>
              <a:off x="6932280" y="7475706"/>
              <a:ext cx="785534" cy="64271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grpSp>
      <p:grpSp>
        <p:nvGrpSpPr>
          <p:cNvPr id="59" name="Grupo 58">
            <a:extLst>
              <a:ext uri="{FF2B5EF4-FFF2-40B4-BE49-F238E27FC236}">
                <a16:creationId xmlns:a16="http://schemas.microsoft.com/office/drawing/2014/main" id="{BE4B51AB-5F59-4D6A-8135-D02E1FE4572D}"/>
              </a:ext>
            </a:extLst>
          </p:cNvPr>
          <p:cNvGrpSpPr/>
          <p:nvPr/>
        </p:nvGrpSpPr>
        <p:grpSpPr>
          <a:xfrm>
            <a:off x="16211230" y="6907151"/>
            <a:ext cx="1599352" cy="1599352"/>
            <a:chOff x="16211230" y="6717922"/>
            <a:chExt cx="1599352" cy="1599352"/>
          </a:xfrm>
        </p:grpSpPr>
        <p:sp>
          <p:nvSpPr>
            <p:cNvPr id="29" name="Freeform 16">
              <a:extLst>
                <a:ext uri="{FF2B5EF4-FFF2-40B4-BE49-F238E27FC236}">
                  <a16:creationId xmlns:a16="http://schemas.microsoft.com/office/drawing/2014/main" id="{23CF8B46-E81A-4DC1-B38D-18578DD13FEE}"/>
                </a:ext>
              </a:extLst>
            </p:cNvPr>
            <p:cNvSpPr>
              <a:spLocks noChangeArrowheads="1"/>
            </p:cNvSpPr>
            <p:nvPr/>
          </p:nvSpPr>
          <p:spPr bwMode="auto">
            <a:xfrm>
              <a:off x="16211230" y="6717922"/>
              <a:ext cx="1599352" cy="1599352"/>
            </a:xfrm>
            <a:custGeom>
              <a:avLst/>
              <a:gdLst>
                <a:gd name="T0" fmla="*/ 64033806 w 2176"/>
                <a:gd name="T1" fmla="*/ 281359800 h 2176"/>
                <a:gd name="T2" fmla="*/ 0 w 2176"/>
                <a:gd name="T3" fmla="*/ 217326354 h 2176"/>
                <a:gd name="T4" fmla="*/ 0 w 2176"/>
                <a:gd name="T5" fmla="*/ 64162926 h 2176"/>
                <a:gd name="T6" fmla="*/ 64033806 w 2176"/>
                <a:gd name="T7" fmla="*/ 0 h 2176"/>
                <a:gd name="T8" fmla="*/ 217196874 w 2176"/>
                <a:gd name="T9" fmla="*/ 0 h 2176"/>
                <a:gd name="T10" fmla="*/ 281359800 w 2176"/>
                <a:gd name="T11" fmla="*/ 64162926 h 2176"/>
                <a:gd name="T12" fmla="*/ 281359800 w 2176"/>
                <a:gd name="T13" fmla="*/ 217326354 h 2176"/>
                <a:gd name="T14" fmla="*/ 217196874 w 2176"/>
                <a:gd name="T15" fmla="*/ 281359800 h 2176"/>
                <a:gd name="T16" fmla="*/ 64033806 w 2176"/>
                <a:gd name="T17" fmla="*/ 281359800 h 2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6" h="2176">
                  <a:moveTo>
                    <a:pt x="495" y="2175"/>
                  </a:moveTo>
                  <a:cubicBezTo>
                    <a:pt x="222" y="2175"/>
                    <a:pt x="0" y="1953"/>
                    <a:pt x="0" y="1680"/>
                  </a:cubicBezTo>
                  <a:lnTo>
                    <a:pt x="0" y="496"/>
                  </a:lnTo>
                  <a:cubicBezTo>
                    <a:pt x="0" y="222"/>
                    <a:pt x="222" y="0"/>
                    <a:pt x="495" y="0"/>
                  </a:cubicBezTo>
                  <a:lnTo>
                    <a:pt x="1679" y="0"/>
                  </a:lnTo>
                  <a:cubicBezTo>
                    <a:pt x="1953" y="0"/>
                    <a:pt x="2175" y="222"/>
                    <a:pt x="2175" y="496"/>
                  </a:cubicBezTo>
                  <a:lnTo>
                    <a:pt x="2175" y="1680"/>
                  </a:lnTo>
                  <a:cubicBezTo>
                    <a:pt x="2175" y="1953"/>
                    <a:pt x="1953" y="2175"/>
                    <a:pt x="1679" y="2175"/>
                  </a:cubicBezTo>
                  <a:lnTo>
                    <a:pt x="495" y="2175"/>
                  </a:lnTo>
                </a:path>
              </a:pathLst>
            </a:custGeom>
            <a:solidFill>
              <a:schemeClr val="accent2">
                <a:lumMod val="75000"/>
              </a:schemeClr>
            </a:solidFill>
            <a:ln>
              <a:noFill/>
            </a:ln>
            <a:effectLst/>
          </p:spPr>
          <p:txBody>
            <a:bodyPr wrap="none" anchor="ctr"/>
            <a:lstStyle/>
            <a:p>
              <a:endParaRPr lang="en-US"/>
            </a:p>
          </p:txBody>
        </p:sp>
        <p:sp>
          <p:nvSpPr>
            <p:cNvPr id="52" name="Shape 2591">
              <a:extLst>
                <a:ext uri="{FF2B5EF4-FFF2-40B4-BE49-F238E27FC236}">
                  <a16:creationId xmlns:a16="http://schemas.microsoft.com/office/drawing/2014/main" id="{02098E72-CED0-4EA3-BD6B-2B072D393C3F}"/>
                </a:ext>
              </a:extLst>
            </p:cNvPr>
            <p:cNvSpPr>
              <a:spLocks noChangeAspect="1"/>
            </p:cNvSpPr>
            <p:nvPr/>
          </p:nvSpPr>
          <p:spPr>
            <a:xfrm>
              <a:off x="16618140" y="7124832"/>
              <a:ext cx="785534" cy="785534"/>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grpSp>
      <p:sp>
        <p:nvSpPr>
          <p:cNvPr id="42" name="Rectangle 2">
            <a:extLst>
              <a:ext uri="{FF2B5EF4-FFF2-40B4-BE49-F238E27FC236}">
                <a16:creationId xmlns:a16="http://schemas.microsoft.com/office/drawing/2014/main" id="{B75C46D7-9083-4D47-8D53-BED59E7D222B}"/>
              </a:ext>
            </a:extLst>
          </p:cNvPr>
          <p:cNvSpPr/>
          <p:nvPr/>
        </p:nvSpPr>
        <p:spPr>
          <a:xfrm>
            <a:off x="610197" y="1385055"/>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5" name="Rectangle 3">
            <a:extLst>
              <a:ext uri="{FF2B5EF4-FFF2-40B4-BE49-F238E27FC236}">
                <a16:creationId xmlns:a16="http://schemas.microsoft.com/office/drawing/2014/main" id="{11947D6C-3E74-4C65-B2DD-A1ED8281699F}"/>
              </a:ext>
            </a:extLst>
          </p:cNvPr>
          <p:cNvSpPr/>
          <p:nvPr/>
        </p:nvSpPr>
        <p:spPr>
          <a:xfrm>
            <a:off x="1380813" y="1385055"/>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61" name="Rectangle 4">
            <a:extLst>
              <a:ext uri="{FF2B5EF4-FFF2-40B4-BE49-F238E27FC236}">
                <a16:creationId xmlns:a16="http://schemas.microsoft.com/office/drawing/2014/main" id="{6319273C-23D6-44C8-9891-567C1746D283}"/>
              </a:ext>
            </a:extLst>
          </p:cNvPr>
          <p:cNvSpPr/>
          <p:nvPr/>
        </p:nvSpPr>
        <p:spPr>
          <a:xfrm>
            <a:off x="2151429" y="1385055"/>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Tree>
    <p:extLst>
      <p:ext uri="{BB962C8B-B14F-4D97-AF65-F5344CB8AC3E}">
        <p14:creationId xmlns:p14="http://schemas.microsoft.com/office/powerpoint/2010/main" val="139527719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FDD7D5-2478-0A49-BF27-2E6EEAD72799}"/>
              </a:ext>
            </a:extLst>
          </p:cNvPr>
          <p:cNvSpPr txBox="1"/>
          <p:nvPr/>
        </p:nvSpPr>
        <p:spPr>
          <a:xfrm>
            <a:off x="366874" y="66783"/>
            <a:ext cx="4777270" cy="1277594"/>
          </a:xfrm>
          <a:prstGeom prst="rect">
            <a:avLst/>
          </a:prstGeom>
          <a:noFill/>
        </p:spPr>
        <p:txBody>
          <a:bodyPr wrap="none" rtlCol="0">
            <a:spAutoFit/>
          </a:bodyPr>
          <a:lstStyle/>
          <a:p>
            <a:pPr>
              <a:lnSpc>
                <a:spcPts val="10000"/>
              </a:lnSpc>
            </a:pPr>
            <a:r>
              <a:rPr lang="es-EC" sz="6600" b="1" dirty="0">
                <a:solidFill>
                  <a:schemeClr val="tx2"/>
                </a:solidFill>
                <a:latin typeface="Poppins SemiBold" pitchFamily="2" charset="77"/>
                <a:ea typeface="League Spartan" charset="0"/>
                <a:cs typeface="Poppins SemiBold" pitchFamily="2" charset="77"/>
              </a:rPr>
              <a:t>Conclusiones</a:t>
            </a:r>
          </a:p>
        </p:txBody>
      </p:sp>
      <p:grpSp>
        <p:nvGrpSpPr>
          <p:cNvPr id="43" name="Group 42">
            <a:extLst>
              <a:ext uri="{FF2B5EF4-FFF2-40B4-BE49-F238E27FC236}">
                <a16:creationId xmlns:a16="http://schemas.microsoft.com/office/drawing/2014/main" id="{509EBF12-ED56-A14E-A85D-9C8A8FCA8496}"/>
              </a:ext>
            </a:extLst>
          </p:cNvPr>
          <p:cNvGrpSpPr/>
          <p:nvPr/>
        </p:nvGrpSpPr>
        <p:grpSpPr>
          <a:xfrm>
            <a:off x="1984893" y="3417278"/>
            <a:ext cx="2605338" cy="2183384"/>
            <a:chOff x="7043265" y="3026026"/>
            <a:chExt cx="2605338" cy="2183384"/>
          </a:xfrm>
        </p:grpSpPr>
        <p:sp>
          <p:nvSpPr>
            <p:cNvPr id="5" name="Right Triangle 4">
              <a:extLst>
                <a:ext uri="{FF2B5EF4-FFF2-40B4-BE49-F238E27FC236}">
                  <a16:creationId xmlns:a16="http://schemas.microsoft.com/office/drawing/2014/main" id="{D7E41F7B-DBD3-684A-9EAC-E21CBC8192F8}"/>
                </a:ext>
              </a:extLst>
            </p:cNvPr>
            <p:cNvSpPr/>
            <p:nvPr/>
          </p:nvSpPr>
          <p:spPr>
            <a:xfrm rot="10800000">
              <a:off x="7043265" y="4854333"/>
              <a:ext cx="593238" cy="355077"/>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Diagonal Corner Rectangle 3">
              <a:extLst>
                <a:ext uri="{FF2B5EF4-FFF2-40B4-BE49-F238E27FC236}">
                  <a16:creationId xmlns:a16="http://schemas.microsoft.com/office/drawing/2014/main" id="{F0498DE9-57A3-E446-B842-0982F5F07F44}"/>
                </a:ext>
              </a:extLst>
            </p:cNvPr>
            <p:cNvSpPr/>
            <p:nvPr/>
          </p:nvSpPr>
          <p:spPr>
            <a:xfrm>
              <a:off x="7043265" y="3026026"/>
              <a:ext cx="2605338" cy="1828307"/>
            </a:xfrm>
            <a:prstGeom prst="round2DiagRect">
              <a:avLst>
                <a:gd name="adj1" fmla="val 3541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Poppins Medium"/>
                </a:rPr>
                <a:t>1</a:t>
              </a:r>
            </a:p>
          </p:txBody>
        </p:sp>
      </p:grpSp>
      <p:grpSp>
        <p:nvGrpSpPr>
          <p:cNvPr id="44" name="Group 43">
            <a:extLst>
              <a:ext uri="{FF2B5EF4-FFF2-40B4-BE49-F238E27FC236}">
                <a16:creationId xmlns:a16="http://schemas.microsoft.com/office/drawing/2014/main" id="{83757D5D-B37B-7A4F-B346-DED4BAD0FB13}"/>
              </a:ext>
            </a:extLst>
          </p:cNvPr>
          <p:cNvGrpSpPr/>
          <p:nvPr/>
        </p:nvGrpSpPr>
        <p:grpSpPr>
          <a:xfrm>
            <a:off x="848760" y="8397052"/>
            <a:ext cx="2605338" cy="2183384"/>
            <a:chOff x="6398304" y="5607556"/>
            <a:chExt cx="2605338" cy="2183384"/>
          </a:xfrm>
        </p:grpSpPr>
        <p:sp>
          <p:nvSpPr>
            <p:cNvPr id="16" name="Right Triangle 15">
              <a:extLst>
                <a:ext uri="{FF2B5EF4-FFF2-40B4-BE49-F238E27FC236}">
                  <a16:creationId xmlns:a16="http://schemas.microsoft.com/office/drawing/2014/main" id="{0644DEB1-2BBB-1346-B7C4-401713DE1B40}"/>
                </a:ext>
              </a:extLst>
            </p:cNvPr>
            <p:cNvSpPr/>
            <p:nvPr/>
          </p:nvSpPr>
          <p:spPr>
            <a:xfrm rot="10800000">
              <a:off x="6398304" y="7435863"/>
              <a:ext cx="593238" cy="355077"/>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a:extLst>
                <a:ext uri="{FF2B5EF4-FFF2-40B4-BE49-F238E27FC236}">
                  <a16:creationId xmlns:a16="http://schemas.microsoft.com/office/drawing/2014/main" id="{7DA0063C-21A0-5F4E-B9F4-C24D101B621F}"/>
                </a:ext>
              </a:extLst>
            </p:cNvPr>
            <p:cNvSpPr/>
            <p:nvPr/>
          </p:nvSpPr>
          <p:spPr>
            <a:xfrm>
              <a:off x="6398304" y="5607556"/>
              <a:ext cx="2605338" cy="1828307"/>
            </a:xfrm>
            <a:prstGeom prst="round2DiagRect">
              <a:avLst>
                <a:gd name="adj1" fmla="val 35417"/>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Shape 2628">
            <a:extLst>
              <a:ext uri="{FF2B5EF4-FFF2-40B4-BE49-F238E27FC236}">
                <a16:creationId xmlns:a16="http://schemas.microsoft.com/office/drawing/2014/main" id="{C9AC18AC-A2B3-544C-947B-DCC986B7721E}"/>
              </a:ext>
            </a:extLst>
          </p:cNvPr>
          <p:cNvSpPr>
            <a:spLocks noChangeAspect="1"/>
          </p:cNvSpPr>
          <p:nvPr/>
        </p:nvSpPr>
        <p:spPr>
          <a:xfrm>
            <a:off x="3256304" y="10621590"/>
            <a:ext cx="1032018" cy="1032018"/>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sp>
        <p:nvSpPr>
          <p:cNvPr id="31" name="Subtitle 2">
            <a:extLst>
              <a:ext uri="{FF2B5EF4-FFF2-40B4-BE49-F238E27FC236}">
                <a16:creationId xmlns:a16="http://schemas.microsoft.com/office/drawing/2014/main" id="{02CAD2C3-876D-134D-AB9E-F4DE7C5688E8}"/>
              </a:ext>
            </a:extLst>
          </p:cNvPr>
          <p:cNvSpPr txBox="1">
            <a:spLocks/>
          </p:cNvSpPr>
          <p:nvPr/>
        </p:nvSpPr>
        <p:spPr>
          <a:xfrm>
            <a:off x="6200915" y="2566468"/>
            <a:ext cx="15556006" cy="35830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r>
              <a:rPr lang="es-ES" sz="3200" dirty="0"/>
              <a:t>Considerando las condiciones ambientales y de ubicación geográfica de la parroquia rural </a:t>
            </a:r>
            <a:r>
              <a:rPr lang="es-ES" sz="3200" dirty="0" err="1"/>
              <a:t>Curaray</a:t>
            </a:r>
            <a:r>
              <a:rPr lang="es-ES" sz="3200"/>
              <a:t>, en el presente estudio se diseñó un sistema integral de desechos sanitarios adaptado a sus necesidades que permita minimizar el riesgo a la salud e impacto ambiental; para lo cual es necesario la acción directa y comprometida de los actores del sistema, siendo estos los generadores de desechos sanitarios y el prestador de servicios para su gestión externa (GAD Municipal del cantón </a:t>
            </a:r>
            <a:r>
              <a:rPr lang="es-ES" sz="3200" dirty="0" err="1"/>
              <a:t>Arajuno</a:t>
            </a:r>
            <a:r>
              <a:rPr lang="es-ES" sz="3200" dirty="0"/>
              <a:t>).</a:t>
            </a:r>
            <a:endParaRPr lang="es-EC" sz="3200"/>
          </a:p>
        </p:txBody>
      </p:sp>
      <p:sp>
        <p:nvSpPr>
          <p:cNvPr id="38" name="Subtitle 2">
            <a:extLst>
              <a:ext uri="{FF2B5EF4-FFF2-40B4-BE49-F238E27FC236}">
                <a16:creationId xmlns:a16="http://schemas.microsoft.com/office/drawing/2014/main" id="{CDD6B68A-3DED-7B4D-B1A3-CEC740C5A1E9}"/>
              </a:ext>
            </a:extLst>
          </p:cNvPr>
          <p:cNvSpPr txBox="1">
            <a:spLocks/>
          </p:cNvSpPr>
          <p:nvPr/>
        </p:nvSpPr>
        <p:spPr>
          <a:xfrm>
            <a:off x="4288322" y="8032813"/>
            <a:ext cx="15751113" cy="299216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r>
              <a:rPr lang="es-ES" sz="3200"/>
              <a:t>De la clasificación realizada a los desechos sanitarios generados en la parroquia rural Curaray se determinó que el desecho predominante corresponde a desechos infecciosos, identificado en todos los puntos de generación de desechos de la fuente fija (Centro de Salud Tipo A Curaray), por consecuencia se establecen las medidas necesarias para su manejo en el sistema integral propuesto.</a:t>
            </a:r>
            <a:endParaRPr lang="es-EC" sz="3200"/>
          </a:p>
        </p:txBody>
      </p:sp>
      <p:sp>
        <p:nvSpPr>
          <p:cNvPr id="32" name="Rectangle 2">
            <a:extLst>
              <a:ext uri="{FF2B5EF4-FFF2-40B4-BE49-F238E27FC236}">
                <a16:creationId xmlns:a16="http://schemas.microsoft.com/office/drawing/2014/main" id="{07C45B77-1718-4C43-8A88-C301AC2E419C}"/>
              </a:ext>
            </a:extLst>
          </p:cNvPr>
          <p:cNvSpPr/>
          <p:nvPr/>
        </p:nvSpPr>
        <p:spPr>
          <a:xfrm>
            <a:off x="610197" y="1385055"/>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33" name="Rectangle 3">
            <a:extLst>
              <a:ext uri="{FF2B5EF4-FFF2-40B4-BE49-F238E27FC236}">
                <a16:creationId xmlns:a16="http://schemas.microsoft.com/office/drawing/2014/main" id="{87FFD1D6-8C85-4D05-806B-23D7B88781E1}"/>
              </a:ext>
            </a:extLst>
          </p:cNvPr>
          <p:cNvSpPr/>
          <p:nvPr/>
        </p:nvSpPr>
        <p:spPr>
          <a:xfrm>
            <a:off x="1380813" y="1385055"/>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36" name="Rectangle 4">
            <a:extLst>
              <a:ext uri="{FF2B5EF4-FFF2-40B4-BE49-F238E27FC236}">
                <a16:creationId xmlns:a16="http://schemas.microsoft.com/office/drawing/2014/main" id="{04C9EA1B-6C94-4C86-A0E7-79825D32927E}"/>
              </a:ext>
            </a:extLst>
          </p:cNvPr>
          <p:cNvSpPr/>
          <p:nvPr/>
        </p:nvSpPr>
        <p:spPr>
          <a:xfrm>
            <a:off x="2151429" y="1385055"/>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3" name="Rectángulo 2">
            <a:extLst>
              <a:ext uri="{FF2B5EF4-FFF2-40B4-BE49-F238E27FC236}">
                <a16:creationId xmlns:a16="http://schemas.microsoft.com/office/drawing/2014/main" id="{FD3DA5A8-9D7C-4857-AA79-D32940979E07}"/>
              </a:ext>
            </a:extLst>
          </p:cNvPr>
          <p:cNvSpPr/>
          <p:nvPr/>
        </p:nvSpPr>
        <p:spPr>
          <a:xfrm>
            <a:off x="1345755" y="8857695"/>
            <a:ext cx="1428636" cy="1015663"/>
          </a:xfrm>
          <a:prstGeom prst="rect">
            <a:avLst/>
          </a:prstGeom>
        </p:spPr>
        <p:txBody>
          <a:bodyPr wrap="square">
            <a:spAutoFit/>
          </a:bodyPr>
          <a:lstStyle/>
          <a:p>
            <a:pPr algn="ctr"/>
            <a:r>
              <a:rPr lang="en-US" sz="6000" dirty="0">
                <a:solidFill>
                  <a:schemeClr val="bg1"/>
                </a:solidFill>
                <a:latin typeface="Poppins Medium"/>
              </a:rPr>
              <a:t>2</a:t>
            </a:r>
          </a:p>
        </p:txBody>
      </p:sp>
    </p:spTree>
    <p:extLst>
      <p:ext uri="{BB962C8B-B14F-4D97-AF65-F5344CB8AC3E}">
        <p14:creationId xmlns:p14="http://schemas.microsoft.com/office/powerpoint/2010/main" val="367627730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FDD7D5-2478-0A49-BF27-2E6EEAD72799}"/>
              </a:ext>
            </a:extLst>
          </p:cNvPr>
          <p:cNvSpPr txBox="1"/>
          <p:nvPr/>
        </p:nvSpPr>
        <p:spPr>
          <a:xfrm>
            <a:off x="366874" y="66783"/>
            <a:ext cx="4777270" cy="1277594"/>
          </a:xfrm>
          <a:prstGeom prst="rect">
            <a:avLst/>
          </a:prstGeom>
          <a:noFill/>
        </p:spPr>
        <p:txBody>
          <a:bodyPr wrap="none" rtlCol="0">
            <a:spAutoFit/>
          </a:bodyPr>
          <a:lstStyle/>
          <a:p>
            <a:pPr>
              <a:lnSpc>
                <a:spcPts val="10000"/>
              </a:lnSpc>
            </a:pPr>
            <a:r>
              <a:rPr lang="es-EC" sz="6600" b="1" dirty="0">
                <a:solidFill>
                  <a:schemeClr val="tx2"/>
                </a:solidFill>
                <a:latin typeface="Poppins SemiBold" pitchFamily="2" charset="77"/>
                <a:ea typeface="League Spartan" charset="0"/>
                <a:cs typeface="Poppins SemiBold" pitchFamily="2" charset="77"/>
              </a:rPr>
              <a:t>Conclusiones</a:t>
            </a:r>
          </a:p>
        </p:txBody>
      </p:sp>
      <p:grpSp>
        <p:nvGrpSpPr>
          <p:cNvPr id="46" name="Group 45">
            <a:extLst>
              <a:ext uri="{FF2B5EF4-FFF2-40B4-BE49-F238E27FC236}">
                <a16:creationId xmlns:a16="http://schemas.microsoft.com/office/drawing/2014/main" id="{7CA76447-A76C-E94E-B36A-C81D586A7F7A}"/>
              </a:ext>
            </a:extLst>
          </p:cNvPr>
          <p:cNvGrpSpPr/>
          <p:nvPr/>
        </p:nvGrpSpPr>
        <p:grpSpPr>
          <a:xfrm>
            <a:off x="825987" y="8344918"/>
            <a:ext cx="2605338" cy="2183384"/>
            <a:chOff x="5108384" y="10770616"/>
            <a:chExt cx="2605338" cy="2183384"/>
          </a:xfrm>
        </p:grpSpPr>
        <p:sp>
          <p:nvSpPr>
            <p:cNvPr id="13" name="Right Triangle 12">
              <a:extLst>
                <a:ext uri="{FF2B5EF4-FFF2-40B4-BE49-F238E27FC236}">
                  <a16:creationId xmlns:a16="http://schemas.microsoft.com/office/drawing/2014/main" id="{ABE48A8F-578C-8340-B9B4-99267C872182}"/>
                </a:ext>
              </a:extLst>
            </p:cNvPr>
            <p:cNvSpPr/>
            <p:nvPr/>
          </p:nvSpPr>
          <p:spPr>
            <a:xfrm rot="10800000">
              <a:off x="5108384" y="12598923"/>
              <a:ext cx="593238" cy="355077"/>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a:extLst>
                <a:ext uri="{FF2B5EF4-FFF2-40B4-BE49-F238E27FC236}">
                  <a16:creationId xmlns:a16="http://schemas.microsoft.com/office/drawing/2014/main" id="{22BF9732-E05B-F640-A86F-967000610F1D}"/>
                </a:ext>
              </a:extLst>
            </p:cNvPr>
            <p:cNvSpPr/>
            <p:nvPr/>
          </p:nvSpPr>
          <p:spPr>
            <a:xfrm>
              <a:off x="5108384" y="10770616"/>
              <a:ext cx="2605338" cy="1828307"/>
            </a:xfrm>
            <a:prstGeom prst="round2DiagRect">
              <a:avLst>
                <a:gd name="adj1" fmla="val 35417"/>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AA72B7D-B22F-9C40-B52E-AB6BE0CCBD4A}"/>
              </a:ext>
            </a:extLst>
          </p:cNvPr>
          <p:cNvGrpSpPr/>
          <p:nvPr/>
        </p:nvGrpSpPr>
        <p:grpSpPr>
          <a:xfrm>
            <a:off x="2755509" y="2900488"/>
            <a:ext cx="2605338" cy="2183384"/>
            <a:chOff x="5753344" y="8189086"/>
            <a:chExt cx="2605338" cy="2183384"/>
          </a:xfrm>
        </p:grpSpPr>
        <p:sp>
          <p:nvSpPr>
            <p:cNvPr id="19" name="Right Triangle 18">
              <a:extLst>
                <a:ext uri="{FF2B5EF4-FFF2-40B4-BE49-F238E27FC236}">
                  <a16:creationId xmlns:a16="http://schemas.microsoft.com/office/drawing/2014/main" id="{3D28B233-EBB4-B940-A9F1-70E89774E933}"/>
                </a:ext>
              </a:extLst>
            </p:cNvPr>
            <p:cNvSpPr/>
            <p:nvPr/>
          </p:nvSpPr>
          <p:spPr>
            <a:xfrm rot="10800000">
              <a:off x="5753344" y="10017393"/>
              <a:ext cx="593238" cy="355077"/>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a:extLst>
                <a:ext uri="{FF2B5EF4-FFF2-40B4-BE49-F238E27FC236}">
                  <a16:creationId xmlns:a16="http://schemas.microsoft.com/office/drawing/2014/main" id="{8290F7EF-E4CA-524E-982A-3B1A56D84E8B}"/>
                </a:ext>
              </a:extLst>
            </p:cNvPr>
            <p:cNvSpPr/>
            <p:nvPr/>
          </p:nvSpPr>
          <p:spPr>
            <a:xfrm>
              <a:off x="5753344" y="8189086"/>
              <a:ext cx="2605338" cy="1828307"/>
            </a:xfrm>
            <a:prstGeom prst="round2DiagRect">
              <a:avLst>
                <a:gd name="adj1" fmla="val 35417"/>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Subtitle 2">
            <a:extLst>
              <a:ext uri="{FF2B5EF4-FFF2-40B4-BE49-F238E27FC236}">
                <a16:creationId xmlns:a16="http://schemas.microsoft.com/office/drawing/2014/main" id="{68B68902-9001-644F-BA81-ADF9475C6A1C}"/>
              </a:ext>
            </a:extLst>
          </p:cNvPr>
          <p:cNvSpPr txBox="1">
            <a:spLocks/>
          </p:cNvSpPr>
          <p:nvPr/>
        </p:nvSpPr>
        <p:spPr>
          <a:xfrm>
            <a:off x="4101842" y="7349824"/>
            <a:ext cx="17297002" cy="478586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S" sz="3200" dirty="0"/>
              <a:t>Del análisis de riesgo ambiental y para la salud humana que representa el almacenamiento prolongado de desechos sanitarios en la parroquia rural </a:t>
            </a:r>
            <a:r>
              <a:rPr lang="es-ES" sz="3200" dirty="0" err="1"/>
              <a:t>Curaray</a:t>
            </a:r>
            <a:r>
              <a:rPr lang="es-ES" sz="3200" dirty="0"/>
              <a:t> por períodos de hasta 12 meses y conforme con el Acuerdo Ministerial 00036 del Ministerio de Salud Pública, se puede manifestar que en función a los criterios descritos en la metodología de evaluación, corresponde a la categoría de riesgo ambiental y de salud pública; lo que implica que se deberá realizar una evaluación de la exposición de los contaminantes que permita determinar la temporalidad de la restauración de los factores ambientales; a más de controlar los riesgos presentes en el almacén de desechos sanitarios mediante la aplicación de las medidas de gestión interna y externa contempladas en el sistema propuesto.</a:t>
            </a:r>
            <a:endParaRPr lang="en-US" sz="3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Subtitle 2">
            <a:extLst>
              <a:ext uri="{FF2B5EF4-FFF2-40B4-BE49-F238E27FC236}">
                <a16:creationId xmlns:a16="http://schemas.microsoft.com/office/drawing/2014/main" id="{258D218A-2D7B-1D4F-823C-E26A3CDAC531}"/>
              </a:ext>
            </a:extLst>
          </p:cNvPr>
          <p:cNvSpPr txBox="1">
            <a:spLocks/>
          </p:cNvSpPr>
          <p:nvPr/>
        </p:nvSpPr>
        <p:spPr>
          <a:xfrm>
            <a:off x="5701543" y="2106376"/>
            <a:ext cx="17297002" cy="422885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r>
              <a:rPr lang="es-ES" sz="3200" dirty="0"/>
              <a:t>La tasa de generación mensual de desechos sanitarios en la parroquia </a:t>
            </a:r>
            <a:r>
              <a:rPr lang="es-ES" sz="3200" dirty="0" err="1"/>
              <a:t>Curaray</a:t>
            </a:r>
            <a:r>
              <a:rPr lang="es-ES" sz="3200" dirty="0"/>
              <a:t> es de 0,043 kg/mes. paciente; por lo que se puede manifestar que mensualmente se generan cantidades pequeñas de desechos sanitarios que ascienden a un valor de 16,40 kilogramos, según la clasificación establecida en el manual para la gestión interna de residuos y desechos generados en establecimientos de salud; sin embargo, estos desechos deben ser gestionados de manera adecuada ya que su acumulación y gestión inapropiada conllevaría a que se convierta en un foco de infección y contaminación ambiental en la parroquia.</a:t>
            </a:r>
            <a:endParaRPr lang="es-EC" sz="3200" dirty="0"/>
          </a:p>
        </p:txBody>
      </p:sp>
      <p:sp>
        <p:nvSpPr>
          <p:cNvPr id="32" name="Rectangle 2">
            <a:extLst>
              <a:ext uri="{FF2B5EF4-FFF2-40B4-BE49-F238E27FC236}">
                <a16:creationId xmlns:a16="http://schemas.microsoft.com/office/drawing/2014/main" id="{07C45B77-1718-4C43-8A88-C301AC2E419C}"/>
              </a:ext>
            </a:extLst>
          </p:cNvPr>
          <p:cNvSpPr/>
          <p:nvPr/>
        </p:nvSpPr>
        <p:spPr>
          <a:xfrm>
            <a:off x="610197" y="1385055"/>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33" name="Rectangle 3">
            <a:extLst>
              <a:ext uri="{FF2B5EF4-FFF2-40B4-BE49-F238E27FC236}">
                <a16:creationId xmlns:a16="http://schemas.microsoft.com/office/drawing/2014/main" id="{87FFD1D6-8C85-4D05-806B-23D7B88781E1}"/>
              </a:ext>
            </a:extLst>
          </p:cNvPr>
          <p:cNvSpPr/>
          <p:nvPr/>
        </p:nvSpPr>
        <p:spPr>
          <a:xfrm>
            <a:off x="1380813" y="1385055"/>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36" name="Rectangle 4">
            <a:extLst>
              <a:ext uri="{FF2B5EF4-FFF2-40B4-BE49-F238E27FC236}">
                <a16:creationId xmlns:a16="http://schemas.microsoft.com/office/drawing/2014/main" id="{04C9EA1B-6C94-4C86-A0E7-79825D32927E}"/>
              </a:ext>
            </a:extLst>
          </p:cNvPr>
          <p:cNvSpPr/>
          <p:nvPr/>
        </p:nvSpPr>
        <p:spPr>
          <a:xfrm>
            <a:off x="2151429" y="1385055"/>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39" name="Rectángulo 38">
            <a:extLst>
              <a:ext uri="{FF2B5EF4-FFF2-40B4-BE49-F238E27FC236}">
                <a16:creationId xmlns:a16="http://schemas.microsoft.com/office/drawing/2014/main" id="{9B744DFE-49B2-4ABF-85D8-968DDCD447A9}"/>
              </a:ext>
            </a:extLst>
          </p:cNvPr>
          <p:cNvSpPr/>
          <p:nvPr/>
        </p:nvSpPr>
        <p:spPr>
          <a:xfrm>
            <a:off x="3514208" y="3265627"/>
            <a:ext cx="1428636" cy="1015663"/>
          </a:xfrm>
          <a:prstGeom prst="rect">
            <a:avLst/>
          </a:prstGeom>
        </p:spPr>
        <p:txBody>
          <a:bodyPr wrap="square">
            <a:spAutoFit/>
          </a:bodyPr>
          <a:lstStyle/>
          <a:p>
            <a:pPr algn="ctr"/>
            <a:r>
              <a:rPr lang="en-US" sz="6000" dirty="0">
                <a:solidFill>
                  <a:schemeClr val="bg1"/>
                </a:solidFill>
                <a:latin typeface="Poppins Medium"/>
              </a:rPr>
              <a:t>3</a:t>
            </a:r>
          </a:p>
        </p:txBody>
      </p:sp>
      <p:sp>
        <p:nvSpPr>
          <p:cNvPr id="42" name="Rectángulo 41">
            <a:extLst>
              <a:ext uri="{FF2B5EF4-FFF2-40B4-BE49-F238E27FC236}">
                <a16:creationId xmlns:a16="http://schemas.microsoft.com/office/drawing/2014/main" id="{13819F19-E9B4-4366-8C1A-8D8545032739}"/>
              </a:ext>
            </a:extLst>
          </p:cNvPr>
          <p:cNvSpPr/>
          <p:nvPr/>
        </p:nvSpPr>
        <p:spPr>
          <a:xfrm>
            <a:off x="1496504" y="8704947"/>
            <a:ext cx="1428636" cy="1015663"/>
          </a:xfrm>
          <a:prstGeom prst="rect">
            <a:avLst/>
          </a:prstGeom>
        </p:spPr>
        <p:txBody>
          <a:bodyPr wrap="square">
            <a:spAutoFit/>
          </a:bodyPr>
          <a:lstStyle/>
          <a:p>
            <a:pPr algn="ctr"/>
            <a:r>
              <a:rPr lang="en-US" sz="6000" dirty="0">
                <a:solidFill>
                  <a:schemeClr val="bg1"/>
                </a:solidFill>
                <a:latin typeface="Poppins Medium"/>
              </a:rPr>
              <a:t>4</a:t>
            </a:r>
          </a:p>
        </p:txBody>
      </p:sp>
    </p:spTree>
    <p:extLst>
      <p:ext uri="{BB962C8B-B14F-4D97-AF65-F5344CB8AC3E}">
        <p14:creationId xmlns:p14="http://schemas.microsoft.com/office/powerpoint/2010/main" val="180691945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630B36-2255-409C-9EF3-87E1643F0E99}"/>
              </a:ext>
            </a:extLst>
          </p:cNvPr>
          <p:cNvSpPr txBox="1"/>
          <p:nvPr/>
        </p:nvSpPr>
        <p:spPr>
          <a:xfrm>
            <a:off x="9530890" y="2468866"/>
            <a:ext cx="5315879" cy="1107996"/>
          </a:xfrm>
          <a:prstGeom prst="rect">
            <a:avLst/>
          </a:prstGeom>
          <a:noFill/>
        </p:spPr>
        <p:txBody>
          <a:bodyPr wrap="none" lIns="91440" tIns="45720" rIns="91440" bIns="45720" rtlCol="0" anchor="t">
            <a:spAutoFit/>
          </a:bodyPr>
          <a:lstStyle/>
          <a:p>
            <a:pPr algn="ctr"/>
            <a:r>
              <a:rPr lang="es-EC" sz="66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rPr>
              <a:t>Introducción</a:t>
            </a:r>
          </a:p>
        </p:txBody>
      </p:sp>
      <p:sp>
        <p:nvSpPr>
          <p:cNvPr id="3" name="Rectangle 2">
            <a:extLst>
              <a:ext uri="{FF2B5EF4-FFF2-40B4-BE49-F238E27FC236}">
                <a16:creationId xmlns:a16="http://schemas.microsoft.com/office/drawing/2014/main" id="{25604F53-C100-4637-A702-765C80B55888}"/>
              </a:ext>
            </a:extLst>
          </p:cNvPr>
          <p:cNvSpPr/>
          <p:nvPr/>
        </p:nvSpPr>
        <p:spPr>
          <a:xfrm>
            <a:off x="11116169" y="3658969"/>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 name="Rectangle 3">
            <a:extLst>
              <a:ext uri="{FF2B5EF4-FFF2-40B4-BE49-F238E27FC236}">
                <a16:creationId xmlns:a16="http://schemas.microsoft.com/office/drawing/2014/main" id="{4A3FDA43-7466-4802-B0E8-7901E891D228}"/>
              </a:ext>
            </a:extLst>
          </p:cNvPr>
          <p:cNvSpPr/>
          <p:nvPr/>
        </p:nvSpPr>
        <p:spPr>
          <a:xfrm>
            <a:off x="11886785" y="3658969"/>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5" name="Rectangle 4">
            <a:extLst>
              <a:ext uri="{FF2B5EF4-FFF2-40B4-BE49-F238E27FC236}">
                <a16:creationId xmlns:a16="http://schemas.microsoft.com/office/drawing/2014/main" id="{ADDD74FA-A74F-47EE-A7AE-1BAECFF7B177}"/>
              </a:ext>
            </a:extLst>
          </p:cNvPr>
          <p:cNvSpPr/>
          <p:nvPr/>
        </p:nvSpPr>
        <p:spPr>
          <a:xfrm>
            <a:off x="12657401" y="3658969"/>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6" name="Subtitle 2">
            <a:extLst>
              <a:ext uri="{FF2B5EF4-FFF2-40B4-BE49-F238E27FC236}">
                <a16:creationId xmlns:a16="http://schemas.microsoft.com/office/drawing/2014/main" id="{E2602713-F7B8-4D47-A14F-117195D98DB6}"/>
              </a:ext>
            </a:extLst>
          </p:cNvPr>
          <p:cNvSpPr txBox="1">
            <a:spLocks/>
          </p:cNvSpPr>
          <p:nvPr/>
        </p:nvSpPr>
        <p:spPr>
          <a:xfrm>
            <a:off x="7327580" y="4366452"/>
            <a:ext cx="14153322" cy="609756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S" sz="3600" dirty="0"/>
              <a:t>La gestión adecuada de desechos sanitarios generados por actividades de atención a la salud humana, ha generado expectativa en el país y en el mundo; principalmente por su riesgo de transmisión de enfermedades y su impacto al ambiente.</a:t>
            </a:r>
          </a:p>
          <a:p>
            <a:pPr algn="just">
              <a:lnSpc>
                <a:spcPts val="4100"/>
              </a:lnSpc>
            </a:pPr>
            <a:endParaRPr lang="es-ES" sz="3600" dirty="0"/>
          </a:p>
          <a:p>
            <a:pPr algn="just">
              <a:lnSpc>
                <a:spcPts val="4100"/>
              </a:lnSpc>
            </a:pPr>
            <a:r>
              <a:rPr lang="es-EC" sz="3600" dirty="0"/>
              <a:t>En el Ecuador, a través del sistema nacional de salud se garantiza el acceso a la prestación del servicio en todo el territorio ecuatoriano; encontrando de esta manera establecimientos de salud acorde al tamaño de la población en los diferentes, cantones y parroquias del país; los cuales producto de sus actividades se convierten en generadores de desechos sanitarios.</a:t>
            </a:r>
            <a:endParaRPr lang="en-US" sz="3600" dirty="0"/>
          </a:p>
        </p:txBody>
      </p:sp>
      <p:sp>
        <p:nvSpPr>
          <p:cNvPr id="20" name="Rectangle: Rounded Corners 19">
            <a:extLst>
              <a:ext uri="{FF2B5EF4-FFF2-40B4-BE49-F238E27FC236}">
                <a16:creationId xmlns:a16="http://schemas.microsoft.com/office/drawing/2014/main" id="{B34DBB70-CB2D-403B-8595-AE833A08FEB9}"/>
              </a:ext>
            </a:extLst>
          </p:cNvPr>
          <p:cNvSpPr/>
          <p:nvPr/>
        </p:nvSpPr>
        <p:spPr>
          <a:xfrm rot="2700000">
            <a:off x="4112576" y="4815238"/>
            <a:ext cx="2166930" cy="216693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1" name="Rectangle: Rounded Corners 20">
            <a:extLst>
              <a:ext uri="{FF2B5EF4-FFF2-40B4-BE49-F238E27FC236}">
                <a16:creationId xmlns:a16="http://schemas.microsoft.com/office/drawing/2014/main" id="{90E9597B-329E-432E-95C5-DB10AE1E0427}"/>
              </a:ext>
            </a:extLst>
          </p:cNvPr>
          <p:cNvSpPr/>
          <p:nvPr/>
        </p:nvSpPr>
        <p:spPr>
          <a:xfrm rot="2700000">
            <a:off x="4112577" y="8171864"/>
            <a:ext cx="2166930" cy="2166930"/>
          </a:xfrm>
          <a:prstGeom prst="round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3" name="Rectangle: Rounded Corners 22">
            <a:extLst>
              <a:ext uri="{FF2B5EF4-FFF2-40B4-BE49-F238E27FC236}">
                <a16:creationId xmlns:a16="http://schemas.microsoft.com/office/drawing/2014/main" id="{1589F11B-599B-4DB5-A796-E924A650C7FD}"/>
              </a:ext>
            </a:extLst>
          </p:cNvPr>
          <p:cNvSpPr/>
          <p:nvPr/>
        </p:nvSpPr>
        <p:spPr>
          <a:xfrm rot="2700000">
            <a:off x="2580325" y="6493552"/>
            <a:ext cx="2166930" cy="2166930"/>
          </a:xfrm>
          <a:prstGeom prst="round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4" name="Shape 2593">
            <a:extLst>
              <a:ext uri="{FF2B5EF4-FFF2-40B4-BE49-F238E27FC236}">
                <a16:creationId xmlns:a16="http://schemas.microsoft.com/office/drawing/2014/main" id="{03BE4348-648C-400D-96D0-9351390A197C}"/>
              </a:ext>
            </a:extLst>
          </p:cNvPr>
          <p:cNvSpPr/>
          <p:nvPr/>
        </p:nvSpPr>
        <p:spPr>
          <a:xfrm>
            <a:off x="3225280" y="7138507"/>
            <a:ext cx="877020" cy="877020"/>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Source Sans Pro Semibold" panose="020B0503030403020204" pitchFamily="34" charset="0"/>
              <a:ea typeface="Source Sans Pro SemiBold" panose="020B0603030403020204" pitchFamily="34" charset="0"/>
              <a:cs typeface="Open Sans Semibold" charset="0"/>
            </a:endParaRPr>
          </a:p>
        </p:txBody>
      </p:sp>
      <p:pic>
        <p:nvPicPr>
          <p:cNvPr id="15" name="Marcador de posición de imagen 14">
            <a:extLst>
              <a:ext uri="{FF2B5EF4-FFF2-40B4-BE49-F238E27FC236}">
                <a16:creationId xmlns:a16="http://schemas.microsoft.com/office/drawing/2014/main" id="{88849EC5-E155-45DF-A9BA-812403E8B8B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7438" b="27438"/>
          <a:stretch>
            <a:fillRect/>
          </a:stretch>
        </p:blipFill>
        <p:spPr/>
      </p:pic>
      <p:grpSp>
        <p:nvGrpSpPr>
          <p:cNvPr id="16" name="Группа 448">
            <a:extLst>
              <a:ext uri="{FF2B5EF4-FFF2-40B4-BE49-F238E27FC236}">
                <a16:creationId xmlns:a16="http://schemas.microsoft.com/office/drawing/2014/main" id="{4EC98B63-225B-44CD-942A-8E601C83457F}"/>
              </a:ext>
            </a:extLst>
          </p:cNvPr>
          <p:cNvGrpSpPr/>
          <p:nvPr/>
        </p:nvGrpSpPr>
        <p:grpSpPr>
          <a:xfrm>
            <a:off x="4610340" y="8716134"/>
            <a:ext cx="1276110" cy="977707"/>
            <a:chOff x="2073276" y="3231682"/>
            <a:chExt cx="302815" cy="245069"/>
          </a:xfrm>
        </p:grpSpPr>
        <p:sp>
          <p:nvSpPr>
            <p:cNvPr id="17" name="Freeform 348">
              <a:extLst>
                <a:ext uri="{FF2B5EF4-FFF2-40B4-BE49-F238E27FC236}">
                  <a16:creationId xmlns:a16="http://schemas.microsoft.com/office/drawing/2014/main" id="{0FAB950A-8FA4-4949-93DD-6E65390202D4}"/>
                </a:ext>
              </a:extLst>
            </p:cNvPr>
            <p:cNvSpPr>
              <a:spLocks noEditPoints="1"/>
            </p:cNvSpPr>
            <p:nvPr/>
          </p:nvSpPr>
          <p:spPr bwMode="auto">
            <a:xfrm>
              <a:off x="2097220" y="3269710"/>
              <a:ext cx="278871" cy="178872"/>
            </a:xfrm>
            <a:custGeom>
              <a:avLst/>
              <a:gdLst>
                <a:gd name="T0" fmla="*/ 208 w 236"/>
                <a:gd name="T1" fmla="*/ 80 h 152"/>
                <a:gd name="T2" fmla="*/ 124 w 236"/>
                <a:gd name="T3" fmla="*/ 8 h 152"/>
                <a:gd name="T4" fmla="*/ 102 w 236"/>
                <a:gd name="T5" fmla="*/ 11 h 152"/>
                <a:gd name="T6" fmla="*/ 68 w 236"/>
                <a:gd name="T7" fmla="*/ 0 h 152"/>
                <a:gd name="T8" fmla="*/ 12 w 236"/>
                <a:gd name="T9" fmla="*/ 56 h 152"/>
                <a:gd name="T10" fmla="*/ 17 w 236"/>
                <a:gd name="T11" fmla="*/ 76 h 152"/>
                <a:gd name="T12" fmla="*/ 0 w 236"/>
                <a:gd name="T13" fmla="*/ 112 h 152"/>
                <a:gd name="T14" fmla="*/ 40 w 236"/>
                <a:gd name="T15" fmla="*/ 152 h 152"/>
                <a:gd name="T16" fmla="*/ 40 w 236"/>
                <a:gd name="T17" fmla="*/ 144 h 152"/>
                <a:gd name="T18" fmla="*/ 8 w 236"/>
                <a:gd name="T19" fmla="*/ 112 h 152"/>
                <a:gd name="T20" fmla="*/ 40 w 236"/>
                <a:gd name="T21" fmla="*/ 76 h 152"/>
                <a:gd name="T22" fmla="*/ 52 w 236"/>
                <a:gd name="T23" fmla="*/ 76 h 152"/>
                <a:gd name="T24" fmla="*/ 52 w 236"/>
                <a:gd name="T25" fmla="*/ 73 h 152"/>
                <a:gd name="T26" fmla="*/ 124 w 236"/>
                <a:gd name="T27" fmla="*/ 16 h 152"/>
                <a:gd name="T28" fmla="*/ 200 w 236"/>
                <a:gd name="T29" fmla="*/ 84 h 152"/>
                <a:gd name="T30" fmla="*/ 200 w 236"/>
                <a:gd name="T31" fmla="*/ 88 h 152"/>
                <a:gd name="T32" fmla="*/ 204 w 236"/>
                <a:gd name="T33" fmla="*/ 88 h 152"/>
                <a:gd name="T34" fmla="*/ 228 w 236"/>
                <a:gd name="T35" fmla="*/ 120 h 152"/>
                <a:gd name="T36" fmla="*/ 204 w 236"/>
                <a:gd name="T37" fmla="*/ 144 h 152"/>
                <a:gd name="T38" fmla="*/ 204 w 236"/>
                <a:gd name="T39" fmla="*/ 152 h 152"/>
                <a:gd name="T40" fmla="*/ 236 w 236"/>
                <a:gd name="T41" fmla="*/ 120 h 152"/>
                <a:gd name="T42" fmla="*/ 208 w 236"/>
                <a:gd name="T43" fmla="*/ 80 h 152"/>
                <a:gd name="T44" fmla="*/ 45 w 236"/>
                <a:gd name="T45" fmla="*/ 68 h 152"/>
                <a:gd name="T46" fmla="*/ 40 w 236"/>
                <a:gd name="T47" fmla="*/ 68 h 152"/>
                <a:gd name="T48" fmla="*/ 24 w 236"/>
                <a:gd name="T49" fmla="*/ 72 h 152"/>
                <a:gd name="T50" fmla="*/ 20 w 236"/>
                <a:gd name="T51" fmla="*/ 56 h 152"/>
                <a:gd name="T52" fmla="*/ 68 w 236"/>
                <a:gd name="T53" fmla="*/ 8 h 152"/>
                <a:gd name="T54" fmla="*/ 92 w 236"/>
                <a:gd name="T55" fmla="*/ 15 h 152"/>
                <a:gd name="T56" fmla="*/ 45 w 236"/>
                <a:gd name="T57" fmla="*/ 6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152">
                  <a:moveTo>
                    <a:pt x="208" y="80"/>
                  </a:moveTo>
                  <a:cubicBezTo>
                    <a:pt x="206" y="40"/>
                    <a:pt x="169" y="8"/>
                    <a:pt x="124" y="8"/>
                  </a:cubicBezTo>
                  <a:cubicBezTo>
                    <a:pt x="116" y="8"/>
                    <a:pt x="109" y="9"/>
                    <a:pt x="102" y="11"/>
                  </a:cubicBezTo>
                  <a:cubicBezTo>
                    <a:pt x="92" y="4"/>
                    <a:pt x="80" y="0"/>
                    <a:pt x="68" y="0"/>
                  </a:cubicBezTo>
                  <a:cubicBezTo>
                    <a:pt x="37" y="0"/>
                    <a:pt x="12" y="25"/>
                    <a:pt x="12" y="56"/>
                  </a:cubicBezTo>
                  <a:cubicBezTo>
                    <a:pt x="12" y="65"/>
                    <a:pt x="14" y="71"/>
                    <a:pt x="17" y="76"/>
                  </a:cubicBezTo>
                  <a:cubicBezTo>
                    <a:pt x="7" y="84"/>
                    <a:pt x="0" y="97"/>
                    <a:pt x="0" y="112"/>
                  </a:cubicBezTo>
                  <a:cubicBezTo>
                    <a:pt x="0" y="135"/>
                    <a:pt x="17" y="152"/>
                    <a:pt x="40" y="152"/>
                  </a:cubicBezTo>
                  <a:cubicBezTo>
                    <a:pt x="40" y="144"/>
                    <a:pt x="40" y="144"/>
                    <a:pt x="40" y="144"/>
                  </a:cubicBezTo>
                  <a:cubicBezTo>
                    <a:pt x="21" y="144"/>
                    <a:pt x="8" y="131"/>
                    <a:pt x="8" y="112"/>
                  </a:cubicBezTo>
                  <a:cubicBezTo>
                    <a:pt x="8" y="92"/>
                    <a:pt x="23" y="76"/>
                    <a:pt x="40" y="76"/>
                  </a:cubicBezTo>
                  <a:cubicBezTo>
                    <a:pt x="52" y="76"/>
                    <a:pt x="52" y="76"/>
                    <a:pt x="52" y="76"/>
                  </a:cubicBezTo>
                  <a:cubicBezTo>
                    <a:pt x="52" y="73"/>
                    <a:pt x="52" y="73"/>
                    <a:pt x="52" y="73"/>
                  </a:cubicBezTo>
                  <a:cubicBezTo>
                    <a:pt x="58" y="40"/>
                    <a:pt x="89" y="16"/>
                    <a:pt x="124" y="16"/>
                  </a:cubicBezTo>
                  <a:cubicBezTo>
                    <a:pt x="166" y="16"/>
                    <a:pt x="200" y="47"/>
                    <a:pt x="200" y="84"/>
                  </a:cubicBezTo>
                  <a:cubicBezTo>
                    <a:pt x="200" y="88"/>
                    <a:pt x="200" y="88"/>
                    <a:pt x="200" y="88"/>
                  </a:cubicBezTo>
                  <a:cubicBezTo>
                    <a:pt x="204" y="88"/>
                    <a:pt x="204" y="88"/>
                    <a:pt x="204" y="88"/>
                  </a:cubicBezTo>
                  <a:cubicBezTo>
                    <a:pt x="218" y="88"/>
                    <a:pt x="228" y="105"/>
                    <a:pt x="228" y="120"/>
                  </a:cubicBezTo>
                  <a:cubicBezTo>
                    <a:pt x="228" y="135"/>
                    <a:pt x="219" y="144"/>
                    <a:pt x="204" y="144"/>
                  </a:cubicBezTo>
                  <a:cubicBezTo>
                    <a:pt x="204" y="152"/>
                    <a:pt x="204" y="152"/>
                    <a:pt x="204" y="152"/>
                  </a:cubicBezTo>
                  <a:cubicBezTo>
                    <a:pt x="223" y="152"/>
                    <a:pt x="236" y="139"/>
                    <a:pt x="236" y="120"/>
                  </a:cubicBezTo>
                  <a:cubicBezTo>
                    <a:pt x="236" y="102"/>
                    <a:pt x="225" y="83"/>
                    <a:pt x="208" y="80"/>
                  </a:cubicBezTo>
                  <a:close/>
                  <a:moveTo>
                    <a:pt x="45" y="68"/>
                  </a:moveTo>
                  <a:cubicBezTo>
                    <a:pt x="40" y="68"/>
                    <a:pt x="40" y="68"/>
                    <a:pt x="40" y="68"/>
                  </a:cubicBezTo>
                  <a:cubicBezTo>
                    <a:pt x="34" y="68"/>
                    <a:pt x="29" y="70"/>
                    <a:pt x="24" y="72"/>
                  </a:cubicBezTo>
                  <a:cubicBezTo>
                    <a:pt x="21" y="67"/>
                    <a:pt x="20" y="63"/>
                    <a:pt x="20" y="56"/>
                  </a:cubicBezTo>
                  <a:cubicBezTo>
                    <a:pt x="20" y="30"/>
                    <a:pt x="42" y="8"/>
                    <a:pt x="68" y="8"/>
                  </a:cubicBezTo>
                  <a:cubicBezTo>
                    <a:pt x="77" y="8"/>
                    <a:pt x="85" y="10"/>
                    <a:pt x="92" y="15"/>
                  </a:cubicBezTo>
                  <a:cubicBezTo>
                    <a:pt x="69" y="24"/>
                    <a:pt x="51" y="44"/>
                    <a:pt x="45" y="6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 name="Rectangle 349">
              <a:extLst>
                <a:ext uri="{FF2B5EF4-FFF2-40B4-BE49-F238E27FC236}">
                  <a16:creationId xmlns:a16="http://schemas.microsoft.com/office/drawing/2014/main" id="{4E7F132D-ACC3-49B7-81F2-269426042560}"/>
                </a:ext>
              </a:extLst>
            </p:cNvPr>
            <p:cNvSpPr>
              <a:spLocks noChangeArrowheads="1"/>
            </p:cNvSpPr>
            <p:nvPr/>
          </p:nvSpPr>
          <p:spPr bwMode="auto">
            <a:xfrm>
              <a:off x="2073276" y="3330273"/>
              <a:ext cx="28169" cy="98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 name="Rectangle 350">
              <a:extLst>
                <a:ext uri="{FF2B5EF4-FFF2-40B4-BE49-F238E27FC236}">
                  <a16:creationId xmlns:a16="http://schemas.microsoft.com/office/drawing/2014/main" id="{8F974BBA-1AA9-4F18-9A0B-C5D807F7B834}"/>
                </a:ext>
              </a:extLst>
            </p:cNvPr>
            <p:cNvSpPr>
              <a:spLocks noChangeArrowheads="1"/>
            </p:cNvSpPr>
            <p:nvPr/>
          </p:nvSpPr>
          <p:spPr bwMode="auto">
            <a:xfrm>
              <a:off x="2171867" y="3231682"/>
              <a:ext cx="9860" cy="2816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 name="Freeform 351">
              <a:extLst>
                <a:ext uri="{FF2B5EF4-FFF2-40B4-BE49-F238E27FC236}">
                  <a16:creationId xmlns:a16="http://schemas.microsoft.com/office/drawing/2014/main" id="{C3F616AB-0D40-47AC-B6A9-E14CEC1949AC}"/>
                </a:ext>
              </a:extLst>
            </p:cNvPr>
            <p:cNvSpPr>
              <a:spLocks/>
            </p:cNvSpPr>
            <p:nvPr/>
          </p:nvSpPr>
          <p:spPr bwMode="auto">
            <a:xfrm>
              <a:off x="2088769" y="3247175"/>
              <a:ext cx="35211" cy="35211"/>
            </a:xfrm>
            <a:custGeom>
              <a:avLst/>
              <a:gdLst>
                <a:gd name="T0" fmla="*/ 5 w 25"/>
                <a:gd name="T1" fmla="*/ 0 h 25"/>
                <a:gd name="T2" fmla="*/ 25 w 25"/>
                <a:gd name="T3" fmla="*/ 20 h 25"/>
                <a:gd name="T4" fmla="*/ 20 w 25"/>
                <a:gd name="T5" fmla="*/ 25 h 25"/>
                <a:gd name="T6" fmla="*/ 0 w 25"/>
                <a:gd name="T7" fmla="*/ 5 h 25"/>
                <a:gd name="T8" fmla="*/ 5 w 25"/>
                <a:gd name="T9" fmla="*/ 0 h 25"/>
              </a:gdLst>
              <a:ahLst/>
              <a:cxnLst>
                <a:cxn ang="0">
                  <a:pos x="T0" y="T1"/>
                </a:cxn>
                <a:cxn ang="0">
                  <a:pos x="T2" y="T3"/>
                </a:cxn>
                <a:cxn ang="0">
                  <a:pos x="T4" y="T5"/>
                </a:cxn>
                <a:cxn ang="0">
                  <a:pos x="T6" y="T7"/>
                </a:cxn>
                <a:cxn ang="0">
                  <a:pos x="T8" y="T9"/>
                </a:cxn>
              </a:cxnLst>
              <a:rect l="0" t="0" r="r" b="b"/>
              <a:pathLst>
                <a:path w="25" h="25">
                  <a:moveTo>
                    <a:pt x="5" y="0"/>
                  </a:moveTo>
                  <a:lnTo>
                    <a:pt x="25" y="20"/>
                  </a:lnTo>
                  <a:lnTo>
                    <a:pt x="20" y="25"/>
                  </a:lnTo>
                  <a:lnTo>
                    <a:pt x="0" y="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 name="Rectangle 352">
              <a:extLst>
                <a:ext uri="{FF2B5EF4-FFF2-40B4-BE49-F238E27FC236}">
                  <a16:creationId xmlns:a16="http://schemas.microsoft.com/office/drawing/2014/main" id="{6B9A77D9-4960-47BB-AAAA-86B0AB3CA6CF}"/>
                </a:ext>
              </a:extLst>
            </p:cNvPr>
            <p:cNvSpPr>
              <a:spLocks noChangeArrowheads="1"/>
            </p:cNvSpPr>
            <p:nvPr/>
          </p:nvSpPr>
          <p:spPr bwMode="auto">
            <a:xfrm>
              <a:off x="2153557" y="3440131"/>
              <a:ext cx="174646" cy="84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 name="Rectangle 353">
              <a:extLst>
                <a:ext uri="{FF2B5EF4-FFF2-40B4-BE49-F238E27FC236}">
                  <a16:creationId xmlns:a16="http://schemas.microsoft.com/office/drawing/2014/main" id="{13EE2582-2026-434B-B2C7-44C0EFBDB13A}"/>
                </a:ext>
              </a:extLst>
            </p:cNvPr>
            <p:cNvSpPr>
              <a:spLocks noChangeArrowheads="1"/>
            </p:cNvSpPr>
            <p:nvPr/>
          </p:nvSpPr>
          <p:spPr bwMode="auto">
            <a:xfrm>
              <a:off x="2153557" y="3468300"/>
              <a:ext cx="174646" cy="84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29" name="Freeform 480">
            <a:extLst>
              <a:ext uri="{FF2B5EF4-FFF2-40B4-BE49-F238E27FC236}">
                <a16:creationId xmlns:a16="http://schemas.microsoft.com/office/drawing/2014/main" id="{5BAC65DF-73B6-4596-A66B-25ADB3AEAB52}"/>
              </a:ext>
            </a:extLst>
          </p:cNvPr>
          <p:cNvSpPr>
            <a:spLocks noEditPoints="1"/>
          </p:cNvSpPr>
          <p:nvPr/>
        </p:nvSpPr>
        <p:spPr bwMode="auto">
          <a:xfrm>
            <a:off x="4729049" y="5275604"/>
            <a:ext cx="964857" cy="1159410"/>
          </a:xfrm>
          <a:custGeom>
            <a:avLst/>
            <a:gdLst>
              <a:gd name="T0" fmla="*/ 40 w 160"/>
              <a:gd name="T1" fmla="*/ 140 h 176"/>
              <a:gd name="T2" fmla="*/ 48 w 160"/>
              <a:gd name="T3" fmla="*/ 140 h 176"/>
              <a:gd name="T4" fmla="*/ 112 w 160"/>
              <a:gd name="T5" fmla="*/ 48 h 176"/>
              <a:gd name="T6" fmla="*/ 120 w 160"/>
              <a:gd name="T7" fmla="*/ 24 h 176"/>
              <a:gd name="T8" fmla="*/ 128 w 160"/>
              <a:gd name="T9" fmla="*/ 8 h 176"/>
              <a:gd name="T10" fmla="*/ 40 w 160"/>
              <a:gd name="T11" fmla="*/ 0 h 176"/>
              <a:gd name="T12" fmla="*/ 32 w 160"/>
              <a:gd name="T13" fmla="*/ 16 h 176"/>
              <a:gd name="T14" fmla="*/ 48 w 160"/>
              <a:gd name="T15" fmla="*/ 24 h 176"/>
              <a:gd name="T16" fmla="*/ 0 w 160"/>
              <a:gd name="T17" fmla="*/ 136 h 176"/>
              <a:gd name="T18" fmla="*/ 120 w 160"/>
              <a:gd name="T19" fmla="*/ 176 h 176"/>
              <a:gd name="T20" fmla="*/ 112 w 160"/>
              <a:gd name="T21" fmla="*/ 48 h 176"/>
              <a:gd name="T22" fmla="*/ 120 w 160"/>
              <a:gd name="T23" fmla="*/ 8 h 176"/>
              <a:gd name="T24" fmla="*/ 40 w 160"/>
              <a:gd name="T25" fmla="*/ 16 h 176"/>
              <a:gd name="T26" fmla="*/ 104 w 160"/>
              <a:gd name="T27" fmla="*/ 24 h 176"/>
              <a:gd name="T28" fmla="*/ 79 w 160"/>
              <a:gd name="T29" fmla="*/ 44 h 176"/>
              <a:gd name="T30" fmla="*/ 56 w 160"/>
              <a:gd name="T31" fmla="*/ 48 h 176"/>
              <a:gd name="T32" fmla="*/ 104 w 160"/>
              <a:gd name="T33" fmla="*/ 24 h 176"/>
              <a:gd name="T34" fmla="*/ 40 w 160"/>
              <a:gd name="T35" fmla="*/ 168 h 176"/>
              <a:gd name="T36" fmla="*/ 37 w 160"/>
              <a:gd name="T37" fmla="*/ 79 h 176"/>
              <a:gd name="T38" fmla="*/ 61 w 160"/>
              <a:gd name="T39" fmla="*/ 56 h 176"/>
              <a:gd name="T40" fmla="*/ 104 w 160"/>
              <a:gd name="T41" fmla="*/ 44 h 176"/>
              <a:gd name="T42" fmla="*/ 123 w 160"/>
              <a:gd name="T43" fmla="*/ 79 h 176"/>
              <a:gd name="T44" fmla="*/ 120 w 160"/>
              <a:gd name="T45" fmla="*/ 168 h 176"/>
              <a:gd name="T46" fmla="*/ 40 w 160"/>
              <a:gd name="T47" fmla="*/ 108 h 176"/>
              <a:gd name="T48" fmla="*/ 64 w 160"/>
              <a:gd name="T49" fmla="*/ 108 h 176"/>
              <a:gd name="T50" fmla="*/ 52 w 160"/>
              <a:gd name="T51" fmla="*/ 112 h 176"/>
              <a:gd name="T52" fmla="*/ 52 w 160"/>
              <a:gd name="T53" fmla="*/ 104 h 176"/>
              <a:gd name="T54" fmla="*/ 52 w 160"/>
              <a:gd name="T55" fmla="*/ 112 h 176"/>
              <a:gd name="T56" fmla="*/ 120 w 160"/>
              <a:gd name="T57" fmla="*/ 148 h 176"/>
              <a:gd name="T58" fmla="*/ 128 w 160"/>
              <a:gd name="T59" fmla="*/ 148 h 176"/>
              <a:gd name="T60" fmla="*/ 116 w 160"/>
              <a:gd name="T61" fmla="*/ 120 h 176"/>
              <a:gd name="T62" fmla="*/ 116 w 160"/>
              <a:gd name="T63" fmla="*/ 128 h 176"/>
              <a:gd name="T64" fmla="*/ 116 w 160"/>
              <a:gd name="T65" fmla="*/ 120 h 176"/>
              <a:gd name="T66" fmla="*/ 88 w 160"/>
              <a:gd name="T67" fmla="*/ 96 h 176"/>
              <a:gd name="T68" fmla="*/ 104 w 160"/>
              <a:gd name="T69" fmla="*/ 96 h 176"/>
              <a:gd name="T70" fmla="*/ 80 w 160"/>
              <a:gd name="T71" fmla="*/ 128 h 176"/>
              <a:gd name="T72" fmla="*/ 80 w 160"/>
              <a:gd name="T73" fmla="*/ 144 h 176"/>
              <a:gd name="T74" fmla="*/ 80 w 160"/>
              <a:gd name="T75" fmla="*/ 12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44" y="136"/>
                </a:moveTo>
                <a:cubicBezTo>
                  <a:pt x="42" y="136"/>
                  <a:pt x="40" y="138"/>
                  <a:pt x="40" y="140"/>
                </a:cubicBezTo>
                <a:cubicBezTo>
                  <a:pt x="40" y="142"/>
                  <a:pt x="42" y="144"/>
                  <a:pt x="44" y="144"/>
                </a:cubicBezTo>
                <a:cubicBezTo>
                  <a:pt x="46" y="144"/>
                  <a:pt x="48" y="142"/>
                  <a:pt x="48" y="140"/>
                </a:cubicBezTo>
                <a:cubicBezTo>
                  <a:pt x="48" y="138"/>
                  <a:pt x="46" y="136"/>
                  <a:pt x="44" y="136"/>
                </a:cubicBezTo>
                <a:moveTo>
                  <a:pt x="112" y="48"/>
                </a:moveTo>
                <a:cubicBezTo>
                  <a:pt x="112" y="24"/>
                  <a:pt x="112" y="24"/>
                  <a:pt x="112" y="24"/>
                </a:cubicBezTo>
                <a:cubicBezTo>
                  <a:pt x="120" y="24"/>
                  <a:pt x="120" y="24"/>
                  <a:pt x="120" y="24"/>
                </a:cubicBezTo>
                <a:cubicBezTo>
                  <a:pt x="124" y="24"/>
                  <a:pt x="128" y="20"/>
                  <a:pt x="128" y="16"/>
                </a:cubicBezTo>
                <a:cubicBezTo>
                  <a:pt x="128" y="8"/>
                  <a:pt x="128" y="8"/>
                  <a:pt x="128" y="8"/>
                </a:cubicBezTo>
                <a:cubicBezTo>
                  <a:pt x="128" y="4"/>
                  <a:pt x="124" y="0"/>
                  <a:pt x="120" y="0"/>
                </a:cubicBezTo>
                <a:cubicBezTo>
                  <a:pt x="40" y="0"/>
                  <a:pt x="40" y="0"/>
                  <a:pt x="40" y="0"/>
                </a:cubicBezTo>
                <a:cubicBezTo>
                  <a:pt x="36" y="0"/>
                  <a:pt x="32" y="4"/>
                  <a:pt x="32" y="8"/>
                </a:cubicBezTo>
                <a:cubicBezTo>
                  <a:pt x="32" y="16"/>
                  <a:pt x="32" y="16"/>
                  <a:pt x="32" y="16"/>
                </a:cubicBezTo>
                <a:cubicBezTo>
                  <a:pt x="32" y="20"/>
                  <a:pt x="36" y="24"/>
                  <a:pt x="40" y="24"/>
                </a:cubicBezTo>
                <a:cubicBezTo>
                  <a:pt x="48" y="24"/>
                  <a:pt x="48" y="24"/>
                  <a:pt x="48" y="24"/>
                </a:cubicBezTo>
                <a:cubicBezTo>
                  <a:pt x="48" y="48"/>
                  <a:pt x="48" y="48"/>
                  <a:pt x="48" y="48"/>
                </a:cubicBezTo>
                <a:cubicBezTo>
                  <a:pt x="48" y="72"/>
                  <a:pt x="0" y="80"/>
                  <a:pt x="0" y="136"/>
                </a:cubicBezTo>
                <a:cubicBezTo>
                  <a:pt x="0" y="176"/>
                  <a:pt x="40" y="176"/>
                  <a:pt x="40" y="176"/>
                </a:cubicBezTo>
                <a:cubicBezTo>
                  <a:pt x="120" y="176"/>
                  <a:pt x="120" y="176"/>
                  <a:pt x="120" y="176"/>
                </a:cubicBezTo>
                <a:cubicBezTo>
                  <a:pt x="120" y="176"/>
                  <a:pt x="160" y="176"/>
                  <a:pt x="160" y="136"/>
                </a:cubicBezTo>
                <a:cubicBezTo>
                  <a:pt x="160" y="80"/>
                  <a:pt x="112" y="72"/>
                  <a:pt x="112" y="48"/>
                </a:cubicBezTo>
                <a:moveTo>
                  <a:pt x="40" y="8"/>
                </a:moveTo>
                <a:cubicBezTo>
                  <a:pt x="120" y="8"/>
                  <a:pt x="120" y="8"/>
                  <a:pt x="120" y="8"/>
                </a:cubicBezTo>
                <a:cubicBezTo>
                  <a:pt x="120" y="16"/>
                  <a:pt x="120" y="16"/>
                  <a:pt x="120" y="16"/>
                </a:cubicBezTo>
                <a:cubicBezTo>
                  <a:pt x="40" y="16"/>
                  <a:pt x="40" y="16"/>
                  <a:pt x="40" y="16"/>
                </a:cubicBezTo>
                <a:lnTo>
                  <a:pt x="40" y="8"/>
                </a:lnTo>
                <a:close/>
                <a:moveTo>
                  <a:pt x="104" y="24"/>
                </a:moveTo>
                <a:cubicBezTo>
                  <a:pt x="104" y="36"/>
                  <a:pt x="104" y="36"/>
                  <a:pt x="104" y="36"/>
                </a:cubicBezTo>
                <a:cubicBezTo>
                  <a:pt x="97" y="37"/>
                  <a:pt x="88" y="39"/>
                  <a:pt x="79" y="44"/>
                </a:cubicBezTo>
                <a:cubicBezTo>
                  <a:pt x="71" y="48"/>
                  <a:pt x="63" y="49"/>
                  <a:pt x="56" y="48"/>
                </a:cubicBezTo>
                <a:cubicBezTo>
                  <a:pt x="56" y="48"/>
                  <a:pt x="56" y="48"/>
                  <a:pt x="56" y="48"/>
                </a:cubicBezTo>
                <a:cubicBezTo>
                  <a:pt x="56" y="24"/>
                  <a:pt x="56" y="24"/>
                  <a:pt x="56" y="24"/>
                </a:cubicBezTo>
                <a:lnTo>
                  <a:pt x="104" y="24"/>
                </a:lnTo>
                <a:close/>
                <a:moveTo>
                  <a:pt x="120" y="168"/>
                </a:moveTo>
                <a:cubicBezTo>
                  <a:pt x="40" y="168"/>
                  <a:pt x="40" y="168"/>
                  <a:pt x="40" y="168"/>
                </a:cubicBezTo>
                <a:cubicBezTo>
                  <a:pt x="39" y="168"/>
                  <a:pt x="8" y="168"/>
                  <a:pt x="8" y="136"/>
                </a:cubicBezTo>
                <a:cubicBezTo>
                  <a:pt x="8" y="106"/>
                  <a:pt x="23" y="91"/>
                  <a:pt x="37" y="79"/>
                </a:cubicBezTo>
                <a:cubicBezTo>
                  <a:pt x="45" y="72"/>
                  <a:pt x="52" y="65"/>
                  <a:pt x="55" y="55"/>
                </a:cubicBezTo>
                <a:cubicBezTo>
                  <a:pt x="57" y="56"/>
                  <a:pt x="59" y="56"/>
                  <a:pt x="61" y="56"/>
                </a:cubicBezTo>
                <a:cubicBezTo>
                  <a:pt x="68" y="56"/>
                  <a:pt x="75" y="54"/>
                  <a:pt x="83" y="50"/>
                </a:cubicBezTo>
                <a:cubicBezTo>
                  <a:pt x="91" y="46"/>
                  <a:pt x="98" y="44"/>
                  <a:pt x="104" y="44"/>
                </a:cubicBezTo>
                <a:cubicBezTo>
                  <a:pt x="104" y="48"/>
                  <a:pt x="104" y="48"/>
                  <a:pt x="104" y="48"/>
                </a:cubicBezTo>
                <a:cubicBezTo>
                  <a:pt x="104" y="61"/>
                  <a:pt x="113" y="70"/>
                  <a:pt x="123" y="79"/>
                </a:cubicBezTo>
                <a:cubicBezTo>
                  <a:pt x="137" y="91"/>
                  <a:pt x="152" y="106"/>
                  <a:pt x="152" y="136"/>
                </a:cubicBezTo>
                <a:cubicBezTo>
                  <a:pt x="152" y="167"/>
                  <a:pt x="123" y="168"/>
                  <a:pt x="120" y="168"/>
                </a:cubicBezTo>
                <a:moveTo>
                  <a:pt x="52" y="96"/>
                </a:moveTo>
                <a:cubicBezTo>
                  <a:pt x="45" y="96"/>
                  <a:pt x="40" y="101"/>
                  <a:pt x="40" y="108"/>
                </a:cubicBezTo>
                <a:cubicBezTo>
                  <a:pt x="40" y="115"/>
                  <a:pt x="45" y="120"/>
                  <a:pt x="52" y="120"/>
                </a:cubicBezTo>
                <a:cubicBezTo>
                  <a:pt x="59" y="120"/>
                  <a:pt x="64" y="115"/>
                  <a:pt x="64" y="108"/>
                </a:cubicBezTo>
                <a:cubicBezTo>
                  <a:pt x="64" y="101"/>
                  <a:pt x="59" y="96"/>
                  <a:pt x="52" y="96"/>
                </a:cubicBezTo>
                <a:moveTo>
                  <a:pt x="52" y="112"/>
                </a:moveTo>
                <a:cubicBezTo>
                  <a:pt x="50" y="112"/>
                  <a:pt x="48" y="110"/>
                  <a:pt x="48" y="108"/>
                </a:cubicBezTo>
                <a:cubicBezTo>
                  <a:pt x="48" y="106"/>
                  <a:pt x="50" y="104"/>
                  <a:pt x="52" y="104"/>
                </a:cubicBezTo>
                <a:cubicBezTo>
                  <a:pt x="54" y="104"/>
                  <a:pt x="56" y="106"/>
                  <a:pt x="56" y="108"/>
                </a:cubicBezTo>
                <a:cubicBezTo>
                  <a:pt x="56" y="110"/>
                  <a:pt x="54" y="112"/>
                  <a:pt x="52" y="112"/>
                </a:cubicBezTo>
                <a:moveTo>
                  <a:pt x="124" y="144"/>
                </a:moveTo>
                <a:cubicBezTo>
                  <a:pt x="122" y="144"/>
                  <a:pt x="120" y="146"/>
                  <a:pt x="120" y="148"/>
                </a:cubicBezTo>
                <a:cubicBezTo>
                  <a:pt x="120" y="150"/>
                  <a:pt x="122" y="152"/>
                  <a:pt x="124" y="152"/>
                </a:cubicBezTo>
                <a:cubicBezTo>
                  <a:pt x="126" y="152"/>
                  <a:pt x="128" y="150"/>
                  <a:pt x="128" y="148"/>
                </a:cubicBezTo>
                <a:cubicBezTo>
                  <a:pt x="128" y="146"/>
                  <a:pt x="126" y="144"/>
                  <a:pt x="124" y="144"/>
                </a:cubicBezTo>
                <a:moveTo>
                  <a:pt x="116" y="120"/>
                </a:moveTo>
                <a:cubicBezTo>
                  <a:pt x="114" y="120"/>
                  <a:pt x="112" y="122"/>
                  <a:pt x="112" y="124"/>
                </a:cubicBezTo>
                <a:cubicBezTo>
                  <a:pt x="112" y="126"/>
                  <a:pt x="114" y="128"/>
                  <a:pt x="116" y="128"/>
                </a:cubicBezTo>
                <a:cubicBezTo>
                  <a:pt x="118" y="128"/>
                  <a:pt x="120" y="126"/>
                  <a:pt x="120" y="124"/>
                </a:cubicBezTo>
                <a:cubicBezTo>
                  <a:pt x="120" y="122"/>
                  <a:pt x="118" y="120"/>
                  <a:pt x="116" y="120"/>
                </a:cubicBezTo>
                <a:moveTo>
                  <a:pt x="96" y="88"/>
                </a:moveTo>
                <a:cubicBezTo>
                  <a:pt x="92" y="88"/>
                  <a:pt x="88" y="92"/>
                  <a:pt x="88" y="96"/>
                </a:cubicBezTo>
                <a:cubicBezTo>
                  <a:pt x="88" y="100"/>
                  <a:pt x="92" y="104"/>
                  <a:pt x="96" y="104"/>
                </a:cubicBezTo>
                <a:cubicBezTo>
                  <a:pt x="100" y="104"/>
                  <a:pt x="104" y="100"/>
                  <a:pt x="104" y="96"/>
                </a:cubicBezTo>
                <a:cubicBezTo>
                  <a:pt x="104" y="92"/>
                  <a:pt x="100" y="88"/>
                  <a:pt x="96" y="88"/>
                </a:cubicBezTo>
                <a:moveTo>
                  <a:pt x="80" y="128"/>
                </a:moveTo>
                <a:cubicBezTo>
                  <a:pt x="76" y="128"/>
                  <a:pt x="72" y="132"/>
                  <a:pt x="72" y="136"/>
                </a:cubicBezTo>
                <a:cubicBezTo>
                  <a:pt x="72" y="140"/>
                  <a:pt x="76" y="144"/>
                  <a:pt x="80" y="144"/>
                </a:cubicBezTo>
                <a:cubicBezTo>
                  <a:pt x="84" y="144"/>
                  <a:pt x="88" y="140"/>
                  <a:pt x="88" y="136"/>
                </a:cubicBezTo>
                <a:cubicBezTo>
                  <a:pt x="88" y="132"/>
                  <a:pt x="84" y="128"/>
                  <a:pt x="80" y="12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722941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DCE763-0F50-474D-B8D3-D163878C15D1}"/>
              </a:ext>
            </a:extLst>
          </p:cNvPr>
          <p:cNvSpPr txBox="1"/>
          <p:nvPr/>
        </p:nvSpPr>
        <p:spPr>
          <a:xfrm>
            <a:off x="392669" y="53199"/>
            <a:ext cx="6557757" cy="1277594"/>
          </a:xfrm>
          <a:prstGeom prst="rect">
            <a:avLst/>
          </a:prstGeom>
          <a:noFill/>
        </p:spPr>
        <p:txBody>
          <a:bodyPr wrap="none" rtlCol="0">
            <a:spAutoFit/>
          </a:bodyPr>
          <a:lstStyle/>
          <a:p>
            <a:pPr>
              <a:lnSpc>
                <a:spcPts val="10000"/>
              </a:lnSpc>
            </a:pPr>
            <a:r>
              <a:rPr lang="es-EC" sz="6600" b="1">
                <a:solidFill>
                  <a:schemeClr val="tx2"/>
                </a:solidFill>
                <a:latin typeface="Poppins SemiBold" pitchFamily="2" charset="77"/>
                <a:ea typeface="League Spartan" charset="0"/>
                <a:cs typeface="Poppins SemiBold" pitchFamily="2" charset="77"/>
              </a:rPr>
              <a:t>Recomendaciones</a:t>
            </a:r>
          </a:p>
        </p:txBody>
      </p:sp>
      <p:sp>
        <p:nvSpPr>
          <p:cNvPr id="5" name="TextBox 4">
            <a:extLst>
              <a:ext uri="{FF2B5EF4-FFF2-40B4-BE49-F238E27FC236}">
                <a16:creationId xmlns:a16="http://schemas.microsoft.com/office/drawing/2014/main" id="{2DC82D8E-CDE4-3E46-A1E2-B7D58D00E2E7}"/>
              </a:ext>
            </a:extLst>
          </p:cNvPr>
          <p:cNvSpPr txBox="1"/>
          <p:nvPr/>
        </p:nvSpPr>
        <p:spPr>
          <a:xfrm>
            <a:off x="2428919" y="1991299"/>
            <a:ext cx="1348446" cy="1477328"/>
          </a:xfrm>
          <a:prstGeom prst="rect">
            <a:avLst/>
          </a:prstGeom>
          <a:noFill/>
        </p:spPr>
        <p:txBody>
          <a:bodyPr wrap="none" rtlCol="0" anchor="ctr" anchorCtr="0">
            <a:spAutoFit/>
          </a:bodyPr>
          <a:lstStyle/>
          <a:p>
            <a:pPr algn="ctr"/>
            <a:r>
              <a:rPr lang="en-US" sz="9000" b="1" dirty="0">
                <a:solidFill>
                  <a:schemeClr val="tx2"/>
                </a:solidFill>
                <a:latin typeface="Poppins SemiBold" pitchFamily="2" charset="77"/>
                <a:ea typeface="League Spartan" charset="0"/>
                <a:cs typeface="Poppins SemiBold" pitchFamily="2" charset="77"/>
              </a:rPr>
              <a:t>01</a:t>
            </a:r>
          </a:p>
        </p:txBody>
      </p:sp>
      <p:sp>
        <p:nvSpPr>
          <p:cNvPr id="6" name="Rectangle 5">
            <a:extLst>
              <a:ext uri="{FF2B5EF4-FFF2-40B4-BE49-F238E27FC236}">
                <a16:creationId xmlns:a16="http://schemas.microsoft.com/office/drawing/2014/main" id="{8086822D-29B5-E043-AC63-138DD2F59833}"/>
              </a:ext>
            </a:extLst>
          </p:cNvPr>
          <p:cNvSpPr/>
          <p:nvPr/>
        </p:nvSpPr>
        <p:spPr>
          <a:xfrm>
            <a:off x="2143022" y="3331467"/>
            <a:ext cx="192024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ubtitle 2">
            <a:extLst>
              <a:ext uri="{FF2B5EF4-FFF2-40B4-BE49-F238E27FC236}">
                <a16:creationId xmlns:a16="http://schemas.microsoft.com/office/drawing/2014/main" id="{CE77D5FE-D490-4D41-8730-4260AED7312A}"/>
              </a:ext>
            </a:extLst>
          </p:cNvPr>
          <p:cNvSpPr txBox="1">
            <a:spLocks/>
          </p:cNvSpPr>
          <p:nvPr/>
        </p:nvSpPr>
        <p:spPr>
          <a:xfrm>
            <a:off x="5013931" y="1786577"/>
            <a:ext cx="16931669" cy="267111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S" sz="2800" dirty="0"/>
              <a:t>Se recomienda a las Autoridades cantonales y parroquiales, así como también a los generadores de desechos sanitarios de la parroquia </a:t>
            </a:r>
            <a:r>
              <a:rPr lang="es-ES" sz="2800" dirty="0" err="1"/>
              <a:t>Curaray</a:t>
            </a:r>
            <a:r>
              <a:rPr lang="es-ES" sz="2800" dirty="0"/>
              <a:t> a implementar el sistema integral de desechos sanitarios propuesto en el presente estudio, el mismo que cuenta con dos alternativas de gestión valoradas económica y ambientalmente para la toma de decisiones; que desde el punto de vista propio la alternativa de gestión in situ es la más factible económica y ambientalmente de ser aplicada</a:t>
            </a:r>
            <a:endPar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a:extLst>
              <a:ext uri="{FF2B5EF4-FFF2-40B4-BE49-F238E27FC236}">
                <a16:creationId xmlns:a16="http://schemas.microsoft.com/office/drawing/2014/main" id="{0E88B1E1-3C59-6741-B14F-32B35B70FBE8}"/>
              </a:ext>
            </a:extLst>
          </p:cNvPr>
          <p:cNvSpPr txBox="1"/>
          <p:nvPr/>
        </p:nvSpPr>
        <p:spPr>
          <a:xfrm>
            <a:off x="3332737" y="4960426"/>
            <a:ext cx="1592103" cy="1477328"/>
          </a:xfrm>
          <a:prstGeom prst="rect">
            <a:avLst/>
          </a:prstGeom>
          <a:noFill/>
        </p:spPr>
        <p:txBody>
          <a:bodyPr wrap="none" rtlCol="0" anchor="ctr" anchorCtr="0">
            <a:spAutoFit/>
          </a:bodyPr>
          <a:lstStyle/>
          <a:p>
            <a:pPr algn="ctr"/>
            <a:r>
              <a:rPr lang="en-US" sz="9000" b="1" dirty="0">
                <a:solidFill>
                  <a:schemeClr val="tx2"/>
                </a:solidFill>
                <a:latin typeface="Poppins SemiBold" pitchFamily="2" charset="77"/>
                <a:ea typeface="League Spartan" charset="0"/>
                <a:cs typeface="Poppins SemiBold" pitchFamily="2" charset="77"/>
              </a:rPr>
              <a:t>02</a:t>
            </a:r>
          </a:p>
        </p:txBody>
      </p:sp>
      <p:sp>
        <p:nvSpPr>
          <p:cNvPr id="10" name="Rectangle 9">
            <a:extLst>
              <a:ext uri="{FF2B5EF4-FFF2-40B4-BE49-F238E27FC236}">
                <a16:creationId xmlns:a16="http://schemas.microsoft.com/office/drawing/2014/main" id="{8A36D917-EF2D-074D-8F86-EDA183799E74}"/>
              </a:ext>
            </a:extLst>
          </p:cNvPr>
          <p:cNvSpPr/>
          <p:nvPr/>
        </p:nvSpPr>
        <p:spPr>
          <a:xfrm>
            <a:off x="3168669" y="6300594"/>
            <a:ext cx="192024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ubtitle 2">
            <a:extLst>
              <a:ext uri="{FF2B5EF4-FFF2-40B4-BE49-F238E27FC236}">
                <a16:creationId xmlns:a16="http://schemas.microsoft.com/office/drawing/2014/main" id="{717D8FEF-6392-5342-8582-38EE9C0E6718}"/>
              </a:ext>
            </a:extLst>
          </p:cNvPr>
          <p:cNvSpPr txBox="1">
            <a:spLocks/>
          </p:cNvSpPr>
          <p:nvPr/>
        </p:nvSpPr>
        <p:spPr>
          <a:xfrm>
            <a:off x="6039578" y="4808795"/>
            <a:ext cx="15906022" cy="371178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r>
              <a:rPr lang="es-ES" sz="2800"/>
              <a:t>Considerando el volumen mínimo de generación mensual de desechos sanitarios en la parroquia rural Curaray, se recomienda implementar la alternativa de gestión in situ, la cual en términos económicos asciende a un monto de 13589.71 USD, cuatro veces más económica que la alternativa de gestión ex situ y en términos ambientales existe un equilibrio entre las dos alternativas; sin embargo, es importante recalcar que las dos alternativas cumplen con los parámetros técnicos de gestión adecuada de desechos sanitarios, por lo que el GAD Municipal del cantón Arajuno tiene la potestad de seleccionar la alternativa a implementar.</a:t>
            </a:r>
            <a:endParaRPr lang="es-EC" sz="2800"/>
          </a:p>
        </p:txBody>
      </p:sp>
      <p:sp>
        <p:nvSpPr>
          <p:cNvPr id="12" name="TextBox 11">
            <a:extLst>
              <a:ext uri="{FF2B5EF4-FFF2-40B4-BE49-F238E27FC236}">
                <a16:creationId xmlns:a16="http://schemas.microsoft.com/office/drawing/2014/main" id="{C17F2CC7-9557-014D-A28F-CA25E65363BF}"/>
              </a:ext>
            </a:extLst>
          </p:cNvPr>
          <p:cNvSpPr txBox="1"/>
          <p:nvPr/>
        </p:nvSpPr>
        <p:spPr>
          <a:xfrm>
            <a:off x="4865225" y="8637673"/>
            <a:ext cx="1620958" cy="1477328"/>
          </a:xfrm>
          <a:prstGeom prst="rect">
            <a:avLst/>
          </a:prstGeom>
          <a:noFill/>
        </p:spPr>
        <p:txBody>
          <a:bodyPr wrap="none" rtlCol="0" anchor="ctr" anchorCtr="0">
            <a:spAutoFit/>
          </a:bodyPr>
          <a:lstStyle/>
          <a:p>
            <a:pPr algn="ctr"/>
            <a:r>
              <a:rPr lang="en-US" sz="9000" b="1" dirty="0">
                <a:solidFill>
                  <a:schemeClr val="tx2"/>
                </a:solidFill>
                <a:latin typeface="Poppins SemiBold" pitchFamily="2" charset="77"/>
                <a:ea typeface="League Spartan" charset="0"/>
                <a:cs typeface="Poppins SemiBold" pitchFamily="2" charset="77"/>
              </a:rPr>
              <a:t>03</a:t>
            </a:r>
          </a:p>
        </p:txBody>
      </p:sp>
      <p:sp>
        <p:nvSpPr>
          <p:cNvPr id="13" name="Rectangle 12">
            <a:extLst>
              <a:ext uri="{FF2B5EF4-FFF2-40B4-BE49-F238E27FC236}">
                <a16:creationId xmlns:a16="http://schemas.microsoft.com/office/drawing/2014/main" id="{D7BFECD7-941D-E64A-BDCA-14980FF2140C}"/>
              </a:ext>
            </a:extLst>
          </p:cNvPr>
          <p:cNvSpPr/>
          <p:nvPr/>
        </p:nvSpPr>
        <p:spPr>
          <a:xfrm>
            <a:off x="4715584" y="9977841"/>
            <a:ext cx="192024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2">
            <a:extLst>
              <a:ext uri="{FF2B5EF4-FFF2-40B4-BE49-F238E27FC236}">
                <a16:creationId xmlns:a16="http://schemas.microsoft.com/office/drawing/2014/main" id="{592BA72C-B9BF-E745-8D81-7424ABAC7367}"/>
              </a:ext>
            </a:extLst>
          </p:cNvPr>
          <p:cNvSpPr txBox="1">
            <a:spLocks/>
          </p:cNvSpPr>
          <p:nvPr/>
        </p:nvSpPr>
        <p:spPr>
          <a:xfrm>
            <a:off x="7586493" y="8955765"/>
            <a:ext cx="14359107" cy="216059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r>
              <a:rPr lang="es-ES" sz="2800"/>
              <a:t>Realizar un estudio complementario para la gestión de los desechos no peligrosos generados en la parroquia Curaray, los mismos que por no contar con características de riesgo deberán ser tratados de manera diferenciada a los desechos peligrosos de tipo sanitario abordados en el presente estudio.</a:t>
            </a:r>
            <a:endParaRPr lang="es-EC" sz="2800"/>
          </a:p>
        </p:txBody>
      </p:sp>
      <p:sp>
        <p:nvSpPr>
          <p:cNvPr id="15" name="TextBox 14">
            <a:extLst>
              <a:ext uri="{FF2B5EF4-FFF2-40B4-BE49-F238E27FC236}">
                <a16:creationId xmlns:a16="http://schemas.microsoft.com/office/drawing/2014/main" id="{28FD3AC7-4786-E942-B602-91FCA7A0C186}"/>
              </a:ext>
            </a:extLst>
          </p:cNvPr>
          <p:cNvSpPr txBox="1"/>
          <p:nvPr/>
        </p:nvSpPr>
        <p:spPr>
          <a:xfrm>
            <a:off x="6153152" y="11455169"/>
            <a:ext cx="1693092" cy="1477328"/>
          </a:xfrm>
          <a:prstGeom prst="rect">
            <a:avLst/>
          </a:prstGeom>
          <a:noFill/>
        </p:spPr>
        <p:txBody>
          <a:bodyPr wrap="none" rtlCol="0" anchor="ctr" anchorCtr="0">
            <a:spAutoFit/>
          </a:bodyPr>
          <a:lstStyle/>
          <a:p>
            <a:pPr algn="ctr"/>
            <a:r>
              <a:rPr lang="en-US" sz="9000" b="1" dirty="0">
                <a:solidFill>
                  <a:schemeClr val="tx2"/>
                </a:solidFill>
                <a:latin typeface="Poppins SemiBold" pitchFamily="2" charset="77"/>
                <a:ea typeface="League Spartan" charset="0"/>
                <a:cs typeface="Poppins SemiBold" pitchFamily="2" charset="77"/>
              </a:rPr>
              <a:t>04</a:t>
            </a:r>
          </a:p>
        </p:txBody>
      </p:sp>
      <p:sp>
        <p:nvSpPr>
          <p:cNvPr id="16" name="Rectangle 15">
            <a:extLst>
              <a:ext uri="{FF2B5EF4-FFF2-40B4-BE49-F238E27FC236}">
                <a16:creationId xmlns:a16="http://schemas.microsoft.com/office/drawing/2014/main" id="{7851D5F8-A6D1-834A-9058-063C843BE512}"/>
              </a:ext>
            </a:extLst>
          </p:cNvPr>
          <p:cNvSpPr/>
          <p:nvPr/>
        </p:nvSpPr>
        <p:spPr>
          <a:xfrm>
            <a:off x="6039578" y="12795337"/>
            <a:ext cx="192024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ubtitle 2">
            <a:extLst>
              <a:ext uri="{FF2B5EF4-FFF2-40B4-BE49-F238E27FC236}">
                <a16:creationId xmlns:a16="http://schemas.microsoft.com/office/drawing/2014/main" id="{EDAAC984-ED0B-AC45-8E6E-833F5997B126}"/>
              </a:ext>
            </a:extLst>
          </p:cNvPr>
          <p:cNvSpPr txBox="1">
            <a:spLocks/>
          </p:cNvSpPr>
          <p:nvPr/>
        </p:nvSpPr>
        <p:spPr>
          <a:xfrm>
            <a:off x="8910487" y="11474087"/>
            <a:ext cx="13035113" cy="211263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r>
              <a:rPr lang="es-ES" sz="2800"/>
              <a:t>Se exhorta a los profesionales de la salud realizar un estudio epidemiológico respecto a las enfermedades contraídas por la exposición de los contaminantes presentes en el almacenamiento final de desechos sanitarios de la parroquia rural Curaray.</a:t>
            </a:r>
            <a:endParaRPr lang="es-EC" sz="2800"/>
          </a:p>
        </p:txBody>
      </p:sp>
      <p:sp>
        <p:nvSpPr>
          <p:cNvPr id="17" name="Rectangle 2">
            <a:extLst>
              <a:ext uri="{FF2B5EF4-FFF2-40B4-BE49-F238E27FC236}">
                <a16:creationId xmlns:a16="http://schemas.microsoft.com/office/drawing/2014/main" id="{82811C0C-27AF-4578-A8D7-A79B3E647E70}"/>
              </a:ext>
            </a:extLst>
          </p:cNvPr>
          <p:cNvSpPr/>
          <p:nvPr/>
        </p:nvSpPr>
        <p:spPr>
          <a:xfrm>
            <a:off x="610197" y="1385055"/>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18" name="Rectangle 3">
            <a:extLst>
              <a:ext uri="{FF2B5EF4-FFF2-40B4-BE49-F238E27FC236}">
                <a16:creationId xmlns:a16="http://schemas.microsoft.com/office/drawing/2014/main" id="{FBBEDCB0-1827-41C3-938E-92744B1AD78A}"/>
              </a:ext>
            </a:extLst>
          </p:cNvPr>
          <p:cNvSpPr/>
          <p:nvPr/>
        </p:nvSpPr>
        <p:spPr>
          <a:xfrm>
            <a:off x="1380813" y="1385055"/>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19" name="Rectangle 4">
            <a:extLst>
              <a:ext uri="{FF2B5EF4-FFF2-40B4-BE49-F238E27FC236}">
                <a16:creationId xmlns:a16="http://schemas.microsoft.com/office/drawing/2014/main" id="{2FCCA0E0-28DC-4D7A-B992-06793732CD71}"/>
              </a:ext>
            </a:extLst>
          </p:cNvPr>
          <p:cNvSpPr/>
          <p:nvPr/>
        </p:nvSpPr>
        <p:spPr>
          <a:xfrm>
            <a:off x="2151429" y="1385055"/>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Tree>
    <p:extLst>
      <p:ext uri="{BB962C8B-B14F-4D97-AF65-F5344CB8AC3E}">
        <p14:creationId xmlns:p14="http://schemas.microsoft.com/office/powerpoint/2010/main" val="138774008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38D06-B32F-4D78-8ED6-02C28EB6C4ED}"/>
              </a:ext>
            </a:extLst>
          </p:cNvPr>
          <p:cNvSpPr txBox="1"/>
          <p:nvPr/>
        </p:nvSpPr>
        <p:spPr>
          <a:xfrm>
            <a:off x="8400772" y="5712586"/>
            <a:ext cx="7576113" cy="2015936"/>
          </a:xfrm>
          <a:prstGeom prst="rect">
            <a:avLst/>
          </a:prstGeom>
          <a:noFill/>
        </p:spPr>
        <p:txBody>
          <a:bodyPr wrap="none" lIns="91440" tIns="45720" rIns="91440" bIns="45720" rtlCol="0" anchor="b">
            <a:spAutoFit/>
          </a:bodyPr>
          <a:lstStyle/>
          <a:p>
            <a:pPr algn="ctr"/>
            <a:r>
              <a:rPr lang="en-US" sz="125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rPr>
              <a:t>GRACIAS</a:t>
            </a:r>
          </a:p>
        </p:txBody>
      </p:sp>
      <p:sp>
        <p:nvSpPr>
          <p:cNvPr id="3" name="Rectangle 2">
            <a:extLst>
              <a:ext uri="{FF2B5EF4-FFF2-40B4-BE49-F238E27FC236}">
                <a16:creationId xmlns:a16="http://schemas.microsoft.com/office/drawing/2014/main" id="{8F0A9E35-6B26-443A-A81B-0F8A1D6CBC51}"/>
              </a:ext>
            </a:extLst>
          </p:cNvPr>
          <p:cNvSpPr/>
          <p:nvPr/>
        </p:nvSpPr>
        <p:spPr>
          <a:xfrm>
            <a:off x="11116161" y="7927905"/>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 name="Rectangle 3">
            <a:extLst>
              <a:ext uri="{FF2B5EF4-FFF2-40B4-BE49-F238E27FC236}">
                <a16:creationId xmlns:a16="http://schemas.microsoft.com/office/drawing/2014/main" id="{4CA1846D-9BDF-4A9C-9210-D9A3F6505930}"/>
              </a:ext>
            </a:extLst>
          </p:cNvPr>
          <p:cNvSpPr/>
          <p:nvPr/>
        </p:nvSpPr>
        <p:spPr>
          <a:xfrm>
            <a:off x="11886777" y="7927905"/>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5" name="Rectangle 4">
            <a:extLst>
              <a:ext uri="{FF2B5EF4-FFF2-40B4-BE49-F238E27FC236}">
                <a16:creationId xmlns:a16="http://schemas.microsoft.com/office/drawing/2014/main" id="{7E81D060-9982-4863-862C-791ECBD4F53D}"/>
              </a:ext>
            </a:extLst>
          </p:cNvPr>
          <p:cNvSpPr/>
          <p:nvPr/>
        </p:nvSpPr>
        <p:spPr>
          <a:xfrm>
            <a:off x="12657393" y="7927905"/>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pic>
        <p:nvPicPr>
          <p:cNvPr id="8" name="Marcador de posición de imagen 7">
            <a:extLst>
              <a:ext uri="{FF2B5EF4-FFF2-40B4-BE49-F238E27FC236}">
                <a16:creationId xmlns:a16="http://schemas.microsoft.com/office/drawing/2014/main" id="{13ADA7EB-212C-448C-883E-5B12B98FAB5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797" b="12797"/>
          <a:stretch>
            <a:fillRect/>
          </a:stretch>
        </p:blipFill>
        <p:spPr/>
      </p:pic>
    </p:spTree>
    <p:extLst>
      <p:ext uri="{BB962C8B-B14F-4D97-AF65-F5344CB8AC3E}">
        <p14:creationId xmlns:p14="http://schemas.microsoft.com/office/powerpoint/2010/main" val="3374323085"/>
      </p:ext>
    </p:extLst>
  </p:cSld>
  <p:clrMapOvr>
    <a:masterClrMapping/>
  </p:clrMapOvr>
  <mc:AlternateContent xmlns:mc="http://schemas.openxmlformats.org/markup-compatibility/2006" xmlns:p15="http://schemas.microsoft.com/office/powerpoint/2012/main">
    <mc:Choice Requires="p15">
      <p:transition spd="slow" advClick="0" advTm="30000">
        <p15:prstTrans prst="pageCurlDouble"/>
      </p:transition>
    </mc:Choice>
    <mc:Fallback xmlns="">
      <p:transition spd="slow" advClick="0" advTm="3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46BB20-098F-4849-8815-E7ECF0E1B9AE}"/>
              </a:ext>
            </a:extLst>
          </p:cNvPr>
          <p:cNvSpPr>
            <a:spLocks noGrp="1"/>
          </p:cNvSpPr>
          <p:nvPr>
            <p:ph type="sldNum" sz="quarter" idx="12"/>
          </p:nvPr>
        </p:nvSpPr>
        <p:spPr/>
        <p:txBody>
          <a:bodyPr/>
          <a:lstStyle/>
          <a:p>
            <a:fld id="{48F63A3B-78C7-47BE-AE5E-E10140E04643}" type="slidenum">
              <a:rPr lang="en-US" smtClean="0"/>
              <a:pPr/>
              <a:t>22</a:t>
            </a:fld>
            <a:endParaRPr lang="en-US" dirty="0"/>
          </a:p>
        </p:txBody>
      </p:sp>
      <p:pic>
        <p:nvPicPr>
          <p:cNvPr id="5" name="Imagen 4">
            <a:extLst>
              <a:ext uri="{FF2B5EF4-FFF2-40B4-BE49-F238E27FC236}">
                <a16:creationId xmlns:a16="http://schemas.microsoft.com/office/drawing/2014/main" id="{12BCA867-0F5A-4366-A376-8373C761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453668" cy="13716000"/>
          </a:xfrm>
          <a:prstGeom prst="rect">
            <a:avLst/>
          </a:prstGeom>
        </p:spPr>
      </p:pic>
    </p:spTree>
    <p:extLst>
      <p:ext uri="{BB962C8B-B14F-4D97-AF65-F5344CB8AC3E}">
        <p14:creationId xmlns:p14="http://schemas.microsoft.com/office/powerpoint/2010/main" val="209368754"/>
      </p:ext>
    </p:extLst>
  </p:cSld>
  <p:clrMapOvr>
    <a:masterClrMapping/>
  </p:clrMapOvr>
  <mc:AlternateContent xmlns:mc="http://schemas.openxmlformats.org/markup-compatibility/2006" xmlns:p15="http://schemas.microsoft.com/office/powerpoint/2012/main">
    <mc:Choice Requires="p15">
      <p:transition spd="slow" advTm="30000">
        <p15:prstTrans prst="pageCurlDouble"/>
      </p:transition>
    </mc:Choice>
    <mc:Fallback xmlns="">
      <p:transition spd="slow" advTm="3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A6B173E-8860-4852-AAE8-9F93FEECC326}"/>
              </a:ext>
            </a:extLst>
          </p:cNvPr>
          <p:cNvSpPr>
            <a:spLocks noGrp="1"/>
          </p:cNvSpPr>
          <p:nvPr>
            <p:ph type="sldNum" sz="quarter" idx="12"/>
          </p:nvPr>
        </p:nvSpPr>
        <p:spPr/>
        <p:txBody>
          <a:bodyPr/>
          <a:lstStyle/>
          <a:p>
            <a:fld id="{48F63A3B-78C7-47BE-AE5E-E10140E04643}" type="slidenum">
              <a:rPr lang="en-US" smtClean="0"/>
              <a:pPr/>
              <a:t>23</a:t>
            </a:fld>
            <a:endParaRPr lang="en-US" dirty="0"/>
          </a:p>
        </p:txBody>
      </p:sp>
      <p:pic>
        <p:nvPicPr>
          <p:cNvPr id="4" name="Imagen 3">
            <a:extLst>
              <a:ext uri="{FF2B5EF4-FFF2-40B4-BE49-F238E27FC236}">
                <a16:creationId xmlns:a16="http://schemas.microsoft.com/office/drawing/2014/main" id="{8339104F-E783-4BB8-BF3B-6CE33B3CF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2000" cy="9144000"/>
          </a:xfrm>
          <a:prstGeom prst="rect">
            <a:avLst/>
          </a:prstGeom>
        </p:spPr>
      </p:pic>
      <p:pic>
        <p:nvPicPr>
          <p:cNvPr id="6" name="Imagen 5">
            <a:extLst>
              <a:ext uri="{FF2B5EF4-FFF2-40B4-BE49-F238E27FC236}">
                <a16:creationId xmlns:a16="http://schemas.microsoft.com/office/drawing/2014/main" id="{EB34D878-4E70-4604-B649-2A4AEF7DD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8825" y="5303347"/>
            <a:ext cx="12188825" cy="8412653"/>
          </a:xfrm>
          <a:prstGeom prst="rect">
            <a:avLst/>
          </a:prstGeom>
        </p:spPr>
      </p:pic>
    </p:spTree>
    <p:extLst>
      <p:ext uri="{BB962C8B-B14F-4D97-AF65-F5344CB8AC3E}">
        <p14:creationId xmlns:p14="http://schemas.microsoft.com/office/powerpoint/2010/main" val="1053578052"/>
      </p:ext>
    </p:extLst>
  </p:cSld>
  <p:clrMapOvr>
    <a:masterClrMapping/>
  </p:clrMapOvr>
  <mc:AlternateContent xmlns:mc="http://schemas.openxmlformats.org/markup-compatibility/2006" xmlns:p15="http://schemas.microsoft.com/office/powerpoint/2012/main">
    <mc:Choice Requires="p15">
      <p:transition spd="slow" advTm="30000">
        <p15:prstTrans prst="pageCurlDouble"/>
      </p:transition>
    </mc:Choice>
    <mc:Fallback xmlns="">
      <p:transition spd="slow" advTm="3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Marcador de posición de imagen 38">
            <a:extLst>
              <a:ext uri="{FF2B5EF4-FFF2-40B4-BE49-F238E27FC236}">
                <a16:creationId xmlns:a16="http://schemas.microsoft.com/office/drawing/2014/main" id="{337BE880-EB30-4B79-82FB-DB2E58363A66}"/>
              </a:ext>
            </a:extLst>
          </p:cNvPr>
          <p:cNvPicPr>
            <a:picLocks noChangeAspect="1"/>
          </p:cNvPicPr>
          <p:nvPr/>
        </p:nvPicPr>
        <p:blipFill>
          <a:blip r:embed="rId2" cstate="email">
            <a:extLst>
              <a:ext uri="{28A0092B-C50C-407E-A947-70E740481C1C}">
                <a14:useLocalDpi xmlns:a14="http://schemas.microsoft.com/office/drawing/2010/main" val="0"/>
              </a:ext>
            </a:extLst>
          </a:blip>
          <a:srcRect l="16675" r="16675"/>
          <a:stretch>
            <a:fillRect/>
          </a:stretch>
        </p:blipFill>
        <p:spPr>
          <a:xfrm>
            <a:off x="12118491" y="6979888"/>
            <a:ext cx="5918565" cy="6659511"/>
          </a:xfrm>
          <a:custGeom>
            <a:avLst/>
            <a:gdLst>
              <a:gd name="connsiteX0" fmla="*/ 0 w 5918565"/>
              <a:gd name="connsiteY0" fmla="*/ 0 h 6659511"/>
              <a:gd name="connsiteX1" fmla="*/ 5918565 w 5918565"/>
              <a:gd name="connsiteY1" fmla="*/ 0 h 6659511"/>
              <a:gd name="connsiteX2" fmla="*/ 5918565 w 5918565"/>
              <a:gd name="connsiteY2" fmla="*/ 6659511 h 6659511"/>
              <a:gd name="connsiteX3" fmla="*/ 0 w 5918565"/>
              <a:gd name="connsiteY3" fmla="*/ 6659511 h 6659511"/>
            </a:gdLst>
            <a:ahLst/>
            <a:cxnLst>
              <a:cxn ang="0">
                <a:pos x="connsiteX0" y="connsiteY0"/>
              </a:cxn>
              <a:cxn ang="0">
                <a:pos x="connsiteX1" y="connsiteY1"/>
              </a:cxn>
              <a:cxn ang="0">
                <a:pos x="connsiteX2" y="connsiteY2"/>
              </a:cxn>
              <a:cxn ang="0">
                <a:pos x="connsiteX3" y="connsiteY3"/>
              </a:cxn>
            </a:cxnLst>
            <a:rect l="l" t="t" r="r" b="b"/>
            <a:pathLst>
              <a:path w="5918565" h="6659511">
                <a:moveTo>
                  <a:pt x="0" y="0"/>
                </a:moveTo>
                <a:lnTo>
                  <a:pt x="5918565" y="0"/>
                </a:lnTo>
                <a:lnTo>
                  <a:pt x="5918565" y="6659511"/>
                </a:lnTo>
                <a:lnTo>
                  <a:pt x="0" y="6659511"/>
                </a:lnTo>
                <a:close/>
              </a:path>
            </a:pathLst>
          </a:custGeom>
          <a:solidFill>
            <a:schemeClr val="bg1">
              <a:lumMod val="95000"/>
            </a:schemeClr>
          </a:solidFill>
        </p:spPr>
      </p:pic>
      <p:pic>
        <p:nvPicPr>
          <p:cNvPr id="51" name="Marcador de posición de imagen 28">
            <a:extLst>
              <a:ext uri="{FF2B5EF4-FFF2-40B4-BE49-F238E27FC236}">
                <a16:creationId xmlns:a16="http://schemas.microsoft.com/office/drawing/2014/main" id="{3FF3F6EA-5641-44F7-8960-60FC9735E459}"/>
              </a:ext>
            </a:extLst>
          </p:cNvPr>
          <p:cNvPicPr>
            <a:picLocks noChangeAspect="1"/>
          </p:cNvPicPr>
          <p:nvPr/>
        </p:nvPicPr>
        <p:blipFill>
          <a:blip r:embed="rId3" cstate="email">
            <a:extLst>
              <a:ext uri="{28A0092B-C50C-407E-A947-70E740481C1C}">
                <a14:useLocalDpi xmlns:a14="http://schemas.microsoft.com/office/drawing/2010/main" val="0"/>
              </a:ext>
            </a:extLst>
          </a:blip>
          <a:srcRect t="13340" b="13340"/>
          <a:stretch>
            <a:fillRect/>
          </a:stretch>
        </p:blipFill>
        <p:spPr>
          <a:xfrm>
            <a:off x="12118489" y="3598583"/>
            <a:ext cx="5918567" cy="3253154"/>
          </a:xfrm>
          <a:custGeom>
            <a:avLst/>
            <a:gdLst>
              <a:gd name="connsiteX0" fmla="*/ 0 w 5918567"/>
              <a:gd name="connsiteY0" fmla="*/ 0 h 3253154"/>
              <a:gd name="connsiteX1" fmla="*/ 5918567 w 5918567"/>
              <a:gd name="connsiteY1" fmla="*/ 0 h 3253154"/>
              <a:gd name="connsiteX2" fmla="*/ 5918567 w 5918567"/>
              <a:gd name="connsiteY2" fmla="*/ 3253154 h 3253154"/>
              <a:gd name="connsiteX3" fmla="*/ 0 w 5918567"/>
              <a:gd name="connsiteY3" fmla="*/ 3253154 h 3253154"/>
            </a:gdLst>
            <a:ahLst/>
            <a:cxnLst>
              <a:cxn ang="0">
                <a:pos x="connsiteX0" y="connsiteY0"/>
              </a:cxn>
              <a:cxn ang="0">
                <a:pos x="connsiteX1" y="connsiteY1"/>
              </a:cxn>
              <a:cxn ang="0">
                <a:pos x="connsiteX2" y="connsiteY2"/>
              </a:cxn>
              <a:cxn ang="0">
                <a:pos x="connsiteX3" y="connsiteY3"/>
              </a:cxn>
            </a:cxnLst>
            <a:rect l="l" t="t" r="r" b="b"/>
            <a:pathLst>
              <a:path w="5918567" h="3253154">
                <a:moveTo>
                  <a:pt x="0" y="0"/>
                </a:moveTo>
                <a:lnTo>
                  <a:pt x="5918567" y="0"/>
                </a:lnTo>
                <a:lnTo>
                  <a:pt x="5918567" y="3253154"/>
                </a:lnTo>
                <a:lnTo>
                  <a:pt x="0" y="3253154"/>
                </a:lnTo>
                <a:close/>
              </a:path>
            </a:pathLst>
          </a:custGeom>
          <a:solidFill>
            <a:schemeClr val="bg1">
              <a:lumMod val="95000"/>
            </a:schemeClr>
          </a:solidFill>
        </p:spPr>
      </p:pic>
      <p:pic>
        <p:nvPicPr>
          <p:cNvPr id="52" name="Marcador de posición de imagen 19">
            <a:extLst>
              <a:ext uri="{FF2B5EF4-FFF2-40B4-BE49-F238E27FC236}">
                <a16:creationId xmlns:a16="http://schemas.microsoft.com/office/drawing/2014/main" id="{FA83E4C6-C7E0-4EF9-ACA5-CAA4D6290FD7}"/>
              </a:ext>
            </a:extLst>
          </p:cNvPr>
          <p:cNvPicPr>
            <a:picLocks noChangeAspect="1"/>
          </p:cNvPicPr>
          <p:nvPr/>
        </p:nvPicPr>
        <p:blipFill>
          <a:blip r:embed="rId4" cstate="email">
            <a:extLst>
              <a:ext uri="{28A0092B-C50C-407E-A947-70E740481C1C}">
                <a14:useLocalDpi xmlns:a14="http://schemas.microsoft.com/office/drawing/2010/main" val="0"/>
              </a:ext>
            </a:extLst>
          </a:blip>
          <a:srcRect t="13358" b="13358"/>
          <a:stretch>
            <a:fillRect/>
          </a:stretch>
        </p:blipFill>
        <p:spPr>
          <a:xfrm>
            <a:off x="12118489" y="204753"/>
            <a:ext cx="5918567" cy="3253154"/>
          </a:xfrm>
          <a:custGeom>
            <a:avLst/>
            <a:gdLst>
              <a:gd name="connsiteX0" fmla="*/ 0 w 5918567"/>
              <a:gd name="connsiteY0" fmla="*/ 0 h 3253154"/>
              <a:gd name="connsiteX1" fmla="*/ 5918567 w 5918567"/>
              <a:gd name="connsiteY1" fmla="*/ 0 h 3253154"/>
              <a:gd name="connsiteX2" fmla="*/ 5918567 w 5918567"/>
              <a:gd name="connsiteY2" fmla="*/ 3253154 h 3253154"/>
              <a:gd name="connsiteX3" fmla="*/ 0 w 5918567"/>
              <a:gd name="connsiteY3" fmla="*/ 3253154 h 3253154"/>
            </a:gdLst>
            <a:ahLst/>
            <a:cxnLst>
              <a:cxn ang="0">
                <a:pos x="connsiteX0" y="connsiteY0"/>
              </a:cxn>
              <a:cxn ang="0">
                <a:pos x="connsiteX1" y="connsiteY1"/>
              </a:cxn>
              <a:cxn ang="0">
                <a:pos x="connsiteX2" y="connsiteY2"/>
              </a:cxn>
              <a:cxn ang="0">
                <a:pos x="connsiteX3" y="connsiteY3"/>
              </a:cxn>
            </a:cxnLst>
            <a:rect l="l" t="t" r="r" b="b"/>
            <a:pathLst>
              <a:path w="5918567" h="3253154">
                <a:moveTo>
                  <a:pt x="0" y="0"/>
                </a:moveTo>
                <a:lnTo>
                  <a:pt x="5918567" y="0"/>
                </a:lnTo>
                <a:lnTo>
                  <a:pt x="5918567" y="3253154"/>
                </a:lnTo>
                <a:lnTo>
                  <a:pt x="0" y="3253154"/>
                </a:lnTo>
                <a:close/>
              </a:path>
            </a:pathLst>
          </a:custGeom>
          <a:solidFill>
            <a:schemeClr val="bg1">
              <a:lumMod val="95000"/>
            </a:schemeClr>
          </a:solidFill>
        </p:spPr>
      </p:pic>
      <p:pic>
        <p:nvPicPr>
          <p:cNvPr id="53" name="Marcador de posición de imagen 17">
            <a:extLst>
              <a:ext uri="{FF2B5EF4-FFF2-40B4-BE49-F238E27FC236}">
                <a16:creationId xmlns:a16="http://schemas.microsoft.com/office/drawing/2014/main" id="{4EB5D0C8-4123-4C83-8A3E-A4A07D27C239}"/>
              </a:ext>
            </a:extLst>
          </p:cNvPr>
          <p:cNvPicPr>
            <a:picLocks noChangeAspect="1"/>
          </p:cNvPicPr>
          <p:nvPr/>
        </p:nvPicPr>
        <p:blipFill>
          <a:blip r:embed="rId5">
            <a:extLst>
              <a:ext uri="{28A0092B-C50C-407E-A947-70E740481C1C}">
                <a14:useLocalDpi xmlns:a14="http://schemas.microsoft.com/office/drawing/2010/main" val="0"/>
              </a:ext>
            </a:extLst>
          </a:blip>
          <a:srcRect t="22657" b="22657"/>
          <a:stretch>
            <a:fillRect/>
          </a:stretch>
        </p:blipFill>
        <p:spPr>
          <a:xfrm>
            <a:off x="18177736" y="204752"/>
            <a:ext cx="5918565" cy="6659512"/>
          </a:xfrm>
          <a:custGeom>
            <a:avLst/>
            <a:gdLst>
              <a:gd name="connsiteX0" fmla="*/ 0 w 5918565"/>
              <a:gd name="connsiteY0" fmla="*/ 0 h 6659512"/>
              <a:gd name="connsiteX1" fmla="*/ 5918565 w 5918565"/>
              <a:gd name="connsiteY1" fmla="*/ 0 h 6659512"/>
              <a:gd name="connsiteX2" fmla="*/ 5918565 w 5918565"/>
              <a:gd name="connsiteY2" fmla="*/ 6659512 h 6659512"/>
              <a:gd name="connsiteX3" fmla="*/ 0 w 5918565"/>
              <a:gd name="connsiteY3" fmla="*/ 6659512 h 6659512"/>
            </a:gdLst>
            <a:ahLst/>
            <a:cxnLst>
              <a:cxn ang="0">
                <a:pos x="connsiteX0" y="connsiteY0"/>
              </a:cxn>
              <a:cxn ang="0">
                <a:pos x="connsiteX1" y="connsiteY1"/>
              </a:cxn>
              <a:cxn ang="0">
                <a:pos x="connsiteX2" y="connsiteY2"/>
              </a:cxn>
              <a:cxn ang="0">
                <a:pos x="connsiteX3" y="connsiteY3"/>
              </a:cxn>
            </a:cxnLst>
            <a:rect l="l" t="t" r="r" b="b"/>
            <a:pathLst>
              <a:path w="5918565" h="6659512">
                <a:moveTo>
                  <a:pt x="0" y="0"/>
                </a:moveTo>
                <a:lnTo>
                  <a:pt x="5918565" y="0"/>
                </a:lnTo>
                <a:lnTo>
                  <a:pt x="5918565" y="6659512"/>
                </a:lnTo>
                <a:lnTo>
                  <a:pt x="0" y="6659512"/>
                </a:lnTo>
                <a:close/>
              </a:path>
            </a:pathLst>
          </a:custGeom>
          <a:solidFill>
            <a:schemeClr val="bg1">
              <a:lumMod val="95000"/>
            </a:schemeClr>
          </a:solidFill>
        </p:spPr>
      </p:pic>
      <p:pic>
        <p:nvPicPr>
          <p:cNvPr id="54" name="Marcador de posición de imagen 24">
            <a:extLst>
              <a:ext uri="{FF2B5EF4-FFF2-40B4-BE49-F238E27FC236}">
                <a16:creationId xmlns:a16="http://schemas.microsoft.com/office/drawing/2014/main" id="{712577E1-4066-4A62-9959-B22E43E6FA5A}"/>
              </a:ext>
            </a:extLst>
          </p:cNvPr>
          <p:cNvPicPr>
            <a:picLocks noChangeAspect="1"/>
          </p:cNvPicPr>
          <p:nvPr/>
        </p:nvPicPr>
        <p:blipFill>
          <a:blip r:embed="rId6" cstate="email">
            <a:extLst>
              <a:ext uri="{28A0092B-C50C-407E-A947-70E740481C1C}">
                <a14:useLocalDpi xmlns:a14="http://schemas.microsoft.com/office/drawing/2010/main" val="0"/>
              </a:ext>
            </a:extLst>
          </a:blip>
          <a:srcRect l="5959" r="5959"/>
          <a:stretch>
            <a:fillRect/>
          </a:stretch>
        </p:blipFill>
        <p:spPr>
          <a:xfrm>
            <a:off x="18177736" y="6979888"/>
            <a:ext cx="5918565" cy="3265681"/>
          </a:xfrm>
          <a:custGeom>
            <a:avLst/>
            <a:gdLst>
              <a:gd name="connsiteX0" fmla="*/ 0 w 5918565"/>
              <a:gd name="connsiteY0" fmla="*/ 0 h 3265681"/>
              <a:gd name="connsiteX1" fmla="*/ 5918565 w 5918565"/>
              <a:gd name="connsiteY1" fmla="*/ 0 h 3265681"/>
              <a:gd name="connsiteX2" fmla="*/ 5918565 w 5918565"/>
              <a:gd name="connsiteY2" fmla="*/ 3265681 h 3265681"/>
              <a:gd name="connsiteX3" fmla="*/ 0 w 5918565"/>
              <a:gd name="connsiteY3" fmla="*/ 3265681 h 3265681"/>
            </a:gdLst>
            <a:ahLst/>
            <a:cxnLst>
              <a:cxn ang="0">
                <a:pos x="connsiteX0" y="connsiteY0"/>
              </a:cxn>
              <a:cxn ang="0">
                <a:pos x="connsiteX1" y="connsiteY1"/>
              </a:cxn>
              <a:cxn ang="0">
                <a:pos x="connsiteX2" y="connsiteY2"/>
              </a:cxn>
              <a:cxn ang="0">
                <a:pos x="connsiteX3" y="connsiteY3"/>
              </a:cxn>
            </a:cxnLst>
            <a:rect l="l" t="t" r="r" b="b"/>
            <a:pathLst>
              <a:path w="5918565" h="3265681">
                <a:moveTo>
                  <a:pt x="0" y="0"/>
                </a:moveTo>
                <a:lnTo>
                  <a:pt x="5918565" y="0"/>
                </a:lnTo>
                <a:lnTo>
                  <a:pt x="5918565" y="3265681"/>
                </a:lnTo>
                <a:lnTo>
                  <a:pt x="0" y="3265681"/>
                </a:lnTo>
                <a:close/>
              </a:path>
            </a:pathLst>
          </a:custGeom>
          <a:solidFill>
            <a:schemeClr val="bg1">
              <a:lumMod val="95000"/>
            </a:schemeClr>
          </a:solidFill>
        </p:spPr>
      </p:pic>
      <p:pic>
        <p:nvPicPr>
          <p:cNvPr id="56" name="Marcador de posición de imagen 40">
            <a:extLst>
              <a:ext uri="{FF2B5EF4-FFF2-40B4-BE49-F238E27FC236}">
                <a16:creationId xmlns:a16="http://schemas.microsoft.com/office/drawing/2014/main" id="{7F00DB29-3963-411D-8D0E-6E37278F11F0}"/>
              </a:ext>
            </a:extLst>
          </p:cNvPr>
          <p:cNvPicPr>
            <a:picLocks noChangeAspect="1"/>
          </p:cNvPicPr>
          <p:nvPr/>
        </p:nvPicPr>
        <p:blipFill>
          <a:blip r:embed="rId7" cstate="email">
            <a:extLst>
              <a:ext uri="{28A0092B-C50C-407E-A947-70E740481C1C}">
                <a14:useLocalDpi xmlns:a14="http://schemas.microsoft.com/office/drawing/2010/main" val="0"/>
              </a:ext>
            </a:extLst>
          </a:blip>
          <a:srcRect t="13225" b="13225"/>
          <a:stretch>
            <a:fillRect/>
          </a:stretch>
        </p:blipFill>
        <p:spPr>
          <a:xfrm>
            <a:off x="18177736" y="10386246"/>
            <a:ext cx="5918565" cy="3265681"/>
          </a:xfrm>
          <a:custGeom>
            <a:avLst/>
            <a:gdLst>
              <a:gd name="connsiteX0" fmla="*/ 0 w 5918565"/>
              <a:gd name="connsiteY0" fmla="*/ 0 h 3265681"/>
              <a:gd name="connsiteX1" fmla="*/ 5918565 w 5918565"/>
              <a:gd name="connsiteY1" fmla="*/ 0 h 3265681"/>
              <a:gd name="connsiteX2" fmla="*/ 5918565 w 5918565"/>
              <a:gd name="connsiteY2" fmla="*/ 3265681 h 3265681"/>
              <a:gd name="connsiteX3" fmla="*/ 0 w 5918565"/>
              <a:gd name="connsiteY3" fmla="*/ 3265681 h 3265681"/>
            </a:gdLst>
            <a:ahLst/>
            <a:cxnLst>
              <a:cxn ang="0">
                <a:pos x="connsiteX0" y="connsiteY0"/>
              </a:cxn>
              <a:cxn ang="0">
                <a:pos x="connsiteX1" y="connsiteY1"/>
              </a:cxn>
              <a:cxn ang="0">
                <a:pos x="connsiteX2" y="connsiteY2"/>
              </a:cxn>
              <a:cxn ang="0">
                <a:pos x="connsiteX3" y="connsiteY3"/>
              </a:cxn>
            </a:cxnLst>
            <a:rect l="l" t="t" r="r" b="b"/>
            <a:pathLst>
              <a:path w="5918565" h="3265681">
                <a:moveTo>
                  <a:pt x="0" y="0"/>
                </a:moveTo>
                <a:lnTo>
                  <a:pt x="5918565" y="0"/>
                </a:lnTo>
                <a:lnTo>
                  <a:pt x="5918565" y="3265681"/>
                </a:lnTo>
                <a:lnTo>
                  <a:pt x="0" y="3265681"/>
                </a:lnTo>
                <a:close/>
              </a:path>
            </a:pathLst>
          </a:custGeom>
          <a:solidFill>
            <a:schemeClr val="bg1">
              <a:lumMod val="95000"/>
            </a:schemeClr>
          </a:solidFill>
        </p:spPr>
      </p:pic>
      <p:pic>
        <p:nvPicPr>
          <p:cNvPr id="65" name="Marcador de posición de imagen 64">
            <a:extLst>
              <a:ext uri="{FF2B5EF4-FFF2-40B4-BE49-F238E27FC236}">
                <a16:creationId xmlns:a16="http://schemas.microsoft.com/office/drawing/2014/main" id="{C82A9296-6298-4AA8-B238-9FC4BA034D8E}"/>
              </a:ext>
            </a:extLst>
          </p:cNvPr>
          <p:cNvPicPr>
            <a:picLocks noGrp="1" noChangeAspect="1"/>
          </p:cNvPicPr>
          <p:nvPr>
            <p:ph type="pic" sz="quarter" idx="10"/>
          </p:nvPr>
        </p:nvPicPr>
        <p:blipFill>
          <a:blip r:embed="rId8" cstate="email">
            <a:extLst>
              <a:ext uri="{28A0092B-C50C-407E-A947-70E740481C1C}">
                <a14:useLocalDpi xmlns:a14="http://schemas.microsoft.com/office/drawing/2010/main" val="0"/>
              </a:ext>
            </a:extLst>
          </a:blip>
          <a:srcRect t="13358" b="13358"/>
          <a:stretch>
            <a:fillRect/>
          </a:stretch>
        </p:blipFill>
        <p:spPr>
          <a:xfrm rot="10800000">
            <a:off x="141288" y="141288"/>
            <a:ext cx="5918200" cy="3252787"/>
          </a:xfrm>
        </p:spPr>
      </p:pic>
      <p:pic>
        <p:nvPicPr>
          <p:cNvPr id="70" name="Marcador de posición de imagen 69">
            <a:extLst>
              <a:ext uri="{FF2B5EF4-FFF2-40B4-BE49-F238E27FC236}">
                <a16:creationId xmlns:a16="http://schemas.microsoft.com/office/drawing/2014/main" id="{297E82A8-6C68-41E5-9EAD-12E97C7A097C}"/>
              </a:ext>
            </a:extLst>
          </p:cNvPr>
          <p:cNvPicPr>
            <a:picLocks noGrp="1" noChangeAspect="1"/>
          </p:cNvPicPr>
          <p:nvPr>
            <p:ph type="pic" sz="quarter" idx="11"/>
          </p:nvPr>
        </p:nvPicPr>
        <p:blipFill>
          <a:blip r:embed="rId9" cstate="email">
            <a:extLst>
              <a:ext uri="{28A0092B-C50C-407E-A947-70E740481C1C}">
                <a14:useLocalDpi xmlns:a14="http://schemas.microsoft.com/office/drawing/2010/main" val="0"/>
              </a:ext>
            </a:extLst>
          </a:blip>
          <a:srcRect t="13340" b="13340"/>
          <a:stretch>
            <a:fillRect/>
          </a:stretch>
        </p:blipFill>
        <p:spPr/>
      </p:pic>
      <p:pic>
        <p:nvPicPr>
          <p:cNvPr id="68" name="Marcador de posición de imagen 67">
            <a:extLst>
              <a:ext uri="{FF2B5EF4-FFF2-40B4-BE49-F238E27FC236}">
                <a16:creationId xmlns:a16="http://schemas.microsoft.com/office/drawing/2014/main" id="{A2D45B59-38AF-442F-9CEC-A8E9E66FE4F5}"/>
              </a:ext>
            </a:extLst>
          </p:cNvPr>
          <p:cNvPicPr>
            <a:picLocks noGrp="1" noChangeAspect="1"/>
          </p:cNvPicPr>
          <p:nvPr>
            <p:ph type="pic" sz="quarter" idx="13"/>
          </p:nvPr>
        </p:nvPicPr>
        <p:blipFill>
          <a:blip r:embed="rId10" cstate="email">
            <a:extLst>
              <a:ext uri="{28A0092B-C50C-407E-A947-70E740481C1C}">
                <a14:useLocalDpi xmlns:a14="http://schemas.microsoft.com/office/drawing/2010/main" val="0"/>
              </a:ext>
            </a:extLst>
          </a:blip>
          <a:srcRect l="7814" r="7814"/>
          <a:stretch>
            <a:fillRect/>
          </a:stretch>
        </p:blipFill>
        <p:spPr>
          <a:xfrm rot="5400000">
            <a:off x="5829300" y="511175"/>
            <a:ext cx="6659563" cy="5919788"/>
          </a:xfrm>
        </p:spPr>
      </p:pic>
      <p:pic>
        <p:nvPicPr>
          <p:cNvPr id="77" name="Marcador de posición de imagen 76">
            <a:extLst>
              <a:ext uri="{FF2B5EF4-FFF2-40B4-BE49-F238E27FC236}">
                <a16:creationId xmlns:a16="http://schemas.microsoft.com/office/drawing/2014/main" id="{207E83A5-34F6-440E-83FA-837EFB99664C}"/>
              </a:ext>
            </a:extLst>
          </p:cNvPr>
          <p:cNvPicPr>
            <a:picLocks noGrp="1" noChangeAspect="1"/>
          </p:cNvPicPr>
          <p:nvPr>
            <p:ph type="pic" sz="quarter" idx="14"/>
          </p:nvPr>
        </p:nvPicPr>
        <p:blipFill>
          <a:blip r:embed="rId11" cstate="email">
            <a:extLst>
              <a:ext uri="{28A0092B-C50C-407E-A947-70E740481C1C}">
                <a14:useLocalDpi xmlns:a14="http://schemas.microsoft.com/office/drawing/2010/main" val="0"/>
              </a:ext>
            </a:extLst>
          </a:blip>
          <a:srcRect t="13207" b="13207"/>
          <a:stretch>
            <a:fillRect/>
          </a:stretch>
        </p:blipFill>
        <p:spPr/>
      </p:pic>
      <p:pic>
        <p:nvPicPr>
          <p:cNvPr id="79" name="Marcador de posición de imagen 78">
            <a:extLst>
              <a:ext uri="{FF2B5EF4-FFF2-40B4-BE49-F238E27FC236}">
                <a16:creationId xmlns:a16="http://schemas.microsoft.com/office/drawing/2014/main" id="{760C99CD-E2DA-4408-8E7F-9A0DBB7B9D81}"/>
              </a:ext>
            </a:extLst>
          </p:cNvPr>
          <p:cNvPicPr>
            <a:picLocks noGrp="1" noChangeAspect="1"/>
          </p:cNvPicPr>
          <p:nvPr>
            <p:ph type="pic" sz="quarter" idx="15"/>
          </p:nvPr>
        </p:nvPicPr>
        <p:blipFill>
          <a:blip r:embed="rId12" cstate="email">
            <a:extLst>
              <a:ext uri="{28A0092B-C50C-407E-A947-70E740481C1C}">
                <a14:useLocalDpi xmlns:a14="http://schemas.microsoft.com/office/drawing/2010/main" val="0"/>
              </a:ext>
            </a:extLst>
          </a:blip>
          <a:srcRect t="13225" b="13225"/>
          <a:stretch>
            <a:fillRect/>
          </a:stretch>
        </p:blipFill>
        <p:spPr/>
      </p:pic>
      <p:pic>
        <p:nvPicPr>
          <p:cNvPr id="72" name="Marcador de posición de imagen 71">
            <a:extLst>
              <a:ext uri="{FF2B5EF4-FFF2-40B4-BE49-F238E27FC236}">
                <a16:creationId xmlns:a16="http://schemas.microsoft.com/office/drawing/2014/main" id="{98950FE6-CFCE-4975-93E0-CECB5AD71CEF}"/>
              </a:ext>
            </a:extLst>
          </p:cNvPr>
          <p:cNvPicPr>
            <a:picLocks noGrp="1" noChangeAspect="1"/>
          </p:cNvPicPr>
          <p:nvPr>
            <p:ph type="pic" sz="quarter" idx="12"/>
          </p:nvPr>
        </p:nvPicPr>
        <p:blipFill>
          <a:blip r:embed="rId13">
            <a:extLst>
              <a:ext uri="{28A0092B-C50C-407E-A947-70E740481C1C}">
                <a14:useLocalDpi xmlns:a14="http://schemas.microsoft.com/office/drawing/2010/main" val="0"/>
              </a:ext>
            </a:extLst>
          </a:blip>
          <a:srcRect t="22650" b="22650"/>
          <a:stretch>
            <a:fillRect/>
          </a:stretch>
        </p:blipFill>
        <p:spPr/>
      </p:pic>
    </p:spTree>
    <p:extLst>
      <p:ext uri="{BB962C8B-B14F-4D97-AF65-F5344CB8AC3E}">
        <p14:creationId xmlns:p14="http://schemas.microsoft.com/office/powerpoint/2010/main" val="241390252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73CC7F8-30A1-4378-B033-6E27680DAE9B}"/>
              </a:ext>
            </a:extLst>
          </p:cNvPr>
          <p:cNvSpPr txBox="1"/>
          <p:nvPr/>
        </p:nvSpPr>
        <p:spPr>
          <a:xfrm>
            <a:off x="6284129" y="487251"/>
            <a:ext cx="12195967" cy="1015663"/>
          </a:xfrm>
          <a:prstGeom prst="rect">
            <a:avLst/>
          </a:prstGeom>
          <a:noFill/>
        </p:spPr>
        <p:txBody>
          <a:bodyPr wrap="none" lIns="91440" tIns="45720" rIns="91440" bIns="45720" rtlCol="0" anchor="t">
            <a:spAutoFit/>
          </a:bodyPr>
          <a:lstStyle/>
          <a:p>
            <a:pPr algn="ctr"/>
            <a:r>
              <a:rPr lang="es-EC" sz="60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rPr>
              <a:t>Descripción del área de estudio</a:t>
            </a:r>
          </a:p>
        </p:txBody>
      </p:sp>
      <p:sp>
        <p:nvSpPr>
          <p:cNvPr id="21" name="Rectangle 20">
            <a:extLst>
              <a:ext uri="{FF2B5EF4-FFF2-40B4-BE49-F238E27FC236}">
                <a16:creationId xmlns:a16="http://schemas.microsoft.com/office/drawing/2014/main" id="{B96B2B35-6042-4D26-BCA4-BEF15A3DF69C}"/>
              </a:ext>
            </a:extLst>
          </p:cNvPr>
          <p:cNvSpPr/>
          <p:nvPr/>
        </p:nvSpPr>
        <p:spPr>
          <a:xfrm>
            <a:off x="11177430" y="1735192"/>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2" name="Rectangle 21">
            <a:extLst>
              <a:ext uri="{FF2B5EF4-FFF2-40B4-BE49-F238E27FC236}">
                <a16:creationId xmlns:a16="http://schemas.microsoft.com/office/drawing/2014/main" id="{9BF2B6B1-4B2B-41B5-865A-08FCAE7D66F0}"/>
              </a:ext>
            </a:extLst>
          </p:cNvPr>
          <p:cNvSpPr/>
          <p:nvPr/>
        </p:nvSpPr>
        <p:spPr>
          <a:xfrm>
            <a:off x="11948046" y="1735192"/>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3" name="Rectangle 22">
            <a:extLst>
              <a:ext uri="{FF2B5EF4-FFF2-40B4-BE49-F238E27FC236}">
                <a16:creationId xmlns:a16="http://schemas.microsoft.com/office/drawing/2014/main" id="{7957AC56-F5B8-425C-9843-F1CD9B9A795C}"/>
              </a:ext>
            </a:extLst>
          </p:cNvPr>
          <p:cNvSpPr/>
          <p:nvPr/>
        </p:nvSpPr>
        <p:spPr>
          <a:xfrm>
            <a:off x="12718662" y="1735192"/>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37" name="Shape 2587">
            <a:extLst>
              <a:ext uri="{FF2B5EF4-FFF2-40B4-BE49-F238E27FC236}">
                <a16:creationId xmlns:a16="http://schemas.microsoft.com/office/drawing/2014/main" id="{6B3A87D9-2DBC-4BFE-9A8D-2E2CC7F5F0E7}"/>
              </a:ext>
            </a:extLst>
          </p:cNvPr>
          <p:cNvSpPr/>
          <p:nvPr/>
        </p:nvSpPr>
        <p:spPr>
          <a:xfrm>
            <a:off x="11769043" y="3040247"/>
            <a:ext cx="877020" cy="87702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Source Sans Pro Semibold" panose="020B0503030403020204" pitchFamily="34" charset="0"/>
              <a:ea typeface="Source Sans Pro SemiBold" panose="020B0603030403020204" pitchFamily="34" charset="0"/>
              <a:cs typeface="Open Sans Semibold" charset="0"/>
            </a:endParaRPr>
          </a:p>
        </p:txBody>
      </p:sp>
      <p:pic>
        <p:nvPicPr>
          <p:cNvPr id="4" name="Marcador de posición de imagen 3">
            <a:extLst>
              <a:ext uri="{FF2B5EF4-FFF2-40B4-BE49-F238E27FC236}">
                <a16:creationId xmlns:a16="http://schemas.microsoft.com/office/drawing/2014/main" id="{03324C2A-8D0E-4778-A282-9C9DB43E807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79" r="33479"/>
          <a:stretch>
            <a:fillRect/>
          </a:stretch>
        </p:blipFill>
        <p:spPr>
          <a:xfrm>
            <a:off x="140678" y="140677"/>
            <a:ext cx="3774098" cy="13434646"/>
          </a:xfrm>
        </p:spPr>
      </p:pic>
      <p:pic>
        <p:nvPicPr>
          <p:cNvPr id="11" name="Marcador de posición de imagen 10">
            <a:extLst>
              <a:ext uri="{FF2B5EF4-FFF2-40B4-BE49-F238E27FC236}">
                <a16:creationId xmlns:a16="http://schemas.microsoft.com/office/drawing/2014/main" id="{70285278-D4D9-4394-BEA1-017D60F1171A}"/>
              </a:ext>
            </a:extLst>
          </p:cNvPr>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l="33479" r="33479"/>
          <a:stretch>
            <a:fillRect/>
          </a:stretch>
        </p:blipFill>
        <p:spPr>
          <a:xfrm>
            <a:off x="20278746" y="140677"/>
            <a:ext cx="3958225" cy="13434646"/>
          </a:xfrm>
        </p:spPr>
      </p:pic>
      <p:sp>
        <p:nvSpPr>
          <p:cNvPr id="65" name="Freeform 1">
            <a:extLst>
              <a:ext uri="{FF2B5EF4-FFF2-40B4-BE49-F238E27FC236}">
                <a16:creationId xmlns:a16="http://schemas.microsoft.com/office/drawing/2014/main" id="{5F63ED24-BBFC-46AC-B850-52E0461DEFDF}"/>
              </a:ext>
            </a:extLst>
          </p:cNvPr>
          <p:cNvSpPr>
            <a:spLocks noChangeArrowheads="1"/>
          </p:cNvSpPr>
          <p:nvPr/>
        </p:nvSpPr>
        <p:spPr bwMode="auto">
          <a:xfrm>
            <a:off x="10365658" y="5126699"/>
            <a:ext cx="1874600" cy="706044"/>
          </a:xfrm>
          <a:custGeom>
            <a:avLst/>
            <a:gdLst>
              <a:gd name="T0" fmla="*/ 2147483646 w 4039"/>
              <a:gd name="T1" fmla="*/ 2147483646 h 1523"/>
              <a:gd name="T2" fmla="*/ 2147483646 w 4039"/>
              <a:gd name="T3" fmla="*/ 0 h 1523"/>
              <a:gd name="T4" fmla="*/ 2147483646 w 4039"/>
              <a:gd name="T5" fmla="*/ 0 h 1523"/>
              <a:gd name="T6" fmla="*/ 0 w 4039"/>
              <a:gd name="T7" fmla="*/ 2147483646 h 1523"/>
              <a:gd name="T8" fmla="*/ 2147483646 w 4039"/>
              <a:gd name="T9" fmla="*/ 2147483646 h 1523"/>
              <a:gd name="T10" fmla="*/ 2147483646 w 4039"/>
              <a:gd name="T11" fmla="*/ 2147483646 h 1523"/>
              <a:gd name="T12" fmla="*/ 2147483646 w 4039"/>
              <a:gd name="T13" fmla="*/ 2147483646 h 1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9" h="1523">
                <a:moveTo>
                  <a:pt x="4038" y="258"/>
                </a:moveTo>
                <a:lnTo>
                  <a:pt x="4038" y="0"/>
                </a:lnTo>
                <a:cubicBezTo>
                  <a:pt x="2529" y="0"/>
                  <a:pt x="1134" y="488"/>
                  <a:pt x="0" y="1313"/>
                </a:cubicBezTo>
                <a:lnTo>
                  <a:pt x="151" y="1522"/>
                </a:lnTo>
                <a:cubicBezTo>
                  <a:pt x="1243" y="728"/>
                  <a:pt x="2585" y="258"/>
                  <a:pt x="4038" y="258"/>
                </a:cubicBezTo>
              </a:path>
            </a:pathLst>
          </a:custGeom>
          <a:solidFill>
            <a:schemeClr val="accent1"/>
          </a:solidFill>
          <a:ln>
            <a:noFill/>
          </a:ln>
          <a:effectLst/>
        </p:spPr>
        <p:txBody>
          <a:bodyPr wrap="none" anchor="ctr"/>
          <a:lstStyle/>
          <a:p>
            <a:endParaRPr lang="en-US"/>
          </a:p>
        </p:txBody>
      </p:sp>
      <p:sp>
        <p:nvSpPr>
          <p:cNvPr id="66" name="Freeform 2">
            <a:extLst>
              <a:ext uri="{FF2B5EF4-FFF2-40B4-BE49-F238E27FC236}">
                <a16:creationId xmlns:a16="http://schemas.microsoft.com/office/drawing/2014/main" id="{92BE2AD5-22AF-4650-9A31-DE39189D72C3}"/>
              </a:ext>
            </a:extLst>
          </p:cNvPr>
          <p:cNvSpPr>
            <a:spLocks noChangeArrowheads="1"/>
          </p:cNvSpPr>
          <p:nvPr/>
        </p:nvSpPr>
        <p:spPr bwMode="auto">
          <a:xfrm>
            <a:off x="12238213" y="5126699"/>
            <a:ext cx="1874600" cy="706044"/>
          </a:xfrm>
          <a:custGeom>
            <a:avLst/>
            <a:gdLst>
              <a:gd name="T0" fmla="*/ 2147483646 w 4040"/>
              <a:gd name="T1" fmla="*/ 2147483646 h 1523"/>
              <a:gd name="T2" fmla="*/ 2147483646 w 4040"/>
              <a:gd name="T3" fmla="*/ 2147483646 h 1523"/>
              <a:gd name="T4" fmla="*/ 2147483646 w 4040"/>
              <a:gd name="T5" fmla="*/ 2147483646 h 1523"/>
              <a:gd name="T6" fmla="*/ 0 w 4040"/>
              <a:gd name="T7" fmla="*/ 0 h 1523"/>
              <a:gd name="T8" fmla="*/ 0 w 4040"/>
              <a:gd name="T9" fmla="*/ 2147483646 h 1523"/>
              <a:gd name="T10" fmla="*/ 0 w 4040"/>
              <a:gd name="T11" fmla="*/ 2147483646 h 1523"/>
              <a:gd name="T12" fmla="*/ 2147483646 w 4040"/>
              <a:gd name="T13" fmla="*/ 2147483646 h 1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40" h="1523">
                <a:moveTo>
                  <a:pt x="3888" y="1522"/>
                </a:moveTo>
                <a:lnTo>
                  <a:pt x="4039" y="1313"/>
                </a:lnTo>
                <a:cubicBezTo>
                  <a:pt x="2905" y="488"/>
                  <a:pt x="1510" y="0"/>
                  <a:pt x="0" y="0"/>
                </a:cubicBezTo>
                <a:lnTo>
                  <a:pt x="0" y="258"/>
                </a:lnTo>
                <a:cubicBezTo>
                  <a:pt x="1453" y="258"/>
                  <a:pt x="2796" y="728"/>
                  <a:pt x="3888" y="1522"/>
                </a:cubicBezTo>
              </a:path>
            </a:pathLst>
          </a:custGeom>
          <a:solidFill>
            <a:schemeClr val="accent1"/>
          </a:solidFill>
          <a:ln>
            <a:noFill/>
          </a:ln>
          <a:effectLst/>
        </p:spPr>
        <p:txBody>
          <a:bodyPr wrap="none" anchor="ctr"/>
          <a:lstStyle/>
          <a:p>
            <a:endParaRPr lang="en-US"/>
          </a:p>
        </p:txBody>
      </p:sp>
      <p:sp>
        <p:nvSpPr>
          <p:cNvPr id="67" name="Freeform 3">
            <a:extLst>
              <a:ext uri="{FF2B5EF4-FFF2-40B4-BE49-F238E27FC236}">
                <a16:creationId xmlns:a16="http://schemas.microsoft.com/office/drawing/2014/main" id="{EF05F495-5376-44D4-BCD3-B9BCD51BD7AF}"/>
              </a:ext>
            </a:extLst>
          </p:cNvPr>
          <p:cNvSpPr>
            <a:spLocks noChangeArrowheads="1"/>
          </p:cNvSpPr>
          <p:nvPr/>
        </p:nvSpPr>
        <p:spPr bwMode="auto">
          <a:xfrm>
            <a:off x="10271519" y="6348464"/>
            <a:ext cx="3935434" cy="3935435"/>
          </a:xfrm>
          <a:custGeom>
            <a:avLst/>
            <a:gdLst>
              <a:gd name="T0" fmla="*/ 2147483646 w 8479"/>
              <a:gd name="T1" fmla="*/ 2147483646 h 8480"/>
              <a:gd name="T2" fmla="*/ 2147483646 w 8479"/>
              <a:gd name="T3" fmla="*/ 2147483646 h 8480"/>
              <a:gd name="T4" fmla="*/ 2147483646 w 8479"/>
              <a:gd name="T5" fmla="*/ 0 h 8480"/>
              <a:gd name="T6" fmla="*/ 2147483646 w 8479"/>
              <a:gd name="T7" fmla="*/ 0 h 8480"/>
              <a:gd name="T8" fmla="*/ 0 w 8479"/>
              <a:gd name="T9" fmla="*/ 2147483646 h 8480"/>
              <a:gd name="T10" fmla="*/ 0 w 8479"/>
              <a:gd name="T11" fmla="*/ 2147483646 h 8480"/>
              <a:gd name="T12" fmla="*/ 2147483646 w 8479"/>
              <a:gd name="T13" fmla="*/ 2147483646 h 8480"/>
              <a:gd name="T14" fmla="*/ 2147483646 w 8479"/>
              <a:gd name="T15" fmla="*/ 2147483646 h 8480"/>
              <a:gd name="T16" fmla="*/ 2147483646 w 8479"/>
              <a:gd name="T17" fmla="*/ 2147483646 h 84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79" h="8480">
                <a:moveTo>
                  <a:pt x="8478" y="4239"/>
                </a:moveTo>
                <a:lnTo>
                  <a:pt x="8478" y="4239"/>
                </a:lnTo>
                <a:cubicBezTo>
                  <a:pt x="8478" y="1899"/>
                  <a:pt x="6580" y="0"/>
                  <a:pt x="4239" y="0"/>
                </a:cubicBezTo>
                <a:cubicBezTo>
                  <a:pt x="1898" y="0"/>
                  <a:pt x="0" y="1899"/>
                  <a:pt x="0" y="4239"/>
                </a:cubicBezTo>
                <a:cubicBezTo>
                  <a:pt x="0" y="6581"/>
                  <a:pt x="1898" y="8479"/>
                  <a:pt x="4239" y="8479"/>
                </a:cubicBezTo>
                <a:cubicBezTo>
                  <a:pt x="6580" y="8479"/>
                  <a:pt x="8478" y="6581"/>
                  <a:pt x="8478" y="423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 name="Freeform 4">
            <a:extLst>
              <a:ext uri="{FF2B5EF4-FFF2-40B4-BE49-F238E27FC236}">
                <a16:creationId xmlns:a16="http://schemas.microsoft.com/office/drawing/2014/main" id="{5AE44BD2-3D94-4EF9-8773-852254ED3BE6}"/>
              </a:ext>
            </a:extLst>
          </p:cNvPr>
          <p:cNvSpPr>
            <a:spLocks noChangeArrowheads="1"/>
          </p:cNvSpPr>
          <p:nvPr/>
        </p:nvSpPr>
        <p:spPr bwMode="auto">
          <a:xfrm>
            <a:off x="9205289" y="9262690"/>
            <a:ext cx="3032923" cy="2240926"/>
          </a:xfrm>
          <a:custGeom>
            <a:avLst/>
            <a:gdLst>
              <a:gd name="T0" fmla="*/ 2147483646 w 6537"/>
              <a:gd name="T1" fmla="*/ 2147483646 h 4830"/>
              <a:gd name="T2" fmla="*/ 2147483646 w 6537"/>
              <a:gd name="T3" fmla="*/ 2147483646 h 4830"/>
              <a:gd name="T4" fmla="*/ 2147483646 w 6537"/>
              <a:gd name="T5" fmla="*/ 0 h 4830"/>
              <a:gd name="T6" fmla="*/ 0 w 6537"/>
              <a:gd name="T7" fmla="*/ 2147483646 h 4830"/>
              <a:gd name="T8" fmla="*/ 0 w 6537"/>
              <a:gd name="T9" fmla="*/ 2147483646 h 4830"/>
              <a:gd name="T10" fmla="*/ 2147483646 w 6537"/>
              <a:gd name="T11" fmla="*/ 2147483646 h 4830"/>
              <a:gd name="T12" fmla="*/ 2147483646 w 6537"/>
              <a:gd name="T13" fmla="*/ 2147483646 h 4830"/>
              <a:gd name="T14" fmla="*/ 2147483646 w 6537"/>
              <a:gd name="T15" fmla="*/ 2147483646 h 4830"/>
              <a:gd name="T16" fmla="*/ 2147483646 w 6537"/>
              <a:gd name="T17" fmla="*/ 2147483646 h 4830"/>
              <a:gd name="T18" fmla="*/ 2147483646 w 6537"/>
              <a:gd name="T19" fmla="*/ 2147483646 h 4830"/>
              <a:gd name="T20" fmla="*/ 2147483646 w 6537"/>
              <a:gd name="T21" fmla="*/ 2147483646 h 4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37" h="4830">
                <a:moveTo>
                  <a:pt x="2649" y="3307"/>
                </a:moveTo>
                <a:lnTo>
                  <a:pt x="2649" y="3307"/>
                </a:lnTo>
                <a:cubicBezTo>
                  <a:pt x="1532" y="2495"/>
                  <a:pt x="681" y="1342"/>
                  <a:pt x="245" y="0"/>
                </a:cubicBezTo>
                <a:lnTo>
                  <a:pt x="0" y="80"/>
                </a:lnTo>
                <a:cubicBezTo>
                  <a:pt x="453" y="1474"/>
                  <a:pt x="1338" y="2671"/>
                  <a:pt x="2498" y="3516"/>
                </a:cubicBezTo>
                <a:cubicBezTo>
                  <a:pt x="3632" y="4341"/>
                  <a:pt x="5027" y="4829"/>
                  <a:pt x="6536" y="4829"/>
                </a:cubicBezTo>
                <a:lnTo>
                  <a:pt x="6536" y="4572"/>
                </a:lnTo>
                <a:cubicBezTo>
                  <a:pt x="5083" y="4572"/>
                  <a:pt x="3741" y="4102"/>
                  <a:pt x="2649" y="3307"/>
                </a:cubicBezTo>
              </a:path>
            </a:pathLst>
          </a:custGeom>
          <a:solidFill>
            <a:schemeClr val="accent4"/>
          </a:solidFill>
          <a:ln>
            <a:noFill/>
          </a:ln>
          <a:effectLst/>
        </p:spPr>
        <p:txBody>
          <a:bodyPr wrap="none" anchor="ctr"/>
          <a:lstStyle/>
          <a:p>
            <a:endParaRPr lang="en-US"/>
          </a:p>
        </p:txBody>
      </p:sp>
      <p:sp>
        <p:nvSpPr>
          <p:cNvPr id="69" name="Freeform 5">
            <a:extLst>
              <a:ext uri="{FF2B5EF4-FFF2-40B4-BE49-F238E27FC236}">
                <a16:creationId xmlns:a16="http://schemas.microsoft.com/office/drawing/2014/main" id="{73FC9651-BDF3-4030-A904-B351F5943E12}"/>
              </a:ext>
            </a:extLst>
          </p:cNvPr>
          <p:cNvSpPr>
            <a:spLocks noChangeArrowheads="1"/>
          </p:cNvSpPr>
          <p:nvPr/>
        </p:nvSpPr>
        <p:spPr bwMode="auto">
          <a:xfrm>
            <a:off x="9049754" y="5734512"/>
            <a:ext cx="1385485" cy="3567063"/>
          </a:xfrm>
          <a:custGeom>
            <a:avLst/>
            <a:gdLst>
              <a:gd name="T0" fmla="*/ 2147483646 w 2986"/>
              <a:gd name="T1" fmla="*/ 0 h 7684"/>
              <a:gd name="T2" fmla="*/ 2147483646 w 2986"/>
              <a:gd name="T3" fmla="*/ 0 h 7684"/>
              <a:gd name="T4" fmla="*/ 2147483646 w 2986"/>
              <a:gd name="T5" fmla="*/ 2147483646 h 7684"/>
              <a:gd name="T6" fmla="*/ 2147483646 w 2986"/>
              <a:gd name="T7" fmla="*/ 2147483646 h 7684"/>
              <a:gd name="T8" fmla="*/ 0 w 2986"/>
              <a:gd name="T9" fmla="*/ 2147483646 h 7684"/>
              <a:gd name="T10" fmla="*/ 0 w 2986"/>
              <a:gd name="T11" fmla="*/ 2147483646 h 7684"/>
              <a:gd name="T12" fmla="*/ 2147483646 w 2986"/>
              <a:gd name="T13" fmla="*/ 2147483646 h 7684"/>
              <a:gd name="T14" fmla="*/ 2147483646 w 2986"/>
              <a:gd name="T15" fmla="*/ 2147483646 h 7684"/>
              <a:gd name="T16" fmla="*/ 2147483646 w 2986"/>
              <a:gd name="T17" fmla="*/ 2147483646 h 7684"/>
              <a:gd name="T18" fmla="*/ 2147483646 w 2986"/>
              <a:gd name="T19" fmla="*/ 2147483646 h 7684"/>
              <a:gd name="T20" fmla="*/ 2147483646 w 2986"/>
              <a:gd name="T21" fmla="*/ 2147483646 h 7684"/>
              <a:gd name="T22" fmla="*/ 2147483646 w 2986"/>
              <a:gd name="T23" fmla="*/ 2147483646 h 7684"/>
              <a:gd name="T24" fmla="*/ 2147483646 w 2986"/>
              <a:gd name="T25" fmla="*/ 2147483646 h 7684"/>
              <a:gd name="T26" fmla="*/ 2147483646 w 2986"/>
              <a:gd name="T27" fmla="*/ 2147483646 h 7684"/>
              <a:gd name="T28" fmla="*/ 2147483646 w 2986"/>
              <a:gd name="T29" fmla="*/ 0 h 76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86" h="7684">
                <a:moveTo>
                  <a:pt x="2834" y="0"/>
                </a:moveTo>
                <a:lnTo>
                  <a:pt x="2834" y="0"/>
                </a:lnTo>
                <a:cubicBezTo>
                  <a:pt x="1674" y="845"/>
                  <a:pt x="789" y="2042"/>
                  <a:pt x="336" y="3436"/>
                </a:cubicBezTo>
                <a:cubicBezTo>
                  <a:pt x="118" y="4105"/>
                  <a:pt x="0" y="4818"/>
                  <a:pt x="0" y="5559"/>
                </a:cubicBezTo>
                <a:cubicBezTo>
                  <a:pt x="0" y="6301"/>
                  <a:pt x="118" y="7014"/>
                  <a:pt x="336" y="7683"/>
                </a:cubicBezTo>
                <a:lnTo>
                  <a:pt x="581" y="7603"/>
                </a:lnTo>
                <a:cubicBezTo>
                  <a:pt x="372" y="6960"/>
                  <a:pt x="258" y="6273"/>
                  <a:pt x="258" y="5559"/>
                </a:cubicBezTo>
                <a:cubicBezTo>
                  <a:pt x="258" y="4846"/>
                  <a:pt x="372" y="4159"/>
                  <a:pt x="581" y="3516"/>
                </a:cubicBezTo>
                <a:cubicBezTo>
                  <a:pt x="1017" y="2174"/>
                  <a:pt x="1868" y="1021"/>
                  <a:pt x="2985" y="209"/>
                </a:cubicBezTo>
                <a:lnTo>
                  <a:pt x="2834" y="0"/>
                </a:lnTo>
              </a:path>
            </a:pathLst>
          </a:custGeom>
          <a:solidFill>
            <a:schemeClr val="accent5"/>
          </a:solidFill>
          <a:ln>
            <a:noFill/>
          </a:ln>
          <a:effectLst/>
        </p:spPr>
        <p:txBody>
          <a:bodyPr wrap="none" anchor="ctr"/>
          <a:lstStyle/>
          <a:p>
            <a:endParaRPr lang="en-US"/>
          </a:p>
        </p:txBody>
      </p:sp>
      <p:sp>
        <p:nvSpPr>
          <p:cNvPr id="70" name="Freeform 6">
            <a:extLst>
              <a:ext uri="{FF2B5EF4-FFF2-40B4-BE49-F238E27FC236}">
                <a16:creationId xmlns:a16="http://schemas.microsoft.com/office/drawing/2014/main" id="{EA5EBC70-4611-4A97-9FA8-1B4600E60AFF}"/>
              </a:ext>
            </a:extLst>
          </p:cNvPr>
          <p:cNvSpPr>
            <a:spLocks noChangeArrowheads="1"/>
          </p:cNvSpPr>
          <p:nvPr/>
        </p:nvSpPr>
        <p:spPr bwMode="auto">
          <a:xfrm>
            <a:off x="12238213" y="9262690"/>
            <a:ext cx="3034969" cy="2240926"/>
          </a:xfrm>
          <a:custGeom>
            <a:avLst/>
            <a:gdLst>
              <a:gd name="T0" fmla="*/ 2147483646 w 6538"/>
              <a:gd name="T1" fmla="*/ 0 h 4830"/>
              <a:gd name="T2" fmla="*/ 2147483646 w 6538"/>
              <a:gd name="T3" fmla="*/ 0 h 4830"/>
              <a:gd name="T4" fmla="*/ 2147483646 w 6538"/>
              <a:gd name="T5" fmla="*/ 2147483646 h 4830"/>
              <a:gd name="T6" fmla="*/ 2147483646 w 6538"/>
              <a:gd name="T7" fmla="*/ 2147483646 h 4830"/>
              <a:gd name="T8" fmla="*/ 0 w 6538"/>
              <a:gd name="T9" fmla="*/ 2147483646 h 4830"/>
              <a:gd name="T10" fmla="*/ 0 w 6538"/>
              <a:gd name="T11" fmla="*/ 2147483646 h 4830"/>
              <a:gd name="T12" fmla="*/ 0 w 6538"/>
              <a:gd name="T13" fmla="*/ 2147483646 h 4830"/>
              <a:gd name="T14" fmla="*/ 2147483646 w 6538"/>
              <a:gd name="T15" fmla="*/ 2147483646 h 4830"/>
              <a:gd name="T16" fmla="*/ 2147483646 w 6538"/>
              <a:gd name="T17" fmla="*/ 2147483646 h 4830"/>
              <a:gd name="T18" fmla="*/ 2147483646 w 6538"/>
              <a:gd name="T19" fmla="*/ 2147483646 h 4830"/>
              <a:gd name="T20" fmla="*/ 2147483646 w 6538"/>
              <a:gd name="T21" fmla="*/ 0 h 4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38" h="4830">
                <a:moveTo>
                  <a:pt x="6291" y="0"/>
                </a:moveTo>
                <a:lnTo>
                  <a:pt x="6291" y="0"/>
                </a:lnTo>
                <a:cubicBezTo>
                  <a:pt x="5856" y="1342"/>
                  <a:pt x="5004" y="2495"/>
                  <a:pt x="3888" y="3307"/>
                </a:cubicBezTo>
                <a:cubicBezTo>
                  <a:pt x="2796" y="4102"/>
                  <a:pt x="1453" y="4572"/>
                  <a:pt x="0" y="4572"/>
                </a:cubicBezTo>
                <a:lnTo>
                  <a:pt x="0" y="4829"/>
                </a:lnTo>
                <a:cubicBezTo>
                  <a:pt x="1510" y="4829"/>
                  <a:pt x="2905" y="4341"/>
                  <a:pt x="4039" y="3516"/>
                </a:cubicBezTo>
                <a:cubicBezTo>
                  <a:pt x="5199" y="2671"/>
                  <a:pt x="6085" y="1474"/>
                  <a:pt x="6537" y="80"/>
                </a:cubicBezTo>
                <a:lnTo>
                  <a:pt x="6291" y="0"/>
                </a:lnTo>
              </a:path>
            </a:pathLst>
          </a:custGeom>
          <a:solidFill>
            <a:schemeClr val="accent3"/>
          </a:solidFill>
          <a:ln>
            <a:noFill/>
          </a:ln>
          <a:effectLst/>
        </p:spPr>
        <p:txBody>
          <a:bodyPr wrap="none" anchor="ctr"/>
          <a:lstStyle/>
          <a:p>
            <a:endParaRPr lang="en-US"/>
          </a:p>
        </p:txBody>
      </p:sp>
      <p:sp>
        <p:nvSpPr>
          <p:cNvPr id="71" name="Freeform 7">
            <a:extLst>
              <a:ext uri="{FF2B5EF4-FFF2-40B4-BE49-F238E27FC236}">
                <a16:creationId xmlns:a16="http://schemas.microsoft.com/office/drawing/2014/main" id="{E96C962C-5535-4D69-8A4A-8912729E0C74}"/>
              </a:ext>
            </a:extLst>
          </p:cNvPr>
          <p:cNvSpPr>
            <a:spLocks noChangeArrowheads="1"/>
          </p:cNvSpPr>
          <p:nvPr/>
        </p:nvSpPr>
        <p:spPr bwMode="auto">
          <a:xfrm>
            <a:off x="14043232" y="5734512"/>
            <a:ext cx="1385485" cy="3567063"/>
          </a:xfrm>
          <a:custGeom>
            <a:avLst/>
            <a:gdLst>
              <a:gd name="T0" fmla="*/ 2147483646 w 2986"/>
              <a:gd name="T1" fmla="*/ 2147483646 h 7684"/>
              <a:gd name="T2" fmla="*/ 2147483646 w 2986"/>
              <a:gd name="T3" fmla="*/ 2147483646 h 7684"/>
              <a:gd name="T4" fmla="*/ 2147483646 w 2986"/>
              <a:gd name="T5" fmla="*/ 0 h 7684"/>
              <a:gd name="T6" fmla="*/ 0 w 2986"/>
              <a:gd name="T7" fmla="*/ 2147483646 h 7684"/>
              <a:gd name="T8" fmla="*/ 0 w 2986"/>
              <a:gd name="T9" fmla="*/ 2147483646 h 7684"/>
              <a:gd name="T10" fmla="*/ 2147483646 w 2986"/>
              <a:gd name="T11" fmla="*/ 2147483646 h 7684"/>
              <a:gd name="T12" fmla="*/ 2147483646 w 2986"/>
              <a:gd name="T13" fmla="*/ 2147483646 h 7684"/>
              <a:gd name="T14" fmla="*/ 2147483646 w 2986"/>
              <a:gd name="T15" fmla="*/ 2147483646 h 7684"/>
              <a:gd name="T16" fmla="*/ 2147483646 w 2986"/>
              <a:gd name="T17" fmla="*/ 2147483646 h 7684"/>
              <a:gd name="T18" fmla="*/ 2147483646 w 2986"/>
              <a:gd name="T19" fmla="*/ 2147483646 h 7684"/>
              <a:gd name="T20" fmla="*/ 2147483646 w 2986"/>
              <a:gd name="T21" fmla="*/ 2147483646 h 7684"/>
              <a:gd name="T22" fmla="*/ 2147483646 w 2986"/>
              <a:gd name="T23" fmla="*/ 2147483646 h 7684"/>
              <a:gd name="T24" fmla="*/ 2147483646 w 2986"/>
              <a:gd name="T25" fmla="*/ 2147483646 h 7684"/>
              <a:gd name="T26" fmla="*/ 2147483646 w 2986"/>
              <a:gd name="T27" fmla="*/ 2147483646 h 7684"/>
              <a:gd name="T28" fmla="*/ 2147483646 w 2986"/>
              <a:gd name="T29" fmla="*/ 2147483646 h 76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86" h="7684">
                <a:moveTo>
                  <a:pt x="2649" y="3436"/>
                </a:moveTo>
                <a:lnTo>
                  <a:pt x="2649" y="3436"/>
                </a:lnTo>
                <a:cubicBezTo>
                  <a:pt x="2197" y="2042"/>
                  <a:pt x="1311" y="845"/>
                  <a:pt x="151" y="0"/>
                </a:cubicBezTo>
                <a:lnTo>
                  <a:pt x="0" y="209"/>
                </a:lnTo>
                <a:cubicBezTo>
                  <a:pt x="1116" y="1021"/>
                  <a:pt x="1968" y="2174"/>
                  <a:pt x="2403" y="3516"/>
                </a:cubicBezTo>
                <a:cubicBezTo>
                  <a:pt x="2613" y="4159"/>
                  <a:pt x="2727" y="4846"/>
                  <a:pt x="2727" y="5559"/>
                </a:cubicBezTo>
                <a:cubicBezTo>
                  <a:pt x="2727" y="6273"/>
                  <a:pt x="2613" y="6960"/>
                  <a:pt x="2403" y="7603"/>
                </a:cubicBezTo>
                <a:lnTo>
                  <a:pt x="2649" y="7683"/>
                </a:lnTo>
                <a:cubicBezTo>
                  <a:pt x="2866" y="7014"/>
                  <a:pt x="2985" y="6301"/>
                  <a:pt x="2985" y="5559"/>
                </a:cubicBezTo>
                <a:cubicBezTo>
                  <a:pt x="2985" y="4818"/>
                  <a:pt x="2866" y="4105"/>
                  <a:pt x="2649" y="3436"/>
                </a:cubicBezTo>
              </a:path>
            </a:pathLst>
          </a:custGeom>
          <a:solidFill>
            <a:schemeClr val="accent2"/>
          </a:solidFill>
          <a:ln>
            <a:noFill/>
          </a:ln>
          <a:effectLst/>
        </p:spPr>
        <p:txBody>
          <a:bodyPr wrap="none" anchor="ctr"/>
          <a:lstStyle/>
          <a:p>
            <a:endParaRPr lang="en-US"/>
          </a:p>
        </p:txBody>
      </p:sp>
      <p:sp>
        <p:nvSpPr>
          <p:cNvPr id="72" name="Freeform 8">
            <a:extLst>
              <a:ext uri="{FF2B5EF4-FFF2-40B4-BE49-F238E27FC236}">
                <a16:creationId xmlns:a16="http://schemas.microsoft.com/office/drawing/2014/main" id="{CAB36C10-0993-4AD2-A41C-A64E641C4239}"/>
              </a:ext>
            </a:extLst>
          </p:cNvPr>
          <p:cNvSpPr>
            <a:spLocks noChangeArrowheads="1"/>
          </p:cNvSpPr>
          <p:nvPr/>
        </p:nvSpPr>
        <p:spPr bwMode="auto">
          <a:xfrm>
            <a:off x="10582587" y="6974694"/>
            <a:ext cx="740836" cy="1852090"/>
          </a:xfrm>
          <a:custGeom>
            <a:avLst/>
            <a:gdLst>
              <a:gd name="T0" fmla="*/ 2147483646 w 1595"/>
              <a:gd name="T1" fmla="*/ 0 h 3993"/>
              <a:gd name="T2" fmla="*/ 2147483646 w 1595"/>
              <a:gd name="T3" fmla="*/ 0 h 3993"/>
              <a:gd name="T4" fmla="*/ 2147483646 w 1595"/>
              <a:gd name="T5" fmla="*/ 2147483646 h 3993"/>
              <a:gd name="T6" fmla="*/ 2147483646 w 1595"/>
              <a:gd name="T7" fmla="*/ 2147483646 h 3993"/>
              <a:gd name="T8" fmla="*/ 0 w 1595"/>
              <a:gd name="T9" fmla="*/ 2147483646 h 3993"/>
              <a:gd name="T10" fmla="*/ 0 w 1595"/>
              <a:gd name="T11" fmla="*/ 2147483646 h 3993"/>
              <a:gd name="T12" fmla="*/ 2147483646 w 1595"/>
              <a:gd name="T13" fmla="*/ 2147483646 h 3993"/>
              <a:gd name="T14" fmla="*/ 2147483646 w 1595"/>
              <a:gd name="T15" fmla="*/ 2147483646 h 3993"/>
              <a:gd name="T16" fmla="*/ 2147483646 w 1595"/>
              <a:gd name="T17" fmla="*/ 2147483646 h 3993"/>
              <a:gd name="T18" fmla="*/ 2147483646 w 1595"/>
              <a:gd name="T19" fmla="*/ 2147483646 h 3993"/>
              <a:gd name="T20" fmla="*/ 2147483646 w 1595"/>
              <a:gd name="T21" fmla="*/ 2147483646 h 3993"/>
              <a:gd name="T22" fmla="*/ 2147483646 w 1595"/>
              <a:gd name="T23" fmla="*/ 2147483646 h 3993"/>
              <a:gd name="T24" fmla="*/ 2147483646 w 1595"/>
              <a:gd name="T25" fmla="*/ 2147483646 h 3993"/>
              <a:gd name="T26" fmla="*/ 2147483646 w 1595"/>
              <a:gd name="T27" fmla="*/ 2147483646 h 3993"/>
              <a:gd name="T28" fmla="*/ 2147483646 w 1595"/>
              <a:gd name="T29" fmla="*/ 0 h 39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5" h="3993">
                <a:moveTo>
                  <a:pt x="1473" y="0"/>
                </a:moveTo>
                <a:lnTo>
                  <a:pt x="1473" y="0"/>
                </a:lnTo>
                <a:cubicBezTo>
                  <a:pt x="870" y="438"/>
                  <a:pt x="410" y="1061"/>
                  <a:pt x="174" y="1785"/>
                </a:cubicBezTo>
                <a:cubicBezTo>
                  <a:pt x="62" y="2133"/>
                  <a:pt x="0" y="2502"/>
                  <a:pt x="0" y="2888"/>
                </a:cubicBezTo>
                <a:cubicBezTo>
                  <a:pt x="0" y="3274"/>
                  <a:pt x="62" y="3644"/>
                  <a:pt x="174" y="3992"/>
                </a:cubicBezTo>
                <a:lnTo>
                  <a:pt x="371" y="3928"/>
                </a:lnTo>
                <a:cubicBezTo>
                  <a:pt x="265" y="3600"/>
                  <a:pt x="207" y="3251"/>
                  <a:pt x="207" y="2888"/>
                </a:cubicBezTo>
                <a:cubicBezTo>
                  <a:pt x="207" y="2525"/>
                  <a:pt x="265" y="2177"/>
                  <a:pt x="371" y="1849"/>
                </a:cubicBezTo>
                <a:cubicBezTo>
                  <a:pt x="593" y="1167"/>
                  <a:pt x="1026" y="581"/>
                  <a:pt x="1594" y="167"/>
                </a:cubicBezTo>
                <a:lnTo>
                  <a:pt x="1473" y="0"/>
                </a:lnTo>
              </a:path>
            </a:pathLst>
          </a:custGeom>
          <a:solidFill>
            <a:schemeClr val="accent5"/>
          </a:solidFill>
          <a:ln>
            <a:noFill/>
          </a:ln>
          <a:effectLst/>
        </p:spPr>
        <p:txBody>
          <a:bodyPr wrap="none" anchor="ctr"/>
          <a:lstStyle/>
          <a:p>
            <a:endParaRPr lang="en-US"/>
          </a:p>
        </p:txBody>
      </p:sp>
      <p:sp>
        <p:nvSpPr>
          <p:cNvPr id="73" name="Freeform 9">
            <a:extLst>
              <a:ext uri="{FF2B5EF4-FFF2-40B4-BE49-F238E27FC236}">
                <a16:creationId xmlns:a16="http://schemas.microsoft.com/office/drawing/2014/main" id="{A009FFE2-E7DC-4BF9-9B7B-567D2F183200}"/>
              </a:ext>
            </a:extLst>
          </p:cNvPr>
          <p:cNvSpPr>
            <a:spLocks noChangeArrowheads="1"/>
          </p:cNvSpPr>
          <p:nvPr/>
        </p:nvSpPr>
        <p:spPr bwMode="auto">
          <a:xfrm>
            <a:off x="10662402" y="8798134"/>
            <a:ext cx="1577857" cy="1174695"/>
          </a:xfrm>
          <a:custGeom>
            <a:avLst/>
            <a:gdLst>
              <a:gd name="T0" fmla="*/ 2147483646 w 3398"/>
              <a:gd name="T1" fmla="*/ 2147483646 h 2533"/>
              <a:gd name="T2" fmla="*/ 2147483646 w 3398"/>
              <a:gd name="T3" fmla="*/ 2147483646 h 2533"/>
              <a:gd name="T4" fmla="*/ 2147483646 w 3398"/>
              <a:gd name="T5" fmla="*/ 0 h 2533"/>
              <a:gd name="T6" fmla="*/ 0 w 3398"/>
              <a:gd name="T7" fmla="*/ 2147483646 h 2533"/>
              <a:gd name="T8" fmla="*/ 0 w 3398"/>
              <a:gd name="T9" fmla="*/ 2147483646 h 2533"/>
              <a:gd name="T10" fmla="*/ 2147483646 w 3398"/>
              <a:gd name="T11" fmla="*/ 2147483646 h 2533"/>
              <a:gd name="T12" fmla="*/ 2147483646 w 3398"/>
              <a:gd name="T13" fmla="*/ 2147483646 h 2533"/>
              <a:gd name="T14" fmla="*/ 2147483646 w 3398"/>
              <a:gd name="T15" fmla="*/ 2147483646 h 2533"/>
              <a:gd name="T16" fmla="*/ 2147483646 w 3398"/>
              <a:gd name="T17" fmla="*/ 2147483646 h 2533"/>
              <a:gd name="T18" fmla="*/ 2147483646 w 3398"/>
              <a:gd name="T19" fmla="*/ 2147483646 h 2533"/>
              <a:gd name="T20" fmla="*/ 2147483646 w 3398"/>
              <a:gd name="T21" fmla="*/ 2147483646 h 25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98" h="2533">
                <a:moveTo>
                  <a:pt x="1420" y="1682"/>
                </a:moveTo>
                <a:lnTo>
                  <a:pt x="1420" y="1682"/>
                </a:lnTo>
                <a:cubicBezTo>
                  <a:pt x="852" y="1269"/>
                  <a:pt x="419" y="682"/>
                  <a:pt x="197" y="0"/>
                </a:cubicBezTo>
                <a:lnTo>
                  <a:pt x="0" y="64"/>
                </a:lnTo>
                <a:cubicBezTo>
                  <a:pt x="236" y="788"/>
                  <a:pt x="696" y="1411"/>
                  <a:pt x="1299" y="1850"/>
                </a:cubicBezTo>
                <a:cubicBezTo>
                  <a:pt x="1888" y="2278"/>
                  <a:pt x="2613" y="2532"/>
                  <a:pt x="3397" y="2532"/>
                </a:cubicBezTo>
                <a:lnTo>
                  <a:pt x="3397" y="2325"/>
                </a:lnTo>
                <a:cubicBezTo>
                  <a:pt x="2659" y="2325"/>
                  <a:pt x="1976" y="2086"/>
                  <a:pt x="1420" y="1682"/>
                </a:cubicBezTo>
              </a:path>
            </a:pathLst>
          </a:custGeom>
          <a:solidFill>
            <a:schemeClr val="accent4"/>
          </a:solidFill>
          <a:ln>
            <a:noFill/>
          </a:ln>
          <a:effectLst/>
        </p:spPr>
        <p:txBody>
          <a:bodyPr wrap="none" anchor="ctr"/>
          <a:lstStyle/>
          <a:p>
            <a:endParaRPr lang="en-US"/>
          </a:p>
        </p:txBody>
      </p:sp>
      <p:sp>
        <p:nvSpPr>
          <p:cNvPr id="74" name="Freeform 10">
            <a:extLst>
              <a:ext uri="{FF2B5EF4-FFF2-40B4-BE49-F238E27FC236}">
                <a16:creationId xmlns:a16="http://schemas.microsoft.com/office/drawing/2014/main" id="{26C49D06-EF68-4B4D-B68E-D10A2195A4C8}"/>
              </a:ext>
            </a:extLst>
          </p:cNvPr>
          <p:cNvSpPr>
            <a:spLocks noChangeArrowheads="1"/>
          </p:cNvSpPr>
          <p:nvPr/>
        </p:nvSpPr>
        <p:spPr bwMode="auto">
          <a:xfrm>
            <a:off x="11266121" y="6657487"/>
            <a:ext cx="1948275" cy="394975"/>
          </a:xfrm>
          <a:custGeom>
            <a:avLst/>
            <a:gdLst>
              <a:gd name="T0" fmla="*/ 2147483646 w 4198"/>
              <a:gd name="T1" fmla="*/ 0 h 851"/>
              <a:gd name="T2" fmla="*/ 2147483646 w 4198"/>
              <a:gd name="T3" fmla="*/ 0 h 851"/>
              <a:gd name="T4" fmla="*/ 0 w 4198"/>
              <a:gd name="T5" fmla="*/ 2147483646 h 851"/>
              <a:gd name="T6" fmla="*/ 2147483646 w 4198"/>
              <a:gd name="T7" fmla="*/ 2147483646 h 851"/>
              <a:gd name="T8" fmla="*/ 2147483646 w 4198"/>
              <a:gd name="T9" fmla="*/ 2147483646 h 851"/>
              <a:gd name="T10" fmla="*/ 2147483646 w 4198"/>
              <a:gd name="T11" fmla="*/ 2147483646 h 851"/>
              <a:gd name="T12" fmla="*/ 2147483646 w 4198"/>
              <a:gd name="T13" fmla="*/ 2147483646 h 851"/>
              <a:gd name="T14" fmla="*/ 2147483646 w 4198"/>
              <a:gd name="T15" fmla="*/ 2147483646 h 851"/>
              <a:gd name="T16" fmla="*/ 2147483646 w 4198"/>
              <a:gd name="T17" fmla="*/ 2147483646 h 851"/>
              <a:gd name="T18" fmla="*/ 2147483646 w 4198"/>
              <a:gd name="T19" fmla="*/ 2147483646 h 851"/>
              <a:gd name="T20" fmla="*/ 2147483646 w 4198"/>
              <a:gd name="T21" fmla="*/ 0 h 8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98" h="851">
                <a:moveTo>
                  <a:pt x="2098" y="0"/>
                </a:moveTo>
                <a:lnTo>
                  <a:pt x="2098" y="0"/>
                </a:lnTo>
                <a:cubicBezTo>
                  <a:pt x="1314" y="0"/>
                  <a:pt x="589" y="254"/>
                  <a:pt x="0" y="683"/>
                </a:cubicBezTo>
                <a:lnTo>
                  <a:pt x="121" y="850"/>
                </a:lnTo>
                <a:cubicBezTo>
                  <a:pt x="677" y="446"/>
                  <a:pt x="1360" y="207"/>
                  <a:pt x="2098" y="207"/>
                </a:cubicBezTo>
                <a:cubicBezTo>
                  <a:pt x="2837" y="207"/>
                  <a:pt x="3520" y="446"/>
                  <a:pt x="4076" y="850"/>
                </a:cubicBezTo>
                <a:lnTo>
                  <a:pt x="4197" y="683"/>
                </a:lnTo>
                <a:cubicBezTo>
                  <a:pt x="3608" y="254"/>
                  <a:pt x="2883" y="0"/>
                  <a:pt x="2098" y="0"/>
                </a:cubicBezTo>
              </a:path>
            </a:pathLst>
          </a:custGeom>
          <a:solidFill>
            <a:schemeClr val="accent1"/>
          </a:solidFill>
          <a:ln>
            <a:noFill/>
          </a:ln>
          <a:effectLst/>
        </p:spPr>
        <p:txBody>
          <a:bodyPr wrap="none" anchor="ctr"/>
          <a:lstStyle/>
          <a:p>
            <a:endParaRPr lang="en-US"/>
          </a:p>
        </p:txBody>
      </p:sp>
      <p:sp>
        <p:nvSpPr>
          <p:cNvPr id="75" name="Freeform 11">
            <a:extLst>
              <a:ext uri="{FF2B5EF4-FFF2-40B4-BE49-F238E27FC236}">
                <a16:creationId xmlns:a16="http://schemas.microsoft.com/office/drawing/2014/main" id="{E38BC79D-2A8C-415B-8374-95F1B3EF99B3}"/>
              </a:ext>
            </a:extLst>
          </p:cNvPr>
          <p:cNvSpPr>
            <a:spLocks noChangeArrowheads="1"/>
          </p:cNvSpPr>
          <p:nvPr/>
        </p:nvSpPr>
        <p:spPr bwMode="auto">
          <a:xfrm>
            <a:off x="12238213" y="8798134"/>
            <a:ext cx="1577857" cy="1174695"/>
          </a:xfrm>
          <a:custGeom>
            <a:avLst/>
            <a:gdLst>
              <a:gd name="T0" fmla="*/ 2147483646 w 3398"/>
              <a:gd name="T1" fmla="*/ 0 h 2533"/>
              <a:gd name="T2" fmla="*/ 2147483646 w 3398"/>
              <a:gd name="T3" fmla="*/ 0 h 2533"/>
              <a:gd name="T4" fmla="*/ 2147483646 w 3398"/>
              <a:gd name="T5" fmla="*/ 2147483646 h 2533"/>
              <a:gd name="T6" fmla="*/ 2147483646 w 3398"/>
              <a:gd name="T7" fmla="*/ 2147483646 h 2533"/>
              <a:gd name="T8" fmla="*/ 0 w 3398"/>
              <a:gd name="T9" fmla="*/ 2147483646 h 2533"/>
              <a:gd name="T10" fmla="*/ 0 w 3398"/>
              <a:gd name="T11" fmla="*/ 2147483646 h 2533"/>
              <a:gd name="T12" fmla="*/ 0 w 3398"/>
              <a:gd name="T13" fmla="*/ 2147483646 h 2533"/>
              <a:gd name="T14" fmla="*/ 2147483646 w 3398"/>
              <a:gd name="T15" fmla="*/ 2147483646 h 2533"/>
              <a:gd name="T16" fmla="*/ 2147483646 w 3398"/>
              <a:gd name="T17" fmla="*/ 2147483646 h 2533"/>
              <a:gd name="T18" fmla="*/ 2147483646 w 3398"/>
              <a:gd name="T19" fmla="*/ 2147483646 h 2533"/>
              <a:gd name="T20" fmla="*/ 2147483646 w 3398"/>
              <a:gd name="T21" fmla="*/ 0 h 25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98" h="2533">
                <a:moveTo>
                  <a:pt x="3200" y="0"/>
                </a:moveTo>
                <a:lnTo>
                  <a:pt x="3200" y="0"/>
                </a:lnTo>
                <a:cubicBezTo>
                  <a:pt x="2979" y="682"/>
                  <a:pt x="2545" y="1269"/>
                  <a:pt x="1978" y="1682"/>
                </a:cubicBezTo>
                <a:cubicBezTo>
                  <a:pt x="1422" y="2086"/>
                  <a:pt x="739" y="2325"/>
                  <a:pt x="0" y="2325"/>
                </a:cubicBezTo>
                <a:lnTo>
                  <a:pt x="0" y="2532"/>
                </a:lnTo>
                <a:cubicBezTo>
                  <a:pt x="785" y="2532"/>
                  <a:pt x="1510" y="2278"/>
                  <a:pt x="2099" y="1850"/>
                </a:cubicBezTo>
                <a:cubicBezTo>
                  <a:pt x="2702" y="1411"/>
                  <a:pt x="3162" y="788"/>
                  <a:pt x="3397" y="64"/>
                </a:cubicBezTo>
                <a:lnTo>
                  <a:pt x="3200" y="0"/>
                </a:lnTo>
              </a:path>
            </a:pathLst>
          </a:custGeom>
          <a:solidFill>
            <a:schemeClr val="accent3"/>
          </a:solidFill>
          <a:ln>
            <a:noFill/>
          </a:ln>
          <a:effectLst/>
        </p:spPr>
        <p:txBody>
          <a:bodyPr wrap="none" anchor="ctr"/>
          <a:lstStyle/>
          <a:p>
            <a:endParaRPr lang="en-US"/>
          </a:p>
        </p:txBody>
      </p:sp>
      <p:sp>
        <p:nvSpPr>
          <p:cNvPr id="76" name="Freeform 12">
            <a:extLst>
              <a:ext uri="{FF2B5EF4-FFF2-40B4-BE49-F238E27FC236}">
                <a16:creationId xmlns:a16="http://schemas.microsoft.com/office/drawing/2014/main" id="{52DE89C4-B1DF-49E4-89C4-BF2009274147}"/>
              </a:ext>
            </a:extLst>
          </p:cNvPr>
          <p:cNvSpPr>
            <a:spLocks noChangeArrowheads="1"/>
          </p:cNvSpPr>
          <p:nvPr/>
        </p:nvSpPr>
        <p:spPr bwMode="auto">
          <a:xfrm>
            <a:off x="13157094" y="6974694"/>
            <a:ext cx="740836" cy="1852090"/>
          </a:xfrm>
          <a:custGeom>
            <a:avLst/>
            <a:gdLst>
              <a:gd name="T0" fmla="*/ 2147483646 w 1595"/>
              <a:gd name="T1" fmla="*/ 2147483646 h 3993"/>
              <a:gd name="T2" fmla="*/ 2147483646 w 1595"/>
              <a:gd name="T3" fmla="*/ 2147483646 h 3993"/>
              <a:gd name="T4" fmla="*/ 2147483646 w 1595"/>
              <a:gd name="T5" fmla="*/ 0 h 3993"/>
              <a:gd name="T6" fmla="*/ 0 w 1595"/>
              <a:gd name="T7" fmla="*/ 2147483646 h 3993"/>
              <a:gd name="T8" fmla="*/ 0 w 1595"/>
              <a:gd name="T9" fmla="*/ 2147483646 h 3993"/>
              <a:gd name="T10" fmla="*/ 2147483646 w 1595"/>
              <a:gd name="T11" fmla="*/ 2147483646 h 3993"/>
              <a:gd name="T12" fmla="*/ 2147483646 w 1595"/>
              <a:gd name="T13" fmla="*/ 2147483646 h 3993"/>
              <a:gd name="T14" fmla="*/ 2147483646 w 1595"/>
              <a:gd name="T15" fmla="*/ 2147483646 h 3993"/>
              <a:gd name="T16" fmla="*/ 2147483646 w 1595"/>
              <a:gd name="T17" fmla="*/ 2147483646 h 3993"/>
              <a:gd name="T18" fmla="*/ 2147483646 w 1595"/>
              <a:gd name="T19" fmla="*/ 2147483646 h 3993"/>
              <a:gd name="T20" fmla="*/ 2147483646 w 1595"/>
              <a:gd name="T21" fmla="*/ 2147483646 h 3993"/>
              <a:gd name="T22" fmla="*/ 2147483646 w 1595"/>
              <a:gd name="T23" fmla="*/ 2147483646 h 3993"/>
              <a:gd name="T24" fmla="*/ 2147483646 w 1595"/>
              <a:gd name="T25" fmla="*/ 2147483646 h 3993"/>
              <a:gd name="T26" fmla="*/ 2147483646 w 1595"/>
              <a:gd name="T27" fmla="*/ 2147483646 h 3993"/>
              <a:gd name="T28" fmla="*/ 2147483646 w 1595"/>
              <a:gd name="T29" fmla="*/ 2147483646 h 39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5" h="3993">
                <a:moveTo>
                  <a:pt x="1419" y="1785"/>
                </a:moveTo>
                <a:lnTo>
                  <a:pt x="1419" y="1785"/>
                </a:lnTo>
                <a:cubicBezTo>
                  <a:pt x="1184" y="1061"/>
                  <a:pt x="724" y="438"/>
                  <a:pt x="121" y="0"/>
                </a:cubicBezTo>
                <a:lnTo>
                  <a:pt x="0" y="167"/>
                </a:lnTo>
                <a:cubicBezTo>
                  <a:pt x="567" y="581"/>
                  <a:pt x="1001" y="1167"/>
                  <a:pt x="1222" y="1849"/>
                </a:cubicBezTo>
                <a:cubicBezTo>
                  <a:pt x="1329" y="2177"/>
                  <a:pt x="1387" y="2525"/>
                  <a:pt x="1387" y="2888"/>
                </a:cubicBezTo>
                <a:cubicBezTo>
                  <a:pt x="1387" y="3251"/>
                  <a:pt x="1329" y="3600"/>
                  <a:pt x="1222" y="3928"/>
                </a:cubicBezTo>
                <a:lnTo>
                  <a:pt x="1419" y="3992"/>
                </a:lnTo>
                <a:cubicBezTo>
                  <a:pt x="1532" y="3644"/>
                  <a:pt x="1594" y="3274"/>
                  <a:pt x="1594" y="2888"/>
                </a:cubicBezTo>
                <a:cubicBezTo>
                  <a:pt x="1594" y="2502"/>
                  <a:pt x="1532" y="2133"/>
                  <a:pt x="1419" y="1785"/>
                </a:cubicBezTo>
              </a:path>
            </a:pathLst>
          </a:custGeom>
          <a:solidFill>
            <a:schemeClr val="accent2"/>
          </a:solidFill>
          <a:ln>
            <a:noFill/>
          </a:ln>
          <a:effectLst/>
        </p:spPr>
        <p:txBody>
          <a:bodyPr wrap="none" anchor="ctr"/>
          <a:lstStyle/>
          <a:p>
            <a:endParaRPr lang="en-US"/>
          </a:p>
        </p:txBody>
      </p:sp>
      <p:sp>
        <p:nvSpPr>
          <p:cNvPr id="77" name="Freeform 13">
            <a:extLst>
              <a:ext uri="{FF2B5EF4-FFF2-40B4-BE49-F238E27FC236}">
                <a16:creationId xmlns:a16="http://schemas.microsoft.com/office/drawing/2014/main" id="{68ADF421-407F-4FDF-A45D-7F1DC136F58B}"/>
              </a:ext>
            </a:extLst>
          </p:cNvPr>
          <p:cNvSpPr>
            <a:spLocks noChangeArrowheads="1"/>
          </p:cNvSpPr>
          <p:nvPr/>
        </p:nvSpPr>
        <p:spPr bwMode="auto">
          <a:xfrm>
            <a:off x="11041917" y="3931539"/>
            <a:ext cx="2355529" cy="2545855"/>
          </a:xfrm>
          <a:custGeom>
            <a:avLst/>
            <a:gdLst>
              <a:gd name="T0" fmla="*/ 2147483646 w 5075"/>
              <a:gd name="T1" fmla="*/ 2147483646 h 5484"/>
              <a:gd name="T2" fmla="*/ 2147483646 w 5075"/>
              <a:gd name="T3" fmla="*/ 2147483646 h 5484"/>
              <a:gd name="T4" fmla="*/ 2147483646 w 5075"/>
              <a:gd name="T5" fmla="*/ 2147483646 h 5484"/>
              <a:gd name="T6" fmla="*/ 2147483646 w 5075"/>
              <a:gd name="T7" fmla="*/ 2147483646 h 5484"/>
              <a:gd name="T8" fmla="*/ 2147483646 w 5075"/>
              <a:gd name="T9" fmla="*/ 2147483646 h 5484"/>
              <a:gd name="T10" fmla="*/ 2147483646 w 5075"/>
              <a:gd name="T11" fmla="*/ 2147483646 h 5484"/>
              <a:gd name="T12" fmla="*/ 2147483646 w 5075"/>
              <a:gd name="T13" fmla="*/ 2147483646 h 5484"/>
              <a:gd name="T14" fmla="*/ 2147483646 w 5075"/>
              <a:gd name="T15" fmla="*/ 2147483646 h 5484"/>
              <a:gd name="T16" fmla="*/ 2147483646 w 5075"/>
              <a:gd name="T17" fmla="*/ 2147483646 h 5484"/>
              <a:gd name="T18" fmla="*/ 2147483646 w 5075"/>
              <a:gd name="T19" fmla="*/ 2147483646 h 5484"/>
              <a:gd name="T20" fmla="*/ 2147483646 w 5075"/>
              <a:gd name="T21" fmla="*/ 2147483646 h 5484"/>
              <a:gd name="T22" fmla="*/ 2147483646 w 5075"/>
              <a:gd name="T23" fmla="*/ 2147483646 h 5484"/>
              <a:gd name="T24" fmla="*/ 2147483646 w 5075"/>
              <a:gd name="T25" fmla="*/ 2147483646 h 5484"/>
              <a:gd name="T26" fmla="*/ 2147483646 w 5075"/>
              <a:gd name="T27" fmla="*/ 2147483646 h 5484"/>
              <a:gd name="T28" fmla="*/ 2147483646 w 5075"/>
              <a:gd name="T29" fmla="*/ 2147483646 h 54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75" h="5484">
                <a:moveTo>
                  <a:pt x="2528" y="5"/>
                </a:moveTo>
                <a:lnTo>
                  <a:pt x="2528" y="5"/>
                </a:lnTo>
                <a:cubicBezTo>
                  <a:pt x="1130" y="9"/>
                  <a:pt x="0" y="1147"/>
                  <a:pt x="4" y="2546"/>
                </a:cubicBezTo>
                <a:lnTo>
                  <a:pt x="9" y="3890"/>
                </a:lnTo>
                <a:cubicBezTo>
                  <a:pt x="10" y="4173"/>
                  <a:pt x="177" y="4429"/>
                  <a:pt x="436" y="4544"/>
                </a:cubicBezTo>
                <a:lnTo>
                  <a:pt x="2546" y="5483"/>
                </a:lnTo>
                <a:lnTo>
                  <a:pt x="4651" y="4530"/>
                </a:lnTo>
                <a:cubicBezTo>
                  <a:pt x="4909" y="4413"/>
                  <a:pt x="5074" y="4156"/>
                  <a:pt x="5073" y="3872"/>
                </a:cubicBezTo>
                <a:lnTo>
                  <a:pt x="5069" y="2529"/>
                </a:lnTo>
                <a:cubicBezTo>
                  <a:pt x="5064" y="1130"/>
                  <a:pt x="3926" y="0"/>
                  <a:pt x="2528" y="5"/>
                </a:cubicBezTo>
              </a:path>
            </a:pathLst>
          </a:custGeom>
          <a:solidFill>
            <a:schemeClr val="accent1"/>
          </a:solidFill>
          <a:ln>
            <a:noFill/>
          </a:ln>
          <a:effectLst/>
        </p:spPr>
        <p:txBody>
          <a:bodyPr wrap="none" anchor="ctr"/>
          <a:lstStyle/>
          <a:p>
            <a:endParaRPr lang="en-US"/>
          </a:p>
        </p:txBody>
      </p:sp>
      <p:sp>
        <p:nvSpPr>
          <p:cNvPr id="78" name="Freeform 14">
            <a:extLst>
              <a:ext uri="{FF2B5EF4-FFF2-40B4-BE49-F238E27FC236}">
                <a16:creationId xmlns:a16="http://schemas.microsoft.com/office/drawing/2014/main" id="{91593E43-2039-4960-A596-3C9CA7D70EC2}"/>
              </a:ext>
            </a:extLst>
          </p:cNvPr>
          <p:cNvSpPr>
            <a:spLocks noChangeArrowheads="1"/>
          </p:cNvSpPr>
          <p:nvPr/>
        </p:nvSpPr>
        <p:spPr bwMode="auto">
          <a:xfrm>
            <a:off x="12086771" y="6540836"/>
            <a:ext cx="321301" cy="321302"/>
          </a:xfrm>
          <a:custGeom>
            <a:avLst/>
            <a:gdLst>
              <a:gd name="T0" fmla="*/ 2147483646 w 692"/>
              <a:gd name="T1" fmla="*/ 2147483646 h 693"/>
              <a:gd name="T2" fmla="*/ 2147483646 w 692"/>
              <a:gd name="T3" fmla="*/ 2147483646 h 693"/>
              <a:gd name="T4" fmla="*/ 2147483646 w 692"/>
              <a:gd name="T5" fmla="*/ 0 h 693"/>
              <a:gd name="T6" fmla="*/ 2147483646 w 692"/>
              <a:gd name="T7" fmla="*/ 0 h 693"/>
              <a:gd name="T8" fmla="*/ 0 w 692"/>
              <a:gd name="T9" fmla="*/ 2147483646 h 693"/>
              <a:gd name="T10" fmla="*/ 0 w 692"/>
              <a:gd name="T11" fmla="*/ 2147483646 h 693"/>
              <a:gd name="T12" fmla="*/ 2147483646 w 692"/>
              <a:gd name="T13" fmla="*/ 2147483646 h 693"/>
              <a:gd name="T14" fmla="*/ 2147483646 w 692"/>
              <a:gd name="T15" fmla="*/ 2147483646 h 693"/>
              <a:gd name="T16" fmla="*/ 2147483646 w 692"/>
              <a:gd name="T17" fmla="*/ 2147483646 h 6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2" h="693">
                <a:moveTo>
                  <a:pt x="691" y="346"/>
                </a:moveTo>
                <a:lnTo>
                  <a:pt x="691" y="346"/>
                </a:lnTo>
                <a:cubicBezTo>
                  <a:pt x="691" y="155"/>
                  <a:pt x="536" y="0"/>
                  <a:pt x="345" y="0"/>
                </a:cubicBezTo>
                <a:cubicBezTo>
                  <a:pt x="155" y="0"/>
                  <a:pt x="0" y="155"/>
                  <a:pt x="0" y="346"/>
                </a:cubicBezTo>
                <a:cubicBezTo>
                  <a:pt x="0" y="538"/>
                  <a:pt x="155" y="692"/>
                  <a:pt x="345" y="692"/>
                </a:cubicBezTo>
                <a:cubicBezTo>
                  <a:pt x="536" y="692"/>
                  <a:pt x="691" y="538"/>
                  <a:pt x="691" y="346"/>
                </a:cubicBezTo>
              </a:path>
            </a:pathLst>
          </a:custGeom>
          <a:solidFill>
            <a:schemeClr val="accent1"/>
          </a:solidFill>
          <a:ln>
            <a:noFill/>
          </a:ln>
          <a:effectLst/>
        </p:spPr>
        <p:txBody>
          <a:bodyPr wrap="none" anchor="ctr"/>
          <a:lstStyle/>
          <a:p>
            <a:endParaRPr lang="en-US"/>
          </a:p>
        </p:txBody>
      </p:sp>
      <p:sp>
        <p:nvSpPr>
          <p:cNvPr id="79" name="Freeform 15">
            <a:extLst>
              <a:ext uri="{FF2B5EF4-FFF2-40B4-BE49-F238E27FC236}">
                <a16:creationId xmlns:a16="http://schemas.microsoft.com/office/drawing/2014/main" id="{5282B317-BB5C-45AF-A67F-BD8CA1935156}"/>
              </a:ext>
            </a:extLst>
          </p:cNvPr>
          <p:cNvSpPr>
            <a:spLocks noChangeArrowheads="1"/>
          </p:cNvSpPr>
          <p:nvPr/>
        </p:nvSpPr>
        <p:spPr bwMode="auto">
          <a:xfrm>
            <a:off x="13959326" y="5994418"/>
            <a:ext cx="2430190" cy="2672739"/>
          </a:xfrm>
          <a:custGeom>
            <a:avLst/>
            <a:gdLst>
              <a:gd name="T0" fmla="*/ 2147483646 w 5643"/>
              <a:gd name="T1" fmla="*/ 2147483646 h 5757"/>
              <a:gd name="T2" fmla="*/ 2147483646 w 5643"/>
              <a:gd name="T3" fmla="*/ 2147483646 h 5757"/>
              <a:gd name="T4" fmla="*/ 2147483646 w 5643"/>
              <a:gd name="T5" fmla="*/ 2147483646 h 5757"/>
              <a:gd name="T6" fmla="*/ 2147483646 w 5643"/>
              <a:gd name="T7" fmla="*/ 2147483646 h 5757"/>
              <a:gd name="T8" fmla="*/ 2147483646 w 5643"/>
              <a:gd name="T9" fmla="*/ 2147483646 h 5757"/>
              <a:gd name="T10" fmla="*/ 2147483646 w 5643"/>
              <a:gd name="T11" fmla="*/ 2147483646 h 5757"/>
              <a:gd name="T12" fmla="*/ 2147483646 w 5643"/>
              <a:gd name="T13" fmla="*/ 2147483646 h 5757"/>
              <a:gd name="T14" fmla="*/ 2147483646 w 5643"/>
              <a:gd name="T15" fmla="*/ 2147483646 h 5757"/>
              <a:gd name="T16" fmla="*/ 0 w 5643"/>
              <a:gd name="T17" fmla="*/ 2147483646 h 5757"/>
              <a:gd name="T18" fmla="*/ 2147483646 w 5643"/>
              <a:gd name="T19" fmla="*/ 2147483646 h 5757"/>
              <a:gd name="T20" fmla="*/ 2147483646 w 5643"/>
              <a:gd name="T21" fmla="*/ 2147483646 h 5757"/>
              <a:gd name="T22" fmla="*/ 2147483646 w 5643"/>
              <a:gd name="T23" fmla="*/ 2147483646 h 5757"/>
              <a:gd name="T24" fmla="*/ 2147483646 w 5643"/>
              <a:gd name="T25" fmla="*/ 2147483646 h 5757"/>
              <a:gd name="T26" fmla="*/ 2147483646 w 5643"/>
              <a:gd name="T27" fmla="*/ 2147483646 h 5757"/>
              <a:gd name="T28" fmla="*/ 2147483646 w 5643"/>
              <a:gd name="T29" fmla="*/ 2147483646 h 57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43" h="5757">
                <a:moveTo>
                  <a:pt x="5205" y="2052"/>
                </a:moveTo>
                <a:lnTo>
                  <a:pt x="5205" y="2052"/>
                </a:lnTo>
                <a:cubicBezTo>
                  <a:pt x="4768" y="723"/>
                  <a:pt x="3338" y="0"/>
                  <a:pt x="2009" y="437"/>
                </a:cubicBezTo>
                <a:lnTo>
                  <a:pt x="732" y="856"/>
                </a:lnTo>
                <a:cubicBezTo>
                  <a:pt x="463" y="945"/>
                  <a:pt x="271" y="1183"/>
                  <a:pt x="241" y="1465"/>
                </a:cubicBezTo>
                <a:lnTo>
                  <a:pt x="0" y="3762"/>
                </a:lnTo>
                <a:lnTo>
                  <a:pt x="1558" y="5469"/>
                </a:lnTo>
                <a:cubicBezTo>
                  <a:pt x="1749" y="5678"/>
                  <a:pt x="2044" y="5756"/>
                  <a:pt x="2314" y="5667"/>
                </a:cubicBezTo>
                <a:lnTo>
                  <a:pt x="3590" y="5248"/>
                </a:lnTo>
                <a:cubicBezTo>
                  <a:pt x="4919" y="4811"/>
                  <a:pt x="5642" y="3381"/>
                  <a:pt x="5205" y="2052"/>
                </a:cubicBezTo>
              </a:path>
            </a:pathLst>
          </a:custGeom>
          <a:solidFill>
            <a:schemeClr val="accent2"/>
          </a:solidFill>
          <a:ln>
            <a:noFill/>
          </a:ln>
          <a:effectLst/>
        </p:spPr>
        <p:txBody>
          <a:bodyPr wrap="none" anchor="ctr"/>
          <a:lstStyle/>
          <a:p>
            <a:endParaRPr lang="en-US"/>
          </a:p>
        </p:txBody>
      </p:sp>
      <p:sp>
        <p:nvSpPr>
          <p:cNvPr id="80" name="Freeform 16">
            <a:extLst>
              <a:ext uri="{FF2B5EF4-FFF2-40B4-BE49-F238E27FC236}">
                <a16:creationId xmlns:a16="http://schemas.microsoft.com/office/drawing/2014/main" id="{692F27CC-6224-42DE-B433-0E9C7BE2B948}"/>
              </a:ext>
            </a:extLst>
          </p:cNvPr>
          <p:cNvSpPr>
            <a:spLocks noChangeArrowheads="1"/>
          </p:cNvSpPr>
          <p:nvPr/>
        </p:nvSpPr>
        <p:spPr bwMode="auto">
          <a:xfrm>
            <a:off x="13570488" y="7645949"/>
            <a:ext cx="360185" cy="360185"/>
          </a:xfrm>
          <a:custGeom>
            <a:avLst/>
            <a:gdLst>
              <a:gd name="T0" fmla="*/ 2147483646 w 777"/>
              <a:gd name="T1" fmla="*/ 2147483646 h 777"/>
              <a:gd name="T2" fmla="*/ 2147483646 w 777"/>
              <a:gd name="T3" fmla="*/ 2147483646 h 777"/>
              <a:gd name="T4" fmla="*/ 2147483646 w 777"/>
              <a:gd name="T5" fmla="*/ 2147483646 h 777"/>
              <a:gd name="T6" fmla="*/ 2147483646 w 777"/>
              <a:gd name="T7" fmla="*/ 2147483646 h 777"/>
              <a:gd name="T8" fmla="*/ 2147483646 w 777"/>
              <a:gd name="T9" fmla="*/ 2147483646 h 777"/>
              <a:gd name="T10" fmla="*/ 2147483646 w 777"/>
              <a:gd name="T11" fmla="*/ 2147483646 h 777"/>
              <a:gd name="T12" fmla="*/ 2147483646 w 777"/>
              <a:gd name="T13" fmla="*/ 2147483646 h 777"/>
              <a:gd name="T14" fmla="*/ 2147483646 w 777"/>
              <a:gd name="T15" fmla="*/ 2147483646 h 777"/>
              <a:gd name="T16" fmla="*/ 2147483646 w 777"/>
              <a:gd name="T17" fmla="*/ 2147483646 h 7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7" h="777">
                <a:moveTo>
                  <a:pt x="495" y="718"/>
                </a:moveTo>
                <a:lnTo>
                  <a:pt x="495" y="718"/>
                </a:lnTo>
                <a:cubicBezTo>
                  <a:pt x="677" y="659"/>
                  <a:pt x="776" y="463"/>
                  <a:pt x="717" y="282"/>
                </a:cubicBezTo>
                <a:cubicBezTo>
                  <a:pt x="658" y="100"/>
                  <a:pt x="463" y="0"/>
                  <a:pt x="282" y="60"/>
                </a:cubicBezTo>
                <a:cubicBezTo>
                  <a:pt x="100" y="119"/>
                  <a:pt x="0" y="313"/>
                  <a:pt x="59" y="496"/>
                </a:cubicBezTo>
                <a:cubicBezTo>
                  <a:pt x="118" y="677"/>
                  <a:pt x="313" y="776"/>
                  <a:pt x="495" y="718"/>
                </a:cubicBezTo>
              </a:path>
            </a:pathLst>
          </a:custGeom>
          <a:solidFill>
            <a:schemeClr val="accent2"/>
          </a:solidFill>
          <a:ln>
            <a:noFill/>
          </a:ln>
          <a:effectLst/>
        </p:spPr>
        <p:txBody>
          <a:bodyPr wrap="none" anchor="ctr"/>
          <a:lstStyle/>
          <a:p>
            <a:endParaRPr lang="en-US"/>
          </a:p>
        </p:txBody>
      </p:sp>
      <p:sp>
        <p:nvSpPr>
          <p:cNvPr id="81" name="Freeform 17">
            <a:extLst>
              <a:ext uri="{FF2B5EF4-FFF2-40B4-BE49-F238E27FC236}">
                <a16:creationId xmlns:a16="http://schemas.microsoft.com/office/drawing/2014/main" id="{27A517EB-E64C-4497-B679-7BCD23321BF8}"/>
              </a:ext>
            </a:extLst>
          </p:cNvPr>
          <p:cNvSpPr>
            <a:spLocks noChangeArrowheads="1"/>
          </p:cNvSpPr>
          <p:nvPr/>
        </p:nvSpPr>
        <p:spPr bwMode="auto">
          <a:xfrm>
            <a:off x="12698676" y="9526690"/>
            <a:ext cx="2534973" cy="2502881"/>
          </a:xfrm>
          <a:custGeom>
            <a:avLst/>
            <a:gdLst>
              <a:gd name="T0" fmla="*/ 2147483646 w 5892"/>
              <a:gd name="T1" fmla="*/ 2147483646 h 5788"/>
              <a:gd name="T2" fmla="*/ 2147483646 w 5892"/>
              <a:gd name="T3" fmla="*/ 2147483646 h 5788"/>
              <a:gd name="T4" fmla="*/ 2147483646 w 5892"/>
              <a:gd name="T5" fmla="*/ 2147483646 h 5788"/>
              <a:gd name="T6" fmla="*/ 2147483646 w 5892"/>
              <a:gd name="T7" fmla="*/ 2147483646 h 5788"/>
              <a:gd name="T8" fmla="*/ 2147483646 w 5892"/>
              <a:gd name="T9" fmla="*/ 2147483646 h 5788"/>
              <a:gd name="T10" fmla="*/ 2147483646 w 5892"/>
              <a:gd name="T11" fmla="*/ 2147483646 h 5788"/>
              <a:gd name="T12" fmla="*/ 2147483646 w 5892"/>
              <a:gd name="T13" fmla="*/ 2147483646 h 5788"/>
              <a:gd name="T14" fmla="*/ 2147483646 w 5892"/>
              <a:gd name="T15" fmla="*/ 2147483646 h 5788"/>
              <a:gd name="T16" fmla="*/ 2147483646 w 5892"/>
              <a:gd name="T17" fmla="*/ 2147483646 h 5788"/>
              <a:gd name="T18" fmla="*/ 2147483646 w 5892"/>
              <a:gd name="T19" fmla="*/ 2147483646 h 5788"/>
              <a:gd name="T20" fmla="*/ 2147483646 w 5892"/>
              <a:gd name="T21" fmla="*/ 2147483646 h 5788"/>
              <a:gd name="T22" fmla="*/ 2147483646 w 5892"/>
              <a:gd name="T23" fmla="*/ 2147483646 h 5788"/>
              <a:gd name="T24" fmla="*/ 2147483646 w 5892"/>
              <a:gd name="T25" fmla="*/ 2147483646 h 5788"/>
              <a:gd name="T26" fmla="*/ 2147483646 w 5892"/>
              <a:gd name="T27" fmla="*/ 2147483646 h 57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92" h="5788">
                <a:moveTo>
                  <a:pt x="4517" y="4961"/>
                </a:moveTo>
                <a:lnTo>
                  <a:pt x="4517" y="4961"/>
                </a:lnTo>
                <a:cubicBezTo>
                  <a:pt x="5645" y="4135"/>
                  <a:pt x="5891" y="2550"/>
                  <a:pt x="5065" y="1422"/>
                </a:cubicBezTo>
                <a:lnTo>
                  <a:pt x="4272" y="338"/>
                </a:lnTo>
                <a:cubicBezTo>
                  <a:pt x="4104" y="108"/>
                  <a:pt x="3819" y="0"/>
                  <a:pt x="3542" y="58"/>
                </a:cubicBezTo>
                <a:lnTo>
                  <a:pt x="1282" y="540"/>
                </a:lnTo>
                <a:lnTo>
                  <a:pt x="139" y="2548"/>
                </a:lnTo>
                <a:cubicBezTo>
                  <a:pt x="0" y="2794"/>
                  <a:pt x="17" y="3100"/>
                  <a:pt x="184" y="3328"/>
                </a:cubicBezTo>
                <a:lnTo>
                  <a:pt x="978" y="4412"/>
                </a:lnTo>
                <a:cubicBezTo>
                  <a:pt x="1804" y="5541"/>
                  <a:pt x="3388" y="5787"/>
                  <a:pt x="4517" y="4961"/>
                </a:cubicBezTo>
              </a:path>
            </a:pathLst>
          </a:custGeom>
          <a:solidFill>
            <a:schemeClr val="accent3"/>
          </a:solidFill>
          <a:ln>
            <a:noFill/>
          </a:ln>
          <a:effectLst/>
        </p:spPr>
        <p:txBody>
          <a:bodyPr wrap="none" anchor="ctr"/>
          <a:lstStyle/>
          <a:p>
            <a:endParaRPr lang="en-US"/>
          </a:p>
        </p:txBody>
      </p:sp>
      <p:sp>
        <p:nvSpPr>
          <p:cNvPr id="82" name="Freeform 18">
            <a:extLst>
              <a:ext uri="{FF2B5EF4-FFF2-40B4-BE49-F238E27FC236}">
                <a16:creationId xmlns:a16="http://schemas.microsoft.com/office/drawing/2014/main" id="{F3A4A94C-48CC-45B9-97C8-9B81E8695DB0}"/>
              </a:ext>
            </a:extLst>
          </p:cNvPr>
          <p:cNvSpPr>
            <a:spLocks noChangeArrowheads="1"/>
          </p:cNvSpPr>
          <p:nvPr/>
        </p:nvSpPr>
        <p:spPr bwMode="auto">
          <a:xfrm>
            <a:off x="12964722" y="9424365"/>
            <a:ext cx="364279" cy="364279"/>
          </a:xfrm>
          <a:custGeom>
            <a:avLst/>
            <a:gdLst>
              <a:gd name="T0" fmla="*/ 2147483646 w 786"/>
              <a:gd name="T1" fmla="*/ 2147483646 h 786"/>
              <a:gd name="T2" fmla="*/ 2147483646 w 786"/>
              <a:gd name="T3" fmla="*/ 2147483646 h 786"/>
              <a:gd name="T4" fmla="*/ 2147483646 w 786"/>
              <a:gd name="T5" fmla="*/ 2147483646 h 786"/>
              <a:gd name="T6" fmla="*/ 2147483646 w 786"/>
              <a:gd name="T7" fmla="*/ 2147483646 h 786"/>
              <a:gd name="T8" fmla="*/ 2147483646 w 786"/>
              <a:gd name="T9" fmla="*/ 2147483646 h 786"/>
              <a:gd name="T10" fmla="*/ 2147483646 w 786"/>
              <a:gd name="T11" fmla="*/ 2147483646 h 786"/>
              <a:gd name="T12" fmla="*/ 2147483646 w 786"/>
              <a:gd name="T13" fmla="*/ 2147483646 h 786"/>
              <a:gd name="T14" fmla="*/ 2147483646 w 786"/>
              <a:gd name="T15" fmla="*/ 2147483646 h 786"/>
              <a:gd name="T16" fmla="*/ 2147483646 w 786"/>
              <a:gd name="T17" fmla="*/ 2147483646 h 7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6" h="786">
                <a:moveTo>
                  <a:pt x="112" y="596"/>
                </a:moveTo>
                <a:lnTo>
                  <a:pt x="112" y="596"/>
                </a:lnTo>
                <a:cubicBezTo>
                  <a:pt x="225" y="750"/>
                  <a:pt x="441" y="785"/>
                  <a:pt x="596" y="672"/>
                </a:cubicBezTo>
                <a:cubicBezTo>
                  <a:pt x="751" y="560"/>
                  <a:pt x="785" y="344"/>
                  <a:pt x="673" y="189"/>
                </a:cubicBezTo>
                <a:cubicBezTo>
                  <a:pt x="560" y="34"/>
                  <a:pt x="344" y="0"/>
                  <a:pt x="189" y="112"/>
                </a:cubicBezTo>
                <a:cubicBezTo>
                  <a:pt x="35" y="224"/>
                  <a:pt x="0" y="441"/>
                  <a:pt x="112" y="596"/>
                </a:cubicBezTo>
              </a:path>
            </a:pathLst>
          </a:custGeom>
          <a:solidFill>
            <a:schemeClr val="accent3"/>
          </a:solidFill>
          <a:ln>
            <a:noFill/>
          </a:ln>
          <a:effectLst/>
        </p:spPr>
        <p:txBody>
          <a:bodyPr wrap="none" anchor="ctr"/>
          <a:lstStyle/>
          <a:p>
            <a:endParaRPr lang="en-US"/>
          </a:p>
        </p:txBody>
      </p:sp>
      <p:sp>
        <p:nvSpPr>
          <p:cNvPr id="83" name="Freeform 19">
            <a:extLst>
              <a:ext uri="{FF2B5EF4-FFF2-40B4-BE49-F238E27FC236}">
                <a16:creationId xmlns:a16="http://schemas.microsoft.com/office/drawing/2014/main" id="{FE7FC197-3A38-4C79-A102-104DA2743CC0}"/>
              </a:ext>
            </a:extLst>
          </p:cNvPr>
          <p:cNvSpPr>
            <a:spLocks noChangeArrowheads="1"/>
          </p:cNvSpPr>
          <p:nvPr/>
        </p:nvSpPr>
        <p:spPr bwMode="auto">
          <a:xfrm>
            <a:off x="9160890" y="9530783"/>
            <a:ext cx="2592299" cy="2408739"/>
          </a:xfrm>
          <a:custGeom>
            <a:avLst/>
            <a:gdLst>
              <a:gd name="T0" fmla="*/ 2147483646 w 5894"/>
              <a:gd name="T1" fmla="*/ 2147483646 h 5785"/>
              <a:gd name="T2" fmla="*/ 2147483646 w 5894"/>
              <a:gd name="T3" fmla="*/ 2147483646 h 5785"/>
              <a:gd name="T4" fmla="*/ 2147483646 w 5894"/>
              <a:gd name="T5" fmla="*/ 2147483646 h 5785"/>
              <a:gd name="T6" fmla="*/ 2147483646 w 5894"/>
              <a:gd name="T7" fmla="*/ 2147483646 h 5785"/>
              <a:gd name="T8" fmla="*/ 2147483646 w 5894"/>
              <a:gd name="T9" fmla="*/ 2147483646 h 5785"/>
              <a:gd name="T10" fmla="*/ 2147483646 w 5894"/>
              <a:gd name="T11" fmla="*/ 2147483646 h 5785"/>
              <a:gd name="T12" fmla="*/ 2147483646 w 5894"/>
              <a:gd name="T13" fmla="*/ 2147483646 h 5785"/>
              <a:gd name="T14" fmla="*/ 2147483646 w 5894"/>
              <a:gd name="T15" fmla="*/ 2147483646 h 5785"/>
              <a:gd name="T16" fmla="*/ 2147483646 w 5894"/>
              <a:gd name="T17" fmla="*/ 2147483646 h 5785"/>
              <a:gd name="T18" fmla="*/ 2147483646 w 5894"/>
              <a:gd name="T19" fmla="*/ 2147483646 h 5785"/>
              <a:gd name="T20" fmla="*/ 2147483646 w 5894"/>
              <a:gd name="T21" fmla="*/ 2147483646 h 5785"/>
              <a:gd name="T22" fmla="*/ 2147483646 w 5894"/>
              <a:gd name="T23" fmla="*/ 2147483646 h 5785"/>
              <a:gd name="T24" fmla="*/ 2147483646 w 5894"/>
              <a:gd name="T25" fmla="*/ 2147483646 h 5785"/>
              <a:gd name="T26" fmla="*/ 2147483646 w 5894"/>
              <a:gd name="T27" fmla="*/ 2147483646 h 5785"/>
              <a:gd name="T28" fmla="*/ 2147483646 w 5894"/>
              <a:gd name="T29" fmla="*/ 2147483646 h 57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4" h="5785">
                <a:moveTo>
                  <a:pt x="1390" y="4966"/>
                </a:moveTo>
                <a:lnTo>
                  <a:pt x="1390" y="4966"/>
                </a:lnTo>
                <a:cubicBezTo>
                  <a:pt x="2525" y="5784"/>
                  <a:pt x="4108" y="5528"/>
                  <a:pt x="4926" y="4394"/>
                </a:cubicBezTo>
                <a:lnTo>
                  <a:pt x="5712" y="3304"/>
                </a:lnTo>
                <a:cubicBezTo>
                  <a:pt x="5878" y="3074"/>
                  <a:pt x="5893" y="2769"/>
                  <a:pt x="5751" y="2523"/>
                </a:cubicBezTo>
                <a:lnTo>
                  <a:pt x="4596" y="523"/>
                </a:lnTo>
                <a:lnTo>
                  <a:pt x="2332" y="57"/>
                </a:lnTo>
                <a:cubicBezTo>
                  <a:pt x="2055" y="0"/>
                  <a:pt x="1770" y="111"/>
                  <a:pt x="1604" y="340"/>
                </a:cubicBezTo>
                <a:lnTo>
                  <a:pt x="818" y="1430"/>
                </a:lnTo>
                <a:cubicBezTo>
                  <a:pt x="0" y="2564"/>
                  <a:pt x="256" y="4147"/>
                  <a:pt x="1390" y="4966"/>
                </a:cubicBezTo>
              </a:path>
            </a:pathLst>
          </a:custGeom>
          <a:solidFill>
            <a:schemeClr val="accent4"/>
          </a:solidFill>
          <a:ln>
            <a:noFill/>
          </a:ln>
          <a:effectLst/>
        </p:spPr>
        <p:txBody>
          <a:bodyPr wrap="none" anchor="ctr"/>
          <a:lstStyle/>
          <a:p>
            <a:endParaRPr lang="en-US"/>
          </a:p>
        </p:txBody>
      </p:sp>
      <p:sp>
        <p:nvSpPr>
          <p:cNvPr id="84" name="Freeform 20">
            <a:extLst>
              <a:ext uri="{FF2B5EF4-FFF2-40B4-BE49-F238E27FC236}">
                <a16:creationId xmlns:a16="http://schemas.microsoft.com/office/drawing/2014/main" id="{3508D2C5-8946-4B2A-A2AF-1162DFB516DD}"/>
              </a:ext>
            </a:extLst>
          </p:cNvPr>
          <p:cNvSpPr>
            <a:spLocks noChangeArrowheads="1"/>
          </p:cNvSpPr>
          <p:nvPr/>
        </p:nvSpPr>
        <p:spPr bwMode="auto">
          <a:xfrm>
            <a:off x="11086029" y="9399807"/>
            <a:ext cx="364279" cy="364279"/>
          </a:xfrm>
          <a:custGeom>
            <a:avLst/>
            <a:gdLst>
              <a:gd name="T0" fmla="*/ 2147483646 w 786"/>
              <a:gd name="T1" fmla="*/ 2147483646 h 785"/>
              <a:gd name="T2" fmla="*/ 2147483646 w 786"/>
              <a:gd name="T3" fmla="*/ 2147483646 h 785"/>
              <a:gd name="T4" fmla="*/ 2147483646 w 786"/>
              <a:gd name="T5" fmla="*/ 2147483646 h 785"/>
              <a:gd name="T6" fmla="*/ 2147483646 w 786"/>
              <a:gd name="T7" fmla="*/ 2147483646 h 785"/>
              <a:gd name="T8" fmla="*/ 2147483646 w 786"/>
              <a:gd name="T9" fmla="*/ 2147483646 h 785"/>
              <a:gd name="T10" fmla="*/ 2147483646 w 786"/>
              <a:gd name="T11" fmla="*/ 2147483646 h 785"/>
              <a:gd name="T12" fmla="*/ 2147483646 w 786"/>
              <a:gd name="T13" fmla="*/ 2147483646 h 785"/>
              <a:gd name="T14" fmla="*/ 2147483646 w 786"/>
              <a:gd name="T15" fmla="*/ 2147483646 h 785"/>
              <a:gd name="T16" fmla="*/ 2147483646 w 786"/>
              <a:gd name="T17" fmla="*/ 2147483646 h 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6" h="785">
                <a:moveTo>
                  <a:pt x="112" y="189"/>
                </a:moveTo>
                <a:lnTo>
                  <a:pt x="112" y="189"/>
                </a:lnTo>
                <a:cubicBezTo>
                  <a:pt x="0" y="343"/>
                  <a:pt x="35" y="560"/>
                  <a:pt x="189" y="672"/>
                </a:cubicBezTo>
                <a:cubicBezTo>
                  <a:pt x="344" y="784"/>
                  <a:pt x="560" y="750"/>
                  <a:pt x="672" y="596"/>
                </a:cubicBezTo>
                <a:cubicBezTo>
                  <a:pt x="785" y="441"/>
                  <a:pt x="750" y="224"/>
                  <a:pt x="596" y="112"/>
                </a:cubicBezTo>
                <a:cubicBezTo>
                  <a:pt x="441" y="0"/>
                  <a:pt x="225" y="34"/>
                  <a:pt x="112" y="189"/>
                </a:cubicBezTo>
              </a:path>
            </a:pathLst>
          </a:custGeom>
          <a:solidFill>
            <a:schemeClr val="accent4"/>
          </a:solidFill>
          <a:ln>
            <a:noFill/>
          </a:ln>
          <a:effectLst/>
        </p:spPr>
        <p:txBody>
          <a:bodyPr wrap="none" anchor="ctr"/>
          <a:lstStyle/>
          <a:p>
            <a:endParaRPr lang="en-US"/>
          </a:p>
        </p:txBody>
      </p:sp>
      <p:sp>
        <p:nvSpPr>
          <p:cNvPr id="85" name="Freeform 22">
            <a:extLst>
              <a:ext uri="{FF2B5EF4-FFF2-40B4-BE49-F238E27FC236}">
                <a16:creationId xmlns:a16="http://schemas.microsoft.com/office/drawing/2014/main" id="{02F69AB1-D54B-4FBA-A905-3C80593E288B}"/>
              </a:ext>
            </a:extLst>
          </p:cNvPr>
          <p:cNvSpPr>
            <a:spLocks noChangeArrowheads="1"/>
          </p:cNvSpPr>
          <p:nvPr/>
        </p:nvSpPr>
        <p:spPr bwMode="auto">
          <a:xfrm>
            <a:off x="10531426" y="7607066"/>
            <a:ext cx="360185" cy="360185"/>
          </a:xfrm>
          <a:custGeom>
            <a:avLst/>
            <a:gdLst>
              <a:gd name="T0" fmla="*/ 2147483646 w 777"/>
              <a:gd name="T1" fmla="*/ 2147483646 h 776"/>
              <a:gd name="T2" fmla="*/ 2147483646 w 777"/>
              <a:gd name="T3" fmla="*/ 2147483646 h 776"/>
              <a:gd name="T4" fmla="*/ 2147483646 w 777"/>
              <a:gd name="T5" fmla="*/ 2147483646 h 776"/>
              <a:gd name="T6" fmla="*/ 2147483646 w 777"/>
              <a:gd name="T7" fmla="*/ 2147483646 h 776"/>
              <a:gd name="T8" fmla="*/ 2147483646 w 777"/>
              <a:gd name="T9" fmla="*/ 2147483646 h 776"/>
              <a:gd name="T10" fmla="*/ 2147483646 w 777"/>
              <a:gd name="T11" fmla="*/ 2147483646 h 776"/>
              <a:gd name="T12" fmla="*/ 2147483646 w 777"/>
              <a:gd name="T13" fmla="*/ 2147483646 h 776"/>
              <a:gd name="T14" fmla="*/ 2147483646 w 777"/>
              <a:gd name="T15" fmla="*/ 2147483646 h 776"/>
              <a:gd name="T16" fmla="*/ 2147483646 w 777"/>
              <a:gd name="T17" fmla="*/ 2147483646 h 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7" h="776">
                <a:moveTo>
                  <a:pt x="494" y="58"/>
                </a:moveTo>
                <a:lnTo>
                  <a:pt x="494" y="58"/>
                </a:lnTo>
                <a:cubicBezTo>
                  <a:pt x="313" y="0"/>
                  <a:pt x="118" y="99"/>
                  <a:pt x="59" y="280"/>
                </a:cubicBezTo>
                <a:cubicBezTo>
                  <a:pt x="0" y="462"/>
                  <a:pt x="99" y="658"/>
                  <a:pt x="281" y="717"/>
                </a:cubicBezTo>
                <a:cubicBezTo>
                  <a:pt x="463" y="775"/>
                  <a:pt x="658" y="676"/>
                  <a:pt x="717" y="494"/>
                </a:cubicBezTo>
                <a:cubicBezTo>
                  <a:pt x="776" y="313"/>
                  <a:pt x="677" y="118"/>
                  <a:pt x="494" y="58"/>
                </a:cubicBezTo>
              </a:path>
            </a:pathLst>
          </a:custGeom>
          <a:solidFill>
            <a:schemeClr val="accent5"/>
          </a:solidFill>
          <a:ln>
            <a:noFill/>
          </a:ln>
          <a:effectLst/>
        </p:spPr>
        <p:txBody>
          <a:bodyPr wrap="none" anchor="ctr"/>
          <a:lstStyle/>
          <a:p>
            <a:endParaRPr lang="en-US"/>
          </a:p>
        </p:txBody>
      </p:sp>
      <p:sp>
        <p:nvSpPr>
          <p:cNvPr id="90" name="Freeform 21">
            <a:extLst>
              <a:ext uri="{FF2B5EF4-FFF2-40B4-BE49-F238E27FC236}">
                <a16:creationId xmlns:a16="http://schemas.microsoft.com/office/drawing/2014/main" id="{43E69817-8FAF-4031-ABF4-4AEF64774646}"/>
              </a:ext>
            </a:extLst>
          </p:cNvPr>
          <p:cNvSpPr>
            <a:spLocks noChangeArrowheads="1"/>
          </p:cNvSpPr>
          <p:nvPr/>
        </p:nvSpPr>
        <p:spPr bwMode="auto">
          <a:xfrm>
            <a:off x="7785013" y="5932126"/>
            <a:ext cx="2619529" cy="2666600"/>
          </a:xfrm>
          <a:custGeom>
            <a:avLst/>
            <a:gdLst>
              <a:gd name="T0" fmla="*/ 2147483646 w 5645"/>
              <a:gd name="T1" fmla="*/ 2147483646 h 5748"/>
              <a:gd name="T2" fmla="*/ 2147483646 w 5645"/>
              <a:gd name="T3" fmla="*/ 2147483646 h 5748"/>
              <a:gd name="T4" fmla="*/ 2147483646 w 5645"/>
              <a:gd name="T5" fmla="*/ 2147483646 h 5748"/>
              <a:gd name="T6" fmla="*/ 2147483646 w 5645"/>
              <a:gd name="T7" fmla="*/ 2147483646 h 5748"/>
              <a:gd name="T8" fmla="*/ 2147483646 w 5645"/>
              <a:gd name="T9" fmla="*/ 2147483646 h 5748"/>
              <a:gd name="T10" fmla="*/ 2147483646 w 5645"/>
              <a:gd name="T11" fmla="*/ 2147483646 h 5748"/>
              <a:gd name="T12" fmla="*/ 2147483646 w 5645"/>
              <a:gd name="T13" fmla="*/ 2147483646 h 5748"/>
              <a:gd name="T14" fmla="*/ 2147483646 w 5645"/>
              <a:gd name="T15" fmla="*/ 2147483646 h 5748"/>
              <a:gd name="T16" fmla="*/ 2147483646 w 5645"/>
              <a:gd name="T17" fmla="*/ 2147483646 h 5748"/>
              <a:gd name="T18" fmla="*/ 2147483646 w 5645"/>
              <a:gd name="T19" fmla="*/ 2147483646 h 5748"/>
              <a:gd name="T20" fmla="*/ 2147483646 w 5645"/>
              <a:gd name="T21" fmla="*/ 2147483646 h 5748"/>
              <a:gd name="T22" fmla="*/ 2147483646 w 5645"/>
              <a:gd name="T23" fmla="*/ 2147483646 h 5748"/>
              <a:gd name="T24" fmla="*/ 2147483646 w 5645"/>
              <a:gd name="T25" fmla="*/ 2147483646 h 5748"/>
              <a:gd name="T26" fmla="*/ 2147483646 w 5645"/>
              <a:gd name="T27" fmla="*/ 2147483646 h 57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45" h="5748">
                <a:moveTo>
                  <a:pt x="428" y="2064"/>
                </a:moveTo>
                <a:lnTo>
                  <a:pt x="428" y="2064"/>
                </a:lnTo>
                <a:cubicBezTo>
                  <a:pt x="0" y="3396"/>
                  <a:pt x="733" y="4822"/>
                  <a:pt x="2065" y="5249"/>
                </a:cubicBezTo>
                <a:lnTo>
                  <a:pt x="3345" y="5660"/>
                </a:lnTo>
                <a:cubicBezTo>
                  <a:pt x="3614" y="5747"/>
                  <a:pt x="3909" y="5667"/>
                  <a:pt x="4099" y="5457"/>
                </a:cubicBezTo>
                <a:lnTo>
                  <a:pt x="5644" y="3740"/>
                </a:lnTo>
                <a:lnTo>
                  <a:pt x="5388" y="1443"/>
                </a:lnTo>
                <a:cubicBezTo>
                  <a:pt x="5357" y="1162"/>
                  <a:pt x="5163" y="925"/>
                  <a:pt x="4893" y="839"/>
                </a:cubicBezTo>
                <a:lnTo>
                  <a:pt x="3614" y="428"/>
                </a:lnTo>
                <a:cubicBezTo>
                  <a:pt x="2282" y="0"/>
                  <a:pt x="856" y="733"/>
                  <a:pt x="428" y="2064"/>
                </a:cubicBezTo>
              </a:path>
            </a:pathLst>
          </a:custGeom>
          <a:solidFill>
            <a:schemeClr val="accent5"/>
          </a:solidFill>
          <a:ln>
            <a:noFill/>
          </a:ln>
          <a:effectLst/>
        </p:spPr>
        <p:txBody>
          <a:bodyPr wrap="none" anchor="ctr"/>
          <a:lstStyle/>
          <a:p>
            <a:endParaRPr lang="en-US"/>
          </a:p>
        </p:txBody>
      </p:sp>
      <p:sp>
        <p:nvSpPr>
          <p:cNvPr id="92" name="TextBox 67">
            <a:extLst>
              <a:ext uri="{FF2B5EF4-FFF2-40B4-BE49-F238E27FC236}">
                <a16:creationId xmlns:a16="http://schemas.microsoft.com/office/drawing/2014/main" id="{395CCBB1-6F39-4AD6-9E27-23D0C719A8AB}"/>
              </a:ext>
            </a:extLst>
          </p:cNvPr>
          <p:cNvSpPr txBox="1"/>
          <p:nvPr/>
        </p:nvSpPr>
        <p:spPr>
          <a:xfrm>
            <a:off x="11162087" y="1972122"/>
            <a:ext cx="2279983" cy="707886"/>
          </a:xfrm>
          <a:prstGeom prst="rect">
            <a:avLst/>
          </a:prstGeom>
          <a:noFill/>
        </p:spPr>
        <p:txBody>
          <a:bodyPr wrap="none" rtlCol="0" anchor="b" anchorCtr="0">
            <a:spAutoFit/>
          </a:bodyPr>
          <a:lstStyle/>
          <a:p>
            <a:pPr algn="ctr"/>
            <a:r>
              <a:rPr lang="es-EC" sz="4000" b="1" dirty="0">
                <a:solidFill>
                  <a:schemeClr val="tx2"/>
                </a:solidFill>
                <a:latin typeface="Poppins SemiBold" pitchFamily="2" charset="77"/>
                <a:ea typeface="League Spartan" charset="0"/>
                <a:cs typeface="Poppins SemiBold" pitchFamily="2" charset="77"/>
              </a:rPr>
              <a:t>Ubicación</a:t>
            </a:r>
          </a:p>
        </p:txBody>
      </p:sp>
      <p:sp>
        <p:nvSpPr>
          <p:cNvPr id="93" name="Subtitle 2">
            <a:extLst>
              <a:ext uri="{FF2B5EF4-FFF2-40B4-BE49-F238E27FC236}">
                <a16:creationId xmlns:a16="http://schemas.microsoft.com/office/drawing/2014/main" id="{3AA38FF4-9B43-4F02-834C-BD67B8C4D174}"/>
              </a:ext>
            </a:extLst>
          </p:cNvPr>
          <p:cNvSpPr txBox="1">
            <a:spLocks/>
          </p:cNvSpPr>
          <p:nvPr/>
        </p:nvSpPr>
        <p:spPr>
          <a:xfrm>
            <a:off x="9366068" y="2724194"/>
            <a:ext cx="5762705" cy="108504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100"/>
              </a:lnSpc>
            </a:pPr>
            <a:r>
              <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Parroquia rural Curaray, cantón Arajuno, provincia de Pastaza</a:t>
            </a:r>
          </a:p>
        </p:txBody>
      </p:sp>
      <p:sp>
        <p:nvSpPr>
          <p:cNvPr id="94" name="TextBox 67">
            <a:extLst>
              <a:ext uri="{FF2B5EF4-FFF2-40B4-BE49-F238E27FC236}">
                <a16:creationId xmlns:a16="http://schemas.microsoft.com/office/drawing/2014/main" id="{6E5B5E56-2EBA-489F-A7DA-C9AC6F93EF6B}"/>
              </a:ext>
            </a:extLst>
          </p:cNvPr>
          <p:cNvSpPr txBox="1"/>
          <p:nvPr/>
        </p:nvSpPr>
        <p:spPr>
          <a:xfrm>
            <a:off x="14813173" y="5012197"/>
            <a:ext cx="5498493" cy="707886"/>
          </a:xfrm>
          <a:prstGeom prst="rect">
            <a:avLst/>
          </a:prstGeom>
          <a:noFill/>
        </p:spPr>
        <p:txBody>
          <a:bodyPr wrap="none" rtlCol="0" anchor="b" anchorCtr="0">
            <a:spAutoFit/>
          </a:bodyPr>
          <a:lstStyle/>
          <a:p>
            <a:r>
              <a:rPr lang="es-EC" sz="4000" b="1" dirty="0">
                <a:solidFill>
                  <a:schemeClr val="tx2"/>
                </a:solidFill>
                <a:latin typeface="Poppins SemiBold" pitchFamily="2" charset="77"/>
              </a:rPr>
              <a:t>Condiciones ambientales</a:t>
            </a:r>
          </a:p>
        </p:txBody>
      </p:sp>
      <p:sp>
        <p:nvSpPr>
          <p:cNvPr id="95" name="Subtitle 2">
            <a:extLst>
              <a:ext uri="{FF2B5EF4-FFF2-40B4-BE49-F238E27FC236}">
                <a16:creationId xmlns:a16="http://schemas.microsoft.com/office/drawing/2014/main" id="{2C4AF2BD-0B08-48BF-98A8-009470817CA2}"/>
              </a:ext>
            </a:extLst>
          </p:cNvPr>
          <p:cNvSpPr txBox="1">
            <a:spLocks/>
          </p:cNvSpPr>
          <p:nvPr/>
        </p:nvSpPr>
        <p:spPr>
          <a:xfrm>
            <a:off x="16335876" y="6092549"/>
            <a:ext cx="5418408" cy="302903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100"/>
              </a:lnSpc>
            </a:pPr>
            <a:r>
              <a:rPr lang="es-EC" sz="2500" dirty="0">
                <a:solidFill>
                  <a:schemeClr val="tx1"/>
                </a:solidFill>
                <a:latin typeface="Open Sans Light" panose="020B0306030504020204" pitchFamily="34" charset="0"/>
              </a:rPr>
              <a:t>Temperatura: 22 – 25 </a:t>
            </a:r>
            <a:r>
              <a:rPr lang="es-EC" sz="2500" dirty="0">
                <a:solidFill>
                  <a:schemeClr val="tx1"/>
                </a:solidFill>
                <a:latin typeface="Open Sans Light" panose="020B0306030504020204" pitchFamily="34" charset="0"/>
                <a:cs typeface="Times New Roman" panose="02020603050405020304" pitchFamily="18" charset="0"/>
              </a:rPr>
              <a:t>°</a:t>
            </a:r>
            <a:r>
              <a:rPr lang="es-EC" sz="2500" dirty="0">
                <a:solidFill>
                  <a:schemeClr val="tx1"/>
                </a:solidFill>
                <a:latin typeface="Open Sans Light" panose="020B0306030504020204" pitchFamily="34" charset="0"/>
              </a:rPr>
              <a:t>C</a:t>
            </a:r>
          </a:p>
          <a:p>
            <a:pPr algn="l">
              <a:lnSpc>
                <a:spcPts val="4100"/>
              </a:lnSpc>
            </a:pPr>
            <a:r>
              <a:rPr lang="es-EC" sz="2500" dirty="0">
                <a:solidFill>
                  <a:schemeClr val="tx1"/>
                </a:solidFill>
                <a:latin typeface="Open Sans Light" panose="020B0306030504020204" pitchFamily="34" charset="0"/>
              </a:rPr>
              <a:t>Precipitación: 2.400 a 4.700 </a:t>
            </a:r>
            <a:r>
              <a:rPr lang="es-EC" sz="2500" b="1" dirty="0">
                <a:solidFill>
                  <a:schemeClr val="bg1"/>
                </a:solidFill>
                <a:latin typeface="Open Sans Light" panose="020B0306030504020204" pitchFamily="34" charset="0"/>
              </a:rPr>
              <a:t>mm/</a:t>
            </a:r>
            <a:r>
              <a:rPr lang="es-EC" b="1" dirty="0">
                <a:solidFill>
                  <a:schemeClr val="bg1"/>
                </a:solidFill>
              </a:rPr>
              <a:t>m</a:t>
            </a:r>
            <a:r>
              <a:rPr lang="es-EC" b="1" baseline="30000" dirty="0">
                <a:solidFill>
                  <a:schemeClr val="bg1"/>
                </a:solidFill>
              </a:rPr>
              <a:t>2</a:t>
            </a:r>
            <a:endParaRPr lang="es-EC" b="1" dirty="0">
              <a:solidFill>
                <a:schemeClr val="bg1"/>
              </a:solidFill>
            </a:endParaRPr>
          </a:p>
          <a:p>
            <a:pPr algn="l">
              <a:lnSpc>
                <a:spcPts val="4100"/>
              </a:lnSpc>
            </a:pPr>
            <a:r>
              <a:rPr lang="es-EC" sz="2500" dirty="0">
                <a:solidFill>
                  <a:schemeClr val="tx1"/>
                </a:solidFill>
                <a:latin typeface="Open Sans Light" panose="020B0306030504020204" pitchFamily="34" charset="0"/>
              </a:rPr>
              <a:t>Humedad: 42 %</a:t>
            </a:r>
          </a:p>
          <a:p>
            <a:pPr algn="l">
              <a:lnSpc>
                <a:spcPts val="4100"/>
              </a:lnSpc>
            </a:pPr>
            <a:r>
              <a:rPr lang="es-EC" sz="2500" dirty="0">
                <a:solidFill>
                  <a:schemeClr val="tx1"/>
                </a:solidFill>
                <a:latin typeface="Open Sans Light" panose="020B0306030504020204" pitchFamily="34" charset="0"/>
              </a:rPr>
              <a:t>Altitud: 155 a 1.128 msnm</a:t>
            </a:r>
          </a:p>
          <a:p>
            <a:pPr algn="l">
              <a:lnSpc>
                <a:spcPts val="4100"/>
              </a:lnSpc>
            </a:pPr>
            <a:r>
              <a:rPr lang="es-EC" sz="2500" dirty="0">
                <a:solidFill>
                  <a:schemeClr val="tx1"/>
                </a:solidFill>
                <a:latin typeface="Open Sans Light" panose="020B0306030504020204" pitchFamily="34" charset="0"/>
              </a:rPr>
              <a:t>Extensión: 8191 km2 </a:t>
            </a:r>
          </a:p>
        </p:txBody>
      </p:sp>
      <p:sp>
        <p:nvSpPr>
          <p:cNvPr id="96" name="TextBox 67">
            <a:extLst>
              <a:ext uri="{FF2B5EF4-FFF2-40B4-BE49-F238E27FC236}">
                <a16:creationId xmlns:a16="http://schemas.microsoft.com/office/drawing/2014/main" id="{D009D2C9-7D41-41F9-AC5F-5E9DAA01B60C}"/>
              </a:ext>
            </a:extLst>
          </p:cNvPr>
          <p:cNvSpPr txBox="1"/>
          <p:nvPr/>
        </p:nvSpPr>
        <p:spPr>
          <a:xfrm>
            <a:off x="15659391" y="10135862"/>
            <a:ext cx="4000006" cy="707886"/>
          </a:xfrm>
          <a:prstGeom prst="rect">
            <a:avLst/>
          </a:prstGeom>
          <a:noFill/>
        </p:spPr>
        <p:txBody>
          <a:bodyPr wrap="none" rtlCol="0" anchor="b" anchorCtr="0">
            <a:spAutoFit/>
          </a:bodyPr>
          <a:lstStyle/>
          <a:p>
            <a:r>
              <a:rPr lang="es-EC" sz="4000" b="1" dirty="0">
                <a:solidFill>
                  <a:schemeClr val="tx2"/>
                </a:solidFill>
                <a:latin typeface="Poppins SemiBold" pitchFamily="2" charset="77"/>
                <a:ea typeface="League Spartan" charset="0"/>
                <a:cs typeface="Poppins SemiBold" pitchFamily="2" charset="77"/>
              </a:rPr>
              <a:t>Salud y educación</a:t>
            </a:r>
          </a:p>
        </p:txBody>
      </p:sp>
      <p:sp>
        <p:nvSpPr>
          <p:cNvPr id="97" name="Subtitle 2">
            <a:extLst>
              <a:ext uri="{FF2B5EF4-FFF2-40B4-BE49-F238E27FC236}">
                <a16:creationId xmlns:a16="http://schemas.microsoft.com/office/drawing/2014/main" id="{094D2ABF-2481-4E08-80E3-7BEA029156E4}"/>
              </a:ext>
            </a:extLst>
          </p:cNvPr>
          <p:cNvSpPr txBox="1">
            <a:spLocks/>
          </p:cNvSpPr>
          <p:nvPr/>
        </p:nvSpPr>
        <p:spPr>
          <a:xfrm>
            <a:off x="15731599" y="11065591"/>
            <a:ext cx="5418408" cy="116198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100"/>
              </a:lnSpc>
            </a:pPr>
            <a:r>
              <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Centro de Salud tipo A</a:t>
            </a:r>
          </a:p>
          <a:p>
            <a:pPr algn="l">
              <a:lnSpc>
                <a:spcPts val="4100"/>
              </a:lnSpc>
            </a:pPr>
            <a:r>
              <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36 establecimientos educativos</a:t>
            </a:r>
          </a:p>
        </p:txBody>
      </p:sp>
      <p:sp>
        <p:nvSpPr>
          <p:cNvPr id="98" name="TextBox 67">
            <a:extLst>
              <a:ext uri="{FF2B5EF4-FFF2-40B4-BE49-F238E27FC236}">
                <a16:creationId xmlns:a16="http://schemas.microsoft.com/office/drawing/2014/main" id="{090F9811-0ECA-40A9-B7F5-8D53367568CC}"/>
              </a:ext>
            </a:extLst>
          </p:cNvPr>
          <p:cNvSpPr txBox="1"/>
          <p:nvPr/>
        </p:nvSpPr>
        <p:spPr>
          <a:xfrm>
            <a:off x="5230680" y="4956737"/>
            <a:ext cx="2273123" cy="707886"/>
          </a:xfrm>
          <a:prstGeom prst="rect">
            <a:avLst/>
          </a:prstGeom>
          <a:noFill/>
        </p:spPr>
        <p:txBody>
          <a:bodyPr wrap="none" rtlCol="0" anchor="b" anchorCtr="0">
            <a:spAutoFit/>
          </a:bodyPr>
          <a:lstStyle/>
          <a:p>
            <a:pPr algn="r"/>
            <a:r>
              <a:rPr lang="es-EC" sz="4000" b="1" dirty="0">
                <a:solidFill>
                  <a:schemeClr val="tx2"/>
                </a:solidFill>
                <a:latin typeface="Poppins SemiBold" pitchFamily="2" charset="77"/>
                <a:ea typeface="League Spartan" charset="0"/>
                <a:cs typeface="Poppins SemiBold" pitchFamily="2" charset="77"/>
              </a:rPr>
              <a:t>Población</a:t>
            </a:r>
          </a:p>
        </p:txBody>
      </p:sp>
      <p:sp>
        <p:nvSpPr>
          <p:cNvPr id="99" name="Subtitle 2">
            <a:extLst>
              <a:ext uri="{FF2B5EF4-FFF2-40B4-BE49-F238E27FC236}">
                <a16:creationId xmlns:a16="http://schemas.microsoft.com/office/drawing/2014/main" id="{02918451-EE74-4A09-B40B-0D391D3FFED4}"/>
              </a:ext>
            </a:extLst>
          </p:cNvPr>
          <p:cNvSpPr txBox="1">
            <a:spLocks/>
          </p:cNvSpPr>
          <p:nvPr/>
        </p:nvSpPr>
        <p:spPr>
          <a:xfrm>
            <a:off x="4981006" y="5753134"/>
            <a:ext cx="2663257" cy="116198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100"/>
              </a:lnSpc>
            </a:pPr>
            <a:r>
              <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3.395 habitantes</a:t>
            </a:r>
          </a:p>
          <a:p>
            <a:pPr>
              <a:lnSpc>
                <a:spcPts val="4100"/>
              </a:lnSpc>
            </a:pPr>
            <a:r>
              <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41 comunidades</a:t>
            </a:r>
          </a:p>
        </p:txBody>
      </p:sp>
      <p:sp>
        <p:nvSpPr>
          <p:cNvPr id="100" name="TextBox 67">
            <a:extLst>
              <a:ext uri="{FF2B5EF4-FFF2-40B4-BE49-F238E27FC236}">
                <a16:creationId xmlns:a16="http://schemas.microsoft.com/office/drawing/2014/main" id="{8B85C0C9-7D47-423B-B771-E8F14475A578}"/>
              </a:ext>
            </a:extLst>
          </p:cNvPr>
          <p:cNvSpPr txBox="1"/>
          <p:nvPr/>
        </p:nvSpPr>
        <p:spPr>
          <a:xfrm>
            <a:off x="4175278" y="8775749"/>
            <a:ext cx="4156894" cy="707886"/>
          </a:xfrm>
          <a:prstGeom prst="rect">
            <a:avLst/>
          </a:prstGeom>
          <a:noFill/>
        </p:spPr>
        <p:txBody>
          <a:bodyPr wrap="square" rtlCol="0" anchor="b" anchorCtr="0">
            <a:spAutoFit/>
          </a:bodyPr>
          <a:lstStyle/>
          <a:p>
            <a:pPr algn="r"/>
            <a:r>
              <a:rPr lang="es-EC" sz="4000" b="1" dirty="0">
                <a:solidFill>
                  <a:schemeClr val="tx2"/>
                </a:solidFill>
                <a:latin typeface="Poppins SemiBold" pitchFamily="2" charset="77"/>
                <a:ea typeface="League Spartan" charset="0"/>
                <a:cs typeface="Poppins SemiBold" pitchFamily="2" charset="77"/>
              </a:rPr>
              <a:t>Servicios básicos</a:t>
            </a:r>
          </a:p>
        </p:txBody>
      </p:sp>
      <p:sp>
        <p:nvSpPr>
          <p:cNvPr id="101" name="Subtitle 2">
            <a:extLst>
              <a:ext uri="{FF2B5EF4-FFF2-40B4-BE49-F238E27FC236}">
                <a16:creationId xmlns:a16="http://schemas.microsoft.com/office/drawing/2014/main" id="{F1E544C6-D257-475A-A5FB-C13BC1F23782}"/>
              </a:ext>
            </a:extLst>
          </p:cNvPr>
          <p:cNvSpPr txBox="1">
            <a:spLocks/>
          </p:cNvSpPr>
          <p:nvPr/>
        </p:nvSpPr>
        <p:spPr>
          <a:xfrm>
            <a:off x="3965117" y="9555341"/>
            <a:ext cx="5418408" cy="460638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- 31,63%  acceso a agua entubada</a:t>
            </a:r>
          </a:p>
          <a:p>
            <a:pPr algn="just">
              <a:lnSpc>
                <a:spcPts val="4100"/>
              </a:lnSpc>
            </a:pPr>
            <a:r>
              <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- 0,67 %  acceso a alcantarillado</a:t>
            </a:r>
          </a:p>
          <a:p>
            <a:pPr algn="just">
              <a:lnSpc>
                <a:spcPts val="4100"/>
              </a:lnSpc>
            </a:pPr>
            <a:r>
              <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-2,25 % acceso a energía eléctrica</a:t>
            </a:r>
          </a:p>
          <a:p>
            <a:pPr algn="just">
              <a:lnSpc>
                <a:spcPts val="4100"/>
              </a:lnSpc>
            </a:pPr>
            <a:r>
              <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-El 34,72% elimina los desechos sólidos en un terreno baldío, el 30,73% lo incinera, el 22,9% de otra forma.</a:t>
            </a:r>
          </a:p>
          <a:p>
            <a:pPr algn="just">
              <a:lnSpc>
                <a:spcPts val="4100"/>
              </a:lnSpc>
            </a:pPr>
            <a:endParaRPr lang="es-EC" sz="2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02" name="Group 679">
            <a:extLst>
              <a:ext uri="{FF2B5EF4-FFF2-40B4-BE49-F238E27FC236}">
                <a16:creationId xmlns:a16="http://schemas.microsoft.com/office/drawing/2014/main" id="{82D5B650-4C0A-4F19-9350-0E2708125789}"/>
              </a:ext>
            </a:extLst>
          </p:cNvPr>
          <p:cNvGrpSpPr/>
          <p:nvPr/>
        </p:nvGrpSpPr>
        <p:grpSpPr>
          <a:xfrm>
            <a:off x="11387271" y="4453277"/>
            <a:ext cx="1637414" cy="1174094"/>
            <a:chOff x="3648961" y="2489642"/>
            <a:chExt cx="308076" cy="245204"/>
          </a:xfrm>
          <a:solidFill>
            <a:schemeClr val="tx1"/>
          </a:solidFill>
        </p:grpSpPr>
        <p:sp>
          <p:nvSpPr>
            <p:cNvPr id="103" name="Freeform 121">
              <a:extLst>
                <a:ext uri="{FF2B5EF4-FFF2-40B4-BE49-F238E27FC236}">
                  <a16:creationId xmlns:a16="http://schemas.microsoft.com/office/drawing/2014/main" id="{B31F2925-3C16-4CC8-8BB0-3B4B2E25C0E3}"/>
                </a:ext>
              </a:extLst>
            </p:cNvPr>
            <p:cNvSpPr>
              <a:spLocks noEditPoints="1"/>
            </p:cNvSpPr>
            <p:nvPr/>
          </p:nvSpPr>
          <p:spPr bwMode="auto">
            <a:xfrm>
              <a:off x="3778898" y="2527366"/>
              <a:ext cx="48203" cy="46107"/>
            </a:xfrm>
            <a:custGeom>
              <a:avLst/>
              <a:gdLst>
                <a:gd name="T0" fmla="*/ 40 w 40"/>
                <a:gd name="T1" fmla="*/ 20 h 40"/>
                <a:gd name="T2" fmla="*/ 20 w 40"/>
                <a:gd name="T3" fmla="*/ 0 h 40"/>
                <a:gd name="T4" fmla="*/ 0 w 40"/>
                <a:gd name="T5" fmla="*/ 20 h 40"/>
                <a:gd name="T6" fmla="*/ 20 w 40"/>
                <a:gd name="T7" fmla="*/ 40 h 40"/>
                <a:gd name="T8" fmla="*/ 40 w 40"/>
                <a:gd name="T9" fmla="*/ 20 h 40"/>
                <a:gd name="T10" fmla="*/ 8 w 40"/>
                <a:gd name="T11" fmla="*/ 20 h 40"/>
                <a:gd name="T12" fmla="*/ 20 w 40"/>
                <a:gd name="T13" fmla="*/ 8 h 40"/>
                <a:gd name="T14" fmla="*/ 32 w 40"/>
                <a:gd name="T15" fmla="*/ 20 h 40"/>
                <a:gd name="T16" fmla="*/ 20 w 40"/>
                <a:gd name="T17" fmla="*/ 32 h 40"/>
                <a:gd name="T18" fmla="*/ 8 w 40"/>
                <a:gd name="T19"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40" y="20"/>
                  </a:moveTo>
                  <a:cubicBezTo>
                    <a:pt x="40" y="9"/>
                    <a:pt x="31" y="0"/>
                    <a:pt x="20" y="0"/>
                  </a:cubicBezTo>
                  <a:cubicBezTo>
                    <a:pt x="9" y="0"/>
                    <a:pt x="0" y="9"/>
                    <a:pt x="0" y="20"/>
                  </a:cubicBezTo>
                  <a:cubicBezTo>
                    <a:pt x="0" y="31"/>
                    <a:pt x="9" y="40"/>
                    <a:pt x="20" y="40"/>
                  </a:cubicBezTo>
                  <a:cubicBezTo>
                    <a:pt x="31" y="40"/>
                    <a:pt x="40" y="31"/>
                    <a:pt x="40" y="20"/>
                  </a:cubicBezTo>
                  <a:close/>
                  <a:moveTo>
                    <a:pt x="8" y="20"/>
                  </a:moveTo>
                  <a:cubicBezTo>
                    <a:pt x="8" y="13"/>
                    <a:pt x="13" y="8"/>
                    <a:pt x="20" y="8"/>
                  </a:cubicBezTo>
                  <a:cubicBezTo>
                    <a:pt x="26" y="8"/>
                    <a:pt x="32" y="13"/>
                    <a:pt x="32" y="20"/>
                  </a:cubicBezTo>
                  <a:cubicBezTo>
                    <a:pt x="32" y="27"/>
                    <a:pt x="26" y="32"/>
                    <a:pt x="20" y="32"/>
                  </a:cubicBezTo>
                  <a:cubicBezTo>
                    <a:pt x="13" y="32"/>
                    <a:pt x="8" y="27"/>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4" name="Freeform 122">
              <a:extLst>
                <a:ext uri="{FF2B5EF4-FFF2-40B4-BE49-F238E27FC236}">
                  <a16:creationId xmlns:a16="http://schemas.microsoft.com/office/drawing/2014/main" id="{19E14F14-27C3-4FE8-99B6-BB7A8E23D689}"/>
                </a:ext>
              </a:extLst>
            </p:cNvPr>
            <p:cNvSpPr>
              <a:spLocks noEditPoints="1"/>
            </p:cNvSpPr>
            <p:nvPr/>
          </p:nvSpPr>
          <p:spPr bwMode="auto">
            <a:xfrm>
              <a:off x="3736983" y="2489642"/>
              <a:ext cx="132033" cy="199097"/>
            </a:xfrm>
            <a:custGeom>
              <a:avLst/>
              <a:gdLst>
                <a:gd name="T0" fmla="*/ 56 w 112"/>
                <a:gd name="T1" fmla="*/ 170 h 170"/>
                <a:gd name="T2" fmla="*/ 59 w 112"/>
                <a:gd name="T3" fmla="*/ 166 h 170"/>
                <a:gd name="T4" fmla="*/ 112 w 112"/>
                <a:gd name="T5" fmla="*/ 60 h 170"/>
                <a:gd name="T6" fmla="*/ 56 w 112"/>
                <a:gd name="T7" fmla="*/ 0 h 170"/>
                <a:gd name="T8" fmla="*/ 0 w 112"/>
                <a:gd name="T9" fmla="*/ 60 h 170"/>
                <a:gd name="T10" fmla="*/ 53 w 112"/>
                <a:gd name="T11" fmla="*/ 166 h 170"/>
                <a:gd name="T12" fmla="*/ 56 w 112"/>
                <a:gd name="T13" fmla="*/ 170 h 170"/>
                <a:gd name="T14" fmla="*/ 56 w 112"/>
                <a:gd name="T15" fmla="*/ 8 h 170"/>
                <a:gd name="T16" fmla="*/ 104 w 112"/>
                <a:gd name="T17" fmla="*/ 60 h 170"/>
                <a:gd name="T18" fmla="*/ 56 w 112"/>
                <a:gd name="T19" fmla="*/ 157 h 170"/>
                <a:gd name="T20" fmla="*/ 8 w 112"/>
                <a:gd name="T21" fmla="*/ 60 h 170"/>
                <a:gd name="T22" fmla="*/ 56 w 112"/>
                <a:gd name="T23" fmla="*/ 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70">
                  <a:moveTo>
                    <a:pt x="56" y="170"/>
                  </a:moveTo>
                  <a:cubicBezTo>
                    <a:pt x="59" y="166"/>
                    <a:pt x="59" y="166"/>
                    <a:pt x="59" y="166"/>
                  </a:cubicBezTo>
                  <a:cubicBezTo>
                    <a:pt x="61" y="164"/>
                    <a:pt x="112" y="101"/>
                    <a:pt x="112" y="60"/>
                  </a:cubicBezTo>
                  <a:cubicBezTo>
                    <a:pt x="112" y="27"/>
                    <a:pt x="86" y="0"/>
                    <a:pt x="56" y="0"/>
                  </a:cubicBezTo>
                  <a:cubicBezTo>
                    <a:pt x="25" y="0"/>
                    <a:pt x="0" y="27"/>
                    <a:pt x="0" y="60"/>
                  </a:cubicBezTo>
                  <a:cubicBezTo>
                    <a:pt x="0" y="101"/>
                    <a:pt x="50" y="164"/>
                    <a:pt x="53" y="166"/>
                  </a:cubicBezTo>
                  <a:lnTo>
                    <a:pt x="56" y="170"/>
                  </a:lnTo>
                  <a:close/>
                  <a:moveTo>
                    <a:pt x="56" y="8"/>
                  </a:moveTo>
                  <a:cubicBezTo>
                    <a:pt x="82" y="8"/>
                    <a:pt x="104" y="31"/>
                    <a:pt x="104" y="60"/>
                  </a:cubicBezTo>
                  <a:cubicBezTo>
                    <a:pt x="104" y="93"/>
                    <a:pt x="67" y="143"/>
                    <a:pt x="56" y="157"/>
                  </a:cubicBezTo>
                  <a:cubicBezTo>
                    <a:pt x="45" y="143"/>
                    <a:pt x="8" y="93"/>
                    <a:pt x="8" y="60"/>
                  </a:cubicBezTo>
                  <a:cubicBezTo>
                    <a:pt x="8" y="31"/>
                    <a:pt x="29"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5" name="Freeform 123">
              <a:extLst>
                <a:ext uri="{FF2B5EF4-FFF2-40B4-BE49-F238E27FC236}">
                  <a16:creationId xmlns:a16="http://schemas.microsoft.com/office/drawing/2014/main" id="{5EC809FA-6EA6-4AC8-AC04-C0C01A5D0293}"/>
                </a:ext>
              </a:extLst>
            </p:cNvPr>
            <p:cNvSpPr>
              <a:spLocks/>
            </p:cNvSpPr>
            <p:nvPr/>
          </p:nvSpPr>
          <p:spPr bwMode="auto">
            <a:xfrm>
              <a:off x="3648961" y="2630058"/>
              <a:ext cx="308076" cy="104788"/>
            </a:xfrm>
            <a:custGeom>
              <a:avLst/>
              <a:gdLst>
                <a:gd name="T0" fmla="*/ 98 w 147"/>
                <a:gd name="T1" fmla="*/ 0 h 50"/>
                <a:gd name="T2" fmla="*/ 98 w 147"/>
                <a:gd name="T3" fmla="*/ 5 h 50"/>
                <a:gd name="T4" fmla="*/ 117 w 147"/>
                <a:gd name="T5" fmla="*/ 5 h 50"/>
                <a:gd name="T6" fmla="*/ 140 w 147"/>
                <a:gd name="T7" fmla="*/ 45 h 50"/>
                <a:gd name="T8" fmla="*/ 7 w 147"/>
                <a:gd name="T9" fmla="*/ 45 h 50"/>
                <a:gd name="T10" fmla="*/ 30 w 147"/>
                <a:gd name="T11" fmla="*/ 5 h 50"/>
                <a:gd name="T12" fmla="*/ 49 w 147"/>
                <a:gd name="T13" fmla="*/ 5 h 50"/>
                <a:gd name="T14" fmla="*/ 49 w 147"/>
                <a:gd name="T15" fmla="*/ 0 h 50"/>
                <a:gd name="T16" fmla="*/ 27 w 147"/>
                <a:gd name="T17" fmla="*/ 0 h 50"/>
                <a:gd name="T18" fmla="*/ 0 w 147"/>
                <a:gd name="T19" fmla="*/ 50 h 50"/>
                <a:gd name="T20" fmla="*/ 147 w 147"/>
                <a:gd name="T21" fmla="*/ 50 h 50"/>
                <a:gd name="T22" fmla="*/ 120 w 147"/>
                <a:gd name="T23" fmla="*/ 0 h 50"/>
                <a:gd name="T24" fmla="*/ 98 w 147"/>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0">
                  <a:moveTo>
                    <a:pt x="98" y="0"/>
                  </a:moveTo>
                  <a:lnTo>
                    <a:pt x="98" y="5"/>
                  </a:lnTo>
                  <a:lnTo>
                    <a:pt x="117" y="5"/>
                  </a:lnTo>
                  <a:lnTo>
                    <a:pt x="140" y="45"/>
                  </a:lnTo>
                  <a:lnTo>
                    <a:pt x="7" y="45"/>
                  </a:lnTo>
                  <a:lnTo>
                    <a:pt x="30" y="5"/>
                  </a:lnTo>
                  <a:lnTo>
                    <a:pt x="49" y="5"/>
                  </a:lnTo>
                  <a:lnTo>
                    <a:pt x="49" y="0"/>
                  </a:lnTo>
                  <a:lnTo>
                    <a:pt x="27" y="0"/>
                  </a:lnTo>
                  <a:lnTo>
                    <a:pt x="0" y="50"/>
                  </a:lnTo>
                  <a:lnTo>
                    <a:pt x="147" y="50"/>
                  </a:lnTo>
                  <a:lnTo>
                    <a:pt x="120" y="0"/>
                  </a:lnTo>
                  <a:lnTo>
                    <a:pt x="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grpSp>
        <p:nvGrpSpPr>
          <p:cNvPr id="106" name="Группа 431">
            <a:extLst>
              <a:ext uri="{FF2B5EF4-FFF2-40B4-BE49-F238E27FC236}">
                <a16:creationId xmlns:a16="http://schemas.microsoft.com/office/drawing/2014/main" id="{BBF9D138-D697-453F-80DE-08E5005F67E2}"/>
              </a:ext>
            </a:extLst>
          </p:cNvPr>
          <p:cNvGrpSpPr/>
          <p:nvPr/>
        </p:nvGrpSpPr>
        <p:grpSpPr>
          <a:xfrm>
            <a:off x="14534347" y="6869976"/>
            <a:ext cx="1089494" cy="919575"/>
            <a:chOff x="4429594" y="2434506"/>
            <a:chExt cx="302814" cy="295771"/>
          </a:xfrm>
        </p:grpSpPr>
        <p:sp>
          <p:nvSpPr>
            <p:cNvPr id="107" name="Freeform 305">
              <a:extLst>
                <a:ext uri="{FF2B5EF4-FFF2-40B4-BE49-F238E27FC236}">
                  <a16:creationId xmlns:a16="http://schemas.microsoft.com/office/drawing/2014/main" id="{5D1A1A45-D3D1-4134-9E9D-C9DE5E17FB75}"/>
                </a:ext>
              </a:extLst>
            </p:cNvPr>
            <p:cNvSpPr>
              <a:spLocks noEditPoints="1"/>
            </p:cNvSpPr>
            <p:nvPr/>
          </p:nvSpPr>
          <p:spPr bwMode="auto">
            <a:xfrm>
              <a:off x="4453537" y="2472534"/>
              <a:ext cx="278871" cy="180280"/>
            </a:xfrm>
            <a:custGeom>
              <a:avLst/>
              <a:gdLst>
                <a:gd name="T0" fmla="*/ 208 w 236"/>
                <a:gd name="T1" fmla="*/ 80 h 152"/>
                <a:gd name="T2" fmla="*/ 124 w 236"/>
                <a:gd name="T3" fmla="*/ 8 h 152"/>
                <a:gd name="T4" fmla="*/ 101 w 236"/>
                <a:gd name="T5" fmla="*/ 11 h 152"/>
                <a:gd name="T6" fmla="*/ 68 w 236"/>
                <a:gd name="T7" fmla="*/ 0 h 152"/>
                <a:gd name="T8" fmla="*/ 12 w 236"/>
                <a:gd name="T9" fmla="*/ 56 h 152"/>
                <a:gd name="T10" fmla="*/ 17 w 236"/>
                <a:gd name="T11" fmla="*/ 76 h 152"/>
                <a:gd name="T12" fmla="*/ 0 w 236"/>
                <a:gd name="T13" fmla="*/ 112 h 152"/>
                <a:gd name="T14" fmla="*/ 40 w 236"/>
                <a:gd name="T15" fmla="*/ 152 h 152"/>
                <a:gd name="T16" fmla="*/ 204 w 236"/>
                <a:gd name="T17" fmla="*/ 152 h 152"/>
                <a:gd name="T18" fmla="*/ 236 w 236"/>
                <a:gd name="T19" fmla="*/ 120 h 152"/>
                <a:gd name="T20" fmla="*/ 208 w 236"/>
                <a:gd name="T21" fmla="*/ 80 h 152"/>
                <a:gd name="T22" fmla="*/ 20 w 236"/>
                <a:gd name="T23" fmla="*/ 56 h 152"/>
                <a:gd name="T24" fmla="*/ 68 w 236"/>
                <a:gd name="T25" fmla="*/ 8 h 152"/>
                <a:gd name="T26" fmla="*/ 92 w 236"/>
                <a:gd name="T27" fmla="*/ 14 h 152"/>
                <a:gd name="T28" fmla="*/ 45 w 236"/>
                <a:gd name="T29" fmla="*/ 68 h 152"/>
                <a:gd name="T30" fmla="*/ 40 w 236"/>
                <a:gd name="T31" fmla="*/ 68 h 152"/>
                <a:gd name="T32" fmla="*/ 24 w 236"/>
                <a:gd name="T33" fmla="*/ 72 h 152"/>
                <a:gd name="T34" fmla="*/ 20 w 236"/>
                <a:gd name="T35" fmla="*/ 56 h 152"/>
                <a:gd name="T36" fmla="*/ 204 w 236"/>
                <a:gd name="T37" fmla="*/ 144 h 152"/>
                <a:gd name="T38" fmla="*/ 40 w 236"/>
                <a:gd name="T39" fmla="*/ 144 h 152"/>
                <a:gd name="T40" fmla="*/ 8 w 236"/>
                <a:gd name="T41" fmla="*/ 112 h 152"/>
                <a:gd name="T42" fmla="*/ 40 w 236"/>
                <a:gd name="T43" fmla="*/ 76 h 152"/>
                <a:gd name="T44" fmla="*/ 51 w 236"/>
                <a:gd name="T45" fmla="*/ 76 h 152"/>
                <a:gd name="T46" fmla="*/ 52 w 236"/>
                <a:gd name="T47" fmla="*/ 73 h 152"/>
                <a:gd name="T48" fmla="*/ 124 w 236"/>
                <a:gd name="T49" fmla="*/ 16 h 152"/>
                <a:gd name="T50" fmla="*/ 200 w 236"/>
                <a:gd name="T51" fmla="*/ 84 h 152"/>
                <a:gd name="T52" fmla="*/ 200 w 236"/>
                <a:gd name="T53" fmla="*/ 88 h 152"/>
                <a:gd name="T54" fmla="*/ 204 w 236"/>
                <a:gd name="T55" fmla="*/ 88 h 152"/>
                <a:gd name="T56" fmla="*/ 228 w 236"/>
                <a:gd name="T57" fmla="*/ 120 h 152"/>
                <a:gd name="T58" fmla="*/ 204 w 236"/>
                <a:gd name="T59"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6" h="152">
                  <a:moveTo>
                    <a:pt x="208" y="80"/>
                  </a:moveTo>
                  <a:cubicBezTo>
                    <a:pt x="206" y="40"/>
                    <a:pt x="169" y="8"/>
                    <a:pt x="124" y="8"/>
                  </a:cubicBezTo>
                  <a:cubicBezTo>
                    <a:pt x="116" y="8"/>
                    <a:pt x="109" y="9"/>
                    <a:pt x="101" y="11"/>
                  </a:cubicBezTo>
                  <a:cubicBezTo>
                    <a:pt x="92" y="4"/>
                    <a:pt x="80" y="0"/>
                    <a:pt x="68" y="0"/>
                  </a:cubicBezTo>
                  <a:cubicBezTo>
                    <a:pt x="37" y="0"/>
                    <a:pt x="12" y="25"/>
                    <a:pt x="12" y="56"/>
                  </a:cubicBezTo>
                  <a:cubicBezTo>
                    <a:pt x="12" y="65"/>
                    <a:pt x="14" y="71"/>
                    <a:pt x="17" y="76"/>
                  </a:cubicBezTo>
                  <a:cubicBezTo>
                    <a:pt x="7" y="84"/>
                    <a:pt x="0" y="97"/>
                    <a:pt x="0" y="112"/>
                  </a:cubicBezTo>
                  <a:cubicBezTo>
                    <a:pt x="0" y="135"/>
                    <a:pt x="17" y="152"/>
                    <a:pt x="40" y="152"/>
                  </a:cubicBezTo>
                  <a:cubicBezTo>
                    <a:pt x="204" y="152"/>
                    <a:pt x="204" y="152"/>
                    <a:pt x="204" y="152"/>
                  </a:cubicBezTo>
                  <a:cubicBezTo>
                    <a:pt x="223" y="152"/>
                    <a:pt x="236" y="139"/>
                    <a:pt x="236" y="120"/>
                  </a:cubicBezTo>
                  <a:cubicBezTo>
                    <a:pt x="236" y="102"/>
                    <a:pt x="225" y="83"/>
                    <a:pt x="208" y="80"/>
                  </a:cubicBezTo>
                  <a:close/>
                  <a:moveTo>
                    <a:pt x="20" y="56"/>
                  </a:moveTo>
                  <a:cubicBezTo>
                    <a:pt x="20" y="30"/>
                    <a:pt x="41" y="8"/>
                    <a:pt x="68" y="8"/>
                  </a:cubicBezTo>
                  <a:cubicBezTo>
                    <a:pt x="76" y="8"/>
                    <a:pt x="85" y="10"/>
                    <a:pt x="92" y="14"/>
                  </a:cubicBezTo>
                  <a:cubicBezTo>
                    <a:pt x="68" y="24"/>
                    <a:pt x="50" y="44"/>
                    <a:pt x="45" y="68"/>
                  </a:cubicBezTo>
                  <a:cubicBezTo>
                    <a:pt x="40" y="68"/>
                    <a:pt x="40" y="68"/>
                    <a:pt x="40" y="68"/>
                  </a:cubicBezTo>
                  <a:cubicBezTo>
                    <a:pt x="34" y="68"/>
                    <a:pt x="29" y="69"/>
                    <a:pt x="24" y="72"/>
                  </a:cubicBezTo>
                  <a:cubicBezTo>
                    <a:pt x="21" y="67"/>
                    <a:pt x="20" y="63"/>
                    <a:pt x="20" y="56"/>
                  </a:cubicBezTo>
                  <a:close/>
                  <a:moveTo>
                    <a:pt x="204" y="144"/>
                  </a:moveTo>
                  <a:cubicBezTo>
                    <a:pt x="40" y="144"/>
                    <a:pt x="40" y="144"/>
                    <a:pt x="40" y="144"/>
                  </a:cubicBezTo>
                  <a:cubicBezTo>
                    <a:pt x="21" y="144"/>
                    <a:pt x="8" y="131"/>
                    <a:pt x="8" y="112"/>
                  </a:cubicBezTo>
                  <a:cubicBezTo>
                    <a:pt x="8" y="92"/>
                    <a:pt x="22" y="76"/>
                    <a:pt x="40" y="76"/>
                  </a:cubicBezTo>
                  <a:cubicBezTo>
                    <a:pt x="51" y="76"/>
                    <a:pt x="51" y="76"/>
                    <a:pt x="51" y="76"/>
                  </a:cubicBezTo>
                  <a:cubicBezTo>
                    <a:pt x="52" y="73"/>
                    <a:pt x="52" y="73"/>
                    <a:pt x="52" y="73"/>
                  </a:cubicBezTo>
                  <a:cubicBezTo>
                    <a:pt x="58" y="40"/>
                    <a:pt x="88" y="16"/>
                    <a:pt x="124" y="16"/>
                  </a:cubicBezTo>
                  <a:cubicBezTo>
                    <a:pt x="166" y="16"/>
                    <a:pt x="200" y="47"/>
                    <a:pt x="200" y="84"/>
                  </a:cubicBezTo>
                  <a:cubicBezTo>
                    <a:pt x="200" y="88"/>
                    <a:pt x="200" y="88"/>
                    <a:pt x="200" y="88"/>
                  </a:cubicBezTo>
                  <a:cubicBezTo>
                    <a:pt x="204" y="88"/>
                    <a:pt x="204" y="88"/>
                    <a:pt x="204" y="88"/>
                  </a:cubicBezTo>
                  <a:cubicBezTo>
                    <a:pt x="218" y="88"/>
                    <a:pt x="228" y="105"/>
                    <a:pt x="228" y="120"/>
                  </a:cubicBezTo>
                  <a:cubicBezTo>
                    <a:pt x="228" y="135"/>
                    <a:pt x="219" y="144"/>
                    <a:pt x="204" y="1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8" name="Rectangle 306">
              <a:extLst>
                <a:ext uri="{FF2B5EF4-FFF2-40B4-BE49-F238E27FC236}">
                  <a16:creationId xmlns:a16="http://schemas.microsoft.com/office/drawing/2014/main" id="{6C22906D-354E-4A8F-B459-8F8A065B8BA1}"/>
                </a:ext>
              </a:extLst>
            </p:cNvPr>
            <p:cNvSpPr>
              <a:spLocks noChangeArrowheads="1"/>
            </p:cNvSpPr>
            <p:nvPr/>
          </p:nvSpPr>
          <p:spPr bwMode="auto">
            <a:xfrm>
              <a:off x="4429594" y="2534505"/>
              <a:ext cx="28169" cy="98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9" name="Rectangle 307">
              <a:extLst>
                <a:ext uri="{FF2B5EF4-FFF2-40B4-BE49-F238E27FC236}">
                  <a16:creationId xmlns:a16="http://schemas.microsoft.com/office/drawing/2014/main" id="{09DA7B4A-B031-4A65-A0E9-E80952EF92EB}"/>
                </a:ext>
              </a:extLst>
            </p:cNvPr>
            <p:cNvSpPr>
              <a:spLocks noChangeArrowheads="1"/>
            </p:cNvSpPr>
            <p:nvPr/>
          </p:nvSpPr>
          <p:spPr bwMode="auto">
            <a:xfrm>
              <a:off x="4529592" y="2434506"/>
              <a:ext cx="8451" cy="295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0" name="Freeform 308">
              <a:extLst>
                <a:ext uri="{FF2B5EF4-FFF2-40B4-BE49-F238E27FC236}">
                  <a16:creationId xmlns:a16="http://schemas.microsoft.com/office/drawing/2014/main" id="{F54812A6-97C0-4A0E-A46B-CEF0B6E51E74}"/>
                </a:ext>
              </a:extLst>
            </p:cNvPr>
            <p:cNvSpPr>
              <a:spLocks/>
            </p:cNvSpPr>
            <p:nvPr/>
          </p:nvSpPr>
          <p:spPr bwMode="auto">
            <a:xfrm>
              <a:off x="4445086" y="2449999"/>
              <a:ext cx="35211" cy="36619"/>
            </a:xfrm>
            <a:custGeom>
              <a:avLst/>
              <a:gdLst>
                <a:gd name="T0" fmla="*/ 5 w 25"/>
                <a:gd name="T1" fmla="*/ 0 h 26"/>
                <a:gd name="T2" fmla="*/ 25 w 25"/>
                <a:gd name="T3" fmla="*/ 20 h 26"/>
                <a:gd name="T4" fmla="*/ 20 w 25"/>
                <a:gd name="T5" fmla="*/ 26 h 26"/>
                <a:gd name="T6" fmla="*/ 0 w 25"/>
                <a:gd name="T7" fmla="*/ 5 h 26"/>
                <a:gd name="T8" fmla="*/ 5 w 25"/>
                <a:gd name="T9" fmla="*/ 0 h 26"/>
              </a:gdLst>
              <a:ahLst/>
              <a:cxnLst>
                <a:cxn ang="0">
                  <a:pos x="T0" y="T1"/>
                </a:cxn>
                <a:cxn ang="0">
                  <a:pos x="T2" y="T3"/>
                </a:cxn>
                <a:cxn ang="0">
                  <a:pos x="T4" y="T5"/>
                </a:cxn>
                <a:cxn ang="0">
                  <a:pos x="T6" y="T7"/>
                </a:cxn>
                <a:cxn ang="0">
                  <a:pos x="T8" y="T9"/>
                </a:cxn>
              </a:cxnLst>
              <a:rect l="0" t="0" r="r" b="b"/>
              <a:pathLst>
                <a:path w="25" h="26">
                  <a:moveTo>
                    <a:pt x="5" y="0"/>
                  </a:moveTo>
                  <a:lnTo>
                    <a:pt x="25" y="20"/>
                  </a:lnTo>
                  <a:lnTo>
                    <a:pt x="20" y="26"/>
                  </a:lnTo>
                  <a:lnTo>
                    <a:pt x="0" y="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1" name="Freeform 309">
              <a:extLst>
                <a:ext uri="{FF2B5EF4-FFF2-40B4-BE49-F238E27FC236}">
                  <a16:creationId xmlns:a16="http://schemas.microsoft.com/office/drawing/2014/main" id="{CB2379D7-21ED-4E18-A3F4-64C222113FB7}"/>
                </a:ext>
              </a:extLst>
            </p:cNvPr>
            <p:cNvSpPr>
              <a:spLocks/>
            </p:cNvSpPr>
            <p:nvPr/>
          </p:nvSpPr>
          <p:spPr bwMode="auto">
            <a:xfrm>
              <a:off x="4501424" y="2659856"/>
              <a:ext cx="28169" cy="47887"/>
            </a:xfrm>
            <a:custGeom>
              <a:avLst/>
              <a:gdLst>
                <a:gd name="T0" fmla="*/ 13 w 20"/>
                <a:gd name="T1" fmla="*/ 0 h 34"/>
                <a:gd name="T2" fmla="*/ 20 w 20"/>
                <a:gd name="T3" fmla="*/ 3 h 34"/>
                <a:gd name="T4" fmla="*/ 6 w 20"/>
                <a:gd name="T5" fmla="*/ 34 h 34"/>
                <a:gd name="T6" fmla="*/ 0 w 20"/>
                <a:gd name="T7" fmla="*/ 30 h 34"/>
                <a:gd name="T8" fmla="*/ 13 w 20"/>
                <a:gd name="T9" fmla="*/ 0 h 34"/>
              </a:gdLst>
              <a:ahLst/>
              <a:cxnLst>
                <a:cxn ang="0">
                  <a:pos x="T0" y="T1"/>
                </a:cxn>
                <a:cxn ang="0">
                  <a:pos x="T2" y="T3"/>
                </a:cxn>
                <a:cxn ang="0">
                  <a:pos x="T4" y="T5"/>
                </a:cxn>
                <a:cxn ang="0">
                  <a:pos x="T6" y="T7"/>
                </a:cxn>
                <a:cxn ang="0">
                  <a:pos x="T8" y="T9"/>
                </a:cxn>
              </a:cxnLst>
              <a:rect l="0" t="0" r="r" b="b"/>
              <a:pathLst>
                <a:path w="20" h="34">
                  <a:moveTo>
                    <a:pt x="13" y="0"/>
                  </a:moveTo>
                  <a:lnTo>
                    <a:pt x="20" y="3"/>
                  </a:lnTo>
                  <a:lnTo>
                    <a:pt x="6" y="34"/>
                  </a:lnTo>
                  <a:lnTo>
                    <a:pt x="0" y="3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2" name="Freeform 310">
              <a:extLst>
                <a:ext uri="{FF2B5EF4-FFF2-40B4-BE49-F238E27FC236}">
                  <a16:creationId xmlns:a16="http://schemas.microsoft.com/office/drawing/2014/main" id="{1DF4B1A8-5421-4A55-839F-A3F3BDBD1281}"/>
                </a:ext>
              </a:extLst>
            </p:cNvPr>
            <p:cNvSpPr>
              <a:spLocks/>
            </p:cNvSpPr>
            <p:nvPr/>
          </p:nvSpPr>
          <p:spPr bwMode="auto">
            <a:xfrm>
              <a:off x="4547903" y="2659856"/>
              <a:ext cx="28169" cy="47887"/>
            </a:xfrm>
            <a:custGeom>
              <a:avLst/>
              <a:gdLst>
                <a:gd name="T0" fmla="*/ 14 w 20"/>
                <a:gd name="T1" fmla="*/ 0 h 34"/>
                <a:gd name="T2" fmla="*/ 20 w 20"/>
                <a:gd name="T3" fmla="*/ 3 h 34"/>
                <a:gd name="T4" fmla="*/ 7 w 20"/>
                <a:gd name="T5" fmla="*/ 34 h 34"/>
                <a:gd name="T6" fmla="*/ 0 w 20"/>
                <a:gd name="T7" fmla="*/ 30 h 34"/>
                <a:gd name="T8" fmla="*/ 14 w 20"/>
                <a:gd name="T9" fmla="*/ 0 h 34"/>
              </a:gdLst>
              <a:ahLst/>
              <a:cxnLst>
                <a:cxn ang="0">
                  <a:pos x="T0" y="T1"/>
                </a:cxn>
                <a:cxn ang="0">
                  <a:pos x="T2" y="T3"/>
                </a:cxn>
                <a:cxn ang="0">
                  <a:pos x="T4" y="T5"/>
                </a:cxn>
                <a:cxn ang="0">
                  <a:pos x="T6" y="T7"/>
                </a:cxn>
                <a:cxn ang="0">
                  <a:pos x="T8" y="T9"/>
                </a:cxn>
              </a:cxnLst>
              <a:rect l="0" t="0" r="r" b="b"/>
              <a:pathLst>
                <a:path w="20" h="34">
                  <a:moveTo>
                    <a:pt x="14" y="0"/>
                  </a:moveTo>
                  <a:lnTo>
                    <a:pt x="20" y="3"/>
                  </a:lnTo>
                  <a:lnTo>
                    <a:pt x="7" y="34"/>
                  </a:lnTo>
                  <a:lnTo>
                    <a:pt x="0" y="3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3" name="Freeform 311">
              <a:extLst>
                <a:ext uri="{FF2B5EF4-FFF2-40B4-BE49-F238E27FC236}">
                  <a16:creationId xmlns:a16="http://schemas.microsoft.com/office/drawing/2014/main" id="{A83CDA58-D5CE-4F88-827A-EE0D6F99B739}"/>
                </a:ext>
              </a:extLst>
            </p:cNvPr>
            <p:cNvSpPr>
              <a:spLocks/>
            </p:cNvSpPr>
            <p:nvPr/>
          </p:nvSpPr>
          <p:spPr bwMode="auto">
            <a:xfrm>
              <a:off x="4595789" y="2659856"/>
              <a:ext cx="28169" cy="47887"/>
            </a:xfrm>
            <a:custGeom>
              <a:avLst/>
              <a:gdLst>
                <a:gd name="T0" fmla="*/ 13 w 20"/>
                <a:gd name="T1" fmla="*/ 0 h 34"/>
                <a:gd name="T2" fmla="*/ 20 w 20"/>
                <a:gd name="T3" fmla="*/ 3 h 34"/>
                <a:gd name="T4" fmla="*/ 6 w 20"/>
                <a:gd name="T5" fmla="*/ 34 h 34"/>
                <a:gd name="T6" fmla="*/ 0 w 20"/>
                <a:gd name="T7" fmla="*/ 30 h 34"/>
                <a:gd name="T8" fmla="*/ 13 w 20"/>
                <a:gd name="T9" fmla="*/ 0 h 34"/>
              </a:gdLst>
              <a:ahLst/>
              <a:cxnLst>
                <a:cxn ang="0">
                  <a:pos x="T0" y="T1"/>
                </a:cxn>
                <a:cxn ang="0">
                  <a:pos x="T2" y="T3"/>
                </a:cxn>
                <a:cxn ang="0">
                  <a:pos x="T4" y="T5"/>
                </a:cxn>
                <a:cxn ang="0">
                  <a:pos x="T6" y="T7"/>
                </a:cxn>
                <a:cxn ang="0">
                  <a:pos x="T8" y="T9"/>
                </a:cxn>
              </a:cxnLst>
              <a:rect l="0" t="0" r="r" b="b"/>
              <a:pathLst>
                <a:path w="20" h="34">
                  <a:moveTo>
                    <a:pt x="13" y="0"/>
                  </a:moveTo>
                  <a:lnTo>
                    <a:pt x="20" y="3"/>
                  </a:lnTo>
                  <a:lnTo>
                    <a:pt x="6" y="34"/>
                  </a:lnTo>
                  <a:lnTo>
                    <a:pt x="0" y="3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4" name="Freeform 312">
              <a:extLst>
                <a:ext uri="{FF2B5EF4-FFF2-40B4-BE49-F238E27FC236}">
                  <a16:creationId xmlns:a16="http://schemas.microsoft.com/office/drawing/2014/main" id="{88C11E56-19F3-4A37-B018-74F8472C7A30}"/>
                </a:ext>
              </a:extLst>
            </p:cNvPr>
            <p:cNvSpPr>
              <a:spLocks/>
            </p:cNvSpPr>
            <p:nvPr/>
          </p:nvSpPr>
          <p:spPr bwMode="auto">
            <a:xfrm>
              <a:off x="4642267" y="2659856"/>
              <a:ext cx="28169" cy="47887"/>
            </a:xfrm>
            <a:custGeom>
              <a:avLst/>
              <a:gdLst>
                <a:gd name="T0" fmla="*/ 14 w 20"/>
                <a:gd name="T1" fmla="*/ 0 h 34"/>
                <a:gd name="T2" fmla="*/ 20 w 20"/>
                <a:gd name="T3" fmla="*/ 3 h 34"/>
                <a:gd name="T4" fmla="*/ 7 w 20"/>
                <a:gd name="T5" fmla="*/ 34 h 34"/>
                <a:gd name="T6" fmla="*/ 0 w 20"/>
                <a:gd name="T7" fmla="*/ 30 h 34"/>
                <a:gd name="T8" fmla="*/ 14 w 20"/>
                <a:gd name="T9" fmla="*/ 0 h 34"/>
              </a:gdLst>
              <a:ahLst/>
              <a:cxnLst>
                <a:cxn ang="0">
                  <a:pos x="T0" y="T1"/>
                </a:cxn>
                <a:cxn ang="0">
                  <a:pos x="T2" y="T3"/>
                </a:cxn>
                <a:cxn ang="0">
                  <a:pos x="T4" y="T5"/>
                </a:cxn>
                <a:cxn ang="0">
                  <a:pos x="T6" y="T7"/>
                </a:cxn>
                <a:cxn ang="0">
                  <a:pos x="T8" y="T9"/>
                </a:cxn>
              </a:cxnLst>
              <a:rect l="0" t="0" r="r" b="b"/>
              <a:pathLst>
                <a:path w="20" h="34">
                  <a:moveTo>
                    <a:pt x="14" y="0"/>
                  </a:moveTo>
                  <a:lnTo>
                    <a:pt x="20" y="3"/>
                  </a:lnTo>
                  <a:lnTo>
                    <a:pt x="7" y="34"/>
                  </a:lnTo>
                  <a:lnTo>
                    <a:pt x="0" y="3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5" name="Freeform 313">
              <a:extLst>
                <a:ext uri="{FF2B5EF4-FFF2-40B4-BE49-F238E27FC236}">
                  <a16:creationId xmlns:a16="http://schemas.microsoft.com/office/drawing/2014/main" id="{94CDB8EB-2FA7-442E-BF71-0D9637AC2713}"/>
                </a:ext>
              </a:extLst>
            </p:cNvPr>
            <p:cNvSpPr>
              <a:spLocks/>
            </p:cNvSpPr>
            <p:nvPr/>
          </p:nvSpPr>
          <p:spPr bwMode="auto">
            <a:xfrm>
              <a:off x="4491565" y="2716193"/>
              <a:ext cx="14084" cy="14084"/>
            </a:xfrm>
            <a:custGeom>
              <a:avLst/>
              <a:gdLst>
                <a:gd name="T0" fmla="*/ 7 w 10"/>
                <a:gd name="T1" fmla="*/ 10 h 10"/>
                <a:gd name="T2" fmla="*/ 0 w 10"/>
                <a:gd name="T3" fmla="*/ 7 h 10"/>
                <a:gd name="T4" fmla="*/ 3 w 10"/>
                <a:gd name="T5" fmla="*/ 0 h 10"/>
                <a:gd name="T6" fmla="*/ 10 w 10"/>
                <a:gd name="T7" fmla="*/ 4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7"/>
                  </a:lnTo>
                  <a:lnTo>
                    <a:pt x="3" y="0"/>
                  </a:lnTo>
                  <a:lnTo>
                    <a:pt x="10" y="4"/>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6" name="Freeform 314">
              <a:extLst>
                <a:ext uri="{FF2B5EF4-FFF2-40B4-BE49-F238E27FC236}">
                  <a16:creationId xmlns:a16="http://schemas.microsoft.com/office/drawing/2014/main" id="{8CD9F6AE-0A4A-4CB9-9380-87C5CA20D9D1}"/>
                </a:ext>
              </a:extLst>
            </p:cNvPr>
            <p:cNvSpPr>
              <a:spLocks/>
            </p:cNvSpPr>
            <p:nvPr/>
          </p:nvSpPr>
          <p:spPr bwMode="auto">
            <a:xfrm>
              <a:off x="4538043" y="2716193"/>
              <a:ext cx="14084" cy="14084"/>
            </a:xfrm>
            <a:custGeom>
              <a:avLst/>
              <a:gdLst>
                <a:gd name="T0" fmla="*/ 7 w 10"/>
                <a:gd name="T1" fmla="*/ 10 h 10"/>
                <a:gd name="T2" fmla="*/ 0 w 10"/>
                <a:gd name="T3" fmla="*/ 7 h 10"/>
                <a:gd name="T4" fmla="*/ 4 w 10"/>
                <a:gd name="T5" fmla="*/ 0 h 10"/>
                <a:gd name="T6" fmla="*/ 10 w 10"/>
                <a:gd name="T7" fmla="*/ 4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7"/>
                  </a:lnTo>
                  <a:lnTo>
                    <a:pt x="4" y="0"/>
                  </a:lnTo>
                  <a:lnTo>
                    <a:pt x="10" y="4"/>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7" name="Freeform 315">
              <a:extLst>
                <a:ext uri="{FF2B5EF4-FFF2-40B4-BE49-F238E27FC236}">
                  <a16:creationId xmlns:a16="http://schemas.microsoft.com/office/drawing/2014/main" id="{0007AC21-5441-45DD-8617-B9476DA6C87C}"/>
                </a:ext>
              </a:extLst>
            </p:cNvPr>
            <p:cNvSpPr>
              <a:spLocks/>
            </p:cNvSpPr>
            <p:nvPr/>
          </p:nvSpPr>
          <p:spPr bwMode="auto">
            <a:xfrm>
              <a:off x="4585930" y="2716193"/>
              <a:ext cx="14084" cy="14084"/>
            </a:xfrm>
            <a:custGeom>
              <a:avLst/>
              <a:gdLst>
                <a:gd name="T0" fmla="*/ 7 w 10"/>
                <a:gd name="T1" fmla="*/ 10 h 10"/>
                <a:gd name="T2" fmla="*/ 0 w 10"/>
                <a:gd name="T3" fmla="*/ 7 h 10"/>
                <a:gd name="T4" fmla="*/ 3 w 10"/>
                <a:gd name="T5" fmla="*/ 0 h 10"/>
                <a:gd name="T6" fmla="*/ 10 w 10"/>
                <a:gd name="T7" fmla="*/ 4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7"/>
                  </a:lnTo>
                  <a:lnTo>
                    <a:pt x="3" y="0"/>
                  </a:lnTo>
                  <a:lnTo>
                    <a:pt x="10" y="4"/>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8" name="Freeform 316">
              <a:extLst>
                <a:ext uri="{FF2B5EF4-FFF2-40B4-BE49-F238E27FC236}">
                  <a16:creationId xmlns:a16="http://schemas.microsoft.com/office/drawing/2014/main" id="{19139118-7919-4682-B0A3-34382F50DAF9}"/>
                </a:ext>
              </a:extLst>
            </p:cNvPr>
            <p:cNvSpPr>
              <a:spLocks/>
            </p:cNvSpPr>
            <p:nvPr/>
          </p:nvSpPr>
          <p:spPr bwMode="auto">
            <a:xfrm>
              <a:off x="4633817" y="2716193"/>
              <a:ext cx="14084" cy="14084"/>
            </a:xfrm>
            <a:custGeom>
              <a:avLst/>
              <a:gdLst>
                <a:gd name="T0" fmla="*/ 6 w 10"/>
                <a:gd name="T1" fmla="*/ 10 h 10"/>
                <a:gd name="T2" fmla="*/ 0 w 10"/>
                <a:gd name="T3" fmla="*/ 7 h 10"/>
                <a:gd name="T4" fmla="*/ 3 w 10"/>
                <a:gd name="T5" fmla="*/ 0 h 10"/>
                <a:gd name="T6" fmla="*/ 10 w 10"/>
                <a:gd name="T7" fmla="*/ 4 h 10"/>
                <a:gd name="T8" fmla="*/ 6 w 10"/>
                <a:gd name="T9" fmla="*/ 10 h 10"/>
              </a:gdLst>
              <a:ahLst/>
              <a:cxnLst>
                <a:cxn ang="0">
                  <a:pos x="T0" y="T1"/>
                </a:cxn>
                <a:cxn ang="0">
                  <a:pos x="T2" y="T3"/>
                </a:cxn>
                <a:cxn ang="0">
                  <a:pos x="T4" y="T5"/>
                </a:cxn>
                <a:cxn ang="0">
                  <a:pos x="T6" y="T7"/>
                </a:cxn>
                <a:cxn ang="0">
                  <a:pos x="T8" y="T9"/>
                </a:cxn>
              </a:cxnLst>
              <a:rect l="0" t="0" r="r" b="b"/>
              <a:pathLst>
                <a:path w="10" h="10">
                  <a:moveTo>
                    <a:pt x="6" y="10"/>
                  </a:moveTo>
                  <a:lnTo>
                    <a:pt x="0" y="7"/>
                  </a:lnTo>
                  <a:lnTo>
                    <a:pt x="3" y="0"/>
                  </a:lnTo>
                  <a:lnTo>
                    <a:pt x="10" y="4"/>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grpSp>
        <p:nvGrpSpPr>
          <p:cNvPr id="119" name="Group 287">
            <a:extLst>
              <a:ext uri="{FF2B5EF4-FFF2-40B4-BE49-F238E27FC236}">
                <a16:creationId xmlns:a16="http://schemas.microsoft.com/office/drawing/2014/main" id="{29775563-6F83-4809-8BDF-EACAD76FEDDC}"/>
              </a:ext>
            </a:extLst>
          </p:cNvPr>
          <p:cNvGrpSpPr/>
          <p:nvPr/>
        </p:nvGrpSpPr>
        <p:grpSpPr>
          <a:xfrm>
            <a:off x="8409049" y="6910466"/>
            <a:ext cx="1187044" cy="938523"/>
            <a:chOff x="4903789" y="3844925"/>
            <a:chExt cx="319088" cy="277812"/>
          </a:xfrm>
        </p:grpSpPr>
        <p:sp>
          <p:nvSpPr>
            <p:cNvPr id="120" name="Freeform 128">
              <a:extLst>
                <a:ext uri="{FF2B5EF4-FFF2-40B4-BE49-F238E27FC236}">
                  <a16:creationId xmlns:a16="http://schemas.microsoft.com/office/drawing/2014/main" id="{61AC4640-46CA-4921-BD7F-21424EA59F08}"/>
                </a:ext>
              </a:extLst>
            </p:cNvPr>
            <p:cNvSpPr>
              <a:spLocks noEditPoints="1"/>
            </p:cNvSpPr>
            <p:nvPr/>
          </p:nvSpPr>
          <p:spPr bwMode="auto">
            <a:xfrm>
              <a:off x="4989514" y="3844925"/>
              <a:ext cx="147638" cy="188912"/>
            </a:xfrm>
            <a:custGeom>
              <a:avLst/>
              <a:gdLst>
                <a:gd name="T0" fmla="*/ 50 w 100"/>
                <a:gd name="T1" fmla="*/ 128 h 128"/>
                <a:gd name="T2" fmla="*/ 100 w 100"/>
                <a:gd name="T3" fmla="*/ 64 h 128"/>
                <a:gd name="T4" fmla="*/ 50 w 100"/>
                <a:gd name="T5" fmla="*/ 0 h 128"/>
                <a:gd name="T6" fmla="*/ 0 w 100"/>
                <a:gd name="T7" fmla="*/ 64 h 128"/>
                <a:gd name="T8" fmla="*/ 50 w 100"/>
                <a:gd name="T9" fmla="*/ 128 h 128"/>
                <a:gd name="T10" fmla="*/ 50 w 100"/>
                <a:gd name="T11" fmla="*/ 14 h 128"/>
                <a:gd name="T12" fmla="*/ 87 w 100"/>
                <a:gd name="T13" fmla="*/ 64 h 128"/>
                <a:gd name="T14" fmla="*/ 50 w 100"/>
                <a:gd name="T15" fmla="*/ 114 h 128"/>
                <a:gd name="T16" fmla="*/ 13 w 100"/>
                <a:gd name="T17" fmla="*/ 64 h 128"/>
                <a:gd name="T18" fmla="*/ 50 w 100"/>
                <a:gd name="T19" fmla="*/ 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28">
                  <a:moveTo>
                    <a:pt x="50" y="128"/>
                  </a:moveTo>
                  <a:cubicBezTo>
                    <a:pt x="78" y="128"/>
                    <a:pt x="100" y="99"/>
                    <a:pt x="100" y="64"/>
                  </a:cubicBezTo>
                  <a:cubicBezTo>
                    <a:pt x="100" y="29"/>
                    <a:pt x="78" y="0"/>
                    <a:pt x="50" y="0"/>
                  </a:cubicBezTo>
                  <a:cubicBezTo>
                    <a:pt x="22" y="0"/>
                    <a:pt x="0" y="29"/>
                    <a:pt x="0" y="64"/>
                  </a:cubicBezTo>
                  <a:cubicBezTo>
                    <a:pt x="0" y="99"/>
                    <a:pt x="22" y="128"/>
                    <a:pt x="50" y="128"/>
                  </a:cubicBezTo>
                  <a:close/>
                  <a:moveTo>
                    <a:pt x="50" y="14"/>
                  </a:moveTo>
                  <a:cubicBezTo>
                    <a:pt x="70" y="14"/>
                    <a:pt x="87" y="37"/>
                    <a:pt x="87" y="64"/>
                  </a:cubicBezTo>
                  <a:cubicBezTo>
                    <a:pt x="87" y="91"/>
                    <a:pt x="70" y="114"/>
                    <a:pt x="50" y="114"/>
                  </a:cubicBezTo>
                  <a:cubicBezTo>
                    <a:pt x="30" y="114"/>
                    <a:pt x="13" y="91"/>
                    <a:pt x="13" y="64"/>
                  </a:cubicBezTo>
                  <a:cubicBezTo>
                    <a:pt x="13" y="37"/>
                    <a:pt x="30" y="14"/>
                    <a:pt x="50"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21" name="Freeform 129">
              <a:extLst>
                <a:ext uri="{FF2B5EF4-FFF2-40B4-BE49-F238E27FC236}">
                  <a16:creationId xmlns:a16="http://schemas.microsoft.com/office/drawing/2014/main" id="{62F6D331-22EE-4A8A-BA48-42D86946A43E}"/>
                </a:ext>
              </a:extLst>
            </p:cNvPr>
            <p:cNvSpPr>
              <a:spLocks noEditPoints="1"/>
            </p:cNvSpPr>
            <p:nvPr/>
          </p:nvSpPr>
          <p:spPr bwMode="auto">
            <a:xfrm>
              <a:off x="4903789" y="4024312"/>
              <a:ext cx="319088" cy="98425"/>
            </a:xfrm>
            <a:custGeom>
              <a:avLst/>
              <a:gdLst>
                <a:gd name="T0" fmla="*/ 14 w 216"/>
                <a:gd name="T1" fmla="*/ 18 h 67"/>
                <a:gd name="T2" fmla="*/ 1 w 216"/>
                <a:gd name="T3" fmla="*/ 58 h 67"/>
                <a:gd name="T4" fmla="*/ 2 w 216"/>
                <a:gd name="T5" fmla="*/ 64 h 67"/>
                <a:gd name="T6" fmla="*/ 7 w 216"/>
                <a:gd name="T7" fmla="*/ 67 h 67"/>
                <a:gd name="T8" fmla="*/ 209 w 216"/>
                <a:gd name="T9" fmla="*/ 67 h 67"/>
                <a:gd name="T10" fmla="*/ 214 w 216"/>
                <a:gd name="T11" fmla="*/ 64 h 67"/>
                <a:gd name="T12" fmla="*/ 215 w 216"/>
                <a:gd name="T13" fmla="*/ 58 h 67"/>
                <a:gd name="T14" fmla="*/ 202 w 216"/>
                <a:gd name="T15" fmla="*/ 18 h 67"/>
                <a:gd name="T16" fmla="*/ 197 w 216"/>
                <a:gd name="T17" fmla="*/ 14 h 67"/>
                <a:gd name="T18" fmla="*/ 150 w 216"/>
                <a:gd name="T19" fmla="*/ 0 h 67"/>
                <a:gd name="T20" fmla="*/ 145 w 216"/>
                <a:gd name="T21" fmla="*/ 1 h 67"/>
                <a:gd name="T22" fmla="*/ 108 w 216"/>
                <a:gd name="T23" fmla="*/ 19 h 67"/>
                <a:gd name="T24" fmla="*/ 71 w 216"/>
                <a:gd name="T25" fmla="*/ 1 h 67"/>
                <a:gd name="T26" fmla="*/ 66 w 216"/>
                <a:gd name="T27" fmla="*/ 0 h 67"/>
                <a:gd name="T28" fmla="*/ 19 w 216"/>
                <a:gd name="T29" fmla="*/ 14 h 67"/>
                <a:gd name="T30" fmla="*/ 14 w 216"/>
                <a:gd name="T31" fmla="*/ 18 h 67"/>
                <a:gd name="T32" fmla="*/ 67 w 216"/>
                <a:gd name="T33" fmla="*/ 14 h 67"/>
                <a:gd name="T34" fmla="*/ 105 w 216"/>
                <a:gd name="T35" fmla="*/ 33 h 67"/>
                <a:gd name="T36" fmla="*/ 111 w 216"/>
                <a:gd name="T37" fmla="*/ 33 h 67"/>
                <a:gd name="T38" fmla="*/ 149 w 216"/>
                <a:gd name="T39" fmla="*/ 14 h 67"/>
                <a:gd name="T40" fmla="*/ 190 w 216"/>
                <a:gd name="T41" fmla="*/ 26 h 67"/>
                <a:gd name="T42" fmla="*/ 199 w 216"/>
                <a:gd name="T43" fmla="*/ 54 h 67"/>
                <a:gd name="T44" fmla="*/ 17 w 216"/>
                <a:gd name="T45" fmla="*/ 54 h 67"/>
                <a:gd name="T46" fmla="*/ 26 w 216"/>
                <a:gd name="T47" fmla="*/ 26 h 67"/>
                <a:gd name="T48" fmla="*/ 67 w 216"/>
                <a:gd name="T49"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 h="67">
                  <a:moveTo>
                    <a:pt x="14" y="18"/>
                  </a:moveTo>
                  <a:cubicBezTo>
                    <a:pt x="1" y="58"/>
                    <a:pt x="1" y="58"/>
                    <a:pt x="1" y="58"/>
                  </a:cubicBezTo>
                  <a:cubicBezTo>
                    <a:pt x="0" y="60"/>
                    <a:pt x="1" y="63"/>
                    <a:pt x="2" y="64"/>
                  </a:cubicBezTo>
                  <a:cubicBezTo>
                    <a:pt x="3" y="66"/>
                    <a:pt x="5" y="67"/>
                    <a:pt x="7" y="67"/>
                  </a:cubicBezTo>
                  <a:cubicBezTo>
                    <a:pt x="209" y="67"/>
                    <a:pt x="209" y="67"/>
                    <a:pt x="209" y="67"/>
                  </a:cubicBezTo>
                  <a:cubicBezTo>
                    <a:pt x="211" y="67"/>
                    <a:pt x="213" y="66"/>
                    <a:pt x="214" y="64"/>
                  </a:cubicBezTo>
                  <a:cubicBezTo>
                    <a:pt x="215" y="63"/>
                    <a:pt x="216" y="60"/>
                    <a:pt x="215" y="58"/>
                  </a:cubicBezTo>
                  <a:cubicBezTo>
                    <a:pt x="202" y="18"/>
                    <a:pt x="202" y="18"/>
                    <a:pt x="202" y="18"/>
                  </a:cubicBezTo>
                  <a:cubicBezTo>
                    <a:pt x="201" y="16"/>
                    <a:pt x="199" y="14"/>
                    <a:pt x="197" y="14"/>
                  </a:cubicBezTo>
                  <a:cubicBezTo>
                    <a:pt x="150" y="0"/>
                    <a:pt x="150" y="0"/>
                    <a:pt x="150" y="0"/>
                  </a:cubicBezTo>
                  <a:cubicBezTo>
                    <a:pt x="149" y="0"/>
                    <a:pt x="147" y="0"/>
                    <a:pt x="145" y="1"/>
                  </a:cubicBezTo>
                  <a:cubicBezTo>
                    <a:pt x="108" y="19"/>
                    <a:pt x="108" y="19"/>
                    <a:pt x="108" y="19"/>
                  </a:cubicBezTo>
                  <a:cubicBezTo>
                    <a:pt x="71" y="1"/>
                    <a:pt x="71" y="1"/>
                    <a:pt x="71" y="1"/>
                  </a:cubicBezTo>
                  <a:cubicBezTo>
                    <a:pt x="69" y="0"/>
                    <a:pt x="68" y="0"/>
                    <a:pt x="66" y="0"/>
                  </a:cubicBezTo>
                  <a:cubicBezTo>
                    <a:pt x="19" y="14"/>
                    <a:pt x="19" y="14"/>
                    <a:pt x="19" y="14"/>
                  </a:cubicBezTo>
                  <a:cubicBezTo>
                    <a:pt x="17" y="14"/>
                    <a:pt x="15" y="16"/>
                    <a:pt x="14" y="18"/>
                  </a:cubicBezTo>
                  <a:close/>
                  <a:moveTo>
                    <a:pt x="67" y="14"/>
                  </a:moveTo>
                  <a:cubicBezTo>
                    <a:pt x="105" y="33"/>
                    <a:pt x="105" y="33"/>
                    <a:pt x="105" y="33"/>
                  </a:cubicBezTo>
                  <a:cubicBezTo>
                    <a:pt x="107" y="34"/>
                    <a:pt x="109" y="34"/>
                    <a:pt x="111" y="33"/>
                  </a:cubicBezTo>
                  <a:cubicBezTo>
                    <a:pt x="149" y="14"/>
                    <a:pt x="149" y="14"/>
                    <a:pt x="149" y="14"/>
                  </a:cubicBezTo>
                  <a:cubicBezTo>
                    <a:pt x="190" y="26"/>
                    <a:pt x="190" y="26"/>
                    <a:pt x="190" y="26"/>
                  </a:cubicBezTo>
                  <a:cubicBezTo>
                    <a:pt x="199" y="54"/>
                    <a:pt x="199" y="54"/>
                    <a:pt x="199" y="54"/>
                  </a:cubicBezTo>
                  <a:cubicBezTo>
                    <a:pt x="17" y="54"/>
                    <a:pt x="17" y="54"/>
                    <a:pt x="17" y="54"/>
                  </a:cubicBezTo>
                  <a:cubicBezTo>
                    <a:pt x="26" y="26"/>
                    <a:pt x="26" y="26"/>
                    <a:pt x="26" y="26"/>
                  </a:cubicBezTo>
                  <a:lnTo>
                    <a:pt x="6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pic>
        <p:nvPicPr>
          <p:cNvPr id="12" name="Imagen 11">
            <a:extLst>
              <a:ext uri="{FF2B5EF4-FFF2-40B4-BE49-F238E27FC236}">
                <a16:creationId xmlns:a16="http://schemas.microsoft.com/office/drawing/2014/main" id="{DE48F47B-57FC-4EED-A573-5B49C755F97D}"/>
              </a:ext>
            </a:extLst>
          </p:cNvPr>
          <p:cNvPicPr>
            <a:picLocks noChangeAspect="1"/>
          </p:cNvPicPr>
          <p:nvPr/>
        </p:nvPicPr>
        <p:blipFill>
          <a:blip r:embed="rId4"/>
          <a:stretch>
            <a:fillRect/>
          </a:stretch>
        </p:blipFill>
        <p:spPr>
          <a:xfrm>
            <a:off x="13423059" y="10139339"/>
            <a:ext cx="1250979" cy="1250979"/>
          </a:xfrm>
          <a:prstGeom prst="rect">
            <a:avLst/>
          </a:prstGeom>
        </p:spPr>
      </p:pic>
      <p:sp>
        <p:nvSpPr>
          <p:cNvPr id="124" name="Freeform 399">
            <a:extLst>
              <a:ext uri="{FF2B5EF4-FFF2-40B4-BE49-F238E27FC236}">
                <a16:creationId xmlns:a16="http://schemas.microsoft.com/office/drawing/2014/main" id="{57E044B3-EA70-477A-B41F-2868CFA91E1C}"/>
              </a:ext>
            </a:extLst>
          </p:cNvPr>
          <p:cNvSpPr>
            <a:spLocks noEditPoints="1"/>
          </p:cNvSpPr>
          <p:nvPr/>
        </p:nvSpPr>
        <p:spPr bwMode="auto">
          <a:xfrm>
            <a:off x="9996761" y="10162097"/>
            <a:ext cx="754692" cy="1106172"/>
          </a:xfrm>
          <a:custGeom>
            <a:avLst/>
            <a:gdLst>
              <a:gd name="T0" fmla="*/ 76 w 76"/>
              <a:gd name="T1" fmla="*/ 74 h 110"/>
              <a:gd name="T2" fmla="*/ 43 w 76"/>
              <a:gd name="T3" fmla="*/ 4 h 110"/>
              <a:gd name="T4" fmla="*/ 40 w 76"/>
              <a:gd name="T5" fmla="*/ 0 h 110"/>
              <a:gd name="T6" fmla="*/ 37 w 76"/>
              <a:gd name="T7" fmla="*/ 3 h 110"/>
              <a:gd name="T8" fmla="*/ 0 w 76"/>
              <a:gd name="T9" fmla="*/ 74 h 110"/>
              <a:gd name="T10" fmla="*/ 40 w 76"/>
              <a:gd name="T11" fmla="*/ 110 h 110"/>
              <a:gd name="T12" fmla="*/ 76 w 76"/>
              <a:gd name="T13" fmla="*/ 74 h 110"/>
              <a:gd name="T14" fmla="*/ 40 w 76"/>
              <a:gd name="T15" fmla="*/ 102 h 110"/>
              <a:gd name="T16" fmla="*/ 8 w 76"/>
              <a:gd name="T17" fmla="*/ 74 h 110"/>
              <a:gd name="T18" fmla="*/ 39 w 76"/>
              <a:gd name="T19" fmla="*/ 12 h 110"/>
              <a:gd name="T20" fmla="*/ 68 w 76"/>
              <a:gd name="T21" fmla="*/ 74 h 110"/>
              <a:gd name="T22" fmla="*/ 40 w 76"/>
              <a:gd name="T23"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10">
                <a:moveTo>
                  <a:pt x="76" y="74"/>
                </a:moveTo>
                <a:cubicBezTo>
                  <a:pt x="76" y="45"/>
                  <a:pt x="44" y="5"/>
                  <a:pt x="43" y="4"/>
                </a:cubicBezTo>
                <a:cubicBezTo>
                  <a:pt x="40" y="0"/>
                  <a:pt x="40" y="0"/>
                  <a:pt x="40" y="0"/>
                </a:cubicBezTo>
                <a:cubicBezTo>
                  <a:pt x="37" y="3"/>
                  <a:pt x="37" y="3"/>
                  <a:pt x="37" y="3"/>
                </a:cubicBezTo>
                <a:cubicBezTo>
                  <a:pt x="35" y="5"/>
                  <a:pt x="0" y="45"/>
                  <a:pt x="0" y="74"/>
                </a:cubicBezTo>
                <a:cubicBezTo>
                  <a:pt x="0" y="95"/>
                  <a:pt x="16" y="110"/>
                  <a:pt x="40" y="110"/>
                </a:cubicBezTo>
                <a:cubicBezTo>
                  <a:pt x="62" y="110"/>
                  <a:pt x="76" y="96"/>
                  <a:pt x="76" y="74"/>
                </a:cubicBezTo>
                <a:close/>
                <a:moveTo>
                  <a:pt x="40" y="102"/>
                </a:moveTo>
                <a:cubicBezTo>
                  <a:pt x="24" y="102"/>
                  <a:pt x="8" y="93"/>
                  <a:pt x="8" y="74"/>
                </a:cubicBezTo>
                <a:cubicBezTo>
                  <a:pt x="8" y="53"/>
                  <a:pt x="31" y="23"/>
                  <a:pt x="39" y="12"/>
                </a:cubicBezTo>
                <a:cubicBezTo>
                  <a:pt x="47" y="23"/>
                  <a:pt x="68" y="53"/>
                  <a:pt x="68" y="74"/>
                </a:cubicBezTo>
                <a:cubicBezTo>
                  <a:pt x="68" y="92"/>
                  <a:pt x="57" y="102"/>
                  <a:pt x="40" y="1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183460012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id="{2AB9C1DE-33A2-45C2-A2A8-B8495CC024EB}"/>
              </a:ext>
            </a:extLst>
          </p:cNvPr>
          <p:cNvSpPr txBox="1"/>
          <p:nvPr/>
        </p:nvSpPr>
        <p:spPr>
          <a:xfrm>
            <a:off x="256780" y="156156"/>
            <a:ext cx="11482631" cy="1107996"/>
          </a:xfrm>
          <a:prstGeom prst="rect">
            <a:avLst/>
          </a:prstGeom>
          <a:noFill/>
        </p:spPr>
        <p:txBody>
          <a:bodyPr wrap="none" rtlCol="0">
            <a:spAutoFit/>
          </a:bodyPr>
          <a:lstStyle/>
          <a:p>
            <a:pPr algn="ctr"/>
            <a:r>
              <a:rPr lang="es-EC" sz="66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rPr>
              <a:t>Planteamiento del problema</a:t>
            </a:r>
          </a:p>
        </p:txBody>
      </p:sp>
      <p:sp>
        <p:nvSpPr>
          <p:cNvPr id="5" name="Freeform 2">
            <a:extLst>
              <a:ext uri="{FF2B5EF4-FFF2-40B4-BE49-F238E27FC236}">
                <a16:creationId xmlns:a16="http://schemas.microsoft.com/office/drawing/2014/main" id="{D88D2A3B-D7CC-4728-939E-8AF8DECA93F5}"/>
              </a:ext>
            </a:extLst>
          </p:cNvPr>
          <p:cNvSpPr>
            <a:spLocks noChangeArrowheads="1"/>
          </p:cNvSpPr>
          <p:nvPr/>
        </p:nvSpPr>
        <p:spPr bwMode="auto">
          <a:xfrm>
            <a:off x="9579247" y="5149791"/>
            <a:ext cx="5223991" cy="4948280"/>
          </a:xfrm>
          <a:custGeom>
            <a:avLst/>
            <a:gdLst>
              <a:gd name="T0" fmla="*/ 1712160 w 9527"/>
              <a:gd name="T1" fmla="*/ 462306 h 9021"/>
              <a:gd name="T2" fmla="*/ 2254567 w 9527"/>
              <a:gd name="T3" fmla="*/ 0 h 9021"/>
              <a:gd name="T4" fmla="*/ 2926186 w 9527"/>
              <a:gd name="T5" fmla="*/ 415860 h 9021"/>
              <a:gd name="T6" fmla="*/ 3428640 w 9527"/>
              <a:gd name="T7" fmla="*/ 1629953 h 9021"/>
              <a:gd name="T8" fmla="*/ 2926186 w 9527"/>
              <a:gd name="T9" fmla="*/ 2844047 h 9021"/>
              <a:gd name="T10" fmla="*/ 2289839 w 9527"/>
              <a:gd name="T11" fmla="*/ 3247665 h 9021"/>
              <a:gd name="T12" fmla="*/ 2536387 w 9527"/>
              <a:gd name="T13" fmla="*/ 2660421 h 9021"/>
              <a:gd name="T14" fmla="*/ 2439568 w 9527"/>
              <a:gd name="T15" fmla="*/ 2272285 h 9021"/>
              <a:gd name="T16" fmla="*/ 2413293 w 9527"/>
              <a:gd name="T17" fmla="*/ 2226919 h 9021"/>
              <a:gd name="T18" fmla="*/ 1712160 w 9527"/>
              <a:gd name="T19" fmla="*/ 1549302 h 9021"/>
              <a:gd name="T20" fmla="*/ 0 w 9527"/>
              <a:gd name="T21" fmla="*/ 1512577 h 9021"/>
              <a:gd name="T22" fmla="*/ 498495 w 9527"/>
              <a:gd name="T23" fmla="*/ 415860 h 9021"/>
              <a:gd name="T24" fmla="*/ 1170114 w 9527"/>
              <a:gd name="T25" fmla="*/ 0 h 9021"/>
              <a:gd name="T26" fmla="*/ 1712160 w 9527"/>
              <a:gd name="T27" fmla="*/ 462306 h 90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27" h="9021">
                <a:moveTo>
                  <a:pt x="4757" y="1284"/>
                </a:moveTo>
                <a:cubicBezTo>
                  <a:pt x="5517" y="1284"/>
                  <a:pt x="6148" y="727"/>
                  <a:pt x="6264" y="0"/>
                </a:cubicBezTo>
                <a:cubicBezTo>
                  <a:pt x="6960" y="230"/>
                  <a:pt x="7596" y="622"/>
                  <a:pt x="8130" y="1155"/>
                </a:cubicBezTo>
                <a:cubicBezTo>
                  <a:pt x="9031" y="2056"/>
                  <a:pt x="9526" y="3253"/>
                  <a:pt x="9526" y="4527"/>
                </a:cubicBezTo>
                <a:cubicBezTo>
                  <a:pt x="9526" y="5801"/>
                  <a:pt x="9031" y="6999"/>
                  <a:pt x="8130" y="7899"/>
                </a:cubicBezTo>
                <a:cubicBezTo>
                  <a:pt x="7621" y="8407"/>
                  <a:pt x="7020" y="8786"/>
                  <a:pt x="6362" y="9020"/>
                </a:cubicBezTo>
                <a:cubicBezTo>
                  <a:pt x="6785" y="8605"/>
                  <a:pt x="7047" y="8027"/>
                  <a:pt x="7047" y="7389"/>
                </a:cubicBezTo>
                <a:cubicBezTo>
                  <a:pt x="7047" y="6999"/>
                  <a:pt x="6949" y="6632"/>
                  <a:pt x="6778" y="6311"/>
                </a:cubicBezTo>
                <a:cubicBezTo>
                  <a:pt x="6755" y="6268"/>
                  <a:pt x="6730" y="6226"/>
                  <a:pt x="6705" y="6185"/>
                </a:cubicBezTo>
                <a:cubicBezTo>
                  <a:pt x="6218" y="5366"/>
                  <a:pt x="5538" y="4731"/>
                  <a:pt x="4757" y="4303"/>
                </a:cubicBezTo>
                <a:cubicBezTo>
                  <a:pt x="3324" y="3518"/>
                  <a:pt x="1550" y="3434"/>
                  <a:pt x="0" y="4201"/>
                </a:cubicBezTo>
                <a:cubicBezTo>
                  <a:pt x="77" y="3050"/>
                  <a:pt x="562" y="1978"/>
                  <a:pt x="1385" y="1155"/>
                </a:cubicBezTo>
                <a:cubicBezTo>
                  <a:pt x="1919" y="622"/>
                  <a:pt x="2555" y="230"/>
                  <a:pt x="3251" y="0"/>
                </a:cubicBezTo>
                <a:cubicBezTo>
                  <a:pt x="3367" y="727"/>
                  <a:pt x="3998" y="1284"/>
                  <a:pt x="4757" y="1284"/>
                </a:cubicBezTo>
              </a:path>
            </a:pathLst>
          </a:custGeom>
          <a:solidFill>
            <a:schemeClr val="accent1"/>
          </a:solidFill>
          <a:ln>
            <a:noFill/>
          </a:ln>
          <a:effectLst/>
        </p:spPr>
        <p:txBody>
          <a:bodyPr wrap="none" anchor="ctr"/>
          <a:lstStyle/>
          <a:p>
            <a:endParaRPr lang="en-US"/>
          </a:p>
        </p:txBody>
      </p:sp>
      <p:sp>
        <p:nvSpPr>
          <p:cNvPr id="6" name="Freeform 3">
            <a:extLst>
              <a:ext uri="{FF2B5EF4-FFF2-40B4-BE49-F238E27FC236}">
                <a16:creationId xmlns:a16="http://schemas.microsoft.com/office/drawing/2014/main" id="{4E08B875-4043-4221-AADC-036DE062ABE4}"/>
              </a:ext>
            </a:extLst>
          </p:cNvPr>
          <p:cNvSpPr>
            <a:spLocks noChangeArrowheads="1"/>
          </p:cNvSpPr>
          <p:nvPr/>
        </p:nvSpPr>
        <p:spPr bwMode="auto">
          <a:xfrm>
            <a:off x="10933615" y="7817412"/>
            <a:ext cx="5231247" cy="4786240"/>
          </a:xfrm>
          <a:custGeom>
            <a:avLst/>
            <a:gdLst>
              <a:gd name="T0" fmla="*/ 1786176 w 9539"/>
              <a:gd name="T1" fmla="*/ 1464838 h 8729"/>
              <a:gd name="T2" fmla="*/ 2674584 w 9539"/>
              <a:gd name="T3" fmla="*/ 0 h 8729"/>
              <a:gd name="T4" fmla="*/ 2930884 w 9539"/>
              <a:gd name="T5" fmla="*/ 211268 h 8729"/>
              <a:gd name="T6" fmla="*/ 3433403 w 9539"/>
              <a:gd name="T7" fmla="*/ 1424888 h 8729"/>
              <a:gd name="T8" fmla="*/ 3398846 w 9539"/>
              <a:gd name="T9" fmla="*/ 1769682 h 8729"/>
              <a:gd name="T10" fmla="*/ 3203382 w 9539"/>
              <a:gd name="T11" fmla="*/ 1733331 h 8729"/>
              <a:gd name="T12" fmla="*/ 2654066 w 9539"/>
              <a:gd name="T13" fmla="*/ 2282915 h 8729"/>
              <a:gd name="T14" fmla="*/ 2856370 w 9539"/>
              <a:gd name="T15" fmla="*/ 2708690 h 8729"/>
              <a:gd name="T16" fmla="*/ 1716702 w 9539"/>
              <a:gd name="T17" fmla="*/ 3141303 h 8729"/>
              <a:gd name="T18" fmla="*/ 502879 w 9539"/>
              <a:gd name="T19" fmla="*/ 2638507 h 8729"/>
              <a:gd name="T20" fmla="*/ 0 w 9539"/>
              <a:gd name="T21" fmla="*/ 1424888 h 8729"/>
              <a:gd name="T22" fmla="*/ 27358 w 9539"/>
              <a:gd name="T23" fmla="*/ 1118603 h 8729"/>
              <a:gd name="T24" fmla="*/ 803455 w 9539"/>
              <a:gd name="T25" fmla="*/ 1733331 h 8729"/>
              <a:gd name="T26" fmla="*/ 824334 w 9539"/>
              <a:gd name="T27" fmla="*/ 1733331 h 8729"/>
              <a:gd name="T28" fmla="*/ 845572 w 9539"/>
              <a:gd name="T29" fmla="*/ 1733331 h 8729"/>
              <a:gd name="T30" fmla="*/ 1786176 w 9539"/>
              <a:gd name="T31" fmla="*/ 1464838 h 87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39" h="8729">
                <a:moveTo>
                  <a:pt x="4962" y="4070"/>
                </a:moveTo>
                <a:cubicBezTo>
                  <a:pt x="6359" y="3221"/>
                  <a:pt x="7320" y="1726"/>
                  <a:pt x="7430" y="0"/>
                </a:cubicBezTo>
                <a:cubicBezTo>
                  <a:pt x="7683" y="170"/>
                  <a:pt x="7921" y="366"/>
                  <a:pt x="8142" y="587"/>
                </a:cubicBezTo>
                <a:cubicBezTo>
                  <a:pt x="9042" y="1488"/>
                  <a:pt x="9538" y="2685"/>
                  <a:pt x="9538" y="3959"/>
                </a:cubicBezTo>
                <a:cubicBezTo>
                  <a:pt x="9538" y="4285"/>
                  <a:pt x="9505" y="4605"/>
                  <a:pt x="9442" y="4917"/>
                </a:cubicBezTo>
                <a:cubicBezTo>
                  <a:pt x="9273" y="4852"/>
                  <a:pt x="9090" y="4816"/>
                  <a:pt x="8899" y="4816"/>
                </a:cubicBezTo>
                <a:cubicBezTo>
                  <a:pt x="8057" y="4816"/>
                  <a:pt x="7373" y="5501"/>
                  <a:pt x="7373" y="6343"/>
                </a:cubicBezTo>
                <a:cubicBezTo>
                  <a:pt x="7373" y="6819"/>
                  <a:pt x="7592" y="7245"/>
                  <a:pt x="7935" y="7526"/>
                </a:cubicBezTo>
                <a:cubicBezTo>
                  <a:pt x="7062" y="8302"/>
                  <a:pt x="5948" y="8728"/>
                  <a:pt x="4769" y="8728"/>
                </a:cubicBezTo>
                <a:cubicBezTo>
                  <a:pt x="3495" y="8728"/>
                  <a:pt x="2298" y="8232"/>
                  <a:pt x="1397" y="7331"/>
                </a:cubicBezTo>
                <a:cubicBezTo>
                  <a:pt x="496" y="6431"/>
                  <a:pt x="0" y="5233"/>
                  <a:pt x="0" y="3959"/>
                </a:cubicBezTo>
                <a:cubicBezTo>
                  <a:pt x="0" y="3671"/>
                  <a:pt x="26" y="3386"/>
                  <a:pt x="76" y="3108"/>
                </a:cubicBezTo>
                <a:cubicBezTo>
                  <a:pt x="328" y="4073"/>
                  <a:pt x="1194" y="4790"/>
                  <a:pt x="2232" y="4816"/>
                </a:cubicBezTo>
                <a:cubicBezTo>
                  <a:pt x="2251" y="4816"/>
                  <a:pt x="2271" y="4816"/>
                  <a:pt x="2290" y="4816"/>
                </a:cubicBezTo>
                <a:cubicBezTo>
                  <a:pt x="2310" y="4816"/>
                  <a:pt x="2330" y="4816"/>
                  <a:pt x="2349" y="4816"/>
                </a:cubicBezTo>
                <a:cubicBezTo>
                  <a:pt x="3306" y="4805"/>
                  <a:pt x="4199" y="4534"/>
                  <a:pt x="4962" y="4070"/>
                </a:cubicBezTo>
              </a:path>
            </a:pathLst>
          </a:custGeom>
          <a:solidFill>
            <a:schemeClr val="accent2"/>
          </a:solidFill>
          <a:ln>
            <a:noFill/>
          </a:ln>
          <a:effectLst/>
        </p:spPr>
        <p:txBody>
          <a:bodyPr wrap="none" anchor="ctr"/>
          <a:lstStyle/>
          <a:p>
            <a:endParaRPr lang="en-US"/>
          </a:p>
        </p:txBody>
      </p:sp>
      <p:sp>
        <p:nvSpPr>
          <p:cNvPr id="9" name="Freeform 4">
            <a:extLst>
              <a:ext uri="{FF2B5EF4-FFF2-40B4-BE49-F238E27FC236}">
                <a16:creationId xmlns:a16="http://schemas.microsoft.com/office/drawing/2014/main" id="{2F7154A9-8690-409A-B7FC-7985CAE57958}"/>
              </a:ext>
            </a:extLst>
          </p:cNvPr>
          <p:cNvSpPr>
            <a:spLocks noChangeArrowheads="1"/>
          </p:cNvSpPr>
          <p:nvPr/>
        </p:nvSpPr>
        <p:spPr bwMode="auto">
          <a:xfrm>
            <a:off x="8212788" y="7372405"/>
            <a:ext cx="4304955" cy="5231247"/>
          </a:xfrm>
          <a:custGeom>
            <a:avLst/>
            <a:gdLst>
              <a:gd name="T0" fmla="*/ 502516 w 7850"/>
              <a:gd name="T1" fmla="*/ 502879 h 9539"/>
              <a:gd name="T2" fmla="*/ 1716688 w 7850"/>
              <a:gd name="T3" fmla="*/ 0 h 9539"/>
              <a:gd name="T4" fmla="*/ 2825390 w 7850"/>
              <a:gd name="T5" fmla="*/ 406047 h 9539"/>
              <a:gd name="T6" fmla="*/ 2608689 w 7850"/>
              <a:gd name="T7" fmla="*/ 377250 h 9539"/>
              <a:gd name="T8" fmla="*/ 1907831 w 7850"/>
              <a:gd name="T9" fmla="*/ 768178 h 9539"/>
              <a:gd name="T10" fmla="*/ 1881554 w 7850"/>
              <a:gd name="T11" fmla="*/ 813534 h 9539"/>
              <a:gd name="T12" fmla="*/ 1646854 w 7850"/>
              <a:gd name="T13" fmla="*/ 1756658 h 9539"/>
              <a:gd name="T14" fmla="*/ 2472261 w 7850"/>
              <a:gd name="T15" fmla="*/ 3258817 h 9539"/>
              <a:gd name="T16" fmla="*/ 1716688 w 7850"/>
              <a:gd name="T17" fmla="*/ 3433403 h 9539"/>
              <a:gd name="T18" fmla="*/ 577029 w 7850"/>
              <a:gd name="T19" fmla="*/ 3000718 h 9539"/>
              <a:gd name="T20" fmla="*/ 779691 w 7850"/>
              <a:gd name="T21" fmla="*/ 2574872 h 9539"/>
              <a:gd name="T22" fmla="*/ 230380 w 7850"/>
              <a:gd name="T23" fmla="*/ 2025197 h 9539"/>
              <a:gd name="T24" fmla="*/ 34557 w 7850"/>
              <a:gd name="T25" fmla="*/ 2061554 h 9539"/>
              <a:gd name="T26" fmla="*/ 0 w 7850"/>
              <a:gd name="T27" fmla="*/ 1716702 h 9539"/>
              <a:gd name="T28" fmla="*/ 502516 w 7850"/>
              <a:gd name="T29" fmla="*/ 502879 h 95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850" h="9539">
                <a:moveTo>
                  <a:pt x="1396" y="1397"/>
                </a:moveTo>
                <a:cubicBezTo>
                  <a:pt x="2297" y="496"/>
                  <a:pt x="3495" y="0"/>
                  <a:pt x="4769" y="0"/>
                </a:cubicBezTo>
                <a:cubicBezTo>
                  <a:pt x="5910" y="0"/>
                  <a:pt x="6989" y="398"/>
                  <a:pt x="7849" y="1128"/>
                </a:cubicBezTo>
                <a:cubicBezTo>
                  <a:pt x="7658" y="1076"/>
                  <a:pt x="7456" y="1048"/>
                  <a:pt x="7247" y="1048"/>
                </a:cubicBezTo>
                <a:cubicBezTo>
                  <a:pt x="6425" y="1048"/>
                  <a:pt x="5704" y="1482"/>
                  <a:pt x="5300" y="2134"/>
                </a:cubicBezTo>
                <a:cubicBezTo>
                  <a:pt x="5275" y="2175"/>
                  <a:pt x="5250" y="2217"/>
                  <a:pt x="5227" y="2260"/>
                </a:cubicBezTo>
                <a:cubicBezTo>
                  <a:pt x="4765" y="3089"/>
                  <a:pt x="4556" y="3993"/>
                  <a:pt x="4575" y="4880"/>
                </a:cubicBezTo>
                <a:cubicBezTo>
                  <a:pt x="4612" y="6515"/>
                  <a:pt x="5428" y="8095"/>
                  <a:pt x="6868" y="9053"/>
                </a:cubicBezTo>
                <a:cubicBezTo>
                  <a:pt x="6223" y="9370"/>
                  <a:pt x="5509" y="9538"/>
                  <a:pt x="4769" y="9538"/>
                </a:cubicBezTo>
                <a:cubicBezTo>
                  <a:pt x="3590" y="9538"/>
                  <a:pt x="2476" y="9113"/>
                  <a:pt x="1603" y="8336"/>
                </a:cubicBezTo>
                <a:cubicBezTo>
                  <a:pt x="1946" y="8055"/>
                  <a:pt x="2166" y="7629"/>
                  <a:pt x="2166" y="7153"/>
                </a:cubicBezTo>
                <a:cubicBezTo>
                  <a:pt x="2166" y="6311"/>
                  <a:pt x="1482" y="5626"/>
                  <a:pt x="640" y="5626"/>
                </a:cubicBezTo>
                <a:cubicBezTo>
                  <a:pt x="449" y="5626"/>
                  <a:pt x="265" y="5662"/>
                  <a:pt x="96" y="5727"/>
                </a:cubicBezTo>
                <a:cubicBezTo>
                  <a:pt x="33" y="5415"/>
                  <a:pt x="0" y="5095"/>
                  <a:pt x="0" y="4769"/>
                </a:cubicBezTo>
                <a:cubicBezTo>
                  <a:pt x="0" y="3495"/>
                  <a:pt x="496" y="2298"/>
                  <a:pt x="1396" y="1397"/>
                </a:cubicBezTo>
              </a:path>
            </a:pathLst>
          </a:custGeom>
          <a:solidFill>
            <a:schemeClr val="accent3"/>
          </a:solidFill>
          <a:ln>
            <a:noFill/>
          </a:ln>
          <a:effectLst/>
        </p:spPr>
        <p:txBody>
          <a:bodyPr wrap="none" anchor="ctr"/>
          <a:lstStyle/>
          <a:p>
            <a:endParaRPr lang="en-US"/>
          </a:p>
        </p:txBody>
      </p:sp>
      <p:sp>
        <p:nvSpPr>
          <p:cNvPr id="10" name="Freeform 5">
            <a:extLst>
              <a:ext uri="{FF2B5EF4-FFF2-40B4-BE49-F238E27FC236}">
                <a16:creationId xmlns:a16="http://schemas.microsoft.com/office/drawing/2014/main" id="{874856D8-E818-4847-AE8C-9A297A8E4555}"/>
              </a:ext>
            </a:extLst>
          </p:cNvPr>
          <p:cNvSpPr>
            <a:spLocks noChangeArrowheads="1"/>
          </p:cNvSpPr>
          <p:nvPr/>
        </p:nvSpPr>
        <p:spPr bwMode="auto">
          <a:xfrm>
            <a:off x="10933615" y="7948012"/>
            <a:ext cx="2512837" cy="2510418"/>
          </a:xfrm>
          <a:custGeom>
            <a:avLst/>
            <a:gdLst>
              <a:gd name="T0" fmla="*/ 0 w 4580"/>
              <a:gd name="T1" fmla="*/ 824092 h 4579"/>
              <a:gd name="T2" fmla="*/ 824346 w 4580"/>
              <a:gd name="T3" fmla="*/ 0 h 4579"/>
              <a:gd name="T4" fmla="*/ 1649053 w 4580"/>
              <a:gd name="T5" fmla="*/ 824092 h 4579"/>
              <a:gd name="T6" fmla="*/ 824346 w 4580"/>
              <a:gd name="T7" fmla="*/ 1647465 h 4579"/>
              <a:gd name="T8" fmla="*/ 0 w 4580"/>
              <a:gd name="T9" fmla="*/ 824092 h 4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0" h="4579">
                <a:moveTo>
                  <a:pt x="0" y="2290"/>
                </a:moveTo>
                <a:cubicBezTo>
                  <a:pt x="0" y="1025"/>
                  <a:pt x="1025" y="0"/>
                  <a:pt x="2289" y="0"/>
                </a:cubicBezTo>
                <a:cubicBezTo>
                  <a:pt x="3554" y="0"/>
                  <a:pt x="4579" y="1025"/>
                  <a:pt x="4579" y="2290"/>
                </a:cubicBezTo>
                <a:cubicBezTo>
                  <a:pt x="4579" y="3554"/>
                  <a:pt x="3554" y="4578"/>
                  <a:pt x="2289" y="4578"/>
                </a:cubicBezTo>
                <a:cubicBezTo>
                  <a:pt x="1025" y="4578"/>
                  <a:pt x="0" y="3554"/>
                  <a:pt x="0" y="2290"/>
                </a:cubicBezTo>
              </a:path>
            </a:pathLst>
          </a:custGeom>
          <a:solidFill>
            <a:schemeClr val="bg2"/>
          </a:solidFill>
          <a:ln>
            <a:noFill/>
          </a:ln>
          <a:effectLst/>
        </p:spPr>
        <p:txBody>
          <a:bodyPr wrap="none" anchor="ctr"/>
          <a:lstStyle/>
          <a:p>
            <a:endParaRPr lang="en-US"/>
          </a:p>
        </p:txBody>
      </p:sp>
      <p:sp>
        <p:nvSpPr>
          <p:cNvPr id="11" name="Freeform 6">
            <a:extLst>
              <a:ext uri="{FF2B5EF4-FFF2-40B4-BE49-F238E27FC236}">
                <a16:creationId xmlns:a16="http://schemas.microsoft.com/office/drawing/2014/main" id="{EF1DFAF3-C8AC-472F-B7F7-179006C970DA}"/>
              </a:ext>
            </a:extLst>
          </p:cNvPr>
          <p:cNvSpPr>
            <a:spLocks noChangeArrowheads="1"/>
          </p:cNvSpPr>
          <p:nvPr/>
        </p:nvSpPr>
        <p:spPr bwMode="auto">
          <a:xfrm>
            <a:off x="11560011" y="4390378"/>
            <a:ext cx="1255208" cy="1257627"/>
          </a:xfrm>
          <a:custGeom>
            <a:avLst/>
            <a:gdLst>
              <a:gd name="T0" fmla="*/ 0 w 2290"/>
              <a:gd name="T1" fmla="*/ 412570 h 2291"/>
              <a:gd name="T2" fmla="*/ 411596 w 2290"/>
              <a:gd name="T3" fmla="*/ 0 h 2291"/>
              <a:gd name="T4" fmla="*/ 823552 w 2290"/>
              <a:gd name="T5" fmla="*/ 412570 h 2291"/>
              <a:gd name="T6" fmla="*/ 411596 w 2290"/>
              <a:gd name="T7" fmla="*/ 825140 h 2291"/>
              <a:gd name="T8" fmla="*/ 0 w 2290"/>
              <a:gd name="T9" fmla="*/ 412570 h 2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0" h="2291">
                <a:moveTo>
                  <a:pt x="0" y="1145"/>
                </a:moveTo>
                <a:cubicBezTo>
                  <a:pt x="0" y="513"/>
                  <a:pt x="512" y="0"/>
                  <a:pt x="1144" y="0"/>
                </a:cubicBezTo>
                <a:cubicBezTo>
                  <a:pt x="1777" y="0"/>
                  <a:pt x="2289" y="513"/>
                  <a:pt x="2289" y="1145"/>
                </a:cubicBezTo>
                <a:cubicBezTo>
                  <a:pt x="2289" y="1777"/>
                  <a:pt x="1777" y="2290"/>
                  <a:pt x="1144" y="2290"/>
                </a:cubicBezTo>
                <a:cubicBezTo>
                  <a:pt x="512" y="2290"/>
                  <a:pt x="0" y="1777"/>
                  <a:pt x="0" y="1145"/>
                </a:cubicBezTo>
              </a:path>
            </a:pathLst>
          </a:custGeom>
          <a:solidFill>
            <a:schemeClr val="accent1"/>
          </a:solidFill>
          <a:ln>
            <a:noFill/>
          </a:ln>
          <a:effectLst/>
        </p:spPr>
        <p:txBody>
          <a:bodyPr wrap="none" anchor="ctr"/>
          <a:lstStyle/>
          <a:p>
            <a:endParaRPr lang="en-US" dirty="0"/>
          </a:p>
        </p:txBody>
      </p:sp>
      <p:sp>
        <p:nvSpPr>
          <p:cNvPr id="12" name="Freeform 7">
            <a:extLst>
              <a:ext uri="{FF2B5EF4-FFF2-40B4-BE49-F238E27FC236}">
                <a16:creationId xmlns:a16="http://schemas.microsoft.com/office/drawing/2014/main" id="{F4BDB9E5-637F-410E-A29F-4C5C9FD17581}"/>
              </a:ext>
            </a:extLst>
          </p:cNvPr>
          <p:cNvSpPr>
            <a:spLocks noChangeArrowheads="1"/>
          </p:cNvSpPr>
          <p:nvPr/>
        </p:nvSpPr>
        <p:spPr bwMode="auto">
          <a:xfrm>
            <a:off x="15185363" y="10666421"/>
            <a:ext cx="1255210" cy="1257627"/>
          </a:xfrm>
          <a:custGeom>
            <a:avLst/>
            <a:gdLst>
              <a:gd name="T0" fmla="*/ 0 w 2290"/>
              <a:gd name="T1" fmla="*/ 412570 h 2291"/>
              <a:gd name="T2" fmla="*/ 411957 w 2290"/>
              <a:gd name="T3" fmla="*/ 0 h 2291"/>
              <a:gd name="T4" fmla="*/ 823553 w 2290"/>
              <a:gd name="T5" fmla="*/ 412570 h 2291"/>
              <a:gd name="T6" fmla="*/ 411957 w 2290"/>
              <a:gd name="T7" fmla="*/ 825140 h 2291"/>
              <a:gd name="T8" fmla="*/ 0 w 2290"/>
              <a:gd name="T9" fmla="*/ 412570 h 2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0" h="2291">
                <a:moveTo>
                  <a:pt x="0" y="1145"/>
                </a:moveTo>
                <a:cubicBezTo>
                  <a:pt x="0" y="513"/>
                  <a:pt x="513" y="0"/>
                  <a:pt x="1145" y="0"/>
                </a:cubicBezTo>
                <a:cubicBezTo>
                  <a:pt x="1777" y="0"/>
                  <a:pt x="2289" y="513"/>
                  <a:pt x="2289" y="1145"/>
                </a:cubicBezTo>
                <a:cubicBezTo>
                  <a:pt x="2289" y="1777"/>
                  <a:pt x="1777" y="2290"/>
                  <a:pt x="1145" y="2290"/>
                </a:cubicBezTo>
                <a:cubicBezTo>
                  <a:pt x="513" y="2290"/>
                  <a:pt x="0" y="1777"/>
                  <a:pt x="0" y="1145"/>
                </a:cubicBezTo>
              </a:path>
            </a:pathLst>
          </a:custGeom>
          <a:solidFill>
            <a:schemeClr val="accent2"/>
          </a:solidFill>
          <a:ln>
            <a:noFill/>
          </a:ln>
          <a:effectLst/>
        </p:spPr>
        <p:txBody>
          <a:bodyPr wrap="none" anchor="ctr"/>
          <a:lstStyle/>
          <a:p>
            <a:endParaRPr lang="en-US" dirty="0"/>
          </a:p>
        </p:txBody>
      </p:sp>
      <p:sp>
        <p:nvSpPr>
          <p:cNvPr id="13" name="Freeform 8">
            <a:extLst>
              <a:ext uri="{FF2B5EF4-FFF2-40B4-BE49-F238E27FC236}">
                <a16:creationId xmlns:a16="http://schemas.microsoft.com/office/drawing/2014/main" id="{FED30547-2EC1-4A21-B41D-E05F7321E26A}"/>
              </a:ext>
            </a:extLst>
          </p:cNvPr>
          <p:cNvSpPr>
            <a:spLocks noChangeArrowheads="1"/>
          </p:cNvSpPr>
          <p:nvPr/>
        </p:nvSpPr>
        <p:spPr bwMode="auto">
          <a:xfrm>
            <a:off x="7937077" y="10666421"/>
            <a:ext cx="1257627" cy="1257627"/>
          </a:xfrm>
          <a:custGeom>
            <a:avLst/>
            <a:gdLst>
              <a:gd name="T0" fmla="*/ 0 w 2291"/>
              <a:gd name="T1" fmla="*/ 412570 h 2291"/>
              <a:gd name="T2" fmla="*/ 412570 w 2291"/>
              <a:gd name="T3" fmla="*/ 0 h 2291"/>
              <a:gd name="T4" fmla="*/ 825140 w 2291"/>
              <a:gd name="T5" fmla="*/ 412570 h 2291"/>
              <a:gd name="T6" fmla="*/ 412570 w 2291"/>
              <a:gd name="T7" fmla="*/ 825140 h 2291"/>
              <a:gd name="T8" fmla="*/ 0 w 2291"/>
              <a:gd name="T9" fmla="*/ 412570 h 2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1" h="2291">
                <a:moveTo>
                  <a:pt x="0" y="1145"/>
                </a:moveTo>
                <a:cubicBezTo>
                  <a:pt x="0" y="513"/>
                  <a:pt x="513" y="0"/>
                  <a:pt x="1145" y="0"/>
                </a:cubicBezTo>
                <a:cubicBezTo>
                  <a:pt x="1777" y="0"/>
                  <a:pt x="2290" y="513"/>
                  <a:pt x="2290" y="1145"/>
                </a:cubicBezTo>
                <a:cubicBezTo>
                  <a:pt x="2290" y="1777"/>
                  <a:pt x="1777" y="2290"/>
                  <a:pt x="1145" y="2290"/>
                </a:cubicBezTo>
                <a:cubicBezTo>
                  <a:pt x="513" y="2290"/>
                  <a:pt x="0" y="1777"/>
                  <a:pt x="0" y="1145"/>
                </a:cubicBezTo>
              </a:path>
            </a:pathLst>
          </a:custGeom>
          <a:solidFill>
            <a:schemeClr val="accent3"/>
          </a:solidFill>
          <a:ln>
            <a:noFill/>
          </a:ln>
          <a:effectLst/>
        </p:spPr>
        <p:txBody>
          <a:bodyPr wrap="none" anchor="ctr"/>
          <a:lstStyle/>
          <a:p>
            <a:endParaRPr lang="en-US" dirty="0"/>
          </a:p>
        </p:txBody>
      </p:sp>
      <p:sp>
        <p:nvSpPr>
          <p:cNvPr id="14" name="Subtitle 2">
            <a:extLst>
              <a:ext uri="{FF2B5EF4-FFF2-40B4-BE49-F238E27FC236}">
                <a16:creationId xmlns:a16="http://schemas.microsoft.com/office/drawing/2014/main" id="{213FED52-212C-4DBC-9DEA-824B20FC38ED}"/>
              </a:ext>
            </a:extLst>
          </p:cNvPr>
          <p:cNvSpPr txBox="1">
            <a:spLocks/>
          </p:cNvSpPr>
          <p:nvPr/>
        </p:nvSpPr>
        <p:spPr>
          <a:xfrm>
            <a:off x="9080911" y="2020162"/>
            <a:ext cx="6213407" cy="219547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100"/>
              </a:lnSpc>
            </a:pPr>
            <a:r>
              <a:rPr lang="es-EC" sz="3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Actividades de atención a la salud humana genera desechos con características peligrosas (biológicas – infecciosas). </a:t>
            </a:r>
          </a:p>
        </p:txBody>
      </p:sp>
      <p:sp>
        <p:nvSpPr>
          <p:cNvPr id="15" name="Subtitle 2">
            <a:extLst>
              <a:ext uri="{FF2B5EF4-FFF2-40B4-BE49-F238E27FC236}">
                <a16:creationId xmlns:a16="http://schemas.microsoft.com/office/drawing/2014/main" id="{53B7B5CF-020C-449B-92CB-D79F0E3BDACB}"/>
              </a:ext>
            </a:extLst>
          </p:cNvPr>
          <p:cNvSpPr txBox="1">
            <a:spLocks/>
          </p:cNvSpPr>
          <p:nvPr/>
        </p:nvSpPr>
        <p:spPr>
          <a:xfrm>
            <a:off x="1401863" y="8105484"/>
            <a:ext cx="6283824" cy="219547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n-US" sz="3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Desconocimiento por </a:t>
            </a:r>
            <a:r>
              <a:rPr lang="es-EC" sz="3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parte</a:t>
            </a:r>
            <a:r>
              <a:rPr lang="en-US" sz="3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 los </a:t>
            </a:r>
            <a:r>
              <a:rPr lang="es-EC" sz="3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habitantes</a:t>
            </a:r>
            <a:r>
              <a:rPr lang="en-US" sz="3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y pofesionales de la salud </a:t>
            </a:r>
            <a:r>
              <a:rPr lang="es-EC" sz="3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respecto</a:t>
            </a:r>
            <a:r>
              <a:rPr lang="en-US" sz="3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 que hacer con los desechos generados.</a:t>
            </a:r>
          </a:p>
        </p:txBody>
      </p:sp>
      <p:sp>
        <p:nvSpPr>
          <p:cNvPr id="16" name="Subtitle 2">
            <a:extLst>
              <a:ext uri="{FF2B5EF4-FFF2-40B4-BE49-F238E27FC236}">
                <a16:creationId xmlns:a16="http://schemas.microsoft.com/office/drawing/2014/main" id="{F26C7A3A-98B4-430E-AE3E-BA5A1B07BF15}"/>
              </a:ext>
            </a:extLst>
          </p:cNvPr>
          <p:cNvSpPr txBox="1">
            <a:spLocks/>
          </p:cNvSpPr>
          <p:nvPr/>
        </p:nvSpPr>
        <p:spPr>
          <a:xfrm>
            <a:off x="16691963" y="7395894"/>
            <a:ext cx="6590877" cy="32470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3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Los desechos generados en el establecimiento de salud son almacenados por períodos de 6 – 12 meses, generando intriga en sus habitantes respecto al peligro en la salud que puede representar. </a:t>
            </a:r>
          </a:p>
        </p:txBody>
      </p:sp>
      <p:sp>
        <p:nvSpPr>
          <p:cNvPr id="17" name="Shape 2538">
            <a:extLst>
              <a:ext uri="{FF2B5EF4-FFF2-40B4-BE49-F238E27FC236}">
                <a16:creationId xmlns:a16="http://schemas.microsoft.com/office/drawing/2014/main" id="{A63C8CF3-25EC-4EDC-ADE7-F93B85774757}"/>
              </a:ext>
            </a:extLst>
          </p:cNvPr>
          <p:cNvSpPr>
            <a:spLocks noChangeAspect="1"/>
          </p:cNvSpPr>
          <p:nvPr/>
        </p:nvSpPr>
        <p:spPr>
          <a:xfrm>
            <a:off x="8320478" y="1096686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sp>
        <p:nvSpPr>
          <p:cNvPr id="19" name="Shape 2550">
            <a:extLst>
              <a:ext uri="{FF2B5EF4-FFF2-40B4-BE49-F238E27FC236}">
                <a16:creationId xmlns:a16="http://schemas.microsoft.com/office/drawing/2014/main" id="{268BF81E-A427-45C5-B437-0C8766EDC809}"/>
              </a:ext>
            </a:extLst>
          </p:cNvPr>
          <p:cNvSpPr>
            <a:spLocks noChangeAspect="1"/>
          </p:cNvSpPr>
          <p:nvPr/>
        </p:nvSpPr>
        <p:spPr>
          <a:xfrm>
            <a:off x="15566684" y="110159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sp>
        <p:nvSpPr>
          <p:cNvPr id="20" name="TextBox 67">
            <a:extLst>
              <a:ext uri="{FF2B5EF4-FFF2-40B4-BE49-F238E27FC236}">
                <a16:creationId xmlns:a16="http://schemas.microsoft.com/office/drawing/2014/main" id="{24496A00-70E1-4D3C-8994-2944A11431B3}"/>
              </a:ext>
            </a:extLst>
          </p:cNvPr>
          <p:cNvSpPr txBox="1"/>
          <p:nvPr/>
        </p:nvSpPr>
        <p:spPr>
          <a:xfrm>
            <a:off x="10593887" y="6440321"/>
            <a:ext cx="3847721" cy="584775"/>
          </a:xfrm>
          <a:prstGeom prst="rect">
            <a:avLst/>
          </a:prstGeom>
          <a:noFill/>
        </p:spPr>
        <p:txBody>
          <a:bodyPr wrap="none" rtlCol="0" anchor="ctr" anchorCtr="0">
            <a:spAutoFit/>
          </a:bodyPr>
          <a:lstStyle/>
          <a:p>
            <a:pPr algn="ctr"/>
            <a:r>
              <a:rPr lang="es-EC" sz="3200" b="1" dirty="0">
                <a:solidFill>
                  <a:schemeClr val="bg1"/>
                </a:solidFill>
                <a:latin typeface="Poppins SemiBold" pitchFamily="2" charset="77"/>
                <a:ea typeface="League Spartan" charset="0"/>
                <a:cs typeface="Poppins SemiBold" pitchFamily="2" charset="77"/>
              </a:rPr>
              <a:t>Fuente de generación</a:t>
            </a:r>
            <a:endParaRPr lang="en-US" sz="3200" b="1" dirty="0">
              <a:solidFill>
                <a:schemeClr val="bg1"/>
              </a:solidFill>
              <a:latin typeface="Poppins SemiBold" pitchFamily="2" charset="77"/>
              <a:ea typeface="League Spartan" charset="0"/>
              <a:cs typeface="Poppins SemiBold" pitchFamily="2" charset="77"/>
            </a:endParaRPr>
          </a:p>
        </p:txBody>
      </p:sp>
      <p:sp>
        <p:nvSpPr>
          <p:cNvPr id="21" name="TextBox 67">
            <a:extLst>
              <a:ext uri="{FF2B5EF4-FFF2-40B4-BE49-F238E27FC236}">
                <a16:creationId xmlns:a16="http://schemas.microsoft.com/office/drawing/2014/main" id="{A2FFEB98-455B-40C3-8085-79B28ECC661B}"/>
              </a:ext>
            </a:extLst>
          </p:cNvPr>
          <p:cNvSpPr txBox="1"/>
          <p:nvPr/>
        </p:nvSpPr>
        <p:spPr>
          <a:xfrm>
            <a:off x="12458222" y="10967360"/>
            <a:ext cx="2142510" cy="584775"/>
          </a:xfrm>
          <a:prstGeom prst="rect">
            <a:avLst/>
          </a:prstGeom>
          <a:noFill/>
        </p:spPr>
        <p:txBody>
          <a:bodyPr wrap="none" rtlCol="0" anchor="ctr" anchorCtr="0">
            <a:spAutoFit/>
          </a:bodyPr>
          <a:lstStyle/>
          <a:p>
            <a:pPr algn="ctr"/>
            <a:r>
              <a:rPr lang="es-EC" sz="3200" b="1" dirty="0">
                <a:solidFill>
                  <a:schemeClr val="bg1"/>
                </a:solidFill>
                <a:latin typeface="Poppins SemiBold" pitchFamily="2" charset="77"/>
                <a:ea typeface="League Spartan" charset="0"/>
                <a:cs typeface="Poppins SemiBold" pitchFamily="2" charset="77"/>
              </a:rPr>
              <a:t>Expectativa</a:t>
            </a:r>
            <a:endParaRPr lang="en-US" sz="3200" b="1" dirty="0">
              <a:solidFill>
                <a:schemeClr val="bg1"/>
              </a:solidFill>
              <a:latin typeface="Poppins SemiBold" pitchFamily="2" charset="77"/>
              <a:ea typeface="League Spartan" charset="0"/>
              <a:cs typeface="Poppins SemiBold" pitchFamily="2" charset="77"/>
            </a:endParaRPr>
          </a:p>
        </p:txBody>
      </p:sp>
      <p:sp>
        <p:nvSpPr>
          <p:cNvPr id="22" name="TextBox 67">
            <a:extLst>
              <a:ext uri="{FF2B5EF4-FFF2-40B4-BE49-F238E27FC236}">
                <a16:creationId xmlns:a16="http://schemas.microsoft.com/office/drawing/2014/main" id="{E85B0FA2-ECEF-4937-A005-066A4681ACB7}"/>
              </a:ext>
            </a:extLst>
          </p:cNvPr>
          <p:cNvSpPr txBox="1"/>
          <p:nvPr/>
        </p:nvSpPr>
        <p:spPr>
          <a:xfrm>
            <a:off x="8265995" y="9133314"/>
            <a:ext cx="2335511" cy="1077218"/>
          </a:xfrm>
          <a:prstGeom prst="rect">
            <a:avLst/>
          </a:prstGeom>
          <a:noFill/>
        </p:spPr>
        <p:txBody>
          <a:bodyPr wrap="none" rtlCol="0" anchor="ctr" anchorCtr="0">
            <a:spAutoFit/>
          </a:bodyPr>
          <a:lstStyle/>
          <a:p>
            <a:pPr algn="ctr"/>
            <a:r>
              <a:rPr lang="es-EC" sz="3200" b="1" dirty="0">
                <a:solidFill>
                  <a:schemeClr val="bg1"/>
                </a:solidFill>
                <a:latin typeface="Poppins SemiBold" pitchFamily="2" charset="77"/>
                <a:ea typeface="League Spartan" charset="0"/>
                <a:cs typeface="Poppins SemiBold" pitchFamily="2" charset="77"/>
              </a:rPr>
              <a:t>Falta de</a:t>
            </a:r>
          </a:p>
          <a:p>
            <a:pPr algn="ctr"/>
            <a:r>
              <a:rPr lang="es-EC" sz="3200" b="1" dirty="0">
                <a:solidFill>
                  <a:schemeClr val="bg1"/>
                </a:solidFill>
                <a:latin typeface="Poppins SemiBold" pitchFamily="2" charset="77"/>
                <a:ea typeface="League Spartan" charset="0"/>
                <a:cs typeface="Poppins SemiBold" pitchFamily="2" charset="77"/>
              </a:rPr>
              <a:t> información</a:t>
            </a:r>
            <a:endParaRPr lang="en-US" sz="3200" b="1" dirty="0">
              <a:solidFill>
                <a:schemeClr val="bg1"/>
              </a:solidFill>
              <a:latin typeface="Poppins SemiBold" pitchFamily="2" charset="77"/>
              <a:ea typeface="League Spartan" charset="0"/>
              <a:cs typeface="Poppins SemiBold" pitchFamily="2" charset="77"/>
            </a:endParaRPr>
          </a:p>
        </p:txBody>
      </p:sp>
      <p:pic>
        <p:nvPicPr>
          <p:cNvPr id="3" name="Imagen 2">
            <a:extLst>
              <a:ext uri="{FF2B5EF4-FFF2-40B4-BE49-F238E27FC236}">
                <a16:creationId xmlns:a16="http://schemas.microsoft.com/office/drawing/2014/main" id="{61B1614F-A4BB-4800-BA60-0634AF666DF8}"/>
              </a:ext>
            </a:extLst>
          </p:cNvPr>
          <p:cNvPicPr>
            <a:picLocks noChangeAspect="1"/>
          </p:cNvPicPr>
          <p:nvPr/>
        </p:nvPicPr>
        <p:blipFill>
          <a:blip r:embed="rId3">
            <a:duotone>
              <a:schemeClr val="bg2">
                <a:shade val="45000"/>
                <a:satMod val="135000"/>
              </a:schemeClr>
              <a:prstClr val="white"/>
            </a:duotone>
          </a:blip>
          <a:stretch>
            <a:fillRect/>
          </a:stretch>
        </p:blipFill>
        <p:spPr>
          <a:xfrm>
            <a:off x="11739411" y="4625576"/>
            <a:ext cx="816855" cy="816855"/>
          </a:xfrm>
          <a:prstGeom prst="rect">
            <a:avLst/>
          </a:prstGeom>
        </p:spPr>
      </p:pic>
      <p:sp>
        <p:nvSpPr>
          <p:cNvPr id="23" name="Rectangle 2">
            <a:extLst>
              <a:ext uri="{FF2B5EF4-FFF2-40B4-BE49-F238E27FC236}">
                <a16:creationId xmlns:a16="http://schemas.microsoft.com/office/drawing/2014/main" id="{56B810E3-1283-44CD-BE44-71C8B4F3DA3F}"/>
              </a:ext>
            </a:extLst>
          </p:cNvPr>
          <p:cNvSpPr/>
          <p:nvPr/>
        </p:nvSpPr>
        <p:spPr>
          <a:xfrm>
            <a:off x="546922" y="1296935"/>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4" name="Rectangle 3">
            <a:extLst>
              <a:ext uri="{FF2B5EF4-FFF2-40B4-BE49-F238E27FC236}">
                <a16:creationId xmlns:a16="http://schemas.microsoft.com/office/drawing/2014/main" id="{D5BE1348-3898-45CC-B2A4-A294FC080B39}"/>
              </a:ext>
            </a:extLst>
          </p:cNvPr>
          <p:cNvSpPr/>
          <p:nvPr/>
        </p:nvSpPr>
        <p:spPr>
          <a:xfrm>
            <a:off x="1317538" y="1296935"/>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5" name="Rectangle 4">
            <a:extLst>
              <a:ext uri="{FF2B5EF4-FFF2-40B4-BE49-F238E27FC236}">
                <a16:creationId xmlns:a16="http://schemas.microsoft.com/office/drawing/2014/main" id="{B3FBB2C0-C8AC-4098-897D-C179A5BC350F}"/>
              </a:ext>
            </a:extLst>
          </p:cNvPr>
          <p:cNvSpPr/>
          <p:nvPr/>
        </p:nvSpPr>
        <p:spPr>
          <a:xfrm>
            <a:off x="2088154" y="1296935"/>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Tree>
    <p:extLst>
      <p:ext uri="{BB962C8B-B14F-4D97-AF65-F5344CB8AC3E}">
        <p14:creationId xmlns:p14="http://schemas.microsoft.com/office/powerpoint/2010/main" val="399216542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C21F00-1628-46BA-B4B2-71AE9394808E}"/>
              </a:ext>
            </a:extLst>
          </p:cNvPr>
          <p:cNvSpPr txBox="1"/>
          <p:nvPr/>
        </p:nvSpPr>
        <p:spPr>
          <a:xfrm>
            <a:off x="15212503" y="1860831"/>
            <a:ext cx="5365571" cy="1107996"/>
          </a:xfrm>
          <a:prstGeom prst="rect">
            <a:avLst/>
          </a:prstGeom>
          <a:noFill/>
        </p:spPr>
        <p:txBody>
          <a:bodyPr wrap="none" lIns="91440" tIns="45720" rIns="91440" bIns="45720" rtlCol="0" anchor="b">
            <a:spAutoFit/>
          </a:bodyPr>
          <a:lstStyle/>
          <a:p>
            <a:pPr algn="ctr"/>
            <a:r>
              <a:rPr lang="es-EC" sz="66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rPr>
              <a:t>Justificación</a:t>
            </a:r>
          </a:p>
        </p:txBody>
      </p:sp>
      <p:sp>
        <p:nvSpPr>
          <p:cNvPr id="3" name="Rectangle 2">
            <a:extLst>
              <a:ext uri="{FF2B5EF4-FFF2-40B4-BE49-F238E27FC236}">
                <a16:creationId xmlns:a16="http://schemas.microsoft.com/office/drawing/2014/main" id="{DE60276D-7337-4B19-869E-348A574FCCD1}"/>
              </a:ext>
            </a:extLst>
          </p:cNvPr>
          <p:cNvSpPr/>
          <p:nvPr/>
        </p:nvSpPr>
        <p:spPr>
          <a:xfrm>
            <a:off x="17124673" y="3094405"/>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 name="Rectangle 3">
            <a:extLst>
              <a:ext uri="{FF2B5EF4-FFF2-40B4-BE49-F238E27FC236}">
                <a16:creationId xmlns:a16="http://schemas.microsoft.com/office/drawing/2014/main" id="{9660F8FF-AADF-4E23-A5B9-0987D3140E27}"/>
              </a:ext>
            </a:extLst>
          </p:cNvPr>
          <p:cNvSpPr/>
          <p:nvPr/>
        </p:nvSpPr>
        <p:spPr>
          <a:xfrm>
            <a:off x="17895289" y="3094405"/>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5" name="Rectangle 4">
            <a:extLst>
              <a:ext uri="{FF2B5EF4-FFF2-40B4-BE49-F238E27FC236}">
                <a16:creationId xmlns:a16="http://schemas.microsoft.com/office/drawing/2014/main" id="{5FF96135-0758-4887-AF35-1159CCD23DF7}"/>
              </a:ext>
            </a:extLst>
          </p:cNvPr>
          <p:cNvSpPr/>
          <p:nvPr/>
        </p:nvSpPr>
        <p:spPr>
          <a:xfrm>
            <a:off x="18665905" y="3094405"/>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1" name="Subtitle 2">
            <a:extLst>
              <a:ext uri="{FF2B5EF4-FFF2-40B4-BE49-F238E27FC236}">
                <a16:creationId xmlns:a16="http://schemas.microsoft.com/office/drawing/2014/main" id="{6200A4F4-460B-4BAF-BE48-E094EBC0FCE6}"/>
              </a:ext>
            </a:extLst>
          </p:cNvPr>
          <p:cNvSpPr txBox="1">
            <a:spLocks/>
          </p:cNvSpPr>
          <p:nvPr/>
        </p:nvSpPr>
        <p:spPr>
          <a:xfrm>
            <a:off x="13800120" y="4766925"/>
            <a:ext cx="8716980" cy="535018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4000" dirty="0"/>
              <a:t>Intervenir mediante el diseño de un sistema integral para desechos sanitarios en la parroquia rural Curaray, para evitar </a:t>
            </a:r>
            <a:r>
              <a:rPr lang="es-ES" sz="4000" dirty="0"/>
              <a:t>que se genere un foco de infección que podría terminar en una pandemia </a:t>
            </a:r>
            <a:r>
              <a:rPr lang="es-EC" sz="4000" dirty="0"/>
              <a:t>o a su vez la afectación de los factores ambientales, justifica plenamente el realizar un estudio enfocado a zonas rurales de difícil acceso.</a:t>
            </a:r>
            <a:endParaRPr lang="en-US" sz="40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31" name="Marcador de posición de imagen 30">
            <a:extLst>
              <a:ext uri="{FF2B5EF4-FFF2-40B4-BE49-F238E27FC236}">
                <a16:creationId xmlns:a16="http://schemas.microsoft.com/office/drawing/2014/main" id="{80759BE3-CE44-4172-B30A-CDC01C6D44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369" r="16369"/>
          <a:stretch>
            <a:fillRect/>
          </a:stretch>
        </p:blipFill>
        <p:spPr/>
      </p:pic>
    </p:spTree>
    <p:extLst>
      <p:ext uri="{BB962C8B-B14F-4D97-AF65-F5344CB8AC3E}">
        <p14:creationId xmlns:p14="http://schemas.microsoft.com/office/powerpoint/2010/main" val="43529935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D4E123-EA78-48C2-8CE5-6A92AD303FF0}"/>
              </a:ext>
            </a:extLst>
          </p:cNvPr>
          <p:cNvSpPr txBox="1"/>
          <p:nvPr/>
        </p:nvSpPr>
        <p:spPr>
          <a:xfrm>
            <a:off x="1599450" y="1060401"/>
            <a:ext cx="4046299" cy="1107996"/>
          </a:xfrm>
          <a:prstGeom prst="rect">
            <a:avLst/>
          </a:prstGeom>
          <a:noFill/>
        </p:spPr>
        <p:txBody>
          <a:bodyPr wrap="none" lIns="91440" tIns="45720" rIns="91440" bIns="45720" rtlCol="0" anchor="t">
            <a:spAutoFit/>
          </a:bodyPr>
          <a:lstStyle/>
          <a:p>
            <a:pPr algn="ctr"/>
            <a:r>
              <a:rPr lang="es-EC" sz="66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rPr>
              <a:t>Objetivos</a:t>
            </a:r>
            <a:endParaRPr lang="en-US" sz="66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endParaRPr>
          </a:p>
        </p:txBody>
      </p:sp>
      <p:sp>
        <p:nvSpPr>
          <p:cNvPr id="3" name="Rectangle 2">
            <a:extLst>
              <a:ext uri="{FF2B5EF4-FFF2-40B4-BE49-F238E27FC236}">
                <a16:creationId xmlns:a16="http://schemas.microsoft.com/office/drawing/2014/main" id="{A10EC3D1-A54B-4179-BD73-A5A3BEF9A4A2}"/>
              </a:ext>
            </a:extLst>
          </p:cNvPr>
          <p:cNvSpPr/>
          <p:nvPr/>
        </p:nvSpPr>
        <p:spPr>
          <a:xfrm>
            <a:off x="2549932" y="2250504"/>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 name="Rectangle 3">
            <a:extLst>
              <a:ext uri="{FF2B5EF4-FFF2-40B4-BE49-F238E27FC236}">
                <a16:creationId xmlns:a16="http://schemas.microsoft.com/office/drawing/2014/main" id="{CF2CBE1E-3213-46B8-AE42-0640376E2802}"/>
              </a:ext>
            </a:extLst>
          </p:cNvPr>
          <p:cNvSpPr/>
          <p:nvPr/>
        </p:nvSpPr>
        <p:spPr>
          <a:xfrm>
            <a:off x="3320548" y="2250504"/>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5" name="Rectangle 4">
            <a:extLst>
              <a:ext uri="{FF2B5EF4-FFF2-40B4-BE49-F238E27FC236}">
                <a16:creationId xmlns:a16="http://schemas.microsoft.com/office/drawing/2014/main" id="{7C775D34-CBA5-41F6-8323-FDCFB5936206}"/>
              </a:ext>
            </a:extLst>
          </p:cNvPr>
          <p:cNvSpPr/>
          <p:nvPr/>
        </p:nvSpPr>
        <p:spPr>
          <a:xfrm>
            <a:off x="4091164" y="2250504"/>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6" name="Rectangle: Rounded Corners 5">
            <a:extLst>
              <a:ext uri="{FF2B5EF4-FFF2-40B4-BE49-F238E27FC236}">
                <a16:creationId xmlns:a16="http://schemas.microsoft.com/office/drawing/2014/main" id="{1062ABC8-6DE8-451C-BC33-1F4F6B50ABE9}"/>
              </a:ext>
            </a:extLst>
          </p:cNvPr>
          <p:cNvSpPr/>
          <p:nvPr/>
        </p:nvSpPr>
        <p:spPr>
          <a:xfrm rot="2700000">
            <a:off x="11649717" y="1731016"/>
            <a:ext cx="2610478" cy="26104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7" name="Rectangle: Rounded Corners 6">
            <a:extLst>
              <a:ext uri="{FF2B5EF4-FFF2-40B4-BE49-F238E27FC236}">
                <a16:creationId xmlns:a16="http://schemas.microsoft.com/office/drawing/2014/main" id="{698B3126-1AB9-4082-B011-24185F274E1A}"/>
              </a:ext>
            </a:extLst>
          </p:cNvPr>
          <p:cNvSpPr/>
          <p:nvPr/>
        </p:nvSpPr>
        <p:spPr>
          <a:xfrm rot="2700000">
            <a:off x="11649718" y="9776975"/>
            <a:ext cx="2610478" cy="261047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9" name="TextBox 8">
            <a:extLst>
              <a:ext uri="{FF2B5EF4-FFF2-40B4-BE49-F238E27FC236}">
                <a16:creationId xmlns:a16="http://schemas.microsoft.com/office/drawing/2014/main" id="{CB6CA2F2-DC05-4BEB-99FA-A05CFC713B51}"/>
              </a:ext>
            </a:extLst>
          </p:cNvPr>
          <p:cNvSpPr txBox="1"/>
          <p:nvPr/>
        </p:nvSpPr>
        <p:spPr>
          <a:xfrm>
            <a:off x="17277392" y="257770"/>
            <a:ext cx="3611886" cy="733534"/>
          </a:xfrm>
          <a:prstGeom prst="rect">
            <a:avLst/>
          </a:prstGeom>
          <a:noFill/>
        </p:spPr>
        <p:txBody>
          <a:bodyPr wrap="none" rtlCol="0" anchor="b" anchorCtr="0">
            <a:spAutoFit/>
          </a:bodyPr>
          <a:lstStyle/>
          <a:p>
            <a:pPr>
              <a:lnSpc>
                <a:spcPts val="5000"/>
              </a:lnSpc>
            </a:pPr>
            <a:r>
              <a:rPr lang="es-EC" sz="4800" b="1" dirty="0">
                <a:solidFill>
                  <a:schemeClr val="accent6">
                    <a:lumMod val="50000"/>
                  </a:schemeClr>
                </a:solidFill>
                <a:latin typeface="Source Sans Pro Semibold" panose="020B0503030403020204" pitchFamily="34" charset="0"/>
                <a:ea typeface="Open Sans" panose="020B0606030504020204" pitchFamily="34" charset="0"/>
                <a:cs typeface="Open Sans" panose="020B0606030504020204" pitchFamily="34" charset="0"/>
              </a:rPr>
              <a:t>Específicos</a:t>
            </a:r>
          </a:p>
        </p:txBody>
      </p:sp>
      <p:sp>
        <p:nvSpPr>
          <p:cNvPr id="10" name="Subtitle 2">
            <a:extLst>
              <a:ext uri="{FF2B5EF4-FFF2-40B4-BE49-F238E27FC236}">
                <a16:creationId xmlns:a16="http://schemas.microsoft.com/office/drawing/2014/main" id="{CFE6FF1B-A7A5-45F1-95D8-2DF78A3AFCB4}"/>
              </a:ext>
            </a:extLst>
          </p:cNvPr>
          <p:cNvSpPr txBox="1">
            <a:spLocks/>
          </p:cNvSpPr>
          <p:nvPr/>
        </p:nvSpPr>
        <p:spPr>
          <a:xfrm>
            <a:off x="15162082" y="1808550"/>
            <a:ext cx="8313232" cy="267111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t>Clasificar los desechos en función sus características de peligrosidad y normativa vigente, para determinar el tipo de desecho predominante generado por las actividades de atención a la salud humana en la parroquia rural Curaray</a:t>
            </a:r>
            <a:endPar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4" name="Subtitle 2">
            <a:extLst>
              <a:ext uri="{FF2B5EF4-FFF2-40B4-BE49-F238E27FC236}">
                <a16:creationId xmlns:a16="http://schemas.microsoft.com/office/drawing/2014/main" id="{244A84D4-0D7A-48DA-B183-670070B4FBCD}"/>
              </a:ext>
            </a:extLst>
          </p:cNvPr>
          <p:cNvSpPr txBox="1">
            <a:spLocks/>
          </p:cNvSpPr>
          <p:nvPr/>
        </p:nvSpPr>
        <p:spPr>
          <a:xfrm>
            <a:off x="15162082" y="9236330"/>
            <a:ext cx="8313232" cy="314675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r>
              <a:rPr lang="es-EC" sz="2800" dirty="0"/>
              <a:t>Realizar un análisis de riesgos para la salud humana mediante la metodología </a:t>
            </a:r>
            <a:r>
              <a:rPr lang="es-EC" sz="2800" dirty="0" err="1"/>
              <a:t>cuali</a:t>
            </a:r>
            <a:r>
              <a:rPr lang="es-EC" sz="2800" dirty="0"/>
              <a:t>-cuantitativa, que permita identificar posibles amenazas a la salud producto del almacenamiento de desechos sanitarios realizado por tiempos prolongados en la parroquia rural Curaray</a:t>
            </a:r>
            <a:r>
              <a:rPr lang="es-ES" sz="2800" dirty="0"/>
              <a:t>.</a:t>
            </a:r>
            <a:endParaRPr lang="es-EC" sz="2800" dirty="0"/>
          </a:p>
        </p:txBody>
      </p:sp>
      <p:sp>
        <p:nvSpPr>
          <p:cNvPr id="19" name="Rectangle: Rounded Corners 18">
            <a:extLst>
              <a:ext uri="{FF2B5EF4-FFF2-40B4-BE49-F238E27FC236}">
                <a16:creationId xmlns:a16="http://schemas.microsoft.com/office/drawing/2014/main" id="{C0532300-0D57-4544-B1AA-9850D9252EF0}"/>
              </a:ext>
            </a:extLst>
          </p:cNvPr>
          <p:cNvSpPr/>
          <p:nvPr/>
        </p:nvSpPr>
        <p:spPr>
          <a:xfrm rot="2700000">
            <a:off x="12676616" y="5552758"/>
            <a:ext cx="2610478" cy="261047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1" name="Subtitle 2">
            <a:extLst>
              <a:ext uri="{FF2B5EF4-FFF2-40B4-BE49-F238E27FC236}">
                <a16:creationId xmlns:a16="http://schemas.microsoft.com/office/drawing/2014/main" id="{B8879597-D4B8-4F4E-9C8F-F18EEC0C6CAC}"/>
              </a:ext>
            </a:extLst>
          </p:cNvPr>
          <p:cNvSpPr txBox="1">
            <a:spLocks/>
          </p:cNvSpPr>
          <p:nvPr/>
        </p:nvSpPr>
        <p:spPr>
          <a:xfrm>
            <a:off x="16277267" y="5741428"/>
            <a:ext cx="7441994" cy="267765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r>
              <a:rPr lang="es-EC" sz="2800" dirty="0"/>
              <a:t>Establecer la tasa de generación de desechos sanitarios en la parroquia rural Curaray, utilizando los registros de atención médica y bitácoras de generación para definir el volumen de desechos a ser gestionados.</a:t>
            </a:r>
          </a:p>
        </p:txBody>
      </p:sp>
      <p:sp>
        <p:nvSpPr>
          <p:cNvPr id="18" name="TextBox 8">
            <a:extLst>
              <a:ext uri="{FF2B5EF4-FFF2-40B4-BE49-F238E27FC236}">
                <a16:creationId xmlns:a16="http://schemas.microsoft.com/office/drawing/2014/main" id="{48FB180F-1076-4C55-92B9-5A48FB6897D7}"/>
              </a:ext>
            </a:extLst>
          </p:cNvPr>
          <p:cNvSpPr txBox="1"/>
          <p:nvPr/>
        </p:nvSpPr>
        <p:spPr>
          <a:xfrm>
            <a:off x="695196" y="5526957"/>
            <a:ext cx="2480166" cy="733534"/>
          </a:xfrm>
          <a:prstGeom prst="rect">
            <a:avLst/>
          </a:prstGeom>
          <a:noFill/>
        </p:spPr>
        <p:txBody>
          <a:bodyPr wrap="none" rtlCol="0" anchor="b" anchorCtr="0">
            <a:spAutoFit/>
          </a:bodyPr>
          <a:lstStyle/>
          <a:p>
            <a:pPr>
              <a:lnSpc>
                <a:spcPts val="5000"/>
              </a:lnSpc>
            </a:pPr>
            <a:r>
              <a:rPr lang="en-US" sz="4800" b="1" dirty="0">
                <a:solidFill>
                  <a:schemeClr val="accent2">
                    <a:lumMod val="50000"/>
                  </a:schemeClr>
                </a:solidFill>
                <a:latin typeface="Source Sans Pro Semibold" panose="020B0503030403020204" pitchFamily="34" charset="0"/>
                <a:ea typeface="Open Sans" panose="020B0606030504020204" pitchFamily="34" charset="0"/>
                <a:cs typeface="Open Sans" panose="020B0606030504020204" pitchFamily="34" charset="0"/>
              </a:rPr>
              <a:t>General</a:t>
            </a:r>
          </a:p>
        </p:txBody>
      </p:sp>
      <p:sp>
        <p:nvSpPr>
          <p:cNvPr id="25" name="Rectangle: Rounded Corners 27">
            <a:extLst>
              <a:ext uri="{FF2B5EF4-FFF2-40B4-BE49-F238E27FC236}">
                <a16:creationId xmlns:a16="http://schemas.microsoft.com/office/drawing/2014/main" id="{555C13C8-A154-4E1D-B7EB-D8451376502B}"/>
              </a:ext>
            </a:extLst>
          </p:cNvPr>
          <p:cNvSpPr/>
          <p:nvPr/>
        </p:nvSpPr>
        <p:spPr>
          <a:xfrm rot="2700000">
            <a:off x="3632281" y="4881806"/>
            <a:ext cx="1757274" cy="17572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6" name="Subtitle 2">
            <a:extLst>
              <a:ext uri="{FF2B5EF4-FFF2-40B4-BE49-F238E27FC236}">
                <a16:creationId xmlns:a16="http://schemas.microsoft.com/office/drawing/2014/main" id="{A3405DEE-46CE-4C09-B124-4A5D96D64464}"/>
              </a:ext>
            </a:extLst>
          </p:cNvPr>
          <p:cNvSpPr txBox="1">
            <a:spLocks/>
          </p:cNvSpPr>
          <p:nvPr/>
        </p:nvSpPr>
        <p:spPr>
          <a:xfrm>
            <a:off x="363792" y="7157516"/>
            <a:ext cx="8386597" cy="272125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3600" dirty="0"/>
              <a:t>Diseñar un sistema integral para los desechos sanitarios generados en la parroquia rural </a:t>
            </a:r>
            <a:r>
              <a:rPr lang="es-EC" sz="3600" dirty="0" err="1"/>
              <a:t>Curaray</a:t>
            </a:r>
            <a:r>
              <a:rPr lang="es-EC" sz="3600" dirty="0"/>
              <a:t> del cantón Arajuno, que minimice el riesgo a la salud e impacto al ambiente</a:t>
            </a:r>
            <a:endParaRPr lang="es-EC" sz="36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 name="Freeform 39">
            <a:extLst>
              <a:ext uri="{FF2B5EF4-FFF2-40B4-BE49-F238E27FC236}">
                <a16:creationId xmlns:a16="http://schemas.microsoft.com/office/drawing/2014/main" id="{52F237E4-AE8F-4F80-BEA1-59DC49BD0F8E}"/>
              </a:ext>
            </a:extLst>
          </p:cNvPr>
          <p:cNvSpPr>
            <a:spLocks noEditPoints="1"/>
          </p:cNvSpPr>
          <p:nvPr/>
        </p:nvSpPr>
        <p:spPr bwMode="auto">
          <a:xfrm>
            <a:off x="12195456" y="2347152"/>
            <a:ext cx="1518999" cy="1363242"/>
          </a:xfrm>
          <a:custGeom>
            <a:avLst/>
            <a:gdLst>
              <a:gd name="T0" fmla="*/ 142 w 310"/>
              <a:gd name="T1" fmla="*/ 270 h 299"/>
              <a:gd name="T2" fmla="*/ 68 w 310"/>
              <a:gd name="T3" fmla="*/ 269 h 299"/>
              <a:gd name="T4" fmla="*/ 48 w 310"/>
              <a:gd name="T5" fmla="*/ 251 h 299"/>
              <a:gd name="T6" fmla="*/ 46 w 310"/>
              <a:gd name="T7" fmla="*/ 230 h 299"/>
              <a:gd name="T8" fmla="*/ 52 w 310"/>
              <a:gd name="T9" fmla="*/ 210 h 299"/>
              <a:gd name="T10" fmla="*/ 144 w 310"/>
              <a:gd name="T11" fmla="*/ 205 h 299"/>
              <a:gd name="T12" fmla="*/ 108 w 310"/>
              <a:gd name="T13" fmla="*/ 169 h 299"/>
              <a:gd name="T14" fmla="*/ 63 w 310"/>
              <a:gd name="T15" fmla="*/ 178 h 299"/>
              <a:gd name="T16" fmla="*/ 43 w 310"/>
              <a:gd name="T17" fmla="*/ 217 h 299"/>
              <a:gd name="T18" fmla="*/ 39 w 310"/>
              <a:gd name="T19" fmla="*/ 231 h 299"/>
              <a:gd name="T20" fmla="*/ 2 w 310"/>
              <a:gd name="T21" fmla="*/ 159 h 299"/>
              <a:gd name="T22" fmla="*/ 5 w 310"/>
              <a:gd name="T23" fmla="*/ 147 h 299"/>
              <a:gd name="T24" fmla="*/ 0 w 310"/>
              <a:gd name="T25" fmla="*/ 99 h 299"/>
              <a:gd name="T26" fmla="*/ 292 w 310"/>
              <a:gd name="T27" fmla="*/ 193 h 299"/>
              <a:gd name="T28" fmla="*/ 253 w 310"/>
              <a:gd name="T29" fmla="*/ 264 h 299"/>
              <a:gd name="T30" fmla="*/ 242 w 310"/>
              <a:gd name="T31" fmla="*/ 269 h 299"/>
              <a:gd name="T32" fmla="*/ 205 w 310"/>
              <a:gd name="T33" fmla="*/ 299 h 299"/>
              <a:gd name="T34" fmla="*/ 202 w 310"/>
              <a:gd name="T35" fmla="*/ 171 h 299"/>
              <a:gd name="T36" fmla="*/ 253 w 310"/>
              <a:gd name="T37" fmla="*/ 203 h 299"/>
              <a:gd name="T38" fmla="*/ 292 w 310"/>
              <a:gd name="T39" fmla="*/ 193 h 299"/>
              <a:gd name="T40" fmla="*/ 108 w 310"/>
              <a:gd name="T41" fmla="*/ 107 h 299"/>
              <a:gd name="T42" fmla="*/ 49 w 310"/>
              <a:gd name="T43" fmla="*/ 72 h 299"/>
              <a:gd name="T44" fmla="*/ 99 w 310"/>
              <a:gd name="T45" fmla="*/ 2 h 299"/>
              <a:gd name="T46" fmla="*/ 122 w 310"/>
              <a:gd name="T47" fmla="*/ 2 h 299"/>
              <a:gd name="T48" fmla="*/ 136 w 310"/>
              <a:gd name="T49" fmla="*/ 12 h 299"/>
              <a:gd name="T50" fmla="*/ 149 w 310"/>
              <a:gd name="T51" fmla="*/ 25 h 299"/>
              <a:gd name="T52" fmla="*/ 270 w 310"/>
              <a:gd name="T53" fmla="*/ 85 h 299"/>
              <a:gd name="T54" fmla="*/ 309 w 310"/>
              <a:gd name="T55" fmla="*/ 162 h 299"/>
              <a:gd name="T56" fmla="*/ 298 w 310"/>
              <a:gd name="T57" fmla="*/ 181 h 299"/>
              <a:gd name="T58" fmla="*/ 283 w 310"/>
              <a:gd name="T59" fmla="*/ 190 h 299"/>
              <a:gd name="T60" fmla="*/ 266 w 310"/>
              <a:gd name="T61" fmla="*/ 195 h 299"/>
              <a:gd name="T62" fmla="*/ 211 w 310"/>
              <a:gd name="T63" fmla="*/ 121 h 299"/>
              <a:gd name="T64" fmla="*/ 270 w 310"/>
              <a:gd name="T65" fmla="*/ 85 h 299"/>
              <a:gd name="T66" fmla="*/ 269 w 310"/>
              <a:gd name="T67" fmla="*/ 30 h 299"/>
              <a:gd name="T68" fmla="*/ 157 w 310"/>
              <a:gd name="T69" fmla="*/ 92 h 299"/>
              <a:gd name="T70" fmla="*/ 171 w 310"/>
              <a:gd name="T71" fmla="*/ 48 h 299"/>
              <a:gd name="T72" fmla="*/ 146 w 310"/>
              <a:gd name="T73" fmla="*/ 12 h 299"/>
              <a:gd name="T74" fmla="*/ 135 w 310"/>
              <a:gd name="T75" fmla="*/ 2 h 299"/>
              <a:gd name="T76" fmla="*/ 216 w 310"/>
              <a:gd name="T77" fmla="*/ 4 h 299"/>
              <a:gd name="T78" fmla="*/ 225 w 310"/>
              <a:gd name="T79" fmla="*/ 1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0" h="299">
                <a:moveTo>
                  <a:pt x="144" y="205"/>
                </a:moveTo>
                <a:cubicBezTo>
                  <a:pt x="142" y="270"/>
                  <a:pt x="142" y="270"/>
                  <a:pt x="142" y="270"/>
                </a:cubicBezTo>
                <a:cubicBezTo>
                  <a:pt x="141" y="274"/>
                  <a:pt x="141" y="274"/>
                  <a:pt x="141" y="274"/>
                </a:cubicBezTo>
                <a:cubicBezTo>
                  <a:pt x="68" y="269"/>
                  <a:pt x="68" y="269"/>
                  <a:pt x="68" y="269"/>
                </a:cubicBezTo>
                <a:cubicBezTo>
                  <a:pt x="63" y="268"/>
                  <a:pt x="59" y="266"/>
                  <a:pt x="56" y="263"/>
                </a:cubicBezTo>
                <a:cubicBezTo>
                  <a:pt x="52" y="260"/>
                  <a:pt x="49" y="256"/>
                  <a:pt x="48" y="251"/>
                </a:cubicBezTo>
                <a:cubicBezTo>
                  <a:pt x="46" y="248"/>
                  <a:pt x="45" y="245"/>
                  <a:pt x="45" y="242"/>
                </a:cubicBezTo>
                <a:cubicBezTo>
                  <a:pt x="45" y="239"/>
                  <a:pt x="45" y="235"/>
                  <a:pt x="46" y="230"/>
                </a:cubicBezTo>
                <a:cubicBezTo>
                  <a:pt x="47" y="226"/>
                  <a:pt x="47" y="223"/>
                  <a:pt x="48" y="221"/>
                </a:cubicBezTo>
                <a:cubicBezTo>
                  <a:pt x="48" y="219"/>
                  <a:pt x="50" y="215"/>
                  <a:pt x="52" y="210"/>
                </a:cubicBezTo>
                <a:cubicBezTo>
                  <a:pt x="54" y="204"/>
                  <a:pt x="55" y="201"/>
                  <a:pt x="55" y="200"/>
                </a:cubicBezTo>
                <a:cubicBezTo>
                  <a:pt x="64" y="202"/>
                  <a:pt x="94" y="203"/>
                  <a:pt x="144" y="205"/>
                </a:cubicBezTo>
                <a:close/>
                <a:moveTo>
                  <a:pt x="76" y="102"/>
                </a:moveTo>
                <a:cubicBezTo>
                  <a:pt x="108" y="169"/>
                  <a:pt x="108" y="169"/>
                  <a:pt x="108" y="169"/>
                </a:cubicBezTo>
                <a:cubicBezTo>
                  <a:pt x="82" y="153"/>
                  <a:pt x="82" y="153"/>
                  <a:pt x="82" y="153"/>
                </a:cubicBezTo>
                <a:cubicBezTo>
                  <a:pt x="75" y="161"/>
                  <a:pt x="68" y="170"/>
                  <a:pt x="63" y="178"/>
                </a:cubicBezTo>
                <a:cubicBezTo>
                  <a:pt x="57" y="186"/>
                  <a:pt x="53" y="194"/>
                  <a:pt x="50" y="200"/>
                </a:cubicBezTo>
                <a:cubicBezTo>
                  <a:pt x="47" y="206"/>
                  <a:pt x="45" y="212"/>
                  <a:pt x="43" y="217"/>
                </a:cubicBezTo>
                <a:cubicBezTo>
                  <a:pt x="41" y="221"/>
                  <a:pt x="40" y="225"/>
                  <a:pt x="40" y="228"/>
                </a:cubicBezTo>
                <a:cubicBezTo>
                  <a:pt x="39" y="231"/>
                  <a:pt x="39" y="231"/>
                  <a:pt x="39" y="231"/>
                </a:cubicBezTo>
                <a:cubicBezTo>
                  <a:pt x="6" y="169"/>
                  <a:pt x="6" y="169"/>
                  <a:pt x="6" y="169"/>
                </a:cubicBezTo>
                <a:cubicBezTo>
                  <a:pt x="4" y="166"/>
                  <a:pt x="3" y="162"/>
                  <a:pt x="2" y="159"/>
                </a:cubicBezTo>
                <a:cubicBezTo>
                  <a:pt x="2" y="155"/>
                  <a:pt x="3" y="153"/>
                  <a:pt x="3" y="151"/>
                </a:cubicBezTo>
                <a:cubicBezTo>
                  <a:pt x="5" y="147"/>
                  <a:pt x="5" y="147"/>
                  <a:pt x="5" y="147"/>
                </a:cubicBezTo>
                <a:cubicBezTo>
                  <a:pt x="9" y="140"/>
                  <a:pt x="16" y="129"/>
                  <a:pt x="25" y="114"/>
                </a:cubicBezTo>
                <a:cubicBezTo>
                  <a:pt x="0" y="99"/>
                  <a:pt x="0" y="99"/>
                  <a:pt x="0" y="99"/>
                </a:cubicBezTo>
                <a:lnTo>
                  <a:pt x="76" y="102"/>
                </a:lnTo>
                <a:close/>
                <a:moveTo>
                  <a:pt x="292" y="193"/>
                </a:moveTo>
                <a:cubicBezTo>
                  <a:pt x="259" y="256"/>
                  <a:pt x="259" y="256"/>
                  <a:pt x="259" y="256"/>
                </a:cubicBezTo>
                <a:cubicBezTo>
                  <a:pt x="258" y="259"/>
                  <a:pt x="256" y="262"/>
                  <a:pt x="253" y="264"/>
                </a:cubicBezTo>
                <a:cubicBezTo>
                  <a:pt x="250" y="266"/>
                  <a:pt x="248" y="267"/>
                  <a:pt x="245" y="268"/>
                </a:cubicBezTo>
                <a:cubicBezTo>
                  <a:pt x="242" y="269"/>
                  <a:pt x="242" y="269"/>
                  <a:pt x="242" y="269"/>
                </a:cubicBezTo>
                <a:cubicBezTo>
                  <a:pt x="234" y="269"/>
                  <a:pt x="221" y="270"/>
                  <a:pt x="204" y="271"/>
                </a:cubicBezTo>
                <a:cubicBezTo>
                  <a:pt x="205" y="299"/>
                  <a:pt x="205" y="299"/>
                  <a:pt x="205" y="299"/>
                </a:cubicBezTo>
                <a:cubicBezTo>
                  <a:pt x="165" y="235"/>
                  <a:pt x="165" y="235"/>
                  <a:pt x="165" y="235"/>
                </a:cubicBezTo>
                <a:cubicBezTo>
                  <a:pt x="202" y="171"/>
                  <a:pt x="202" y="171"/>
                  <a:pt x="202" y="171"/>
                </a:cubicBezTo>
                <a:cubicBezTo>
                  <a:pt x="203" y="202"/>
                  <a:pt x="203" y="202"/>
                  <a:pt x="203" y="202"/>
                </a:cubicBezTo>
                <a:cubicBezTo>
                  <a:pt x="223" y="204"/>
                  <a:pt x="240" y="204"/>
                  <a:pt x="253" y="203"/>
                </a:cubicBezTo>
                <a:cubicBezTo>
                  <a:pt x="266" y="201"/>
                  <a:pt x="276" y="199"/>
                  <a:pt x="283" y="197"/>
                </a:cubicBezTo>
                <a:lnTo>
                  <a:pt x="292" y="193"/>
                </a:lnTo>
                <a:close/>
                <a:moveTo>
                  <a:pt x="155" y="31"/>
                </a:moveTo>
                <a:cubicBezTo>
                  <a:pt x="149" y="38"/>
                  <a:pt x="134" y="64"/>
                  <a:pt x="108" y="107"/>
                </a:cubicBezTo>
                <a:cubicBezTo>
                  <a:pt x="52" y="74"/>
                  <a:pt x="52" y="74"/>
                  <a:pt x="52" y="74"/>
                </a:cubicBezTo>
                <a:cubicBezTo>
                  <a:pt x="49" y="72"/>
                  <a:pt x="49" y="72"/>
                  <a:pt x="49" y="72"/>
                </a:cubicBezTo>
                <a:cubicBezTo>
                  <a:pt x="89" y="10"/>
                  <a:pt x="89" y="10"/>
                  <a:pt x="89" y="10"/>
                </a:cubicBezTo>
                <a:cubicBezTo>
                  <a:pt x="91" y="6"/>
                  <a:pt x="94" y="3"/>
                  <a:pt x="99" y="2"/>
                </a:cubicBezTo>
                <a:cubicBezTo>
                  <a:pt x="104" y="0"/>
                  <a:pt x="109" y="0"/>
                  <a:pt x="113" y="0"/>
                </a:cubicBezTo>
                <a:cubicBezTo>
                  <a:pt x="116" y="0"/>
                  <a:pt x="119" y="1"/>
                  <a:pt x="122" y="2"/>
                </a:cubicBezTo>
                <a:cubicBezTo>
                  <a:pt x="125" y="3"/>
                  <a:pt x="127" y="5"/>
                  <a:pt x="129" y="6"/>
                </a:cubicBezTo>
                <a:cubicBezTo>
                  <a:pt x="131" y="7"/>
                  <a:pt x="134" y="9"/>
                  <a:pt x="136" y="12"/>
                </a:cubicBezTo>
                <a:cubicBezTo>
                  <a:pt x="139" y="14"/>
                  <a:pt x="141" y="16"/>
                  <a:pt x="143" y="18"/>
                </a:cubicBezTo>
                <a:cubicBezTo>
                  <a:pt x="144" y="19"/>
                  <a:pt x="146" y="21"/>
                  <a:pt x="149" y="25"/>
                </a:cubicBezTo>
                <a:cubicBezTo>
                  <a:pt x="152" y="28"/>
                  <a:pt x="154" y="30"/>
                  <a:pt x="155" y="31"/>
                </a:cubicBezTo>
                <a:close/>
                <a:moveTo>
                  <a:pt x="270" y="85"/>
                </a:moveTo>
                <a:cubicBezTo>
                  <a:pt x="307" y="148"/>
                  <a:pt x="307" y="148"/>
                  <a:pt x="307" y="148"/>
                </a:cubicBezTo>
                <a:cubicBezTo>
                  <a:pt x="309" y="153"/>
                  <a:pt x="310" y="157"/>
                  <a:pt x="309" y="162"/>
                </a:cubicBezTo>
                <a:cubicBezTo>
                  <a:pt x="308" y="166"/>
                  <a:pt x="307" y="171"/>
                  <a:pt x="304" y="175"/>
                </a:cubicBezTo>
                <a:cubicBezTo>
                  <a:pt x="303" y="177"/>
                  <a:pt x="301" y="179"/>
                  <a:pt x="298" y="181"/>
                </a:cubicBezTo>
                <a:cubicBezTo>
                  <a:pt x="296" y="183"/>
                  <a:pt x="294" y="185"/>
                  <a:pt x="292" y="186"/>
                </a:cubicBezTo>
                <a:cubicBezTo>
                  <a:pt x="290" y="187"/>
                  <a:pt x="287" y="189"/>
                  <a:pt x="283" y="190"/>
                </a:cubicBezTo>
                <a:cubicBezTo>
                  <a:pt x="280" y="191"/>
                  <a:pt x="277" y="192"/>
                  <a:pt x="275" y="193"/>
                </a:cubicBezTo>
                <a:cubicBezTo>
                  <a:pt x="273" y="193"/>
                  <a:pt x="270" y="194"/>
                  <a:pt x="266" y="195"/>
                </a:cubicBezTo>
                <a:cubicBezTo>
                  <a:pt x="262" y="196"/>
                  <a:pt x="259" y="197"/>
                  <a:pt x="258" y="197"/>
                </a:cubicBezTo>
                <a:cubicBezTo>
                  <a:pt x="254" y="189"/>
                  <a:pt x="238" y="163"/>
                  <a:pt x="211" y="121"/>
                </a:cubicBezTo>
                <a:cubicBezTo>
                  <a:pt x="266" y="87"/>
                  <a:pt x="266" y="87"/>
                  <a:pt x="266" y="87"/>
                </a:cubicBezTo>
                <a:lnTo>
                  <a:pt x="270" y="85"/>
                </a:lnTo>
                <a:close/>
                <a:moveTo>
                  <a:pt x="245" y="45"/>
                </a:moveTo>
                <a:cubicBezTo>
                  <a:pt x="269" y="30"/>
                  <a:pt x="269" y="30"/>
                  <a:pt x="269" y="30"/>
                </a:cubicBezTo>
                <a:cubicBezTo>
                  <a:pt x="231" y="96"/>
                  <a:pt x="231" y="96"/>
                  <a:pt x="231" y="96"/>
                </a:cubicBezTo>
                <a:cubicBezTo>
                  <a:pt x="157" y="92"/>
                  <a:pt x="157" y="92"/>
                  <a:pt x="157" y="92"/>
                </a:cubicBezTo>
                <a:cubicBezTo>
                  <a:pt x="184" y="77"/>
                  <a:pt x="184" y="77"/>
                  <a:pt x="184" y="77"/>
                </a:cubicBezTo>
                <a:cubicBezTo>
                  <a:pt x="180" y="67"/>
                  <a:pt x="175" y="57"/>
                  <a:pt x="171" y="48"/>
                </a:cubicBezTo>
                <a:cubicBezTo>
                  <a:pt x="166" y="39"/>
                  <a:pt x="161" y="32"/>
                  <a:pt x="157" y="26"/>
                </a:cubicBezTo>
                <a:cubicBezTo>
                  <a:pt x="153" y="21"/>
                  <a:pt x="150" y="16"/>
                  <a:pt x="146" y="12"/>
                </a:cubicBezTo>
                <a:cubicBezTo>
                  <a:pt x="143" y="8"/>
                  <a:pt x="140" y="6"/>
                  <a:pt x="138" y="4"/>
                </a:cubicBezTo>
                <a:cubicBezTo>
                  <a:pt x="135" y="2"/>
                  <a:pt x="135" y="2"/>
                  <a:pt x="135" y="2"/>
                </a:cubicBezTo>
                <a:cubicBezTo>
                  <a:pt x="206" y="2"/>
                  <a:pt x="206" y="2"/>
                  <a:pt x="206" y="2"/>
                </a:cubicBezTo>
                <a:cubicBezTo>
                  <a:pt x="210" y="2"/>
                  <a:pt x="213" y="2"/>
                  <a:pt x="216" y="4"/>
                </a:cubicBezTo>
                <a:cubicBezTo>
                  <a:pt x="219" y="6"/>
                  <a:pt x="222" y="7"/>
                  <a:pt x="223" y="9"/>
                </a:cubicBezTo>
                <a:cubicBezTo>
                  <a:pt x="225" y="12"/>
                  <a:pt x="225" y="12"/>
                  <a:pt x="225" y="12"/>
                </a:cubicBezTo>
                <a:cubicBezTo>
                  <a:pt x="229" y="19"/>
                  <a:pt x="236" y="30"/>
                  <a:pt x="245" y="4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
        <p:nvSpPr>
          <p:cNvPr id="27" name="Freeform 99">
            <a:extLst>
              <a:ext uri="{FF2B5EF4-FFF2-40B4-BE49-F238E27FC236}">
                <a16:creationId xmlns:a16="http://schemas.microsoft.com/office/drawing/2014/main" id="{C04C303D-C32B-421C-8EFE-2580B50F87CE}"/>
              </a:ext>
            </a:extLst>
          </p:cNvPr>
          <p:cNvSpPr>
            <a:spLocks noEditPoints="1"/>
          </p:cNvSpPr>
          <p:nvPr/>
        </p:nvSpPr>
        <p:spPr bwMode="auto">
          <a:xfrm>
            <a:off x="13404419" y="6124648"/>
            <a:ext cx="1154871" cy="1412243"/>
          </a:xfrm>
          <a:custGeom>
            <a:avLst/>
            <a:gdLst>
              <a:gd name="T0" fmla="*/ 88 w 243"/>
              <a:gd name="T1" fmla="*/ 204 h 265"/>
              <a:gd name="T2" fmla="*/ 83 w 243"/>
              <a:gd name="T3" fmla="*/ 210 h 265"/>
              <a:gd name="T4" fmla="*/ 68 w 243"/>
              <a:gd name="T5" fmla="*/ 208 h 265"/>
              <a:gd name="T6" fmla="*/ 66 w 243"/>
              <a:gd name="T7" fmla="*/ 105 h 265"/>
              <a:gd name="T8" fmla="*/ 72 w 243"/>
              <a:gd name="T9" fmla="*/ 99 h 265"/>
              <a:gd name="T10" fmla="*/ 87 w 243"/>
              <a:gd name="T11" fmla="*/ 101 h 265"/>
              <a:gd name="T12" fmla="*/ 132 w 243"/>
              <a:gd name="T13" fmla="*/ 105 h 265"/>
              <a:gd name="T14" fmla="*/ 131 w 243"/>
              <a:gd name="T15" fmla="*/ 208 h 265"/>
              <a:gd name="T16" fmla="*/ 116 w 243"/>
              <a:gd name="T17" fmla="*/ 210 h 265"/>
              <a:gd name="T18" fmla="*/ 110 w 243"/>
              <a:gd name="T19" fmla="*/ 204 h 265"/>
              <a:gd name="T20" fmla="*/ 112 w 243"/>
              <a:gd name="T21" fmla="*/ 101 h 265"/>
              <a:gd name="T22" fmla="*/ 127 w 243"/>
              <a:gd name="T23" fmla="*/ 99 h 265"/>
              <a:gd name="T24" fmla="*/ 132 w 243"/>
              <a:gd name="T25" fmla="*/ 105 h 265"/>
              <a:gd name="T26" fmla="*/ 177 w 243"/>
              <a:gd name="T27" fmla="*/ 204 h 265"/>
              <a:gd name="T28" fmla="*/ 171 w 243"/>
              <a:gd name="T29" fmla="*/ 210 h 265"/>
              <a:gd name="T30" fmla="*/ 156 w 243"/>
              <a:gd name="T31" fmla="*/ 208 h 265"/>
              <a:gd name="T32" fmla="*/ 155 w 243"/>
              <a:gd name="T33" fmla="*/ 105 h 265"/>
              <a:gd name="T34" fmla="*/ 160 w 243"/>
              <a:gd name="T35" fmla="*/ 99 h 265"/>
              <a:gd name="T36" fmla="*/ 175 w 243"/>
              <a:gd name="T37" fmla="*/ 101 h 265"/>
              <a:gd name="T38" fmla="*/ 199 w 243"/>
              <a:gd name="T39" fmla="*/ 230 h 265"/>
              <a:gd name="T40" fmla="*/ 44 w 243"/>
              <a:gd name="T41" fmla="*/ 66 h 265"/>
              <a:gd name="T42" fmla="*/ 45 w 243"/>
              <a:gd name="T43" fmla="*/ 237 h 265"/>
              <a:gd name="T44" fmla="*/ 49 w 243"/>
              <a:gd name="T45" fmla="*/ 243 h 265"/>
              <a:gd name="T46" fmla="*/ 195 w 243"/>
              <a:gd name="T47" fmla="*/ 242 h 265"/>
              <a:gd name="T48" fmla="*/ 199 w 243"/>
              <a:gd name="T49" fmla="*/ 230 h 265"/>
              <a:gd name="T50" fmla="*/ 160 w 243"/>
              <a:gd name="T51" fmla="*/ 44 h 265"/>
              <a:gd name="T52" fmla="*/ 149 w 243"/>
              <a:gd name="T53" fmla="*/ 22 h 265"/>
              <a:gd name="T54" fmla="*/ 91 w 243"/>
              <a:gd name="T55" fmla="*/ 24 h 265"/>
              <a:gd name="T56" fmla="*/ 243 w 243"/>
              <a:gd name="T57" fmla="*/ 50 h 265"/>
              <a:gd name="T58" fmla="*/ 241 w 243"/>
              <a:gd name="T59" fmla="*/ 65 h 265"/>
              <a:gd name="T60" fmla="*/ 221 w 243"/>
              <a:gd name="T61" fmla="*/ 66 h 265"/>
              <a:gd name="T62" fmla="*/ 213 w 243"/>
              <a:gd name="T63" fmla="*/ 255 h 265"/>
              <a:gd name="T64" fmla="*/ 49 w 243"/>
              <a:gd name="T65" fmla="*/ 265 h 265"/>
              <a:gd name="T66" fmla="*/ 22 w 243"/>
              <a:gd name="T67" fmla="*/ 231 h 265"/>
              <a:gd name="T68" fmla="*/ 5 w 243"/>
              <a:gd name="T69" fmla="*/ 66 h 265"/>
              <a:gd name="T70" fmla="*/ 0 w 243"/>
              <a:gd name="T71" fmla="*/ 61 h 265"/>
              <a:gd name="T72" fmla="*/ 1 w 243"/>
              <a:gd name="T73" fmla="*/ 46 h 265"/>
              <a:gd name="T74" fmla="*/ 59 w 243"/>
              <a:gd name="T75" fmla="*/ 44 h 265"/>
              <a:gd name="T76" fmla="*/ 80 w 243"/>
              <a:gd name="T77" fmla="*/ 4 h 265"/>
              <a:gd name="T78" fmla="*/ 149 w 243"/>
              <a:gd name="T79" fmla="*/ 0 h 265"/>
              <a:gd name="T80" fmla="*/ 172 w 243"/>
              <a:gd name="T81" fmla="*/ 15 h 265"/>
              <a:gd name="T82" fmla="*/ 237 w 243"/>
              <a:gd name="T83" fmla="*/ 44 h 265"/>
              <a:gd name="T84" fmla="*/ 243 w 243"/>
              <a:gd name="T85" fmla="*/ 5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65">
                <a:moveTo>
                  <a:pt x="88" y="105"/>
                </a:moveTo>
                <a:cubicBezTo>
                  <a:pt x="88" y="204"/>
                  <a:pt x="88" y="204"/>
                  <a:pt x="88" y="204"/>
                </a:cubicBezTo>
                <a:cubicBezTo>
                  <a:pt x="88" y="206"/>
                  <a:pt x="88" y="207"/>
                  <a:pt x="87" y="208"/>
                </a:cubicBezTo>
                <a:cubicBezTo>
                  <a:pt x="86" y="209"/>
                  <a:pt x="84" y="210"/>
                  <a:pt x="83" y="210"/>
                </a:cubicBezTo>
                <a:cubicBezTo>
                  <a:pt x="72" y="210"/>
                  <a:pt x="72" y="210"/>
                  <a:pt x="72" y="210"/>
                </a:cubicBezTo>
                <a:cubicBezTo>
                  <a:pt x="70" y="210"/>
                  <a:pt x="69" y="209"/>
                  <a:pt x="68" y="208"/>
                </a:cubicBezTo>
                <a:cubicBezTo>
                  <a:pt x="67" y="207"/>
                  <a:pt x="66" y="206"/>
                  <a:pt x="66" y="204"/>
                </a:cubicBezTo>
                <a:cubicBezTo>
                  <a:pt x="66" y="105"/>
                  <a:pt x="66" y="105"/>
                  <a:pt x="66" y="105"/>
                </a:cubicBezTo>
                <a:cubicBezTo>
                  <a:pt x="66" y="103"/>
                  <a:pt x="67" y="102"/>
                  <a:pt x="68" y="101"/>
                </a:cubicBezTo>
                <a:cubicBezTo>
                  <a:pt x="69" y="100"/>
                  <a:pt x="70" y="99"/>
                  <a:pt x="72" y="99"/>
                </a:cubicBezTo>
                <a:cubicBezTo>
                  <a:pt x="83" y="99"/>
                  <a:pt x="83" y="99"/>
                  <a:pt x="83" y="99"/>
                </a:cubicBezTo>
                <a:cubicBezTo>
                  <a:pt x="84" y="99"/>
                  <a:pt x="86" y="100"/>
                  <a:pt x="87" y="101"/>
                </a:cubicBezTo>
                <a:cubicBezTo>
                  <a:pt x="88" y="102"/>
                  <a:pt x="88" y="103"/>
                  <a:pt x="88" y="105"/>
                </a:cubicBezTo>
                <a:close/>
                <a:moveTo>
                  <a:pt x="132" y="105"/>
                </a:moveTo>
                <a:cubicBezTo>
                  <a:pt x="132" y="204"/>
                  <a:pt x="132" y="204"/>
                  <a:pt x="132" y="204"/>
                </a:cubicBezTo>
                <a:cubicBezTo>
                  <a:pt x="132" y="206"/>
                  <a:pt x="132" y="207"/>
                  <a:pt x="131" y="208"/>
                </a:cubicBezTo>
                <a:cubicBezTo>
                  <a:pt x="130" y="209"/>
                  <a:pt x="128" y="210"/>
                  <a:pt x="127" y="210"/>
                </a:cubicBezTo>
                <a:cubicBezTo>
                  <a:pt x="116" y="210"/>
                  <a:pt x="116" y="210"/>
                  <a:pt x="116" y="210"/>
                </a:cubicBezTo>
                <a:cubicBezTo>
                  <a:pt x="114" y="210"/>
                  <a:pt x="113" y="209"/>
                  <a:pt x="112" y="208"/>
                </a:cubicBezTo>
                <a:cubicBezTo>
                  <a:pt x="111" y="207"/>
                  <a:pt x="110" y="206"/>
                  <a:pt x="110" y="204"/>
                </a:cubicBezTo>
                <a:cubicBezTo>
                  <a:pt x="110" y="105"/>
                  <a:pt x="110" y="105"/>
                  <a:pt x="110" y="105"/>
                </a:cubicBezTo>
                <a:cubicBezTo>
                  <a:pt x="110" y="103"/>
                  <a:pt x="111" y="102"/>
                  <a:pt x="112" y="101"/>
                </a:cubicBezTo>
                <a:cubicBezTo>
                  <a:pt x="113" y="100"/>
                  <a:pt x="114" y="99"/>
                  <a:pt x="116" y="99"/>
                </a:cubicBezTo>
                <a:cubicBezTo>
                  <a:pt x="127" y="99"/>
                  <a:pt x="127" y="99"/>
                  <a:pt x="127" y="99"/>
                </a:cubicBezTo>
                <a:cubicBezTo>
                  <a:pt x="128" y="99"/>
                  <a:pt x="130" y="100"/>
                  <a:pt x="131" y="101"/>
                </a:cubicBezTo>
                <a:cubicBezTo>
                  <a:pt x="132" y="102"/>
                  <a:pt x="132" y="103"/>
                  <a:pt x="132" y="105"/>
                </a:cubicBezTo>
                <a:close/>
                <a:moveTo>
                  <a:pt x="177" y="105"/>
                </a:moveTo>
                <a:cubicBezTo>
                  <a:pt x="177" y="204"/>
                  <a:pt x="177" y="204"/>
                  <a:pt x="177" y="204"/>
                </a:cubicBezTo>
                <a:cubicBezTo>
                  <a:pt x="177" y="206"/>
                  <a:pt x="176" y="207"/>
                  <a:pt x="175" y="208"/>
                </a:cubicBezTo>
                <a:cubicBezTo>
                  <a:pt x="174" y="209"/>
                  <a:pt x="173" y="210"/>
                  <a:pt x="171" y="210"/>
                </a:cubicBezTo>
                <a:cubicBezTo>
                  <a:pt x="160" y="210"/>
                  <a:pt x="160" y="210"/>
                  <a:pt x="160" y="210"/>
                </a:cubicBezTo>
                <a:cubicBezTo>
                  <a:pt x="158" y="210"/>
                  <a:pt x="157" y="209"/>
                  <a:pt x="156" y="208"/>
                </a:cubicBezTo>
                <a:cubicBezTo>
                  <a:pt x="155" y="207"/>
                  <a:pt x="155" y="206"/>
                  <a:pt x="155" y="204"/>
                </a:cubicBezTo>
                <a:cubicBezTo>
                  <a:pt x="155" y="105"/>
                  <a:pt x="155" y="105"/>
                  <a:pt x="155" y="105"/>
                </a:cubicBezTo>
                <a:cubicBezTo>
                  <a:pt x="155" y="103"/>
                  <a:pt x="155" y="102"/>
                  <a:pt x="156" y="101"/>
                </a:cubicBezTo>
                <a:cubicBezTo>
                  <a:pt x="157" y="100"/>
                  <a:pt x="158" y="99"/>
                  <a:pt x="160" y="99"/>
                </a:cubicBezTo>
                <a:cubicBezTo>
                  <a:pt x="171" y="99"/>
                  <a:pt x="171" y="99"/>
                  <a:pt x="171" y="99"/>
                </a:cubicBezTo>
                <a:cubicBezTo>
                  <a:pt x="173" y="99"/>
                  <a:pt x="174" y="100"/>
                  <a:pt x="175" y="101"/>
                </a:cubicBezTo>
                <a:cubicBezTo>
                  <a:pt x="176" y="102"/>
                  <a:pt x="177" y="103"/>
                  <a:pt x="177" y="105"/>
                </a:cubicBezTo>
                <a:close/>
                <a:moveTo>
                  <a:pt x="199" y="230"/>
                </a:moveTo>
                <a:cubicBezTo>
                  <a:pt x="199" y="66"/>
                  <a:pt x="199" y="66"/>
                  <a:pt x="199" y="66"/>
                </a:cubicBezTo>
                <a:cubicBezTo>
                  <a:pt x="44" y="66"/>
                  <a:pt x="44" y="66"/>
                  <a:pt x="44" y="66"/>
                </a:cubicBezTo>
                <a:cubicBezTo>
                  <a:pt x="44" y="230"/>
                  <a:pt x="44" y="230"/>
                  <a:pt x="44" y="230"/>
                </a:cubicBezTo>
                <a:cubicBezTo>
                  <a:pt x="44" y="233"/>
                  <a:pt x="44" y="235"/>
                  <a:pt x="45" y="237"/>
                </a:cubicBezTo>
                <a:cubicBezTo>
                  <a:pt x="46" y="239"/>
                  <a:pt x="47" y="241"/>
                  <a:pt x="48" y="242"/>
                </a:cubicBezTo>
                <a:cubicBezTo>
                  <a:pt x="49" y="243"/>
                  <a:pt x="49" y="243"/>
                  <a:pt x="49" y="243"/>
                </a:cubicBezTo>
                <a:cubicBezTo>
                  <a:pt x="193" y="243"/>
                  <a:pt x="193" y="243"/>
                  <a:pt x="193" y="243"/>
                </a:cubicBezTo>
                <a:cubicBezTo>
                  <a:pt x="194" y="243"/>
                  <a:pt x="194" y="243"/>
                  <a:pt x="195" y="242"/>
                </a:cubicBezTo>
                <a:cubicBezTo>
                  <a:pt x="196" y="241"/>
                  <a:pt x="197" y="239"/>
                  <a:pt x="198" y="237"/>
                </a:cubicBezTo>
                <a:cubicBezTo>
                  <a:pt x="198" y="235"/>
                  <a:pt x="199" y="233"/>
                  <a:pt x="199" y="230"/>
                </a:cubicBezTo>
                <a:close/>
                <a:moveTo>
                  <a:pt x="83" y="44"/>
                </a:moveTo>
                <a:cubicBezTo>
                  <a:pt x="160" y="44"/>
                  <a:pt x="160" y="44"/>
                  <a:pt x="160" y="44"/>
                </a:cubicBezTo>
                <a:cubicBezTo>
                  <a:pt x="152" y="24"/>
                  <a:pt x="152" y="24"/>
                  <a:pt x="152" y="24"/>
                </a:cubicBezTo>
                <a:cubicBezTo>
                  <a:pt x="151" y="23"/>
                  <a:pt x="150" y="22"/>
                  <a:pt x="149" y="22"/>
                </a:cubicBezTo>
                <a:cubicBezTo>
                  <a:pt x="94" y="22"/>
                  <a:pt x="94" y="22"/>
                  <a:pt x="94" y="22"/>
                </a:cubicBezTo>
                <a:cubicBezTo>
                  <a:pt x="93" y="22"/>
                  <a:pt x="92" y="23"/>
                  <a:pt x="91" y="24"/>
                </a:cubicBezTo>
                <a:lnTo>
                  <a:pt x="83" y="44"/>
                </a:lnTo>
                <a:close/>
                <a:moveTo>
                  <a:pt x="243" y="50"/>
                </a:moveTo>
                <a:cubicBezTo>
                  <a:pt x="243" y="61"/>
                  <a:pt x="243" y="61"/>
                  <a:pt x="243" y="61"/>
                </a:cubicBezTo>
                <a:cubicBezTo>
                  <a:pt x="243" y="62"/>
                  <a:pt x="242" y="64"/>
                  <a:pt x="241" y="65"/>
                </a:cubicBezTo>
                <a:cubicBezTo>
                  <a:pt x="240" y="66"/>
                  <a:pt x="239" y="66"/>
                  <a:pt x="237" y="66"/>
                </a:cubicBezTo>
                <a:cubicBezTo>
                  <a:pt x="221" y="66"/>
                  <a:pt x="221" y="66"/>
                  <a:pt x="221" y="66"/>
                </a:cubicBezTo>
                <a:cubicBezTo>
                  <a:pt x="221" y="230"/>
                  <a:pt x="221" y="230"/>
                  <a:pt x="221" y="230"/>
                </a:cubicBezTo>
                <a:cubicBezTo>
                  <a:pt x="221" y="240"/>
                  <a:pt x="218" y="248"/>
                  <a:pt x="213" y="255"/>
                </a:cubicBezTo>
                <a:cubicBezTo>
                  <a:pt x="207" y="262"/>
                  <a:pt x="201" y="265"/>
                  <a:pt x="193" y="265"/>
                </a:cubicBezTo>
                <a:cubicBezTo>
                  <a:pt x="49" y="265"/>
                  <a:pt x="49" y="265"/>
                  <a:pt x="49" y="265"/>
                </a:cubicBezTo>
                <a:cubicBezTo>
                  <a:pt x="42" y="265"/>
                  <a:pt x="35" y="262"/>
                  <a:pt x="30" y="255"/>
                </a:cubicBezTo>
                <a:cubicBezTo>
                  <a:pt x="25" y="248"/>
                  <a:pt x="22" y="240"/>
                  <a:pt x="22" y="231"/>
                </a:cubicBezTo>
                <a:cubicBezTo>
                  <a:pt x="22" y="66"/>
                  <a:pt x="22" y="66"/>
                  <a:pt x="22" y="66"/>
                </a:cubicBezTo>
                <a:cubicBezTo>
                  <a:pt x="5" y="66"/>
                  <a:pt x="5" y="66"/>
                  <a:pt x="5" y="66"/>
                </a:cubicBezTo>
                <a:cubicBezTo>
                  <a:pt x="4" y="66"/>
                  <a:pt x="2" y="66"/>
                  <a:pt x="1" y="65"/>
                </a:cubicBezTo>
                <a:cubicBezTo>
                  <a:pt x="0" y="64"/>
                  <a:pt x="0" y="62"/>
                  <a:pt x="0" y="61"/>
                </a:cubicBezTo>
                <a:cubicBezTo>
                  <a:pt x="0" y="50"/>
                  <a:pt x="0" y="50"/>
                  <a:pt x="0" y="50"/>
                </a:cubicBezTo>
                <a:cubicBezTo>
                  <a:pt x="0" y="48"/>
                  <a:pt x="0" y="47"/>
                  <a:pt x="1" y="46"/>
                </a:cubicBezTo>
                <a:cubicBezTo>
                  <a:pt x="2" y="45"/>
                  <a:pt x="4" y="44"/>
                  <a:pt x="5" y="44"/>
                </a:cubicBezTo>
                <a:cubicBezTo>
                  <a:pt x="59" y="44"/>
                  <a:pt x="59" y="44"/>
                  <a:pt x="59" y="44"/>
                </a:cubicBezTo>
                <a:cubicBezTo>
                  <a:pt x="71" y="15"/>
                  <a:pt x="71" y="15"/>
                  <a:pt x="71" y="15"/>
                </a:cubicBezTo>
                <a:cubicBezTo>
                  <a:pt x="72" y="11"/>
                  <a:pt x="76" y="7"/>
                  <a:pt x="80" y="4"/>
                </a:cubicBezTo>
                <a:cubicBezTo>
                  <a:pt x="85" y="1"/>
                  <a:pt x="89" y="0"/>
                  <a:pt x="94" y="0"/>
                </a:cubicBezTo>
                <a:cubicBezTo>
                  <a:pt x="149" y="0"/>
                  <a:pt x="149" y="0"/>
                  <a:pt x="149" y="0"/>
                </a:cubicBezTo>
                <a:cubicBezTo>
                  <a:pt x="154" y="0"/>
                  <a:pt x="158" y="1"/>
                  <a:pt x="163" y="4"/>
                </a:cubicBezTo>
                <a:cubicBezTo>
                  <a:pt x="167" y="7"/>
                  <a:pt x="170" y="11"/>
                  <a:pt x="172" y="15"/>
                </a:cubicBezTo>
                <a:cubicBezTo>
                  <a:pt x="184" y="44"/>
                  <a:pt x="184" y="44"/>
                  <a:pt x="184" y="44"/>
                </a:cubicBezTo>
                <a:cubicBezTo>
                  <a:pt x="237" y="44"/>
                  <a:pt x="237" y="44"/>
                  <a:pt x="237" y="44"/>
                </a:cubicBezTo>
                <a:cubicBezTo>
                  <a:pt x="239" y="44"/>
                  <a:pt x="240" y="45"/>
                  <a:pt x="241" y="46"/>
                </a:cubicBezTo>
                <a:cubicBezTo>
                  <a:pt x="242" y="47"/>
                  <a:pt x="243" y="48"/>
                  <a:pt x="243"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pic>
        <p:nvPicPr>
          <p:cNvPr id="8" name="Imagen 7">
            <a:extLst>
              <a:ext uri="{FF2B5EF4-FFF2-40B4-BE49-F238E27FC236}">
                <a16:creationId xmlns:a16="http://schemas.microsoft.com/office/drawing/2014/main" id="{ED0B7088-A0E7-46A3-BF25-1EF2D1AFA854}"/>
              </a:ext>
            </a:extLst>
          </p:cNvPr>
          <p:cNvPicPr>
            <a:picLocks noChangeAspect="1"/>
          </p:cNvPicPr>
          <p:nvPr/>
        </p:nvPicPr>
        <p:blipFill>
          <a:blip r:embed="rId2"/>
          <a:stretch>
            <a:fillRect/>
          </a:stretch>
        </p:blipFill>
        <p:spPr>
          <a:xfrm>
            <a:off x="12289293" y="10531323"/>
            <a:ext cx="1331323" cy="1101782"/>
          </a:xfrm>
          <a:prstGeom prst="rect">
            <a:avLst/>
          </a:prstGeom>
        </p:spPr>
      </p:pic>
      <p:sp>
        <p:nvSpPr>
          <p:cNvPr id="28" name="Freeform 60">
            <a:extLst>
              <a:ext uri="{FF2B5EF4-FFF2-40B4-BE49-F238E27FC236}">
                <a16:creationId xmlns:a16="http://schemas.microsoft.com/office/drawing/2014/main" id="{C126E155-C4CD-465C-8583-ACA843A26315}"/>
              </a:ext>
            </a:extLst>
          </p:cNvPr>
          <p:cNvSpPr>
            <a:spLocks noEditPoints="1"/>
          </p:cNvSpPr>
          <p:nvPr/>
        </p:nvSpPr>
        <p:spPr bwMode="auto">
          <a:xfrm>
            <a:off x="3991552" y="5276393"/>
            <a:ext cx="1049301" cy="984098"/>
          </a:xfrm>
          <a:custGeom>
            <a:avLst/>
            <a:gdLst>
              <a:gd name="T0" fmla="*/ 203 w 270"/>
              <a:gd name="T1" fmla="*/ 252 h 270"/>
              <a:gd name="T2" fmla="*/ 67 w 270"/>
              <a:gd name="T3" fmla="*/ 19 h 270"/>
              <a:gd name="T4" fmla="*/ 181 w 270"/>
              <a:gd name="T5" fmla="*/ 92 h 270"/>
              <a:gd name="T6" fmla="*/ 207 w 270"/>
              <a:gd name="T7" fmla="*/ 84 h 270"/>
              <a:gd name="T8" fmla="*/ 208 w 270"/>
              <a:gd name="T9" fmla="*/ 75 h 270"/>
              <a:gd name="T10" fmla="*/ 199 w 270"/>
              <a:gd name="T11" fmla="*/ 67 h 270"/>
              <a:gd name="T12" fmla="*/ 193 w 270"/>
              <a:gd name="T13" fmla="*/ 59 h 270"/>
              <a:gd name="T14" fmla="*/ 187 w 270"/>
              <a:gd name="T15" fmla="*/ 63 h 270"/>
              <a:gd name="T16" fmla="*/ 181 w 270"/>
              <a:gd name="T17" fmla="*/ 60 h 270"/>
              <a:gd name="T18" fmla="*/ 168 w 270"/>
              <a:gd name="T19" fmla="*/ 52 h 270"/>
              <a:gd name="T20" fmla="*/ 160 w 270"/>
              <a:gd name="T21" fmla="*/ 63 h 270"/>
              <a:gd name="T22" fmla="*/ 160 w 270"/>
              <a:gd name="T23" fmla="*/ 81 h 270"/>
              <a:gd name="T24" fmla="*/ 154 w 270"/>
              <a:gd name="T25" fmla="*/ 83 h 270"/>
              <a:gd name="T26" fmla="*/ 126 w 270"/>
              <a:gd name="T27" fmla="*/ 65 h 270"/>
              <a:gd name="T28" fmla="*/ 129 w 270"/>
              <a:gd name="T29" fmla="*/ 50 h 270"/>
              <a:gd name="T30" fmla="*/ 147 w 270"/>
              <a:gd name="T31" fmla="*/ 41 h 270"/>
              <a:gd name="T32" fmla="*/ 145 w 270"/>
              <a:gd name="T33" fmla="*/ 32 h 270"/>
              <a:gd name="T34" fmla="*/ 135 w 270"/>
              <a:gd name="T35" fmla="*/ 33 h 270"/>
              <a:gd name="T36" fmla="*/ 118 w 270"/>
              <a:gd name="T37" fmla="*/ 27 h 270"/>
              <a:gd name="T38" fmla="*/ 124 w 270"/>
              <a:gd name="T39" fmla="*/ 35 h 270"/>
              <a:gd name="T40" fmla="*/ 118 w 270"/>
              <a:gd name="T41" fmla="*/ 39 h 270"/>
              <a:gd name="T42" fmla="*/ 102 w 270"/>
              <a:gd name="T43" fmla="*/ 36 h 270"/>
              <a:gd name="T44" fmla="*/ 84 w 270"/>
              <a:gd name="T45" fmla="*/ 36 h 270"/>
              <a:gd name="T46" fmla="*/ 95 w 270"/>
              <a:gd name="T47" fmla="*/ 36 h 270"/>
              <a:gd name="T48" fmla="*/ 81 w 270"/>
              <a:gd name="T49" fmla="*/ 37 h 270"/>
              <a:gd name="T50" fmla="*/ 46 w 270"/>
              <a:gd name="T51" fmla="*/ 84 h 270"/>
              <a:gd name="T52" fmla="*/ 52 w 270"/>
              <a:gd name="T53" fmla="*/ 96 h 270"/>
              <a:gd name="T54" fmla="*/ 53 w 270"/>
              <a:gd name="T55" fmla="*/ 118 h 270"/>
              <a:gd name="T56" fmla="*/ 68 w 270"/>
              <a:gd name="T57" fmla="*/ 135 h 270"/>
              <a:gd name="T58" fmla="*/ 75 w 270"/>
              <a:gd name="T59" fmla="*/ 151 h 270"/>
              <a:gd name="T60" fmla="*/ 79 w 270"/>
              <a:gd name="T61" fmla="*/ 149 h 270"/>
              <a:gd name="T62" fmla="*/ 78 w 270"/>
              <a:gd name="T63" fmla="*/ 140 h 270"/>
              <a:gd name="T64" fmla="*/ 88 w 270"/>
              <a:gd name="T65" fmla="*/ 156 h 270"/>
              <a:gd name="T66" fmla="*/ 98 w 270"/>
              <a:gd name="T67" fmla="*/ 175 h 270"/>
              <a:gd name="T68" fmla="*/ 116 w 270"/>
              <a:gd name="T69" fmla="*/ 184 h 270"/>
              <a:gd name="T70" fmla="*/ 139 w 270"/>
              <a:gd name="T71" fmla="*/ 192 h 270"/>
              <a:gd name="T72" fmla="*/ 150 w 270"/>
              <a:gd name="T73" fmla="*/ 203 h 270"/>
              <a:gd name="T74" fmla="*/ 148 w 270"/>
              <a:gd name="T75" fmla="*/ 197 h 270"/>
              <a:gd name="T76" fmla="*/ 149 w 270"/>
              <a:gd name="T77" fmla="*/ 188 h 270"/>
              <a:gd name="T78" fmla="*/ 139 w 270"/>
              <a:gd name="T79" fmla="*/ 184 h 270"/>
              <a:gd name="T80" fmla="*/ 140 w 270"/>
              <a:gd name="T81" fmla="*/ 170 h 270"/>
              <a:gd name="T82" fmla="*/ 129 w 270"/>
              <a:gd name="T83" fmla="*/ 177 h 270"/>
              <a:gd name="T84" fmla="*/ 115 w 270"/>
              <a:gd name="T85" fmla="*/ 155 h 270"/>
              <a:gd name="T86" fmla="*/ 120 w 270"/>
              <a:gd name="T87" fmla="*/ 147 h 270"/>
              <a:gd name="T88" fmla="*/ 133 w 270"/>
              <a:gd name="T89" fmla="*/ 145 h 270"/>
              <a:gd name="T90" fmla="*/ 145 w 270"/>
              <a:gd name="T91" fmla="*/ 145 h 270"/>
              <a:gd name="T92" fmla="*/ 155 w 270"/>
              <a:gd name="T93" fmla="*/ 157 h 270"/>
              <a:gd name="T94" fmla="*/ 155 w 270"/>
              <a:gd name="T95" fmla="*/ 144 h 270"/>
              <a:gd name="T96" fmla="*/ 161 w 270"/>
              <a:gd name="T97" fmla="*/ 133 h 270"/>
              <a:gd name="T98" fmla="*/ 163 w 270"/>
              <a:gd name="T99" fmla="*/ 120 h 270"/>
              <a:gd name="T100" fmla="*/ 177 w 270"/>
              <a:gd name="T101" fmla="*/ 111 h 270"/>
              <a:gd name="T102" fmla="*/ 187 w 270"/>
              <a:gd name="T103" fmla="*/ 102 h 270"/>
              <a:gd name="T104" fmla="*/ 190 w 270"/>
              <a:gd name="T105" fmla="*/ 93 h 270"/>
              <a:gd name="T106" fmla="*/ 214 w 270"/>
              <a:gd name="T107" fmla="*/ 212 h 270"/>
              <a:gd name="T108" fmla="*/ 201 w 270"/>
              <a:gd name="T109" fmla="*/ 203 h 270"/>
              <a:gd name="T110" fmla="*/ 194 w 270"/>
              <a:gd name="T111" fmla="*/ 201 h 270"/>
              <a:gd name="T112" fmla="*/ 183 w 270"/>
              <a:gd name="T113" fmla="*/ 198 h 270"/>
              <a:gd name="T114" fmla="*/ 176 w 270"/>
              <a:gd name="T115" fmla="*/ 199 h 270"/>
              <a:gd name="T116" fmla="*/ 167 w 270"/>
              <a:gd name="T117" fmla="*/ 200 h 270"/>
              <a:gd name="T118" fmla="*/ 161 w 270"/>
              <a:gd name="T119" fmla="*/ 209 h 270"/>
              <a:gd name="T120" fmla="*/ 154 w 270"/>
              <a:gd name="T121" fmla="*/ 24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 h="270">
                <a:moveTo>
                  <a:pt x="135" y="0"/>
                </a:moveTo>
                <a:cubicBezTo>
                  <a:pt x="159" y="0"/>
                  <a:pt x="182" y="6"/>
                  <a:pt x="203" y="19"/>
                </a:cubicBezTo>
                <a:cubicBezTo>
                  <a:pt x="223" y="31"/>
                  <a:pt x="240" y="47"/>
                  <a:pt x="252" y="68"/>
                </a:cubicBezTo>
                <a:cubicBezTo>
                  <a:pt x="264" y="88"/>
                  <a:pt x="270" y="111"/>
                  <a:pt x="270" y="135"/>
                </a:cubicBezTo>
                <a:cubicBezTo>
                  <a:pt x="270" y="160"/>
                  <a:pt x="264" y="182"/>
                  <a:pt x="252" y="203"/>
                </a:cubicBezTo>
                <a:cubicBezTo>
                  <a:pt x="240" y="224"/>
                  <a:pt x="223" y="240"/>
                  <a:pt x="203" y="252"/>
                </a:cubicBezTo>
                <a:cubicBezTo>
                  <a:pt x="182" y="264"/>
                  <a:pt x="159" y="270"/>
                  <a:pt x="135" y="270"/>
                </a:cubicBezTo>
                <a:cubicBezTo>
                  <a:pt x="110" y="270"/>
                  <a:pt x="88" y="264"/>
                  <a:pt x="67" y="252"/>
                </a:cubicBezTo>
                <a:cubicBezTo>
                  <a:pt x="46" y="240"/>
                  <a:pt x="30" y="224"/>
                  <a:pt x="18" y="203"/>
                </a:cubicBezTo>
                <a:cubicBezTo>
                  <a:pt x="6" y="182"/>
                  <a:pt x="0" y="160"/>
                  <a:pt x="0" y="135"/>
                </a:cubicBezTo>
                <a:cubicBezTo>
                  <a:pt x="0" y="111"/>
                  <a:pt x="6" y="88"/>
                  <a:pt x="18" y="68"/>
                </a:cubicBezTo>
                <a:cubicBezTo>
                  <a:pt x="30" y="47"/>
                  <a:pt x="46" y="31"/>
                  <a:pt x="67" y="19"/>
                </a:cubicBezTo>
                <a:cubicBezTo>
                  <a:pt x="88" y="6"/>
                  <a:pt x="110" y="0"/>
                  <a:pt x="135" y="0"/>
                </a:cubicBezTo>
                <a:close/>
                <a:moveTo>
                  <a:pt x="183" y="92"/>
                </a:moveTo>
                <a:cubicBezTo>
                  <a:pt x="183" y="92"/>
                  <a:pt x="182" y="93"/>
                  <a:pt x="181" y="94"/>
                </a:cubicBezTo>
                <a:cubicBezTo>
                  <a:pt x="180" y="95"/>
                  <a:pt x="180" y="95"/>
                  <a:pt x="179" y="95"/>
                </a:cubicBezTo>
                <a:cubicBezTo>
                  <a:pt x="179" y="95"/>
                  <a:pt x="179" y="95"/>
                  <a:pt x="180" y="94"/>
                </a:cubicBezTo>
                <a:cubicBezTo>
                  <a:pt x="180" y="94"/>
                  <a:pt x="180" y="93"/>
                  <a:pt x="181" y="92"/>
                </a:cubicBezTo>
                <a:cubicBezTo>
                  <a:pt x="181" y="92"/>
                  <a:pt x="181" y="91"/>
                  <a:pt x="181" y="91"/>
                </a:cubicBezTo>
                <a:cubicBezTo>
                  <a:pt x="182" y="90"/>
                  <a:pt x="183" y="90"/>
                  <a:pt x="185" y="89"/>
                </a:cubicBezTo>
                <a:cubicBezTo>
                  <a:pt x="187" y="88"/>
                  <a:pt x="190" y="87"/>
                  <a:pt x="194" y="86"/>
                </a:cubicBezTo>
                <a:cubicBezTo>
                  <a:pt x="198" y="86"/>
                  <a:pt x="201" y="86"/>
                  <a:pt x="203" y="88"/>
                </a:cubicBezTo>
                <a:cubicBezTo>
                  <a:pt x="203" y="88"/>
                  <a:pt x="203" y="87"/>
                  <a:pt x="205" y="86"/>
                </a:cubicBezTo>
                <a:cubicBezTo>
                  <a:pt x="206" y="85"/>
                  <a:pt x="207" y="84"/>
                  <a:pt x="207" y="84"/>
                </a:cubicBezTo>
                <a:cubicBezTo>
                  <a:pt x="208" y="84"/>
                  <a:pt x="209" y="84"/>
                  <a:pt x="210" y="83"/>
                </a:cubicBezTo>
                <a:cubicBezTo>
                  <a:pt x="211" y="83"/>
                  <a:pt x="212" y="83"/>
                  <a:pt x="213" y="82"/>
                </a:cubicBezTo>
                <a:cubicBezTo>
                  <a:pt x="213" y="78"/>
                  <a:pt x="213" y="78"/>
                  <a:pt x="213" y="78"/>
                </a:cubicBezTo>
                <a:cubicBezTo>
                  <a:pt x="212" y="78"/>
                  <a:pt x="211" y="78"/>
                  <a:pt x="210" y="77"/>
                </a:cubicBezTo>
                <a:cubicBezTo>
                  <a:pt x="209" y="76"/>
                  <a:pt x="209" y="75"/>
                  <a:pt x="209" y="73"/>
                </a:cubicBezTo>
                <a:cubicBezTo>
                  <a:pt x="209" y="73"/>
                  <a:pt x="208" y="74"/>
                  <a:pt x="208" y="75"/>
                </a:cubicBezTo>
                <a:cubicBezTo>
                  <a:pt x="208" y="74"/>
                  <a:pt x="207" y="73"/>
                  <a:pt x="207" y="73"/>
                </a:cubicBezTo>
                <a:cubicBezTo>
                  <a:pt x="206" y="73"/>
                  <a:pt x="206" y="73"/>
                  <a:pt x="205" y="73"/>
                </a:cubicBezTo>
                <a:cubicBezTo>
                  <a:pt x="204" y="74"/>
                  <a:pt x="204" y="74"/>
                  <a:pt x="203" y="73"/>
                </a:cubicBezTo>
                <a:cubicBezTo>
                  <a:pt x="202" y="73"/>
                  <a:pt x="201" y="73"/>
                  <a:pt x="201" y="72"/>
                </a:cubicBezTo>
                <a:cubicBezTo>
                  <a:pt x="200" y="72"/>
                  <a:pt x="200" y="71"/>
                  <a:pt x="199" y="69"/>
                </a:cubicBezTo>
                <a:cubicBezTo>
                  <a:pt x="199" y="68"/>
                  <a:pt x="199" y="67"/>
                  <a:pt x="199" y="67"/>
                </a:cubicBezTo>
                <a:cubicBezTo>
                  <a:pt x="198" y="66"/>
                  <a:pt x="198" y="65"/>
                  <a:pt x="197" y="65"/>
                </a:cubicBezTo>
                <a:cubicBezTo>
                  <a:pt x="196" y="64"/>
                  <a:pt x="196" y="64"/>
                  <a:pt x="195" y="63"/>
                </a:cubicBezTo>
                <a:cubicBezTo>
                  <a:pt x="195" y="63"/>
                  <a:pt x="195" y="62"/>
                  <a:pt x="195" y="62"/>
                </a:cubicBezTo>
                <a:cubicBezTo>
                  <a:pt x="195" y="62"/>
                  <a:pt x="194" y="61"/>
                  <a:pt x="194" y="61"/>
                </a:cubicBezTo>
                <a:cubicBezTo>
                  <a:pt x="194" y="60"/>
                  <a:pt x="194" y="60"/>
                  <a:pt x="194" y="60"/>
                </a:cubicBezTo>
                <a:cubicBezTo>
                  <a:pt x="193" y="60"/>
                  <a:pt x="193" y="59"/>
                  <a:pt x="193" y="59"/>
                </a:cubicBezTo>
                <a:cubicBezTo>
                  <a:pt x="192" y="59"/>
                  <a:pt x="192" y="60"/>
                  <a:pt x="191" y="60"/>
                </a:cubicBezTo>
                <a:cubicBezTo>
                  <a:pt x="191" y="61"/>
                  <a:pt x="190" y="61"/>
                  <a:pt x="190" y="62"/>
                </a:cubicBezTo>
                <a:cubicBezTo>
                  <a:pt x="190" y="63"/>
                  <a:pt x="189" y="63"/>
                  <a:pt x="189" y="63"/>
                </a:cubicBezTo>
                <a:cubicBezTo>
                  <a:pt x="189" y="63"/>
                  <a:pt x="189" y="63"/>
                  <a:pt x="188" y="63"/>
                </a:cubicBezTo>
                <a:cubicBezTo>
                  <a:pt x="188" y="63"/>
                  <a:pt x="188" y="63"/>
                  <a:pt x="187" y="63"/>
                </a:cubicBezTo>
                <a:cubicBezTo>
                  <a:pt x="187" y="63"/>
                  <a:pt x="187" y="63"/>
                  <a:pt x="187" y="63"/>
                </a:cubicBezTo>
                <a:cubicBezTo>
                  <a:pt x="186" y="64"/>
                  <a:pt x="186" y="64"/>
                  <a:pt x="186" y="64"/>
                </a:cubicBezTo>
                <a:cubicBezTo>
                  <a:pt x="185" y="64"/>
                  <a:pt x="185" y="64"/>
                  <a:pt x="184" y="65"/>
                </a:cubicBezTo>
                <a:cubicBezTo>
                  <a:pt x="184" y="65"/>
                  <a:pt x="183" y="65"/>
                  <a:pt x="183" y="65"/>
                </a:cubicBezTo>
                <a:cubicBezTo>
                  <a:pt x="185" y="64"/>
                  <a:pt x="184" y="64"/>
                  <a:pt x="183" y="63"/>
                </a:cubicBezTo>
                <a:cubicBezTo>
                  <a:pt x="181" y="62"/>
                  <a:pt x="181" y="62"/>
                  <a:pt x="180" y="62"/>
                </a:cubicBezTo>
                <a:cubicBezTo>
                  <a:pt x="181" y="62"/>
                  <a:pt x="181" y="61"/>
                  <a:pt x="181" y="60"/>
                </a:cubicBezTo>
                <a:cubicBezTo>
                  <a:pt x="181" y="59"/>
                  <a:pt x="180" y="59"/>
                  <a:pt x="180" y="58"/>
                </a:cubicBezTo>
                <a:cubicBezTo>
                  <a:pt x="181" y="58"/>
                  <a:pt x="181" y="58"/>
                  <a:pt x="181" y="58"/>
                </a:cubicBezTo>
                <a:cubicBezTo>
                  <a:pt x="180" y="57"/>
                  <a:pt x="180" y="57"/>
                  <a:pt x="179" y="56"/>
                </a:cubicBezTo>
                <a:cubicBezTo>
                  <a:pt x="178" y="56"/>
                  <a:pt x="177" y="55"/>
                  <a:pt x="176" y="55"/>
                </a:cubicBezTo>
                <a:cubicBezTo>
                  <a:pt x="175" y="54"/>
                  <a:pt x="174" y="54"/>
                  <a:pt x="174" y="54"/>
                </a:cubicBezTo>
                <a:cubicBezTo>
                  <a:pt x="173" y="53"/>
                  <a:pt x="171" y="53"/>
                  <a:pt x="168" y="52"/>
                </a:cubicBezTo>
                <a:cubicBezTo>
                  <a:pt x="165" y="52"/>
                  <a:pt x="163" y="52"/>
                  <a:pt x="162" y="52"/>
                </a:cubicBezTo>
                <a:cubicBezTo>
                  <a:pt x="161" y="53"/>
                  <a:pt x="161" y="53"/>
                  <a:pt x="161" y="54"/>
                </a:cubicBezTo>
                <a:cubicBezTo>
                  <a:pt x="161" y="54"/>
                  <a:pt x="161" y="55"/>
                  <a:pt x="162" y="56"/>
                </a:cubicBezTo>
                <a:cubicBezTo>
                  <a:pt x="162" y="57"/>
                  <a:pt x="162" y="58"/>
                  <a:pt x="162" y="59"/>
                </a:cubicBezTo>
                <a:cubicBezTo>
                  <a:pt x="163" y="59"/>
                  <a:pt x="162" y="60"/>
                  <a:pt x="161" y="61"/>
                </a:cubicBezTo>
                <a:cubicBezTo>
                  <a:pt x="161" y="62"/>
                  <a:pt x="160" y="62"/>
                  <a:pt x="160" y="63"/>
                </a:cubicBezTo>
                <a:cubicBezTo>
                  <a:pt x="160" y="64"/>
                  <a:pt x="161" y="65"/>
                  <a:pt x="163" y="66"/>
                </a:cubicBezTo>
                <a:cubicBezTo>
                  <a:pt x="164" y="67"/>
                  <a:pt x="165" y="68"/>
                  <a:pt x="165" y="69"/>
                </a:cubicBezTo>
                <a:cubicBezTo>
                  <a:pt x="164" y="70"/>
                  <a:pt x="163" y="71"/>
                  <a:pt x="162" y="72"/>
                </a:cubicBezTo>
                <a:cubicBezTo>
                  <a:pt x="160" y="73"/>
                  <a:pt x="159" y="74"/>
                  <a:pt x="159" y="74"/>
                </a:cubicBezTo>
                <a:cubicBezTo>
                  <a:pt x="158" y="75"/>
                  <a:pt x="158" y="76"/>
                  <a:pt x="159" y="78"/>
                </a:cubicBezTo>
                <a:cubicBezTo>
                  <a:pt x="159" y="79"/>
                  <a:pt x="160" y="80"/>
                  <a:pt x="160" y="81"/>
                </a:cubicBezTo>
                <a:cubicBezTo>
                  <a:pt x="161" y="81"/>
                  <a:pt x="161" y="81"/>
                  <a:pt x="161" y="81"/>
                </a:cubicBezTo>
                <a:cubicBezTo>
                  <a:pt x="161" y="81"/>
                  <a:pt x="160" y="82"/>
                  <a:pt x="160" y="82"/>
                </a:cubicBezTo>
                <a:cubicBezTo>
                  <a:pt x="160" y="82"/>
                  <a:pt x="159" y="83"/>
                  <a:pt x="159" y="83"/>
                </a:cubicBezTo>
                <a:cubicBezTo>
                  <a:pt x="159" y="83"/>
                  <a:pt x="158" y="83"/>
                  <a:pt x="158" y="83"/>
                </a:cubicBezTo>
                <a:cubicBezTo>
                  <a:pt x="158" y="84"/>
                  <a:pt x="158" y="84"/>
                  <a:pt x="158" y="84"/>
                </a:cubicBezTo>
                <a:cubicBezTo>
                  <a:pt x="156" y="84"/>
                  <a:pt x="155" y="84"/>
                  <a:pt x="154" y="83"/>
                </a:cubicBezTo>
                <a:cubicBezTo>
                  <a:pt x="153" y="81"/>
                  <a:pt x="152" y="80"/>
                  <a:pt x="152" y="78"/>
                </a:cubicBezTo>
                <a:cubicBezTo>
                  <a:pt x="151" y="75"/>
                  <a:pt x="150" y="73"/>
                  <a:pt x="149" y="73"/>
                </a:cubicBezTo>
                <a:cubicBezTo>
                  <a:pt x="146" y="72"/>
                  <a:pt x="144" y="72"/>
                  <a:pt x="144" y="73"/>
                </a:cubicBezTo>
                <a:cubicBezTo>
                  <a:pt x="143" y="71"/>
                  <a:pt x="141" y="70"/>
                  <a:pt x="136" y="68"/>
                </a:cubicBezTo>
                <a:cubicBezTo>
                  <a:pt x="133" y="67"/>
                  <a:pt x="130" y="67"/>
                  <a:pt x="126" y="68"/>
                </a:cubicBezTo>
                <a:cubicBezTo>
                  <a:pt x="127" y="68"/>
                  <a:pt x="127" y="67"/>
                  <a:pt x="126" y="65"/>
                </a:cubicBezTo>
                <a:cubicBezTo>
                  <a:pt x="125" y="63"/>
                  <a:pt x="124" y="63"/>
                  <a:pt x="123" y="63"/>
                </a:cubicBezTo>
                <a:cubicBezTo>
                  <a:pt x="123" y="62"/>
                  <a:pt x="123" y="61"/>
                  <a:pt x="124" y="60"/>
                </a:cubicBezTo>
                <a:cubicBezTo>
                  <a:pt x="124" y="59"/>
                  <a:pt x="124" y="58"/>
                  <a:pt x="124" y="58"/>
                </a:cubicBezTo>
                <a:cubicBezTo>
                  <a:pt x="124" y="56"/>
                  <a:pt x="125" y="55"/>
                  <a:pt x="126" y="53"/>
                </a:cubicBezTo>
                <a:cubicBezTo>
                  <a:pt x="126" y="53"/>
                  <a:pt x="126" y="53"/>
                  <a:pt x="127" y="52"/>
                </a:cubicBezTo>
                <a:cubicBezTo>
                  <a:pt x="128" y="51"/>
                  <a:pt x="128" y="50"/>
                  <a:pt x="129" y="50"/>
                </a:cubicBezTo>
                <a:cubicBezTo>
                  <a:pt x="129" y="49"/>
                  <a:pt x="129" y="49"/>
                  <a:pt x="129" y="49"/>
                </a:cubicBezTo>
                <a:cubicBezTo>
                  <a:pt x="133" y="49"/>
                  <a:pt x="136" y="48"/>
                  <a:pt x="138" y="47"/>
                </a:cubicBezTo>
                <a:cubicBezTo>
                  <a:pt x="138" y="46"/>
                  <a:pt x="139" y="45"/>
                  <a:pt x="140" y="44"/>
                </a:cubicBezTo>
                <a:cubicBezTo>
                  <a:pt x="140" y="42"/>
                  <a:pt x="141" y="41"/>
                  <a:pt x="142" y="41"/>
                </a:cubicBezTo>
                <a:cubicBezTo>
                  <a:pt x="143" y="40"/>
                  <a:pt x="143" y="40"/>
                  <a:pt x="144" y="40"/>
                </a:cubicBezTo>
                <a:cubicBezTo>
                  <a:pt x="145" y="40"/>
                  <a:pt x="145" y="40"/>
                  <a:pt x="147" y="41"/>
                </a:cubicBezTo>
                <a:cubicBezTo>
                  <a:pt x="148" y="41"/>
                  <a:pt x="148" y="42"/>
                  <a:pt x="149" y="42"/>
                </a:cubicBezTo>
                <a:cubicBezTo>
                  <a:pt x="151" y="42"/>
                  <a:pt x="152" y="41"/>
                  <a:pt x="152" y="40"/>
                </a:cubicBezTo>
                <a:cubicBezTo>
                  <a:pt x="152" y="38"/>
                  <a:pt x="152" y="37"/>
                  <a:pt x="150" y="36"/>
                </a:cubicBezTo>
                <a:cubicBezTo>
                  <a:pt x="152" y="36"/>
                  <a:pt x="152" y="35"/>
                  <a:pt x="151" y="33"/>
                </a:cubicBezTo>
                <a:cubicBezTo>
                  <a:pt x="150" y="32"/>
                  <a:pt x="150" y="32"/>
                  <a:pt x="150" y="32"/>
                </a:cubicBezTo>
                <a:cubicBezTo>
                  <a:pt x="148" y="31"/>
                  <a:pt x="147" y="31"/>
                  <a:pt x="145" y="32"/>
                </a:cubicBezTo>
                <a:cubicBezTo>
                  <a:pt x="144" y="33"/>
                  <a:pt x="144" y="33"/>
                  <a:pt x="145" y="34"/>
                </a:cubicBezTo>
                <a:cubicBezTo>
                  <a:pt x="145" y="34"/>
                  <a:pt x="145" y="34"/>
                  <a:pt x="144" y="36"/>
                </a:cubicBezTo>
                <a:cubicBezTo>
                  <a:pt x="143" y="37"/>
                  <a:pt x="142" y="38"/>
                  <a:pt x="141" y="39"/>
                </a:cubicBezTo>
                <a:cubicBezTo>
                  <a:pt x="140" y="39"/>
                  <a:pt x="139" y="39"/>
                  <a:pt x="138" y="38"/>
                </a:cubicBezTo>
                <a:cubicBezTo>
                  <a:pt x="138" y="38"/>
                  <a:pt x="137" y="37"/>
                  <a:pt x="137" y="35"/>
                </a:cubicBezTo>
                <a:cubicBezTo>
                  <a:pt x="136" y="34"/>
                  <a:pt x="136" y="33"/>
                  <a:pt x="135" y="33"/>
                </a:cubicBezTo>
                <a:cubicBezTo>
                  <a:pt x="134" y="33"/>
                  <a:pt x="133" y="34"/>
                  <a:pt x="132" y="36"/>
                </a:cubicBezTo>
                <a:cubicBezTo>
                  <a:pt x="133" y="35"/>
                  <a:pt x="132" y="34"/>
                  <a:pt x="130" y="33"/>
                </a:cubicBezTo>
                <a:cubicBezTo>
                  <a:pt x="129" y="32"/>
                  <a:pt x="127" y="32"/>
                  <a:pt x="126" y="32"/>
                </a:cubicBezTo>
                <a:cubicBezTo>
                  <a:pt x="128" y="30"/>
                  <a:pt x="128" y="29"/>
                  <a:pt x="125" y="27"/>
                </a:cubicBezTo>
                <a:cubicBezTo>
                  <a:pt x="124" y="26"/>
                  <a:pt x="123" y="26"/>
                  <a:pt x="121" y="26"/>
                </a:cubicBezTo>
                <a:cubicBezTo>
                  <a:pt x="120" y="26"/>
                  <a:pt x="119" y="26"/>
                  <a:pt x="118" y="27"/>
                </a:cubicBezTo>
                <a:cubicBezTo>
                  <a:pt x="117" y="28"/>
                  <a:pt x="117" y="28"/>
                  <a:pt x="117" y="29"/>
                </a:cubicBezTo>
                <a:cubicBezTo>
                  <a:pt x="117" y="29"/>
                  <a:pt x="117" y="30"/>
                  <a:pt x="118" y="30"/>
                </a:cubicBezTo>
                <a:cubicBezTo>
                  <a:pt x="118" y="31"/>
                  <a:pt x="119" y="31"/>
                  <a:pt x="120" y="31"/>
                </a:cubicBezTo>
                <a:cubicBezTo>
                  <a:pt x="120" y="31"/>
                  <a:pt x="121" y="32"/>
                  <a:pt x="122" y="32"/>
                </a:cubicBezTo>
                <a:cubicBezTo>
                  <a:pt x="122" y="32"/>
                  <a:pt x="123" y="32"/>
                  <a:pt x="123" y="32"/>
                </a:cubicBezTo>
                <a:cubicBezTo>
                  <a:pt x="125" y="34"/>
                  <a:pt x="125" y="34"/>
                  <a:pt x="124" y="35"/>
                </a:cubicBezTo>
                <a:cubicBezTo>
                  <a:pt x="124" y="35"/>
                  <a:pt x="124" y="35"/>
                  <a:pt x="123" y="35"/>
                </a:cubicBezTo>
                <a:cubicBezTo>
                  <a:pt x="122" y="36"/>
                  <a:pt x="122" y="36"/>
                  <a:pt x="121" y="36"/>
                </a:cubicBezTo>
                <a:cubicBezTo>
                  <a:pt x="120" y="36"/>
                  <a:pt x="120" y="37"/>
                  <a:pt x="120" y="37"/>
                </a:cubicBezTo>
                <a:cubicBezTo>
                  <a:pt x="120" y="37"/>
                  <a:pt x="120" y="38"/>
                  <a:pt x="120" y="39"/>
                </a:cubicBezTo>
                <a:cubicBezTo>
                  <a:pt x="120" y="41"/>
                  <a:pt x="120" y="41"/>
                  <a:pt x="120" y="42"/>
                </a:cubicBezTo>
                <a:cubicBezTo>
                  <a:pt x="119" y="41"/>
                  <a:pt x="118" y="40"/>
                  <a:pt x="118" y="39"/>
                </a:cubicBezTo>
                <a:cubicBezTo>
                  <a:pt x="118" y="37"/>
                  <a:pt x="117" y="36"/>
                  <a:pt x="117" y="36"/>
                </a:cubicBezTo>
                <a:cubicBezTo>
                  <a:pt x="118" y="37"/>
                  <a:pt x="116" y="37"/>
                  <a:pt x="112" y="37"/>
                </a:cubicBezTo>
                <a:cubicBezTo>
                  <a:pt x="111" y="37"/>
                  <a:pt x="111" y="37"/>
                  <a:pt x="111" y="37"/>
                </a:cubicBezTo>
                <a:cubicBezTo>
                  <a:pt x="110" y="37"/>
                  <a:pt x="109" y="37"/>
                  <a:pt x="108" y="37"/>
                </a:cubicBezTo>
                <a:cubicBezTo>
                  <a:pt x="106" y="37"/>
                  <a:pt x="105" y="37"/>
                  <a:pt x="104" y="37"/>
                </a:cubicBezTo>
                <a:cubicBezTo>
                  <a:pt x="103" y="37"/>
                  <a:pt x="102" y="37"/>
                  <a:pt x="102" y="36"/>
                </a:cubicBezTo>
                <a:cubicBezTo>
                  <a:pt x="101" y="35"/>
                  <a:pt x="101" y="34"/>
                  <a:pt x="102" y="32"/>
                </a:cubicBezTo>
                <a:cubicBezTo>
                  <a:pt x="102" y="32"/>
                  <a:pt x="102" y="32"/>
                  <a:pt x="103" y="32"/>
                </a:cubicBezTo>
                <a:cubicBezTo>
                  <a:pt x="102" y="32"/>
                  <a:pt x="101" y="31"/>
                  <a:pt x="101" y="30"/>
                </a:cubicBezTo>
                <a:cubicBezTo>
                  <a:pt x="100" y="30"/>
                  <a:pt x="99" y="29"/>
                  <a:pt x="99" y="29"/>
                </a:cubicBezTo>
                <a:cubicBezTo>
                  <a:pt x="93" y="31"/>
                  <a:pt x="88" y="33"/>
                  <a:pt x="82" y="36"/>
                </a:cubicBezTo>
                <a:cubicBezTo>
                  <a:pt x="83" y="36"/>
                  <a:pt x="84" y="36"/>
                  <a:pt x="84" y="36"/>
                </a:cubicBezTo>
                <a:cubicBezTo>
                  <a:pt x="85" y="36"/>
                  <a:pt x="86" y="35"/>
                  <a:pt x="87" y="35"/>
                </a:cubicBezTo>
                <a:cubicBezTo>
                  <a:pt x="88" y="34"/>
                  <a:pt x="88" y="34"/>
                  <a:pt x="88" y="34"/>
                </a:cubicBezTo>
                <a:cubicBezTo>
                  <a:pt x="92" y="32"/>
                  <a:pt x="95" y="32"/>
                  <a:pt x="96" y="33"/>
                </a:cubicBezTo>
                <a:cubicBezTo>
                  <a:pt x="97" y="32"/>
                  <a:pt x="97" y="32"/>
                  <a:pt x="97" y="32"/>
                </a:cubicBezTo>
                <a:cubicBezTo>
                  <a:pt x="98" y="34"/>
                  <a:pt x="100" y="35"/>
                  <a:pt x="100" y="36"/>
                </a:cubicBezTo>
                <a:cubicBezTo>
                  <a:pt x="99" y="36"/>
                  <a:pt x="98" y="36"/>
                  <a:pt x="95" y="36"/>
                </a:cubicBezTo>
                <a:cubicBezTo>
                  <a:pt x="93" y="37"/>
                  <a:pt x="91" y="37"/>
                  <a:pt x="91" y="38"/>
                </a:cubicBezTo>
                <a:cubicBezTo>
                  <a:pt x="92" y="39"/>
                  <a:pt x="92" y="40"/>
                  <a:pt x="92" y="41"/>
                </a:cubicBezTo>
                <a:cubicBezTo>
                  <a:pt x="92" y="41"/>
                  <a:pt x="91" y="40"/>
                  <a:pt x="90" y="39"/>
                </a:cubicBezTo>
                <a:cubicBezTo>
                  <a:pt x="89" y="39"/>
                  <a:pt x="88" y="38"/>
                  <a:pt x="87" y="37"/>
                </a:cubicBezTo>
                <a:cubicBezTo>
                  <a:pt x="87" y="37"/>
                  <a:pt x="86" y="37"/>
                  <a:pt x="85" y="37"/>
                </a:cubicBezTo>
                <a:cubicBezTo>
                  <a:pt x="83" y="37"/>
                  <a:pt x="82" y="37"/>
                  <a:pt x="81" y="37"/>
                </a:cubicBezTo>
                <a:cubicBezTo>
                  <a:pt x="64" y="46"/>
                  <a:pt x="50" y="59"/>
                  <a:pt x="40" y="76"/>
                </a:cubicBezTo>
                <a:cubicBezTo>
                  <a:pt x="40" y="77"/>
                  <a:pt x="41" y="77"/>
                  <a:pt x="42" y="77"/>
                </a:cubicBezTo>
                <a:cubicBezTo>
                  <a:pt x="42" y="77"/>
                  <a:pt x="43" y="78"/>
                  <a:pt x="43" y="79"/>
                </a:cubicBezTo>
                <a:cubicBezTo>
                  <a:pt x="43" y="80"/>
                  <a:pt x="43" y="80"/>
                  <a:pt x="43" y="81"/>
                </a:cubicBezTo>
                <a:cubicBezTo>
                  <a:pt x="43" y="81"/>
                  <a:pt x="44" y="81"/>
                  <a:pt x="45" y="80"/>
                </a:cubicBezTo>
                <a:cubicBezTo>
                  <a:pt x="46" y="81"/>
                  <a:pt x="46" y="82"/>
                  <a:pt x="46" y="84"/>
                </a:cubicBezTo>
                <a:cubicBezTo>
                  <a:pt x="46" y="83"/>
                  <a:pt x="48" y="85"/>
                  <a:pt x="53" y="88"/>
                </a:cubicBezTo>
                <a:cubicBezTo>
                  <a:pt x="56" y="90"/>
                  <a:pt x="57" y="91"/>
                  <a:pt x="57" y="92"/>
                </a:cubicBezTo>
                <a:cubicBezTo>
                  <a:pt x="57" y="93"/>
                  <a:pt x="57" y="94"/>
                  <a:pt x="55" y="95"/>
                </a:cubicBezTo>
                <a:cubicBezTo>
                  <a:pt x="55" y="95"/>
                  <a:pt x="55" y="94"/>
                  <a:pt x="54" y="94"/>
                </a:cubicBezTo>
                <a:cubicBezTo>
                  <a:pt x="53" y="93"/>
                  <a:pt x="52" y="92"/>
                  <a:pt x="52" y="93"/>
                </a:cubicBezTo>
                <a:cubicBezTo>
                  <a:pt x="52" y="93"/>
                  <a:pt x="52" y="94"/>
                  <a:pt x="52" y="96"/>
                </a:cubicBezTo>
                <a:cubicBezTo>
                  <a:pt x="53" y="98"/>
                  <a:pt x="53" y="98"/>
                  <a:pt x="54" y="98"/>
                </a:cubicBezTo>
                <a:cubicBezTo>
                  <a:pt x="53" y="98"/>
                  <a:pt x="53" y="99"/>
                  <a:pt x="52" y="101"/>
                </a:cubicBezTo>
                <a:cubicBezTo>
                  <a:pt x="52" y="103"/>
                  <a:pt x="52" y="105"/>
                  <a:pt x="52" y="107"/>
                </a:cubicBezTo>
                <a:cubicBezTo>
                  <a:pt x="52" y="110"/>
                  <a:pt x="52" y="111"/>
                  <a:pt x="52" y="111"/>
                </a:cubicBezTo>
                <a:cubicBezTo>
                  <a:pt x="52" y="112"/>
                  <a:pt x="52" y="112"/>
                  <a:pt x="52" y="112"/>
                </a:cubicBezTo>
                <a:cubicBezTo>
                  <a:pt x="52" y="113"/>
                  <a:pt x="52" y="115"/>
                  <a:pt x="53" y="118"/>
                </a:cubicBezTo>
                <a:cubicBezTo>
                  <a:pt x="54" y="120"/>
                  <a:pt x="55" y="121"/>
                  <a:pt x="57" y="121"/>
                </a:cubicBezTo>
                <a:cubicBezTo>
                  <a:pt x="55" y="121"/>
                  <a:pt x="56" y="124"/>
                  <a:pt x="60" y="129"/>
                </a:cubicBezTo>
                <a:cubicBezTo>
                  <a:pt x="61" y="130"/>
                  <a:pt x="62" y="130"/>
                  <a:pt x="62" y="130"/>
                </a:cubicBezTo>
                <a:cubicBezTo>
                  <a:pt x="62" y="130"/>
                  <a:pt x="63" y="131"/>
                  <a:pt x="64" y="132"/>
                </a:cubicBezTo>
                <a:cubicBezTo>
                  <a:pt x="65" y="132"/>
                  <a:pt x="66" y="133"/>
                  <a:pt x="67" y="133"/>
                </a:cubicBezTo>
                <a:cubicBezTo>
                  <a:pt x="67" y="134"/>
                  <a:pt x="68" y="134"/>
                  <a:pt x="68" y="135"/>
                </a:cubicBezTo>
                <a:cubicBezTo>
                  <a:pt x="69" y="136"/>
                  <a:pt x="69" y="137"/>
                  <a:pt x="70" y="139"/>
                </a:cubicBezTo>
                <a:cubicBezTo>
                  <a:pt x="71" y="141"/>
                  <a:pt x="72" y="143"/>
                  <a:pt x="72" y="143"/>
                </a:cubicBezTo>
                <a:cubicBezTo>
                  <a:pt x="72" y="144"/>
                  <a:pt x="73" y="145"/>
                  <a:pt x="74" y="147"/>
                </a:cubicBezTo>
                <a:cubicBezTo>
                  <a:pt x="75" y="148"/>
                  <a:pt x="76" y="150"/>
                  <a:pt x="76" y="151"/>
                </a:cubicBezTo>
                <a:cubicBezTo>
                  <a:pt x="76" y="151"/>
                  <a:pt x="76" y="151"/>
                  <a:pt x="76" y="151"/>
                </a:cubicBezTo>
                <a:cubicBezTo>
                  <a:pt x="75" y="151"/>
                  <a:pt x="75" y="151"/>
                  <a:pt x="75" y="151"/>
                </a:cubicBezTo>
                <a:cubicBezTo>
                  <a:pt x="75" y="152"/>
                  <a:pt x="76" y="153"/>
                  <a:pt x="78" y="154"/>
                </a:cubicBezTo>
                <a:cubicBezTo>
                  <a:pt x="79" y="154"/>
                  <a:pt x="80" y="155"/>
                  <a:pt x="81" y="156"/>
                </a:cubicBezTo>
                <a:cubicBezTo>
                  <a:pt x="81" y="156"/>
                  <a:pt x="81" y="157"/>
                  <a:pt x="81" y="158"/>
                </a:cubicBezTo>
                <a:cubicBezTo>
                  <a:pt x="81" y="158"/>
                  <a:pt x="81" y="159"/>
                  <a:pt x="81" y="160"/>
                </a:cubicBezTo>
                <a:cubicBezTo>
                  <a:pt x="82" y="160"/>
                  <a:pt x="82" y="160"/>
                  <a:pt x="83" y="160"/>
                </a:cubicBezTo>
                <a:cubicBezTo>
                  <a:pt x="83" y="158"/>
                  <a:pt x="82" y="154"/>
                  <a:pt x="79" y="149"/>
                </a:cubicBezTo>
                <a:cubicBezTo>
                  <a:pt x="77" y="146"/>
                  <a:pt x="76" y="144"/>
                  <a:pt x="76" y="144"/>
                </a:cubicBezTo>
                <a:cubicBezTo>
                  <a:pt x="75" y="143"/>
                  <a:pt x="75" y="142"/>
                  <a:pt x="75" y="141"/>
                </a:cubicBezTo>
                <a:cubicBezTo>
                  <a:pt x="74" y="140"/>
                  <a:pt x="74" y="139"/>
                  <a:pt x="74" y="139"/>
                </a:cubicBezTo>
                <a:cubicBezTo>
                  <a:pt x="74" y="139"/>
                  <a:pt x="74" y="139"/>
                  <a:pt x="75" y="139"/>
                </a:cubicBezTo>
                <a:cubicBezTo>
                  <a:pt x="75" y="139"/>
                  <a:pt x="76" y="139"/>
                  <a:pt x="76" y="140"/>
                </a:cubicBezTo>
                <a:cubicBezTo>
                  <a:pt x="77" y="140"/>
                  <a:pt x="77" y="140"/>
                  <a:pt x="78" y="140"/>
                </a:cubicBezTo>
                <a:cubicBezTo>
                  <a:pt x="78" y="140"/>
                  <a:pt x="78" y="141"/>
                  <a:pt x="78" y="141"/>
                </a:cubicBezTo>
                <a:cubicBezTo>
                  <a:pt x="78" y="142"/>
                  <a:pt x="78" y="143"/>
                  <a:pt x="78" y="144"/>
                </a:cubicBezTo>
                <a:cubicBezTo>
                  <a:pt x="79" y="145"/>
                  <a:pt x="80" y="146"/>
                  <a:pt x="81" y="147"/>
                </a:cubicBezTo>
                <a:cubicBezTo>
                  <a:pt x="81" y="148"/>
                  <a:pt x="82" y="149"/>
                  <a:pt x="84" y="150"/>
                </a:cubicBezTo>
                <a:cubicBezTo>
                  <a:pt x="85" y="152"/>
                  <a:pt x="85" y="152"/>
                  <a:pt x="86" y="153"/>
                </a:cubicBezTo>
                <a:cubicBezTo>
                  <a:pt x="86" y="153"/>
                  <a:pt x="87" y="155"/>
                  <a:pt x="88" y="156"/>
                </a:cubicBezTo>
                <a:cubicBezTo>
                  <a:pt x="89" y="158"/>
                  <a:pt x="89" y="159"/>
                  <a:pt x="88" y="159"/>
                </a:cubicBezTo>
                <a:cubicBezTo>
                  <a:pt x="89" y="159"/>
                  <a:pt x="90" y="159"/>
                  <a:pt x="92" y="160"/>
                </a:cubicBezTo>
                <a:cubicBezTo>
                  <a:pt x="93" y="161"/>
                  <a:pt x="94" y="163"/>
                  <a:pt x="95" y="164"/>
                </a:cubicBezTo>
                <a:cubicBezTo>
                  <a:pt x="95" y="165"/>
                  <a:pt x="96" y="166"/>
                  <a:pt x="96" y="168"/>
                </a:cubicBezTo>
                <a:cubicBezTo>
                  <a:pt x="96" y="170"/>
                  <a:pt x="97" y="172"/>
                  <a:pt x="97" y="173"/>
                </a:cubicBezTo>
                <a:cubicBezTo>
                  <a:pt x="97" y="173"/>
                  <a:pt x="98" y="174"/>
                  <a:pt x="98" y="175"/>
                </a:cubicBezTo>
                <a:cubicBezTo>
                  <a:pt x="99" y="176"/>
                  <a:pt x="100" y="176"/>
                  <a:pt x="101" y="177"/>
                </a:cubicBezTo>
                <a:cubicBezTo>
                  <a:pt x="103" y="178"/>
                  <a:pt x="103" y="178"/>
                  <a:pt x="103" y="178"/>
                </a:cubicBezTo>
                <a:cubicBezTo>
                  <a:pt x="106" y="179"/>
                  <a:pt x="106" y="179"/>
                  <a:pt x="106" y="179"/>
                </a:cubicBezTo>
                <a:cubicBezTo>
                  <a:pt x="106" y="179"/>
                  <a:pt x="107" y="180"/>
                  <a:pt x="109" y="181"/>
                </a:cubicBezTo>
                <a:cubicBezTo>
                  <a:pt x="111" y="182"/>
                  <a:pt x="112" y="183"/>
                  <a:pt x="113" y="183"/>
                </a:cubicBezTo>
                <a:cubicBezTo>
                  <a:pt x="114" y="184"/>
                  <a:pt x="115" y="184"/>
                  <a:pt x="116" y="184"/>
                </a:cubicBezTo>
                <a:cubicBezTo>
                  <a:pt x="116" y="184"/>
                  <a:pt x="117" y="184"/>
                  <a:pt x="118" y="183"/>
                </a:cubicBezTo>
                <a:cubicBezTo>
                  <a:pt x="119" y="183"/>
                  <a:pt x="120" y="183"/>
                  <a:pt x="120" y="183"/>
                </a:cubicBezTo>
                <a:cubicBezTo>
                  <a:pt x="122" y="183"/>
                  <a:pt x="124" y="183"/>
                  <a:pt x="126" y="185"/>
                </a:cubicBezTo>
                <a:cubicBezTo>
                  <a:pt x="127" y="187"/>
                  <a:pt x="128" y="189"/>
                  <a:pt x="129" y="189"/>
                </a:cubicBezTo>
                <a:cubicBezTo>
                  <a:pt x="133" y="191"/>
                  <a:pt x="137" y="192"/>
                  <a:pt x="139" y="191"/>
                </a:cubicBezTo>
                <a:cubicBezTo>
                  <a:pt x="139" y="191"/>
                  <a:pt x="139" y="192"/>
                  <a:pt x="139" y="192"/>
                </a:cubicBezTo>
                <a:cubicBezTo>
                  <a:pt x="139" y="193"/>
                  <a:pt x="140" y="194"/>
                  <a:pt x="140" y="195"/>
                </a:cubicBezTo>
                <a:cubicBezTo>
                  <a:pt x="141" y="196"/>
                  <a:pt x="142" y="197"/>
                  <a:pt x="142" y="198"/>
                </a:cubicBezTo>
                <a:cubicBezTo>
                  <a:pt x="142" y="198"/>
                  <a:pt x="143" y="199"/>
                  <a:pt x="143" y="199"/>
                </a:cubicBezTo>
                <a:cubicBezTo>
                  <a:pt x="144" y="200"/>
                  <a:pt x="145" y="201"/>
                  <a:pt x="146" y="202"/>
                </a:cubicBezTo>
                <a:cubicBezTo>
                  <a:pt x="148" y="203"/>
                  <a:pt x="149" y="204"/>
                  <a:pt x="149" y="204"/>
                </a:cubicBezTo>
                <a:cubicBezTo>
                  <a:pt x="150" y="204"/>
                  <a:pt x="150" y="203"/>
                  <a:pt x="150" y="203"/>
                </a:cubicBezTo>
                <a:cubicBezTo>
                  <a:pt x="150" y="204"/>
                  <a:pt x="151" y="205"/>
                  <a:pt x="152" y="206"/>
                </a:cubicBezTo>
                <a:cubicBezTo>
                  <a:pt x="153" y="208"/>
                  <a:pt x="154" y="208"/>
                  <a:pt x="155" y="208"/>
                </a:cubicBezTo>
                <a:cubicBezTo>
                  <a:pt x="157" y="208"/>
                  <a:pt x="157" y="206"/>
                  <a:pt x="157" y="202"/>
                </a:cubicBezTo>
                <a:cubicBezTo>
                  <a:pt x="154" y="204"/>
                  <a:pt x="151" y="203"/>
                  <a:pt x="149" y="199"/>
                </a:cubicBezTo>
                <a:cubicBezTo>
                  <a:pt x="149" y="199"/>
                  <a:pt x="149" y="199"/>
                  <a:pt x="148" y="198"/>
                </a:cubicBezTo>
                <a:cubicBezTo>
                  <a:pt x="148" y="198"/>
                  <a:pt x="148" y="197"/>
                  <a:pt x="148" y="197"/>
                </a:cubicBezTo>
                <a:cubicBezTo>
                  <a:pt x="147" y="196"/>
                  <a:pt x="147" y="196"/>
                  <a:pt x="147" y="195"/>
                </a:cubicBezTo>
                <a:cubicBezTo>
                  <a:pt x="147" y="195"/>
                  <a:pt x="147" y="194"/>
                  <a:pt x="147" y="194"/>
                </a:cubicBezTo>
                <a:cubicBezTo>
                  <a:pt x="147" y="194"/>
                  <a:pt x="148" y="193"/>
                  <a:pt x="148" y="193"/>
                </a:cubicBezTo>
                <a:cubicBezTo>
                  <a:pt x="149" y="193"/>
                  <a:pt x="150" y="193"/>
                  <a:pt x="150" y="193"/>
                </a:cubicBezTo>
                <a:cubicBezTo>
                  <a:pt x="150" y="192"/>
                  <a:pt x="150" y="192"/>
                  <a:pt x="149" y="191"/>
                </a:cubicBezTo>
                <a:cubicBezTo>
                  <a:pt x="149" y="190"/>
                  <a:pt x="149" y="189"/>
                  <a:pt x="149" y="188"/>
                </a:cubicBezTo>
                <a:cubicBezTo>
                  <a:pt x="149" y="187"/>
                  <a:pt x="148" y="186"/>
                  <a:pt x="147" y="185"/>
                </a:cubicBezTo>
                <a:cubicBezTo>
                  <a:pt x="146" y="183"/>
                  <a:pt x="145" y="183"/>
                  <a:pt x="145" y="182"/>
                </a:cubicBezTo>
                <a:cubicBezTo>
                  <a:pt x="144" y="183"/>
                  <a:pt x="143" y="184"/>
                  <a:pt x="142" y="184"/>
                </a:cubicBezTo>
                <a:cubicBezTo>
                  <a:pt x="141" y="184"/>
                  <a:pt x="140" y="183"/>
                  <a:pt x="139" y="182"/>
                </a:cubicBezTo>
                <a:cubicBezTo>
                  <a:pt x="139" y="182"/>
                  <a:pt x="139" y="182"/>
                  <a:pt x="139" y="183"/>
                </a:cubicBezTo>
                <a:cubicBezTo>
                  <a:pt x="139" y="184"/>
                  <a:pt x="139" y="184"/>
                  <a:pt x="139" y="184"/>
                </a:cubicBezTo>
                <a:cubicBezTo>
                  <a:pt x="137" y="184"/>
                  <a:pt x="136" y="184"/>
                  <a:pt x="136" y="184"/>
                </a:cubicBezTo>
                <a:cubicBezTo>
                  <a:pt x="136" y="184"/>
                  <a:pt x="136" y="183"/>
                  <a:pt x="136" y="181"/>
                </a:cubicBezTo>
                <a:cubicBezTo>
                  <a:pt x="137" y="179"/>
                  <a:pt x="137" y="178"/>
                  <a:pt x="137" y="177"/>
                </a:cubicBezTo>
                <a:cubicBezTo>
                  <a:pt x="137" y="176"/>
                  <a:pt x="137" y="176"/>
                  <a:pt x="138" y="175"/>
                </a:cubicBezTo>
                <a:cubicBezTo>
                  <a:pt x="138" y="174"/>
                  <a:pt x="139" y="173"/>
                  <a:pt x="139" y="172"/>
                </a:cubicBezTo>
                <a:cubicBezTo>
                  <a:pt x="140" y="172"/>
                  <a:pt x="140" y="171"/>
                  <a:pt x="140" y="170"/>
                </a:cubicBezTo>
                <a:cubicBezTo>
                  <a:pt x="140" y="169"/>
                  <a:pt x="140" y="169"/>
                  <a:pt x="139" y="168"/>
                </a:cubicBezTo>
                <a:cubicBezTo>
                  <a:pt x="139" y="168"/>
                  <a:pt x="137" y="168"/>
                  <a:pt x="136" y="168"/>
                </a:cubicBezTo>
                <a:cubicBezTo>
                  <a:pt x="134" y="168"/>
                  <a:pt x="132" y="169"/>
                  <a:pt x="132" y="172"/>
                </a:cubicBezTo>
                <a:cubicBezTo>
                  <a:pt x="131" y="172"/>
                  <a:pt x="131" y="172"/>
                  <a:pt x="131" y="173"/>
                </a:cubicBezTo>
                <a:cubicBezTo>
                  <a:pt x="131" y="174"/>
                  <a:pt x="130" y="175"/>
                  <a:pt x="130" y="175"/>
                </a:cubicBezTo>
                <a:cubicBezTo>
                  <a:pt x="130" y="176"/>
                  <a:pt x="129" y="176"/>
                  <a:pt x="129" y="177"/>
                </a:cubicBezTo>
                <a:cubicBezTo>
                  <a:pt x="128" y="177"/>
                  <a:pt x="126" y="177"/>
                  <a:pt x="124" y="177"/>
                </a:cubicBezTo>
                <a:cubicBezTo>
                  <a:pt x="122" y="177"/>
                  <a:pt x="121" y="177"/>
                  <a:pt x="120" y="176"/>
                </a:cubicBezTo>
                <a:cubicBezTo>
                  <a:pt x="119" y="175"/>
                  <a:pt x="117" y="173"/>
                  <a:pt x="116" y="171"/>
                </a:cubicBezTo>
                <a:cubicBezTo>
                  <a:pt x="115" y="169"/>
                  <a:pt x="114" y="166"/>
                  <a:pt x="114" y="164"/>
                </a:cubicBezTo>
                <a:cubicBezTo>
                  <a:pt x="114" y="163"/>
                  <a:pt x="115" y="162"/>
                  <a:pt x="115" y="160"/>
                </a:cubicBezTo>
                <a:cubicBezTo>
                  <a:pt x="115" y="158"/>
                  <a:pt x="115" y="156"/>
                  <a:pt x="115" y="155"/>
                </a:cubicBezTo>
                <a:cubicBezTo>
                  <a:pt x="115" y="154"/>
                  <a:pt x="115" y="153"/>
                  <a:pt x="114" y="151"/>
                </a:cubicBezTo>
                <a:cubicBezTo>
                  <a:pt x="115" y="151"/>
                  <a:pt x="115" y="150"/>
                  <a:pt x="116" y="149"/>
                </a:cubicBezTo>
                <a:cubicBezTo>
                  <a:pt x="117" y="149"/>
                  <a:pt x="117" y="148"/>
                  <a:pt x="118" y="148"/>
                </a:cubicBezTo>
                <a:cubicBezTo>
                  <a:pt x="118" y="148"/>
                  <a:pt x="118" y="147"/>
                  <a:pt x="119" y="147"/>
                </a:cubicBezTo>
                <a:cubicBezTo>
                  <a:pt x="119" y="147"/>
                  <a:pt x="119" y="147"/>
                  <a:pt x="119" y="147"/>
                </a:cubicBezTo>
                <a:cubicBezTo>
                  <a:pt x="120" y="147"/>
                  <a:pt x="120" y="147"/>
                  <a:pt x="120" y="147"/>
                </a:cubicBezTo>
                <a:cubicBezTo>
                  <a:pt x="120" y="147"/>
                  <a:pt x="120" y="147"/>
                  <a:pt x="121" y="146"/>
                </a:cubicBezTo>
                <a:cubicBezTo>
                  <a:pt x="120" y="146"/>
                  <a:pt x="120" y="146"/>
                  <a:pt x="120" y="146"/>
                </a:cubicBezTo>
                <a:cubicBezTo>
                  <a:pt x="120" y="145"/>
                  <a:pt x="119" y="145"/>
                  <a:pt x="119" y="145"/>
                </a:cubicBezTo>
                <a:cubicBezTo>
                  <a:pt x="120" y="145"/>
                  <a:pt x="122" y="145"/>
                  <a:pt x="124" y="145"/>
                </a:cubicBezTo>
                <a:cubicBezTo>
                  <a:pt x="127" y="144"/>
                  <a:pt x="128" y="144"/>
                  <a:pt x="129" y="145"/>
                </a:cubicBezTo>
                <a:cubicBezTo>
                  <a:pt x="131" y="146"/>
                  <a:pt x="132" y="146"/>
                  <a:pt x="133" y="145"/>
                </a:cubicBezTo>
                <a:cubicBezTo>
                  <a:pt x="133" y="145"/>
                  <a:pt x="133" y="144"/>
                  <a:pt x="132" y="143"/>
                </a:cubicBezTo>
                <a:cubicBezTo>
                  <a:pt x="132" y="142"/>
                  <a:pt x="132" y="141"/>
                  <a:pt x="132" y="141"/>
                </a:cubicBezTo>
                <a:cubicBezTo>
                  <a:pt x="133" y="144"/>
                  <a:pt x="135" y="144"/>
                  <a:pt x="137" y="142"/>
                </a:cubicBezTo>
                <a:cubicBezTo>
                  <a:pt x="138" y="143"/>
                  <a:pt x="139" y="143"/>
                  <a:pt x="140" y="143"/>
                </a:cubicBezTo>
                <a:cubicBezTo>
                  <a:pt x="142" y="143"/>
                  <a:pt x="143" y="144"/>
                  <a:pt x="143" y="144"/>
                </a:cubicBezTo>
                <a:cubicBezTo>
                  <a:pt x="144" y="144"/>
                  <a:pt x="144" y="144"/>
                  <a:pt x="145" y="145"/>
                </a:cubicBezTo>
                <a:cubicBezTo>
                  <a:pt x="145" y="145"/>
                  <a:pt x="145" y="146"/>
                  <a:pt x="145" y="146"/>
                </a:cubicBezTo>
                <a:cubicBezTo>
                  <a:pt x="146" y="146"/>
                  <a:pt x="146" y="146"/>
                  <a:pt x="146" y="146"/>
                </a:cubicBezTo>
                <a:cubicBezTo>
                  <a:pt x="147" y="145"/>
                  <a:pt x="147" y="145"/>
                  <a:pt x="148" y="144"/>
                </a:cubicBezTo>
                <a:cubicBezTo>
                  <a:pt x="149" y="146"/>
                  <a:pt x="150" y="148"/>
                  <a:pt x="150" y="149"/>
                </a:cubicBezTo>
                <a:cubicBezTo>
                  <a:pt x="151" y="153"/>
                  <a:pt x="152" y="156"/>
                  <a:pt x="153" y="156"/>
                </a:cubicBezTo>
                <a:cubicBezTo>
                  <a:pt x="154" y="157"/>
                  <a:pt x="155" y="157"/>
                  <a:pt x="155" y="157"/>
                </a:cubicBezTo>
                <a:cubicBezTo>
                  <a:pt x="156" y="157"/>
                  <a:pt x="156" y="156"/>
                  <a:pt x="156" y="155"/>
                </a:cubicBezTo>
                <a:cubicBezTo>
                  <a:pt x="156" y="154"/>
                  <a:pt x="156" y="153"/>
                  <a:pt x="156" y="153"/>
                </a:cubicBezTo>
                <a:cubicBezTo>
                  <a:pt x="156" y="152"/>
                  <a:pt x="156" y="151"/>
                  <a:pt x="156" y="150"/>
                </a:cubicBezTo>
                <a:cubicBezTo>
                  <a:pt x="156" y="149"/>
                  <a:pt x="156" y="149"/>
                  <a:pt x="156" y="149"/>
                </a:cubicBezTo>
                <a:cubicBezTo>
                  <a:pt x="156" y="146"/>
                  <a:pt x="156" y="146"/>
                  <a:pt x="156" y="146"/>
                </a:cubicBezTo>
                <a:cubicBezTo>
                  <a:pt x="155" y="144"/>
                  <a:pt x="155" y="144"/>
                  <a:pt x="155" y="144"/>
                </a:cubicBezTo>
                <a:cubicBezTo>
                  <a:pt x="154" y="144"/>
                  <a:pt x="153" y="143"/>
                  <a:pt x="152" y="142"/>
                </a:cubicBezTo>
                <a:cubicBezTo>
                  <a:pt x="152" y="141"/>
                  <a:pt x="152" y="140"/>
                  <a:pt x="152" y="139"/>
                </a:cubicBezTo>
                <a:cubicBezTo>
                  <a:pt x="153" y="138"/>
                  <a:pt x="154" y="137"/>
                  <a:pt x="155" y="136"/>
                </a:cubicBezTo>
                <a:cubicBezTo>
                  <a:pt x="155" y="136"/>
                  <a:pt x="156" y="136"/>
                  <a:pt x="156" y="135"/>
                </a:cubicBezTo>
                <a:cubicBezTo>
                  <a:pt x="157" y="135"/>
                  <a:pt x="158" y="135"/>
                  <a:pt x="159" y="134"/>
                </a:cubicBezTo>
                <a:cubicBezTo>
                  <a:pt x="160" y="134"/>
                  <a:pt x="161" y="133"/>
                  <a:pt x="161" y="133"/>
                </a:cubicBezTo>
                <a:cubicBezTo>
                  <a:pt x="164" y="130"/>
                  <a:pt x="165" y="128"/>
                  <a:pt x="164" y="127"/>
                </a:cubicBezTo>
                <a:cubicBezTo>
                  <a:pt x="165" y="127"/>
                  <a:pt x="165" y="126"/>
                  <a:pt x="166" y="125"/>
                </a:cubicBezTo>
                <a:cubicBezTo>
                  <a:pt x="166" y="125"/>
                  <a:pt x="166" y="125"/>
                  <a:pt x="165" y="124"/>
                </a:cubicBezTo>
                <a:cubicBezTo>
                  <a:pt x="165" y="124"/>
                  <a:pt x="164" y="124"/>
                  <a:pt x="164" y="124"/>
                </a:cubicBezTo>
                <a:cubicBezTo>
                  <a:pt x="163" y="123"/>
                  <a:pt x="163" y="123"/>
                  <a:pt x="163" y="123"/>
                </a:cubicBezTo>
                <a:cubicBezTo>
                  <a:pt x="164" y="123"/>
                  <a:pt x="164" y="122"/>
                  <a:pt x="163" y="120"/>
                </a:cubicBezTo>
                <a:cubicBezTo>
                  <a:pt x="164" y="120"/>
                  <a:pt x="164" y="119"/>
                  <a:pt x="165" y="118"/>
                </a:cubicBezTo>
                <a:cubicBezTo>
                  <a:pt x="165" y="118"/>
                  <a:pt x="165" y="117"/>
                  <a:pt x="166" y="117"/>
                </a:cubicBezTo>
                <a:cubicBezTo>
                  <a:pt x="167" y="118"/>
                  <a:pt x="168" y="118"/>
                  <a:pt x="170" y="117"/>
                </a:cubicBezTo>
                <a:cubicBezTo>
                  <a:pt x="170" y="116"/>
                  <a:pt x="171" y="115"/>
                  <a:pt x="170" y="114"/>
                </a:cubicBezTo>
                <a:cubicBezTo>
                  <a:pt x="170" y="113"/>
                  <a:pt x="172" y="113"/>
                  <a:pt x="173" y="112"/>
                </a:cubicBezTo>
                <a:cubicBezTo>
                  <a:pt x="175" y="112"/>
                  <a:pt x="176" y="111"/>
                  <a:pt x="177" y="111"/>
                </a:cubicBezTo>
                <a:cubicBezTo>
                  <a:pt x="177" y="111"/>
                  <a:pt x="178" y="111"/>
                  <a:pt x="178" y="110"/>
                </a:cubicBezTo>
                <a:cubicBezTo>
                  <a:pt x="178" y="110"/>
                  <a:pt x="178" y="109"/>
                  <a:pt x="178" y="108"/>
                </a:cubicBezTo>
                <a:cubicBezTo>
                  <a:pt x="178" y="107"/>
                  <a:pt x="178" y="107"/>
                  <a:pt x="179" y="106"/>
                </a:cubicBezTo>
                <a:cubicBezTo>
                  <a:pt x="179" y="106"/>
                  <a:pt x="180" y="105"/>
                  <a:pt x="181" y="105"/>
                </a:cubicBezTo>
                <a:cubicBezTo>
                  <a:pt x="183" y="104"/>
                  <a:pt x="183" y="104"/>
                  <a:pt x="184" y="104"/>
                </a:cubicBezTo>
                <a:cubicBezTo>
                  <a:pt x="187" y="102"/>
                  <a:pt x="187" y="102"/>
                  <a:pt x="187" y="102"/>
                </a:cubicBezTo>
                <a:cubicBezTo>
                  <a:pt x="187" y="101"/>
                  <a:pt x="187" y="101"/>
                  <a:pt x="187" y="101"/>
                </a:cubicBezTo>
                <a:cubicBezTo>
                  <a:pt x="189" y="101"/>
                  <a:pt x="191" y="101"/>
                  <a:pt x="192" y="99"/>
                </a:cubicBezTo>
                <a:cubicBezTo>
                  <a:pt x="193" y="98"/>
                  <a:pt x="193" y="97"/>
                  <a:pt x="191" y="96"/>
                </a:cubicBezTo>
                <a:cubicBezTo>
                  <a:pt x="191" y="95"/>
                  <a:pt x="191" y="94"/>
                  <a:pt x="191" y="94"/>
                </a:cubicBezTo>
                <a:cubicBezTo>
                  <a:pt x="190" y="94"/>
                  <a:pt x="189" y="93"/>
                  <a:pt x="188" y="93"/>
                </a:cubicBezTo>
                <a:cubicBezTo>
                  <a:pt x="188" y="93"/>
                  <a:pt x="189" y="93"/>
                  <a:pt x="190" y="93"/>
                </a:cubicBezTo>
                <a:cubicBezTo>
                  <a:pt x="191" y="93"/>
                  <a:pt x="192" y="93"/>
                  <a:pt x="192" y="93"/>
                </a:cubicBezTo>
                <a:cubicBezTo>
                  <a:pt x="194" y="91"/>
                  <a:pt x="193" y="91"/>
                  <a:pt x="191" y="90"/>
                </a:cubicBezTo>
                <a:cubicBezTo>
                  <a:pt x="189" y="89"/>
                  <a:pt x="186" y="90"/>
                  <a:pt x="183" y="92"/>
                </a:cubicBezTo>
                <a:close/>
                <a:moveTo>
                  <a:pt x="154" y="246"/>
                </a:moveTo>
                <a:cubicBezTo>
                  <a:pt x="178" y="242"/>
                  <a:pt x="199" y="231"/>
                  <a:pt x="216" y="213"/>
                </a:cubicBezTo>
                <a:cubicBezTo>
                  <a:pt x="216" y="212"/>
                  <a:pt x="215" y="212"/>
                  <a:pt x="214" y="212"/>
                </a:cubicBezTo>
                <a:cubicBezTo>
                  <a:pt x="213" y="212"/>
                  <a:pt x="212" y="212"/>
                  <a:pt x="212" y="211"/>
                </a:cubicBezTo>
                <a:cubicBezTo>
                  <a:pt x="210" y="211"/>
                  <a:pt x="208" y="210"/>
                  <a:pt x="207" y="210"/>
                </a:cubicBezTo>
                <a:cubicBezTo>
                  <a:pt x="208" y="209"/>
                  <a:pt x="207" y="208"/>
                  <a:pt x="207" y="208"/>
                </a:cubicBezTo>
                <a:cubicBezTo>
                  <a:pt x="207" y="207"/>
                  <a:pt x="206" y="206"/>
                  <a:pt x="206" y="206"/>
                </a:cubicBezTo>
                <a:cubicBezTo>
                  <a:pt x="205" y="206"/>
                  <a:pt x="204" y="205"/>
                  <a:pt x="203" y="205"/>
                </a:cubicBezTo>
                <a:cubicBezTo>
                  <a:pt x="202" y="204"/>
                  <a:pt x="202" y="204"/>
                  <a:pt x="201" y="203"/>
                </a:cubicBezTo>
                <a:cubicBezTo>
                  <a:pt x="201" y="203"/>
                  <a:pt x="201" y="203"/>
                  <a:pt x="200" y="202"/>
                </a:cubicBezTo>
                <a:cubicBezTo>
                  <a:pt x="200" y="202"/>
                  <a:pt x="199" y="202"/>
                  <a:pt x="199" y="201"/>
                </a:cubicBezTo>
                <a:cubicBezTo>
                  <a:pt x="199" y="201"/>
                  <a:pt x="198" y="201"/>
                  <a:pt x="198" y="201"/>
                </a:cubicBezTo>
                <a:cubicBezTo>
                  <a:pt x="197" y="200"/>
                  <a:pt x="197" y="200"/>
                  <a:pt x="196" y="200"/>
                </a:cubicBezTo>
                <a:cubicBezTo>
                  <a:pt x="196" y="200"/>
                  <a:pt x="195" y="201"/>
                  <a:pt x="194" y="201"/>
                </a:cubicBezTo>
                <a:cubicBezTo>
                  <a:pt x="194" y="201"/>
                  <a:pt x="194" y="201"/>
                  <a:pt x="194" y="201"/>
                </a:cubicBezTo>
                <a:cubicBezTo>
                  <a:pt x="194" y="201"/>
                  <a:pt x="193" y="201"/>
                  <a:pt x="193" y="201"/>
                </a:cubicBezTo>
                <a:cubicBezTo>
                  <a:pt x="193" y="201"/>
                  <a:pt x="192" y="201"/>
                  <a:pt x="192" y="202"/>
                </a:cubicBezTo>
                <a:cubicBezTo>
                  <a:pt x="192" y="202"/>
                  <a:pt x="191" y="202"/>
                  <a:pt x="191" y="202"/>
                </a:cubicBezTo>
                <a:cubicBezTo>
                  <a:pt x="191" y="202"/>
                  <a:pt x="191" y="202"/>
                  <a:pt x="191" y="203"/>
                </a:cubicBezTo>
                <a:cubicBezTo>
                  <a:pt x="189" y="201"/>
                  <a:pt x="187" y="199"/>
                  <a:pt x="185" y="199"/>
                </a:cubicBezTo>
                <a:cubicBezTo>
                  <a:pt x="184" y="199"/>
                  <a:pt x="184" y="198"/>
                  <a:pt x="183" y="198"/>
                </a:cubicBezTo>
                <a:cubicBezTo>
                  <a:pt x="182" y="197"/>
                  <a:pt x="182" y="197"/>
                  <a:pt x="181" y="197"/>
                </a:cubicBezTo>
                <a:cubicBezTo>
                  <a:pt x="181" y="196"/>
                  <a:pt x="180" y="196"/>
                  <a:pt x="179" y="196"/>
                </a:cubicBezTo>
                <a:cubicBezTo>
                  <a:pt x="179" y="196"/>
                  <a:pt x="178" y="197"/>
                  <a:pt x="177" y="198"/>
                </a:cubicBezTo>
                <a:cubicBezTo>
                  <a:pt x="177" y="198"/>
                  <a:pt x="176" y="199"/>
                  <a:pt x="176" y="200"/>
                </a:cubicBezTo>
                <a:cubicBezTo>
                  <a:pt x="176" y="201"/>
                  <a:pt x="176" y="202"/>
                  <a:pt x="176" y="202"/>
                </a:cubicBezTo>
                <a:cubicBezTo>
                  <a:pt x="175" y="202"/>
                  <a:pt x="175" y="201"/>
                  <a:pt x="176" y="199"/>
                </a:cubicBezTo>
                <a:cubicBezTo>
                  <a:pt x="177" y="198"/>
                  <a:pt x="177" y="197"/>
                  <a:pt x="176" y="196"/>
                </a:cubicBezTo>
                <a:cubicBezTo>
                  <a:pt x="176" y="195"/>
                  <a:pt x="175" y="195"/>
                  <a:pt x="174" y="195"/>
                </a:cubicBezTo>
                <a:cubicBezTo>
                  <a:pt x="174" y="195"/>
                  <a:pt x="173" y="196"/>
                  <a:pt x="172" y="196"/>
                </a:cubicBezTo>
                <a:cubicBezTo>
                  <a:pt x="172" y="196"/>
                  <a:pt x="171" y="197"/>
                  <a:pt x="170" y="198"/>
                </a:cubicBezTo>
                <a:cubicBezTo>
                  <a:pt x="170" y="198"/>
                  <a:pt x="169" y="199"/>
                  <a:pt x="169" y="199"/>
                </a:cubicBezTo>
                <a:cubicBezTo>
                  <a:pt x="169" y="199"/>
                  <a:pt x="168" y="199"/>
                  <a:pt x="167" y="200"/>
                </a:cubicBezTo>
                <a:cubicBezTo>
                  <a:pt x="166" y="200"/>
                  <a:pt x="166" y="201"/>
                  <a:pt x="166" y="201"/>
                </a:cubicBezTo>
                <a:cubicBezTo>
                  <a:pt x="165" y="201"/>
                  <a:pt x="165" y="202"/>
                  <a:pt x="165" y="203"/>
                </a:cubicBezTo>
                <a:cubicBezTo>
                  <a:pt x="164" y="204"/>
                  <a:pt x="164" y="205"/>
                  <a:pt x="164" y="205"/>
                </a:cubicBezTo>
                <a:cubicBezTo>
                  <a:pt x="164" y="205"/>
                  <a:pt x="163" y="204"/>
                  <a:pt x="162" y="204"/>
                </a:cubicBezTo>
                <a:cubicBezTo>
                  <a:pt x="161" y="204"/>
                  <a:pt x="160" y="203"/>
                  <a:pt x="160" y="203"/>
                </a:cubicBezTo>
                <a:cubicBezTo>
                  <a:pt x="160" y="204"/>
                  <a:pt x="161" y="206"/>
                  <a:pt x="161" y="209"/>
                </a:cubicBezTo>
                <a:cubicBezTo>
                  <a:pt x="161" y="212"/>
                  <a:pt x="161" y="214"/>
                  <a:pt x="162" y="216"/>
                </a:cubicBezTo>
                <a:cubicBezTo>
                  <a:pt x="163" y="219"/>
                  <a:pt x="162" y="222"/>
                  <a:pt x="160" y="224"/>
                </a:cubicBezTo>
                <a:cubicBezTo>
                  <a:pt x="156" y="227"/>
                  <a:pt x="155" y="229"/>
                  <a:pt x="155" y="231"/>
                </a:cubicBezTo>
                <a:cubicBezTo>
                  <a:pt x="154" y="234"/>
                  <a:pt x="155" y="235"/>
                  <a:pt x="157" y="236"/>
                </a:cubicBezTo>
                <a:cubicBezTo>
                  <a:pt x="157" y="237"/>
                  <a:pt x="156" y="238"/>
                  <a:pt x="155" y="239"/>
                </a:cubicBezTo>
                <a:cubicBezTo>
                  <a:pt x="154" y="241"/>
                  <a:pt x="154" y="242"/>
                  <a:pt x="154" y="243"/>
                </a:cubicBezTo>
                <a:cubicBezTo>
                  <a:pt x="154" y="244"/>
                  <a:pt x="154" y="245"/>
                  <a:pt x="154" y="24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
        <p:nvSpPr>
          <p:cNvPr id="22" name="Rectangle 2">
            <a:extLst>
              <a:ext uri="{FF2B5EF4-FFF2-40B4-BE49-F238E27FC236}">
                <a16:creationId xmlns:a16="http://schemas.microsoft.com/office/drawing/2014/main" id="{99DF89E7-0A70-4E58-8E5E-BB2C6265FDE7}"/>
              </a:ext>
            </a:extLst>
          </p:cNvPr>
          <p:cNvSpPr/>
          <p:nvPr/>
        </p:nvSpPr>
        <p:spPr>
          <a:xfrm>
            <a:off x="18189982" y="1078672"/>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3" name="Rectangle 3">
            <a:extLst>
              <a:ext uri="{FF2B5EF4-FFF2-40B4-BE49-F238E27FC236}">
                <a16:creationId xmlns:a16="http://schemas.microsoft.com/office/drawing/2014/main" id="{601026C6-FB3B-4DD6-AE8B-5C545BC01224}"/>
              </a:ext>
            </a:extLst>
          </p:cNvPr>
          <p:cNvSpPr/>
          <p:nvPr/>
        </p:nvSpPr>
        <p:spPr>
          <a:xfrm>
            <a:off x="18960598" y="1078672"/>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4" name="Rectangle 4">
            <a:extLst>
              <a:ext uri="{FF2B5EF4-FFF2-40B4-BE49-F238E27FC236}">
                <a16:creationId xmlns:a16="http://schemas.microsoft.com/office/drawing/2014/main" id="{78AD7A66-48CB-49A7-9BBD-F85823CBC8DC}"/>
              </a:ext>
            </a:extLst>
          </p:cNvPr>
          <p:cNvSpPr/>
          <p:nvPr/>
        </p:nvSpPr>
        <p:spPr>
          <a:xfrm>
            <a:off x="19731214" y="1078672"/>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Tree>
    <p:extLst>
      <p:ext uri="{BB962C8B-B14F-4D97-AF65-F5344CB8AC3E}">
        <p14:creationId xmlns:p14="http://schemas.microsoft.com/office/powerpoint/2010/main" val="141902466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A2127D3-7239-4E33-9F59-AAE67D4A56B2}"/>
              </a:ext>
            </a:extLst>
          </p:cNvPr>
          <p:cNvSpPr txBox="1"/>
          <p:nvPr/>
        </p:nvSpPr>
        <p:spPr>
          <a:xfrm>
            <a:off x="840416" y="272459"/>
            <a:ext cx="4960586" cy="1374735"/>
          </a:xfrm>
          <a:prstGeom prst="rect">
            <a:avLst/>
          </a:prstGeom>
          <a:noFill/>
        </p:spPr>
        <p:txBody>
          <a:bodyPr wrap="square" rtlCol="0">
            <a:spAutoFit/>
          </a:bodyPr>
          <a:lstStyle/>
          <a:p>
            <a:pPr>
              <a:lnSpc>
                <a:spcPts val="10000"/>
              </a:lnSpc>
            </a:pPr>
            <a:r>
              <a:rPr lang="en-US" sz="6600" b="1" dirty="0">
                <a:solidFill>
                  <a:schemeClr val="tx2"/>
                </a:solidFill>
                <a:latin typeface="Poppins SemiBold" pitchFamily="2" charset="77"/>
                <a:ea typeface="League Spartan" charset="0"/>
                <a:cs typeface="Poppins SemiBold" pitchFamily="2" charset="77"/>
              </a:rPr>
              <a:t>Marco Legal</a:t>
            </a:r>
          </a:p>
        </p:txBody>
      </p:sp>
      <p:sp>
        <p:nvSpPr>
          <p:cNvPr id="43" name="Subtitle 2">
            <a:extLst>
              <a:ext uri="{FF2B5EF4-FFF2-40B4-BE49-F238E27FC236}">
                <a16:creationId xmlns:a16="http://schemas.microsoft.com/office/drawing/2014/main" id="{99529CEC-E574-4EAD-BAD9-EA2B169CD28A}"/>
              </a:ext>
            </a:extLst>
          </p:cNvPr>
          <p:cNvSpPr txBox="1">
            <a:spLocks/>
          </p:cNvSpPr>
          <p:nvPr/>
        </p:nvSpPr>
        <p:spPr>
          <a:xfrm>
            <a:off x="7007214" y="2707284"/>
            <a:ext cx="7617173" cy="109376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t>Art. 14 Derecho de la población a vivir en un ambiente sano y ecológicamente equilibrado</a:t>
            </a:r>
            <a:endParaRPr lang="en-US"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Subtitle 2">
            <a:extLst>
              <a:ext uri="{FF2B5EF4-FFF2-40B4-BE49-F238E27FC236}">
                <a16:creationId xmlns:a16="http://schemas.microsoft.com/office/drawing/2014/main" id="{22552A1C-69DA-4672-9A07-62B9E83165F1}"/>
              </a:ext>
            </a:extLst>
          </p:cNvPr>
          <p:cNvSpPr txBox="1">
            <a:spLocks/>
          </p:cNvSpPr>
          <p:nvPr/>
        </p:nvSpPr>
        <p:spPr>
          <a:xfrm>
            <a:off x="7954219" y="4280643"/>
            <a:ext cx="7617173" cy="109376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t>Control de  los  movimientos  transfronterizos  de los  desechos  peligrosos  y  su  eliminación</a:t>
            </a:r>
            <a:endParaRPr lang="en-US" sz="2800" dirty="0"/>
          </a:p>
        </p:txBody>
      </p:sp>
      <p:sp>
        <p:nvSpPr>
          <p:cNvPr id="45" name="Subtitle 2">
            <a:extLst>
              <a:ext uri="{FF2B5EF4-FFF2-40B4-BE49-F238E27FC236}">
                <a16:creationId xmlns:a16="http://schemas.microsoft.com/office/drawing/2014/main" id="{4DB5E03A-FA54-4FFA-9C71-5105F49BA33D}"/>
              </a:ext>
            </a:extLst>
          </p:cNvPr>
          <p:cNvSpPr txBox="1">
            <a:spLocks/>
          </p:cNvSpPr>
          <p:nvPr/>
        </p:nvSpPr>
        <p:spPr>
          <a:xfrm>
            <a:off x="10669452" y="8483959"/>
            <a:ext cx="6630819" cy="166968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t>Manual para la gestión interna de </a:t>
            </a:r>
            <a:r>
              <a:rPr lang="es-EC" sz="2800" dirty="0" err="1"/>
              <a:t>reiduos</a:t>
            </a:r>
            <a:r>
              <a:rPr lang="es-EC" sz="2800" dirty="0"/>
              <a:t> y desechos en establecimientos de salud.</a:t>
            </a:r>
          </a:p>
        </p:txBody>
      </p:sp>
      <p:sp>
        <p:nvSpPr>
          <p:cNvPr id="46" name="Subtitle 2">
            <a:extLst>
              <a:ext uri="{FF2B5EF4-FFF2-40B4-BE49-F238E27FC236}">
                <a16:creationId xmlns:a16="http://schemas.microsoft.com/office/drawing/2014/main" id="{4EB6CFC7-61EB-497C-B8FF-9F758654FBD9}"/>
              </a:ext>
            </a:extLst>
          </p:cNvPr>
          <p:cNvSpPr txBox="1">
            <a:spLocks/>
          </p:cNvSpPr>
          <p:nvPr/>
        </p:nvSpPr>
        <p:spPr>
          <a:xfrm>
            <a:off x="8875440" y="5647606"/>
            <a:ext cx="7127867" cy="114390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n-US" sz="2800" dirty="0"/>
              <a:t>Art. 97 </a:t>
            </a:r>
            <a:r>
              <a:rPr lang="es-EC" sz="2800" dirty="0"/>
              <a:t>normas para el manejo de todo tipo de desechos y residuos que afecten la salud</a:t>
            </a:r>
            <a:endParaRPr lang="en-US" sz="2800" dirty="0"/>
          </a:p>
        </p:txBody>
      </p:sp>
      <p:sp>
        <p:nvSpPr>
          <p:cNvPr id="47" name="Subtitle 2">
            <a:extLst>
              <a:ext uri="{FF2B5EF4-FFF2-40B4-BE49-F238E27FC236}">
                <a16:creationId xmlns:a16="http://schemas.microsoft.com/office/drawing/2014/main" id="{6B230AAF-59C2-4079-868F-06553DFE5CB8}"/>
              </a:ext>
            </a:extLst>
          </p:cNvPr>
          <p:cNvSpPr txBox="1">
            <a:spLocks/>
          </p:cNvSpPr>
          <p:nvPr/>
        </p:nvSpPr>
        <p:spPr>
          <a:xfrm>
            <a:off x="9995072" y="7331144"/>
            <a:ext cx="7617173" cy="56797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100"/>
              </a:lnSpc>
            </a:pPr>
            <a:r>
              <a:rPr lang="es-EC" sz="2800" dirty="0"/>
              <a:t>Art. 55 / Art. 231, competencias GAD-M</a:t>
            </a:r>
          </a:p>
        </p:txBody>
      </p:sp>
      <p:grpSp>
        <p:nvGrpSpPr>
          <p:cNvPr id="10" name="Grupo 9">
            <a:extLst>
              <a:ext uri="{FF2B5EF4-FFF2-40B4-BE49-F238E27FC236}">
                <a16:creationId xmlns:a16="http://schemas.microsoft.com/office/drawing/2014/main" id="{4E9BF33E-1921-47F3-849D-DDA09D64AEF3}"/>
              </a:ext>
            </a:extLst>
          </p:cNvPr>
          <p:cNvGrpSpPr/>
          <p:nvPr/>
        </p:nvGrpSpPr>
        <p:grpSpPr>
          <a:xfrm>
            <a:off x="339471" y="8604629"/>
            <a:ext cx="10184110" cy="4507902"/>
            <a:chOff x="2063047" y="7924895"/>
            <a:chExt cx="10184110" cy="4507902"/>
          </a:xfrm>
        </p:grpSpPr>
        <p:sp>
          <p:nvSpPr>
            <p:cNvPr id="12" name="Freeform 9">
              <a:extLst>
                <a:ext uri="{FF2B5EF4-FFF2-40B4-BE49-F238E27FC236}">
                  <a16:creationId xmlns:a16="http://schemas.microsoft.com/office/drawing/2014/main" id="{D128E838-8B9E-40E5-B134-B62B34D9A6D5}"/>
                </a:ext>
              </a:extLst>
            </p:cNvPr>
            <p:cNvSpPr>
              <a:spLocks noChangeArrowheads="1"/>
            </p:cNvSpPr>
            <p:nvPr/>
          </p:nvSpPr>
          <p:spPr bwMode="auto">
            <a:xfrm>
              <a:off x="2063047" y="8048042"/>
              <a:ext cx="4613186" cy="4384755"/>
            </a:xfrm>
            <a:custGeom>
              <a:avLst/>
              <a:gdLst>
                <a:gd name="T0" fmla="*/ 1511 w 7304"/>
                <a:gd name="T1" fmla="*/ 0 h 6942"/>
                <a:gd name="T2" fmla="*/ 0 w 7304"/>
                <a:gd name="T3" fmla="*/ 2061 h 6942"/>
                <a:gd name="T4" fmla="*/ 7303 w 7304"/>
                <a:gd name="T5" fmla="*/ 6941 h 6942"/>
                <a:gd name="T6" fmla="*/ 7303 w 7304"/>
                <a:gd name="T7" fmla="*/ 3883 h 6942"/>
                <a:gd name="T8" fmla="*/ 1511 w 7304"/>
                <a:gd name="T9" fmla="*/ 0 h 6942"/>
              </a:gdLst>
              <a:ahLst/>
              <a:cxnLst>
                <a:cxn ang="0">
                  <a:pos x="T0" y="T1"/>
                </a:cxn>
                <a:cxn ang="0">
                  <a:pos x="T2" y="T3"/>
                </a:cxn>
                <a:cxn ang="0">
                  <a:pos x="T4" y="T5"/>
                </a:cxn>
                <a:cxn ang="0">
                  <a:pos x="T6" y="T7"/>
                </a:cxn>
                <a:cxn ang="0">
                  <a:pos x="T8" y="T9"/>
                </a:cxn>
              </a:cxnLst>
              <a:rect l="0" t="0" r="r" b="b"/>
              <a:pathLst>
                <a:path w="7304" h="6942">
                  <a:moveTo>
                    <a:pt x="1511" y="0"/>
                  </a:moveTo>
                  <a:lnTo>
                    <a:pt x="0" y="2061"/>
                  </a:lnTo>
                  <a:lnTo>
                    <a:pt x="7303" y="6941"/>
                  </a:lnTo>
                  <a:lnTo>
                    <a:pt x="7303" y="3883"/>
                  </a:lnTo>
                  <a:lnTo>
                    <a:pt x="1511" y="0"/>
                  </a:lnTo>
                </a:path>
              </a:pathLst>
            </a:custGeom>
            <a:solidFill>
              <a:schemeClr val="accent5">
                <a:lumMod val="75000"/>
              </a:schemeClr>
            </a:solidFill>
            <a:ln>
              <a:noFill/>
            </a:ln>
            <a:effectLst/>
          </p:spPr>
          <p:txBody>
            <a:bodyPr wrap="none" anchor="ctr"/>
            <a:lstStyle/>
            <a:p>
              <a:endParaRPr lang="en-US" dirty="0"/>
            </a:p>
          </p:txBody>
        </p:sp>
        <p:sp>
          <p:nvSpPr>
            <p:cNvPr id="13" name="Freeform 10">
              <a:extLst>
                <a:ext uri="{FF2B5EF4-FFF2-40B4-BE49-F238E27FC236}">
                  <a16:creationId xmlns:a16="http://schemas.microsoft.com/office/drawing/2014/main" id="{E2CECAF6-E63C-4E84-8098-C4D097DDC64E}"/>
                </a:ext>
              </a:extLst>
            </p:cNvPr>
            <p:cNvSpPr>
              <a:spLocks noChangeArrowheads="1"/>
            </p:cNvSpPr>
            <p:nvPr/>
          </p:nvSpPr>
          <p:spPr bwMode="auto">
            <a:xfrm>
              <a:off x="6676233" y="7924895"/>
              <a:ext cx="5570924" cy="4504668"/>
            </a:xfrm>
            <a:custGeom>
              <a:avLst/>
              <a:gdLst>
                <a:gd name="T0" fmla="*/ 0 w 8819"/>
                <a:gd name="T1" fmla="*/ 4038 h 7097"/>
                <a:gd name="T2" fmla="*/ 0 w 8819"/>
                <a:gd name="T3" fmla="*/ 7096 h 7097"/>
                <a:gd name="T4" fmla="*/ 8818 w 8819"/>
                <a:gd name="T5" fmla="*/ 2127 h 7097"/>
                <a:gd name="T6" fmla="*/ 6921 w 8819"/>
                <a:gd name="T7" fmla="*/ 0 h 7097"/>
                <a:gd name="T8" fmla="*/ 0 w 8819"/>
                <a:gd name="T9" fmla="*/ 4038 h 7097"/>
                <a:gd name="connsiteX0" fmla="*/ 0 w 9999"/>
                <a:gd name="connsiteY0" fmla="*/ 5741 h 10050"/>
                <a:gd name="connsiteX1" fmla="*/ 0 w 9999"/>
                <a:gd name="connsiteY1" fmla="*/ 10050 h 10050"/>
                <a:gd name="connsiteX2" fmla="*/ 9999 w 9999"/>
                <a:gd name="connsiteY2" fmla="*/ 3048 h 10050"/>
                <a:gd name="connsiteX3" fmla="*/ 7903 w 9999"/>
                <a:gd name="connsiteY3" fmla="*/ 0 h 10050"/>
                <a:gd name="connsiteX4" fmla="*/ 0 w 9999"/>
                <a:gd name="connsiteY4" fmla="*/ 5741 h 1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 h="10050">
                  <a:moveTo>
                    <a:pt x="0" y="5741"/>
                  </a:moveTo>
                  <a:lnTo>
                    <a:pt x="0" y="10050"/>
                  </a:lnTo>
                  <a:lnTo>
                    <a:pt x="9999" y="3048"/>
                  </a:lnTo>
                  <a:lnTo>
                    <a:pt x="7903" y="0"/>
                  </a:lnTo>
                  <a:lnTo>
                    <a:pt x="0" y="5741"/>
                  </a:lnTo>
                </a:path>
              </a:pathLst>
            </a:custGeom>
            <a:solidFill>
              <a:schemeClr val="accent5"/>
            </a:solidFill>
            <a:ln>
              <a:noFill/>
            </a:ln>
            <a:effectLst/>
          </p:spPr>
          <p:txBody>
            <a:bodyPr wrap="none" anchor="ctr"/>
            <a:lstStyle/>
            <a:p>
              <a:endParaRPr lang="en-US"/>
            </a:p>
          </p:txBody>
        </p:sp>
        <p:sp>
          <p:nvSpPr>
            <p:cNvPr id="33" name="TextBox 35">
              <a:extLst>
                <a:ext uri="{FF2B5EF4-FFF2-40B4-BE49-F238E27FC236}">
                  <a16:creationId xmlns:a16="http://schemas.microsoft.com/office/drawing/2014/main" id="{0F84A877-49C1-45B2-B7EF-EC14CD0F21D0}"/>
                </a:ext>
              </a:extLst>
            </p:cNvPr>
            <p:cNvSpPr txBox="1"/>
            <p:nvPr/>
          </p:nvSpPr>
          <p:spPr>
            <a:xfrm>
              <a:off x="8730790" y="9803004"/>
              <a:ext cx="713658" cy="584775"/>
            </a:xfrm>
            <a:prstGeom prst="rect">
              <a:avLst/>
            </a:prstGeom>
            <a:noFill/>
          </p:spPr>
          <p:txBody>
            <a:bodyPr wrap="none" rtlCol="0" anchor="ctr" anchorCtr="0">
              <a:spAutoFit/>
            </a:bodyPr>
            <a:lstStyle/>
            <a:p>
              <a:pPr algn="ctr"/>
              <a:r>
                <a:rPr lang="es-SV" sz="3200" b="1" dirty="0">
                  <a:solidFill>
                    <a:schemeClr val="bg1"/>
                  </a:solidFill>
                  <a:latin typeface="Poppins SemiBold" pitchFamily="2" charset="77"/>
                  <a:ea typeface="League Spartan" charset="0"/>
                  <a:cs typeface="Poppins SemiBold" pitchFamily="2" charset="77"/>
                </a:rPr>
                <a:t>05</a:t>
              </a:r>
              <a:endParaRPr lang="en-US" sz="3200" b="1" dirty="0">
                <a:solidFill>
                  <a:schemeClr val="bg1"/>
                </a:solidFill>
                <a:latin typeface="Poppins SemiBold" pitchFamily="2" charset="77"/>
                <a:ea typeface="League Spartan" charset="0"/>
                <a:cs typeface="Poppins SemiBold" pitchFamily="2" charset="77"/>
              </a:endParaRPr>
            </a:p>
          </p:txBody>
        </p:sp>
      </p:grpSp>
      <p:grpSp>
        <p:nvGrpSpPr>
          <p:cNvPr id="11" name="Grupo 10">
            <a:extLst>
              <a:ext uri="{FF2B5EF4-FFF2-40B4-BE49-F238E27FC236}">
                <a16:creationId xmlns:a16="http://schemas.microsoft.com/office/drawing/2014/main" id="{2A8CB45F-C0FE-4259-AEBE-F994AB6C8577}"/>
              </a:ext>
            </a:extLst>
          </p:cNvPr>
          <p:cNvGrpSpPr/>
          <p:nvPr/>
        </p:nvGrpSpPr>
        <p:grpSpPr>
          <a:xfrm>
            <a:off x="1597729" y="7044048"/>
            <a:ext cx="7651428" cy="3432001"/>
            <a:chOff x="3221915" y="6641273"/>
            <a:chExt cx="7651428" cy="3432001"/>
          </a:xfrm>
        </p:grpSpPr>
        <p:sp>
          <p:nvSpPr>
            <p:cNvPr id="6" name="Freeform 3">
              <a:extLst>
                <a:ext uri="{FF2B5EF4-FFF2-40B4-BE49-F238E27FC236}">
                  <a16:creationId xmlns:a16="http://schemas.microsoft.com/office/drawing/2014/main" id="{4144048C-E417-424E-A020-4CBFB109A922}"/>
                </a:ext>
              </a:extLst>
            </p:cNvPr>
            <p:cNvSpPr>
              <a:spLocks noChangeArrowheads="1"/>
            </p:cNvSpPr>
            <p:nvPr/>
          </p:nvSpPr>
          <p:spPr bwMode="auto">
            <a:xfrm>
              <a:off x="3221915" y="6752672"/>
              <a:ext cx="3445960" cy="3320602"/>
            </a:xfrm>
            <a:custGeom>
              <a:avLst/>
              <a:gdLst>
                <a:gd name="T0" fmla="*/ 1181 w 5457"/>
                <a:gd name="T1" fmla="*/ 0 h 5257"/>
                <a:gd name="T2" fmla="*/ 0 w 5457"/>
                <a:gd name="T3" fmla="*/ 1611 h 5257"/>
                <a:gd name="T4" fmla="*/ 5456 w 5457"/>
                <a:gd name="T5" fmla="*/ 5256 h 5257"/>
                <a:gd name="T6" fmla="*/ 5456 w 5457"/>
                <a:gd name="T7" fmla="*/ 2866 h 5257"/>
                <a:gd name="T8" fmla="*/ 1181 w 5457"/>
                <a:gd name="T9" fmla="*/ 0 h 5257"/>
              </a:gdLst>
              <a:ahLst/>
              <a:cxnLst>
                <a:cxn ang="0">
                  <a:pos x="T0" y="T1"/>
                </a:cxn>
                <a:cxn ang="0">
                  <a:pos x="T2" y="T3"/>
                </a:cxn>
                <a:cxn ang="0">
                  <a:pos x="T4" y="T5"/>
                </a:cxn>
                <a:cxn ang="0">
                  <a:pos x="T6" y="T7"/>
                </a:cxn>
                <a:cxn ang="0">
                  <a:pos x="T8" y="T9"/>
                </a:cxn>
              </a:cxnLst>
              <a:rect l="0" t="0" r="r" b="b"/>
              <a:pathLst>
                <a:path w="5457" h="5257">
                  <a:moveTo>
                    <a:pt x="1181" y="0"/>
                  </a:moveTo>
                  <a:lnTo>
                    <a:pt x="0" y="1611"/>
                  </a:lnTo>
                  <a:lnTo>
                    <a:pt x="5456" y="5256"/>
                  </a:lnTo>
                  <a:lnTo>
                    <a:pt x="5456" y="2866"/>
                  </a:lnTo>
                  <a:lnTo>
                    <a:pt x="1181" y="0"/>
                  </a:lnTo>
                </a:path>
              </a:pathLst>
            </a:custGeom>
            <a:solidFill>
              <a:schemeClr val="accent4">
                <a:lumMod val="75000"/>
              </a:schemeClr>
            </a:solidFill>
            <a:ln>
              <a:noFill/>
            </a:ln>
            <a:effectLst/>
          </p:spPr>
          <p:txBody>
            <a:bodyPr wrap="none" anchor="ctr"/>
            <a:lstStyle/>
            <a:p>
              <a:endParaRPr lang="en-US"/>
            </a:p>
          </p:txBody>
        </p:sp>
        <p:sp>
          <p:nvSpPr>
            <p:cNvPr id="7" name="Freeform 4">
              <a:extLst>
                <a:ext uri="{FF2B5EF4-FFF2-40B4-BE49-F238E27FC236}">
                  <a16:creationId xmlns:a16="http://schemas.microsoft.com/office/drawing/2014/main" id="{360B1E52-63F2-4640-BA0A-9D56757C0428}"/>
                </a:ext>
              </a:extLst>
            </p:cNvPr>
            <p:cNvSpPr>
              <a:spLocks noChangeArrowheads="1"/>
            </p:cNvSpPr>
            <p:nvPr/>
          </p:nvSpPr>
          <p:spPr bwMode="auto">
            <a:xfrm>
              <a:off x="6667875" y="6641273"/>
              <a:ext cx="4205468" cy="3431320"/>
            </a:xfrm>
            <a:custGeom>
              <a:avLst/>
              <a:gdLst>
                <a:gd name="T0" fmla="*/ 0 w 6612"/>
                <a:gd name="T1" fmla="*/ 2993 h 5384"/>
                <a:gd name="T2" fmla="*/ 0 w 6612"/>
                <a:gd name="T3" fmla="*/ 5383 h 5384"/>
                <a:gd name="T4" fmla="*/ 6611 w 6612"/>
                <a:gd name="T5" fmla="*/ 1659 h 5384"/>
                <a:gd name="T6" fmla="*/ 5132 w 6612"/>
                <a:gd name="T7" fmla="*/ 0 h 5384"/>
                <a:gd name="T8" fmla="*/ 0 w 6612"/>
                <a:gd name="T9" fmla="*/ 2993 h 5384"/>
                <a:gd name="connsiteX0" fmla="*/ 0 w 9998"/>
                <a:gd name="connsiteY0" fmla="*/ 5649 h 10088"/>
                <a:gd name="connsiteX1" fmla="*/ 0 w 9998"/>
                <a:gd name="connsiteY1" fmla="*/ 10088 h 10088"/>
                <a:gd name="connsiteX2" fmla="*/ 9998 w 9998"/>
                <a:gd name="connsiteY2" fmla="*/ 3171 h 10088"/>
                <a:gd name="connsiteX3" fmla="*/ 7908 w 9998"/>
                <a:gd name="connsiteY3" fmla="*/ 0 h 10088"/>
                <a:gd name="connsiteX4" fmla="*/ 0 w 9998"/>
                <a:gd name="connsiteY4" fmla="*/ 5649 h 10088"/>
                <a:gd name="connsiteX0" fmla="*/ 0 w 10073"/>
                <a:gd name="connsiteY0" fmla="*/ 5600 h 10000"/>
                <a:gd name="connsiteX1" fmla="*/ 0 w 10073"/>
                <a:gd name="connsiteY1" fmla="*/ 10000 h 10000"/>
                <a:gd name="connsiteX2" fmla="*/ 10073 w 10073"/>
                <a:gd name="connsiteY2" fmla="*/ 3099 h 10000"/>
                <a:gd name="connsiteX3" fmla="*/ 7910 w 10073"/>
                <a:gd name="connsiteY3" fmla="*/ 0 h 10000"/>
                <a:gd name="connsiteX4" fmla="*/ 0 w 10073"/>
                <a:gd name="connsiteY4" fmla="*/ 56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3" h="10000">
                  <a:moveTo>
                    <a:pt x="0" y="5600"/>
                  </a:moveTo>
                  <a:lnTo>
                    <a:pt x="0" y="10000"/>
                  </a:lnTo>
                  <a:lnTo>
                    <a:pt x="10073" y="3099"/>
                  </a:lnTo>
                  <a:lnTo>
                    <a:pt x="7910" y="0"/>
                  </a:lnTo>
                  <a:lnTo>
                    <a:pt x="0" y="5600"/>
                  </a:lnTo>
                </a:path>
              </a:pathLst>
            </a:custGeom>
            <a:solidFill>
              <a:schemeClr val="accent4"/>
            </a:solidFill>
            <a:ln>
              <a:noFill/>
            </a:ln>
            <a:effectLst/>
          </p:spPr>
          <p:txBody>
            <a:bodyPr wrap="none" anchor="ctr"/>
            <a:lstStyle/>
            <a:p>
              <a:endParaRPr lang="en-US"/>
            </a:p>
          </p:txBody>
        </p:sp>
        <p:sp>
          <p:nvSpPr>
            <p:cNvPr id="31" name="TextBox 35">
              <a:extLst>
                <a:ext uri="{FF2B5EF4-FFF2-40B4-BE49-F238E27FC236}">
                  <a16:creationId xmlns:a16="http://schemas.microsoft.com/office/drawing/2014/main" id="{5896D050-DF7C-4B48-BE66-B139A54410A7}"/>
                </a:ext>
              </a:extLst>
            </p:cNvPr>
            <p:cNvSpPr txBox="1"/>
            <p:nvPr/>
          </p:nvSpPr>
          <p:spPr>
            <a:xfrm>
              <a:off x="8138339" y="8045605"/>
              <a:ext cx="720070" cy="584775"/>
            </a:xfrm>
            <a:prstGeom prst="rect">
              <a:avLst/>
            </a:prstGeom>
            <a:noFill/>
          </p:spPr>
          <p:txBody>
            <a:bodyPr wrap="none" rtlCol="0" anchor="ctr" anchorCtr="0">
              <a:spAutoFit/>
            </a:bodyPr>
            <a:lstStyle/>
            <a:p>
              <a:pPr algn="ctr"/>
              <a:r>
                <a:rPr lang="es-SV" sz="3200" b="1" dirty="0">
                  <a:solidFill>
                    <a:schemeClr val="bg1"/>
                  </a:solidFill>
                  <a:latin typeface="Poppins SemiBold" pitchFamily="2" charset="77"/>
                  <a:ea typeface="League Spartan" charset="0"/>
                  <a:cs typeface="Poppins SemiBold" pitchFamily="2" charset="77"/>
                </a:rPr>
                <a:t>04</a:t>
              </a:r>
              <a:endParaRPr lang="en-US" sz="3200" b="1" dirty="0">
                <a:solidFill>
                  <a:schemeClr val="bg1"/>
                </a:solidFill>
                <a:latin typeface="Poppins SemiBold" pitchFamily="2" charset="77"/>
                <a:ea typeface="League Spartan" charset="0"/>
                <a:cs typeface="Poppins SemiBold" pitchFamily="2" charset="77"/>
              </a:endParaRPr>
            </a:p>
          </p:txBody>
        </p:sp>
        <p:sp>
          <p:nvSpPr>
            <p:cNvPr id="83" name="Shape 2623">
              <a:extLst>
                <a:ext uri="{FF2B5EF4-FFF2-40B4-BE49-F238E27FC236}">
                  <a16:creationId xmlns:a16="http://schemas.microsoft.com/office/drawing/2014/main" id="{C1359A59-8CFB-41A9-8A0A-FF3450623432}"/>
                </a:ext>
              </a:extLst>
            </p:cNvPr>
            <p:cNvSpPr>
              <a:spLocks noChangeAspect="1"/>
            </p:cNvSpPr>
            <p:nvPr/>
          </p:nvSpPr>
          <p:spPr>
            <a:xfrm>
              <a:off x="4620947" y="78947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grpSp>
      <p:grpSp>
        <p:nvGrpSpPr>
          <p:cNvPr id="14" name="Grupo 13">
            <a:extLst>
              <a:ext uri="{FF2B5EF4-FFF2-40B4-BE49-F238E27FC236}">
                <a16:creationId xmlns:a16="http://schemas.microsoft.com/office/drawing/2014/main" id="{33252636-E22C-43FD-9CD0-B22FA66A69E6}"/>
              </a:ext>
            </a:extLst>
          </p:cNvPr>
          <p:cNvGrpSpPr/>
          <p:nvPr/>
        </p:nvGrpSpPr>
        <p:grpSpPr>
          <a:xfrm>
            <a:off x="2556049" y="5925484"/>
            <a:ext cx="5652823" cy="2560276"/>
            <a:chOff x="4142950" y="5643767"/>
            <a:chExt cx="5652823" cy="2560276"/>
          </a:xfrm>
        </p:grpSpPr>
        <p:sp>
          <p:nvSpPr>
            <p:cNvPr id="8" name="Freeform 5">
              <a:extLst>
                <a:ext uri="{FF2B5EF4-FFF2-40B4-BE49-F238E27FC236}">
                  <a16:creationId xmlns:a16="http://schemas.microsoft.com/office/drawing/2014/main" id="{89BA02CB-F6DE-4B21-8BC9-962A0B0DBB7F}"/>
                </a:ext>
              </a:extLst>
            </p:cNvPr>
            <p:cNvSpPr>
              <a:spLocks noChangeArrowheads="1"/>
            </p:cNvSpPr>
            <p:nvPr/>
          </p:nvSpPr>
          <p:spPr bwMode="auto">
            <a:xfrm>
              <a:off x="4142950" y="5752592"/>
              <a:ext cx="2537809" cy="2451451"/>
            </a:xfrm>
            <a:custGeom>
              <a:avLst/>
              <a:gdLst>
                <a:gd name="T0" fmla="*/ 879 w 4017"/>
                <a:gd name="T1" fmla="*/ 0 h 3881"/>
                <a:gd name="T2" fmla="*/ 0 w 4017"/>
                <a:gd name="T3" fmla="*/ 1198 h 3881"/>
                <a:gd name="T4" fmla="*/ 4016 w 4017"/>
                <a:gd name="T5" fmla="*/ 3880 h 3881"/>
                <a:gd name="T6" fmla="*/ 4016 w 4017"/>
                <a:gd name="T7" fmla="*/ 2102 h 3881"/>
                <a:gd name="T8" fmla="*/ 879 w 4017"/>
                <a:gd name="T9" fmla="*/ 0 h 3881"/>
              </a:gdLst>
              <a:ahLst/>
              <a:cxnLst>
                <a:cxn ang="0">
                  <a:pos x="T0" y="T1"/>
                </a:cxn>
                <a:cxn ang="0">
                  <a:pos x="T2" y="T3"/>
                </a:cxn>
                <a:cxn ang="0">
                  <a:pos x="T4" y="T5"/>
                </a:cxn>
                <a:cxn ang="0">
                  <a:pos x="T6" y="T7"/>
                </a:cxn>
                <a:cxn ang="0">
                  <a:pos x="T8" y="T9"/>
                </a:cxn>
              </a:cxnLst>
              <a:rect l="0" t="0" r="r" b="b"/>
              <a:pathLst>
                <a:path w="4017" h="3881">
                  <a:moveTo>
                    <a:pt x="879" y="0"/>
                  </a:moveTo>
                  <a:lnTo>
                    <a:pt x="0" y="1198"/>
                  </a:lnTo>
                  <a:lnTo>
                    <a:pt x="4016" y="3880"/>
                  </a:lnTo>
                  <a:lnTo>
                    <a:pt x="4016" y="2102"/>
                  </a:lnTo>
                  <a:lnTo>
                    <a:pt x="879" y="0"/>
                  </a:lnTo>
                </a:path>
              </a:pathLst>
            </a:custGeom>
            <a:solidFill>
              <a:schemeClr val="accent3">
                <a:lumMod val="75000"/>
              </a:schemeClr>
            </a:solidFill>
            <a:ln>
              <a:noFill/>
            </a:ln>
            <a:effectLst/>
          </p:spPr>
          <p:txBody>
            <a:bodyPr wrap="none" anchor="ctr"/>
            <a:lstStyle/>
            <a:p>
              <a:endParaRPr lang="en-US"/>
            </a:p>
          </p:txBody>
        </p:sp>
        <p:sp>
          <p:nvSpPr>
            <p:cNvPr id="9" name="Freeform 6">
              <a:extLst>
                <a:ext uri="{FF2B5EF4-FFF2-40B4-BE49-F238E27FC236}">
                  <a16:creationId xmlns:a16="http://schemas.microsoft.com/office/drawing/2014/main" id="{974C2C13-B66F-4CFB-9441-BA6E868EF8FB}"/>
                </a:ext>
              </a:extLst>
            </p:cNvPr>
            <p:cNvSpPr>
              <a:spLocks noChangeArrowheads="1"/>
            </p:cNvSpPr>
            <p:nvPr/>
          </p:nvSpPr>
          <p:spPr bwMode="auto">
            <a:xfrm>
              <a:off x="6680067" y="5643767"/>
              <a:ext cx="3115706" cy="2558475"/>
            </a:xfrm>
            <a:custGeom>
              <a:avLst/>
              <a:gdLst>
                <a:gd name="T0" fmla="*/ 0 w 4846"/>
                <a:gd name="T1" fmla="*/ 2184 h 3964"/>
                <a:gd name="T2" fmla="*/ 0 w 4846"/>
                <a:gd name="T3" fmla="*/ 3963 h 3964"/>
                <a:gd name="T4" fmla="*/ 4845 w 4846"/>
                <a:gd name="T5" fmla="*/ 1233 h 3964"/>
                <a:gd name="T6" fmla="*/ 3745 w 4846"/>
                <a:gd name="T7" fmla="*/ 0 h 3964"/>
                <a:gd name="T8" fmla="*/ 0 w 4846"/>
                <a:gd name="T9" fmla="*/ 2184 h 3964"/>
                <a:gd name="connsiteX0" fmla="*/ 0 w 9998"/>
                <a:gd name="connsiteY0" fmla="*/ 5729 h 10216"/>
                <a:gd name="connsiteX1" fmla="*/ 0 w 9998"/>
                <a:gd name="connsiteY1" fmla="*/ 10216 h 10216"/>
                <a:gd name="connsiteX2" fmla="*/ 9998 w 9998"/>
                <a:gd name="connsiteY2" fmla="*/ 3329 h 10216"/>
                <a:gd name="connsiteX3" fmla="*/ 8027 w 9998"/>
                <a:gd name="connsiteY3" fmla="*/ 0 h 10216"/>
                <a:gd name="connsiteX4" fmla="*/ 0 w 9998"/>
                <a:gd name="connsiteY4" fmla="*/ 5729 h 10216"/>
                <a:gd name="connsiteX0" fmla="*/ 0 w 10179"/>
                <a:gd name="connsiteY0" fmla="*/ 5608 h 10000"/>
                <a:gd name="connsiteX1" fmla="*/ 0 w 10179"/>
                <a:gd name="connsiteY1" fmla="*/ 10000 h 10000"/>
                <a:gd name="connsiteX2" fmla="*/ 10179 w 10179"/>
                <a:gd name="connsiteY2" fmla="*/ 3045 h 10000"/>
                <a:gd name="connsiteX3" fmla="*/ 8029 w 10179"/>
                <a:gd name="connsiteY3" fmla="*/ 0 h 10000"/>
                <a:gd name="connsiteX4" fmla="*/ 0 w 10179"/>
                <a:gd name="connsiteY4" fmla="*/ 560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 h="10000">
                  <a:moveTo>
                    <a:pt x="0" y="5608"/>
                  </a:moveTo>
                  <a:lnTo>
                    <a:pt x="0" y="10000"/>
                  </a:lnTo>
                  <a:lnTo>
                    <a:pt x="10179" y="3045"/>
                  </a:lnTo>
                  <a:lnTo>
                    <a:pt x="8029" y="0"/>
                  </a:lnTo>
                  <a:lnTo>
                    <a:pt x="0" y="5608"/>
                  </a:lnTo>
                </a:path>
              </a:pathLst>
            </a:custGeom>
            <a:solidFill>
              <a:schemeClr val="accent3"/>
            </a:solidFill>
            <a:ln>
              <a:noFill/>
            </a:ln>
            <a:effectLst/>
          </p:spPr>
          <p:txBody>
            <a:bodyPr wrap="none" anchor="ctr"/>
            <a:lstStyle/>
            <a:p>
              <a:endParaRPr lang="en-US"/>
            </a:p>
          </p:txBody>
        </p:sp>
        <p:sp>
          <p:nvSpPr>
            <p:cNvPr id="30" name="TextBox 35">
              <a:extLst>
                <a:ext uri="{FF2B5EF4-FFF2-40B4-BE49-F238E27FC236}">
                  <a16:creationId xmlns:a16="http://schemas.microsoft.com/office/drawing/2014/main" id="{F49C3E86-51E6-4F15-943B-5C3668FC6487}"/>
                </a:ext>
              </a:extLst>
            </p:cNvPr>
            <p:cNvSpPr txBox="1"/>
            <p:nvPr/>
          </p:nvSpPr>
          <p:spPr>
            <a:xfrm>
              <a:off x="7679700" y="6649766"/>
              <a:ext cx="694422" cy="584775"/>
            </a:xfrm>
            <a:prstGeom prst="rect">
              <a:avLst/>
            </a:prstGeom>
            <a:noFill/>
          </p:spPr>
          <p:txBody>
            <a:bodyPr wrap="none" rtlCol="0" anchor="ctr" anchorCtr="0">
              <a:spAutoFit/>
            </a:bodyPr>
            <a:lstStyle/>
            <a:p>
              <a:pPr algn="ctr"/>
              <a:r>
                <a:rPr lang="es-SV" sz="3200" b="1" dirty="0">
                  <a:solidFill>
                    <a:schemeClr val="bg1"/>
                  </a:solidFill>
                  <a:latin typeface="Poppins SemiBold" pitchFamily="2" charset="77"/>
                  <a:ea typeface="League Spartan" charset="0"/>
                  <a:cs typeface="Poppins SemiBold" pitchFamily="2" charset="77"/>
                </a:rPr>
                <a:t>03</a:t>
              </a:r>
              <a:endParaRPr lang="en-US" sz="3200" b="1" dirty="0">
                <a:solidFill>
                  <a:schemeClr val="bg1"/>
                </a:solidFill>
                <a:latin typeface="Poppins SemiBold" pitchFamily="2" charset="77"/>
                <a:ea typeface="League Spartan" charset="0"/>
                <a:cs typeface="Poppins SemiBold" pitchFamily="2" charset="77"/>
              </a:endParaRPr>
            </a:p>
          </p:txBody>
        </p:sp>
      </p:grpSp>
      <p:grpSp>
        <p:nvGrpSpPr>
          <p:cNvPr id="15" name="Grupo 14">
            <a:extLst>
              <a:ext uri="{FF2B5EF4-FFF2-40B4-BE49-F238E27FC236}">
                <a16:creationId xmlns:a16="http://schemas.microsoft.com/office/drawing/2014/main" id="{2F1DED9C-9FF7-405B-856A-DC8AAEC6BAF1}"/>
              </a:ext>
            </a:extLst>
          </p:cNvPr>
          <p:cNvGrpSpPr/>
          <p:nvPr/>
        </p:nvGrpSpPr>
        <p:grpSpPr>
          <a:xfrm>
            <a:off x="3400676" y="5342313"/>
            <a:ext cx="3871536" cy="913308"/>
            <a:chOff x="4943402" y="5181849"/>
            <a:chExt cx="3871536" cy="913308"/>
          </a:xfrm>
        </p:grpSpPr>
        <p:sp>
          <p:nvSpPr>
            <p:cNvPr id="49" name="Shape 2792">
              <a:extLst>
                <a:ext uri="{FF2B5EF4-FFF2-40B4-BE49-F238E27FC236}">
                  <a16:creationId xmlns:a16="http://schemas.microsoft.com/office/drawing/2014/main" id="{B2F91194-9D0A-4C40-959F-F4CACE309E31}"/>
                </a:ext>
              </a:extLst>
            </p:cNvPr>
            <p:cNvSpPr>
              <a:spLocks noChangeAspect="1"/>
            </p:cNvSpPr>
            <p:nvPr/>
          </p:nvSpPr>
          <p:spPr>
            <a:xfrm>
              <a:off x="5709355" y="533024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sp>
          <p:nvSpPr>
            <p:cNvPr id="59" name="Trapecio 58">
              <a:extLst>
                <a:ext uri="{FF2B5EF4-FFF2-40B4-BE49-F238E27FC236}">
                  <a16:creationId xmlns:a16="http://schemas.microsoft.com/office/drawing/2014/main" id="{E8BF6A09-A9D1-4046-AD23-250D5C77E6E8}"/>
                </a:ext>
              </a:extLst>
            </p:cNvPr>
            <p:cNvSpPr/>
            <p:nvPr/>
          </p:nvSpPr>
          <p:spPr>
            <a:xfrm rot="2021866">
              <a:off x="4943402" y="5293947"/>
              <a:ext cx="2126675" cy="799524"/>
            </a:xfrm>
            <a:custGeom>
              <a:avLst/>
              <a:gdLst>
                <a:gd name="connsiteX0" fmla="*/ 0 w 2161375"/>
                <a:gd name="connsiteY0" fmla="*/ 904695 h 904695"/>
                <a:gd name="connsiteX1" fmla="*/ 244141 w 2161375"/>
                <a:gd name="connsiteY1" fmla="*/ 0 h 904695"/>
                <a:gd name="connsiteX2" fmla="*/ 1917234 w 2161375"/>
                <a:gd name="connsiteY2" fmla="*/ 0 h 904695"/>
                <a:gd name="connsiteX3" fmla="*/ 2161375 w 2161375"/>
                <a:gd name="connsiteY3" fmla="*/ 904695 h 904695"/>
                <a:gd name="connsiteX4" fmla="*/ 0 w 2161375"/>
                <a:gd name="connsiteY4" fmla="*/ 904695 h 904695"/>
                <a:gd name="connsiteX0" fmla="*/ 88720 w 1917234"/>
                <a:gd name="connsiteY0" fmla="*/ 902537 h 904695"/>
                <a:gd name="connsiteX1" fmla="*/ 0 w 1917234"/>
                <a:gd name="connsiteY1" fmla="*/ 0 h 904695"/>
                <a:gd name="connsiteX2" fmla="*/ 1673093 w 1917234"/>
                <a:gd name="connsiteY2" fmla="*/ 0 h 904695"/>
                <a:gd name="connsiteX3" fmla="*/ 1917234 w 1917234"/>
                <a:gd name="connsiteY3" fmla="*/ 904695 h 904695"/>
                <a:gd name="connsiteX4" fmla="*/ 88720 w 1917234"/>
                <a:gd name="connsiteY4" fmla="*/ 902537 h 904695"/>
                <a:gd name="connsiteX0" fmla="*/ 0 w 1828514"/>
                <a:gd name="connsiteY0" fmla="*/ 905723 h 907881"/>
                <a:gd name="connsiteX1" fmla="*/ 32801 w 1828514"/>
                <a:gd name="connsiteY1" fmla="*/ 0 h 907881"/>
                <a:gd name="connsiteX2" fmla="*/ 1584373 w 1828514"/>
                <a:gd name="connsiteY2" fmla="*/ 3186 h 907881"/>
                <a:gd name="connsiteX3" fmla="*/ 1828514 w 1828514"/>
                <a:gd name="connsiteY3" fmla="*/ 907881 h 907881"/>
                <a:gd name="connsiteX4" fmla="*/ 0 w 1828514"/>
                <a:gd name="connsiteY4" fmla="*/ 905723 h 907881"/>
                <a:gd name="connsiteX0" fmla="*/ 0 w 1828514"/>
                <a:gd name="connsiteY0" fmla="*/ 905723 h 907881"/>
                <a:gd name="connsiteX1" fmla="*/ 32801 w 1828514"/>
                <a:gd name="connsiteY1" fmla="*/ 0 h 907881"/>
                <a:gd name="connsiteX2" fmla="*/ 1621005 w 1828514"/>
                <a:gd name="connsiteY2" fmla="*/ 3181 h 907881"/>
                <a:gd name="connsiteX3" fmla="*/ 1828514 w 1828514"/>
                <a:gd name="connsiteY3" fmla="*/ 907881 h 907881"/>
                <a:gd name="connsiteX4" fmla="*/ 0 w 1828514"/>
                <a:gd name="connsiteY4" fmla="*/ 905723 h 907881"/>
                <a:gd name="connsiteX0" fmla="*/ 0 w 2125781"/>
                <a:gd name="connsiteY0" fmla="*/ 905723 h 905723"/>
                <a:gd name="connsiteX1" fmla="*/ 32801 w 2125781"/>
                <a:gd name="connsiteY1" fmla="*/ 0 h 905723"/>
                <a:gd name="connsiteX2" fmla="*/ 1621005 w 2125781"/>
                <a:gd name="connsiteY2" fmla="*/ 3181 h 905723"/>
                <a:gd name="connsiteX3" fmla="*/ 2125781 w 2125781"/>
                <a:gd name="connsiteY3" fmla="*/ 767651 h 905723"/>
                <a:gd name="connsiteX4" fmla="*/ 0 w 2125781"/>
                <a:gd name="connsiteY4" fmla="*/ 905723 h 905723"/>
                <a:gd name="connsiteX0" fmla="*/ 0 w 2131416"/>
                <a:gd name="connsiteY0" fmla="*/ 905723 h 905723"/>
                <a:gd name="connsiteX1" fmla="*/ 32801 w 2131416"/>
                <a:gd name="connsiteY1" fmla="*/ 0 h 905723"/>
                <a:gd name="connsiteX2" fmla="*/ 1621005 w 2131416"/>
                <a:gd name="connsiteY2" fmla="*/ 3181 h 905723"/>
                <a:gd name="connsiteX3" fmla="*/ 2131416 w 2131416"/>
                <a:gd name="connsiteY3" fmla="*/ 766945 h 905723"/>
                <a:gd name="connsiteX4" fmla="*/ 0 w 2131416"/>
                <a:gd name="connsiteY4" fmla="*/ 905723 h 905723"/>
                <a:gd name="connsiteX0" fmla="*/ 0 w 2126675"/>
                <a:gd name="connsiteY0" fmla="*/ 799524 h 799524"/>
                <a:gd name="connsiteX1" fmla="*/ 28060 w 2126675"/>
                <a:gd name="connsiteY1" fmla="*/ 0 h 799524"/>
                <a:gd name="connsiteX2" fmla="*/ 1616264 w 2126675"/>
                <a:gd name="connsiteY2" fmla="*/ 3181 h 799524"/>
                <a:gd name="connsiteX3" fmla="*/ 2126675 w 2126675"/>
                <a:gd name="connsiteY3" fmla="*/ 766945 h 799524"/>
                <a:gd name="connsiteX4" fmla="*/ 0 w 2126675"/>
                <a:gd name="connsiteY4" fmla="*/ 799524 h 79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675" h="799524">
                  <a:moveTo>
                    <a:pt x="0" y="799524"/>
                  </a:moveTo>
                  <a:lnTo>
                    <a:pt x="28060" y="0"/>
                  </a:lnTo>
                  <a:lnTo>
                    <a:pt x="1616264" y="3181"/>
                  </a:lnTo>
                  <a:lnTo>
                    <a:pt x="2126675" y="766945"/>
                  </a:lnTo>
                  <a:lnTo>
                    <a:pt x="0" y="799524"/>
                  </a:lnTo>
                  <a:close/>
                </a:path>
              </a:pathLst>
            </a:custGeom>
            <a:solidFill>
              <a:schemeClr val="accent2">
                <a:lumMod val="75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cio 58">
              <a:extLst>
                <a:ext uri="{FF2B5EF4-FFF2-40B4-BE49-F238E27FC236}">
                  <a16:creationId xmlns:a16="http://schemas.microsoft.com/office/drawing/2014/main" id="{8FDE81C4-BBB7-4084-A09D-7448631715D5}"/>
                </a:ext>
              </a:extLst>
            </p:cNvPr>
            <p:cNvSpPr/>
            <p:nvPr/>
          </p:nvSpPr>
          <p:spPr>
            <a:xfrm rot="19578134" flipH="1">
              <a:off x="6304879" y="5181849"/>
              <a:ext cx="2510059" cy="913308"/>
            </a:xfrm>
            <a:custGeom>
              <a:avLst/>
              <a:gdLst>
                <a:gd name="connsiteX0" fmla="*/ 0 w 2161375"/>
                <a:gd name="connsiteY0" fmla="*/ 904695 h 904695"/>
                <a:gd name="connsiteX1" fmla="*/ 244141 w 2161375"/>
                <a:gd name="connsiteY1" fmla="*/ 0 h 904695"/>
                <a:gd name="connsiteX2" fmla="*/ 1917234 w 2161375"/>
                <a:gd name="connsiteY2" fmla="*/ 0 h 904695"/>
                <a:gd name="connsiteX3" fmla="*/ 2161375 w 2161375"/>
                <a:gd name="connsiteY3" fmla="*/ 904695 h 904695"/>
                <a:gd name="connsiteX4" fmla="*/ 0 w 2161375"/>
                <a:gd name="connsiteY4" fmla="*/ 904695 h 904695"/>
                <a:gd name="connsiteX0" fmla="*/ 88720 w 1917234"/>
                <a:gd name="connsiteY0" fmla="*/ 902537 h 904695"/>
                <a:gd name="connsiteX1" fmla="*/ 0 w 1917234"/>
                <a:gd name="connsiteY1" fmla="*/ 0 h 904695"/>
                <a:gd name="connsiteX2" fmla="*/ 1673093 w 1917234"/>
                <a:gd name="connsiteY2" fmla="*/ 0 h 904695"/>
                <a:gd name="connsiteX3" fmla="*/ 1917234 w 1917234"/>
                <a:gd name="connsiteY3" fmla="*/ 904695 h 904695"/>
                <a:gd name="connsiteX4" fmla="*/ 88720 w 1917234"/>
                <a:gd name="connsiteY4" fmla="*/ 902537 h 904695"/>
                <a:gd name="connsiteX0" fmla="*/ 0 w 1828514"/>
                <a:gd name="connsiteY0" fmla="*/ 905723 h 907881"/>
                <a:gd name="connsiteX1" fmla="*/ 32801 w 1828514"/>
                <a:gd name="connsiteY1" fmla="*/ 0 h 907881"/>
                <a:gd name="connsiteX2" fmla="*/ 1584373 w 1828514"/>
                <a:gd name="connsiteY2" fmla="*/ 3186 h 907881"/>
                <a:gd name="connsiteX3" fmla="*/ 1828514 w 1828514"/>
                <a:gd name="connsiteY3" fmla="*/ 907881 h 907881"/>
                <a:gd name="connsiteX4" fmla="*/ 0 w 1828514"/>
                <a:gd name="connsiteY4" fmla="*/ 905723 h 907881"/>
                <a:gd name="connsiteX0" fmla="*/ 0 w 1828514"/>
                <a:gd name="connsiteY0" fmla="*/ 905723 h 907881"/>
                <a:gd name="connsiteX1" fmla="*/ 32801 w 1828514"/>
                <a:gd name="connsiteY1" fmla="*/ 0 h 907881"/>
                <a:gd name="connsiteX2" fmla="*/ 1621005 w 1828514"/>
                <a:gd name="connsiteY2" fmla="*/ 3181 h 907881"/>
                <a:gd name="connsiteX3" fmla="*/ 1828514 w 1828514"/>
                <a:gd name="connsiteY3" fmla="*/ 907881 h 907881"/>
                <a:gd name="connsiteX4" fmla="*/ 0 w 1828514"/>
                <a:gd name="connsiteY4" fmla="*/ 905723 h 907881"/>
                <a:gd name="connsiteX0" fmla="*/ 0 w 2125781"/>
                <a:gd name="connsiteY0" fmla="*/ 905723 h 905723"/>
                <a:gd name="connsiteX1" fmla="*/ 32801 w 2125781"/>
                <a:gd name="connsiteY1" fmla="*/ 0 h 905723"/>
                <a:gd name="connsiteX2" fmla="*/ 1621005 w 2125781"/>
                <a:gd name="connsiteY2" fmla="*/ 3181 h 905723"/>
                <a:gd name="connsiteX3" fmla="*/ 2125781 w 2125781"/>
                <a:gd name="connsiteY3" fmla="*/ 767651 h 905723"/>
                <a:gd name="connsiteX4" fmla="*/ 0 w 2125781"/>
                <a:gd name="connsiteY4" fmla="*/ 905723 h 905723"/>
                <a:gd name="connsiteX0" fmla="*/ 0 w 2131416"/>
                <a:gd name="connsiteY0" fmla="*/ 905723 h 905723"/>
                <a:gd name="connsiteX1" fmla="*/ 32801 w 2131416"/>
                <a:gd name="connsiteY1" fmla="*/ 0 h 905723"/>
                <a:gd name="connsiteX2" fmla="*/ 1621005 w 2131416"/>
                <a:gd name="connsiteY2" fmla="*/ 3181 h 905723"/>
                <a:gd name="connsiteX3" fmla="*/ 2131416 w 2131416"/>
                <a:gd name="connsiteY3" fmla="*/ 766945 h 905723"/>
                <a:gd name="connsiteX4" fmla="*/ 0 w 2131416"/>
                <a:gd name="connsiteY4" fmla="*/ 905723 h 905723"/>
                <a:gd name="connsiteX0" fmla="*/ 0 w 2126675"/>
                <a:gd name="connsiteY0" fmla="*/ 799524 h 799524"/>
                <a:gd name="connsiteX1" fmla="*/ 28060 w 2126675"/>
                <a:gd name="connsiteY1" fmla="*/ 0 h 799524"/>
                <a:gd name="connsiteX2" fmla="*/ 1616264 w 2126675"/>
                <a:gd name="connsiteY2" fmla="*/ 3181 h 799524"/>
                <a:gd name="connsiteX3" fmla="*/ 2126675 w 2126675"/>
                <a:gd name="connsiteY3" fmla="*/ 766945 h 799524"/>
                <a:gd name="connsiteX4" fmla="*/ 0 w 2126675"/>
                <a:gd name="connsiteY4" fmla="*/ 799524 h 799524"/>
                <a:gd name="connsiteX0" fmla="*/ 0 w 2135053"/>
                <a:gd name="connsiteY0" fmla="*/ 799524 h 799524"/>
                <a:gd name="connsiteX1" fmla="*/ 28060 w 2135053"/>
                <a:gd name="connsiteY1" fmla="*/ 0 h 799524"/>
                <a:gd name="connsiteX2" fmla="*/ 1616264 w 2135053"/>
                <a:gd name="connsiteY2" fmla="*/ 3181 h 799524"/>
                <a:gd name="connsiteX3" fmla="*/ 2135053 w 2135053"/>
                <a:gd name="connsiteY3" fmla="*/ 767472 h 799524"/>
                <a:gd name="connsiteX4" fmla="*/ 0 w 2135053"/>
                <a:gd name="connsiteY4" fmla="*/ 799524 h 799524"/>
                <a:gd name="connsiteX0" fmla="*/ 0 w 2135053"/>
                <a:gd name="connsiteY0" fmla="*/ 799524 h 799524"/>
                <a:gd name="connsiteX1" fmla="*/ 28060 w 2135053"/>
                <a:gd name="connsiteY1" fmla="*/ 0 h 799524"/>
                <a:gd name="connsiteX2" fmla="*/ 1689337 w 2135053"/>
                <a:gd name="connsiteY2" fmla="*/ 14264 h 799524"/>
                <a:gd name="connsiteX3" fmla="*/ 2135053 w 2135053"/>
                <a:gd name="connsiteY3" fmla="*/ 767472 h 799524"/>
                <a:gd name="connsiteX4" fmla="*/ 0 w 2135053"/>
                <a:gd name="connsiteY4" fmla="*/ 799524 h 799524"/>
                <a:gd name="connsiteX0" fmla="*/ 0 w 2133656"/>
                <a:gd name="connsiteY0" fmla="*/ 799524 h 799524"/>
                <a:gd name="connsiteX1" fmla="*/ 28060 w 2133656"/>
                <a:gd name="connsiteY1" fmla="*/ 0 h 799524"/>
                <a:gd name="connsiteX2" fmla="*/ 1689337 w 2133656"/>
                <a:gd name="connsiteY2" fmla="*/ 14264 h 799524"/>
                <a:gd name="connsiteX3" fmla="*/ 2133656 w 2133656"/>
                <a:gd name="connsiteY3" fmla="*/ 768529 h 799524"/>
                <a:gd name="connsiteX4" fmla="*/ 0 w 2133656"/>
                <a:gd name="connsiteY4" fmla="*/ 799524 h 799524"/>
                <a:gd name="connsiteX0" fmla="*/ 0 w 2141569"/>
                <a:gd name="connsiteY0" fmla="*/ 799524 h 799524"/>
                <a:gd name="connsiteX1" fmla="*/ 28060 w 2141569"/>
                <a:gd name="connsiteY1" fmla="*/ 0 h 799524"/>
                <a:gd name="connsiteX2" fmla="*/ 1689337 w 2141569"/>
                <a:gd name="connsiteY2" fmla="*/ 14264 h 799524"/>
                <a:gd name="connsiteX3" fmla="*/ 2141569 w 2141569"/>
                <a:gd name="connsiteY3" fmla="*/ 771698 h 799524"/>
                <a:gd name="connsiteX4" fmla="*/ 0 w 2141569"/>
                <a:gd name="connsiteY4" fmla="*/ 799524 h 799524"/>
                <a:gd name="connsiteX0" fmla="*/ 0 w 2141569"/>
                <a:gd name="connsiteY0" fmla="*/ 799524 h 799524"/>
                <a:gd name="connsiteX1" fmla="*/ 28060 w 2141569"/>
                <a:gd name="connsiteY1" fmla="*/ 0 h 799524"/>
                <a:gd name="connsiteX2" fmla="*/ 1690733 w 2141569"/>
                <a:gd name="connsiteY2" fmla="*/ 6338 h 799524"/>
                <a:gd name="connsiteX3" fmla="*/ 2141569 w 2141569"/>
                <a:gd name="connsiteY3" fmla="*/ 771698 h 799524"/>
                <a:gd name="connsiteX4" fmla="*/ 0 w 2141569"/>
                <a:gd name="connsiteY4" fmla="*/ 799524 h 799524"/>
                <a:gd name="connsiteX0" fmla="*/ 0 w 2177868"/>
                <a:gd name="connsiteY0" fmla="*/ 840741 h 840741"/>
                <a:gd name="connsiteX1" fmla="*/ 64359 w 2177868"/>
                <a:gd name="connsiteY1" fmla="*/ 0 h 840741"/>
                <a:gd name="connsiteX2" fmla="*/ 1727032 w 2177868"/>
                <a:gd name="connsiteY2" fmla="*/ 6338 h 840741"/>
                <a:gd name="connsiteX3" fmla="*/ 2177868 w 2177868"/>
                <a:gd name="connsiteY3" fmla="*/ 771698 h 840741"/>
                <a:gd name="connsiteX4" fmla="*/ 0 w 2177868"/>
                <a:gd name="connsiteY4" fmla="*/ 840741 h 840741"/>
                <a:gd name="connsiteX0" fmla="*/ 0 w 2177868"/>
                <a:gd name="connsiteY0" fmla="*/ 840744 h 840744"/>
                <a:gd name="connsiteX1" fmla="*/ 80494 w 2177868"/>
                <a:gd name="connsiteY1" fmla="*/ 0 h 840744"/>
                <a:gd name="connsiteX2" fmla="*/ 1727032 w 2177868"/>
                <a:gd name="connsiteY2" fmla="*/ 6341 h 840744"/>
                <a:gd name="connsiteX3" fmla="*/ 2177868 w 2177868"/>
                <a:gd name="connsiteY3" fmla="*/ 771701 h 840744"/>
                <a:gd name="connsiteX4" fmla="*/ 0 w 2177868"/>
                <a:gd name="connsiteY4" fmla="*/ 840744 h 840744"/>
                <a:gd name="connsiteX0" fmla="*/ 0 w 2177868"/>
                <a:gd name="connsiteY0" fmla="*/ 834403 h 834403"/>
                <a:gd name="connsiteX1" fmla="*/ 18450 w 2177868"/>
                <a:gd name="connsiteY1" fmla="*/ 107791 h 834403"/>
                <a:gd name="connsiteX2" fmla="*/ 1727032 w 2177868"/>
                <a:gd name="connsiteY2" fmla="*/ 0 h 834403"/>
                <a:gd name="connsiteX3" fmla="*/ 2177868 w 2177868"/>
                <a:gd name="connsiteY3" fmla="*/ 765360 h 834403"/>
                <a:gd name="connsiteX4" fmla="*/ 0 w 2177868"/>
                <a:gd name="connsiteY4" fmla="*/ 834403 h 834403"/>
                <a:gd name="connsiteX0" fmla="*/ 0 w 2190271"/>
                <a:gd name="connsiteY0" fmla="*/ 904851 h 904851"/>
                <a:gd name="connsiteX1" fmla="*/ 30853 w 2190271"/>
                <a:gd name="connsiteY1" fmla="*/ 107791 h 904851"/>
                <a:gd name="connsiteX2" fmla="*/ 1739435 w 2190271"/>
                <a:gd name="connsiteY2" fmla="*/ 0 h 904851"/>
                <a:gd name="connsiteX3" fmla="*/ 2190271 w 2190271"/>
                <a:gd name="connsiteY3" fmla="*/ 765360 h 904851"/>
                <a:gd name="connsiteX4" fmla="*/ 0 w 2190271"/>
                <a:gd name="connsiteY4" fmla="*/ 904851 h 904851"/>
                <a:gd name="connsiteX0" fmla="*/ 0 w 2190271"/>
                <a:gd name="connsiteY0" fmla="*/ 904851 h 904851"/>
                <a:gd name="connsiteX1" fmla="*/ 54683 w 2190271"/>
                <a:gd name="connsiteY1" fmla="*/ 104406 h 904851"/>
                <a:gd name="connsiteX2" fmla="*/ 1739435 w 2190271"/>
                <a:gd name="connsiteY2" fmla="*/ 0 h 904851"/>
                <a:gd name="connsiteX3" fmla="*/ 2190271 w 2190271"/>
                <a:gd name="connsiteY3" fmla="*/ 765360 h 904851"/>
                <a:gd name="connsiteX4" fmla="*/ 0 w 2190271"/>
                <a:gd name="connsiteY4" fmla="*/ 904851 h 904851"/>
                <a:gd name="connsiteX0" fmla="*/ 0 w 2211121"/>
                <a:gd name="connsiteY0" fmla="*/ 913308 h 913308"/>
                <a:gd name="connsiteX1" fmla="*/ 75533 w 2211121"/>
                <a:gd name="connsiteY1" fmla="*/ 104406 h 913308"/>
                <a:gd name="connsiteX2" fmla="*/ 1760285 w 2211121"/>
                <a:gd name="connsiteY2" fmla="*/ 0 h 913308"/>
                <a:gd name="connsiteX3" fmla="*/ 2211121 w 2211121"/>
                <a:gd name="connsiteY3" fmla="*/ 765360 h 913308"/>
                <a:gd name="connsiteX4" fmla="*/ 0 w 2211121"/>
                <a:gd name="connsiteY4" fmla="*/ 913308 h 91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121" h="913308">
                  <a:moveTo>
                    <a:pt x="0" y="913308"/>
                  </a:moveTo>
                  <a:lnTo>
                    <a:pt x="75533" y="104406"/>
                  </a:lnTo>
                  <a:lnTo>
                    <a:pt x="1760285" y="0"/>
                  </a:lnTo>
                  <a:lnTo>
                    <a:pt x="2211121" y="765360"/>
                  </a:lnTo>
                  <a:lnTo>
                    <a:pt x="0" y="913308"/>
                  </a:lnTo>
                  <a:close/>
                </a:path>
              </a:pathLst>
            </a:custGeom>
            <a:solidFill>
              <a:schemeClr val="accent2"/>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5">
              <a:extLst>
                <a:ext uri="{FF2B5EF4-FFF2-40B4-BE49-F238E27FC236}">
                  <a16:creationId xmlns:a16="http://schemas.microsoft.com/office/drawing/2014/main" id="{43B3C6AF-E316-4A14-AFAF-AE2C510C775F}"/>
                </a:ext>
              </a:extLst>
            </p:cNvPr>
            <p:cNvSpPr txBox="1"/>
            <p:nvPr/>
          </p:nvSpPr>
          <p:spPr>
            <a:xfrm>
              <a:off x="7259392" y="5315507"/>
              <a:ext cx="684804" cy="584775"/>
            </a:xfrm>
            <a:prstGeom prst="rect">
              <a:avLst/>
            </a:prstGeom>
            <a:noFill/>
          </p:spPr>
          <p:txBody>
            <a:bodyPr wrap="none" rtlCol="0" anchor="ctr" anchorCtr="0">
              <a:spAutoFit/>
            </a:bodyPr>
            <a:lstStyle/>
            <a:p>
              <a:pPr algn="ctr"/>
              <a:r>
                <a:rPr lang="es-SV" sz="3200" b="1" dirty="0">
                  <a:solidFill>
                    <a:schemeClr val="bg1"/>
                  </a:solidFill>
                  <a:latin typeface="Poppins SemiBold" pitchFamily="2" charset="77"/>
                  <a:ea typeface="League Spartan" charset="0"/>
                  <a:cs typeface="Poppins SemiBold" pitchFamily="2" charset="77"/>
                </a:rPr>
                <a:t>02</a:t>
              </a:r>
              <a:endParaRPr lang="en-US" sz="3200" b="1" dirty="0">
                <a:solidFill>
                  <a:schemeClr val="bg1"/>
                </a:solidFill>
                <a:latin typeface="Poppins SemiBold" pitchFamily="2" charset="77"/>
                <a:ea typeface="League Spartan" charset="0"/>
                <a:cs typeface="Poppins SemiBold" pitchFamily="2" charset="77"/>
              </a:endParaRPr>
            </a:p>
          </p:txBody>
        </p:sp>
      </p:grpSp>
      <p:grpSp>
        <p:nvGrpSpPr>
          <p:cNvPr id="16" name="Grupo 15">
            <a:extLst>
              <a:ext uri="{FF2B5EF4-FFF2-40B4-BE49-F238E27FC236}">
                <a16:creationId xmlns:a16="http://schemas.microsoft.com/office/drawing/2014/main" id="{0F47AE18-AB8E-4225-A201-FCC96632E5F6}"/>
              </a:ext>
            </a:extLst>
          </p:cNvPr>
          <p:cNvGrpSpPr/>
          <p:nvPr/>
        </p:nvGrpSpPr>
        <p:grpSpPr>
          <a:xfrm>
            <a:off x="4104531" y="2819067"/>
            <a:ext cx="2482238" cy="2512738"/>
            <a:chOff x="5467228" y="2793743"/>
            <a:chExt cx="2696599" cy="2512738"/>
          </a:xfrm>
        </p:grpSpPr>
        <p:sp>
          <p:nvSpPr>
            <p:cNvPr id="4" name="Freeform 1">
              <a:extLst>
                <a:ext uri="{FF2B5EF4-FFF2-40B4-BE49-F238E27FC236}">
                  <a16:creationId xmlns:a16="http://schemas.microsoft.com/office/drawing/2014/main" id="{0E89AE5D-7113-4ACA-920F-52A0CC90CD09}"/>
                </a:ext>
              </a:extLst>
            </p:cNvPr>
            <p:cNvSpPr>
              <a:spLocks noChangeArrowheads="1"/>
            </p:cNvSpPr>
            <p:nvPr/>
          </p:nvSpPr>
          <p:spPr bwMode="auto">
            <a:xfrm>
              <a:off x="6695739" y="2793743"/>
              <a:ext cx="1468088" cy="2512738"/>
            </a:xfrm>
            <a:custGeom>
              <a:avLst/>
              <a:gdLst>
                <a:gd name="T0" fmla="*/ 0 w 2323"/>
                <a:gd name="T1" fmla="*/ 3978 h 3979"/>
                <a:gd name="T2" fmla="*/ 0 w 2323"/>
                <a:gd name="T3" fmla="*/ 0 h 3979"/>
                <a:gd name="T4" fmla="*/ 2322 w 2323"/>
                <a:gd name="T5" fmla="*/ 2624 h 3979"/>
                <a:gd name="T6" fmla="*/ 0 w 2323"/>
                <a:gd name="T7" fmla="*/ 3978 h 3979"/>
              </a:gdLst>
              <a:ahLst/>
              <a:cxnLst>
                <a:cxn ang="0">
                  <a:pos x="T0" y="T1"/>
                </a:cxn>
                <a:cxn ang="0">
                  <a:pos x="T2" y="T3"/>
                </a:cxn>
                <a:cxn ang="0">
                  <a:pos x="T4" y="T5"/>
                </a:cxn>
                <a:cxn ang="0">
                  <a:pos x="T6" y="T7"/>
                </a:cxn>
              </a:cxnLst>
              <a:rect l="0" t="0" r="r" b="b"/>
              <a:pathLst>
                <a:path w="2323" h="3979">
                  <a:moveTo>
                    <a:pt x="0" y="3978"/>
                  </a:moveTo>
                  <a:lnTo>
                    <a:pt x="0" y="0"/>
                  </a:lnTo>
                  <a:lnTo>
                    <a:pt x="2322" y="2624"/>
                  </a:lnTo>
                  <a:lnTo>
                    <a:pt x="0" y="3978"/>
                  </a:lnTo>
                </a:path>
              </a:pathLst>
            </a:custGeom>
            <a:solidFill>
              <a:schemeClr val="accent1"/>
            </a:solidFill>
            <a:ln>
              <a:noFill/>
            </a:ln>
            <a:effectLst/>
          </p:spPr>
          <p:txBody>
            <a:bodyPr wrap="none" anchor="ctr"/>
            <a:lstStyle/>
            <a:p>
              <a:endParaRPr lang="en-US"/>
            </a:p>
          </p:txBody>
        </p:sp>
        <p:sp>
          <p:nvSpPr>
            <p:cNvPr id="5" name="Freeform 2">
              <a:extLst>
                <a:ext uri="{FF2B5EF4-FFF2-40B4-BE49-F238E27FC236}">
                  <a16:creationId xmlns:a16="http://schemas.microsoft.com/office/drawing/2014/main" id="{ACA8C402-6F76-4F62-A8E5-EFC1C675F269}"/>
                </a:ext>
              </a:extLst>
            </p:cNvPr>
            <p:cNvSpPr>
              <a:spLocks noChangeArrowheads="1"/>
            </p:cNvSpPr>
            <p:nvPr/>
          </p:nvSpPr>
          <p:spPr bwMode="auto">
            <a:xfrm>
              <a:off x="5467228" y="2793743"/>
              <a:ext cx="1231300" cy="2512738"/>
            </a:xfrm>
            <a:custGeom>
              <a:avLst/>
              <a:gdLst>
                <a:gd name="T0" fmla="*/ 1946 w 1947"/>
                <a:gd name="T1" fmla="*/ 0 h 3979"/>
                <a:gd name="T2" fmla="*/ 0 w 1947"/>
                <a:gd name="T3" fmla="*/ 2678 h 3979"/>
                <a:gd name="T4" fmla="*/ 1946 w 1947"/>
                <a:gd name="T5" fmla="*/ 3978 h 3979"/>
                <a:gd name="T6" fmla="*/ 1946 w 1947"/>
                <a:gd name="T7" fmla="*/ 0 h 3979"/>
              </a:gdLst>
              <a:ahLst/>
              <a:cxnLst>
                <a:cxn ang="0">
                  <a:pos x="T0" y="T1"/>
                </a:cxn>
                <a:cxn ang="0">
                  <a:pos x="T2" y="T3"/>
                </a:cxn>
                <a:cxn ang="0">
                  <a:pos x="T4" y="T5"/>
                </a:cxn>
                <a:cxn ang="0">
                  <a:pos x="T6" y="T7"/>
                </a:cxn>
              </a:cxnLst>
              <a:rect l="0" t="0" r="r" b="b"/>
              <a:pathLst>
                <a:path w="1947" h="3979">
                  <a:moveTo>
                    <a:pt x="1946" y="0"/>
                  </a:moveTo>
                  <a:lnTo>
                    <a:pt x="0" y="2678"/>
                  </a:lnTo>
                  <a:lnTo>
                    <a:pt x="1946" y="3978"/>
                  </a:lnTo>
                  <a:lnTo>
                    <a:pt x="1946" y="0"/>
                  </a:lnTo>
                </a:path>
              </a:pathLst>
            </a:custGeom>
            <a:solidFill>
              <a:schemeClr val="accent1">
                <a:lumMod val="75000"/>
              </a:schemeClr>
            </a:solidFill>
            <a:ln>
              <a:noFill/>
            </a:ln>
            <a:effectLst/>
          </p:spPr>
          <p:txBody>
            <a:bodyPr wrap="none" anchor="ctr"/>
            <a:lstStyle/>
            <a:p>
              <a:endParaRPr lang="en-US"/>
            </a:p>
          </p:txBody>
        </p:sp>
        <p:sp>
          <p:nvSpPr>
            <p:cNvPr id="34" name="TextBox 35">
              <a:extLst>
                <a:ext uri="{FF2B5EF4-FFF2-40B4-BE49-F238E27FC236}">
                  <a16:creationId xmlns:a16="http://schemas.microsoft.com/office/drawing/2014/main" id="{96B10727-6A24-4C8F-9A6F-E7F25E260541}"/>
                </a:ext>
              </a:extLst>
            </p:cNvPr>
            <p:cNvSpPr txBox="1"/>
            <p:nvPr/>
          </p:nvSpPr>
          <p:spPr>
            <a:xfrm>
              <a:off x="6930953" y="4010482"/>
              <a:ext cx="598242" cy="584775"/>
            </a:xfrm>
            <a:prstGeom prst="rect">
              <a:avLst/>
            </a:prstGeom>
            <a:noFill/>
          </p:spPr>
          <p:txBody>
            <a:bodyPr wrap="none" rtlCol="0" anchor="ctr" anchorCtr="0">
              <a:spAutoFit/>
            </a:bodyPr>
            <a:lstStyle/>
            <a:p>
              <a:pPr algn="ctr"/>
              <a:r>
                <a:rPr lang="en-US" sz="3200" b="1" dirty="0">
                  <a:solidFill>
                    <a:schemeClr val="bg1"/>
                  </a:solidFill>
                  <a:latin typeface="Poppins SemiBold" pitchFamily="2" charset="77"/>
                  <a:ea typeface="League Spartan" charset="0"/>
                  <a:cs typeface="Poppins SemiBold" pitchFamily="2" charset="77"/>
                </a:rPr>
                <a:t>01</a:t>
              </a:r>
            </a:p>
          </p:txBody>
        </p:sp>
      </p:grpSp>
      <p:grpSp>
        <p:nvGrpSpPr>
          <p:cNvPr id="22" name="Grupo 21">
            <a:extLst>
              <a:ext uri="{FF2B5EF4-FFF2-40B4-BE49-F238E27FC236}">
                <a16:creationId xmlns:a16="http://schemas.microsoft.com/office/drawing/2014/main" id="{FE21F720-A8DA-4A85-B815-3DF0CE28C5ED}"/>
              </a:ext>
            </a:extLst>
          </p:cNvPr>
          <p:cNvGrpSpPr/>
          <p:nvPr/>
        </p:nvGrpSpPr>
        <p:grpSpPr>
          <a:xfrm>
            <a:off x="18422092" y="9002663"/>
            <a:ext cx="2796880" cy="792714"/>
            <a:chOff x="18109096" y="3000677"/>
            <a:chExt cx="4114802" cy="955097"/>
          </a:xfrm>
          <a:solidFill>
            <a:schemeClr val="accent5"/>
          </a:solidFill>
        </p:grpSpPr>
        <p:sp>
          <p:nvSpPr>
            <p:cNvPr id="20" name="Rectángulo 19">
              <a:extLst>
                <a:ext uri="{FF2B5EF4-FFF2-40B4-BE49-F238E27FC236}">
                  <a16:creationId xmlns:a16="http://schemas.microsoft.com/office/drawing/2014/main" id="{1A767D54-C63A-48D6-9942-255014899811}"/>
                </a:ext>
              </a:extLst>
            </p:cNvPr>
            <p:cNvSpPr/>
            <p:nvPr/>
          </p:nvSpPr>
          <p:spPr>
            <a:xfrm>
              <a:off x="18109096" y="3000677"/>
              <a:ext cx="3498574" cy="9550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elogramo 20">
              <a:extLst>
                <a:ext uri="{FF2B5EF4-FFF2-40B4-BE49-F238E27FC236}">
                  <a16:creationId xmlns:a16="http://schemas.microsoft.com/office/drawing/2014/main" id="{D0C7E441-50CC-4D9F-AA7A-158B4DD775D0}"/>
                </a:ext>
              </a:extLst>
            </p:cNvPr>
            <p:cNvSpPr/>
            <p:nvPr/>
          </p:nvSpPr>
          <p:spPr>
            <a:xfrm>
              <a:off x="21006872" y="3000677"/>
              <a:ext cx="1217026" cy="955097"/>
            </a:xfrm>
            <a:prstGeom prst="parallelogram">
              <a:avLst>
                <a:gd name="adj" fmla="val 562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upo 41">
            <a:extLst>
              <a:ext uri="{FF2B5EF4-FFF2-40B4-BE49-F238E27FC236}">
                <a16:creationId xmlns:a16="http://schemas.microsoft.com/office/drawing/2014/main" id="{A7DCB63A-76BC-4ED5-9D8A-49679E23F667}"/>
              </a:ext>
            </a:extLst>
          </p:cNvPr>
          <p:cNvGrpSpPr/>
          <p:nvPr/>
        </p:nvGrpSpPr>
        <p:grpSpPr>
          <a:xfrm>
            <a:off x="18422091" y="7428762"/>
            <a:ext cx="3289514" cy="792714"/>
            <a:chOff x="18109096" y="3000677"/>
            <a:chExt cx="4114802" cy="955097"/>
          </a:xfrm>
          <a:solidFill>
            <a:schemeClr val="accent4"/>
          </a:solidFill>
        </p:grpSpPr>
        <p:sp>
          <p:nvSpPr>
            <p:cNvPr id="50" name="Rectángulo 49">
              <a:extLst>
                <a:ext uri="{FF2B5EF4-FFF2-40B4-BE49-F238E27FC236}">
                  <a16:creationId xmlns:a16="http://schemas.microsoft.com/office/drawing/2014/main" id="{EDED83F6-415F-4439-83C9-0ECBB23C0BD9}"/>
                </a:ext>
              </a:extLst>
            </p:cNvPr>
            <p:cNvSpPr/>
            <p:nvPr/>
          </p:nvSpPr>
          <p:spPr>
            <a:xfrm>
              <a:off x="18109096" y="3000677"/>
              <a:ext cx="3498574" cy="9550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elogramo 50">
              <a:extLst>
                <a:ext uri="{FF2B5EF4-FFF2-40B4-BE49-F238E27FC236}">
                  <a16:creationId xmlns:a16="http://schemas.microsoft.com/office/drawing/2014/main" id="{9D08ECFC-9C18-4208-8309-FF14B8DB2E2D}"/>
                </a:ext>
              </a:extLst>
            </p:cNvPr>
            <p:cNvSpPr/>
            <p:nvPr/>
          </p:nvSpPr>
          <p:spPr>
            <a:xfrm>
              <a:off x="21006872" y="3000677"/>
              <a:ext cx="1217026" cy="955097"/>
            </a:xfrm>
            <a:prstGeom prst="parallelogram">
              <a:avLst>
                <a:gd name="adj" fmla="val 562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upo 51">
            <a:extLst>
              <a:ext uri="{FF2B5EF4-FFF2-40B4-BE49-F238E27FC236}">
                <a16:creationId xmlns:a16="http://schemas.microsoft.com/office/drawing/2014/main" id="{BF63FB9C-3A72-4FF5-93CC-F42B1602BD13}"/>
              </a:ext>
            </a:extLst>
          </p:cNvPr>
          <p:cNvGrpSpPr/>
          <p:nvPr/>
        </p:nvGrpSpPr>
        <p:grpSpPr>
          <a:xfrm>
            <a:off x="17805064" y="5998795"/>
            <a:ext cx="4594627" cy="792714"/>
            <a:chOff x="18109096" y="3000677"/>
            <a:chExt cx="4114802" cy="955097"/>
          </a:xfrm>
          <a:solidFill>
            <a:schemeClr val="accent3"/>
          </a:solidFill>
        </p:grpSpPr>
        <p:sp>
          <p:nvSpPr>
            <p:cNvPr id="53" name="Rectángulo 52">
              <a:extLst>
                <a:ext uri="{FF2B5EF4-FFF2-40B4-BE49-F238E27FC236}">
                  <a16:creationId xmlns:a16="http://schemas.microsoft.com/office/drawing/2014/main" id="{27796772-9920-4603-B9B1-96B4E78E6756}"/>
                </a:ext>
              </a:extLst>
            </p:cNvPr>
            <p:cNvSpPr/>
            <p:nvPr/>
          </p:nvSpPr>
          <p:spPr>
            <a:xfrm>
              <a:off x="18109096" y="3000677"/>
              <a:ext cx="3498574" cy="9550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elogramo 53">
              <a:extLst>
                <a:ext uri="{FF2B5EF4-FFF2-40B4-BE49-F238E27FC236}">
                  <a16:creationId xmlns:a16="http://schemas.microsoft.com/office/drawing/2014/main" id="{4BA5D500-70ED-402E-899A-A17315B9BF1B}"/>
                </a:ext>
              </a:extLst>
            </p:cNvPr>
            <p:cNvSpPr/>
            <p:nvPr/>
          </p:nvSpPr>
          <p:spPr>
            <a:xfrm>
              <a:off x="21006872" y="3000677"/>
              <a:ext cx="1217026" cy="955097"/>
            </a:xfrm>
            <a:prstGeom prst="parallelogram">
              <a:avLst>
                <a:gd name="adj" fmla="val 562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upo 54">
            <a:extLst>
              <a:ext uri="{FF2B5EF4-FFF2-40B4-BE49-F238E27FC236}">
                <a16:creationId xmlns:a16="http://schemas.microsoft.com/office/drawing/2014/main" id="{8F3A5976-7ABF-497D-A729-27610EE42044}"/>
              </a:ext>
            </a:extLst>
          </p:cNvPr>
          <p:cNvGrpSpPr/>
          <p:nvPr/>
        </p:nvGrpSpPr>
        <p:grpSpPr>
          <a:xfrm>
            <a:off x="16756960" y="4402285"/>
            <a:ext cx="6468800" cy="792714"/>
            <a:chOff x="18109096" y="3000677"/>
            <a:chExt cx="4114802" cy="955097"/>
          </a:xfrm>
          <a:solidFill>
            <a:schemeClr val="accent2"/>
          </a:solidFill>
        </p:grpSpPr>
        <p:sp>
          <p:nvSpPr>
            <p:cNvPr id="56" name="Rectángulo 55">
              <a:extLst>
                <a:ext uri="{FF2B5EF4-FFF2-40B4-BE49-F238E27FC236}">
                  <a16:creationId xmlns:a16="http://schemas.microsoft.com/office/drawing/2014/main" id="{7CAAD316-3724-4418-838D-00E9D6B6877E}"/>
                </a:ext>
              </a:extLst>
            </p:cNvPr>
            <p:cNvSpPr/>
            <p:nvPr/>
          </p:nvSpPr>
          <p:spPr>
            <a:xfrm>
              <a:off x="18109096" y="3000677"/>
              <a:ext cx="3498574" cy="9550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aralelogramo 56">
              <a:extLst>
                <a:ext uri="{FF2B5EF4-FFF2-40B4-BE49-F238E27FC236}">
                  <a16:creationId xmlns:a16="http://schemas.microsoft.com/office/drawing/2014/main" id="{928969F6-9019-412C-9629-D1A8BE9DBFEC}"/>
                </a:ext>
              </a:extLst>
            </p:cNvPr>
            <p:cNvSpPr/>
            <p:nvPr/>
          </p:nvSpPr>
          <p:spPr>
            <a:xfrm>
              <a:off x="21006872" y="3000677"/>
              <a:ext cx="1217026" cy="955097"/>
            </a:xfrm>
            <a:prstGeom prst="parallelogram">
              <a:avLst>
                <a:gd name="adj" fmla="val 562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upo 57">
            <a:extLst>
              <a:ext uri="{FF2B5EF4-FFF2-40B4-BE49-F238E27FC236}">
                <a16:creationId xmlns:a16="http://schemas.microsoft.com/office/drawing/2014/main" id="{1730C011-E5B4-4D1B-8856-B028CA95EE3C}"/>
              </a:ext>
            </a:extLst>
          </p:cNvPr>
          <p:cNvGrpSpPr/>
          <p:nvPr/>
        </p:nvGrpSpPr>
        <p:grpSpPr>
          <a:xfrm>
            <a:off x="15708856" y="2889045"/>
            <a:ext cx="8187464" cy="792714"/>
            <a:chOff x="18109096" y="3000677"/>
            <a:chExt cx="4114802" cy="955097"/>
          </a:xfrm>
          <a:solidFill>
            <a:schemeClr val="accent1"/>
          </a:solidFill>
        </p:grpSpPr>
        <p:sp>
          <p:nvSpPr>
            <p:cNvPr id="60" name="Rectángulo 59">
              <a:extLst>
                <a:ext uri="{FF2B5EF4-FFF2-40B4-BE49-F238E27FC236}">
                  <a16:creationId xmlns:a16="http://schemas.microsoft.com/office/drawing/2014/main" id="{17DEFF29-E80E-431B-A377-30A57425ED83}"/>
                </a:ext>
              </a:extLst>
            </p:cNvPr>
            <p:cNvSpPr/>
            <p:nvPr/>
          </p:nvSpPr>
          <p:spPr>
            <a:xfrm>
              <a:off x="18109096" y="3000677"/>
              <a:ext cx="3498574" cy="9550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aralelogramo 60">
              <a:extLst>
                <a:ext uri="{FF2B5EF4-FFF2-40B4-BE49-F238E27FC236}">
                  <a16:creationId xmlns:a16="http://schemas.microsoft.com/office/drawing/2014/main" id="{FF6A5870-D953-47EB-8C73-D98ABC32E8F7}"/>
                </a:ext>
              </a:extLst>
            </p:cNvPr>
            <p:cNvSpPr/>
            <p:nvPr/>
          </p:nvSpPr>
          <p:spPr>
            <a:xfrm>
              <a:off x="21006872" y="3000677"/>
              <a:ext cx="1217026" cy="955097"/>
            </a:xfrm>
            <a:prstGeom prst="parallelogram">
              <a:avLst>
                <a:gd name="adj" fmla="val 562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55">
            <a:extLst>
              <a:ext uri="{FF2B5EF4-FFF2-40B4-BE49-F238E27FC236}">
                <a16:creationId xmlns:a16="http://schemas.microsoft.com/office/drawing/2014/main" id="{FA5FD344-2AE9-4C6C-A0E2-E9CE5153DF2B}"/>
              </a:ext>
            </a:extLst>
          </p:cNvPr>
          <p:cNvSpPr txBox="1"/>
          <p:nvPr/>
        </p:nvSpPr>
        <p:spPr>
          <a:xfrm>
            <a:off x="16391663" y="2993015"/>
            <a:ext cx="7081939" cy="584775"/>
          </a:xfrm>
          <a:prstGeom prst="rect">
            <a:avLst/>
          </a:prstGeom>
          <a:noFill/>
        </p:spPr>
        <p:txBody>
          <a:bodyPr wrap="none" rtlCol="0" anchor="ctr" anchorCtr="0">
            <a:spAutoFit/>
          </a:bodyPr>
          <a:lstStyle/>
          <a:p>
            <a:r>
              <a:rPr lang="es-EC" sz="3200" b="1" dirty="0">
                <a:solidFill>
                  <a:schemeClr val="bg1"/>
                </a:solidFill>
                <a:latin typeface="Poppins SemiBold" pitchFamily="2" charset="77"/>
                <a:ea typeface="League Spartan" charset="0"/>
                <a:cs typeface="Poppins SemiBold" pitchFamily="2" charset="77"/>
              </a:rPr>
              <a:t>Constitución de la República del Ecuador</a:t>
            </a:r>
            <a:endParaRPr lang="en-US" sz="3200" b="1" dirty="0">
              <a:solidFill>
                <a:schemeClr val="bg1"/>
              </a:solidFill>
              <a:latin typeface="Poppins SemiBold" pitchFamily="2" charset="77"/>
              <a:ea typeface="League Spartan" charset="0"/>
              <a:cs typeface="Poppins SemiBold" pitchFamily="2" charset="77"/>
            </a:endParaRPr>
          </a:p>
        </p:txBody>
      </p:sp>
      <p:sp>
        <p:nvSpPr>
          <p:cNvPr id="73" name="TextBox 55">
            <a:extLst>
              <a:ext uri="{FF2B5EF4-FFF2-40B4-BE49-F238E27FC236}">
                <a16:creationId xmlns:a16="http://schemas.microsoft.com/office/drawing/2014/main" id="{1700F094-B3B5-49F9-A2BF-CC96372FDEA6}"/>
              </a:ext>
            </a:extLst>
          </p:cNvPr>
          <p:cNvSpPr txBox="1"/>
          <p:nvPr/>
        </p:nvSpPr>
        <p:spPr>
          <a:xfrm>
            <a:off x="17396485" y="4506255"/>
            <a:ext cx="3595856" cy="584775"/>
          </a:xfrm>
          <a:prstGeom prst="rect">
            <a:avLst/>
          </a:prstGeom>
          <a:noFill/>
        </p:spPr>
        <p:txBody>
          <a:bodyPr wrap="none" rtlCol="0" anchor="ctr" anchorCtr="0">
            <a:spAutoFit/>
          </a:bodyPr>
          <a:lstStyle/>
          <a:p>
            <a:r>
              <a:rPr lang="es-EC" sz="3200" b="1">
                <a:solidFill>
                  <a:schemeClr val="bg1"/>
                </a:solidFill>
                <a:latin typeface="Poppins SemiBold" pitchFamily="2" charset="77"/>
                <a:ea typeface="League Spartan" charset="0"/>
                <a:cs typeface="Poppins SemiBold" pitchFamily="2" charset="77"/>
              </a:rPr>
              <a:t>Convenio de Basilea</a:t>
            </a:r>
          </a:p>
        </p:txBody>
      </p:sp>
      <p:sp>
        <p:nvSpPr>
          <p:cNvPr id="74" name="TextBox 55">
            <a:extLst>
              <a:ext uri="{FF2B5EF4-FFF2-40B4-BE49-F238E27FC236}">
                <a16:creationId xmlns:a16="http://schemas.microsoft.com/office/drawing/2014/main" id="{CDFC263E-35D4-4346-A832-2323E28D8755}"/>
              </a:ext>
            </a:extLst>
          </p:cNvPr>
          <p:cNvSpPr txBox="1"/>
          <p:nvPr/>
        </p:nvSpPr>
        <p:spPr>
          <a:xfrm>
            <a:off x="17980489" y="6102765"/>
            <a:ext cx="3895234" cy="584775"/>
          </a:xfrm>
          <a:prstGeom prst="rect">
            <a:avLst/>
          </a:prstGeom>
          <a:noFill/>
        </p:spPr>
        <p:txBody>
          <a:bodyPr wrap="none" rtlCol="0" anchor="ctr" anchorCtr="0">
            <a:spAutoFit/>
          </a:bodyPr>
          <a:lstStyle/>
          <a:p>
            <a:r>
              <a:rPr lang="es-EC" sz="3200" b="1">
                <a:solidFill>
                  <a:schemeClr val="bg1"/>
                </a:solidFill>
                <a:latin typeface="Poppins SemiBold" pitchFamily="2" charset="77"/>
                <a:ea typeface="League Spartan" charset="0"/>
                <a:cs typeface="Poppins SemiBold" pitchFamily="2" charset="77"/>
              </a:rPr>
              <a:t>Ley Orgánica de Salud</a:t>
            </a:r>
          </a:p>
        </p:txBody>
      </p:sp>
      <p:sp>
        <p:nvSpPr>
          <p:cNvPr id="75" name="TextBox 55">
            <a:extLst>
              <a:ext uri="{FF2B5EF4-FFF2-40B4-BE49-F238E27FC236}">
                <a16:creationId xmlns:a16="http://schemas.microsoft.com/office/drawing/2014/main" id="{612513D7-5765-4883-A088-D26FD9741D7A}"/>
              </a:ext>
            </a:extLst>
          </p:cNvPr>
          <p:cNvSpPr txBox="1"/>
          <p:nvPr/>
        </p:nvSpPr>
        <p:spPr>
          <a:xfrm>
            <a:off x="18654388" y="7532732"/>
            <a:ext cx="2820344" cy="584775"/>
          </a:xfrm>
          <a:prstGeom prst="rect">
            <a:avLst/>
          </a:prstGeom>
          <a:noFill/>
        </p:spPr>
        <p:txBody>
          <a:bodyPr wrap="square" rtlCol="0" anchor="ctr" anchorCtr="0">
            <a:spAutoFit/>
          </a:bodyPr>
          <a:lstStyle/>
          <a:p>
            <a:r>
              <a:rPr lang="en-US" sz="3200" b="1" dirty="0">
                <a:solidFill>
                  <a:schemeClr val="bg1"/>
                </a:solidFill>
                <a:latin typeface="Poppins SemiBold" pitchFamily="2" charset="77"/>
                <a:ea typeface="League Spartan" charset="0"/>
                <a:cs typeface="Poppins SemiBold" pitchFamily="2" charset="77"/>
              </a:rPr>
              <a:t>COOTAD / COA</a:t>
            </a:r>
          </a:p>
        </p:txBody>
      </p:sp>
      <p:sp>
        <p:nvSpPr>
          <p:cNvPr id="76" name="TextBox 55">
            <a:extLst>
              <a:ext uri="{FF2B5EF4-FFF2-40B4-BE49-F238E27FC236}">
                <a16:creationId xmlns:a16="http://schemas.microsoft.com/office/drawing/2014/main" id="{0004A640-A357-4F52-8B48-413B5EB8F54A}"/>
              </a:ext>
            </a:extLst>
          </p:cNvPr>
          <p:cNvSpPr txBox="1"/>
          <p:nvPr/>
        </p:nvSpPr>
        <p:spPr>
          <a:xfrm>
            <a:off x="18654388" y="9074919"/>
            <a:ext cx="2039148" cy="584775"/>
          </a:xfrm>
          <a:prstGeom prst="rect">
            <a:avLst/>
          </a:prstGeom>
          <a:noFill/>
        </p:spPr>
        <p:txBody>
          <a:bodyPr wrap="none" rtlCol="0" anchor="ctr" anchorCtr="0">
            <a:spAutoFit/>
          </a:bodyPr>
          <a:lstStyle/>
          <a:p>
            <a:r>
              <a:rPr lang="en-US" sz="3200" b="1" dirty="0">
                <a:solidFill>
                  <a:schemeClr val="bg1"/>
                </a:solidFill>
                <a:latin typeface="Poppins SemiBold" pitchFamily="2" charset="77"/>
                <a:ea typeface="League Spartan" charset="0"/>
                <a:cs typeface="Poppins SemiBold" pitchFamily="2" charset="77"/>
              </a:rPr>
              <a:t>A.M 00036</a:t>
            </a:r>
          </a:p>
        </p:txBody>
      </p:sp>
      <p:sp>
        <p:nvSpPr>
          <p:cNvPr id="62" name="Freeform 161">
            <a:extLst>
              <a:ext uri="{FF2B5EF4-FFF2-40B4-BE49-F238E27FC236}">
                <a16:creationId xmlns:a16="http://schemas.microsoft.com/office/drawing/2014/main" id="{9596FA92-AA4B-4807-8E1B-1431FD754C25}"/>
              </a:ext>
            </a:extLst>
          </p:cNvPr>
          <p:cNvSpPr>
            <a:spLocks noEditPoints="1"/>
          </p:cNvSpPr>
          <p:nvPr/>
        </p:nvSpPr>
        <p:spPr bwMode="auto">
          <a:xfrm>
            <a:off x="4597743" y="3943840"/>
            <a:ext cx="522746" cy="554139"/>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8 w 176"/>
              <a:gd name="T19" fmla="*/ 147 h 176"/>
              <a:gd name="T20" fmla="*/ 0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6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4" y="72"/>
                  <a:pt x="176" y="70"/>
                  <a:pt x="176" y="68"/>
                </a:cubicBezTo>
                <a:cubicBezTo>
                  <a:pt x="176" y="52"/>
                  <a:pt x="176" y="52"/>
                  <a:pt x="176" y="52"/>
                </a:cubicBezTo>
                <a:cubicBezTo>
                  <a:pt x="176" y="51"/>
                  <a:pt x="175" y="49"/>
                  <a:pt x="174" y="49"/>
                </a:cubicBezTo>
                <a:cubicBezTo>
                  <a:pt x="174" y="49"/>
                  <a:pt x="174" y="49"/>
                  <a:pt x="174" y="49"/>
                </a:cubicBezTo>
                <a:cubicBezTo>
                  <a:pt x="90" y="1"/>
                  <a:pt x="90" y="1"/>
                  <a:pt x="90" y="1"/>
                </a:cubicBezTo>
                <a:cubicBezTo>
                  <a:pt x="90" y="1"/>
                  <a:pt x="90" y="1"/>
                  <a:pt x="90" y="1"/>
                </a:cubicBezTo>
                <a:cubicBezTo>
                  <a:pt x="89" y="0"/>
                  <a:pt x="89" y="0"/>
                  <a:pt x="88" y="0"/>
                </a:cubicBezTo>
                <a:cubicBezTo>
                  <a:pt x="87"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0" y="144"/>
                  <a:pt x="9" y="145"/>
                  <a:pt x="8" y="147"/>
                </a:cubicBezTo>
                <a:cubicBezTo>
                  <a:pt x="8" y="147"/>
                  <a:pt x="8" y="147"/>
                  <a:pt x="8" y="147"/>
                </a:cubicBezTo>
                <a:cubicBezTo>
                  <a:pt x="0" y="171"/>
                  <a:pt x="0" y="171"/>
                  <a:pt x="0" y="171"/>
                </a:cubicBezTo>
                <a:cubicBezTo>
                  <a:pt x="0" y="171"/>
                  <a:pt x="0" y="171"/>
                  <a:pt x="0" y="171"/>
                </a:cubicBezTo>
                <a:cubicBezTo>
                  <a:pt x="0" y="171"/>
                  <a:pt x="0" y="172"/>
                  <a:pt x="0" y="172"/>
                </a:cubicBezTo>
                <a:cubicBezTo>
                  <a:pt x="0" y="174"/>
                  <a:pt x="2" y="176"/>
                  <a:pt x="4" y="176"/>
                </a:cubicBezTo>
                <a:cubicBezTo>
                  <a:pt x="172" y="176"/>
                  <a:pt x="172" y="176"/>
                  <a:pt x="172" y="176"/>
                </a:cubicBezTo>
                <a:cubicBezTo>
                  <a:pt x="174"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7"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19" y="48"/>
                  <a:pt x="19" y="48"/>
                  <a:pt x="19" y="48"/>
                </a:cubicBezTo>
                <a:lnTo>
                  <a:pt x="88" y="9"/>
                </a:lnTo>
                <a:close/>
                <a:moveTo>
                  <a:pt x="161" y="152"/>
                </a:moveTo>
                <a:cubicBezTo>
                  <a:pt x="166" y="168"/>
                  <a:pt x="166" y="168"/>
                  <a:pt x="166" y="168"/>
                </a:cubicBezTo>
                <a:cubicBezTo>
                  <a:pt x="10" y="168"/>
                  <a:pt x="10" y="168"/>
                  <a:pt x="10" y="168"/>
                </a:cubicBezTo>
                <a:cubicBezTo>
                  <a:pt x="15" y="152"/>
                  <a:pt x="15" y="152"/>
                  <a:pt x="15" y="152"/>
                </a:cubicBezTo>
                <a:lnTo>
                  <a:pt x="161"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2">
            <a:extLst>
              <a:ext uri="{FF2B5EF4-FFF2-40B4-BE49-F238E27FC236}">
                <a16:creationId xmlns:a16="http://schemas.microsoft.com/office/drawing/2014/main" id="{22230304-4F65-4C07-8849-57256402FCD0}"/>
              </a:ext>
            </a:extLst>
          </p:cNvPr>
          <p:cNvSpPr>
            <a:spLocks noEditPoints="1"/>
          </p:cNvSpPr>
          <p:nvPr/>
        </p:nvSpPr>
        <p:spPr bwMode="auto">
          <a:xfrm>
            <a:off x="3935436" y="5365168"/>
            <a:ext cx="682854" cy="590699"/>
          </a:xfrm>
          <a:custGeom>
            <a:avLst/>
            <a:gdLst>
              <a:gd name="T0" fmla="*/ 88 w 176"/>
              <a:gd name="T1" fmla="*/ 40 h 144"/>
              <a:gd name="T2" fmla="*/ 80 w 176"/>
              <a:gd name="T3" fmla="*/ 48 h 144"/>
              <a:gd name="T4" fmla="*/ 84 w 176"/>
              <a:gd name="T5" fmla="*/ 92 h 144"/>
              <a:gd name="T6" fmla="*/ 88 w 176"/>
              <a:gd name="T7" fmla="*/ 96 h 144"/>
              <a:gd name="T8" fmla="*/ 92 w 176"/>
              <a:gd name="T9" fmla="*/ 92 h 144"/>
              <a:gd name="T10" fmla="*/ 96 w 176"/>
              <a:gd name="T11" fmla="*/ 48 h 144"/>
              <a:gd name="T12" fmla="*/ 88 w 176"/>
              <a:gd name="T13" fmla="*/ 40 h 144"/>
              <a:gd name="T14" fmla="*/ 88 w 176"/>
              <a:gd name="T15" fmla="*/ 104 h 144"/>
              <a:gd name="T16" fmla="*/ 80 w 176"/>
              <a:gd name="T17" fmla="*/ 112 h 144"/>
              <a:gd name="T18" fmla="*/ 88 w 176"/>
              <a:gd name="T19" fmla="*/ 120 h 144"/>
              <a:gd name="T20" fmla="*/ 96 w 176"/>
              <a:gd name="T21" fmla="*/ 112 h 144"/>
              <a:gd name="T22" fmla="*/ 88 w 176"/>
              <a:gd name="T23" fmla="*/ 104 h 144"/>
              <a:gd name="T24" fmla="*/ 174 w 176"/>
              <a:gd name="T25" fmla="*/ 120 h 144"/>
              <a:gd name="T26" fmla="*/ 102 w 176"/>
              <a:gd name="T27" fmla="*/ 8 h 144"/>
              <a:gd name="T28" fmla="*/ 88 w 176"/>
              <a:gd name="T29" fmla="*/ 0 h 144"/>
              <a:gd name="T30" fmla="*/ 74 w 176"/>
              <a:gd name="T31" fmla="*/ 8 h 144"/>
              <a:gd name="T32" fmla="*/ 2 w 176"/>
              <a:gd name="T33" fmla="*/ 120 h 144"/>
              <a:gd name="T34" fmla="*/ 0 w 176"/>
              <a:gd name="T35" fmla="*/ 128 h 144"/>
              <a:gd name="T36" fmla="*/ 16 w 176"/>
              <a:gd name="T37" fmla="*/ 144 h 144"/>
              <a:gd name="T38" fmla="*/ 160 w 176"/>
              <a:gd name="T39" fmla="*/ 144 h 144"/>
              <a:gd name="T40" fmla="*/ 176 w 176"/>
              <a:gd name="T41" fmla="*/ 128 h 144"/>
              <a:gd name="T42" fmla="*/ 174 w 176"/>
              <a:gd name="T43" fmla="*/ 120 h 144"/>
              <a:gd name="T44" fmla="*/ 160 w 176"/>
              <a:gd name="T45" fmla="*/ 136 h 144"/>
              <a:gd name="T46" fmla="*/ 16 w 176"/>
              <a:gd name="T47" fmla="*/ 136 h 144"/>
              <a:gd name="T48" fmla="*/ 8 w 176"/>
              <a:gd name="T49" fmla="*/ 128 h 144"/>
              <a:gd name="T50" fmla="*/ 9 w 176"/>
              <a:gd name="T51" fmla="*/ 125 h 144"/>
              <a:gd name="T52" fmla="*/ 9 w 176"/>
              <a:gd name="T53" fmla="*/ 124 h 144"/>
              <a:gd name="T54" fmla="*/ 81 w 176"/>
              <a:gd name="T55" fmla="*/ 12 h 144"/>
              <a:gd name="T56" fmla="*/ 81 w 176"/>
              <a:gd name="T57" fmla="*/ 12 h 144"/>
              <a:gd name="T58" fmla="*/ 88 w 176"/>
              <a:gd name="T59" fmla="*/ 8 h 144"/>
              <a:gd name="T60" fmla="*/ 95 w 176"/>
              <a:gd name="T61" fmla="*/ 11 h 144"/>
              <a:gd name="T62" fmla="*/ 95 w 176"/>
              <a:gd name="T63" fmla="*/ 12 h 144"/>
              <a:gd name="T64" fmla="*/ 167 w 176"/>
              <a:gd name="T65" fmla="*/ 124 h 144"/>
              <a:gd name="T66" fmla="*/ 168 w 176"/>
              <a:gd name="T67" fmla="*/ 125 h 144"/>
              <a:gd name="T68" fmla="*/ 168 w 176"/>
              <a:gd name="T69" fmla="*/ 128 h 144"/>
              <a:gd name="T70" fmla="*/ 160 w 176"/>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44">
                <a:moveTo>
                  <a:pt x="88" y="40"/>
                </a:moveTo>
                <a:cubicBezTo>
                  <a:pt x="84" y="40"/>
                  <a:pt x="80" y="44"/>
                  <a:pt x="80" y="48"/>
                </a:cubicBezTo>
                <a:cubicBezTo>
                  <a:pt x="84" y="92"/>
                  <a:pt x="84" y="92"/>
                  <a:pt x="84" y="92"/>
                </a:cubicBezTo>
                <a:cubicBezTo>
                  <a:pt x="84" y="94"/>
                  <a:pt x="86" y="96"/>
                  <a:pt x="88" y="96"/>
                </a:cubicBezTo>
                <a:cubicBezTo>
                  <a:pt x="90" y="96"/>
                  <a:pt x="92" y="94"/>
                  <a:pt x="92" y="92"/>
                </a:cubicBezTo>
                <a:cubicBezTo>
                  <a:pt x="96" y="48"/>
                  <a:pt x="96" y="48"/>
                  <a:pt x="96" y="48"/>
                </a:cubicBezTo>
                <a:cubicBezTo>
                  <a:pt x="96" y="44"/>
                  <a:pt x="92" y="40"/>
                  <a:pt x="88" y="40"/>
                </a:cubicBezTo>
                <a:moveTo>
                  <a:pt x="88" y="104"/>
                </a:moveTo>
                <a:cubicBezTo>
                  <a:pt x="84" y="104"/>
                  <a:pt x="80" y="108"/>
                  <a:pt x="80" y="112"/>
                </a:cubicBezTo>
                <a:cubicBezTo>
                  <a:pt x="80" y="116"/>
                  <a:pt x="84" y="120"/>
                  <a:pt x="88" y="120"/>
                </a:cubicBezTo>
                <a:cubicBezTo>
                  <a:pt x="92" y="120"/>
                  <a:pt x="96" y="116"/>
                  <a:pt x="96" y="112"/>
                </a:cubicBezTo>
                <a:cubicBezTo>
                  <a:pt x="96" y="108"/>
                  <a:pt x="92" y="104"/>
                  <a:pt x="88" y="104"/>
                </a:cubicBezTo>
                <a:moveTo>
                  <a:pt x="174" y="120"/>
                </a:moveTo>
                <a:cubicBezTo>
                  <a:pt x="102" y="8"/>
                  <a:pt x="102" y="8"/>
                  <a:pt x="102" y="8"/>
                </a:cubicBezTo>
                <a:cubicBezTo>
                  <a:pt x="102" y="8"/>
                  <a:pt x="98" y="0"/>
                  <a:pt x="88" y="0"/>
                </a:cubicBezTo>
                <a:cubicBezTo>
                  <a:pt x="78" y="0"/>
                  <a:pt x="74" y="8"/>
                  <a:pt x="74" y="8"/>
                </a:cubicBezTo>
                <a:cubicBezTo>
                  <a:pt x="2" y="120"/>
                  <a:pt x="2" y="120"/>
                  <a:pt x="2" y="120"/>
                </a:cubicBezTo>
                <a:cubicBezTo>
                  <a:pt x="2" y="120"/>
                  <a:pt x="0" y="123"/>
                  <a:pt x="0" y="128"/>
                </a:cubicBezTo>
                <a:cubicBezTo>
                  <a:pt x="0" y="137"/>
                  <a:pt x="7" y="144"/>
                  <a:pt x="16" y="144"/>
                </a:cubicBezTo>
                <a:cubicBezTo>
                  <a:pt x="160" y="144"/>
                  <a:pt x="160" y="144"/>
                  <a:pt x="160" y="144"/>
                </a:cubicBezTo>
                <a:cubicBezTo>
                  <a:pt x="169" y="144"/>
                  <a:pt x="176" y="137"/>
                  <a:pt x="176" y="128"/>
                </a:cubicBezTo>
                <a:cubicBezTo>
                  <a:pt x="176" y="122"/>
                  <a:pt x="174" y="120"/>
                  <a:pt x="174" y="120"/>
                </a:cubicBezTo>
                <a:moveTo>
                  <a:pt x="160" y="136"/>
                </a:moveTo>
                <a:cubicBezTo>
                  <a:pt x="16" y="136"/>
                  <a:pt x="16" y="136"/>
                  <a:pt x="16" y="136"/>
                </a:cubicBezTo>
                <a:cubicBezTo>
                  <a:pt x="12" y="136"/>
                  <a:pt x="8" y="132"/>
                  <a:pt x="8" y="128"/>
                </a:cubicBezTo>
                <a:cubicBezTo>
                  <a:pt x="8" y="126"/>
                  <a:pt x="8" y="125"/>
                  <a:pt x="9" y="125"/>
                </a:cubicBezTo>
                <a:cubicBezTo>
                  <a:pt x="9" y="125"/>
                  <a:pt x="9" y="125"/>
                  <a:pt x="9" y="124"/>
                </a:cubicBezTo>
                <a:cubicBezTo>
                  <a:pt x="81" y="12"/>
                  <a:pt x="81" y="12"/>
                  <a:pt x="81" y="12"/>
                </a:cubicBezTo>
                <a:cubicBezTo>
                  <a:pt x="81" y="12"/>
                  <a:pt x="81" y="12"/>
                  <a:pt x="81" y="12"/>
                </a:cubicBezTo>
                <a:cubicBezTo>
                  <a:pt x="81" y="12"/>
                  <a:pt x="83" y="8"/>
                  <a:pt x="88" y="8"/>
                </a:cubicBezTo>
                <a:cubicBezTo>
                  <a:pt x="93" y="8"/>
                  <a:pt x="94" y="11"/>
                  <a:pt x="95" y="11"/>
                </a:cubicBezTo>
                <a:cubicBezTo>
                  <a:pt x="95" y="12"/>
                  <a:pt x="95" y="12"/>
                  <a:pt x="95" y="12"/>
                </a:cubicBezTo>
                <a:cubicBezTo>
                  <a:pt x="167" y="124"/>
                  <a:pt x="167" y="124"/>
                  <a:pt x="167" y="124"/>
                </a:cubicBezTo>
                <a:cubicBezTo>
                  <a:pt x="167" y="125"/>
                  <a:pt x="167" y="125"/>
                  <a:pt x="168" y="125"/>
                </a:cubicBezTo>
                <a:cubicBezTo>
                  <a:pt x="168" y="125"/>
                  <a:pt x="168" y="126"/>
                  <a:pt x="168" y="128"/>
                </a:cubicBezTo>
                <a:cubicBezTo>
                  <a:pt x="168" y="132"/>
                  <a:pt x="164" y="136"/>
                  <a:pt x="160" y="13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21">
            <a:extLst>
              <a:ext uri="{FF2B5EF4-FFF2-40B4-BE49-F238E27FC236}">
                <a16:creationId xmlns:a16="http://schemas.microsoft.com/office/drawing/2014/main" id="{658E21E4-7F67-4E0A-8044-F0521CC38FDA}"/>
              </a:ext>
            </a:extLst>
          </p:cNvPr>
          <p:cNvSpPr>
            <a:spLocks noEditPoints="1"/>
          </p:cNvSpPr>
          <p:nvPr/>
        </p:nvSpPr>
        <p:spPr bwMode="auto">
          <a:xfrm>
            <a:off x="3555416" y="6819644"/>
            <a:ext cx="620735" cy="660547"/>
          </a:xfrm>
          <a:custGeom>
            <a:avLst/>
            <a:gdLst>
              <a:gd name="T0" fmla="*/ 63 w 244"/>
              <a:gd name="T1" fmla="*/ 218 h 265"/>
              <a:gd name="T2" fmla="*/ 48 w 244"/>
              <a:gd name="T3" fmla="*/ 218 h 265"/>
              <a:gd name="T4" fmla="*/ 48 w 244"/>
              <a:gd name="T5" fmla="*/ 202 h 265"/>
              <a:gd name="T6" fmla="*/ 63 w 244"/>
              <a:gd name="T7" fmla="*/ 202 h 265"/>
              <a:gd name="T8" fmla="*/ 244 w 244"/>
              <a:gd name="T9" fmla="*/ 220 h 265"/>
              <a:gd name="T10" fmla="*/ 198 w 244"/>
              <a:gd name="T11" fmla="*/ 265 h 265"/>
              <a:gd name="T12" fmla="*/ 13 w 244"/>
              <a:gd name="T13" fmla="*/ 253 h 265"/>
              <a:gd name="T14" fmla="*/ 1 w 244"/>
              <a:gd name="T15" fmla="*/ 198 h 265"/>
              <a:gd name="T16" fmla="*/ 14 w 244"/>
              <a:gd name="T17" fmla="*/ 151 h 265"/>
              <a:gd name="T18" fmla="*/ 48 w 244"/>
              <a:gd name="T19" fmla="*/ 123 h 265"/>
              <a:gd name="T20" fmla="*/ 45 w 244"/>
              <a:gd name="T21" fmla="*/ 179 h 265"/>
              <a:gd name="T22" fmla="*/ 23 w 244"/>
              <a:gd name="T23" fmla="*/ 210 h 265"/>
              <a:gd name="T24" fmla="*/ 56 w 244"/>
              <a:gd name="T25" fmla="*/ 243 h 265"/>
              <a:gd name="T26" fmla="*/ 89 w 244"/>
              <a:gd name="T27" fmla="*/ 210 h 265"/>
              <a:gd name="T28" fmla="*/ 67 w 244"/>
              <a:gd name="T29" fmla="*/ 179 h 265"/>
              <a:gd name="T30" fmla="*/ 71 w 244"/>
              <a:gd name="T31" fmla="*/ 127 h 265"/>
              <a:gd name="T32" fmla="*/ 173 w 244"/>
              <a:gd name="T33" fmla="*/ 127 h 265"/>
              <a:gd name="T34" fmla="*/ 177 w 244"/>
              <a:gd name="T35" fmla="*/ 155 h 265"/>
              <a:gd name="T36" fmla="*/ 133 w 244"/>
              <a:gd name="T37" fmla="*/ 199 h 265"/>
              <a:gd name="T38" fmla="*/ 128 w 244"/>
              <a:gd name="T39" fmla="*/ 226 h 265"/>
              <a:gd name="T40" fmla="*/ 144 w 244"/>
              <a:gd name="T41" fmla="*/ 243 h 265"/>
              <a:gd name="T42" fmla="*/ 161 w 244"/>
              <a:gd name="T43" fmla="*/ 226 h 265"/>
              <a:gd name="T44" fmla="*/ 155 w 244"/>
              <a:gd name="T45" fmla="*/ 199 h 265"/>
              <a:gd name="T46" fmla="*/ 177 w 244"/>
              <a:gd name="T47" fmla="*/ 177 h 265"/>
              <a:gd name="T48" fmla="*/ 199 w 244"/>
              <a:gd name="T49" fmla="*/ 199 h 265"/>
              <a:gd name="T50" fmla="*/ 194 w 244"/>
              <a:gd name="T51" fmla="*/ 226 h 265"/>
              <a:gd name="T52" fmla="*/ 211 w 244"/>
              <a:gd name="T53" fmla="*/ 243 h 265"/>
              <a:gd name="T54" fmla="*/ 227 w 244"/>
              <a:gd name="T55" fmla="*/ 226 h 265"/>
              <a:gd name="T56" fmla="*/ 222 w 244"/>
              <a:gd name="T57" fmla="*/ 199 h 265"/>
              <a:gd name="T58" fmla="*/ 199 w 244"/>
              <a:gd name="T59" fmla="*/ 161 h 265"/>
              <a:gd name="T60" fmla="*/ 200 w 244"/>
              <a:gd name="T61" fmla="*/ 145 h 265"/>
              <a:gd name="T62" fmla="*/ 198 w 244"/>
              <a:gd name="T63" fmla="*/ 130 h 265"/>
              <a:gd name="T64" fmla="*/ 216 w 244"/>
              <a:gd name="T65" fmla="*/ 133 h 265"/>
              <a:gd name="T66" fmla="*/ 239 w 244"/>
              <a:gd name="T67" fmla="*/ 174 h 265"/>
              <a:gd name="T68" fmla="*/ 244 w 244"/>
              <a:gd name="T69" fmla="*/ 220 h 265"/>
              <a:gd name="T70" fmla="*/ 169 w 244"/>
              <a:gd name="T71" fmla="*/ 113 h 265"/>
              <a:gd name="T72" fmla="*/ 75 w 244"/>
              <a:gd name="T73" fmla="*/ 113 h 265"/>
              <a:gd name="T74" fmla="*/ 75 w 244"/>
              <a:gd name="T75" fmla="*/ 19 h 265"/>
              <a:gd name="T76" fmla="*/ 169 w 244"/>
              <a:gd name="T77" fmla="*/ 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4" h="265">
                <a:moveTo>
                  <a:pt x="67" y="210"/>
                </a:moveTo>
                <a:cubicBezTo>
                  <a:pt x="67" y="213"/>
                  <a:pt x="66" y="215"/>
                  <a:pt x="63" y="218"/>
                </a:cubicBezTo>
                <a:cubicBezTo>
                  <a:pt x="61" y="220"/>
                  <a:pt x="59" y="221"/>
                  <a:pt x="56" y="221"/>
                </a:cubicBezTo>
                <a:cubicBezTo>
                  <a:pt x="53" y="221"/>
                  <a:pt x="50" y="220"/>
                  <a:pt x="48" y="218"/>
                </a:cubicBezTo>
                <a:cubicBezTo>
                  <a:pt x="46" y="215"/>
                  <a:pt x="45" y="213"/>
                  <a:pt x="45" y="210"/>
                </a:cubicBezTo>
                <a:cubicBezTo>
                  <a:pt x="45" y="207"/>
                  <a:pt x="46" y="204"/>
                  <a:pt x="48" y="202"/>
                </a:cubicBezTo>
                <a:cubicBezTo>
                  <a:pt x="50" y="200"/>
                  <a:pt x="53" y="199"/>
                  <a:pt x="56" y="199"/>
                </a:cubicBezTo>
                <a:cubicBezTo>
                  <a:pt x="59" y="199"/>
                  <a:pt x="61" y="200"/>
                  <a:pt x="63" y="202"/>
                </a:cubicBezTo>
                <a:cubicBezTo>
                  <a:pt x="66" y="204"/>
                  <a:pt x="67" y="207"/>
                  <a:pt x="67" y="210"/>
                </a:cubicBezTo>
                <a:close/>
                <a:moveTo>
                  <a:pt x="244" y="220"/>
                </a:moveTo>
                <a:cubicBezTo>
                  <a:pt x="244" y="234"/>
                  <a:pt x="239" y="245"/>
                  <a:pt x="231" y="253"/>
                </a:cubicBezTo>
                <a:cubicBezTo>
                  <a:pt x="223" y="261"/>
                  <a:pt x="211" y="265"/>
                  <a:pt x="198" y="265"/>
                </a:cubicBezTo>
                <a:cubicBezTo>
                  <a:pt x="47" y="265"/>
                  <a:pt x="47" y="265"/>
                  <a:pt x="47" y="265"/>
                </a:cubicBezTo>
                <a:cubicBezTo>
                  <a:pt x="33" y="265"/>
                  <a:pt x="21" y="261"/>
                  <a:pt x="13" y="253"/>
                </a:cubicBezTo>
                <a:cubicBezTo>
                  <a:pt x="5" y="245"/>
                  <a:pt x="0" y="234"/>
                  <a:pt x="0" y="220"/>
                </a:cubicBezTo>
                <a:cubicBezTo>
                  <a:pt x="0" y="213"/>
                  <a:pt x="1" y="205"/>
                  <a:pt x="1" y="198"/>
                </a:cubicBezTo>
                <a:cubicBezTo>
                  <a:pt x="2" y="191"/>
                  <a:pt x="3" y="183"/>
                  <a:pt x="5" y="174"/>
                </a:cubicBezTo>
                <a:cubicBezTo>
                  <a:pt x="8" y="165"/>
                  <a:pt x="10" y="158"/>
                  <a:pt x="14" y="151"/>
                </a:cubicBezTo>
                <a:cubicBezTo>
                  <a:pt x="17" y="144"/>
                  <a:pt x="22" y="138"/>
                  <a:pt x="28" y="133"/>
                </a:cubicBezTo>
                <a:cubicBezTo>
                  <a:pt x="34" y="128"/>
                  <a:pt x="41" y="125"/>
                  <a:pt x="48" y="123"/>
                </a:cubicBezTo>
                <a:cubicBezTo>
                  <a:pt x="46" y="129"/>
                  <a:pt x="45" y="136"/>
                  <a:pt x="45" y="144"/>
                </a:cubicBezTo>
                <a:cubicBezTo>
                  <a:pt x="45" y="179"/>
                  <a:pt x="45" y="179"/>
                  <a:pt x="45" y="179"/>
                </a:cubicBezTo>
                <a:cubicBezTo>
                  <a:pt x="38" y="181"/>
                  <a:pt x="33" y="185"/>
                  <a:pt x="29" y="191"/>
                </a:cubicBezTo>
                <a:cubicBezTo>
                  <a:pt x="25" y="196"/>
                  <a:pt x="23" y="203"/>
                  <a:pt x="23" y="210"/>
                </a:cubicBezTo>
                <a:cubicBezTo>
                  <a:pt x="23" y="219"/>
                  <a:pt x="26" y="227"/>
                  <a:pt x="32" y="233"/>
                </a:cubicBezTo>
                <a:cubicBezTo>
                  <a:pt x="39" y="240"/>
                  <a:pt x="46" y="243"/>
                  <a:pt x="56" y="243"/>
                </a:cubicBezTo>
                <a:cubicBezTo>
                  <a:pt x="65" y="243"/>
                  <a:pt x="73" y="240"/>
                  <a:pt x="79" y="233"/>
                </a:cubicBezTo>
                <a:cubicBezTo>
                  <a:pt x="86" y="227"/>
                  <a:pt x="89" y="219"/>
                  <a:pt x="89" y="210"/>
                </a:cubicBezTo>
                <a:cubicBezTo>
                  <a:pt x="89" y="203"/>
                  <a:pt x="87" y="196"/>
                  <a:pt x="83" y="191"/>
                </a:cubicBezTo>
                <a:cubicBezTo>
                  <a:pt x="79" y="185"/>
                  <a:pt x="73" y="181"/>
                  <a:pt x="67" y="179"/>
                </a:cubicBezTo>
                <a:cubicBezTo>
                  <a:pt x="67" y="144"/>
                  <a:pt x="67" y="144"/>
                  <a:pt x="67" y="144"/>
                </a:cubicBezTo>
                <a:cubicBezTo>
                  <a:pt x="67" y="136"/>
                  <a:pt x="68" y="131"/>
                  <a:pt x="71" y="127"/>
                </a:cubicBezTo>
                <a:cubicBezTo>
                  <a:pt x="86" y="139"/>
                  <a:pt x="103" y="145"/>
                  <a:pt x="122" y="145"/>
                </a:cubicBezTo>
                <a:cubicBezTo>
                  <a:pt x="141" y="145"/>
                  <a:pt x="158" y="139"/>
                  <a:pt x="173" y="127"/>
                </a:cubicBezTo>
                <a:cubicBezTo>
                  <a:pt x="176" y="131"/>
                  <a:pt x="177" y="136"/>
                  <a:pt x="177" y="144"/>
                </a:cubicBezTo>
                <a:cubicBezTo>
                  <a:pt x="177" y="155"/>
                  <a:pt x="177" y="155"/>
                  <a:pt x="177" y="155"/>
                </a:cubicBezTo>
                <a:cubicBezTo>
                  <a:pt x="165" y="155"/>
                  <a:pt x="155" y="159"/>
                  <a:pt x="146" y="168"/>
                </a:cubicBezTo>
                <a:cubicBezTo>
                  <a:pt x="137" y="176"/>
                  <a:pt x="133" y="187"/>
                  <a:pt x="133" y="199"/>
                </a:cubicBezTo>
                <a:cubicBezTo>
                  <a:pt x="133" y="214"/>
                  <a:pt x="133" y="214"/>
                  <a:pt x="133" y="214"/>
                </a:cubicBezTo>
                <a:cubicBezTo>
                  <a:pt x="129" y="218"/>
                  <a:pt x="128" y="222"/>
                  <a:pt x="128" y="226"/>
                </a:cubicBezTo>
                <a:cubicBezTo>
                  <a:pt x="128" y="231"/>
                  <a:pt x="129" y="235"/>
                  <a:pt x="132" y="238"/>
                </a:cubicBezTo>
                <a:cubicBezTo>
                  <a:pt x="136" y="241"/>
                  <a:pt x="140" y="243"/>
                  <a:pt x="144" y="243"/>
                </a:cubicBezTo>
                <a:cubicBezTo>
                  <a:pt x="149" y="243"/>
                  <a:pt x="153" y="241"/>
                  <a:pt x="156" y="238"/>
                </a:cubicBezTo>
                <a:cubicBezTo>
                  <a:pt x="159" y="235"/>
                  <a:pt x="161" y="231"/>
                  <a:pt x="161" y="226"/>
                </a:cubicBezTo>
                <a:cubicBezTo>
                  <a:pt x="161" y="222"/>
                  <a:pt x="159" y="218"/>
                  <a:pt x="155" y="214"/>
                </a:cubicBezTo>
                <a:cubicBezTo>
                  <a:pt x="155" y="199"/>
                  <a:pt x="155" y="199"/>
                  <a:pt x="155" y="199"/>
                </a:cubicBezTo>
                <a:cubicBezTo>
                  <a:pt x="155" y="193"/>
                  <a:pt x="157" y="188"/>
                  <a:pt x="162" y="183"/>
                </a:cubicBezTo>
                <a:cubicBezTo>
                  <a:pt x="166" y="179"/>
                  <a:pt x="171" y="177"/>
                  <a:pt x="177" y="177"/>
                </a:cubicBezTo>
                <a:cubicBezTo>
                  <a:pt x="183" y="177"/>
                  <a:pt x="189" y="179"/>
                  <a:pt x="193" y="183"/>
                </a:cubicBezTo>
                <a:cubicBezTo>
                  <a:pt x="197" y="188"/>
                  <a:pt x="199" y="193"/>
                  <a:pt x="199" y="199"/>
                </a:cubicBezTo>
                <a:cubicBezTo>
                  <a:pt x="199" y="214"/>
                  <a:pt x="199" y="214"/>
                  <a:pt x="199" y="214"/>
                </a:cubicBezTo>
                <a:cubicBezTo>
                  <a:pt x="196" y="218"/>
                  <a:pt x="194" y="222"/>
                  <a:pt x="194" y="226"/>
                </a:cubicBezTo>
                <a:cubicBezTo>
                  <a:pt x="194" y="231"/>
                  <a:pt x="196" y="235"/>
                  <a:pt x="199" y="238"/>
                </a:cubicBezTo>
                <a:cubicBezTo>
                  <a:pt x="202" y="241"/>
                  <a:pt x="206" y="243"/>
                  <a:pt x="211" y="243"/>
                </a:cubicBezTo>
                <a:cubicBezTo>
                  <a:pt x="215" y="243"/>
                  <a:pt x="219" y="241"/>
                  <a:pt x="222" y="238"/>
                </a:cubicBezTo>
                <a:cubicBezTo>
                  <a:pt x="225" y="235"/>
                  <a:pt x="227" y="231"/>
                  <a:pt x="227" y="226"/>
                </a:cubicBezTo>
                <a:cubicBezTo>
                  <a:pt x="227" y="222"/>
                  <a:pt x="225" y="218"/>
                  <a:pt x="222" y="214"/>
                </a:cubicBezTo>
                <a:cubicBezTo>
                  <a:pt x="222" y="199"/>
                  <a:pt x="222" y="199"/>
                  <a:pt x="222" y="199"/>
                </a:cubicBezTo>
                <a:cubicBezTo>
                  <a:pt x="222" y="191"/>
                  <a:pt x="220" y="184"/>
                  <a:pt x="216" y="177"/>
                </a:cubicBezTo>
                <a:cubicBezTo>
                  <a:pt x="212" y="170"/>
                  <a:pt x="206" y="165"/>
                  <a:pt x="199" y="161"/>
                </a:cubicBezTo>
                <a:cubicBezTo>
                  <a:pt x="199" y="159"/>
                  <a:pt x="199" y="157"/>
                  <a:pt x="200" y="153"/>
                </a:cubicBezTo>
                <a:cubicBezTo>
                  <a:pt x="200" y="150"/>
                  <a:pt x="200" y="147"/>
                  <a:pt x="200" y="145"/>
                </a:cubicBezTo>
                <a:cubicBezTo>
                  <a:pt x="199" y="143"/>
                  <a:pt x="199" y="141"/>
                  <a:pt x="199" y="138"/>
                </a:cubicBezTo>
                <a:cubicBezTo>
                  <a:pt x="199" y="135"/>
                  <a:pt x="198" y="132"/>
                  <a:pt x="198" y="130"/>
                </a:cubicBezTo>
                <a:cubicBezTo>
                  <a:pt x="197" y="127"/>
                  <a:pt x="197" y="125"/>
                  <a:pt x="196" y="123"/>
                </a:cubicBezTo>
                <a:cubicBezTo>
                  <a:pt x="203" y="125"/>
                  <a:pt x="210" y="128"/>
                  <a:pt x="216" y="133"/>
                </a:cubicBezTo>
                <a:cubicBezTo>
                  <a:pt x="222" y="138"/>
                  <a:pt x="227" y="144"/>
                  <a:pt x="230" y="151"/>
                </a:cubicBezTo>
                <a:cubicBezTo>
                  <a:pt x="234" y="158"/>
                  <a:pt x="236" y="165"/>
                  <a:pt x="239" y="174"/>
                </a:cubicBezTo>
                <a:cubicBezTo>
                  <a:pt x="241" y="183"/>
                  <a:pt x="242" y="191"/>
                  <a:pt x="243" y="198"/>
                </a:cubicBezTo>
                <a:cubicBezTo>
                  <a:pt x="243" y="205"/>
                  <a:pt x="244" y="213"/>
                  <a:pt x="244" y="220"/>
                </a:cubicBezTo>
                <a:close/>
                <a:moveTo>
                  <a:pt x="188" y="66"/>
                </a:moveTo>
                <a:cubicBezTo>
                  <a:pt x="188" y="84"/>
                  <a:pt x="182" y="100"/>
                  <a:pt x="169" y="113"/>
                </a:cubicBezTo>
                <a:cubicBezTo>
                  <a:pt x="156" y="126"/>
                  <a:pt x="140" y="132"/>
                  <a:pt x="122" y="132"/>
                </a:cubicBezTo>
                <a:cubicBezTo>
                  <a:pt x="104" y="132"/>
                  <a:pt x="88" y="126"/>
                  <a:pt x="75" y="113"/>
                </a:cubicBezTo>
                <a:cubicBezTo>
                  <a:pt x="62" y="100"/>
                  <a:pt x="56" y="84"/>
                  <a:pt x="56" y="66"/>
                </a:cubicBezTo>
                <a:cubicBezTo>
                  <a:pt x="56" y="48"/>
                  <a:pt x="62" y="32"/>
                  <a:pt x="75" y="19"/>
                </a:cubicBezTo>
                <a:cubicBezTo>
                  <a:pt x="88" y="6"/>
                  <a:pt x="104" y="0"/>
                  <a:pt x="122" y="0"/>
                </a:cubicBezTo>
                <a:cubicBezTo>
                  <a:pt x="140" y="0"/>
                  <a:pt x="156" y="6"/>
                  <a:pt x="169" y="19"/>
                </a:cubicBezTo>
                <a:cubicBezTo>
                  <a:pt x="182" y="32"/>
                  <a:pt x="188" y="48"/>
                  <a:pt x="188" y="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
        <p:nvSpPr>
          <p:cNvPr id="65" name="Freeform 79">
            <a:extLst>
              <a:ext uri="{FF2B5EF4-FFF2-40B4-BE49-F238E27FC236}">
                <a16:creationId xmlns:a16="http://schemas.microsoft.com/office/drawing/2014/main" id="{7C953E79-A4A9-4BC8-9F14-3919AFD8EE4A}"/>
              </a:ext>
            </a:extLst>
          </p:cNvPr>
          <p:cNvSpPr>
            <a:spLocks noEditPoints="1"/>
          </p:cNvSpPr>
          <p:nvPr/>
        </p:nvSpPr>
        <p:spPr bwMode="auto">
          <a:xfrm>
            <a:off x="2292083" y="10164535"/>
            <a:ext cx="707962" cy="844201"/>
          </a:xfrm>
          <a:custGeom>
            <a:avLst/>
            <a:gdLst>
              <a:gd name="T0" fmla="*/ 62 w 248"/>
              <a:gd name="T1" fmla="*/ 248 h 315"/>
              <a:gd name="T2" fmla="*/ 45 w 248"/>
              <a:gd name="T3" fmla="*/ 231 h 315"/>
              <a:gd name="T4" fmla="*/ 66 w 248"/>
              <a:gd name="T5" fmla="*/ 227 h 315"/>
              <a:gd name="T6" fmla="*/ 66 w 248"/>
              <a:gd name="T7" fmla="*/ 201 h 315"/>
              <a:gd name="T8" fmla="*/ 45 w 248"/>
              <a:gd name="T9" fmla="*/ 197 h 315"/>
              <a:gd name="T10" fmla="*/ 62 w 248"/>
              <a:gd name="T11" fmla="*/ 180 h 315"/>
              <a:gd name="T12" fmla="*/ 113 w 248"/>
              <a:gd name="T13" fmla="*/ 197 h 315"/>
              <a:gd name="T14" fmla="*/ 92 w 248"/>
              <a:gd name="T15" fmla="*/ 201 h 315"/>
              <a:gd name="T16" fmla="*/ 96 w 248"/>
              <a:gd name="T17" fmla="*/ 180 h 315"/>
              <a:gd name="T18" fmla="*/ 68 w 248"/>
              <a:gd name="T19" fmla="*/ 141 h 315"/>
              <a:gd name="T20" fmla="*/ 51 w 248"/>
              <a:gd name="T21" fmla="*/ 158 h 315"/>
              <a:gd name="T22" fmla="*/ 47 w 248"/>
              <a:gd name="T23" fmla="*/ 137 h 315"/>
              <a:gd name="T24" fmla="*/ 68 w 248"/>
              <a:gd name="T25" fmla="*/ 141 h 315"/>
              <a:gd name="T26" fmla="*/ 197 w 248"/>
              <a:gd name="T27" fmla="*/ 248 h 315"/>
              <a:gd name="T28" fmla="*/ 180 w 248"/>
              <a:gd name="T29" fmla="*/ 231 h 315"/>
              <a:gd name="T30" fmla="*/ 201 w 248"/>
              <a:gd name="T31" fmla="*/ 227 h 315"/>
              <a:gd name="T32" fmla="*/ 156 w 248"/>
              <a:gd name="T33" fmla="*/ 201 h 315"/>
              <a:gd name="T34" fmla="*/ 135 w 248"/>
              <a:gd name="T35" fmla="*/ 197 h 315"/>
              <a:gd name="T36" fmla="*/ 152 w 248"/>
              <a:gd name="T37" fmla="*/ 180 h 315"/>
              <a:gd name="T38" fmla="*/ 113 w 248"/>
              <a:gd name="T39" fmla="*/ 152 h 315"/>
              <a:gd name="T40" fmla="*/ 92 w 248"/>
              <a:gd name="T41" fmla="*/ 156 h 315"/>
              <a:gd name="T42" fmla="*/ 96 w 248"/>
              <a:gd name="T43" fmla="*/ 135 h 315"/>
              <a:gd name="T44" fmla="*/ 203 w 248"/>
              <a:gd name="T45" fmla="*/ 186 h 315"/>
              <a:gd name="T46" fmla="*/ 186 w 248"/>
              <a:gd name="T47" fmla="*/ 203 h 315"/>
              <a:gd name="T48" fmla="*/ 182 w 248"/>
              <a:gd name="T49" fmla="*/ 182 h 315"/>
              <a:gd name="T50" fmla="*/ 203 w 248"/>
              <a:gd name="T51" fmla="*/ 186 h 315"/>
              <a:gd name="T52" fmla="*/ 152 w 248"/>
              <a:gd name="T53" fmla="*/ 158 h 315"/>
              <a:gd name="T54" fmla="*/ 135 w 248"/>
              <a:gd name="T55" fmla="*/ 141 h 315"/>
              <a:gd name="T56" fmla="*/ 156 w 248"/>
              <a:gd name="T57" fmla="*/ 137 h 315"/>
              <a:gd name="T58" fmla="*/ 201 w 248"/>
              <a:gd name="T59" fmla="*/ 156 h 315"/>
              <a:gd name="T60" fmla="*/ 180 w 248"/>
              <a:gd name="T61" fmla="*/ 152 h 315"/>
              <a:gd name="T62" fmla="*/ 197 w 248"/>
              <a:gd name="T63" fmla="*/ 135 h 315"/>
              <a:gd name="T64" fmla="*/ 225 w 248"/>
              <a:gd name="T65" fmla="*/ 293 h 315"/>
              <a:gd name="T66" fmla="*/ 175 w 248"/>
              <a:gd name="T67" fmla="*/ 108 h 315"/>
              <a:gd name="T68" fmla="*/ 68 w 248"/>
              <a:gd name="T69" fmla="*/ 96 h 315"/>
              <a:gd name="T70" fmla="*/ 90 w 248"/>
              <a:gd name="T71" fmla="*/ 293 h 315"/>
              <a:gd name="T72" fmla="*/ 152 w 248"/>
              <a:gd name="T73" fmla="*/ 248 h 315"/>
              <a:gd name="T74" fmla="*/ 158 w 248"/>
              <a:gd name="T75" fmla="*/ 85 h 315"/>
              <a:gd name="T76" fmla="*/ 141 w 248"/>
              <a:gd name="T77" fmla="*/ 23 h 315"/>
              <a:gd name="T78" fmla="*/ 113 w 248"/>
              <a:gd name="T79" fmla="*/ 45 h 315"/>
              <a:gd name="T80" fmla="*/ 96 w 248"/>
              <a:gd name="T81" fmla="*/ 23 h 315"/>
              <a:gd name="T82" fmla="*/ 92 w 248"/>
              <a:gd name="T83" fmla="*/ 89 h 315"/>
              <a:gd name="T84" fmla="*/ 113 w 248"/>
              <a:gd name="T85" fmla="*/ 85 h 315"/>
              <a:gd name="T86" fmla="*/ 137 w 248"/>
              <a:gd name="T87" fmla="*/ 89 h 315"/>
              <a:gd name="T88" fmla="*/ 158 w 248"/>
              <a:gd name="T89" fmla="*/ 85 h 315"/>
              <a:gd name="T90" fmla="*/ 236 w 248"/>
              <a:gd name="T91" fmla="*/ 315 h 315"/>
              <a:gd name="T92" fmla="*/ 0 w 248"/>
              <a:gd name="T93" fmla="*/ 79 h 315"/>
              <a:gd name="T94" fmla="*/ 68 w 248"/>
              <a:gd name="T95" fmla="*/ 17 h 315"/>
              <a:gd name="T96" fmla="*/ 175 w 248"/>
              <a:gd name="T97" fmla="*/ 5 h 315"/>
              <a:gd name="T98" fmla="*/ 244 w 248"/>
              <a:gd name="T99" fmla="*/ 7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8" h="315">
                <a:moveTo>
                  <a:pt x="68" y="231"/>
                </a:moveTo>
                <a:cubicBezTo>
                  <a:pt x="68" y="242"/>
                  <a:pt x="68" y="242"/>
                  <a:pt x="68" y="242"/>
                </a:cubicBezTo>
                <a:cubicBezTo>
                  <a:pt x="68" y="244"/>
                  <a:pt x="67" y="245"/>
                  <a:pt x="66" y="246"/>
                </a:cubicBezTo>
                <a:cubicBezTo>
                  <a:pt x="65" y="247"/>
                  <a:pt x="64" y="248"/>
                  <a:pt x="62" y="248"/>
                </a:cubicBezTo>
                <a:cubicBezTo>
                  <a:pt x="51" y="248"/>
                  <a:pt x="51" y="248"/>
                  <a:pt x="51" y="248"/>
                </a:cubicBezTo>
                <a:cubicBezTo>
                  <a:pt x="49" y="248"/>
                  <a:pt x="48" y="247"/>
                  <a:pt x="47" y="246"/>
                </a:cubicBezTo>
                <a:cubicBezTo>
                  <a:pt x="46" y="245"/>
                  <a:pt x="45" y="244"/>
                  <a:pt x="45" y="242"/>
                </a:cubicBezTo>
                <a:cubicBezTo>
                  <a:pt x="45" y="231"/>
                  <a:pt x="45" y="231"/>
                  <a:pt x="45" y="231"/>
                </a:cubicBezTo>
                <a:cubicBezTo>
                  <a:pt x="45" y="229"/>
                  <a:pt x="46" y="228"/>
                  <a:pt x="47" y="227"/>
                </a:cubicBezTo>
                <a:cubicBezTo>
                  <a:pt x="48" y="226"/>
                  <a:pt x="49" y="225"/>
                  <a:pt x="51" y="225"/>
                </a:cubicBezTo>
                <a:cubicBezTo>
                  <a:pt x="62" y="225"/>
                  <a:pt x="62" y="225"/>
                  <a:pt x="62" y="225"/>
                </a:cubicBezTo>
                <a:cubicBezTo>
                  <a:pt x="64" y="225"/>
                  <a:pt x="65" y="226"/>
                  <a:pt x="66" y="227"/>
                </a:cubicBezTo>
                <a:cubicBezTo>
                  <a:pt x="67" y="228"/>
                  <a:pt x="68" y="229"/>
                  <a:pt x="68" y="231"/>
                </a:cubicBezTo>
                <a:close/>
                <a:moveTo>
                  <a:pt x="68" y="186"/>
                </a:moveTo>
                <a:cubicBezTo>
                  <a:pt x="68" y="197"/>
                  <a:pt x="68" y="197"/>
                  <a:pt x="68" y="197"/>
                </a:cubicBezTo>
                <a:cubicBezTo>
                  <a:pt x="68" y="199"/>
                  <a:pt x="67" y="200"/>
                  <a:pt x="66" y="201"/>
                </a:cubicBezTo>
                <a:cubicBezTo>
                  <a:pt x="65" y="202"/>
                  <a:pt x="64" y="203"/>
                  <a:pt x="62" y="203"/>
                </a:cubicBezTo>
                <a:cubicBezTo>
                  <a:pt x="51" y="203"/>
                  <a:pt x="51" y="203"/>
                  <a:pt x="51" y="203"/>
                </a:cubicBezTo>
                <a:cubicBezTo>
                  <a:pt x="49" y="203"/>
                  <a:pt x="48" y="202"/>
                  <a:pt x="47" y="201"/>
                </a:cubicBezTo>
                <a:cubicBezTo>
                  <a:pt x="46" y="200"/>
                  <a:pt x="45" y="199"/>
                  <a:pt x="45" y="197"/>
                </a:cubicBezTo>
                <a:cubicBezTo>
                  <a:pt x="45" y="186"/>
                  <a:pt x="45" y="186"/>
                  <a:pt x="45" y="186"/>
                </a:cubicBezTo>
                <a:cubicBezTo>
                  <a:pt x="45" y="184"/>
                  <a:pt x="46" y="183"/>
                  <a:pt x="47" y="182"/>
                </a:cubicBezTo>
                <a:cubicBezTo>
                  <a:pt x="48" y="181"/>
                  <a:pt x="49" y="180"/>
                  <a:pt x="51" y="180"/>
                </a:cubicBezTo>
                <a:cubicBezTo>
                  <a:pt x="62" y="180"/>
                  <a:pt x="62" y="180"/>
                  <a:pt x="62" y="180"/>
                </a:cubicBezTo>
                <a:cubicBezTo>
                  <a:pt x="64" y="180"/>
                  <a:pt x="65" y="181"/>
                  <a:pt x="66" y="182"/>
                </a:cubicBezTo>
                <a:cubicBezTo>
                  <a:pt x="67" y="183"/>
                  <a:pt x="68" y="184"/>
                  <a:pt x="68" y="186"/>
                </a:cubicBezTo>
                <a:close/>
                <a:moveTo>
                  <a:pt x="113" y="186"/>
                </a:moveTo>
                <a:cubicBezTo>
                  <a:pt x="113" y="197"/>
                  <a:pt x="113" y="197"/>
                  <a:pt x="113" y="197"/>
                </a:cubicBezTo>
                <a:cubicBezTo>
                  <a:pt x="113" y="199"/>
                  <a:pt x="112" y="200"/>
                  <a:pt x="111" y="201"/>
                </a:cubicBezTo>
                <a:cubicBezTo>
                  <a:pt x="110" y="202"/>
                  <a:pt x="108" y="203"/>
                  <a:pt x="107" y="203"/>
                </a:cubicBezTo>
                <a:cubicBezTo>
                  <a:pt x="96" y="203"/>
                  <a:pt x="96" y="203"/>
                  <a:pt x="96" y="203"/>
                </a:cubicBezTo>
                <a:cubicBezTo>
                  <a:pt x="94" y="203"/>
                  <a:pt x="93" y="202"/>
                  <a:pt x="92" y="201"/>
                </a:cubicBezTo>
                <a:cubicBezTo>
                  <a:pt x="91" y="200"/>
                  <a:pt x="90" y="199"/>
                  <a:pt x="90" y="197"/>
                </a:cubicBezTo>
                <a:cubicBezTo>
                  <a:pt x="90" y="186"/>
                  <a:pt x="90" y="186"/>
                  <a:pt x="90" y="186"/>
                </a:cubicBezTo>
                <a:cubicBezTo>
                  <a:pt x="90" y="184"/>
                  <a:pt x="91" y="183"/>
                  <a:pt x="92" y="182"/>
                </a:cubicBezTo>
                <a:cubicBezTo>
                  <a:pt x="93" y="181"/>
                  <a:pt x="94" y="180"/>
                  <a:pt x="96" y="180"/>
                </a:cubicBezTo>
                <a:cubicBezTo>
                  <a:pt x="107" y="180"/>
                  <a:pt x="107" y="180"/>
                  <a:pt x="107" y="180"/>
                </a:cubicBezTo>
                <a:cubicBezTo>
                  <a:pt x="108" y="180"/>
                  <a:pt x="110" y="181"/>
                  <a:pt x="111" y="182"/>
                </a:cubicBezTo>
                <a:cubicBezTo>
                  <a:pt x="112" y="183"/>
                  <a:pt x="113" y="184"/>
                  <a:pt x="113" y="186"/>
                </a:cubicBezTo>
                <a:close/>
                <a:moveTo>
                  <a:pt x="68" y="141"/>
                </a:moveTo>
                <a:cubicBezTo>
                  <a:pt x="68" y="152"/>
                  <a:pt x="68" y="152"/>
                  <a:pt x="68" y="152"/>
                </a:cubicBezTo>
                <a:cubicBezTo>
                  <a:pt x="68" y="154"/>
                  <a:pt x="67" y="155"/>
                  <a:pt x="66" y="156"/>
                </a:cubicBezTo>
                <a:cubicBezTo>
                  <a:pt x="65" y="157"/>
                  <a:pt x="64" y="158"/>
                  <a:pt x="62" y="158"/>
                </a:cubicBezTo>
                <a:cubicBezTo>
                  <a:pt x="51" y="158"/>
                  <a:pt x="51" y="158"/>
                  <a:pt x="51" y="158"/>
                </a:cubicBezTo>
                <a:cubicBezTo>
                  <a:pt x="49" y="158"/>
                  <a:pt x="48" y="157"/>
                  <a:pt x="47" y="156"/>
                </a:cubicBezTo>
                <a:cubicBezTo>
                  <a:pt x="46" y="155"/>
                  <a:pt x="45" y="154"/>
                  <a:pt x="45" y="152"/>
                </a:cubicBezTo>
                <a:cubicBezTo>
                  <a:pt x="45" y="141"/>
                  <a:pt x="45" y="141"/>
                  <a:pt x="45" y="141"/>
                </a:cubicBezTo>
                <a:cubicBezTo>
                  <a:pt x="45" y="139"/>
                  <a:pt x="46" y="138"/>
                  <a:pt x="47" y="137"/>
                </a:cubicBezTo>
                <a:cubicBezTo>
                  <a:pt x="48" y="136"/>
                  <a:pt x="49" y="135"/>
                  <a:pt x="51" y="135"/>
                </a:cubicBezTo>
                <a:cubicBezTo>
                  <a:pt x="62" y="135"/>
                  <a:pt x="62" y="135"/>
                  <a:pt x="62" y="135"/>
                </a:cubicBezTo>
                <a:cubicBezTo>
                  <a:pt x="64" y="135"/>
                  <a:pt x="65" y="136"/>
                  <a:pt x="66" y="137"/>
                </a:cubicBezTo>
                <a:cubicBezTo>
                  <a:pt x="67" y="138"/>
                  <a:pt x="68" y="139"/>
                  <a:pt x="68" y="141"/>
                </a:cubicBezTo>
                <a:close/>
                <a:moveTo>
                  <a:pt x="203" y="231"/>
                </a:moveTo>
                <a:cubicBezTo>
                  <a:pt x="203" y="242"/>
                  <a:pt x="203" y="242"/>
                  <a:pt x="203" y="242"/>
                </a:cubicBezTo>
                <a:cubicBezTo>
                  <a:pt x="203" y="244"/>
                  <a:pt x="202" y="245"/>
                  <a:pt x="201" y="246"/>
                </a:cubicBezTo>
                <a:cubicBezTo>
                  <a:pt x="200" y="247"/>
                  <a:pt x="198" y="248"/>
                  <a:pt x="197" y="248"/>
                </a:cubicBezTo>
                <a:cubicBezTo>
                  <a:pt x="186" y="248"/>
                  <a:pt x="186" y="248"/>
                  <a:pt x="186" y="248"/>
                </a:cubicBezTo>
                <a:cubicBezTo>
                  <a:pt x="184" y="248"/>
                  <a:pt x="183" y="247"/>
                  <a:pt x="182" y="246"/>
                </a:cubicBezTo>
                <a:cubicBezTo>
                  <a:pt x="181" y="245"/>
                  <a:pt x="180" y="244"/>
                  <a:pt x="180" y="242"/>
                </a:cubicBezTo>
                <a:cubicBezTo>
                  <a:pt x="180" y="231"/>
                  <a:pt x="180" y="231"/>
                  <a:pt x="180" y="231"/>
                </a:cubicBezTo>
                <a:cubicBezTo>
                  <a:pt x="180" y="229"/>
                  <a:pt x="181" y="228"/>
                  <a:pt x="182" y="227"/>
                </a:cubicBezTo>
                <a:cubicBezTo>
                  <a:pt x="183" y="226"/>
                  <a:pt x="184" y="225"/>
                  <a:pt x="186" y="225"/>
                </a:cubicBezTo>
                <a:cubicBezTo>
                  <a:pt x="197" y="225"/>
                  <a:pt x="197" y="225"/>
                  <a:pt x="197" y="225"/>
                </a:cubicBezTo>
                <a:cubicBezTo>
                  <a:pt x="198" y="225"/>
                  <a:pt x="200" y="226"/>
                  <a:pt x="201" y="227"/>
                </a:cubicBezTo>
                <a:cubicBezTo>
                  <a:pt x="202" y="228"/>
                  <a:pt x="203" y="229"/>
                  <a:pt x="203" y="231"/>
                </a:cubicBezTo>
                <a:close/>
                <a:moveTo>
                  <a:pt x="158" y="186"/>
                </a:moveTo>
                <a:cubicBezTo>
                  <a:pt x="158" y="197"/>
                  <a:pt x="158" y="197"/>
                  <a:pt x="158" y="197"/>
                </a:cubicBezTo>
                <a:cubicBezTo>
                  <a:pt x="158" y="199"/>
                  <a:pt x="157" y="200"/>
                  <a:pt x="156" y="201"/>
                </a:cubicBezTo>
                <a:cubicBezTo>
                  <a:pt x="155" y="202"/>
                  <a:pt x="153" y="203"/>
                  <a:pt x="152" y="203"/>
                </a:cubicBezTo>
                <a:cubicBezTo>
                  <a:pt x="141" y="203"/>
                  <a:pt x="141" y="203"/>
                  <a:pt x="141" y="203"/>
                </a:cubicBezTo>
                <a:cubicBezTo>
                  <a:pt x="139" y="203"/>
                  <a:pt x="138" y="202"/>
                  <a:pt x="137" y="201"/>
                </a:cubicBezTo>
                <a:cubicBezTo>
                  <a:pt x="136" y="200"/>
                  <a:pt x="135" y="199"/>
                  <a:pt x="135" y="197"/>
                </a:cubicBezTo>
                <a:cubicBezTo>
                  <a:pt x="135" y="186"/>
                  <a:pt x="135" y="186"/>
                  <a:pt x="135" y="186"/>
                </a:cubicBezTo>
                <a:cubicBezTo>
                  <a:pt x="135" y="184"/>
                  <a:pt x="136" y="183"/>
                  <a:pt x="137" y="182"/>
                </a:cubicBezTo>
                <a:cubicBezTo>
                  <a:pt x="138" y="181"/>
                  <a:pt x="139" y="180"/>
                  <a:pt x="141" y="180"/>
                </a:cubicBezTo>
                <a:cubicBezTo>
                  <a:pt x="152" y="180"/>
                  <a:pt x="152" y="180"/>
                  <a:pt x="152" y="180"/>
                </a:cubicBezTo>
                <a:cubicBezTo>
                  <a:pt x="153" y="180"/>
                  <a:pt x="155" y="181"/>
                  <a:pt x="156" y="182"/>
                </a:cubicBezTo>
                <a:cubicBezTo>
                  <a:pt x="157" y="183"/>
                  <a:pt x="158" y="184"/>
                  <a:pt x="158" y="186"/>
                </a:cubicBezTo>
                <a:close/>
                <a:moveTo>
                  <a:pt x="113" y="141"/>
                </a:moveTo>
                <a:cubicBezTo>
                  <a:pt x="113" y="152"/>
                  <a:pt x="113" y="152"/>
                  <a:pt x="113" y="152"/>
                </a:cubicBezTo>
                <a:cubicBezTo>
                  <a:pt x="113" y="154"/>
                  <a:pt x="112" y="155"/>
                  <a:pt x="111" y="156"/>
                </a:cubicBezTo>
                <a:cubicBezTo>
                  <a:pt x="110" y="157"/>
                  <a:pt x="108" y="158"/>
                  <a:pt x="107" y="158"/>
                </a:cubicBezTo>
                <a:cubicBezTo>
                  <a:pt x="96" y="158"/>
                  <a:pt x="96" y="158"/>
                  <a:pt x="96" y="158"/>
                </a:cubicBezTo>
                <a:cubicBezTo>
                  <a:pt x="94" y="158"/>
                  <a:pt x="93" y="157"/>
                  <a:pt x="92" y="156"/>
                </a:cubicBezTo>
                <a:cubicBezTo>
                  <a:pt x="91" y="155"/>
                  <a:pt x="90" y="154"/>
                  <a:pt x="90" y="152"/>
                </a:cubicBezTo>
                <a:cubicBezTo>
                  <a:pt x="90" y="141"/>
                  <a:pt x="90" y="141"/>
                  <a:pt x="90" y="141"/>
                </a:cubicBezTo>
                <a:cubicBezTo>
                  <a:pt x="90" y="139"/>
                  <a:pt x="91" y="138"/>
                  <a:pt x="92" y="137"/>
                </a:cubicBezTo>
                <a:cubicBezTo>
                  <a:pt x="93" y="136"/>
                  <a:pt x="94" y="135"/>
                  <a:pt x="96" y="135"/>
                </a:cubicBezTo>
                <a:cubicBezTo>
                  <a:pt x="107" y="135"/>
                  <a:pt x="107" y="135"/>
                  <a:pt x="107" y="135"/>
                </a:cubicBezTo>
                <a:cubicBezTo>
                  <a:pt x="108" y="135"/>
                  <a:pt x="110" y="136"/>
                  <a:pt x="111" y="137"/>
                </a:cubicBezTo>
                <a:cubicBezTo>
                  <a:pt x="112" y="138"/>
                  <a:pt x="113" y="139"/>
                  <a:pt x="113" y="141"/>
                </a:cubicBezTo>
                <a:close/>
                <a:moveTo>
                  <a:pt x="203" y="186"/>
                </a:moveTo>
                <a:cubicBezTo>
                  <a:pt x="203" y="197"/>
                  <a:pt x="203" y="197"/>
                  <a:pt x="203" y="197"/>
                </a:cubicBezTo>
                <a:cubicBezTo>
                  <a:pt x="203" y="199"/>
                  <a:pt x="202" y="200"/>
                  <a:pt x="201" y="201"/>
                </a:cubicBezTo>
                <a:cubicBezTo>
                  <a:pt x="200" y="202"/>
                  <a:pt x="198" y="203"/>
                  <a:pt x="197" y="203"/>
                </a:cubicBezTo>
                <a:cubicBezTo>
                  <a:pt x="186" y="203"/>
                  <a:pt x="186" y="203"/>
                  <a:pt x="186" y="203"/>
                </a:cubicBezTo>
                <a:cubicBezTo>
                  <a:pt x="184" y="203"/>
                  <a:pt x="183" y="202"/>
                  <a:pt x="182" y="201"/>
                </a:cubicBezTo>
                <a:cubicBezTo>
                  <a:pt x="181" y="200"/>
                  <a:pt x="180" y="199"/>
                  <a:pt x="180" y="197"/>
                </a:cubicBezTo>
                <a:cubicBezTo>
                  <a:pt x="180" y="186"/>
                  <a:pt x="180" y="186"/>
                  <a:pt x="180" y="186"/>
                </a:cubicBezTo>
                <a:cubicBezTo>
                  <a:pt x="180" y="184"/>
                  <a:pt x="181" y="183"/>
                  <a:pt x="182" y="182"/>
                </a:cubicBezTo>
                <a:cubicBezTo>
                  <a:pt x="183" y="181"/>
                  <a:pt x="184" y="180"/>
                  <a:pt x="186" y="180"/>
                </a:cubicBezTo>
                <a:cubicBezTo>
                  <a:pt x="197" y="180"/>
                  <a:pt x="197" y="180"/>
                  <a:pt x="197" y="180"/>
                </a:cubicBezTo>
                <a:cubicBezTo>
                  <a:pt x="198" y="180"/>
                  <a:pt x="200" y="181"/>
                  <a:pt x="201" y="182"/>
                </a:cubicBezTo>
                <a:cubicBezTo>
                  <a:pt x="202" y="183"/>
                  <a:pt x="203" y="184"/>
                  <a:pt x="203" y="186"/>
                </a:cubicBezTo>
                <a:close/>
                <a:moveTo>
                  <a:pt x="158" y="141"/>
                </a:moveTo>
                <a:cubicBezTo>
                  <a:pt x="158" y="152"/>
                  <a:pt x="158" y="152"/>
                  <a:pt x="158" y="152"/>
                </a:cubicBezTo>
                <a:cubicBezTo>
                  <a:pt x="158" y="154"/>
                  <a:pt x="157" y="155"/>
                  <a:pt x="156" y="156"/>
                </a:cubicBezTo>
                <a:cubicBezTo>
                  <a:pt x="155" y="157"/>
                  <a:pt x="153" y="158"/>
                  <a:pt x="152" y="158"/>
                </a:cubicBezTo>
                <a:cubicBezTo>
                  <a:pt x="141" y="158"/>
                  <a:pt x="141" y="158"/>
                  <a:pt x="141" y="158"/>
                </a:cubicBezTo>
                <a:cubicBezTo>
                  <a:pt x="139" y="158"/>
                  <a:pt x="138" y="157"/>
                  <a:pt x="137" y="156"/>
                </a:cubicBezTo>
                <a:cubicBezTo>
                  <a:pt x="136" y="155"/>
                  <a:pt x="135" y="154"/>
                  <a:pt x="135" y="152"/>
                </a:cubicBezTo>
                <a:cubicBezTo>
                  <a:pt x="135" y="141"/>
                  <a:pt x="135" y="141"/>
                  <a:pt x="135" y="141"/>
                </a:cubicBezTo>
                <a:cubicBezTo>
                  <a:pt x="135" y="139"/>
                  <a:pt x="136" y="138"/>
                  <a:pt x="137" y="137"/>
                </a:cubicBezTo>
                <a:cubicBezTo>
                  <a:pt x="138" y="136"/>
                  <a:pt x="139" y="135"/>
                  <a:pt x="141" y="135"/>
                </a:cubicBezTo>
                <a:cubicBezTo>
                  <a:pt x="152" y="135"/>
                  <a:pt x="152" y="135"/>
                  <a:pt x="152" y="135"/>
                </a:cubicBezTo>
                <a:cubicBezTo>
                  <a:pt x="153" y="135"/>
                  <a:pt x="155" y="136"/>
                  <a:pt x="156" y="137"/>
                </a:cubicBezTo>
                <a:cubicBezTo>
                  <a:pt x="157" y="138"/>
                  <a:pt x="158" y="139"/>
                  <a:pt x="158" y="141"/>
                </a:cubicBezTo>
                <a:close/>
                <a:moveTo>
                  <a:pt x="203" y="141"/>
                </a:moveTo>
                <a:cubicBezTo>
                  <a:pt x="203" y="152"/>
                  <a:pt x="203" y="152"/>
                  <a:pt x="203" y="152"/>
                </a:cubicBezTo>
                <a:cubicBezTo>
                  <a:pt x="203" y="154"/>
                  <a:pt x="202" y="155"/>
                  <a:pt x="201" y="156"/>
                </a:cubicBezTo>
                <a:cubicBezTo>
                  <a:pt x="200" y="157"/>
                  <a:pt x="198" y="158"/>
                  <a:pt x="197" y="158"/>
                </a:cubicBezTo>
                <a:cubicBezTo>
                  <a:pt x="186" y="158"/>
                  <a:pt x="186" y="158"/>
                  <a:pt x="186" y="158"/>
                </a:cubicBezTo>
                <a:cubicBezTo>
                  <a:pt x="184" y="158"/>
                  <a:pt x="183" y="157"/>
                  <a:pt x="182" y="156"/>
                </a:cubicBezTo>
                <a:cubicBezTo>
                  <a:pt x="181" y="155"/>
                  <a:pt x="180" y="154"/>
                  <a:pt x="180" y="152"/>
                </a:cubicBezTo>
                <a:cubicBezTo>
                  <a:pt x="180" y="141"/>
                  <a:pt x="180" y="141"/>
                  <a:pt x="180" y="141"/>
                </a:cubicBezTo>
                <a:cubicBezTo>
                  <a:pt x="180" y="139"/>
                  <a:pt x="181" y="138"/>
                  <a:pt x="182" y="137"/>
                </a:cubicBezTo>
                <a:cubicBezTo>
                  <a:pt x="183" y="136"/>
                  <a:pt x="184" y="135"/>
                  <a:pt x="186" y="135"/>
                </a:cubicBezTo>
                <a:cubicBezTo>
                  <a:pt x="197" y="135"/>
                  <a:pt x="197" y="135"/>
                  <a:pt x="197" y="135"/>
                </a:cubicBezTo>
                <a:cubicBezTo>
                  <a:pt x="198" y="135"/>
                  <a:pt x="200" y="136"/>
                  <a:pt x="201" y="137"/>
                </a:cubicBezTo>
                <a:cubicBezTo>
                  <a:pt x="202" y="138"/>
                  <a:pt x="203" y="139"/>
                  <a:pt x="203" y="141"/>
                </a:cubicBezTo>
                <a:close/>
                <a:moveTo>
                  <a:pt x="158" y="293"/>
                </a:moveTo>
                <a:cubicBezTo>
                  <a:pt x="225" y="293"/>
                  <a:pt x="225" y="293"/>
                  <a:pt x="225" y="293"/>
                </a:cubicBezTo>
                <a:cubicBezTo>
                  <a:pt x="225" y="90"/>
                  <a:pt x="225" y="90"/>
                  <a:pt x="225" y="90"/>
                </a:cubicBezTo>
                <a:cubicBezTo>
                  <a:pt x="180" y="90"/>
                  <a:pt x="180" y="90"/>
                  <a:pt x="180" y="90"/>
                </a:cubicBezTo>
                <a:cubicBezTo>
                  <a:pt x="180" y="96"/>
                  <a:pt x="180" y="96"/>
                  <a:pt x="180" y="96"/>
                </a:cubicBezTo>
                <a:cubicBezTo>
                  <a:pt x="180" y="101"/>
                  <a:pt x="178" y="105"/>
                  <a:pt x="175" y="108"/>
                </a:cubicBezTo>
                <a:cubicBezTo>
                  <a:pt x="172" y="111"/>
                  <a:pt x="168" y="113"/>
                  <a:pt x="163" y="113"/>
                </a:cubicBezTo>
                <a:cubicBezTo>
                  <a:pt x="84" y="113"/>
                  <a:pt x="84" y="113"/>
                  <a:pt x="84" y="113"/>
                </a:cubicBezTo>
                <a:cubicBezTo>
                  <a:pt x="80" y="113"/>
                  <a:pt x="76" y="111"/>
                  <a:pt x="73" y="108"/>
                </a:cubicBezTo>
                <a:cubicBezTo>
                  <a:pt x="69" y="105"/>
                  <a:pt x="68" y="101"/>
                  <a:pt x="68" y="96"/>
                </a:cubicBezTo>
                <a:cubicBezTo>
                  <a:pt x="68" y="90"/>
                  <a:pt x="68" y="90"/>
                  <a:pt x="68" y="90"/>
                </a:cubicBezTo>
                <a:cubicBezTo>
                  <a:pt x="23" y="90"/>
                  <a:pt x="23" y="90"/>
                  <a:pt x="23" y="90"/>
                </a:cubicBezTo>
                <a:cubicBezTo>
                  <a:pt x="23" y="293"/>
                  <a:pt x="23" y="293"/>
                  <a:pt x="23" y="293"/>
                </a:cubicBezTo>
                <a:cubicBezTo>
                  <a:pt x="90" y="293"/>
                  <a:pt x="90" y="293"/>
                  <a:pt x="90" y="293"/>
                </a:cubicBezTo>
                <a:cubicBezTo>
                  <a:pt x="90" y="253"/>
                  <a:pt x="90" y="253"/>
                  <a:pt x="90" y="253"/>
                </a:cubicBezTo>
                <a:cubicBezTo>
                  <a:pt x="90" y="252"/>
                  <a:pt x="91" y="250"/>
                  <a:pt x="92" y="249"/>
                </a:cubicBezTo>
                <a:cubicBezTo>
                  <a:pt x="93" y="248"/>
                  <a:pt x="94" y="248"/>
                  <a:pt x="96" y="248"/>
                </a:cubicBezTo>
                <a:cubicBezTo>
                  <a:pt x="152" y="248"/>
                  <a:pt x="152" y="248"/>
                  <a:pt x="152" y="248"/>
                </a:cubicBezTo>
                <a:cubicBezTo>
                  <a:pt x="153" y="248"/>
                  <a:pt x="155" y="248"/>
                  <a:pt x="156" y="249"/>
                </a:cubicBezTo>
                <a:cubicBezTo>
                  <a:pt x="157" y="250"/>
                  <a:pt x="158" y="252"/>
                  <a:pt x="158" y="253"/>
                </a:cubicBezTo>
                <a:lnTo>
                  <a:pt x="158" y="293"/>
                </a:lnTo>
                <a:close/>
                <a:moveTo>
                  <a:pt x="158" y="85"/>
                </a:moveTo>
                <a:cubicBezTo>
                  <a:pt x="158" y="28"/>
                  <a:pt x="158" y="28"/>
                  <a:pt x="158" y="28"/>
                </a:cubicBezTo>
                <a:cubicBezTo>
                  <a:pt x="158" y="27"/>
                  <a:pt x="157" y="26"/>
                  <a:pt x="156" y="25"/>
                </a:cubicBezTo>
                <a:cubicBezTo>
                  <a:pt x="155" y="23"/>
                  <a:pt x="153" y="23"/>
                  <a:pt x="152" y="23"/>
                </a:cubicBezTo>
                <a:cubicBezTo>
                  <a:pt x="141" y="23"/>
                  <a:pt x="141" y="23"/>
                  <a:pt x="141" y="23"/>
                </a:cubicBezTo>
                <a:cubicBezTo>
                  <a:pt x="139" y="23"/>
                  <a:pt x="138" y="23"/>
                  <a:pt x="137" y="25"/>
                </a:cubicBezTo>
                <a:cubicBezTo>
                  <a:pt x="136" y="26"/>
                  <a:pt x="135" y="27"/>
                  <a:pt x="135" y="28"/>
                </a:cubicBezTo>
                <a:cubicBezTo>
                  <a:pt x="135" y="45"/>
                  <a:pt x="135" y="45"/>
                  <a:pt x="135" y="45"/>
                </a:cubicBezTo>
                <a:cubicBezTo>
                  <a:pt x="113" y="45"/>
                  <a:pt x="113" y="45"/>
                  <a:pt x="113" y="45"/>
                </a:cubicBezTo>
                <a:cubicBezTo>
                  <a:pt x="113" y="28"/>
                  <a:pt x="113" y="28"/>
                  <a:pt x="113" y="28"/>
                </a:cubicBezTo>
                <a:cubicBezTo>
                  <a:pt x="113" y="27"/>
                  <a:pt x="112" y="26"/>
                  <a:pt x="111" y="25"/>
                </a:cubicBezTo>
                <a:cubicBezTo>
                  <a:pt x="110" y="23"/>
                  <a:pt x="108" y="23"/>
                  <a:pt x="107" y="23"/>
                </a:cubicBezTo>
                <a:cubicBezTo>
                  <a:pt x="96" y="23"/>
                  <a:pt x="96" y="23"/>
                  <a:pt x="96" y="23"/>
                </a:cubicBezTo>
                <a:cubicBezTo>
                  <a:pt x="94" y="23"/>
                  <a:pt x="93" y="23"/>
                  <a:pt x="92" y="25"/>
                </a:cubicBezTo>
                <a:cubicBezTo>
                  <a:pt x="91" y="26"/>
                  <a:pt x="90" y="27"/>
                  <a:pt x="90" y="28"/>
                </a:cubicBezTo>
                <a:cubicBezTo>
                  <a:pt x="90" y="85"/>
                  <a:pt x="90" y="85"/>
                  <a:pt x="90" y="85"/>
                </a:cubicBezTo>
                <a:cubicBezTo>
                  <a:pt x="90" y="86"/>
                  <a:pt x="91" y="88"/>
                  <a:pt x="92" y="89"/>
                </a:cubicBezTo>
                <a:cubicBezTo>
                  <a:pt x="93" y="90"/>
                  <a:pt x="94" y="90"/>
                  <a:pt x="96" y="90"/>
                </a:cubicBezTo>
                <a:cubicBezTo>
                  <a:pt x="107" y="90"/>
                  <a:pt x="107" y="90"/>
                  <a:pt x="107" y="90"/>
                </a:cubicBezTo>
                <a:cubicBezTo>
                  <a:pt x="108" y="90"/>
                  <a:pt x="110" y="90"/>
                  <a:pt x="111" y="89"/>
                </a:cubicBezTo>
                <a:cubicBezTo>
                  <a:pt x="112" y="88"/>
                  <a:pt x="113" y="86"/>
                  <a:pt x="113" y="85"/>
                </a:cubicBezTo>
                <a:cubicBezTo>
                  <a:pt x="113" y="68"/>
                  <a:pt x="113" y="68"/>
                  <a:pt x="113" y="68"/>
                </a:cubicBezTo>
                <a:cubicBezTo>
                  <a:pt x="135" y="68"/>
                  <a:pt x="135" y="68"/>
                  <a:pt x="135" y="68"/>
                </a:cubicBezTo>
                <a:cubicBezTo>
                  <a:pt x="135" y="85"/>
                  <a:pt x="135" y="85"/>
                  <a:pt x="135" y="85"/>
                </a:cubicBezTo>
                <a:cubicBezTo>
                  <a:pt x="135" y="86"/>
                  <a:pt x="136" y="88"/>
                  <a:pt x="137" y="89"/>
                </a:cubicBezTo>
                <a:cubicBezTo>
                  <a:pt x="138" y="90"/>
                  <a:pt x="139" y="90"/>
                  <a:pt x="141" y="90"/>
                </a:cubicBezTo>
                <a:cubicBezTo>
                  <a:pt x="152" y="90"/>
                  <a:pt x="152" y="90"/>
                  <a:pt x="152" y="90"/>
                </a:cubicBezTo>
                <a:cubicBezTo>
                  <a:pt x="153" y="90"/>
                  <a:pt x="155" y="90"/>
                  <a:pt x="156" y="89"/>
                </a:cubicBezTo>
                <a:cubicBezTo>
                  <a:pt x="157" y="88"/>
                  <a:pt x="158" y="86"/>
                  <a:pt x="158" y="85"/>
                </a:cubicBezTo>
                <a:close/>
                <a:moveTo>
                  <a:pt x="248" y="79"/>
                </a:moveTo>
                <a:cubicBezTo>
                  <a:pt x="248" y="304"/>
                  <a:pt x="248" y="304"/>
                  <a:pt x="248" y="304"/>
                </a:cubicBezTo>
                <a:cubicBezTo>
                  <a:pt x="248" y="307"/>
                  <a:pt x="246" y="310"/>
                  <a:pt x="244" y="312"/>
                </a:cubicBezTo>
                <a:cubicBezTo>
                  <a:pt x="242" y="314"/>
                  <a:pt x="239" y="315"/>
                  <a:pt x="236" y="315"/>
                </a:cubicBezTo>
                <a:cubicBezTo>
                  <a:pt x="11" y="315"/>
                  <a:pt x="11" y="315"/>
                  <a:pt x="11" y="315"/>
                </a:cubicBezTo>
                <a:cubicBezTo>
                  <a:pt x="8" y="315"/>
                  <a:pt x="6" y="314"/>
                  <a:pt x="4" y="312"/>
                </a:cubicBezTo>
                <a:cubicBezTo>
                  <a:pt x="1" y="310"/>
                  <a:pt x="0" y="307"/>
                  <a:pt x="0" y="304"/>
                </a:cubicBezTo>
                <a:cubicBezTo>
                  <a:pt x="0" y="79"/>
                  <a:pt x="0" y="79"/>
                  <a:pt x="0" y="79"/>
                </a:cubicBezTo>
                <a:cubicBezTo>
                  <a:pt x="0" y="76"/>
                  <a:pt x="1" y="73"/>
                  <a:pt x="4" y="71"/>
                </a:cubicBezTo>
                <a:cubicBezTo>
                  <a:pt x="6" y="69"/>
                  <a:pt x="8" y="68"/>
                  <a:pt x="11" y="68"/>
                </a:cubicBezTo>
                <a:cubicBezTo>
                  <a:pt x="68" y="68"/>
                  <a:pt x="68" y="68"/>
                  <a:pt x="68" y="68"/>
                </a:cubicBezTo>
                <a:cubicBezTo>
                  <a:pt x="68" y="17"/>
                  <a:pt x="68" y="17"/>
                  <a:pt x="68" y="17"/>
                </a:cubicBezTo>
                <a:cubicBezTo>
                  <a:pt x="68" y="13"/>
                  <a:pt x="69" y="9"/>
                  <a:pt x="73" y="5"/>
                </a:cubicBezTo>
                <a:cubicBezTo>
                  <a:pt x="76" y="2"/>
                  <a:pt x="80" y="0"/>
                  <a:pt x="84" y="0"/>
                </a:cubicBezTo>
                <a:cubicBezTo>
                  <a:pt x="163" y="0"/>
                  <a:pt x="163" y="0"/>
                  <a:pt x="163" y="0"/>
                </a:cubicBezTo>
                <a:cubicBezTo>
                  <a:pt x="168" y="0"/>
                  <a:pt x="172" y="2"/>
                  <a:pt x="175" y="5"/>
                </a:cubicBezTo>
                <a:cubicBezTo>
                  <a:pt x="178" y="9"/>
                  <a:pt x="180" y="13"/>
                  <a:pt x="180" y="17"/>
                </a:cubicBezTo>
                <a:cubicBezTo>
                  <a:pt x="180" y="68"/>
                  <a:pt x="180" y="68"/>
                  <a:pt x="180" y="68"/>
                </a:cubicBezTo>
                <a:cubicBezTo>
                  <a:pt x="236" y="68"/>
                  <a:pt x="236" y="68"/>
                  <a:pt x="236" y="68"/>
                </a:cubicBezTo>
                <a:cubicBezTo>
                  <a:pt x="239" y="68"/>
                  <a:pt x="242" y="69"/>
                  <a:pt x="244" y="71"/>
                </a:cubicBezTo>
                <a:cubicBezTo>
                  <a:pt x="246" y="73"/>
                  <a:pt x="248" y="76"/>
                  <a:pt x="248" y="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
        <p:nvSpPr>
          <p:cNvPr id="66" name="Rectangle 2">
            <a:extLst>
              <a:ext uri="{FF2B5EF4-FFF2-40B4-BE49-F238E27FC236}">
                <a16:creationId xmlns:a16="http://schemas.microsoft.com/office/drawing/2014/main" id="{185FB891-D406-4BF1-B974-8EA949145A4E}"/>
              </a:ext>
            </a:extLst>
          </p:cNvPr>
          <p:cNvSpPr/>
          <p:nvPr/>
        </p:nvSpPr>
        <p:spPr>
          <a:xfrm>
            <a:off x="2030839" y="1556265"/>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67" name="Rectangle 3">
            <a:extLst>
              <a:ext uri="{FF2B5EF4-FFF2-40B4-BE49-F238E27FC236}">
                <a16:creationId xmlns:a16="http://schemas.microsoft.com/office/drawing/2014/main" id="{962D1D0A-D2B6-4BD8-A6A5-F22C74DD8A89}"/>
              </a:ext>
            </a:extLst>
          </p:cNvPr>
          <p:cNvSpPr/>
          <p:nvPr/>
        </p:nvSpPr>
        <p:spPr>
          <a:xfrm>
            <a:off x="2801455" y="1556265"/>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69" name="Rectangle 4">
            <a:extLst>
              <a:ext uri="{FF2B5EF4-FFF2-40B4-BE49-F238E27FC236}">
                <a16:creationId xmlns:a16="http://schemas.microsoft.com/office/drawing/2014/main" id="{F46A20EF-22C9-4C39-9B32-9194EB410B52}"/>
              </a:ext>
            </a:extLst>
          </p:cNvPr>
          <p:cNvSpPr/>
          <p:nvPr/>
        </p:nvSpPr>
        <p:spPr>
          <a:xfrm>
            <a:off x="3572071" y="1556265"/>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Tree>
    <p:extLst>
      <p:ext uri="{BB962C8B-B14F-4D97-AF65-F5344CB8AC3E}">
        <p14:creationId xmlns:p14="http://schemas.microsoft.com/office/powerpoint/2010/main" val="58542867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id="{2AB9C1DE-33A2-45C2-A2A8-B8495CC024EB}"/>
              </a:ext>
            </a:extLst>
          </p:cNvPr>
          <p:cNvSpPr txBox="1"/>
          <p:nvPr/>
        </p:nvSpPr>
        <p:spPr>
          <a:xfrm>
            <a:off x="1520825" y="482419"/>
            <a:ext cx="8565678" cy="1277594"/>
          </a:xfrm>
          <a:prstGeom prst="rect">
            <a:avLst/>
          </a:prstGeom>
          <a:noFill/>
        </p:spPr>
        <p:txBody>
          <a:bodyPr wrap="none" rtlCol="0">
            <a:spAutoFit/>
          </a:bodyPr>
          <a:lstStyle/>
          <a:p>
            <a:pPr>
              <a:lnSpc>
                <a:spcPts val="10000"/>
              </a:lnSpc>
            </a:pPr>
            <a:r>
              <a:rPr lang="es-EC" sz="6600" b="1" dirty="0">
                <a:solidFill>
                  <a:schemeClr val="tx2"/>
                </a:solidFill>
                <a:latin typeface="Poppins SemiBold" pitchFamily="2" charset="77"/>
                <a:ea typeface="League Spartan" charset="0"/>
                <a:cs typeface="Poppins SemiBold" pitchFamily="2" charset="77"/>
              </a:rPr>
              <a:t>Metodología de estudio</a:t>
            </a:r>
          </a:p>
        </p:txBody>
      </p:sp>
      <p:sp>
        <p:nvSpPr>
          <p:cNvPr id="4" name="Freeform 1">
            <a:extLst>
              <a:ext uri="{FF2B5EF4-FFF2-40B4-BE49-F238E27FC236}">
                <a16:creationId xmlns:a16="http://schemas.microsoft.com/office/drawing/2014/main" id="{1DAF97ED-A210-4F23-ABAC-04C486E65F33}"/>
              </a:ext>
            </a:extLst>
          </p:cNvPr>
          <p:cNvSpPr>
            <a:spLocks noChangeArrowheads="1"/>
          </p:cNvSpPr>
          <p:nvPr/>
        </p:nvSpPr>
        <p:spPr bwMode="auto">
          <a:xfrm rot="1144703">
            <a:off x="14736859" y="8341556"/>
            <a:ext cx="1471150" cy="2621681"/>
          </a:xfrm>
          <a:custGeom>
            <a:avLst/>
            <a:gdLst>
              <a:gd name="T0" fmla="*/ 877527 w 2440"/>
              <a:gd name="T1" fmla="*/ 0 h 4454"/>
              <a:gd name="T2" fmla="*/ 436065 w 2440"/>
              <a:gd name="T3" fmla="*/ 0 h 4454"/>
              <a:gd name="T4" fmla="*/ 0 w 2440"/>
              <a:gd name="T5" fmla="*/ 1343466 h 4454"/>
              <a:gd name="T6" fmla="*/ 356911 w 2440"/>
              <a:gd name="T7" fmla="*/ 1603015 h 4454"/>
              <a:gd name="T8" fmla="*/ 877527 w 2440"/>
              <a:gd name="T9" fmla="*/ 0 h 4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0" h="4454">
                <a:moveTo>
                  <a:pt x="2439" y="0"/>
                </a:moveTo>
                <a:lnTo>
                  <a:pt x="1212" y="0"/>
                </a:lnTo>
                <a:cubicBezTo>
                  <a:pt x="1166" y="1380"/>
                  <a:pt x="725" y="2660"/>
                  <a:pt x="0" y="3732"/>
                </a:cubicBezTo>
                <a:lnTo>
                  <a:pt x="992" y="4453"/>
                </a:lnTo>
                <a:cubicBezTo>
                  <a:pt x="1922" y="3090"/>
                  <a:pt x="2395" y="1544"/>
                  <a:pt x="2439" y="0"/>
                </a:cubicBezTo>
              </a:path>
            </a:pathLst>
          </a:custGeom>
          <a:solidFill>
            <a:schemeClr val="accent2">
              <a:lumMod val="60000"/>
              <a:lumOff val="40000"/>
            </a:schemeClr>
          </a:solidFill>
          <a:ln>
            <a:noFill/>
          </a:ln>
          <a:effectLst/>
        </p:spPr>
        <p:txBody>
          <a:bodyPr wrap="none" anchor="ctr"/>
          <a:lstStyle/>
          <a:p>
            <a:endParaRPr lang="en-US"/>
          </a:p>
        </p:txBody>
      </p:sp>
      <p:sp>
        <p:nvSpPr>
          <p:cNvPr id="5" name="Freeform 2">
            <a:extLst>
              <a:ext uri="{FF2B5EF4-FFF2-40B4-BE49-F238E27FC236}">
                <a16:creationId xmlns:a16="http://schemas.microsoft.com/office/drawing/2014/main" id="{B5C90687-EE25-4D48-9C3D-78AE8EBD1E1C}"/>
              </a:ext>
            </a:extLst>
          </p:cNvPr>
          <p:cNvSpPr>
            <a:spLocks noChangeArrowheads="1"/>
          </p:cNvSpPr>
          <p:nvPr/>
        </p:nvSpPr>
        <p:spPr bwMode="auto">
          <a:xfrm rot="1493457">
            <a:off x="12735818" y="7730292"/>
            <a:ext cx="3262613" cy="2350500"/>
          </a:xfrm>
          <a:custGeom>
            <a:avLst/>
            <a:gdLst>
              <a:gd name="T0" fmla="*/ 115929 w 4987"/>
              <a:gd name="T1" fmla="*/ 0 h 3733"/>
              <a:gd name="T2" fmla="*/ 0 w 4987"/>
              <a:gd name="T3" fmla="*/ 356594 h 3733"/>
              <a:gd name="T4" fmla="*/ 363269 w 4987"/>
              <a:gd name="T5" fmla="*/ 620618 h 3733"/>
              <a:gd name="T6" fmla="*/ 650211 w 4987"/>
              <a:gd name="T7" fmla="*/ 1265730 h 3733"/>
              <a:gd name="T8" fmla="*/ 1352627 w 4987"/>
              <a:gd name="T9" fmla="*/ 1339570 h 3733"/>
              <a:gd name="T10" fmla="*/ 1358747 w 4987"/>
              <a:gd name="T11" fmla="*/ 1344253 h 3733"/>
              <a:gd name="T12" fmla="*/ 1795102 w 4987"/>
              <a:gd name="T13" fmla="*/ 0 h 3733"/>
              <a:gd name="T14" fmla="*/ 115929 w 4987"/>
              <a:gd name="T15" fmla="*/ 0 h 37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87" h="3733">
                <a:moveTo>
                  <a:pt x="322" y="0"/>
                </a:moveTo>
                <a:cubicBezTo>
                  <a:pt x="288" y="342"/>
                  <a:pt x="182" y="679"/>
                  <a:pt x="0" y="990"/>
                </a:cubicBezTo>
                <a:lnTo>
                  <a:pt x="1009" y="1723"/>
                </a:lnTo>
                <a:lnTo>
                  <a:pt x="1806" y="3514"/>
                </a:lnTo>
                <a:lnTo>
                  <a:pt x="3757" y="3719"/>
                </a:lnTo>
                <a:lnTo>
                  <a:pt x="3774" y="3732"/>
                </a:lnTo>
                <a:cubicBezTo>
                  <a:pt x="4499" y="2660"/>
                  <a:pt x="4940" y="1380"/>
                  <a:pt x="4986" y="0"/>
                </a:cubicBezTo>
                <a:lnTo>
                  <a:pt x="322" y="0"/>
                </a:lnTo>
              </a:path>
            </a:pathLst>
          </a:custGeom>
          <a:solidFill>
            <a:schemeClr val="accent2"/>
          </a:solidFill>
          <a:ln>
            <a:noFill/>
          </a:ln>
          <a:effectLst/>
        </p:spPr>
        <p:txBody>
          <a:bodyPr wrap="none" anchor="ctr"/>
          <a:lstStyle/>
          <a:p>
            <a:endParaRPr lang="en-US" dirty="0"/>
          </a:p>
        </p:txBody>
      </p:sp>
      <p:sp>
        <p:nvSpPr>
          <p:cNvPr id="6" name="Freeform 3">
            <a:extLst>
              <a:ext uri="{FF2B5EF4-FFF2-40B4-BE49-F238E27FC236}">
                <a16:creationId xmlns:a16="http://schemas.microsoft.com/office/drawing/2014/main" id="{E06F1630-9BC7-4BEB-A606-54FF825BDF9C}"/>
              </a:ext>
            </a:extLst>
          </p:cNvPr>
          <p:cNvSpPr>
            <a:spLocks noChangeArrowheads="1"/>
          </p:cNvSpPr>
          <p:nvPr/>
        </p:nvSpPr>
        <p:spPr bwMode="auto">
          <a:xfrm>
            <a:off x="13539618" y="2855282"/>
            <a:ext cx="2571707" cy="2045430"/>
          </a:xfrm>
          <a:custGeom>
            <a:avLst/>
            <a:gdLst>
              <a:gd name="T0" fmla="*/ 1142966 w 4166"/>
              <a:gd name="T1" fmla="*/ 1250590 h 3475"/>
              <a:gd name="T2" fmla="*/ 1499828 w 4166"/>
              <a:gd name="T3" fmla="*/ 991040 h 3475"/>
              <a:gd name="T4" fmla="*/ 136119 w 4166"/>
              <a:gd name="T5" fmla="*/ 0 h 3475"/>
              <a:gd name="T6" fmla="*/ 0 w 4166"/>
              <a:gd name="T7" fmla="*/ 419743 h 3475"/>
              <a:gd name="T8" fmla="*/ 1142966 w 4166"/>
              <a:gd name="T9" fmla="*/ 1250590 h 3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66" h="3475">
                <a:moveTo>
                  <a:pt x="3174" y="3474"/>
                </a:moveTo>
                <a:lnTo>
                  <a:pt x="4165" y="2753"/>
                </a:lnTo>
                <a:cubicBezTo>
                  <a:pt x="3158" y="1447"/>
                  <a:pt x="1833" y="520"/>
                  <a:pt x="378" y="0"/>
                </a:cubicBezTo>
                <a:lnTo>
                  <a:pt x="0" y="1166"/>
                </a:lnTo>
                <a:cubicBezTo>
                  <a:pt x="1264" y="1625"/>
                  <a:pt x="2360" y="2433"/>
                  <a:pt x="3174" y="3474"/>
                </a:cubicBezTo>
              </a:path>
            </a:pathLst>
          </a:custGeom>
          <a:solidFill>
            <a:schemeClr val="accent1">
              <a:lumMod val="60000"/>
              <a:lumOff val="40000"/>
            </a:schemeClr>
          </a:solidFill>
          <a:ln>
            <a:noFill/>
          </a:ln>
          <a:effectLst/>
        </p:spPr>
        <p:txBody>
          <a:bodyPr wrap="none" anchor="ctr"/>
          <a:lstStyle/>
          <a:p>
            <a:endParaRPr lang="en-US"/>
          </a:p>
        </p:txBody>
      </p:sp>
      <p:sp>
        <p:nvSpPr>
          <p:cNvPr id="9" name="Freeform 4">
            <a:extLst>
              <a:ext uri="{FF2B5EF4-FFF2-40B4-BE49-F238E27FC236}">
                <a16:creationId xmlns:a16="http://schemas.microsoft.com/office/drawing/2014/main" id="{688198A9-E72B-41FA-9C1F-1341097076F1}"/>
              </a:ext>
            </a:extLst>
          </p:cNvPr>
          <p:cNvSpPr>
            <a:spLocks noChangeArrowheads="1"/>
          </p:cNvSpPr>
          <p:nvPr/>
        </p:nvSpPr>
        <p:spPr bwMode="auto">
          <a:xfrm>
            <a:off x="12647799" y="3367170"/>
            <a:ext cx="3078143" cy="3089590"/>
          </a:xfrm>
          <a:custGeom>
            <a:avLst/>
            <a:gdLst>
              <a:gd name="T0" fmla="*/ 519118 w 4617"/>
              <a:gd name="T1" fmla="*/ 0 h 5050"/>
              <a:gd name="T2" fmla="*/ 0 w 4617"/>
              <a:gd name="T3" fmla="*/ 1597405 h 5050"/>
              <a:gd name="T4" fmla="*/ 303119 w 4617"/>
              <a:gd name="T5" fmla="*/ 1817327 h 5050"/>
              <a:gd name="T6" fmla="*/ 308159 w 4617"/>
              <a:gd name="T7" fmla="*/ 1813728 h 5050"/>
              <a:gd name="T8" fmla="*/ 308519 w 4617"/>
              <a:gd name="T9" fmla="*/ 1813728 h 5050"/>
              <a:gd name="T10" fmla="*/ 666357 w 4617"/>
              <a:gd name="T11" fmla="*/ 1553852 h 5050"/>
              <a:gd name="T12" fmla="*/ 1368353 w 4617"/>
              <a:gd name="T13" fmla="*/ 1480065 h 5050"/>
              <a:gd name="T14" fmla="*/ 1655272 w 4617"/>
              <a:gd name="T15" fmla="*/ 835056 h 5050"/>
              <a:gd name="T16" fmla="*/ 1661752 w 4617"/>
              <a:gd name="T17" fmla="*/ 830737 h 5050"/>
              <a:gd name="T18" fmla="*/ 519118 w 4617"/>
              <a:gd name="T19" fmla="*/ 0 h 50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17" h="5050">
                <a:moveTo>
                  <a:pt x="1442" y="0"/>
                </a:moveTo>
                <a:lnTo>
                  <a:pt x="0" y="4438"/>
                </a:lnTo>
                <a:cubicBezTo>
                  <a:pt x="314" y="4575"/>
                  <a:pt x="602" y="4781"/>
                  <a:pt x="842" y="5049"/>
                </a:cubicBezTo>
                <a:lnTo>
                  <a:pt x="856" y="5039"/>
                </a:lnTo>
                <a:lnTo>
                  <a:pt x="857" y="5039"/>
                </a:lnTo>
                <a:lnTo>
                  <a:pt x="1851" y="4317"/>
                </a:lnTo>
                <a:lnTo>
                  <a:pt x="3801" y="4112"/>
                </a:lnTo>
                <a:lnTo>
                  <a:pt x="4598" y="2320"/>
                </a:lnTo>
                <a:lnTo>
                  <a:pt x="4616" y="2308"/>
                </a:lnTo>
                <a:cubicBezTo>
                  <a:pt x="3802" y="1267"/>
                  <a:pt x="2706" y="459"/>
                  <a:pt x="1442" y="0"/>
                </a:cubicBezTo>
              </a:path>
            </a:pathLst>
          </a:custGeom>
          <a:solidFill>
            <a:schemeClr val="accent1"/>
          </a:solidFill>
          <a:ln>
            <a:noFill/>
          </a:ln>
          <a:effectLst/>
        </p:spPr>
        <p:txBody>
          <a:bodyPr wrap="none" anchor="ctr"/>
          <a:lstStyle/>
          <a:p>
            <a:endParaRPr lang="en-US" dirty="0"/>
          </a:p>
        </p:txBody>
      </p:sp>
      <p:sp>
        <p:nvSpPr>
          <p:cNvPr id="10" name="Freeform 5">
            <a:extLst>
              <a:ext uri="{FF2B5EF4-FFF2-40B4-BE49-F238E27FC236}">
                <a16:creationId xmlns:a16="http://schemas.microsoft.com/office/drawing/2014/main" id="{BF45CF78-7EE1-41F0-A9A6-C2BC0EDA2369}"/>
              </a:ext>
            </a:extLst>
          </p:cNvPr>
          <p:cNvSpPr>
            <a:spLocks noChangeArrowheads="1"/>
          </p:cNvSpPr>
          <p:nvPr/>
        </p:nvSpPr>
        <p:spPr bwMode="auto">
          <a:xfrm>
            <a:off x="8544827" y="2852440"/>
            <a:ext cx="2710102" cy="2045430"/>
          </a:xfrm>
          <a:custGeom>
            <a:avLst/>
            <a:gdLst>
              <a:gd name="T0" fmla="*/ 1499828 w 4167"/>
              <a:gd name="T1" fmla="*/ 419265 h 3473"/>
              <a:gd name="T2" fmla="*/ 1363742 w 4167"/>
              <a:gd name="T3" fmla="*/ 0 h 3473"/>
              <a:gd name="T4" fmla="*/ 0 w 4167"/>
              <a:gd name="T5" fmla="*/ 990531 h 3473"/>
              <a:gd name="T6" fmla="*/ 357496 w 4167"/>
              <a:gd name="T7" fmla="*/ 1250590 h 3473"/>
              <a:gd name="T8" fmla="*/ 1499828 w 4167"/>
              <a:gd name="T9" fmla="*/ 419265 h 3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67" h="3473">
                <a:moveTo>
                  <a:pt x="4166" y="1164"/>
                </a:moveTo>
                <a:lnTo>
                  <a:pt x="3788" y="0"/>
                </a:lnTo>
                <a:cubicBezTo>
                  <a:pt x="2234" y="554"/>
                  <a:pt x="943" y="1528"/>
                  <a:pt x="0" y="2750"/>
                </a:cubicBezTo>
                <a:lnTo>
                  <a:pt x="993" y="3472"/>
                </a:lnTo>
                <a:cubicBezTo>
                  <a:pt x="1806" y="2431"/>
                  <a:pt x="2902" y="1623"/>
                  <a:pt x="4166" y="1164"/>
                </a:cubicBezTo>
              </a:path>
            </a:pathLst>
          </a:custGeom>
          <a:solidFill>
            <a:schemeClr val="accent5">
              <a:lumMod val="60000"/>
              <a:lumOff val="40000"/>
            </a:schemeClr>
          </a:solidFill>
          <a:ln>
            <a:noFill/>
          </a:ln>
          <a:effectLst/>
        </p:spPr>
        <p:txBody>
          <a:bodyPr wrap="none" anchor="ctr"/>
          <a:lstStyle/>
          <a:p>
            <a:endParaRPr lang="en-US"/>
          </a:p>
        </p:txBody>
      </p:sp>
      <p:sp>
        <p:nvSpPr>
          <p:cNvPr id="11" name="Freeform 6">
            <a:extLst>
              <a:ext uri="{FF2B5EF4-FFF2-40B4-BE49-F238E27FC236}">
                <a16:creationId xmlns:a16="http://schemas.microsoft.com/office/drawing/2014/main" id="{85352230-3701-4D1A-9720-87453350E3C7}"/>
              </a:ext>
            </a:extLst>
          </p:cNvPr>
          <p:cNvSpPr>
            <a:spLocks noChangeArrowheads="1"/>
          </p:cNvSpPr>
          <p:nvPr/>
        </p:nvSpPr>
        <p:spPr bwMode="auto">
          <a:xfrm>
            <a:off x="8913261" y="3367169"/>
            <a:ext cx="3129326" cy="3008105"/>
          </a:xfrm>
          <a:custGeom>
            <a:avLst/>
            <a:gdLst>
              <a:gd name="T0" fmla="*/ 1661410 w 4639"/>
              <a:gd name="T1" fmla="*/ 1597405 h 5050"/>
              <a:gd name="T2" fmla="*/ 1522809 w 4639"/>
              <a:gd name="T3" fmla="*/ 1170159 h 5050"/>
              <a:gd name="T4" fmla="*/ 1669690 w 4639"/>
              <a:gd name="T5" fmla="*/ 479797 h 5050"/>
              <a:gd name="T6" fmla="*/ 1145167 w 4639"/>
              <a:gd name="T7" fmla="*/ 7559 h 5050"/>
              <a:gd name="T8" fmla="*/ 1142287 w 4639"/>
              <a:gd name="T9" fmla="*/ 0 h 5050"/>
              <a:gd name="T10" fmla="*/ 0 w 4639"/>
              <a:gd name="T11" fmla="*/ 830737 h 5050"/>
              <a:gd name="T12" fmla="*/ 1358288 w 4639"/>
              <a:gd name="T13" fmla="*/ 1817327 h 5050"/>
              <a:gd name="T14" fmla="*/ 1661410 w 4639"/>
              <a:gd name="T15" fmla="*/ 1597405 h 50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39" h="5050">
                <a:moveTo>
                  <a:pt x="4615" y="4438"/>
                </a:moveTo>
                <a:lnTo>
                  <a:pt x="4230" y="3251"/>
                </a:lnTo>
                <a:lnTo>
                  <a:pt x="4638" y="1333"/>
                </a:lnTo>
                <a:lnTo>
                  <a:pt x="3181" y="21"/>
                </a:lnTo>
                <a:lnTo>
                  <a:pt x="3173" y="0"/>
                </a:lnTo>
                <a:cubicBezTo>
                  <a:pt x="1909" y="459"/>
                  <a:pt x="813" y="1267"/>
                  <a:pt x="0" y="2308"/>
                </a:cubicBezTo>
                <a:lnTo>
                  <a:pt x="3773" y="5049"/>
                </a:lnTo>
                <a:cubicBezTo>
                  <a:pt x="4001" y="4793"/>
                  <a:pt x="4285" y="4582"/>
                  <a:pt x="4615" y="4438"/>
                </a:cubicBezTo>
              </a:path>
            </a:pathLst>
          </a:custGeom>
          <a:solidFill>
            <a:schemeClr val="accent5"/>
          </a:solidFill>
          <a:ln>
            <a:noFill/>
          </a:ln>
          <a:effectLst/>
        </p:spPr>
        <p:txBody>
          <a:bodyPr wrap="none" anchor="ctr"/>
          <a:lstStyle/>
          <a:p>
            <a:endParaRPr lang="en-US"/>
          </a:p>
        </p:txBody>
      </p:sp>
      <p:sp>
        <p:nvSpPr>
          <p:cNvPr id="13" name="Freeform 8">
            <a:extLst>
              <a:ext uri="{FF2B5EF4-FFF2-40B4-BE49-F238E27FC236}">
                <a16:creationId xmlns:a16="http://schemas.microsoft.com/office/drawing/2014/main" id="{B89BBDA9-76CA-4973-9089-99439D197B99}"/>
              </a:ext>
            </a:extLst>
          </p:cNvPr>
          <p:cNvSpPr>
            <a:spLocks noChangeArrowheads="1"/>
          </p:cNvSpPr>
          <p:nvPr/>
        </p:nvSpPr>
        <p:spPr bwMode="auto">
          <a:xfrm rot="20143181">
            <a:off x="8742571" y="8313312"/>
            <a:ext cx="1471150" cy="2621681"/>
          </a:xfrm>
          <a:custGeom>
            <a:avLst/>
            <a:gdLst>
              <a:gd name="T0" fmla="*/ 0 w 2439"/>
              <a:gd name="T1" fmla="*/ 0 h 4454"/>
              <a:gd name="T2" fmla="*/ 520469 w 2439"/>
              <a:gd name="T3" fmla="*/ 1603015 h 4454"/>
              <a:gd name="T4" fmla="*/ 877527 w 2439"/>
              <a:gd name="T5" fmla="*/ 1343466 h 4454"/>
              <a:gd name="T6" fmla="*/ 441283 w 2439"/>
              <a:gd name="T7" fmla="*/ 0 h 4454"/>
              <a:gd name="T8" fmla="*/ 0 w 2439"/>
              <a:gd name="T9" fmla="*/ 0 h 4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9" h="4454">
                <a:moveTo>
                  <a:pt x="0" y="0"/>
                </a:moveTo>
                <a:cubicBezTo>
                  <a:pt x="47" y="1650"/>
                  <a:pt x="574" y="3178"/>
                  <a:pt x="1446" y="4453"/>
                </a:cubicBezTo>
                <a:lnTo>
                  <a:pt x="2438" y="3732"/>
                </a:lnTo>
                <a:cubicBezTo>
                  <a:pt x="1713" y="2660"/>
                  <a:pt x="1272" y="1380"/>
                  <a:pt x="1226" y="0"/>
                </a:cubicBezTo>
                <a:lnTo>
                  <a:pt x="0" y="0"/>
                </a:lnTo>
              </a:path>
            </a:pathLst>
          </a:custGeom>
          <a:solidFill>
            <a:schemeClr val="accent4">
              <a:lumMod val="60000"/>
              <a:lumOff val="40000"/>
            </a:schemeClr>
          </a:solidFill>
          <a:ln>
            <a:noFill/>
          </a:ln>
          <a:effectLst/>
        </p:spPr>
        <p:txBody>
          <a:bodyPr wrap="none" anchor="ctr"/>
          <a:lstStyle/>
          <a:p>
            <a:endParaRPr lang="en-US"/>
          </a:p>
        </p:txBody>
      </p:sp>
      <p:sp>
        <p:nvSpPr>
          <p:cNvPr id="14" name="Freeform 9">
            <a:extLst>
              <a:ext uri="{FF2B5EF4-FFF2-40B4-BE49-F238E27FC236}">
                <a16:creationId xmlns:a16="http://schemas.microsoft.com/office/drawing/2014/main" id="{296CD5A1-6125-490F-92F5-36F4F456A8F0}"/>
              </a:ext>
            </a:extLst>
          </p:cNvPr>
          <p:cNvSpPr>
            <a:spLocks noChangeArrowheads="1"/>
          </p:cNvSpPr>
          <p:nvPr/>
        </p:nvSpPr>
        <p:spPr bwMode="auto">
          <a:xfrm rot="20153295">
            <a:off x="9095665" y="7243131"/>
            <a:ext cx="3008809" cy="2774828"/>
          </a:xfrm>
          <a:custGeom>
            <a:avLst/>
            <a:gdLst>
              <a:gd name="T0" fmla="*/ 1679173 w 4987"/>
              <a:gd name="T1" fmla="*/ 352874 h 4713"/>
              <a:gd name="T2" fmla="*/ 1230217 w 4987"/>
              <a:gd name="T3" fmla="*/ 352874 h 4713"/>
              <a:gd name="T4" fmla="*/ 618889 w 4987"/>
              <a:gd name="T5" fmla="*/ 0 h 4713"/>
              <a:gd name="T6" fmla="*/ 7561 w 4987"/>
              <a:gd name="T7" fmla="*/ 352874 h 4713"/>
              <a:gd name="T8" fmla="*/ 0 w 4987"/>
              <a:gd name="T9" fmla="*/ 352874 h 4713"/>
              <a:gd name="T10" fmla="*/ 436355 w 4987"/>
              <a:gd name="T11" fmla="*/ 1696678 h 4713"/>
              <a:gd name="T12" fmla="*/ 1795102 w 4987"/>
              <a:gd name="T13" fmla="*/ 709710 h 4713"/>
              <a:gd name="T14" fmla="*/ 1679173 w 4987"/>
              <a:gd name="T15" fmla="*/ 352874 h 47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87" h="4713">
                <a:moveTo>
                  <a:pt x="4664" y="980"/>
                </a:moveTo>
                <a:lnTo>
                  <a:pt x="3417" y="980"/>
                </a:lnTo>
                <a:lnTo>
                  <a:pt x="1719" y="0"/>
                </a:lnTo>
                <a:lnTo>
                  <a:pt x="21" y="980"/>
                </a:lnTo>
                <a:lnTo>
                  <a:pt x="0" y="980"/>
                </a:lnTo>
                <a:cubicBezTo>
                  <a:pt x="46" y="2360"/>
                  <a:pt x="487" y="3640"/>
                  <a:pt x="1212" y="4712"/>
                </a:cubicBezTo>
                <a:lnTo>
                  <a:pt x="4986" y="1971"/>
                </a:lnTo>
                <a:cubicBezTo>
                  <a:pt x="4813" y="1674"/>
                  <a:pt x="4700" y="1339"/>
                  <a:pt x="4664" y="980"/>
                </a:cubicBezTo>
              </a:path>
            </a:pathLst>
          </a:custGeom>
          <a:solidFill>
            <a:schemeClr val="accent4"/>
          </a:solidFill>
          <a:ln>
            <a:noFill/>
          </a:ln>
          <a:effectLst/>
        </p:spPr>
        <p:txBody>
          <a:bodyPr wrap="none" anchor="ctr"/>
          <a:lstStyle/>
          <a:p>
            <a:endParaRPr lang="en-US"/>
          </a:p>
        </p:txBody>
      </p:sp>
      <p:sp>
        <p:nvSpPr>
          <p:cNvPr id="17" name="Freeform 12">
            <a:extLst>
              <a:ext uri="{FF2B5EF4-FFF2-40B4-BE49-F238E27FC236}">
                <a16:creationId xmlns:a16="http://schemas.microsoft.com/office/drawing/2014/main" id="{40DDD887-2D90-4A5B-94CF-2E206F161D22}"/>
              </a:ext>
            </a:extLst>
          </p:cNvPr>
          <p:cNvSpPr>
            <a:spLocks noChangeArrowheads="1"/>
          </p:cNvSpPr>
          <p:nvPr/>
        </p:nvSpPr>
        <p:spPr bwMode="auto">
          <a:xfrm>
            <a:off x="11276009" y="5684041"/>
            <a:ext cx="2365014" cy="2307598"/>
          </a:xfrm>
          <a:custGeom>
            <a:avLst/>
            <a:gdLst>
              <a:gd name="T0" fmla="*/ 705644 w 3922"/>
              <a:gd name="T1" fmla="*/ 0 h 3922"/>
              <a:gd name="T2" fmla="*/ 0 w 3922"/>
              <a:gd name="T3" fmla="*/ 705284 h 3922"/>
              <a:gd name="T4" fmla="*/ 705644 w 3922"/>
              <a:gd name="T5" fmla="*/ 1410928 h 3922"/>
              <a:gd name="T6" fmla="*/ 1410927 w 3922"/>
              <a:gd name="T7" fmla="*/ 705284 h 3922"/>
              <a:gd name="T8" fmla="*/ 705644 w 3922"/>
              <a:gd name="T9" fmla="*/ 0 h 3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2" h="3922">
                <a:moveTo>
                  <a:pt x="1961" y="0"/>
                </a:moveTo>
                <a:cubicBezTo>
                  <a:pt x="878" y="0"/>
                  <a:pt x="0" y="878"/>
                  <a:pt x="0" y="1960"/>
                </a:cubicBezTo>
                <a:cubicBezTo>
                  <a:pt x="0" y="3043"/>
                  <a:pt x="878" y="3921"/>
                  <a:pt x="1961" y="3921"/>
                </a:cubicBezTo>
                <a:cubicBezTo>
                  <a:pt x="3044" y="3921"/>
                  <a:pt x="3921" y="3043"/>
                  <a:pt x="3921" y="1960"/>
                </a:cubicBezTo>
                <a:cubicBezTo>
                  <a:pt x="3921" y="878"/>
                  <a:pt x="3044" y="0"/>
                  <a:pt x="1961" y="0"/>
                </a:cubicBezTo>
              </a:path>
            </a:pathLst>
          </a:custGeom>
          <a:solidFill>
            <a:schemeClr val="tx1">
              <a:lumMod val="20000"/>
              <a:lumOff val="80000"/>
            </a:schemeClr>
          </a:solidFill>
          <a:ln>
            <a:noFill/>
          </a:ln>
          <a:effectLst/>
        </p:spPr>
        <p:txBody>
          <a:bodyPr wrap="none" anchor="ctr"/>
          <a:lstStyle/>
          <a:p>
            <a:endParaRPr lang="en-US"/>
          </a:p>
        </p:txBody>
      </p:sp>
      <p:sp>
        <p:nvSpPr>
          <p:cNvPr id="22" name="Shape 2844">
            <a:extLst>
              <a:ext uri="{FF2B5EF4-FFF2-40B4-BE49-F238E27FC236}">
                <a16:creationId xmlns:a16="http://schemas.microsoft.com/office/drawing/2014/main" id="{84CF2F35-0E11-4A9E-9D6F-78DFBE39DCAD}"/>
              </a:ext>
            </a:extLst>
          </p:cNvPr>
          <p:cNvSpPr>
            <a:spLocks noChangeAspect="1"/>
          </p:cNvSpPr>
          <p:nvPr/>
        </p:nvSpPr>
        <p:spPr>
          <a:xfrm>
            <a:off x="11686905" y="6094936"/>
            <a:ext cx="1522372" cy="1522372"/>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a:latin typeface="Open Sans Semibold" charset="0"/>
              <a:ea typeface="Open Sans Semibold" charset="0"/>
              <a:cs typeface="Open Sans Semibold" charset="0"/>
            </a:endParaRPr>
          </a:p>
        </p:txBody>
      </p:sp>
      <p:sp>
        <p:nvSpPr>
          <p:cNvPr id="23" name="Shape 2542">
            <a:extLst>
              <a:ext uri="{FF2B5EF4-FFF2-40B4-BE49-F238E27FC236}">
                <a16:creationId xmlns:a16="http://schemas.microsoft.com/office/drawing/2014/main" id="{5CF11769-6340-4341-BAFD-CCA41ED6329B}"/>
              </a:ext>
            </a:extLst>
          </p:cNvPr>
          <p:cNvSpPr>
            <a:spLocks noChangeAspect="1"/>
          </p:cNvSpPr>
          <p:nvPr/>
        </p:nvSpPr>
        <p:spPr>
          <a:xfrm>
            <a:off x="11888681" y="8634841"/>
            <a:ext cx="910368" cy="910368"/>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latin typeface="Open Sans Semibold" charset="0"/>
              <a:ea typeface="Open Sans Semibold" charset="0"/>
              <a:cs typeface="Open Sans Semibold" charset="0"/>
            </a:endParaRPr>
          </a:p>
        </p:txBody>
      </p:sp>
      <p:sp>
        <p:nvSpPr>
          <p:cNvPr id="28" name="Subtitle 2">
            <a:extLst>
              <a:ext uri="{FF2B5EF4-FFF2-40B4-BE49-F238E27FC236}">
                <a16:creationId xmlns:a16="http://schemas.microsoft.com/office/drawing/2014/main" id="{CB7C7EA9-1F3F-4DAA-BFCA-CDD8D8C93CF9}"/>
              </a:ext>
            </a:extLst>
          </p:cNvPr>
          <p:cNvSpPr txBox="1">
            <a:spLocks/>
          </p:cNvSpPr>
          <p:nvPr/>
        </p:nvSpPr>
        <p:spPr>
          <a:xfrm>
            <a:off x="16757998" y="10433514"/>
            <a:ext cx="5633001" cy="614142"/>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Gestión in situ y gestión ex situ</a:t>
            </a:r>
          </a:p>
        </p:txBody>
      </p:sp>
      <p:sp>
        <p:nvSpPr>
          <p:cNvPr id="29" name="TextBox 67">
            <a:extLst>
              <a:ext uri="{FF2B5EF4-FFF2-40B4-BE49-F238E27FC236}">
                <a16:creationId xmlns:a16="http://schemas.microsoft.com/office/drawing/2014/main" id="{9E4719F8-D07B-40A2-82FE-4AC34D8CD59D}"/>
              </a:ext>
            </a:extLst>
          </p:cNvPr>
          <p:cNvSpPr txBox="1"/>
          <p:nvPr/>
        </p:nvSpPr>
        <p:spPr>
          <a:xfrm>
            <a:off x="16757998" y="8621887"/>
            <a:ext cx="6754894" cy="1200329"/>
          </a:xfrm>
          <a:prstGeom prst="rect">
            <a:avLst/>
          </a:prstGeom>
          <a:noFill/>
        </p:spPr>
        <p:txBody>
          <a:bodyPr wrap="square" rtlCol="0" anchor="b" anchorCtr="0">
            <a:spAutoFit/>
          </a:bodyPr>
          <a:lstStyle/>
          <a:p>
            <a:r>
              <a:rPr lang="es-SV" sz="3600" b="1" dirty="0">
                <a:solidFill>
                  <a:schemeClr val="tx2"/>
                </a:solidFill>
                <a:latin typeface="Poppins SemiBold" pitchFamily="2" charset="77"/>
                <a:ea typeface="League Spartan" charset="0"/>
                <a:cs typeface="Poppins SemiBold" pitchFamily="2" charset="77"/>
              </a:rPr>
              <a:t>Alternativas de disposición final de desechos sanitarios</a:t>
            </a:r>
            <a:endParaRPr lang="en-US" sz="3600" b="1" dirty="0">
              <a:solidFill>
                <a:schemeClr val="tx2"/>
              </a:solidFill>
              <a:latin typeface="Poppins SemiBold" pitchFamily="2" charset="77"/>
              <a:ea typeface="League Spartan" charset="0"/>
              <a:cs typeface="Poppins SemiBold" pitchFamily="2" charset="77"/>
            </a:endParaRPr>
          </a:p>
        </p:txBody>
      </p:sp>
      <p:sp>
        <p:nvSpPr>
          <p:cNvPr id="30" name="Subtitle 2">
            <a:extLst>
              <a:ext uri="{FF2B5EF4-FFF2-40B4-BE49-F238E27FC236}">
                <a16:creationId xmlns:a16="http://schemas.microsoft.com/office/drawing/2014/main" id="{8D93851C-6936-4B1B-8AE0-93462523F027}"/>
              </a:ext>
            </a:extLst>
          </p:cNvPr>
          <p:cNvSpPr txBox="1">
            <a:spLocks/>
          </p:cNvSpPr>
          <p:nvPr/>
        </p:nvSpPr>
        <p:spPr>
          <a:xfrm>
            <a:off x="16596069" y="3676883"/>
            <a:ext cx="7057836" cy="1715854"/>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Antecedentes del sitio, contaminación ambiental, caracterización de riesgo, interpretación de resultados.</a:t>
            </a:r>
          </a:p>
        </p:txBody>
      </p:sp>
      <p:sp>
        <p:nvSpPr>
          <p:cNvPr id="31" name="TextBox 67">
            <a:extLst>
              <a:ext uri="{FF2B5EF4-FFF2-40B4-BE49-F238E27FC236}">
                <a16:creationId xmlns:a16="http://schemas.microsoft.com/office/drawing/2014/main" id="{1EF13EA7-4EBE-4365-BABF-8F1595895D69}"/>
              </a:ext>
            </a:extLst>
          </p:cNvPr>
          <p:cNvSpPr txBox="1"/>
          <p:nvPr/>
        </p:nvSpPr>
        <p:spPr>
          <a:xfrm>
            <a:off x="16596069" y="2335033"/>
            <a:ext cx="7057836" cy="1200329"/>
          </a:xfrm>
          <a:prstGeom prst="rect">
            <a:avLst/>
          </a:prstGeom>
          <a:noFill/>
        </p:spPr>
        <p:txBody>
          <a:bodyPr wrap="square" rtlCol="0" anchor="b" anchorCtr="0">
            <a:spAutoFit/>
          </a:bodyPr>
          <a:lstStyle/>
          <a:p>
            <a:r>
              <a:rPr lang="es-EC" sz="3600" b="1" dirty="0">
                <a:solidFill>
                  <a:schemeClr val="tx2"/>
                </a:solidFill>
                <a:latin typeface="Poppins SemiBold" pitchFamily="2" charset="77"/>
                <a:ea typeface="League Spartan" charset="0"/>
                <a:cs typeface="Poppins SemiBold" pitchFamily="2" charset="77"/>
              </a:rPr>
              <a:t>Evaluación de almacenamiento final de desechos</a:t>
            </a:r>
            <a:endParaRPr lang="en-US" sz="3600" b="1" dirty="0">
              <a:solidFill>
                <a:schemeClr val="tx2"/>
              </a:solidFill>
              <a:latin typeface="Poppins SemiBold" pitchFamily="2" charset="77"/>
              <a:ea typeface="League Spartan" charset="0"/>
              <a:cs typeface="Poppins SemiBold" pitchFamily="2" charset="77"/>
            </a:endParaRPr>
          </a:p>
        </p:txBody>
      </p:sp>
      <p:sp>
        <p:nvSpPr>
          <p:cNvPr id="32" name="Subtitle 2">
            <a:extLst>
              <a:ext uri="{FF2B5EF4-FFF2-40B4-BE49-F238E27FC236}">
                <a16:creationId xmlns:a16="http://schemas.microsoft.com/office/drawing/2014/main" id="{C87979C2-DDCF-415B-9333-4DA767A0E0B8}"/>
              </a:ext>
            </a:extLst>
          </p:cNvPr>
          <p:cNvSpPr txBox="1">
            <a:spLocks/>
          </p:cNvSpPr>
          <p:nvPr/>
        </p:nvSpPr>
        <p:spPr>
          <a:xfrm>
            <a:off x="491834" y="3877997"/>
            <a:ext cx="7215991" cy="1190069"/>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Gestión interna y gestión externa de desechos sanitarios.</a:t>
            </a:r>
          </a:p>
        </p:txBody>
      </p:sp>
      <p:sp>
        <p:nvSpPr>
          <p:cNvPr id="33" name="TextBox 67">
            <a:extLst>
              <a:ext uri="{FF2B5EF4-FFF2-40B4-BE49-F238E27FC236}">
                <a16:creationId xmlns:a16="http://schemas.microsoft.com/office/drawing/2014/main" id="{05CD61AF-F6C1-4366-B27D-3661ED23ADC9}"/>
              </a:ext>
            </a:extLst>
          </p:cNvPr>
          <p:cNvSpPr txBox="1"/>
          <p:nvPr/>
        </p:nvSpPr>
        <p:spPr>
          <a:xfrm>
            <a:off x="518160" y="2476554"/>
            <a:ext cx="7189665" cy="1200329"/>
          </a:xfrm>
          <a:prstGeom prst="rect">
            <a:avLst/>
          </a:prstGeom>
          <a:noFill/>
        </p:spPr>
        <p:txBody>
          <a:bodyPr wrap="square" rtlCol="0" anchor="b" anchorCtr="0">
            <a:spAutoFit/>
          </a:bodyPr>
          <a:lstStyle/>
          <a:p>
            <a:pPr algn="r"/>
            <a:r>
              <a:rPr lang="es-EC" sz="3600" b="1" dirty="0">
                <a:solidFill>
                  <a:schemeClr val="tx2"/>
                </a:solidFill>
                <a:latin typeface="Poppins SemiBold" pitchFamily="2" charset="77"/>
                <a:ea typeface="League Spartan" charset="0"/>
                <a:cs typeface="Poppins SemiBold" pitchFamily="2" charset="77"/>
              </a:rPr>
              <a:t>Diagnóstico de gestión de desechos sanitarios</a:t>
            </a:r>
            <a:endParaRPr lang="en-US" sz="3600" b="1" dirty="0">
              <a:solidFill>
                <a:schemeClr val="tx2"/>
              </a:solidFill>
              <a:latin typeface="Poppins SemiBold" pitchFamily="2" charset="77"/>
              <a:ea typeface="League Spartan" charset="0"/>
              <a:cs typeface="Poppins SemiBold" pitchFamily="2" charset="77"/>
            </a:endParaRPr>
          </a:p>
        </p:txBody>
      </p:sp>
      <p:sp>
        <p:nvSpPr>
          <p:cNvPr id="34" name="Subtitle 2">
            <a:extLst>
              <a:ext uri="{FF2B5EF4-FFF2-40B4-BE49-F238E27FC236}">
                <a16:creationId xmlns:a16="http://schemas.microsoft.com/office/drawing/2014/main" id="{908BA582-24AC-4124-B569-C31C2C8BF386}"/>
              </a:ext>
            </a:extLst>
          </p:cNvPr>
          <p:cNvSpPr txBox="1">
            <a:spLocks/>
          </p:cNvSpPr>
          <p:nvPr/>
        </p:nvSpPr>
        <p:spPr>
          <a:xfrm>
            <a:off x="643673" y="10555180"/>
            <a:ext cx="7425122" cy="664284"/>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4100"/>
              </a:lnSpc>
            </a:pPr>
            <a:r>
              <a:rPr lang="es-EC" sz="2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Incineración, autoclave, microondas.</a:t>
            </a:r>
          </a:p>
        </p:txBody>
      </p:sp>
      <p:sp>
        <p:nvSpPr>
          <p:cNvPr id="35" name="TextBox 67">
            <a:extLst>
              <a:ext uri="{FF2B5EF4-FFF2-40B4-BE49-F238E27FC236}">
                <a16:creationId xmlns:a16="http://schemas.microsoft.com/office/drawing/2014/main" id="{6BD91F70-5B1A-4E51-AA3D-E32173A763D3}"/>
              </a:ext>
            </a:extLst>
          </p:cNvPr>
          <p:cNvSpPr txBox="1"/>
          <p:nvPr/>
        </p:nvSpPr>
        <p:spPr>
          <a:xfrm>
            <a:off x="649409" y="8482762"/>
            <a:ext cx="7312274" cy="1754326"/>
          </a:xfrm>
          <a:prstGeom prst="rect">
            <a:avLst/>
          </a:prstGeom>
          <a:noFill/>
        </p:spPr>
        <p:txBody>
          <a:bodyPr wrap="square" rtlCol="0" anchor="b" anchorCtr="0">
            <a:spAutoFit/>
          </a:bodyPr>
          <a:lstStyle/>
          <a:p>
            <a:pPr algn="r"/>
            <a:r>
              <a:rPr lang="es-EC" sz="3600" b="1" dirty="0">
                <a:solidFill>
                  <a:schemeClr val="tx2"/>
                </a:solidFill>
                <a:latin typeface="Poppins SemiBold" pitchFamily="2" charset="77"/>
                <a:ea typeface="League Spartan" charset="0"/>
                <a:cs typeface="Poppins SemiBold" pitchFamily="2" charset="77"/>
              </a:rPr>
              <a:t>Análisis de las ventajas y desventajas de las tecnologías de tratamiento de desechos sanitarios.</a:t>
            </a:r>
            <a:endParaRPr lang="en-US" sz="3600" b="1" dirty="0">
              <a:solidFill>
                <a:schemeClr val="tx2"/>
              </a:solidFill>
              <a:latin typeface="Poppins SemiBold" pitchFamily="2" charset="77"/>
              <a:ea typeface="League Spartan" charset="0"/>
              <a:cs typeface="Poppins SemiBold" pitchFamily="2" charset="77"/>
            </a:endParaRPr>
          </a:p>
        </p:txBody>
      </p:sp>
      <p:pic>
        <p:nvPicPr>
          <p:cNvPr id="2" name="Imagen 1">
            <a:extLst>
              <a:ext uri="{FF2B5EF4-FFF2-40B4-BE49-F238E27FC236}">
                <a16:creationId xmlns:a16="http://schemas.microsoft.com/office/drawing/2014/main" id="{65FEC6B3-4CDF-417A-8E2B-FC4DF05FF7CF}"/>
              </a:ext>
            </a:extLst>
          </p:cNvPr>
          <p:cNvPicPr>
            <a:picLocks noChangeAspect="1"/>
          </p:cNvPicPr>
          <p:nvPr/>
        </p:nvPicPr>
        <p:blipFill>
          <a:blip r:embed="rId2"/>
          <a:stretch>
            <a:fillRect/>
          </a:stretch>
        </p:blipFill>
        <p:spPr>
          <a:xfrm>
            <a:off x="10343934" y="4310624"/>
            <a:ext cx="932075" cy="986903"/>
          </a:xfrm>
          <a:prstGeom prst="rect">
            <a:avLst/>
          </a:prstGeom>
        </p:spPr>
      </p:pic>
      <p:sp>
        <p:nvSpPr>
          <p:cNvPr id="36" name="Freeform 99">
            <a:extLst>
              <a:ext uri="{FF2B5EF4-FFF2-40B4-BE49-F238E27FC236}">
                <a16:creationId xmlns:a16="http://schemas.microsoft.com/office/drawing/2014/main" id="{0D9EFC97-399C-4E8D-A275-6E6C37BE2C09}"/>
              </a:ext>
            </a:extLst>
          </p:cNvPr>
          <p:cNvSpPr>
            <a:spLocks noEditPoints="1"/>
          </p:cNvSpPr>
          <p:nvPr/>
        </p:nvSpPr>
        <p:spPr bwMode="auto">
          <a:xfrm>
            <a:off x="14186870" y="8314534"/>
            <a:ext cx="870250" cy="1110144"/>
          </a:xfrm>
          <a:custGeom>
            <a:avLst/>
            <a:gdLst>
              <a:gd name="T0" fmla="*/ 88 w 243"/>
              <a:gd name="T1" fmla="*/ 204 h 265"/>
              <a:gd name="T2" fmla="*/ 83 w 243"/>
              <a:gd name="T3" fmla="*/ 210 h 265"/>
              <a:gd name="T4" fmla="*/ 68 w 243"/>
              <a:gd name="T5" fmla="*/ 208 h 265"/>
              <a:gd name="T6" fmla="*/ 66 w 243"/>
              <a:gd name="T7" fmla="*/ 105 h 265"/>
              <a:gd name="T8" fmla="*/ 72 w 243"/>
              <a:gd name="T9" fmla="*/ 99 h 265"/>
              <a:gd name="T10" fmla="*/ 87 w 243"/>
              <a:gd name="T11" fmla="*/ 101 h 265"/>
              <a:gd name="T12" fmla="*/ 132 w 243"/>
              <a:gd name="T13" fmla="*/ 105 h 265"/>
              <a:gd name="T14" fmla="*/ 131 w 243"/>
              <a:gd name="T15" fmla="*/ 208 h 265"/>
              <a:gd name="T16" fmla="*/ 116 w 243"/>
              <a:gd name="T17" fmla="*/ 210 h 265"/>
              <a:gd name="T18" fmla="*/ 110 w 243"/>
              <a:gd name="T19" fmla="*/ 204 h 265"/>
              <a:gd name="T20" fmla="*/ 112 w 243"/>
              <a:gd name="T21" fmla="*/ 101 h 265"/>
              <a:gd name="T22" fmla="*/ 127 w 243"/>
              <a:gd name="T23" fmla="*/ 99 h 265"/>
              <a:gd name="T24" fmla="*/ 132 w 243"/>
              <a:gd name="T25" fmla="*/ 105 h 265"/>
              <a:gd name="T26" fmla="*/ 177 w 243"/>
              <a:gd name="T27" fmla="*/ 204 h 265"/>
              <a:gd name="T28" fmla="*/ 171 w 243"/>
              <a:gd name="T29" fmla="*/ 210 h 265"/>
              <a:gd name="T30" fmla="*/ 156 w 243"/>
              <a:gd name="T31" fmla="*/ 208 h 265"/>
              <a:gd name="T32" fmla="*/ 155 w 243"/>
              <a:gd name="T33" fmla="*/ 105 h 265"/>
              <a:gd name="T34" fmla="*/ 160 w 243"/>
              <a:gd name="T35" fmla="*/ 99 h 265"/>
              <a:gd name="T36" fmla="*/ 175 w 243"/>
              <a:gd name="T37" fmla="*/ 101 h 265"/>
              <a:gd name="T38" fmla="*/ 199 w 243"/>
              <a:gd name="T39" fmla="*/ 230 h 265"/>
              <a:gd name="T40" fmla="*/ 44 w 243"/>
              <a:gd name="T41" fmla="*/ 66 h 265"/>
              <a:gd name="T42" fmla="*/ 45 w 243"/>
              <a:gd name="T43" fmla="*/ 237 h 265"/>
              <a:gd name="T44" fmla="*/ 49 w 243"/>
              <a:gd name="T45" fmla="*/ 243 h 265"/>
              <a:gd name="T46" fmla="*/ 195 w 243"/>
              <a:gd name="T47" fmla="*/ 242 h 265"/>
              <a:gd name="T48" fmla="*/ 199 w 243"/>
              <a:gd name="T49" fmla="*/ 230 h 265"/>
              <a:gd name="T50" fmla="*/ 160 w 243"/>
              <a:gd name="T51" fmla="*/ 44 h 265"/>
              <a:gd name="T52" fmla="*/ 149 w 243"/>
              <a:gd name="T53" fmla="*/ 22 h 265"/>
              <a:gd name="T54" fmla="*/ 91 w 243"/>
              <a:gd name="T55" fmla="*/ 24 h 265"/>
              <a:gd name="T56" fmla="*/ 243 w 243"/>
              <a:gd name="T57" fmla="*/ 50 h 265"/>
              <a:gd name="T58" fmla="*/ 241 w 243"/>
              <a:gd name="T59" fmla="*/ 65 h 265"/>
              <a:gd name="T60" fmla="*/ 221 w 243"/>
              <a:gd name="T61" fmla="*/ 66 h 265"/>
              <a:gd name="T62" fmla="*/ 213 w 243"/>
              <a:gd name="T63" fmla="*/ 255 h 265"/>
              <a:gd name="T64" fmla="*/ 49 w 243"/>
              <a:gd name="T65" fmla="*/ 265 h 265"/>
              <a:gd name="T66" fmla="*/ 22 w 243"/>
              <a:gd name="T67" fmla="*/ 231 h 265"/>
              <a:gd name="T68" fmla="*/ 5 w 243"/>
              <a:gd name="T69" fmla="*/ 66 h 265"/>
              <a:gd name="T70" fmla="*/ 0 w 243"/>
              <a:gd name="T71" fmla="*/ 61 h 265"/>
              <a:gd name="T72" fmla="*/ 1 w 243"/>
              <a:gd name="T73" fmla="*/ 46 h 265"/>
              <a:gd name="T74" fmla="*/ 59 w 243"/>
              <a:gd name="T75" fmla="*/ 44 h 265"/>
              <a:gd name="T76" fmla="*/ 80 w 243"/>
              <a:gd name="T77" fmla="*/ 4 h 265"/>
              <a:gd name="T78" fmla="*/ 149 w 243"/>
              <a:gd name="T79" fmla="*/ 0 h 265"/>
              <a:gd name="T80" fmla="*/ 172 w 243"/>
              <a:gd name="T81" fmla="*/ 15 h 265"/>
              <a:gd name="T82" fmla="*/ 237 w 243"/>
              <a:gd name="T83" fmla="*/ 44 h 265"/>
              <a:gd name="T84" fmla="*/ 243 w 243"/>
              <a:gd name="T85" fmla="*/ 5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65">
                <a:moveTo>
                  <a:pt x="88" y="105"/>
                </a:moveTo>
                <a:cubicBezTo>
                  <a:pt x="88" y="204"/>
                  <a:pt x="88" y="204"/>
                  <a:pt x="88" y="204"/>
                </a:cubicBezTo>
                <a:cubicBezTo>
                  <a:pt x="88" y="206"/>
                  <a:pt x="88" y="207"/>
                  <a:pt x="87" y="208"/>
                </a:cubicBezTo>
                <a:cubicBezTo>
                  <a:pt x="86" y="209"/>
                  <a:pt x="84" y="210"/>
                  <a:pt x="83" y="210"/>
                </a:cubicBezTo>
                <a:cubicBezTo>
                  <a:pt x="72" y="210"/>
                  <a:pt x="72" y="210"/>
                  <a:pt x="72" y="210"/>
                </a:cubicBezTo>
                <a:cubicBezTo>
                  <a:pt x="70" y="210"/>
                  <a:pt x="69" y="209"/>
                  <a:pt x="68" y="208"/>
                </a:cubicBezTo>
                <a:cubicBezTo>
                  <a:pt x="67" y="207"/>
                  <a:pt x="66" y="206"/>
                  <a:pt x="66" y="204"/>
                </a:cubicBezTo>
                <a:cubicBezTo>
                  <a:pt x="66" y="105"/>
                  <a:pt x="66" y="105"/>
                  <a:pt x="66" y="105"/>
                </a:cubicBezTo>
                <a:cubicBezTo>
                  <a:pt x="66" y="103"/>
                  <a:pt x="67" y="102"/>
                  <a:pt x="68" y="101"/>
                </a:cubicBezTo>
                <a:cubicBezTo>
                  <a:pt x="69" y="100"/>
                  <a:pt x="70" y="99"/>
                  <a:pt x="72" y="99"/>
                </a:cubicBezTo>
                <a:cubicBezTo>
                  <a:pt x="83" y="99"/>
                  <a:pt x="83" y="99"/>
                  <a:pt x="83" y="99"/>
                </a:cubicBezTo>
                <a:cubicBezTo>
                  <a:pt x="84" y="99"/>
                  <a:pt x="86" y="100"/>
                  <a:pt x="87" y="101"/>
                </a:cubicBezTo>
                <a:cubicBezTo>
                  <a:pt x="88" y="102"/>
                  <a:pt x="88" y="103"/>
                  <a:pt x="88" y="105"/>
                </a:cubicBezTo>
                <a:close/>
                <a:moveTo>
                  <a:pt x="132" y="105"/>
                </a:moveTo>
                <a:cubicBezTo>
                  <a:pt x="132" y="204"/>
                  <a:pt x="132" y="204"/>
                  <a:pt x="132" y="204"/>
                </a:cubicBezTo>
                <a:cubicBezTo>
                  <a:pt x="132" y="206"/>
                  <a:pt x="132" y="207"/>
                  <a:pt x="131" y="208"/>
                </a:cubicBezTo>
                <a:cubicBezTo>
                  <a:pt x="130" y="209"/>
                  <a:pt x="128" y="210"/>
                  <a:pt x="127" y="210"/>
                </a:cubicBezTo>
                <a:cubicBezTo>
                  <a:pt x="116" y="210"/>
                  <a:pt x="116" y="210"/>
                  <a:pt x="116" y="210"/>
                </a:cubicBezTo>
                <a:cubicBezTo>
                  <a:pt x="114" y="210"/>
                  <a:pt x="113" y="209"/>
                  <a:pt x="112" y="208"/>
                </a:cubicBezTo>
                <a:cubicBezTo>
                  <a:pt x="111" y="207"/>
                  <a:pt x="110" y="206"/>
                  <a:pt x="110" y="204"/>
                </a:cubicBezTo>
                <a:cubicBezTo>
                  <a:pt x="110" y="105"/>
                  <a:pt x="110" y="105"/>
                  <a:pt x="110" y="105"/>
                </a:cubicBezTo>
                <a:cubicBezTo>
                  <a:pt x="110" y="103"/>
                  <a:pt x="111" y="102"/>
                  <a:pt x="112" y="101"/>
                </a:cubicBezTo>
                <a:cubicBezTo>
                  <a:pt x="113" y="100"/>
                  <a:pt x="114" y="99"/>
                  <a:pt x="116" y="99"/>
                </a:cubicBezTo>
                <a:cubicBezTo>
                  <a:pt x="127" y="99"/>
                  <a:pt x="127" y="99"/>
                  <a:pt x="127" y="99"/>
                </a:cubicBezTo>
                <a:cubicBezTo>
                  <a:pt x="128" y="99"/>
                  <a:pt x="130" y="100"/>
                  <a:pt x="131" y="101"/>
                </a:cubicBezTo>
                <a:cubicBezTo>
                  <a:pt x="132" y="102"/>
                  <a:pt x="132" y="103"/>
                  <a:pt x="132" y="105"/>
                </a:cubicBezTo>
                <a:close/>
                <a:moveTo>
                  <a:pt x="177" y="105"/>
                </a:moveTo>
                <a:cubicBezTo>
                  <a:pt x="177" y="204"/>
                  <a:pt x="177" y="204"/>
                  <a:pt x="177" y="204"/>
                </a:cubicBezTo>
                <a:cubicBezTo>
                  <a:pt x="177" y="206"/>
                  <a:pt x="176" y="207"/>
                  <a:pt x="175" y="208"/>
                </a:cubicBezTo>
                <a:cubicBezTo>
                  <a:pt x="174" y="209"/>
                  <a:pt x="173" y="210"/>
                  <a:pt x="171" y="210"/>
                </a:cubicBezTo>
                <a:cubicBezTo>
                  <a:pt x="160" y="210"/>
                  <a:pt x="160" y="210"/>
                  <a:pt x="160" y="210"/>
                </a:cubicBezTo>
                <a:cubicBezTo>
                  <a:pt x="158" y="210"/>
                  <a:pt x="157" y="209"/>
                  <a:pt x="156" y="208"/>
                </a:cubicBezTo>
                <a:cubicBezTo>
                  <a:pt x="155" y="207"/>
                  <a:pt x="155" y="206"/>
                  <a:pt x="155" y="204"/>
                </a:cubicBezTo>
                <a:cubicBezTo>
                  <a:pt x="155" y="105"/>
                  <a:pt x="155" y="105"/>
                  <a:pt x="155" y="105"/>
                </a:cubicBezTo>
                <a:cubicBezTo>
                  <a:pt x="155" y="103"/>
                  <a:pt x="155" y="102"/>
                  <a:pt x="156" y="101"/>
                </a:cubicBezTo>
                <a:cubicBezTo>
                  <a:pt x="157" y="100"/>
                  <a:pt x="158" y="99"/>
                  <a:pt x="160" y="99"/>
                </a:cubicBezTo>
                <a:cubicBezTo>
                  <a:pt x="171" y="99"/>
                  <a:pt x="171" y="99"/>
                  <a:pt x="171" y="99"/>
                </a:cubicBezTo>
                <a:cubicBezTo>
                  <a:pt x="173" y="99"/>
                  <a:pt x="174" y="100"/>
                  <a:pt x="175" y="101"/>
                </a:cubicBezTo>
                <a:cubicBezTo>
                  <a:pt x="176" y="102"/>
                  <a:pt x="177" y="103"/>
                  <a:pt x="177" y="105"/>
                </a:cubicBezTo>
                <a:close/>
                <a:moveTo>
                  <a:pt x="199" y="230"/>
                </a:moveTo>
                <a:cubicBezTo>
                  <a:pt x="199" y="66"/>
                  <a:pt x="199" y="66"/>
                  <a:pt x="199" y="66"/>
                </a:cubicBezTo>
                <a:cubicBezTo>
                  <a:pt x="44" y="66"/>
                  <a:pt x="44" y="66"/>
                  <a:pt x="44" y="66"/>
                </a:cubicBezTo>
                <a:cubicBezTo>
                  <a:pt x="44" y="230"/>
                  <a:pt x="44" y="230"/>
                  <a:pt x="44" y="230"/>
                </a:cubicBezTo>
                <a:cubicBezTo>
                  <a:pt x="44" y="233"/>
                  <a:pt x="44" y="235"/>
                  <a:pt x="45" y="237"/>
                </a:cubicBezTo>
                <a:cubicBezTo>
                  <a:pt x="46" y="239"/>
                  <a:pt x="47" y="241"/>
                  <a:pt x="48" y="242"/>
                </a:cubicBezTo>
                <a:cubicBezTo>
                  <a:pt x="49" y="243"/>
                  <a:pt x="49" y="243"/>
                  <a:pt x="49" y="243"/>
                </a:cubicBezTo>
                <a:cubicBezTo>
                  <a:pt x="193" y="243"/>
                  <a:pt x="193" y="243"/>
                  <a:pt x="193" y="243"/>
                </a:cubicBezTo>
                <a:cubicBezTo>
                  <a:pt x="194" y="243"/>
                  <a:pt x="194" y="243"/>
                  <a:pt x="195" y="242"/>
                </a:cubicBezTo>
                <a:cubicBezTo>
                  <a:pt x="196" y="241"/>
                  <a:pt x="197" y="239"/>
                  <a:pt x="198" y="237"/>
                </a:cubicBezTo>
                <a:cubicBezTo>
                  <a:pt x="198" y="235"/>
                  <a:pt x="199" y="233"/>
                  <a:pt x="199" y="230"/>
                </a:cubicBezTo>
                <a:close/>
                <a:moveTo>
                  <a:pt x="83" y="44"/>
                </a:moveTo>
                <a:cubicBezTo>
                  <a:pt x="160" y="44"/>
                  <a:pt x="160" y="44"/>
                  <a:pt x="160" y="44"/>
                </a:cubicBezTo>
                <a:cubicBezTo>
                  <a:pt x="152" y="24"/>
                  <a:pt x="152" y="24"/>
                  <a:pt x="152" y="24"/>
                </a:cubicBezTo>
                <a:cubicBezTo>
                  <a:pt x="151" y="23"/>
                  <a:pt x="150" y="22"/>
                  <a:pt x="149" y="22"/>
                </a:cubicBezTo>
                <a:cubicBezTo>
                  <a:pt x="94" y="22"/>
                  <a:pt x="94" y="22"/>
                  <a:pt x="94" y="22"/>
                </a:cubicBezTo>
                <a:cubicBezTo>
                  <a:pt x="93" y="22"/>
                  <a:pt x="92" y="23"/>
                  <a:pt x="91" y="24"/>
                </a:cubicBezTo>
                <a:lnTo>
                  <a:pt x="83" y="44"/>
                </a:lnTo>
                <a:close/>
                <a:moveTo>
                  <a:pt x="243" y="50"/>
                </a:moveTo>
                <a:cubicBezTo>
                  <a:pt x="243" y="61"/>
                  <a:pt x="243" y="61"/>
                  <a:pt x="243" y="61"/>
                </a:cubicBezTo>
                <a:cubicBezTo>
                  <a:pt x="243" y="62"/>
                  <a:pt x="242" y="64"/>
                  <a:pt x="241" y="65"/>
                </a:cubicBezTo>
                <a:cubicBezTo>
                  <a:pt x="240" y="66"/>
                  <a:pt x="239" y="66"/>
                  <a:pt x="237" y="66"/>
                </a:cubicBezTo>
                <a:cubicBezTo>
                  <a:pt x="221" y="66"/>
                  <a:pt x="221" y="66"/>
                  <a:pt x="221" y="66"/>
                </a:cubicBezTo>
                <a:cubicBezTo>
                  <a:pt x="221" y="230"/>
                  <a:pt x="221" y="230"/>
                  <a:pt x="221" y="230"/>
                </a:cubicBezTo>
                <a:cubicBezTo>
                  <a:pt x="221" y="240"/>
                  <a:pt x="218" y="248"/>
                  <a:pt x="213" y="255"/>
                </a:cubicBezTo>
                <a:cubicBezTo>
                  <a:pt x="207" y="262"/>
                  <a:pt x="201" y="265"/>
                  <a:pt x="193" y="265"/>
                </a:cubicBezTo>
                <a:cubicBezTo>
                  <a:pt x="49" y="265"/>
                  <a:pt x="49" y="265"/>
                  <a:pt x="49" y="265"/>
                </a:cubicBezTo>
                <a:cubicBezTo>
                  <a:pt x="42" y="265"/>
                  <a:pt x="35" y="262"/>
                  <a:pt x="30" y="255"/>
                </a:cubicBezTo>
                <a:cubicBezTo>
                  <a:pt x="25" y="248"/>
                  <a:pt x="22" y="240"/>
                  <a:pt x="22" y="231"/>
                </a:cubicBezTo>
                <a:cubicBezTo>
                  <a:pt x="22" y="66"/>
                  <a:pt x="22" y="66"/>
                  <a:pt x="22" y="66"/>
                </a:cubicBezTo>
                <a:cubicBezTo>
                  <a:pt x="5" y="66"/>
                  <a:pt x="5" y="66"/>
                  <a:pt x="5" y="66"/>
                </a:cubicBezTo>
                <a:cubicBezTo>
                  <a:pt x="4" y="66"/>
                  <a:pt x="2" y="66"/>
                  <a:pt x="1" y="65"/>
                </a:cubicBezTo>
                <a:cubicBezTo>
                  <a:pt x="0" y="64"/>
                  <a:pt x="0" y="62"/>
                  <a:pt x="0" y="61"/>
                </a:cubicBezTo>
                <a:cubicBezTo>
                  <a:pt x="0" y="50"/>
                  <a:pt x="0" y="50"/>
                  <a:pt x="0" y="50"/>
                </a:cubicBezTo>
                <a:cubicBezTo>
                  <a:pt x="0" y="48"/>
                  <a:pt x="0" y="47"/>
                  <a:pt x="1" y="46"/>
                </a:cubicBezTo>
                <a:cubicBezTo>
                  <a:pt x="2" y="45"/>
                  <a:pt x="4" y="44"/>
                  <a:pt x="5" y="44"/>
                </a:cubicBezTo>
                <a:cubicBezTo>
                  <a:pt x="59" y="44"/>
                  <a:pt x="59" y="44"/>
                  <a:pt x="59" y="44"/>
                </a:cubicBezTo>
                <a:cubicBezTo>
                  <a:pt x="71" y="15"/>
                  <a:pt x="71" y="15"/>
                  <a:pt x="71" y="15"/>
                </a:cubicBezTo>
                <a:cubicBezTo>
                  <a:pt x="72" y="11"/>
                  <a:pt x="76" y="7"/>
                  <a:pt x="80" y="4"/>
                </a:cubicBezTo>
                <a:cubicBezTo>
                  <a:pt x="85" y="1"/>
                  <a:pt x="89" y="0"/>
                  <a:pt x="94" y="0"/>
                </a:cubicBezTo>
                <a:cubicBezTo>
                  <a:pt x="149" y="0"/>
                  <a:pt x="149" y="0"/>
                  <a:pt x="149" y="0"/>
                </a:cubicBezTo>
                <a:cubicBezTo>
                  <a:pt x="154" y="0"/>
                  <a:pt x="158" y="1"/>
                  <a:pt x="163" y="4"/>
                </a:cubicBezTo>
                <a:cubicBezTo>
                  <a:pt x="167" y="7"/>
                  <a:pt x="170" y="11"/>
                  <a:pt x="172" y="15"/>
                </a:cubicBezTo>
                <a:cubicBezTo>
                  <a:pt x="184" y="44"/>
                  <a:pt x="184" y="44"/>
                  <a:pt x="184" y="44"/>
                </a:cubicBezTo>
                <a:cubicBezTo>
                  <a:pt x="237" y="44"/>
                  <a:pt x="237" y="44"/>
                  <a:pt x="237" y="44"/>
                </a:cubicBezTo>
                <a:cubicBezTo>
                  <a:pt x="239" y="44"/>
                  <a:pt x="240" y="45"/>
                  <a:pt x="241" y="46"/>
                </a:cubicBezTo>
                <a:cubicBezTo>
                  <a:pt x="242" y="47"/>
                  <a:pt x="243" y="48"/>
                  <a:pt x="243"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
        <p:nvSpPr>
          <p:cNvPr id="37" name="Freeform 39">
            <a:extLst>
              <a:ext uri="{FF2B5EF4-FFF2-40B4-BE49-F238E27FC236}">
                <a16:creationId xmlns:a16="http://schemas.microsoft.com/office/drawing/2014/main" id="{860F9009-4F74-4B5A-BB11-4CAB7FA462FD}"/>
              </a:ext>
            </a:extLst>
          </p:cNvPr>
          <p:cNvSpPr>
            <a:spLocks noEditPoints="1"/>
          </p:cNvSpPr>
          <p:nvPr/>
        </p:nvSpPr>
        <p:spPr bwMode="auto">
          <a:xfrm>
            <a:off x="13612219" y="4297825"/>
            <a:ext cx="1218100" cy="1094912"/>
          </a:xfrm>
          <a:custGeom>
            <a:avLst/>
            <a:gdLst>
              <a:gd name="T0" fmla="*/ 142 w 310"/>
              <a:gd name="T1" fmla="*/ 270 h 299"/>
              <a:gd name="T2" fmla="*/ 68 w 310"/>
              <a:gd name="T3" fmla="*/ 269 h 299"/>
              <a:gd name="T4" fmla="*/ 48 w 310"/>
              <a:gd name="T5" fmla="*/ 251 h 299"/>
              <a:gd name="T6" fmla="*/ 46 w 310"/>
              <a:gd name="T7" fmla="*/ 230 h 299"/>
              <a:gd name="T8" fmla="*/ 52 w 310"/>
              <a:gd name="T9" fmla="*/ 210 h 299"/>
              <a:gd name="T10" fmla="*/ 144 w 310"/>
              <a:gd name="T11" fmla="*/ 205 h 299"/>
              <a:gd name="T12" fmla="*/ 108 w 310"/>
              <a:gd name="T13" fmla="*/ 169 h 299"/>
              <a:gd name="T14" fmla="*/ 63 w 310"/>
              <a:gd name="T15" fmla="*/ 178 h 299"/>
              <a:gd name="T16" fmla="*/ 43 w 310"/>
              <a:gd name="T17" fmla="*/ 217 h 299"/>
              <a:gd name="T18" fmla="*/ 39 w 310"/>
              <a:gd name="T19" fmla="*/ 231 h 299"/>
              <a:gd name="T20" fmla="*/ 2 w 310"/>
              <a:gd name="T21" fmla="*/ 159 h 299"/>
              <a:gd name="T22" fmla="*/ 5 w 310"/>
              <a:gd name="T23" fmla="*/ 147 h 299"/>
              <a:gd name="T24" fmla="*/ 0 w 310"/>
              <a:gd name="T25" fmla="*/ 99 h 299"/>
              <a:gd name="T26" fmla="*/ 292 w 310"/>
              <a:gd name="T27" fmla="*/ 193 h 299"/>
              <a:gd name="T28" fmla="*/ 253 w 310"/>
              <a:gd name="T29" fmla="*/ 264 h 299"/>
              <a:gd name="T30" fmla="*/ 242 w 310"/>
              <a:gd name="T31" fmla="*/ 269 h 299"/>
              <a:gd name="T32" fmla="*/ 205 w 310"/>
              <a:gd name="T33" fmla="*/ 299 h 299"/>
              <a:gd name="T34" fmla="*/ 202 w 310"/>
              <a:gd name="T35" fmla="*/ 171 h 299"/>
              <a:gd name="T36" fmla="*/ 253 w 310"/>
              <a:gd name="T37" fmla="*/ 203 h 299"/>
              <a:gd name="T38" fmla="*/ 292 w 310"/>
              <a:gd name="T39" fmla="*/ 193 h 299"/>
              <a:gd name="T40" fmla="*/ 108 w 310"/>
              <a:gd name="T41" fmla="*/ 107 h 299"/>
              <a:gd name="T42" fmla="*/ 49 w 310"/>
              <a:gd name="T43" fmla="*/ 72 h 299"/>
              <a:gd name="T44" fmla="*/ 99 w 310"/>
              <a:gd name="T45" fmla="*/ 2 h 299"/>
              <a:gd name="T46" fmla="*/ 122 w 310"/>
              <a:gd name="T47" fmla="*/ 2 h 299"/>
              <a:gd name="T48" fmla="*/ 136 w 310"/>
              <a:gd name="T49" fmla="*/ 12 h 299"/>
              <a:gd name="T50" fmla="*/ 149 w 310"/>
              <a:gd name="T51" fmla="*/ 25 h 299"/>
              <a:gd name="T52" fmla="*/ 270 w 310"/>
              <a:gd name="T53" fmla="*/ 85 h 299"/>
              <a:gd name="T54" fmla="*/ 309 w 310"/>
              <a:gd name="T55" fmla="*/ 162 h 299"/>
              <a:gd name="T56" fmla="*/ 298 w 310"/>
              <a:gd name="T57" fmla="*/ 181 h 299"/>
              <a:gd name="T58" fmla="*/ 283 w 310"/>
              <a:gd name="T59" fmla="*/ 190 h 299"/>
              <a:gd name="T60" fmla="*/ 266 w 310"/>
              <a:gd name="T61" fmla="*/ 195 h 299"/>
              <a:gd name="T62" fmla="*/ 211 w 310"/>
              <a:gd name="T63" fmla="*/ 121 h 299"/>
              <a:gd name="T64" fmla="*/ 270 w 310"/>
              <a:gd name="T65" fmla="*/ 85 h 299"/>
              <a:gd name="T66" fmla="*/ 269 w 310"/>
              <a:gd name="T67" fmla="*/ 30 h 299"/>
              <a:gd name="T68" fmla="*/ 157 w 310"/>
              <a:gd name="T69" fmla="*/ 92 h 299"/>
              <a:gd name="T70" fmla="*/ 171 w 310"/>
              <a:gd name="T71" fmla="*/ 48 h 299"/>
              <a:gd name="T72" fmla="*/ 146 w 310"/>
              <a:gd name="T73" fmla="*/ 12 h 299"/>
              <a:gd name="T74" fmla="*/ 135 w 310"/>
              <a:gd name="T75" fmla="*/ 2 h 299"/>
              <a:gd name="T76" fmla="*/ 216 w 310"/>
              <a:gd name="T77" fmla="*/ 4 h 299"/>
              <a:gd name="T78" fmla="*/ 225 w 310"/>
              <a:gd name="T79" fmla="*/ 1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0" h="299">
                <a:moveTo>
                  <a:pt x="144" y="205"/>
                </a:moveTo>
                <a:cubicBezTo>
                  <a:pt x="142" y="270"/>
                  <a:pt x="142" y="270"/>
                  <a:pt x="142" y="270"/>
                </a:cubicBezTo>
                <a:cubicBezTo>
                  <a:pt x="141" y="274"/>
                  <a:pt x="141" y="274"/>
                  <a:pt x="141" y="274"/>
                </a:cubicBezTo>
                <a:cubicBezTo>
                  <a:pt x="68" y="269"/>
                  <a:pt x="68" y="269"/>
                  <a:pt x="68" y="269"/>
                </a:cubicBezTo>
                <a:cubicBezTo>
                  <a:pt x="63" y="268"/>
                  <a:pt x="59" y="266"/>
                  <a:pt x="56" y="263"/>
                </a:cubicBezTo>
                <a:cubicBezTo>
                  <a:pt x="52" y="260"/>
                  <a:pt x="49" y="256"/>
                  <a:pt x="48" y="251"/>
                </a:cubicBezTo>
                <a:cubicBezTo>
                  <a:pt x="46" y="248"/>
                  <a:pt x="45" y="245"/>
                  <a:pt x="45" y="242"/>
                </a:cubicBezTo>
                <a:cubicBezTo>
                  <a:pt x="45" y="239"/>
                  <a:pt x="45" y="235"/>
                  <a:pt x="46" y="230"/>
                </a:cubicBezTo>
                <a:cubicBezTo>
                  <a:pt x="47" y="226"/>
                  <a:pt x="47" y="223"/>
                  <a:pt x="48" y="221"/>
                </a:cubicBezTo>
                <a:cubicBezTo>
                  <a:pt x="48" y="219"/>
                  <a:pt x="50" y="215"/>
                  <a:pt x="52" y="210"/>
                </a:cubicBezTo>
                <a:cubicBezTo>
                  <a:pt x="54" y="204"/>
                  <a:pt x="55" y="201"/>
                  <a:pt x="55" y="200"/>
                </a:cubicBezTo>
                <a:cubicBezTo>
                  <a:pt x="64" y="202"/>
                  <a:pt x="94" y="203"/>
                  <a:pt x="144" y="205"/>
                </a:cubicBezTo>
                <a:close/>
                <a:moveTo>
                  <a:pt x="76" y="102"/>
                </a:moveTo>
                <a:cubicBezTo>
                  <a:pt x="108" y="169"/>
                  <a:pt x="108" y="169"/>
                  <a:pt x="108" y="169"/>
                </a:cubicBezTo>
                <a:cubicBezTo>
                  <a:pt x="82" y="153"/>
                  <a:pt x="82" y="153"/>
                  <a:pt x="82" y="153"/>
                </a:cubicBezTo>
                <a:cubicBezTo>
                  <a:pt x="75" y="161"/>
                  <a:pt x="68" y="170"/>
                  <a:pt x="63" y="178"/>
                </a:cubicBezTo>
                <a:cubicBezTo>
                  <a:pt x="57" y="186"/>
                  <a:pt x="53" y="194"/>
                  <a:pt x="50" y="200"/>
                </a:cubicBezTo>
                <a:cubicBezTo>
                  <a:pt x="47" y="206"/>
                  <a:pt x="45" y="212"/>
                  <a:pt x="43" y="217"/>
                </a:cubicBezTo>
                <a:cubicBezTo>
                  <a:pt x="41" y="221"/>
                  <a:pt x="40" y="225"/>
                  <a:pt x="40" y="228"/>
                </a:cubicBezTo>
                <a:cubicBezTo>
                  <a:pt x="39" y="231"/>
                  <a:pt x="39" y="231"/>
                  <a:pt x="39" y="231"/>
                </a:cubicBezTo>
                <a:cubicBezTo>
                  <a:pt x="6" y="169"/>
                  <a:pt x="6" y="169"/>
                  <a:pt x="6" y="169"/>
                </a:cubicBezTo>
                <a:cubicBezTo>
                  <a:pt x="4" y="166"/>
                  <a:pt x="3" y="162"/>
                  <a:pt x="2" y="159"/>
                </a:cubicBezTo>
                <a:cubicBezTo>
                  <a:pt x="2" y="155"/>
                  <a:pt x="3" y="153"/>
                  <a:pt x="3" y="151"/>
                </a:cubicBezTo>
                <a:cubicBezTo>
                  <a:pt x="5" y="147"/>
                  <a:pt x="5" y="147"/>
                  <a:pt x="5" y="147"/>
                </a:cubicBezTo>
                <a:cubicBezTo>
                  <a:pt x="9" y="140"/>
                  <a:pt x="16" y="129"/>
                  <a:pt x="25" y="114"/>
                </a:cubicBezTo>
                <a:cubicBezTo>
                  <a:pt x="0" y="99"/>
                  <a:pt x="0" y="99"/>
                  <a:pt x="0" y="99"/>
                </a:cubicBezTo>
                <a:lnTo>
                  <a:pt x="76" y="102"/>
                </a:lnTo>
                <a:close/>
                <a:moveTo>
                  <a:pt x="292" y="193"/>
                </a:moveTo>
                <a:cubicBezTo>
                  <a:pt x="259" y="256"/>
                  <a:pt x="259" y="256"/>
                  <a:pt x="259" y="256"/>
                </a:cubicBezTo>
                <a:cubicBezTo>
                  <a:pt x="258" y="259"/>
                  <a:pt x="256" y="262"/>
                  <a:pt x="253" y="264"/>
                </a:cubicBezTo>
                <a:cubicBezTo>
                  <a:pt x="250" y="266"/>
                  <a:pt x="248" y="267"/>
                  <a:pt x="245" y="268"/>
                </a:cubicBezTo>
                <a:cubicBezTo>
                  <a:pt x="242" y="269"/>
                  <a:pt x="242" y="269"/>
                  <a:pt x="242" y="269"/>
                </a:cubicBezTo>
                <a:cubicBezTo>
                  <a:pt x="234" y="269"/>
                  <a:pt x="221" y="270"/>
                  <a:pt x="204" y="271"/>
                </a:cubicBezTo>
                <a:cubicBezTo>
                  <a:pt x="205" y="299"/>
                  <a:pt x="205" y="299"/>
                  <a:pt x="205" y="299"/>
                </a:cubicBezTo>
                <a:cubicBezTo>
                  <a:pt x="165" y="235"/>
                  <a:pt x="165" y="235"/>
                  <a:pt x="165" y="235"/>
                </a:cubicBezTo>
                <a:cubicBezTo>
                  <a:pt x="202" y="171"/>
                  <a:pt x="202" y="171"/>
                  <a:pt x="202" y="171"/>
                </a:cubicBezTo>
                <a:cubicBezTo>
                  <a:pt x="203" y="202"/>
                  <a:pt x="203" y="202"/>
                  <a:pt x="203" y="202"/>
                </a:cubicBezTo>
                <a:cubicBezTo>
                  <a:pt x="223" y="204"/>
                  <a:pt x="240" y="204"/>
                  <a:pt x="253" y="203"/>
                </a:cubicBezTo>
                <a:cubicBezTo>
                  <a:pt x="266" y="201"/>
                  <a:pt x="276" y="199"/>
                  <a:pt x="283" y="197"/>
                </a:cubicBezTo>
                <a:lnTo>
                  <a:pt x="292" y="193"/>
                </a:lnTo>
                <a:close/>
                <a:moveTo>
                  <a:pt x="155" y="31"/>
                </a:moveTo>
                <a:cubicBezTo>
                  <a:pt x="149" y="38"/>
                  <a:pt x="134" y="64"/>
                  <a:pt x="108" y="107"/>
                </a:cubicBezTo>
                <a:cubicBezTo>
                  <a:pt x="52" y="74"/>
                  <a:pt x="52" y="74"/>
                  <a:pt x="52" y="74"/>
                </a:cubicBezTo>
                <a:cubicBezTo>
                  <a:pt x="49" y="72"/>
                  <a:pt x="49" y="72"/>
                  <a:pt x="49" y="72"/>
                </a:cubicBezTo>
                <a:cubicBezTo>
                  <a:pt x="89" y="10"/>
                  <a:pt x="89" y="10"/>
                  <a:pt x="89" y="10"/>
                </a:cubicBezTo>
                <a:cubicBezTo>
                  <a:pt x="91" y="6"/>
                  <a:pt x="94" y="3"/>
                  <a:pt x="99" y="2"/>
                </a:cubicBezTo>
                <a:cubicBezTo>
                  <a:pt x="104" y="0"/>
                  <a:pt x="109" y="0"/>
                  <a:pt x="113" y="0"/>
                </a:cubicBezTo>
                <a:cubicBezTo>
                  <a:pt x="116" y="0"/>
                  <a:pt x="119" y="1"/>
                  <a:pt x="122" y="2"/>
                </a:cubicBezTo>
                <a:cubicBezTo>
                  <a:pt x="125" y="3"/>
                  <a:pt x="127" y="5"/>
                  <a:pt x="129" y="6"/>
                </a:cubicBezTo>
                <a:cubicBezTo>
                  <a:pt x="131" y="7"/>
                  <a:pt x="134" y="9"/>
                  <a:pt x="136" y="12"/>
                </a:cubicBezTo>
                <a:cubicBezTo>
                  <a:pt x="139" y="14"/>
                  <a:pt x="141" y="16"/>
                  <a:pt x="143" y="18"/>
                </a:cubicBezTo>
                <a:cubicBezTo>
                  <a:pt x="144" y="19"/>
                  <a:pt x="146" y="21"/>
                  <a:pt x="149" y="25"/>
                </a:cubicBezTo>
                <a:cubicBezTo>
                  <a:pt x="152" y="28"/>
                  <a:pt x="154" y="30"/>
                  <a:pt x="155" y="31"/>
                </a:cubicBezTo>
                <a:close/>
                <a:moveTo>
                  <a:pt x="270" y="85"/>
                </a:moveTo>
                <a:cubicBezTo>
                  <a:pt x="307" y="148"/>
                  <a:pt x="307" y="148"/>
                  <a:pt x="307" y="148"/>
                </a:cubicBezTo>
                <a:cubicBezTo>
                  <a:pt x="309" y="153"/>
                  <a:pt x="310" y="157"/>
                  <a:pt x="309" y="162"/>
                </a:cubicBezTo>
                <a:cubicBezTo>
                  <a:pt x="308" y="166"/>
                  <a:pt x="307" y="171"/>
                  <a:pt x="304" y="175"/>
                </a:cubicBezTo>
                <a:cubicBezTo>
                  <a:pt x="303" y="177"/>
                  <a:pt x="301" y="179"/>
                  <a:pt x="298" y="181"/>
                </a:cubicBezTo>
                <a:cubicBezTo>
                  <a:pt x="296" y="183"/>
                  <a:pt x="294" y="185"/>
                  <a:pt x="292" y="186"/>
                </a:cubicBezTo>
                <a:cubicBezTo>
                  <a:pt x="290" y="187"/>
                  <a:pt x="287" y="189"/>
                  <a:pt x="283" y="190"/>
                </a:cubicBezTo>
                <a:cubicBezTo>
                  <a:pt x="280" y="191"/>
                  <a:pt x="277" y="192"/>
                  <a:pt x="275" y="193"/>
                </a:cubicBezTo>
                <a:cubicBezTo>
                  <a:pt x="273" y="193"/>
                  <a:pt x="270" y="194"/>
                  <a:pt x="266" y="195"/>
                </a:cubicBezTo>
                <a:cubicBezTo>
                  <a:pt x="262" y="196"/>
                  <a:pt x="259" y="197"/>
                  <a:pt x="258" y="197"/>
                </a:cubicBezTo>
                <a:cubicBezTo>
                  <a:pt x="254" y="189"/>
                  <a:pt x="238" y="163"/>
                  <a:pt x="211" y="121"/>
                </a:cubicBezTo>
                <a:cubicBezTo>
                  <a:pt x="266" y="87"/>
                  <a:pt x="266" y="87"/>
                  <a:pt x="266" y="87"/>
                </a:cubicBezTo>
                <a:lnTo>
                  <a:pt x="270" y="85"/>
                </a:lnTo>
                <a:close/>
                <a:moveTo>
                  <a:pt x="245" y="45"/>
                </a:moveTo>
                <a:cubicBezTo>
                  <a:pt x="269" y="30"/>
                  <a:pt x="269" y="30"/>
                  <a:pt x="269" y="30"/>
                </a:cubicBezTo>
                <a:cubicBezTo>
                  <a:pt x="231" y="96"/>
                  <a:pt x="231" y="96"/>
                  <a:pt x="231" y="96"/>
                </a:cubicBezTo>
                <a:cubicBezTo>
                  <a:pt x="157" y="92"/>
                  <a:pt x="157" y="92"/>
                  <a:pt x="157" y="92"/>
                </a:cubicBezTo>
                <a:cubicBezTo>
                  <a:pt x="184" y="77"/>
                  <a:pt x="184" y="77"/>
                  <a:pt x="184" y="77"/>
                </a:cubicBezTo>
                <a:cubicBezTo>
                  <a:pt x="180" y="67"/>
                  <a:pt x="175" y="57"/>
                  <a:pt x="171" y="48"/>
                </a:cubicBezTo>
                <a:cubicBezTo>
                  <a:pt x="166" y="39"/>
                  <a:pt x="161" y="32"/>
                  <a:pt x="157" y="26"/>
                </a:cubicBezTo>
                <a:cubicBezTo>
                  <a:pt x="153" y="21"/>
                  <a:pt x="150" y="16"/>
                  <a:pt x="146" y="12"/>
                </a:cubicBezTo>
                <a:cubicBezTo>
                  <a:pt x="143" y="8"/>
                  <a:pt x="140" y="6"/>
                  <a:pt x="138" y="4"/>
                </a:cubicBezTo>
                <a:cubicBezTo>
                  <a:pt x="135" y="2"/>
                  <a:pt x="135" y="2"/>
                  <a:pt x="135" y="2"/>
                </a:cubicBezTo>
                <a:cubicBezTo>
                  <a:pt x="206" y="2"/>
                  <a:pt x="206" y="2"/>
                  <a:pt x="206" y="2"/>
                </a:cubicBezTo>
                <a:cubicBezTo>
                  <a:pt x="210" y="2"/>
                  <a:pt x="213" y="2"/>
                  <a:pt x="216" y="4"/>
                </a:cubicBezTo>
                <a:cubicBezTo>
                  <a:pt x="219" y="6"/>
                  <a:pt x="222" y="7"/>
                  <a:pt x="223" y="9"/>
                </a:cubicBezTo>
                <a:cubicBezTo>
                  <a:pt x="225" y="12"/>
                  <a:pt x="225" y="12"/>
                  <a:pt x="225" y="12"/>
                </a:cubicBezTo>
                <a:cubicBezTo>
                  <a:pt x="229" y="19"/>
                  <a:pt x="236" y="30"/>
                  <a:pt x="245" y="4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
        <p:nvSpPr>
          <p:cNvPr id="38" name="Freeform 162">
            <a:extLst>
              <a:ext uri="{FF2B5EF4-FFF2-40B4-BE49-F238E27FC236}">
                <a16:creationId xmlns:a16="http://schemas.microsoft.com/office/drawing/2014/main" id="{01CD0DF8-D615-4D94-A3B1-BE96A84EA353}"/>
              </a:ext>
            </a:extLst>
          </p:cNvPr>
          <p:cNvSpPr>
            <a:spLocks noEditPoints="1"/>
          </p:cNvSpPr>
          <p:nvPr/>
        </p:nvSpPr>
        <p:spPr bwMode="auto">
          <a:xfrm>
            <a:off x="9769656" y="8125492"/>
            <a:ext cx="975236" cy="1010106"/>
          </a:xfrm>
          <a:custGeom>
            <a:avLst/>
            <a:gdLst>
              <a:gd name="T0" fmla="*/ 88 w 176"/>
              <a:gd name="T1" fmla="*/ 40 h 144"/>
              <a:gd name="T2" fmla="*/ 80 w 176"/>
              <a:gd name="T3" fmla="*/ 48 h 144"/>
              <a:gd name="T4" fmla="*/ 84 w 176"/>
              <a:gd name="T5" fmla="*/ 92 h 144"/>
              <a:gd name="T6" fmla="*/ 88 w 176"/>
              <a:gd name="T7" fmla="*/ 96 h 144"/>
              <a:gd name="T8" fmla="*/ 92 w 176"/>
              <a:gd name="T9" fmla="*/ 92 h 144"/>
              <a:gd name="T10" fmla="*/ 96 w 176"/>
              <a:gd name="T11" fmla="*/ 48 h 144"/>
              <a:gd name="T12" fmla="*/ 88 w 176"/>
              <a:gd name="T13" fmla="*/ 40 h 144"/>
              <a:gd name="T14" fmla="*/ 88 w 176"/>
              <a:gd name="T15" fmla="*/ 104 h 144"/>
              <a:gd name="T16" fmla="*/ 80 w 176"/>
              <a:gd name="T17" fmla="*/ 112 h 144"/>
              <a:gd name="T18" fmla="*/ 88 w 176"/>
              <a:gd name="T19" fmla="*/ 120 h 144"/>
              <a:gd name="T20" fmla="*/ 96 w 176"/>
              <a:gd name="T21" fmla="*/ 112 h 144"/>
              <a:gd name="T22" fmla="*/ 88 w 176"/>
              <a:gd name="T23" fmla="*/ 104 h 144"/>
              <a:gd name="T24" fmla="*/ 174 w 176"/>
              <a:gd name="T25" fmla="*/ 120 h 144"/>
              <a:gd name="T26" fmla="*/ 102 w 176"/>
              <a:gd name="T27" fmla="*/ 8 h 144"/>
              <a:gd name="T28" fmla="*/ 88 w 176"/>
              <a:gd name="T29" fmla="*/ 0 h 144"/>
              <a:gd name="T30" fmla="*/ 74 w 176"/>
              <a:gd name="T31" fmla="*/ 8 h 144"/>
              <a:gd name="T32" fmla="*/ 2 w 176"/>
              <a:gd name="T33" fmla="*/ 120 h 144"/>
              <a:gd name="T34" fmla="*/ 0 w 176"/>
              <a:gd name="T35" fmla="*/ 128 h 144"/>
              <a:gd name="T36" fmla="*/ 16 w 176"/>
              <a:gd name="T37" fmla="*/ 144 h 144"/>
              <a:gd name="T38" fmla="*/ 160 w 176"/>
              <a:gd name="T39" fmla="*/ 144 h 144"/>
              <a:gd name="T40" fmla="*/ 176 w 176"/>
              <a:gd name="T41" fmla="*/ 128 h 144"/>
              <a:gd name="T42" fmla="*/ 174 w 176"/>
              <a:gd name="T43" fmla="*/ 120 h 144"/>
              <a:gd name="T44" fmla="*/ 160 w 176"/>
              <a:gd name="T45" fmla="*/ 136 h 144"/>
              <a:gd name="T46" fmla="*/ 16 w 176"/>
              <a:gd name="T47" fmla="*/ 136 h 144"/>
              <a:gd name="T48" fmla="*/ 8 w 176"/>
              <a:gd name="T49" fmla="*/ 128 h 144"/>
              <a:gd name="T50" fmla="*/ 9 w 176"/>
              <a:gd name="T51" fmla="*/ 125 h 144"/>
              <a:gd name="T52" fmla="*/ 9 w 176"/>
              <a:gd name="T53" fmla="*/ 124 h 144"/>
              <a:gd name="T54" fmla="*/ 81 w 176"/>
              <a:gd name="T55" fmla="*/ 12 h 144"/>
              <a:gd name="T56" fmla="*/ 81 w 176"/>
              <a:gd name="T57" fmla="*/ 12 h 144"/>
              <a:gd name="T58" fmla="*/ 88 w 176"/>
              <a:gd name="T59" fmla="*/ 8 h 144"/>
              <a:gd name="T60" fmla="*/ 95 w 176"/>
              <a:gd name="T61" fmla="*/ 11 h 144"/>
              <a:gd name="T62" fmla="*/ 95 w 176"/>
              <a:gd name="T63" fmla="*/ 12 h 144"/>
              <a:gd name="T64" fmla="*/ 167 w 176"/>
              <a:gd name="T65" fmla="*/ 124 h 144"/>
              <a:gd name="T66" fmla="*/ 168 w 176"/>
              <a:gd name="T67" fmla="*/ 125 h 144"/>
              <a:gd name="T68" fmla="*/ 168 w 176"/>
              <a:gd name="T69" fmla="*/ 128 h 144"/>
              <a:gd name="T70" fmla="*/ 160 w 176"/>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44">
                <a:moveTo>
                  <a:pt x="88" y="40"/>
                </a:moveTo>
                <a:cubicBezTo>
                  <a:pt x="84" y="40"/>
                  <a:pt x="80" y="44"/>
                  <a:pt x="80" y="48"/>
                </a:cubicBezTo>
                <a:cubicBezTo>
                  <a:pt x="84" y="92"/>
                  <a:pt x="84" y="92"/>
                  <a:pt x="84" y="92"/>
                </a:cubicBezTo>
                <a:cubicBezTo>
                  <a:pt x="84" y="94"/>
                  <a:pt x="86" y="96"/>
                  <a:pt x="88" y="96"/>
                </a:cubicBezTo>
                <a:cubicBezTo>
                  <a:pt x="90" y="96"/>
                  <a:pt x="92" y="94"/>
                  <a:pt x="92" y="92"/>
                </a:cubicBezTo>
                <a:cubicBezTo>
                  <a:pt x="96" y="48"/>
                  <a:pt x="96" y="48"/>
                  <a:pt x="96" y="48"/>
                </a:cubicBezTo>
                <a:cubicBezTo>
                  <a:pt x="96" y="44"/>
                  <a:pt x="92" y="40"/>
                  <a:pt x="88" y="40"/>
                </a:cubicBezTo>
                <a:moveTo>
                  <a:pt x="88" y="104"/>
                </a:moveTo>
                <a:cubicBezTo>
                  <a:pt x="84" y="104"/>
                  <a:pt x="80" y="108"/>
                  <a:pt x="80" y="112"/>
                </a:cubicBezTo>
                <a:cubicBezTo>
                  <a:pt x="80" y="116"/>
                  <a:pt x="84" y="120"/>
                  <a:pt x="88" y="120"/>
                </a:cubicBezTo>
                <a:cubicBezTo>
                  <a:pt x="92" y="120"/>
                  <a:pt x="96" y="116"/>
                  <a:pt x="96" y="112"/>
                </a:cubicBezTo>
                <a:cubicBezTo>
                  <a:pt x="96" y="108"/>
                  <a:pt x="92" y="104"/>
                  <a:pt x="88" y="104"/>
                </a:cubicBezTo>
                <a:moveTo>
                  <a:pt x="174" y="120"/>
                </a:moveTo>
                <a:cubicBezTo>
                  <a:pt x="102" y="8"/>
                  <a:pt x="102" y="8"/>
                  <a:pt x="102" y="8"/>
                </a:cubicBezTo>
                <a:cubicBezTo>
                  <a:pt x="102" y="8"/>
                  <a:pt x="98" y="0"/>
                  <a:pt x="88" y="0"/>
                </a:cubicBezTo>
                <a:cubicBezTo>
                  <a:pt x="78" y="0"/>
                  <a:pt x="74" y="8"/>
                  <a:pt x="74" y="8"/>
                </a:cubicBezTo>
                <a:cubicBezTo>
                  <a:pt x="2" y="120"/>
                  <a:pt x="2" y="120"/>
                  <a:pt x="2" y="120"/>
                </a:cubicBezTo>
                <a:cubicBezTo>
                  <a:pt x="2" y="120"/>
                  <a:pt x="0" y="123"/>
                  <a:pt x="0" y="128"/>
                </a:cubicBezTo>
                <a:cubicBezTo>
                  <a:pt x="0" y="137"/>
                  <a:pt x="7" y="144"/>
                  <a:pt x="16" y="144"/>
                </a:cubicBezTo>
                <a:cubicBezTo>
                  <a:pt x="160" y="144"/>
                  <a:pt x="160" y="144"/>
                  <a:pt x="160" y="144"/>
                </a:cubicBezTo>
                <a:cubicBezTo>
                  <a:pt x="169" y="144"/>
                  <a:pt x="176" y="137"/>
                  <a:pt x="176" y="128"/>
                </a:cubicBezTo>
                <a:cubicBezTo>
                  <a:pt x="176" y="122"/>
                  <a:pt x="174" y="120"/>
                  <a:pt x="174" y="120"/>
                </a:cubicBezTo>
                <a:moveTo>
                  <a:pt x="160" y="136"/>
                </a:moveTo>
                <a:cubicBezTo>
                  <a:pt x="16" y="136"/>
                  <a:pt x="16" y="136"/>
                  <a:pt x="16" y="136"/>
                </a:cubicBezTo>
                <a:cubicBezTo>
                  <a:pt x="12" y="136"/>
                  <a:pt x="8" y="132"/>
                  <a:pt x="8" y="128"/>
                </a:cubicBezTo>
                <a:cubicBezTo>
                  <a:pt x="8" y="126"/>
                  <a:pt x="8" y="125"/>
                  <a:pt x="9" y="125"/>
                </a:cubicBezTo>
                <a:cubicBezTo>
                  <a:pt x="9" y="125"/>
                  <a:pt x="9" y="125"/>
                  <a:pt x="9" y="124"/>
                </a:cubicBezTo>
                <a:cubicBezTo>
                  <a:pt x="81" y="12"/>
                  <a:pt x="81" y="12"/>
                  <a:pt x="81" y="12"/>
                </a:cubicBezTo>
                <a:cubicBezTo>
                  <a:pt x="81" y="12"/>
                  <a:pt x="81" y="12"/>
                  <a:pt x="81" y="12"/>
                </a:cubicBezTo>
                <a:cubicBezTo>
                  <a:pt x="81" y="12"/>
                  <a:pt x="83" y="8"/>
                  <a:pt x="88" y="8"/>
                </a:cubicBezTo>
                <a:cubicBezTo>
                  <a:pt x="93" y="8"/>
                  <a:pt x="94" y="11"/>
                  <a:pt x="95" y="11"/>
                </a:cubicBezTo>
                <a:cubicBezTo>
                  <a:pt x="95" y="12"/>
                  <a:pt x="95" y="12"/>
                  <a:pt x="95" y="12"/>
                </a:cubicBezTo>
                <a:cubicBezTo>
                  <a:pt x="167" y="124"/>
                  <a:pt x="167" y="124"/>
                  <a:pt x="167" y="124"/>
                </a:cubicBezTo>
                <a:cubicBezTo>
                  <a:pt x="167" y="125"/>
                  <a:pt x="167" y="125"/>
                  <a:pt x="168" y="125"/>
                </a:cubicBezTo>
                <a:cubicBezTo>
                  <a:pt x="168" y="125"/>
                  <a:pt x="168" y="126"/>
                  <a:pt x="168" y="128"/>
                </a:cubicBezTo>
                <a:cubicBezTo>
                  <a:pt x="168" y="132"/>
                  <a:pt x="164" y="136"/>
                  <a:pt x="160" y="13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2">
            <a:extLst>
              <a:ext uri="{FF2B5EF4-FFF2-40B4-BE49-F238E27FC236}">
                <a16:creationId xmlns:a16="http://schemas.microsoft.com/office/drawing/2014/main" id="{C58C750D-34C8-41D6-898D-175F2D0EDBCE}"/>
              </a:ext>
            </a:extLst>
          </p:cNvPr>
          <p:cNvSpPr/>
          <p:nvPr/>
        </p:nvSpPr>
        <p:spPr>
          <a:xfrm>
            <a:off x="4167199" y="1847862"/>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0" name="Rectangle 3">
            <a:extLst>
              <a:ext uri="{FF2B5EF4-FFF2-40B4-BE49-F238E27FC236}">
                <a16:creationId xmlns:a16="http://schemas.microsoft.com/office/drawing/2014/main" id="{585EAC09-7812-4791-9E6D-514B47D9408D}"/>
              </a:ext>
            </a:extLst>
          </p:cNvPr>
          <p:cNvSpPr/>
          <p:nvPr/>
        </p:nvSpPr>
        <p:spPr>
          <a:xfrm>
            <a:off x="4937815" y="1847862"/>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1" name="Rectangle 4">
            <a:extLst>
              <a:ext uri="{FF2B5EF4-FFF2-40B4-BE49-F238E27FC236}">
                <a16:creationId xmlns:a16="http://schemas.microsoft.com/office/drawing/2014/main" id="{B2BB9052-EBB9-4727-9D05-A11AB259E388}"/>
              </a:ext>
            </a:extLst>
          </p:cNvPr>
          <p:cNvSpPr/>
          <p:nvPr/>
        </p:nvSpPr>
        <p:spPr>
          <a:xfrm>
            <a:off x="5708431" y="1847862"/>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Tree>
    <p:extLst>
      <p:ext uri="{BB962C8B-B14F-4D97-AF65-F5344CB8AC3E}">
        <p14:creationId xmlns:p14="http://schemas.microsoft.com/office/powerpoint/2010/main" val="249539694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C2B3B0-77B4-4022-A89A-E9CBDD50853D}"/>
              </a:ext>
            </a:extLst>
          </p:cNvPr>
          <p:cNvSpPr/>
          <p:nvPr/>
        </p:nvSpPr>
        <p:spPr>
          <a:xfrm>
            <a:off x="17268813" y="1200328"/>
            <a:ext cx="604080" cy="75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4" name="Rectangle 3">
            <a:extLst>
              <a:ext uri="{FF2B5EF4-FFF2-40B4-BE49-F238E27FC236}">
                <a16:creationId xmlns:a16="http://schemas.microsoft.com/office/drawing/2014/main" id="{A1E93947-BD08-4115-BE57-D3EA45DEE09D}"/>
              </a:ext>
            </a:extLst>
          </p:cNvPr>
          <p:cNvSpPr/>
          <p:nvPr/>
        </p:nvSpPr>
        <p:spPr>
          <a:xfrm>
            <a:off x="18039429" y="1200328"/>
            <a:ext cx="604080" cy="75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5" name="Rectangle 4">
            <a:extLst>
              <a:ext uri="{FF2B5EF4-FFF2-40B4-BE49-F238E27FC236}">
                <a16:creationId xmlns:a16="http://schemas.microsoft.com/office/drawing/2014/main" id="{429A2FC8-6BBE-4976-A0F0-7AB50FE3367C}"/>
              </a:ext>
            </a:extLst>
          </p:cNvPr>
          <p:cNvSpPr/>
          <p:nvPr/>
        </p:nvSpPr>
        <p:spPr>
          <a:xfrm>
            <a:off x="18810045" y="1200328"/>
            <a:ext cx="604080" cy="75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7" name="TextBox 26">
            <a:extLst>
              <a:ext uri="{FF2B5EF4-FFF2-40B4-BE49-F238E27FC236}">
                <a16:creationId xmlns:a16="http://schemas.microsoft.com/office/drawing/2014/main" id="{7EB9EE41-7E52-4BE4-82BB-98C9AEA59391}"/>
              </a:ext>
            </a:extLst>
          </p:cNvPr>
          <p:cNvSpPr txBox="1"/>
          <p:nvPr/>
        </p:nvSpPr>
        <p:spPr>
          <a:xfrm>
            <a:off x="12447446" y="1470259"/>
            <a:ext cx="8392041" cy="678327"/>
          </a:xfrm>
          <a:prstGeom prst="rect">
            <a:avLst/>
          </a:prstGeom>
          <a:noFill/>
        </p:spPr>
        <p:txBody>
          <a:bodyPr wrap="none" rtlCol="0" anchor="b" anchorCtr="0">
            <a:spAutoFit/>
          </a:bodyPr>
          <a:lstStyle/>
          <a:p>
            <a:pPr>
              <a:lnSpc>
                <a:spcPts val="5000"/>
              </a:lnSpc>
            </a:pPr>
            <a:r>
              <a:rPr lang="es-EC" sz="3600" b="1" dirty="0">
                <a:solidFill>
                  <a:schemeClr val="tx2"/>
                </a:solidFill>
                <a:latin typeface="Source Sans Pro Semibold" panose="020B0503030403020204" pitchFamily="34" charset="0"/>
                <a:ea typeface="Open Sans" panose="020B0606030504020204" pitchFamily="34" charset="0"/>
                <a:cs typeface="Open Sans" panose="020B0606030504020204" pitchFamily="34" charset="0"/>
              </a:rPr>
              <a:t>Identificación de desechos sanitarios</a:t>
            </a:r>
          </a:p>
        </p:txBody>
      </p:sp>
      <p:sp>
        <p:nvSpPr>
          <p:cNvPr id="28" name="Subtitle 2">
            <a:extLst>
              <a:ext uri="{FF2B5EF4-FFF2-40B4-BE49-F238E27FC236}">
                <a16:creationId xmlns:a16="http://schemas.microsoft.com/office/drawing/2014/main" id="{E411828E-A317-400C-B542-0BA0CD5B6C49}"/>
              </a:ext>
            </a:extLst>
          </p:cNvPr>
          <p:cNvSpPr txBox="1">
            <a:spLocks/>
          </p:cNvSpPr>
          <p:nvPr/>
        </p:nvSpPr>
        <p:spPr>
          <a:xfrm>
            <a:off x="13591185" y="2129430"/>
            <a:ext cx="6128417" cy="183588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100"/>
              </a:lnSpc>
            </a:pPr>
            <a:r>
              <a:rPr lang="es-EC"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1.- Desechos infecciosos </a:t>
            </a:r>
          </a:p>
          <a:p>
            <a:pPr algn="l">
              <a:lnSpc>
                <a:spcPts val="4100"/>
              </a:lnSpc>
            </a:pPr>
            <a:r>
              <a:rPr lang="es-EC"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2.- Desechos cortopunzantes</a:t>
            </a:r>
          </a:p>
          <a:p>
            <a:pPr algn="l">
              <a:lnSpc>
                <a:spcPts val="4100"/>
              </a:lnSpc>
            </a:pPr>
            <a:r>
              <a:rPr lang="es-EC"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3.- Desechos farmacéuticos</a:t>
            </a:r>
          </a:p>
        </p:txBody>
      </p:sp>
      <p:sp>
        <p:nvSpPr>
          <p:cNvPr id="30" name="TextBox 29">
            <a:extLst>
              <a:ext uri="{FF2B5EF4-FFF2-40B4-BE49-F238E27FC236}">
                <a16:creationId xmlns:a16="http://schemas.microsoft.com/office/drawing/2014/main" id="{1D4176FC-8AAD-40C5-9C01-EE27967007C8}"/>
              </a:ext>
            </a:extLst>
          </p:cNvPr>
          <p:cNvSpPr txBox="1"/>
          <p:nvPr/>
        </p:nvSpPr>
        <p:spPr>
          <a:xfrm>
            <a:off x="12447446" y="9452137"/>
            <a:ext cx="5392823" cy="672492"/>
          </a:xfrm>
          <a:prstGeom prst="rect">
            <a:avLst/>
          </a:prstGeom>
          <a:noFill/>
        </p:spPr>
        <p:txBody>
          <a:bodyPr wrap="none" rtlCol="0" anchor="b" anchorCtr="0">
            <a:spAutoFit/>
          </a:bodyPr>
          <a:lstStyle/>
          <a:p>
            <a:pPr>
              <a:lnSpc>
                <a:spcPts val="5000"/>
              </a:lnSpc>
            </a:pPr>
            <a:r>
              <a:rPr lang="es-EC" sz="3400" b="1" dirty="0">
                <a:solidFill>
                  <a:schemeClr val="tx2"/>
                </a:solidFill>
                <a:latin typeface="Source Sans Pro Semibold" panose="020B0503030403020204" pitchFamily="34" charset="0"/>
                <a:ea typeface="Open Sans" panose="020B0606030504020204" pitchFamily="34" charset="0"/>
                <a:cs typeface="Open Sans" panose="020B0606030504020204" pitchFamily="34" charset="0"/>
              </a:rPr>
              <a:t>Recolección y transporte</a:t>
            </a:r>
          </a:p>
        </p:txBody>
      </p:sp>
      <p:sp>
        <p:nvSpPr>
          <p:cNvPr id="31" name="Subtitle 2">
            <a:extLst>
              <a:ext uri="{FF2B5EF4-FFF2-40B4-BE49-F238E27FC236}">
                <a16:creationId xmlns:a16="http://schemas.microsoft.com/office/drawing/2014/main" id="{3A123708-31A2-409E-9B86-65CEFAA033E8}"/>
              </a:ext>
            </a:extLst>
          </p:cNvPr>
          <p:cNvSpPr txBox="1">
            <a:spLocks/>
          </p:cNvSpPr>
          <p:nvPr/>
        </p:nvSpPr>
        <p:spPr>
          <a:xfrm>
            <a:off x="13624296" y="10221913"/>
            <a:ext cx="9540504" cy="117993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1.- No se cuenta con servicio de recolección </a:t>
            </a:r>
          </a:p>
          <a:p>
            <a:pPr algn="just">
              <a:lnSpc>
                <a:spcPts val="4100"/>
              </a:lnSpc>
            </a:pPr>
            <a:r>
              <a:rPr lang="es-EC"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2.- Se realiza transporte fluvial precario</a:t>
            </a:r>
          </a:p>
        </p:txBody>
      </p:sp>
      <p:sp>
        <p:nvSpPr>
          <p:cNvPr id="33" name="TextBox 32">
            <a:extLst>
              <a:ext uri="{FF2B5EF4-FFF2-40B4-BE49-F238E27FC236}">
                <a16:creationId xmlns:a16="http://schemas.microsoft.com/office/drawing/2014/main" id="{812EFD3B-0819-4D0B-A1B6-EF3282F91A33}"/>
              </a:ext>
            </a:extLst>
          </p:cNvPr>
          <p:cNvSpPr txBox="1"/>
          <p:nvPr/>
        </p:nvSpPr>
        <p:spPr>
          <a:xfrm>
            <a:off x="12447446" y="6291286"/>
            <a:ext cx="10110460" cy="678327"/>
          </a:xfrm>
          <a:prstGeom prst="rect">
            <a:avLst/>
          </a:prstGeom>
          <a:noFill/>
        </p:spPr>
        <p:txBody>
          <a:bodyPr wrap="none" rtlCol="0" anchor="b" anchorCtr="0">
            <a:spAutoFit/>
          </a:bodyPr>
          <a:lstStyle/>
          <a:p>
            <a:pPr>
              <a:lnSpc>
                <a:spcPts val="5000"/>
              </a:lnSpc>
            </a:pPr>
            <a:r>
              <a:rPr lang="es-EC" sz="3600" b="1" dirty="0">
                <a:solidFill>
                  <a:schemeClr val="tx2"/>
                </a:solidFill>
                <a:latin typeface="Source Sans Pro Semibold" panose="020B0503030403020204" pitchFamily="34" charset="0"/>
                <a:ea typeface="Open Sans" panose="020B0606030504020204" pitchFamily="34" charset="0"/>
                <a:cs typeface="Open Sans" panose="020B0606030504020204" pitchFamily="34" charset="0"/>
              </a:rPr>
              <a:t>Envasado, empacado y almacenamiento final</a:t>
            </a:r>
          </a:p>
        </p:txBody>
      </p:sp>
      <p:sp>
        <p:nvSpPr>
          <p:cNvPr id="34" name="Subtitle 2">
            <a:extLst>
              <a:ext uri="{FF2B5EF4-FFF2-40B4-BE49-F238E27FC236}">
                <a16:creationId xmlns:a16="http://schemas.microsoft.com/office/drawing/2014/main" id="{9F14B4A9-527E-4B8E-9790-C15801EF8B91}"/>
              </a:ext>
            </a:extLst>
          </p:cNvPr>
          <p:cNvSpPr txBox="1">
            <a:spLocks/>
          </p:cNvSpPr>
          <p:nvPr/>
        </p:nvSpPr>
        <p:spPr>
          <a:xfrm>
            <a:off x="13624296" y="7046470"/>
            <a:ext cx="9507393" cy="219547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Carencia de recipientes, restricción al área, medidas contra incendios, estantería para desechos cortopunzantes, señalética informativa y preventiva, bitácora de desechos, insumos para limpieza y desinfección de infraestructura.</a:t>
            </a:r>
          </a:p>
        </p:txBody>
      </p:sp>
      <p:sp>
        <p:nvSpPr>
          <p:cNvPr id="36" name="TextBox 35">
            <a:extLst>
              <a:ext uri="{FF2B5EF4-FFF2-40B4-BE49-F238E27FC236}">
                <a16:creationId xmlns:a16="http://schemas.microsoft.com/office/drawing/2014/main" id="{45FB768B-A3AB-45B5-A896-BEB5ACFE0281}"/>
              </a:ext>
            </a:extLst>
          </p:cNvPr>
          <p:cNvSpPr txBox="1"/>
          <p:nvPr/>
        </p:nvSpPr>
        <p:spPr>
          <a:xfrm>
            <a:off x="12447446" y="4185225"/>
            <a:ext cx="4459298" cy="678327"/>
          </a:xfrm>
          <a:prstGeom prst="rect">
            <a:avLst/>
          </a:prstGeom>
          <a:noFill/>
        </p:spPr>
        <p:txBody>
          <a:bodyPr wrap="none" rtlCol="0" anchor="b" anchorCtr="0">
            <a:spAutoFit/>
          </a:bodyPr>
          <a:lstStyle/>
          <a:p>
            <a:pPr>
              <a:lnSpc>
                <a:spcPts val="5000"/>
              </a:lnSpc>
            </a:pPr>
            <a:r>
              <a:rPr lang="es-EC" sz="3600" b="1" dirty="0">
                <a:solidFill>
                  <a:schemeClr val="tx2"/>
                </a:solidFill>
                <a:latin typeface="Source Sans Pro Semibold" panose="020B0503030403020204" pitchFamily="34" charset="0"/>
                <a:ea typeface="Open Sans" panose="020B0606030504020204" pitchFamily="34" charset="0"/>
                <a:cs typeface="Open Sans" panose="020B0606030504020204" pitchFamily="34" charset="0"/>
              </a:rPr>
              <a:t>Tasa de generación</a:t>
            </a:r>
          </a:p>
        </p:txBody>
      </p:sp>
      <p:sp>
        <p:nvSpPr>
          <p:cNvPr id="37" name="Subtitle 2">
            <a:extLst>
              <a:ext uri="{FF2B5EF4-FFF2-40B4-BE49-F238E27FC236}">
                <a16:creationId xmlns:a16="http://schemas.microsoft.com/office/drawing/2014/main" id="{837F4702-EAA8-4D21-B22A-F4FB965476EC}"/>
              </a:ext>
            </a:extLst>
          </p:cNvPr>
          <p:cNvSpPr txBox="1">
            <a:spLocks/>
          </p:cNvSpPr>
          <p:nvPr/>
        </p:nvSpPr>
        <p:spPr>
          <a:xfrm>
            <a:off x="13624296" y="4912456"/>
            <a:ext cx="7289034" cy="117993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100"/>
              </a:lnSpc>
            </a:pPr>
            <a:r>
              <a:rPr lang="es-EC"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0,043 kg/</a:t>
            </a:r>
            <a:r>
              <a:rPr lang="es-EC"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mes.paciente</a:t>
            </a:r>
            <a:r>
              <a:rPr lang="es-EC"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p>
          <a:p>
            <a:pPr algn="l">
              <a:lnSpc>
                <a:spcPts val="4100"/>
              </a:lnSpc>
            </a:pPr>
            <a:r>
              <a:rPr lang="es-EC"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Volumen de generación media de 16 kg/mes</a:t>
            </a:r>
          </a:p>
        </p:txBody>
      </p:sp>
      <p:sp>
        <p:nvSpPr>
          <p:cNvPr id="24" name="TextBox 1">
            <a:extLst>
              <a:ext uri="{FF2B5EF4-FFF2-40B4-BE49-F238E27FC236}">
                <a16:creationId xmlns:a16="http://schemas.microsoft.com/office/drawing/2014/main" id="{B5BBECCD-49F1-40A4-87BA-422C423FB9C6}"/>
              </a:ext>
            </a:extLst>
          </p:cNvPr>
          <p:cNvSpPr txBox="1"/>
          <p:nvPr/>
        </p:nvSpPr>
        <p:spPr>
          <a:xfrm>
            <a:off x="15985626" y="45539"/>
            <a:ext cx="4751622" cy="1107996"/>
          </a:xfrm>
          <a:prstGeom prst="rect">
            <a:avLst/>
          </a:prstGeom>
          <a:noFill/>
        </p:spPr>
        <p:txBody>
          <a:bodyPr wrap="none" lIns="91440" tIns="45720" rIns="91440" bIns="45720" rtlCol="0" anchor="t">
            <a:spAutoFit/>
          </a:bodyPr>
          <a:lstStyle/>
          <a:p>
            <a:pPr algn="ctr"/>
            <a:r>
              <a:rPr lang="es-EC" sz="6600" b="1" dirty="0">
                <a:solidFill>
                  <a:schemeClr val="tx2"/>
                </a:solidFill>
                <a:latin typeface="Source Sans Pro Semibold" panose="020B0503030403020204" pitchFamily="34" charset="0"/>
                <a:ea typeface="Source Sans Pro Semibold" panose="020B0503030403020204" pitchFamily="34" charset="0"/>
                <a:cs typeface="Poppins Medium" pitchFamily="2" charset="77"/>
              </a:rPr>
              <a:t>Resultados</a:t>
            </a:r>
          </a:p>
        </p:txBody>
      </p:sp>
      <p:pic>
        <p:nvPicPr>
          <p:cNvPr id="45" name="Marcador de posición de imagen 44">
            <a:extLst>
              <a:ext uri="{FF2B5EF4-FFF2-40B4-BE49-F238E27FC236}">
                <a16:creationId xmlns:a16="http://schemas.microsoft.com/office/drawing/2014/main" id="{39883850-D389-418B-A48E-4EFF60DB1FD3}"/>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rcRect l="5566" r="5566"/>
          <a:stretch>
            <a:fillRect/>
          </a:stretch>
        </p:blipFill>
        <p:spPr/>
      </p:pic>
      <p:pic>
        <p:nvPicPr>
          <p:cNvPr id="57" name="Marcador de posición de imagen 56">
            <a:extLst>
              <a:ext uri="{FF2B5EF4-FFF2-40B4-BE49-F238E27FC236}">
                <a16:creationId xmlns:a16="http://schemas.microsoft.com/office/drawing/2014/main" id="{D5045D6C-E8F1-43F0-A97D-7C00A898859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13358" b="13358"/>
          <a:stretch>
            <a:fillRect/>
          </a:stretch>
        </p:blipFill>
        <p:spPr/>
      </p:pic>
      <p:pic>
        <p:nvPicPr>
          <p:cNvPr id="55" name="Marcador de posición de imagen 54">
            <a:extLst>
              <a:ext uri="{FF2B5EF4-FFF2-40B4-BE49-F238E27FC236}">
                <a16:creationId xmlns:a16="http://schemas.microsoft.com/office/drawing/2014/main" id="{B3B104D2-A359-4358-BC18-6A60E7167125}"/>
              </a:ext>
            </a:extLst>
          </p:cNvPr>
          <p:cNvPicPr>
            <a:picLocks noGrp="1" noChangeAspect="1"/>
          </p:cNvPicPr>
          <p:nvPr>
            <p:ph type="pic" sz="quarter" idx="11"/>
          </p:nvPr>
        </p:nvPicPr>
        <p:blipFill>
          <a:blip r:embed="rId4" cstate="email">
            <a:extLst>
              <a:ext uri="{28A0092B-C50C-407E-A947-70E740481C1C}">
                <a14:useLocalDpi xmlns:a14="http://schemas.microsoft.com/office/drawing/2010/main" val="0"/>
              </a:ext>
            </a:extLst>
          </a:blip>
          <a:srcRect t="13340" b="13340"/>
          <a:stretch>
            <a:fillRect/>
          </a:stretch>
        </p:blipFill>
        <p:spPr/>
      </p:pic>
      <p:pic>
        <p:nvPicPr>
          <p:cNvPr id="61" name="Marcador de posición de imagen 60">
            <a:extLst>
              <a:ext uri="{FF2B5EF4-FFF2-40B4-BE49-F238E27FC236}">
                <a16:creationId xmlns:a16="http://schemas.microsoft.com/office/drawing/2014/main" id="{785183FC-6510-441D-B331-46CB0D5ECD8C}"/>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8394" r="28394"/>
          <a:stretch>
            <a:fillRect/>
          </a:stretch>
        </p:blipFill>
        <p:spPr/>
      </p:pic>
      <p:pic>
        <p:nvPicPr>
          <p:cNvPr id="67" name="Marcador de posición de imagen 66">
            <a:extLst>
              <a:ext uri="{FF2B5EF4-FFF2-40B4-BE49-F238E27FC236}">
                <a16:creationId xmlns:a16="http://schemas.microsoft.com/office/drawing/2014/main" id="{8D0FE9D4-8B20-43CE-8569-C693A03C1199}"/>
              </a:ext>
            </a:extLst>
          </p:cNvPr>
          <p:cNvPicPr>
            <a:picLocks noGrp="1" noChangeAspect="1"/>
          </p:cNvPicPr>
          <p:nvPr>
            <p:ph type="pic" sz="quarter" idx="14"/>
          </p:nvPr>
        </p:nvPicPr>
        <p:blipFill>
          <a:blip r:embed="rId6" cstate="email">
            <a:extLst>
              <a:ext uri="{28A0092B-C50C-407E-A947-70E740481C1C}">
                <a14:useLocalDpi xmlns:a14="http://schemas.microsoft.com/office/drawing/2010/main" val="0"/>
              </a:ext>
            </a:extLst>
          </a:blip>
          <a:srcRect l="5959" r="5959"/>
          <a:stretch>
            <a:fillRect/>
          </a:stretch>
        </p:blipFill>
        <p:spPr/>
      </p:pic>
      <p:pic>
        <p:nvPicPr>
          <p:cNvPr id="73" name="Marcador de posición de imagen 72">
            <a:extLst>
              <a:ext uri="{FF2B5EF4-FFF2-40B4-BE49-F238E27FC236}">
                <a16:creationId xmlns:a16="http://schemas.microsoft.com/office/drawing/2014/main" id="{17E6D7C1-77DF-4496-A035-3636D546A125}"/>
              </a:ext>
            </a:extLst>
          </p:cNvPr>
          <p:cNvPicPr>
            <a:picLocks noGrp="1" noChangeAspect="1"/>
          </p:cNvPicPr>
          <p:nvPr>
            <p:ph type="pic" sz="quarter" idx="15"/>
          </p:nvPr>
        </p:nvPicPr>
        <p:blipFill>
          <a:blip r:embed="rId7" cstate="email">
            <a:extLst>
              <a:ext uri="{28A0092B-C50C-407E-A947-70E740481C1C}">
                <a14:useLocalDpi xmlns:a14="http://schemas.microsoft.com/office/drawing/2010/main" val="0"/>
              </a:ext>
            </a:extLst>
          </a:blip>
          <a:srcRect l="5938" r="5938"/>
          <a:stretch>
            <a:fillRect/>
          </a:stretch>
        </p:blipFill>
        <p:spPr/>
      </p:pic>
      <p:sp>
        <p:nvSpPr>
          <p:cNvPr id="74" name="TextBox 29">
            <a:extLst>
              <a:ext uri="{FF2B5EF4-FFF2-40B4-BE49-F238E27FC236}">
                <a16:creationId xmlns:a16="http://schemas.microsoft.com/office/drawing/2014/main" id="{91E00743-8372-47B9-A31A-18AF32F2E3CA}"/>
              </a:ext>
            </a:extLst>
          </p:cNvPr>
          <p:cNvSpPr txBox="1"/>
          <p:nvPr/>
        </p:nvSpPr>
        <p:spPr>
          <a:xfrm>
            <a:off x="12447446" y="11499135"/>
            <a:ext cx="6583854" cy="733534"/>
          </a:xfrm>
          <a:prstGeom prst="rect">
            <a:avLst/>
          </a:prstGeom>
          <a:noFill/>
        </p:spPr>
        <p:txBody>
          <a:bodyPr wrap="none" rtlCol="0" anchor="b" anchorCtr="0">
            <a:spAutoFit/>
          </a:bodyPr>
          <a:lstStyle/>
          <a:p>
            <a:pPr>
              <a:lnSpc>
                <a:spcPts val="5000"/>
              </a:lnSpc>
            </a:pPr>
            <a:r>
              <a:rPr lang="es-EC" sz="3400" b="1" dirty="0">
                <a:solidFill>
                  <a:schemeClr val="tx2"/>
                </a:solidFill>
                <a:latin typeface="Source Sans Pro Semibold" panose="020B0503030403020204" pitchFamily="34" charset="0"/>
                <a:ea typeface="Open Sans" panose="020B0606030504020204" pitchFamily="34" charset="0"/>
                <a:cs typeface="Open Sans" panose="020B0606030504020204" pitchFamily="34" charset="0"/>
              </a:rPr>
              <a:t>Tratamiento y disposición final</a:t>
            </a:r>
          </a:p>
        </p:txBody>
      </p:sp>
      <p:sp>
        <p:nvSpPr>
          <p:cNvPr id="75" name="Subtitle 2">
            <a:extLst>
              <a:ext uri="{FF2B5EF4-FFF2-40B4-BE49-F238E27FC236}">
                <a16:creationId xmlns:a16="http://schemas.microsoft.com/office/drawing/2014/main" id="{375E9A0D-6625-4EFB-B9DA-8A19CDC33801}"/>
              </a:ext>
            </a:extLst>
          </p:cNvPr>
          <p:cNvSpPr txBox="1">
            <a:spLocks/>
          </p:cNvSpPr>
          <p:nvPr/>
        </p:nvSpPr>
        <p:spPr>
          <a:xfrm>
            <a:off x="13591185" y="12310054"/>
            <a:ext cx="9540504" cy="123008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100"/>
              </a:lnSpc>
            </a:pPr>
            <a:r>
              <a:rPr lang="es-EC"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1.- No se realiza tratamiento de desechos</a:t>
            </a:r>
          </a:p>
          <a:p>
            <a:pPr algn="just">
              <a:lnSpc>
                <a:spcPts val="4100"/>
              </a:lnSpc>
            </a:pPr>
            <a:r>
              <a:rPr lang="es-EC"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2.- Lotes baldíos, río </a:t>
            </a:r>
            <a:r>
              <a:rPr lang="es-EC"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Curaray</a:t>
            </a:r>
            <a:r>
              <a:rPr lang="es-EC"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incineración.</a:t>
            </a:r>
          </a:p>
        </p:txBody>
      </p:sp>
    </p:spTree>
    <p:extLst>
      <p:ext uri="{BB962C8B-B14F-4D97-AF65-F5344CB8AC3E}">
        <p14:creationId xmlns:p14="http://schemas.microsoft.com/office/powerpoint/2010/main" val="111476623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39433</TotalTime>
  <Words>1928</Words>
  <Application>Microsoft Office PowerPoint</Application>
  <PresentationFormat>Personalizado</PresentationFormat>
  <Paragraphs>200</Paragraphs>
  <Slides>24</Slides>
  <Notes>4</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24</vt:i4>
      </vt:variant>
    </vt:vector>
  </HeadingPairs>
  <TitlesOfParts>
    <vt:vector size="42" baseType="lpstr">
      <vt:lpstr>Arial</vt:lpstr>
      <vt:lpstr>Calibri</vt:lpstr>
      <vt:lpstr>Calibri Light</vt:lpstr>
      <vt:lpstr>Gill Sans</vt:lpstr>
      <vt:lpstr>Lato Light</vt:lpstr>
      <vt:lpstr>League Spartan</vt:lpstr>
      <vt:lpstr>Open Sans</vt:lpstr>
      <vt:lpstr>Open Sans Light</vt:lpstr>
      <vt:lpstr>Open Sans Semibold</vt:lpstr>
      <vt:lpstr>Poppins</vt:lpstr>
      <vt:lpstr>Poppins Medium</vt:lpstr>
      <vt:lpstr>Poppins SemiBold</vt:lpstr>
      <vt:lpstr>Roboto</vt:lpstr>
      <vt:lpstr>SansSerif</vt:lpstr>
      <vt:lpstr>Source Sans Pro Semibold</vt:lpstr>
      <vt:lpstr>Source Sans Pro Semibold</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Elevator</dc:title>
  <dc:subject/>
  <dc:creator>Isabella Moncada</dc:creator>
  <cp:keywords/>
  <dc:description/>
  <cp:lastModifiedBy>David Ortiz</cp:lastModifiedBy>
  <cp:revision>7199</cp:revision>
  <cp:lastPrinted>2018-10-05T21:53:18Z</cp:lastPrinted>
  <dcterms:created xsi:type="dcterms:W3CDTF">2014-11-12T21:47:38Z</dcterms:created>
  <dcterms:modified xsi:type="dcterms:W3CDTF">2019-12-02T22:33:36Z</dcterms:modified>
  <cp:category/>
</cp:coreProperties>
</file>