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8" r:id="rId3"/>
    <p:sldId id="370" r:id="rId4"/>
    <p:sldId id="368" r:id="rId5"/>
    <p:sldId id="300" r:id="rId6"/>
    <p:sldId id="260" r:id="rId7"/>
    <p:sldId id="261" r:id="rId8"/>
    <p:sldId id="262" r:id="rId9"/>
    <p:sldId id="263" r:id="rId10"/>
    <p:sldId id="264" r:id="rId11"/>
    <p:sldId id="273" r:id="rId12"/>
    <p:sldId id="364" r:id="rId13"/>
    <p:sldId id="366" r:id="rId14"/>
    <p:sldId id="274" r:id="rId15"/>
    <p:sldId id="275" r:id="rId16"/>
    <p:sldId id="276" r:id="rId17"/>
    <p:sldId id="361" r:id="rId18"/>
    <p:sldId id="360" r:id="rId19"/>
    <p:sldId id="362" r:id="rId20"/>
    <p:sldId id="278" r:id="rId21"/>
    <p:sldId id="279" r:id="rId22"/>
    <p:sldId id="288" r:id="rId23"/>
    <p:sldId id="287" r:id="rId24"/>
    <p:sldId id="289" r:id="rId25"/>
    <p:sldId id="290" r:id="rId26"/>
    <p:sldId id="281" r:id="rId27"/>
    <p:sldId id="294" r:id="rId28"/>
    <p:sldId id="296" r:id="rId29"/>
    <p:sldId id="302" r:id="rId30"/>
    <p:sldId id="305" r:id="rId31"/>
    <p:sldId id="317" r:id="rId32"/>
    <p:sldId id="320" r:id="rId33"/>
    <p:sldId id="348" r:id="rId34"/>
    <p:sldId id="316" r:id="rId35"/>
    <p:sldId id="350" r:id="rId36"/>
    <p:sldId id="357" r:id="rId37"/>
    <p:sldId id="327" r:id="rId38"/>
    <p:sldId id="358" r:id="rId39"/>
    <p:sldId id="330" r:id="rId40"/>
    <p:sldId id="331" r:id="rId41"/>
    <p:sldId id="332" r:id="rId42"/>
    <p:sldId id="334" r:id="rId43"/>
  </p:sldIdLst>
  <p:sldSz cx="18288000" cy="10287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F49B"/>
    <a:srgbClr val="6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1207" autoAdjust="0"/>
  </p:normalViewPr>
  <p:slideViewPr>
    <p:cSldViewPr>
      <p:cViewPr varScale="1">
        <p:scale>
          <a:sx n="43" d="100"/>
          <a:sy n="43" d="100"/>
        </p:scale>
        <p:origin x="7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flickr.com/photos/elentir/14399913416/" TargetMode="External"/><Relationship Id="rId1" Type="http://schemas.openxmlformats.org/officeDocument/2006/relationships/image" Target="../media/image11.jpeg"/><Relationship Id="rId6" Type="http://schemas.openxmlformats.org/officeDocument/2006/relationships/hyperlink" Target="https://commons.wikimedia.org/wiki/File:Bandera_de_Mexico.jpg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escuela3cero.blogspot.com/2010_06_01_archive.html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en.wikipedia.org/wiki/File:Flag_of_Costa_Rica_(state).svg" TargetMode="External"/><Relationship Id="rId1" Type="http://schemas.openxmlformats.org/officeDocument/2006/relationships/image" Target="../media/image14.png"/><Relationship Id="rId4" Type="http://schemas.openxmlformats.org/officeDocument/2006/relationships/hyperlink" Target="http://flickr.com/photos/anvitaro/2566701067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://yannethcuspoca.blogspot.com/" TargetMode="External"/><Relationship Id="rId1" Type="http://schemas.openxmlformats.org/officeDocument/2006/relationships/image" Target="../media/image1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flickr.com/photos/elentir/14399913416/" TargetMode="External"/><Relationship Id="rId1" Type="http://schemas.openxmlformats.org/officeDocument/2006/relationships/image" Target="../media/image11.jpeg"/><Relationship Id="rId6" Type="http://schemas.openxmlformats.org/officeDocument/2006/relationships/hyperlink" Target="https://commons.wikimedia.org/wiki/File:Bandera_de_Mexico.jpg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escuela3cero.blogspot.com/2010_06_01_archive.html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en.wikipedia.org/wiki/File:Flag_of_Costa_Rica_(state).svg" TargetMode="External"/><Relationship Id="rId1" Type="http://schemas.openxmlformats.org/officeDocument/2006/relationships/image" Target="../media/image14.png"/><Relationship Id="rId4" Type="http://schemas.openxmlformats.org/officeDocument/2006/relationships/hyperlink" Target="http://flickr.com/photos/anvitaro/2566701067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://yannethcuspoca.blogspot.com/" TargetMode="External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5B91C-F538-422C-B84A-52918314D33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PE"/>
        </a:p>
      </dgm:t>
    </dgm:pt>
    <dgm:pt modelId="{1230ADAC-B554-4BEA-B2ED-3EA1935DF5F4}">
      <dgm:prSet phldrT="[Texto]" custT="1"/>
      <dgm:spPr/>
      <dgm:t>
        <a:bodyPr/>
        <a:lstStyle/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Tecnología</a:t>
          </a:r>
        </a:p>
      </dgm:t>
    </dgm:pt>
    <dgm:pt modelId="{984E14F5-4A8D-4061-8AB2-C3610FDF573E}" type="parTrans" cxnId="{31EF2092-C2C0-43C9-814F-BB91CD37B9B6}">
      <dgm:prSet/>
      <dgm:spPr/>
      <dgm:t>
        <a:bodyPr/>
        <a:lstStyle/>
        <a:p>
          <a:endParaRPr lang="es-PE"/>
        </a:p>
      </dgm:t>
    </dgm:pt>
    <dgm:pt modelId="{BCE49441-AC92-4DBC-9B82-2062D9FF53B5}" type="sibTrans" cxnId="{31EF2092-C2C0-43C9-814F-BB91CD37B9B6}">
      <dgm:prSet/>
      <dgm:spPr/>
      <dgm:t>
        <a:bodyPr/>
        <a:lstStyle/>
        <a:p>
          <a:endParaRPr lang="es-PE"/>
        </a:p>
      </dgm:t>
    </dgm:pt>
    <dgm:pt modelId="{08F2E0E1-4EF6-42D6-9D2A-2EDBCD28CE4B}">
      <dgm:prSet phldrT="[Texto]" custT="1"/>
      <dgm:spPr/>
      <dgm:t>
        <a:bodyPr/>
        <a:lstStyle/>
        <a:p>
          <a:r>
            <a:rPr lang="es-PE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Deficit</a:t>
          </a:r>
          <a:r>
            <a:rPr lang="es-PE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de desarrollo motriz</a:t>
          </a:r>
        </a:p>
      </dgm:t>
    </dgm:pt>
    <dgm:pt modelId="{91A04A85-C043-4EFC-9FEA-490530981526}" type="parTrans" cxnId="{1AD37953-ADEE-4335-83EF-3C08C2C2C0BF}">
      <dgm:prSet/>
      <dgm:spPr/>
      <dgm:t>
        <a:bodyPr/>
        <a:lstStyle/>
        <a:p>
          <a:endParaRPr lang="es-PE"/>
        </a:p>
      </dgm:t>
    </dgm:pt>
    <dgm:pt modelId="{0F26B6D6-33A8-4014-8768-97EA0F75B79E}" type="sibTrans" cxnId="{1AD37953-ADEE-4335-83EF-3C08C2C2C0BF}">
      <dgm:prSet/>
      <dgm:spPr/>
      <dgm:t>
        <a:bodyPr/>
        <a:lstStyle/>
        <a:p>
          <a:endParaRPr lang="es-PE"/>
        </a:p>
      </dgm:t>
    </dgm:pt>
    <dgm:pt modelId="{D8C81B9D-59C2-4254-8ADF-119D4DE21543}">
      <dgm:prSet phldrT="[Texto]" custT="1"/>
      <dgm:spPr/>
      <dgm:t>
        <a:bodyPr/>
        <a:lstStyle/>
        <a:p>
          <a:pPr algn="ctr"/>
          <a:r>
            <a:rPr lang="es-PE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Falta del control del cuerpo</a:t>
          </a:r>
        </a:p>
      </dgm:t>
    </dgm:pt>
    <dgm:pt modelId="{45B3461A-E16C-4868-A9D7-C4A0C2E338B8}" type="sibTrans" cxnId="{FDFBDC79-4521-4B50-99D3-1FE047D1AAB6}">
      <dgm:prSet/>
      <dgm:spPr/>
      <dgm:t>
        <a:bodyPr/>
        <a:lstStyle/>
        <a:p>
          <a:endParaRPr lang="es-PE"/>
        </a:p>
      </dgm:t>
    </dgm:pt>
    <dgm:pt modelId="{0A5FD17C-F0F2-44B6-B035-9B37CEA3AECC}" type="parTrans" cxnId="{FDFBDC79-4521-4B50-99D3-1FE047D1AAB6}">
      <dgm:prSet/>
      <dgm:spPr/>
      <dgm:t>
        <a:bodyPr/>
        <a:lstStyle/>
        <a:p>
          <a:endParaRPr lang="es-PE"/>
        </a:p>
      </dgm:t>
    </dgm:pt>
    <dgm:pt modelId="{7AEA641B-A3ED-431B-AB80-1A425D11401B}">
      <dgm:prSet phldrT="[Texto]" custT="1"/>
      <dgm:spPr/>
      <dgm:t>
        <a:bodyPr/>
        <a:lstStyle/>
        <a:p>
          <a:r>
            <a:rPr lang="es-PE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Falta de desarrollo de la personalidad</a:t>
          </a:r>
        </a:p>
      </dgm:t>
    </dgm:pt>
    <dgm:pt modelId="{16B28098-A5BB-4B76-9ADE-AA8C9DC13651}" type="parTrans" cxnId="{11854441-57D0-4010-9B32-54B945125851}">
      <dgm:prSet/>
      <dgm:spPr/>
      <dgm:t>
        <a:bodyPr/>
        <a:lstStyle/>
        <a:p>
          <a:endParaRPr lang="es-PE"/>
        </a:p>
      </dgm:t>
    </dgm:pt>
    <dgm:pt modelId="{2723C3CA-6296-4C9D-8319-EF32A37B4335}" type="sibTrans" cxnId="{11854441-57D0-4010-9B32-54B945125851}">
      <dgm:prSet/>
      <dgm:spPr/>
      <dgm:t>
        <a:bodyPr/>
        <a:lstStyle/>
        <a:p>
          <a:endParaRPr lang="es-PE"/>
        </a:p>
      </dgm:t>
    </dgm:pt>
    <dgm:pt modelId="{93D33036-7BD7-43A8-9D7F-0DE99BDB23F2}" type="pres">
      <dgm:prSet presAssocID="{3C55B91C-F538-422C-B84A-52918314D331}" presName="rootnode" presStyleCnt="0">
        <dgm:presLayoutVars>
          <dgm:chMax/>
          <dgm:chPref/>
          <dgm:dir/>
          <dgm:animLvl val="lvl"/>
        </dgm:presLayoutVars>
      </dgm:prSet>
      <dgm:spPr/>
    </dgm:pt>
    <dgm:pt modelId="{2CF6785B-941D-43C0-A761-58E1E922FB27}" type="pres">
      <dgm:prSet presAssocID="{1230ADAC-B554-4BEA-B2ED-3EA1935DF5F4}" presName="composite" presStyleCnt="0"/>
      <dgm:spPr/>
    </dgm:pt>
    <dgm:pt modelId="{F4E3EA1A-6AC0-4E07-809E-8614E67AE2A9}" type="pres">
      <dgm:prSet presAssocID="{1230ADAC-B554-4BEA-B2ED-3EA1935DF5F4}" presName="bentUpArrow1" presStyleLbl="alignImgPlace1" presStyleIdx="0" presStyleCnt="3" custScaleX="35558" custScaleY="130584" custLinFactNeighborX="-61857" custLinFactNeighborY="-52311"/>
      <dgm:spPr/>
    </dgm:pt>
    <dgm:pt modelId="{78AAB9FE-8D51-43A7-BBE8-1448421CAFAE}" type="pres">
      <dgm:prSet presAssocID="{1230ADAC-B554-4BEA-B2ED-3EA1935DF5F4}" presName="ParentText" presStyleLbl="node1" presStyleIdx="0" presStyleCnt="4" custScaleX="140684" custScaleY="44632" custLinFactNeighborX="-54705" custLinFactNeighborY="-3405">
        <dgm:presLayoutVars>
          <dgm:chMax val="1"/>
          <dgm:chPref val="1"/>
          <dgm:bulletEnabled val="1"/>
        </dgm:presLayoutVars>
      </dgm:prSet>
      <dgm:spPr/>
    </dgm:pt>
    <dgm:pt modelId="{C53BF3D5-31B2-46E7-99AC-A7C89A55A71A}" type="pres">
      <dgm:prSet presAssocID="{1230ADAC-B554-4BEA-B2ED-3EA1935DF5F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A00DB3E-6801-4942-948C-C0F1D593F6A2}" type="pres">
      <dgm:prSet presAssocID="{BCE49441-AC92-4DBC-9B82-2062D9FF53B5}" presName="sibTrans" presStyleCnt="0"/>
      <dgm:spPr/>
    </dgm:pt>
    <dgm:pt modelId="{637531C2-A892-442D-BC5F-314BBB6153CF}" type="pres">
      <dgm:prSet presAssocID="{08F2E0E1-4EF6-42D6-9D2A-2EDBCD28CE4B}" presName="composite" presStyleCnt="0"/>
      <dgm:spPr/>
    </dgm:pt>
    <dgm:pt modelId="{D87CCD1F-E215-4463-87D2-044B1DBB9CD5}" type="pres">
      <dgm:prSet presAssocID="{08F2E0E1-4EF6-42D6-9D2A-2EDBCD28CE4B}" presName="bentUpArrow1" presStyleLbl="alignImgPlace1" presStyleIdx="1" presStyleCnt="3" custScaleX="106367" custScaleY="43074" custLinFactX="58006" custLinFactNeighborX="100000" custLinFactNeighborY="32446"/>
      <dgm:spPr/>
    </dgm:pt>
    <dgm:pt modelId="{376F4C64-1B3A-4E71-A5BB-9B0AAC0BFB96}" type="pres">
      <dgm:prSet presAssocID="{08F2E0E1-4EF6-42D6-9D2A-2EDBCD28CE4B}" presName="ParentText" presStyleLbl="node1" presStyleIdx="1" presStyleCnt="4" custScaleX="151968" custScaleY="91353" custLinFactX="-48057" custLinFactNeighborX="-100000" custLinFactNeighborY="-7853">
        <dgm:presLayoutVars>
          <dgm:chMax val="1"/>
          <dgm:chPref val="1"/>
          <dgm:bulletEnabled val="1"/>
        </dgm:presLayoutVars>
      </dgm:prSet>
      <dgm:spPr/>
    </dgm:pt>
    <dgm:pt modelId="{5F815D5B-3A4F-4DFB-8137-300E32A61F43}" type="pres">
      <dgm:prSet presAssocID="{08F2E0E1-4EF6-42D6-9D2A-2EDBCD28CE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90F096E-7227-4156-86B7-A9005C83A55E}" type="pres">
      <dgm:prSet presAssocID="{0F26B6D6-33A8-4014-8768-97EA0F75B79E}" presName="sibTrans" presStyleCnt="0"/>
      <dgm:spPr/>
    </dgm:pt>
    <dgm:pt modelId="{C43A19B2-67D9-4B60-BC9D-A5D90ADA8906}" type="pres">
      <dgm:prSet presAssocID="{D8C81B9D-59C2-4254-8ADF-119D4DE21543}" presName="composite" presStyleCnt="0"/>
      <dgm:spPr/>
    </dgm:pt>
    <dgm:pt modelId="{F261C737-690F-43AF-A14D-ABC8C86A5BF4}" type="pres">
      <dgm:prSet presAssocID="{D8C81B9D-59C2-4254-8ADF-119D4DE21543}" presName="bentUpArrow1" presStyleLbl="alignImgPlace1" presStyleIdx="2" presStyleCnt="3" custScaleY="42451" custLinFactX="-100000" custLinFactY="-49510" custLinFactNeighborX="-141122" custLinFactNeighborY="-100000"/>
      <dgm:spPr/>
    </dgm:pt>
    <dgm:pt modelId="{B2CCC031-7C57-4667-A4AE-F9BBFE5ECC8D}" type="pres">
      <dgm:prSet presAssocID="{D8C81B9D-59C2-4254-8ADF-119D4DE21543}" presName="ParentText" presStyleLbl="node1" presStyleIdx="2" presStyleCnt="4" custScaleX="161250" custLinFactNeighborX="-72762" custLinFactNeighborY="-30025">
        <dgm:presLayoutVars>
          <dgm:chMax val="1"/>
          <dgm:chPref val="1"/>
          <dgm:bulletEnabled val="1"/>
        </dgm:presLayoutVars>
      </dgm:prSet>
      <dgm:spPr/>
    </dgm:pt>
    <dgm:pt modelId="{5D2B4DB0-5704-422C-91DA-3B8600E5809A}" type="pres">
      <dgm:prSet presAssocID="{D8C81B9D-59C2-4254-8ADF-119D4DE21543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F18DD18-9AEB-41F0-83EF-36E0AB8A8801}" type="pres">
      <dgm:prSet presAssocID="{45B3461A-E16C-4868-A9D7-C4A0C2E338B8}" presName="sibTrans" presStyleCnt="0"/>
      <dgm:spPr/>
    </dgm:pt>
    <dgm:pt modelId="{1E714665-070F-44A3-9666-43AE01190F2E}" type="pres">
      <dgm:prSet presAssocID="{7AEA641B-A3ED-431B-AB80-1A425D11401B}" presName="composite" presStyleCnt="0"/>
      <dgm:spPr/>
    </dgm:pt>
    <dgm:pt modelId="{292A72B2-A0AF-435B-874B-F6FBAC981E67}" type="pres">
      <dgm:prSet presAssocID="{7AEA641B-A3ED-431B-AB80-1A425D11401B}" presName="ParentText" presStyleLbl="node1" presStyleIdx="3" presStyleCnt="4" custScaleX="134944" custScaleY="112240" custLinFactNeighborX="15589" custLinFactNeighborY="-61261">
        <dgm:presLayoutVars>
          <dgm:chMax val="1"/>
          <dgm:chPref val="1"/>
          <dgm:bulletEnabled val="1"/>
        </dgm:presLayoutVars>
      </dgm:prSet>
      <dgm:spPr/>
    </dgm:pt>
  </dgm:ptLst>
  <dgm:cxnLst>
    <dgm:cxn modelId="{F5023D0E-2016-4449-A9DD-47F604B3E28C}" type="presOf" srcId="{3C55B91C-F538-422C-B84A-52918314D331}" destId="{93D33036-7BD7-43A8-9D7F-0DE99BDB23F2}" srcOrd="0" destOrd="0" presId="urn:microsoft.com/office/officeart/2005/8/layout/StepDownProcess"/>
    <dgm:cxn modelId="{27632118-3415-409B-9F51-0ACDFBA791FF}" type="presOf" srcId="{D8C81B9D-59C2-4254-8ADF-119D4DE21543}" destId="{B2CCC031-7C57-4667-A4AE-F9BBFE5ECC8D}" srcOrd="0" destOrd="0" presId="urn:microsoft.com/office/officeart/2005/8/layout/StepDownProcess"/>
    <dgm:cxn modelId="{AC251735-2F43-4CAE-AE42-B0737A9D7DA9}" type="presOf" srcId="{1230ADAC-B554-4BEA-B2ED-3EA1935DF5F4}" destId="{78AAB9FE-8D51-43A7-BBE8-1448421CAFAE}" srcOrd="0" destOrd="0" presId="urn:microsoft.com/office/officeart/2005/8/layout/StepDownProcess"/>
    <dgm:cxn modelId="{11854441-57D0-4010-9B32-54B945125851}" srcId="{3C55B91C-F538-422C-B84A-52918314D331}" destId="{7AEA641B-A3ED-431B-AB80-1A425D11401B}" srcOrd="3" destOrd="0" parTransId="{16B28098-A5BB-4B76-9ADE-AA8C9DC13651}" sibTransId="{2723C3CA-6296-4C9D-8319-EF32A37B4335}"/>
    <dgm:cxn modelId="{1AD37953-ADEE-4335-83EF-3C08C2C2C0BF}" srcId="{3C55B91C-F538-422C-B84A-52918314D331}" destId="{08F2E0E1-4EF6-42D6-9D2A-2EDBCD28CE4B}" srcOrd="1" destOrd="0" parTransId="{91A04A85-C043-4EFC-9FEA-490530981526}" sibTransId="{0F26B6D6-33A8-4014-8768-97EA0F75B79E}"/>
    <dgm:cxn modelId="{FDFBDC79-4521-4B50-99D3-1FE047D1AAB6}" srcId="{3C55B91C-F538-422C-B84A-52918314D331}" destId="{D8C81B9D-59C2-4254-8ADF-119D4DE21543}" srcOrd="2" destOrd="0" parTransId="{0A5FD17C-F0F2-44B6-B035-9B37CEA3AECC}" sibTransId="{45B3461A-E16C-4868-A9D7-C4A0C2E338B8}"/>
    <dgm:cxn modelId="{D54A388A-666B-4CC1-ACD5-7E22F6A7E0E9}" type="presOf" srcId="{08F2E0E1-4EF6-42D6-9D2A-2EDBCD28CE4B}" destId="{376F4C64-1B3A-4E71-A5BB-9B0AAC0BFB96}" srcOrd="0" destOrd="0" presId="urn:microsoft.com/office/officeart/2005/8/layout/StepDownProcess"/>
    <dgm:cxn modelId="{31EF2092-C2C0-43C9-814F-BB91CD37B9B6}" srcId="{3C55B91C-F538-422C-B84A-52918314D331}" destId="{1230ADAC-B554-4BEA-B2ED-3EA1935DF5F4}" srcOrd="0" destOrd="0" parTransId="{984E14F5-4A8D-4061-8AB2-C3610FDF573E}" sibTransId="{BCE49441-AC92-4DBC-9B82-2062D9FF53B5}"/>
    <dgm:cxn modelId="{1CD05CFD-C9D4-4FDB-9A7C-5C38218C1F0C}" type="presOf" srcId="{7AEA641B-A3ED-431B-AB80-1A425D11401B}" destId="{292A72B2-A0AF-435B-874B-F6FBAC981E67}" srcOrd="0" destOrd="0" presId="urn:microsoft.com/office/officeart/2005/8/layout/StepDownProcess"/>
    <dgm:cxn modelId="{814B0B50-4ED5-4117-BAF0-A0E23CAB761F}" type="presParOf" srcId="{93D33036-7BD7-43A8-9D7F-0DE99BDB23F2}" destId="{2CF6785B-941D-43C0-A761-58E1E922FB27}" srcOrd="0" destOrd="0" presId="urn:microsoft.com/office/officeart/2005/8/layout/StepDownProcess"/>
    <dgm:cxn modelId="{8DE3CEBF-E1C1-4F44-9500-FC88481D53C1}" type="presParOf" srcId="{2CF6785B-941D-43C0-A761-58E1E922FB27}" destId="{F4E3EA1A-6AC0-4E07-809E-8614E67AE2A9}" srcOrd="0" destOrd="0" presId="urn:microsoft.com/office/officeart/2005/8/layout/StepDownProcess"/>
    <dgm:cxn modelId="{6E10CD24-4DAE-4F5E-8BE6-59364F5A9EDC}" type="presParOf" srcId="{2CF6785B-941D-43C0-A761-58E1E922FB27}" destId="{78AAB9FE-8D51-43A7-BBE8-1448421CAFAE}" srcOrd="1" destOrd="0" presId="urn:microsoft.com/office/officeart/2005/8/layout/StepDownProcess"/>
    <dgm:cxn modelId="{958BA7AC-F50E-4B48-AC10-20C9E06E77F0}" type="presParOf" srcId="{2CF6785B-941D-43C0-A761-58E1E922FB27}" destId="{C53BF3D5-31B2-46E7-99AC-A7C89A55A71A}" srcOrd="2" destOrd="0" presId="urn:microsoft.com/office/officeart/2005/8/layout/StepDownProcess"/>
    <dgm:cxn modelId="{8B20E389-DDBF-4746-9FF1-C4ED13D19D7C}" type="presParOf" srcId="{93D33036-7BD7-43A8-9D7F-0DE99BDB23F2}" destId="{CA00DB3E-6801-4942-948C-C0F1D593F6A2}" srcOrd="1" destOrd="0" presId="urn:microsoft.com/office/officeart/2005/8/layout/StepDownProcess"/>
    <dgm:cxn modelId="{9FFA6318-6FEF-4892-BDE5-4A2D0FBF4466}" type="presParOf" srcId="{93D33036-7BD7-43A8-9D7F-0DE99BDB23F2}" destId="{637531C2-A892-442D-BC5F-314BBB6153CF}" srcOrd="2" destOrd="0" presId="urn:microsoft.com/office/officeart/2005/8/layout/StepDownProcess"/>
    <dgm:cxn modelId="{3193F98C-D9EE-403A-89BE-51D0A334838F}" type="presParOf" srcId="{637531C2-A892-442D-BC5F-314BBB6153CF}" destId="{D87CCD1F-E215-4463-87D2-044B1DBB9CD5}" srcOrd="0" destOrd="0" presId="urn:microsoft.com/office/officeart/2005/8/layout/StepDownProcess"/>
    <dgm:cxn modelId="{E04CA011-EED9-41FB-8D77-837F5EAD75B7}" type="presParOf" srcId="{637531C2-A892-442D-BC5F-314BBB6153CF}" destId="{376F4C64-1B3A-4E71-A5BB-9B0AAC0BFB96}" srcOrd="1" destOrd="0" presId="urn:microsoft.com/office/officeart/2005/8/layout/StepDownProcess"/>
    <dgm:cxn modelId="{CBC62107-0E9C-4B65-9C0F-66115A548AA9}" type="presParOf" srcId="{637531C2-A892-442D-BC5F-314BBB6153CF}" destId="{5F815D5B-3A4F-4DFB-8137-300E32A61F43}" srcOrd="2" destOrd="0" presId="urn:microsoft.com/office/officeart/2005/8/layout/StepDownProcess"/>
    <dgm:cxn modelId="{717E8FF5-12BF-4462-B321-A07859E8A970}" type="presParOf" srcId="{93D33036-7BD7-43A8-9D7F-0DE99BDB23F2}" destId="{790F096E-7227-4156-86B7-A9005C83A55E}" srcOrd="3" destOrd="0" presId="urn:microsoft.com/office/officeart/2005/8/layout/StepDownProcess"/>
    <dgm:cxn modelId="{AED7A58C-2A48-4F46-B4FE-FD482F4DBC5B}" type="presParOf" srcId="{93D33036-7BD7-43A8-9D7F-0DE99BDB23F2}" destId="{C43A19B2-67D9-4B60-BC9D-A5D90ADA8906}" srcOrd="4" destOrd="0" presId="urn:microsoft.com/office/officeart/2005/8/layout/StepDownProcess"/>
    <dgm:cxn modelId="{F99BBCC4-B142-4CC4-8CE6-75CD115E1868}" type="presParOf" srcId="{C43A19B2-67D9-4B60-BC9D-A5D90ADA8906}" destId="{F261C737-690F-43AF-A14D-ABC8C86A5BF4}" srcOrd="0" destOrd="0" presId="urn:microsoft.com/office/officeart/2005/8/layout/StepDownProcess"/>
    <dgm:cxn modelId="{79854CE2-116D-418A-9CB3-CE1D9337D78D}" type="presParOf" srcId="{C43A19B2-67D9-4B60-BC9D-A5D90ADA8906}" destId="{B2CCC031-7C57-4667-A4AE-F9BBFE5ECC8D}" srcOrd="1" destOrd="0" presId="urn:microsoft.com/office/officeart/2005/8/layout/StepDownProcess"/>
    <dgm:cxn modelId="{6DBFFB85-2557-4270-89E2-3E092FB724AA}" type="presParOf" srcId="{C43A19B2-67D9-4B60-BC9D-A5D90ADA8906}" destId="{5D2B4DB0-5704-422C-91DA-3B8600E5809A}" srcOrd="2" destOrd="0" presId="urn:microsoft.com/office/officeart/2005/8/layout/StepDownProcess"/>
    <dgm:cxn modelId="{85EA1286-8B8F-49AD-A18D-9DD56C9C46CE}" type="presParOf" srcId="{93D33036-7BD7-43A8-9D7F-0DE99BDB23F2}" destId="{3F18DD18-9AEB-41F0-83EF-36E0AB8A8801}" srcOrd="5" destOrd="0" presId="urn:microsoft.com/office/officeart/2005/8/layout/StepDownProcess"/>
    <dgm:cxn modelId="{586552C0-54CD-4CBD-B746-A8742F0A4BB6}" type="presParOf" srcId="{93D33036-7BD7-43A8-9D7F-0DE99BDB23F2}" destId="{1E714665-070F-44A3-9666-43AE01190F2E}" srcOrd="6" destOrd="0" presId="urn:microsoft.com/office/officeart/2005/8/layout/StepDownProcess"/>
    <dgm:cxn modelId="{79B41B0A-1F21-49EE-BC94-803DF44EEF54}" type="presParOf" srcId="{1E714665-070F-44A3-9666-43AE01190F2E}" destId="{292A72B2-A0AF-435B-874B-F6FBAC981E6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D93CEC-0E87-4B15-902F-194CE11CC315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419"/>
        </a:p>
      </dgm:t>
    </dgm:pt>
    <dgm:pt modelId="{3982398D-629A-435C-B5C0-75934E770DA0}">
      <dgm:prSet phldrT="[Texto]" custT="1"/>
      <dgm:spPr/>
      <dgm:t>
        <a:bodyPr/>
        <a:lstStyle/>
        <a:p>
          <a:pPr algn="ctr"/>
          <a:r>
            <a:rPr lang="es-E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ARTÍSTICAS.</a:t>
          </a:r>
          <a:endParaRPr lang="es-419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624FF-FA15-4C59-BA5C-C8786CBD1293}" type="parTrans" cxnId="{0D9CEC0F-DA17-4D96-8543-9A82F4D77361}">
      <dgm:prSet/>
      <dgm:spPr/>
      <dgm:t>
        <a:bodyPr/>
        <a:lstStyle/>
        <a:p>
          <a:endParaRPr lang="es-419"/>
        </a:p>
      </dgm:t>
    </dgm:pt>
    <dgm:pt modelId="{25EF0A38-6020-4751-A113-595BA1B97657}" type="sibTrans" cxnId="{0D9CEC0F-DA17-4D96-8543-9A82F4D77361}">
      <dgm:prSet/>
      <dgm:spPr/>
      <dgm:t>
        <a:bodyPr/>
        <a:lstStyle/>
        <a:p>
          <a:endParaRPr lang="es-419"/>
        </a:p>
      </dgm:t>
    </dgm:pt>
    <dgm:pt modelId="{5A43C4AD-ECBC-4D86-8739-E991617106FD}">
      <dgm:prSet phldrT="[Texto]" custT="1"/>
      <dgm:spPr/>
      <dgm:t>
        <a:bodyPr/>
        <a:lstStyle/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Las actividades artísticas permiten desarrollar las habilidades más complejas, estas se obtienen de manera innata y se perfeccionan en el transcurso de la vida, a veces están ocultas y es necesario descubrirlas a través de diferentes estímulos</a:t>
          </a:r>
          <a:endParaRPr lang="es-419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0E75F-E3DF-4B7D-AB76-C493AE87B150}" type="parTrans" cxnId="{CD951CB9-9EA5-4D89-8447-1358E4F226F4}">
      <dgm:prSet/>
      <dgm:spPr/>
      <dgm:t>
        <a:bodyPr/>
        <a:lstStyle/>
        <a:p>
          <a:endParaRPr lang="es-419"/>
        </a:p>
      </dgm:t>
    </dgm:pt>
    <dgm:pt modelId="{2BBC4ADE-6A09-4E80-B582-BD03A040B5C4}" type="sibTrans" cxnId="{CD951CB9-9EA5-4D89-8447-1358E4F226F4}">
      <dgm:prSet/>
      <dgm:spPr/>
      <dgm:t>
        <a:bodyPr/>
        <a:lstStyle/>
        <a:p>
          <a:endParaRPr lang="es-419"/>
        </a:p>
      </dgm:t>
    </dgm:pt>
    <dgm:pt modelId="{F807F991-FACF-4C34-8516-15C950A6A90B}">
      <dgm:prSet phldrT="[Texto]" custT="1"/>
      <dgm:spPr/>
      <dgm:t>
        <a:bodyPr/>
        <a:lstStyle/>
        <a:p>
          <a:pPr>
            <a:buNone/>
          </a:pPr>
          <a:r>
            <a:rPr lang="es-PE" sz="3600" dirty="0">
              <a:solidFill>
                <a:schemeClr val="bg1"/>
              </a:solidFill>
            </a:rPr>
            <a:t>(</a:t>
          </a:r>
          <a:r>
            <a:rPr lang="es-PE" sz="3600" dirty="0" err="1">
              <a:solidFill>
                <a:schemeClr val="bg1"/>
              </a:solidFill>
            </a:rPr>
            <a:t>Tonato</a:t>
          </a:r>
          <a:r>
            <a:rPr lang="es-PE" sz="3600" dirty="0">
              <a:solidFill>
                <a:schemeClr val="bg1"/>
              </a:solidFill>
            </a:rPr>
            <a:t> &amp; Cisneros, 2013)</a:t>
          </a:r>
          <a:endParaRPr lang="es-419" sz="5100" dirty="0">
            <a:solidFill>
              <a:schemeClr val="bg1"/>
            </a:solidFill>
          </a:endParaRPr>
        </a:p>
      </dgm:t>
    </dgm:pt>
    <dgm:pt modelId="{0B62EBE4-598F-47D9-86F1-D788B32CAE1A}" type="sibTrans" cxnId="{81EB91E2-9A2C-4090-BAEB-371BB54860C7}">
      <dgm:prSet/>
      <dgm:spPr/>
      <dgm:t>
        <a:bodyPr/>
        <a:lstStyle/>
        <a:p>
          <a:endParaRPr lang="es-419"/>
        </a:p>
      </dgm:t>
    </dgm:pt>
    <dgm:pt modelId="{1DC51063-28FE-445B-A721-3393DC85DBBB}" type="parTrans" cxnId="{81EB91E2-9A2C-4090-BAEB-371BB54860C7}">
      <dgm:prSet/>
      <dgm:spPr/>
      <dgm:t>
        <a:bodyPr/>
        <a:lstStyle/>
        <a:p>
          <a:endParaRPr lang="es-419"/>
        </a:p>
      </dgm:t>
    </dgm:pt>
    <dgm:pt modelId="{25DCDC5E-2032-49D7-B2E0-B6690CD8AB23}">
      <dgm:prSet phldrT="[Texto]" custT="1"/>
      <dgm:spPr/>
      <dgm:t>
        <a:bodyPr/>
        <a:lstStyle/>
        <a:p>
          <a:pPr>
            <a:buNone/>
          </a:pPr>
          <a:endParaRPr lang="es-419" sz="5100" dirty="0"/>
        </a:p>
      </dgm:t>
    </dgm:pt>
    <dgm:pt modelId="{6AD91389-289B-4E54-B85A-A33E9B4137AC}" type="parTrans" cxnId="{E63CC561-392E-4ED5-86B6-84CC50C76E95}">
      <dgm:prSet/>
      <dgm:spPr/>
      <dgm:t>
        <a:bodyPr/>
        <a:lstStyle/>
        <a:p>
          <a:endParaRPr lang="es-419"/>
        </a:p>
      </dgm:t>
    </dgm:pt>
    <dgm:pt modelId="{EBC24B9D-59B3-457A-9E71-F51188105BA5}" type="sibTrans" cxnId="{E63CC561-392E-4ED5-86B6-84CC50C76E95}">
      <dgm:prSet/>
      <dgm:spPr/>
      <dgm:t>
        <a:bodyPr/>
        <a:lstStyle/>
        <a:p>
          <a:endParaRPr lang="es-419"/>
        </a:p>
      </dgm:t>
    </dgm:pt>
    <dgm:pt modelId="{F1F327FC-DFB9-412C-9550-493B99445326}" type="pres">
      <dgm:prSet presAssocID="{ECD93CEC-0E87-4B15-902F-194CE11CC315}" presName="linear" presStyleCnt="0">
        <dgm:presLayoutVars>
          <dgm:animLvl val="lvl"/>
          <dgm:resizeHandles val="exact"/>
        </dgm:presLayoutVars>
      </dgm:prSet>
      <dgm:spPr/>
    </dgm:pt>
    <dgm:pt modelId="{35618F7C-2447-4C81-8AC0-7A1B45CDA7D2}" type="pres">
      <dgm:prSet presAssocID="{3982398D-629A-435C-B5C0-75934E770DA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4C120A-0647-431E-8CCF-716496798012}" type="pres">
      <dgm:prSet presAssocID="{3982398D-629A-435C-B5C0-75934E770DA0}" presName="childText" presStyleLbl="revTx" presStyleIdx="0" presStyleCnt="1">
        <dgm:presLayoutVars>
          <dgm:bulletEnabled val="1"/>
        </dgm:presLayoutVars>
      </dgm:prSet>
      <dgm:spPr/>
    </dgm:pt>
    <dgm:pt modelId="{3F4A89BE-1341-4E7D-AAC3-0212AEEBA5E6}" type="pres">
      <dgm:prSet presAssocID="{5A43C4AD-ECBC-4D86-8739-E991617106F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D9CEC0F-DA17-4D96-8543-9A82F4D77361}" srcId="{ECD93CEC-0E87-4B15-902F-194CE11CC315}" destId="{3982398D-629A-435C-B5C0-75934E770DA0}" srcOrd="0" destOrd="0" parTransId="{3BF624FF-FA15-4C59-BA5C-C8786CBD1293}" sibTransId="{25EF0A38-6020-4751-A113-595BA1B97657}"/>
    <dgm:cxn modelId="{DFD5B816-D5D3-41A3-8758-F86F5B0FBA94}" type="presOf" srcId="{5A43C4AD-ECBC-4D86-8739-E991617106FD}" destId="{3F4A89BE-1341-4E7D-AAC3-0212AEEBA5E6}" srcOrd="0" destOrd="0" presId="urn:microsoft.com/office/officeart/2005/8/layout/vList2"/>
    <dgm:cxn modelId="{E63CC561-392E-4ED5-86B6-84CC50C76E95}" srcId="{3982398D-629A-435C-B5C0-75934E770DA0}" destId="{25DCDC5E-2032-49D7-B2E0-B6690CD8AB23}" srcOrd="0" destOrd="0" parTransId="{6AD91389-289B-4E54-B85A-A33E9B4137AC}" sibTransId="{EBC24B9D-59B3-457A-9E71-F51188105BA5}"/>
    <dgm:cxn modelId="{BB401A78-24F8-41E2-A1C6-07F6889CA20B}" type="presOf" srcId="{25DCDC5E-2032-49D7-B2E0-B6690CD8AB23}" destId="{A94C120A-0647-431E-8CCF-716496798012}" srcOrd="0" destOrd="0" presId="urn:microsoft.com/office/officeart/2005/8/layout/vList2"/>
    <dgm:cxn modelId="{E275E69B-1D5F-4192-80CD-C6462092A982}" type="presOf" srcId="{3982398D-629A-435C-B5C0-75934E770DA0}" destId="{35618F7C-2447-4C81-8AC0-7A1B45CDA7D2}" srcOrd="0" destOrd="0" presId="urn:microsoft.com/office/officeart/2005/8/layout/vList2"/>
    <dgm:cxn modelId="{1DF21BB8-06F7-4A40-BCF6-ABFB2A445A2F}" type="presOf" srcId="{ECD93CEC-0E87-4B15-902F-194CE11CC315}" destId="{F1F327FC-DFB9-412C-9550-493B99445326}" srcOrd="0" destOrd="0" presId="urn:microsoft.com/office/officeart/2005/8/layout/vList2"/>
    <dgm:cxn modelId="{CD951CB9-9EA5-4D89-8447-1358E4F226F4}" srcId="{ECD93CEC-0E87-4B15-902F-194CE11CC315}" destId="{5A43C4AD-ECBC-4D86-8739-E991617106FD}" srcOrd="1" destOrd="0" parTransId="{8A90E75F-E3DF-4B7D-AB76-C493AE87B150}" sibTransId="{2BBC4ADE-6A09-4E80-B582-BD03A040B5C4}"/>
    <dgm:cxn modelId="{BE8B83D4-F499-4F18-A7A6-B908BC13BE45}" type="presOf" srcId="{F807F991-FACF-4C34-8516-15C950A6A90B}" destId="{A94C120A-0647-431E-8CCF-716496798012}" srcOrd="0" destOrd="1" presId="urn:microsoft.com/office/officeart/2005/8/layout/vList2"/>
    <dgm:cxn modelId="{81EB91E2-9A2C-4090-BAEB-371BB54860C7}" srcId="{3982398D-629A-435C-B5C0-75934E770DA0}" destId="{F807F991-FACF-4C34-8516-15C950A6A90B}" srcOrd="1" destOrd="0" parTransId="{1DC51063-28FE-445B-A721-3393DC85DBBB}" sibTransId="{0B62EBE4-598F-47D9-86F1-D788B32CAE1A}"/>
    <dgm:cxn modelId="{A28BB648-24C1-466E-86C4-3CC1A86D3633}" type="presParOf" srcId="{F1F327FC-DFB9-412C-9550-493B99445326}" destId="{35618F7C-2447-4C81-8AC0-7A1B45CDA7D2}" srcOrd="0" destOrd="0" presId="urn:microsoft.com/office/officeart/2005/8/layout/vList2"/>
    <dgm:cxn modelId="{E354E368-B63E-4E92-A521-CA403F082AB1}" type="presParOf" srcId="{F1F327FC-DFB9-412C-9550-493B99445326}" destId="{A94C120A-0647-431E-8CCF-716496798012}" srcOrd="1" destOrd="0" presId="urn:microsoft.com/office/officeart/2005/8/layout/vList2"/>
    <dgm:cxn modelId="{C3741743-4729-4698-B3EC-FD552128E567}" type="presParOf" srcId="{F1F327FC-DFB9-412C-9550-493B99445326}" destId="{3F4A89BE-1341-4E7D-AAC3-0212AEEBA5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2B0F48-379C-42DC-8B83-1AD0ABF2C6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419"/>
        </a:p>
      </dgm:t>
    </dgm:pt>
    <dgm:pt modelId="{07B609BE-6680-4550-916B-4F287834EA66}">
      <dgm:prSet phldrT="[Texto]" custT="1"/>
      <dgm:spPr/>
      <dgm:t>
        <a:bodyPr/>
        <a:lstStyle/>
        <a:p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Nombre del Programa: </a:t>
          </a:r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Me desarrollo jugando.</a:t>
          </a:r>
          <a:endParaRPr lang="es-419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68BF3-E9F8-400E-BAB5-843697236E8D}" type="parTrans" cxnId="{8473116E-EAA3-4995-B787-A500B9583A6F}">
      <dgm:prSet/>
      <dgm:spPr/>
      <dgm:t>
        <a:bodyPr/>
        <a:lstStyle/>
        <a:p>
          <a:endParaRPr lang="es-419"/>
        </a:p>
      </dgm:t>
    </dgm:pt>
    <dgm:pt modelId="{09933835-CD3F-446A-85F1-8243C916BF3D}" type="sibTrans" cxnId="{8473116E-EAA3-4995-B787-A500B9583A6F}">
      <dgm:prSet/>
      <dgm:spPr/>
      <dgm:t>
        <a:bodyPr/>
        <a:lstStyle/>
        <a:p>
          <a:endParaRPr lang="es-419"/>
        </a:p>
      </dgm:t>
    </dgm:pt>
    <dgm:pt modelId="{97301C98-83BD-4115-BE91-075FC1834B6D}">
      <dgm:prSet phldrT="[Texto]" custT="1"/>
      <dgm:spPr/>
      <dgm:t>
        <a:bodyPr/>
        <a:lstStyle/>
        <a:p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Tiempo de duración del programa: </a:t>
          </a:r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Cinco meses, Una sesión semanal en días laborales, Una hora por sesión cada paralelo y (20 horas en total).</a:t>
          </a:r>
          <a:endParaRPr lang="es-419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4901E-CA5E-4940-980D-B2D341000D48}" type="parTrans" cxnId="{6BC93181-531D-4D6D-A593-2849972C09E8}">
      <dgm:prSet/>
      <dgm:spPr/>
      <dgm:t>
        <a:bodyPr/>
        <a:lstStyle/>
        <a:p>
          <a:endParaRPr lang="es-419"/>
        </a:p>
      </dgm:t>
    </dgm:pt>
    <dgm:pt modelId="{84F16221-C928-4AE8-B1C9-69ECB47157E6}" type="sibTrans" cxnId="{6BC93181-531D-4D6D-A593-2849972C09E8}">
      <dgm:prSet/>
      <dgm:spPr/>
      <dgm:t>
        <a:bodyPr/>
        <a:lstStyle/>
        <a:p>
          <a:endParaRPr lang="es-419"/>
        </a:p>
      </dgm:t>
    </dgm:pt>
    <dgm:pt modelId="{EA3C844E-4BAB-4D24-8D27-833FB6F2D38A}">
      <dgm:prSet phldrT="[Texto]" custT="1"/>
      <dgm:spPr/>
      <dgm:t>
        <a:bodyPr/>
        <a:lstStyle/>
        <a:p>
          <a:endParaRPr lang="es-EC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Horario:</a:t>
          </a:r>
          <a:r>
            <a:rPr lang="es-EC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</a:t>
          </a:r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día a la semana por cada paralelo (fuera del horario de educación física</a:t>
          </a:r>
          <a:r>
            <a:rPr lang="es-EC" sz="3600" dirty="0"/>
            <a:t>)</a:t>
          </a:r>
          <a:endParaRPr lang="es-PE" sz="3600" dirty="0"/>
        </a:p>
        <a:p>
          <a:endParaRPr lang="es-419" sz="2600" dirty="0"/>
        </a:p>
      </dgm:t>
    </dgm:pt>
    <dgm:pt modelId="{9AB67FE2-2342-468E-AC2C-9866B545C3A1}" type="parTrans" cxnId="{F853F0C7-5329-4759-8BB1-9D692F8A9478}">
      <dgm:prSet/>
      <dgm:spPr/>
      <dgm:t>
        <a:bodyPr/>
        <a:lstStyle/>
        <a:p>
          <a:endParaRPr lang="es-419"/>
        </a:p>
      </dgm:t>
    </dgm:pt>
    <dgm:pt modelId="{745FE2CA-4B40-48DC-BDCB-53A28E0CE6C5}" type="sibTrans" cxnId="{F853F0C7-5329-4759-8BB1-9D692F8A9478}">
      <dgm:prSet/>
      <dgm:spPr/>
      <dgm:t>
        <a:bodyPr/>
        <a:lstStyle/>
        <a:p>
          <a:endParaRPr lang="es-419"/>
        </a:p>
      </dgm:t>
    </dgm:pt>
    <dgm:pt modelId="{D3E766F1-C74F-4051-80FE-C21DE7F8D4BA}">
      <dgm:prSet phldrT="[Texto]" custT="1"/>
      <dgm:spPr/>
      <dgm:t>
        <a:bodyPr/>
        <a:lstStyle/>
        <a:p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Beneficiarios: </a:t>
          </a:r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Niños y niñas de edades de 5 a 6 años de la Institución Educativa Manuela Espejo</a:t>
          </a:r>
          <a:endParaRPr lang="es-419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FF8DD-4FFB-46B9-98B6-56980971E1D4}" type="parTrans" cxnId="{A46FB279-E356-43E4-831D-1068829278D8}">
      <dgm:prSet/>
      <dgm:spPr/>
      <dgm:t>
        <a:bodyPr/>
        <a:lstStyle/>
        <a:p>
          <a:endParaRPr lang="es-419"/>
        </a:p>
      </dgm:t>
    </dgm:pt>
    <dgm:pt modelId="{A211B485-208E-4016-BE73-A7256AB7751C}" type="sibTrans" cxnId="{A46FB279-E356-43E4-831D-1068829278D8}">
      <dgm:prSet/>
      <dgm:spPr/>
      <dgm:t>
        <a:bodyPr/>
        <a:lstStyle/>
        <a:p>
          <a:endParaRPr lang="es-419"/>
        </a:p>
      </dgm:t>
    </dgm:pt>
    <dgm:pt modelId="{1EB8D9BB-329F-4E13-BD6B-7AF21168BCC9}">
      <dgm:prSet phldrT="[Texto]" custT="1"/>
      <dgm:spPr/>
      <dgm:t>
        <a:bodyPr/>
        <a:lstStyle/>
        <a:p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Lugar: </a:t>
          </a:r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Campus de la Institución Educativa Manuela Espejo. Parroquia Belisario Quevedo.</a:t>
          </a:r>
          <a:endParaRPr lang="es-419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B1EAB-3530-4261-9B23-6634DF0F9F8D}" type="parTrans" cxnId="{DF108D4B-415D-4F99-9F22-6951F3E28152}">
      <dgm:prSet/>
      <dgm:spPr/>
      <dgm:t>
        <a:bodyPr/>
        <a:lstStyle/>
        <a:p>
          <a:endParaRPr lang="es-419"/>
        </a:p>
      </dgm:t>
    </dgm:pt>
    <dgm:pt modelId="{67C026AB-838E-45CF-9A89-44E8C01CD353}" type="sibTrans" cxnId="{DF108D4B-415D-4F99-9F22-6951F3E28152}">
      <dgm:prSet/>
      <dgm:spPr/>
      <dgm:t>
        <a:bodyPr/>
        <a:lstStyle/>
        <a:p>
          <a:endParaRPr lang="es-419"/>
        </a:p>
      </dgm:t>
    </dgm:pt>
    <dgm:pt modelId="{FE77E785-E1FF-451C-B231-3C4DAFB85DD7}" type="pres">
      <dgm:prSet presAssocID="{AB2B0F48-379C-42DC-8B83-1AD0ABF2C62F}" presName="Name0" presStyleCnt="0">
        <dgm:presLayoutVars>
          <dgm:chMax val="7"/>
          <dgm:chPref val="7"/>
          <dgm:dir/>
        </dgm:presLayoutVars>
      </dgm:prSet>
      <dgm:spPr/>
    </dgm:pt>
    <dgm:pt modelId="{85CCAD70-4D52-4075-96EF-1C1D5F26633D}" type="pres">
      <dgm:prSet presAssocID="{AB2B0F48-379C-42DC-8B83-1AD0ABF2C62F}" presName="Name1" presStyleCnt="0"/>
      <dgm:spPr/>
    </dgm:pt>
    <dgm:pt modelId="{3F1C1915-E98C-4B1D-BC31-CA1E986DB6CE}" type="pres">
      <dgm:prSet presAssocID="{AB2B0F48-379C-42DC-8B83-1AD0ABF2C62F}" presName="cycle" presStyleCnt="0"/>
      <dgm:spPr/>
    </dgm:pt>
    <dgm:pt modelId="{6ED7B302-53F9-4E38-8EEC-41CB2B0CA9CE}" type="pres">
      <dgm:prSet presAssocID="{AB2B0F48-379C-42DC-8B83-1AD0ABF2C62F}" presName="srcNode" presStyleLbl="node1" presStyleIdx="0" presStyleCnt="5"/>
      <dgm:spPr/>
    </dgm:pt>
    <dgm:pt modelId="{676BED84-10AA-46FE-8A46-8591E5D9D2C9}" type="pres">
      <dgm:prSet presAssocID="{AB2B0F48-379C-42DC-8B83-1AD0ABF2C62F}" presName="conn" presStyleLbl="parChTrans1D2" presStyleIdx="0" presStyleCnt="1"/>
      <dgm:spPr/>
    </dgm:pt>
    <dgm:pt modelId="{0A046DDB-5F66-4BEA-8B79-9907A0D76684}" type="pres">
      <dgm:prSet presAssocID="{AB2B0F48-379C-42DC-8B83-1AD0ABF2C62F}" presName="extraNode" presStyleLbl="node1" presStyleIdx="0" presStyleCnt="5"/>
      <dgm:spPr/>
    </dgm:pt>
    <dgm:pt modelId="{1839E247-B926-4046-B757-8190BBFF6BA2}" type="pres">
      <dgm:prSet presAssocID="{AB2B0F48-379C-42DC-8B83-1AD0ABF2C62F}" presName="dstNode" presStyleLbl="node1" presStyleIdx="0" presStyleCnt="5"/>
      <dgm:spPr/>
    </dgm:pt>
    <dgm:pt modelId="{D9DB80EC-E53A-452D-BD0C-77B18C6321A6}" type="pres">
      <dgm:prSet presAssocID="{07B609BE-6680-4550-916B-4F287834EA66}" presName="text_1" presStyleLbl="node1" presStyleIdx="0" presStyleCnt="5" custLinFactNeighborX="-174" custLinFactNeighborY="-754">
        <dgm:presLayoutVars>
          <dgm:bulletEnabled val="1"/>
        </dgm:presLayoutVars>
      </dgm:prSet>
      <dgm:spPr/>
    </dgm:pt>
    <dgm:pt modelId="{12ACE3CA-9F53-4461-BE91-CF7AEEE2DD1A}" type="pres">
      <dgm:prSet presAssocID="{07B609BE-6680-4550-916B-4F287834EA66}" presName="accent_1" presStyleCnt="0"/>
      <dgm:spPr/>
    </dgm:pt>
    <dgm:pt modelId="{CFC485E9-344C-45EB-A93E-77A3CFBF7F67}" type="pres">
      <dgm:prSet presAssocID="{07B609BE-6680-4550-916B-4F287834EA66}" presName="accentRepeatNode" presStyleLbl="solidFgAcc1" presStyleIdx="0" presStyleCnt="5"/>
      <dgm:spPr/>
    </dgm:pt>
    <dgm:pt modelId="{BAB7C1BC-FCE7-409E-948E-7DF07B81392E}" type="pres">
      <dgm:prSet presAssocID="{D3E766F1-C74F-4051-80FE-C21DE7F8D4BA}" presName="text_2" presStyleLbl="node1" presStyleIdx="1" presStyleCnt="5" custScaleY="106751">
        <dgm:presLayoutVars>
          <dgm:bulletEnabled val="1"/>
        </dgm:presLayoutVars>
      </dgm:prSet>
      <dgm:spPr/>
    </dgm:pt>
    <dgm:pt modelId="{D06970E5-7813-41DC-87F0-5C120C5ADAA6}" type="pres">
      <dgm:prSet presAssocID="{D3E766F1-C74F-4051-80FE-C21DE7F8D4BA}" presName="accent_2" presStyleCnt="0"/>
      <dgm:spPr/>
    </dgm:pt>
    <dgm:pt modelId="{01A77630-1DD2-49DF-A9A9-8855EF6A3C23}" type="pres">
      <dgm:prSet presAssocID="{D3E766F1-C74F-4051-80FE-C21DE7F8D4BA}" presName="accentRepeatNode" presStyleLbl="solidFgAcc1" presStyleIdx="1" presStyleCnt="5"/>
      <dgm:spPr/>
    </dgm:pt>
    <dgm:pt modelId="{C1F30398-024A-4AA2-84E6-0CDC61ED7B74}" type="pres">
      <dgm:prSet presAssocID="{1EB8D9BB-329F-4E13-BD6B-7AF21168BCC9}" presName="text_3" presStyleLbl="node1" presStyleIdx="2" presStyleCnt="5">
        <dgm:presLayoutVars>
          <dgm:bulletEnabled val="1"/>
        </dgm:presLayoutVars>
      </dgm:prSet>
      <dgm:spPr/>
    </dgm:pt>
    <dgm:pt modelId="{621D0935-C9F5-4FFD-8DAF-BBE5D33693E4}" type="pres">
      <dgm:prSet presAssocID="{1EB8D9BB-329F-4E13-BD6B-7AF21168BCC9}" presName="accent_3" presStyleCnt="0"/>
      <dgm:spPr/>
    </dgm:pt>
    <dgm:pt modelId="{CFDA4CD6-D65C-46AE-BBBB-54866082CEA7}" type="pres">
      <dgm:prSet presAssocID="{1EB8D9BB-329F-4E13-BD6B-7AF21168BCC9}" presName="accentRepeatNode" presStyleLbl="solidFgAcc1" presStyleIdx="2" presStyleCnt="5"/>
      <dgm:spPr/>
    </dgm:pt>
    <dgm:pt modelId="{809548B0-8340-4313-9F88-22EE480B37B9}" type="pres">
      <dgm:prSet presAssocID="{97301C98-83BD-4115-BE91-075FC1834B6D}" presName="text_4" presStyleLbl="node1" presStyleIdx="3" presStyleCnt="5" custScaleY="159235">
        <dgm:presLayoutVars>
          <dgm:bulletEnabled val="1"/>
        </dgm:presLayoutVars>
      </dgm:prSet>
      <dgm:spPr/>
    </dgm:pt>
    <dgm:pt modelId="{1C845395-EB37-4FD5-8255-AC69C473A780}" type="pres">
      <dgm:prSet presAssocID="{97301C98-83BD-4115-BE91-075FC1834B6D}" presName="accent_4" presStyleCnt="0"/>
      <dgm:spPr/>
    </dgm:pt>
    <dgm:pt modelId="{F6B67867-A0F0-454C-9EB9-2D090CE34C91}" type="pres">
      <dgm:prSet presAssocID="{97301C98-83BD-4115-BE91-075FC1834B6D}" presName="accentRepeatNode" presStyleLbl="solidFgAcc1" presStyleIdx="3" presStyleCnt="5"/>
      <dgm:spPr/>
    </dgm:pt>
    <dgm:pt modelId="{D9D4F42D-CDDF-41C7-9C04-FE21C5F55BA9}" type="pres">
      <dgm:prSet presAssocID="{EA3C844E-4BAB-4D24-8D27-833FB6F2D38A}" presName="text_5" presStyleLbl="node1" presStyleIdx="4" presStyleCnt="5" custLinFactNeighborX="-120" custLinFactNeighborY="-3376">
        <dgm:presLayoutVars>
          <dgm:bulletEnabled val="1"/>
        </dgm:presLayoutVars>
      </dgm:prSet>
      <dgm:spPr/>
    </dgm:pt>
    <dgm:pt modelId="{E5E22DB0-035D-4FB2-B228-5F5A09764B9D}" type="pres">
      <dgm:prSet presAssocID="{EA3C844E-4BAB-4D24-8D27-833FB6F2D38A}" presName="accent_5" presStyleCnt="0"/>
      <dgm:spPr/>
    </dgm:pt>
    <dgm:pt modelId="{7F4AAE38-B10E-4612-A8F3-4963EDC59DF3}" type="pres">
      <dgm:prSet presAssocID="{EA3C844E-4BAB-4D24-8D27-833FB6F2D38A}" presName="accentRepeatNode" presStyleLbl="solidFgAcc1" presStyleIdx="4" presStyleCnt="5"/>
      <dgm:spPr/>
    </dgm:pt>
  </dgm:ptLst>
  <dgm:cxnLst>
    <dgm:cxn modelId="{AB485137-B67F-493C-BA23-7B1279CDF386}" type="presOf" srcId="{EA3C844E-4BAB-4D24-8D27-833FB6F2D38A}" destId="{D9D4F42D-CDDF-41C7-9C04-FE21C5F55BA9}" srcOrd="0" destOrd="0" presId="urn:microsoft.com/office/officeart/2008/layout/VerticalCurvedList"/>
    <dgm:cxn modelId="{922B7D37-6B31-4B8A-A06B-C3628F8E2E3C}" type="presOf" srcId="{97301C98-83BD-4115-BE91-075FC1834B6D}" destId="{809548B0-8340-4313-9F88-22EE480B37B9}" srcOrd="0" destOrd="0" presId="urn:microsoft.com/office/officeart/2008/layout/VerticalCurvedList"/>
    <dgm:cxn modelId="{B74D4B39-70A8-4FB0-9939-7BDAD8E93109}" type="presOf" srcId="{07B609BE-6680-4550-916B-4F287834EA66}" destId="{D9DB80EC-E53A-452D-BD0C-77B18C6321A6}" srcOrd="0" destOrd="0" presId="urn:microsoft.com/office/officeart/2008/layout/VerticalCurvedList"/>
    <dgm:cxn modelId="{37CC0667-F852-4C8B-8667-7B219B63C073}" type="presOf" srcId="{D3E766F1-C74F-4051-80FE-C21DE7F8D4BA}" destId="{BAB7C1BC-FCE7-409E-948E-7DF07B81392E}" srcOrd="0" destOrd="0" presId="urn:microsoft.com/office/officeart/2008/layout/VerticalCurvedList"/>
    <dgm:cxn modelId="{DF108D4B-415D-4F99-9F22-6951F3E28152}" srcId="{AB2B0F48-379C-42DC-8B83-1AD0ABF2C62F}" destId="{1EB8D9BB-329F-4E13-BD6B-7AF21168BCC9}" srcOrd="2" destOrd="0" parTransId="{E24B1EAB-3530-4261-9B23-6634DF0F9F8D}" sibTransId="{67C026AB-838E-45CF-9A89-44E8C01CD353}"/>
    <dgm:cxn modelId="{8473116E-EAA3-4995-B787-A500B9583A6F}" srcId="{AB2B0F48-379C-42DC-8B83-1AD0ABF2C62F}" destId="{07B609BE-6680-4550-916B-4F287834EA66}" srcOrd="0" destOrd="0" parTransId="{B5768BF3-E9F8-400E-BAB5-843697236E8D}" sibTransId="{09933835-CD3F-446A-85F1-8243C916BF3D}"/>
    <dgm:cxn modelId="{BEF58471-E436-4B03-9742-B49EC745C2A6}" type="presOf" srcId="{09933835-CD3F-446A-85F1-8243C916BF3D}" destId="{676BED84-10AA-46FE-8A46-8591E5D9D2C9}" srcOrd="0" destOrd="0" presId="urn:microsoft.com/office/officeart/2008/layout/VerticalCurvedList"/>
    <dgm:cxn modelId="{A46FB279-E356-43E4-831D-1068829278D8}" srcId="{AB2B0F48-379C-42DC-8B83-1AD0ABF2C62F}" destId="{D3E766F1-C74F-4051-80FE-C21DE7F8D4BA}" srcOrd="1" destOrd="0" parTransId="{4E7FF8DD-4FFB-46B9-98B6-56980971E1D4}" sibTransId="{A211B485-208E-4016-BE73-A7256AB7751C}"/>
    <dgm:cxn modelId="{6BC93181-531D-4D6D-A593-2849972C09E8}" srcId="{AB2B0F48-379C-42DC-8B83-1AD0ABF2C62F}" destId="{97301C98-83BD-4115-BE91-075FC1834B6D}" srcOrd="3" destOrd="0" parTransId="{7604901E-CA5E-4940-980D-B2D341000D48}" sibTransId="{84F16221-C928-4AE8-B1C9-69ECB47157E6}"/>
    <dgm:cxn modelId="{1E926AC0-A5C1-49A6-AD23-B1F456C1C3D7}" type="presOf" srcId="{AB2B0F48-379C-42DC-8B83-1AD0ABF2C62F}" destId="{FE77E785-E1FF-451C-B231-3C4DAFB85DD7}" srcOrd="0" destOrd="0" presId="urn:microsoft.com/office/officeart/2008/layout/VerticalCurvedList"/>
    <dgm:cxn modelId="{F853F0C7-5329-4759-8BB1-9D692F8A9478}" srcId="{AB2B0F48-379C-42DC-8B83-1AD0ABF2C62F}" destId="{EA3C844E-4BAB-4D24-8D27-833FB6F2D38A}" srcOrd="4" destOrd="0" parTransId="{9AB67FE2-2342-468E-AC2C-9866B545C3A1}" sibTransId="{745FE2CA-4B40-48DC-BDCB-53A28E0CE6C5}"/>
    <dgm:cxn modelId="{253273FA-40A3-4A73-91DE-F2744BBF62FA}" type="presOf" srcId="{1EB8D9BB-329F-4E13-BD6B-7AF21168BCC9}" destId="{C1F30398-024A-4AA2-84E6-0CDC61ED7B74}" srcOrd="0" destOrd="0" presId="urn:microsoft.com/office/officeart/2008/layout/VerticalCurvedList"/>
    <dgm:cxn modelId="{B6D10798-C2B9-4512-8C34-029139981F4A}" type="presParOf" srcId="{FE77E785-E1FF-451C-B231-3C4DAFB85DD7}" destId="{85CCAD70-4D52-4075-96EF-1C1D5F26633D}" srcOrd="0" destOrd="0" presId="urn:microsoft.com/office/officeart/2008/layout/VerticalCurvedList"/>
    <dgm:cxn modelId="{0DDBF4C4-6B98-4674-814B-DEEB4FAC7183}" type="presParOf" srcId="{85CCAD70-4D52-4075-96EF-1C1D5F26633D}" destId="{3F1C1915-E98C-4B1D-BC31-CA1E986DB6CE}" srcOrd="0" destOrd="0" presId="urn:microsoft.com/office/officeart/2008/layout/VerticalCurvedList"/>
    <dgm:cxn modelId="{CA301440-E336-4F7A-BD2D-E778E68ED5F1}" type="presParOf" srcId="{3F1C1915-E98C-4B1D-BC31-CA1E986DB6CE}" destId="{6ED7B302-53F9-4E38-8EEC-41CB2B0CA9CE}" srcOrd="0" destOrd="0" presId="urn:microsoft.com/office/officeart/2008/layout/VerticalCurvedList"/>
    <dgm:cxn modelId="{9F4998F6-61CC-408C-94FB-45A15261030C}" type="presParOf" srcId="{3F1C1915-E98C-4B1D-BC31-CA1E986DB6CE}" destId="{676BED84-10AA-46FE-8A46-8591E5D9D2C9}" srcOrd="1" destOrd="0" presId="urn:microsoft.com/office/officeart/2008/layout/VerticalCurvedList"/>
    <dgm:cxn modelId="{6EE4AAF5-6B03-4185-9DEE-DB0A2D36E0F4}" type="presParOf" srcId="{3F1C1915-E98C-4B1D-BC31-CA1E986DB6CE}" destId="{0A046DDB-5F66-4BEA-8B79-9907A0D76684}" srcOrd="2" destOrd="0" presId="urn:microsoft.com/office/officeart/2008/layout/VerticalCurvedList"/>
    <dgm:cxn modelId="{95D632A9-3EFA-486C-828F-6730124639D6}" type="presParOf" srcId="{3F1C1915-E98C-4B1D-BC31-CA1E986DB6CE}" destId="{1839E247-B926-4046-B757-8190BBFF6BA2}" srcOrd="3" destOrd="0" presId="urn:microsoft.com/office/officeart/2008/layout/VerticalCurvedList"/>
    <dgm:cxn modelId="{E1665346-0537-460E-BAE3-DAC655CBBA1B}" type="presParOf" srcId="{85CCAD70-4D52-4075-96EF-1C1D5F26633D}" destId="{D9DB80EC-E53A-452D-BD0C-77B18C6321A6}" srcOrd="1" destOrd="0" presId="urn:microsoft.com/office/officeart/2008/layout/VerticalCurvedList"/>
    <dgm:cxn modelId="{B84797F8-1E45-472A-884D-35D2B7FD931B}" type="presParOf" srcId="{85CCAD70-4D52-4075-96EF-1C1D5F26633D}" destId="{12ACE3CA-9F53-4461-BE91-CF7AEEE2DD1A}" srcOrd="2" destOrd="0" presId="urn:microsoft.com/office/officeart/2008/layout/VerticalCurvedList"/>
    <dgm:cxn modelId="{58C7AB4C-557E-4D6A-8005-6C2F413D676D}" type="presParOf" srcId="{12ACE3CA-9F53-4461-BE91-CF7AEEE2DD1A}" destId="{CFC485E9-344C-45EB-A93E-77A3CFBF7F67}" srcOrd="0" destOrd="0" presId="urn:microsoft.com/office/officeart/2008/layout/VerticalCurvedList"/>
    <dgm:cxn modelId="{1193BB96-EB17-4B41-85C4-FF10A9FFC88E}" type="presParOf" srcId="{85CCAD70-4D52-4075-96EF-1C1D5F26633D}" destId="{BAB7C1BC-FCE7-409E-948E-7DF07B81392E}" srcOrd="3" destOrd="0" presId="urn:microsoft.com/office/officeart/2008/layout/VerticalCurvedList"/>
    <dgm:cxn modelId="{BC853912-A255-488A-B0B7-31C4C94BBB03}" type="presParOf" srcId="{85CCAD70-4D52-4075-96EF-1C1D5F26633D}" destId="{D06970E5-7813-41DC-87F0-5C120C5ADAA6}" srcOrd="4" destOrd="0" presId="urn:microsoft.com/office/officeart/2008/layout/VerticalCurvedList"/>
    <dgm:cxn modelId="{18C01B60-668B-44EB-9C04-76750554AA15}" type="presParOf" srcId="{D06970E5-7813-41DC-87F0-5C120C5ADAA6}" destId="{01A77630-1DD2-49DF-A9A9-8855EF6A3C23}" srcOrd="0" destOrd="0" presId="urn:microsoft.com/office/officeart/2008/layout/VerticalCurvedList"/>
    <dgm:cxn modelId="{2D0C2442-C3DC-420B-A00E-9F3B802C6789}" type="presParOf" srcId="{85CCAD70-4D52-4075-96EF-1C1D5F26633D}" destId="{C1F30398-024A-4AA2-84E6-0CDC61ED7B74}" srcOrd="5" destOrd="0" presId="urn:microsoft.com/office/officeart/2008/layout/VerticalCurvedList"/>
    <dgm:cxn modelId="{0B5D6231-60C7-4282-97E7-875DCEBDF759}" type="presParOf" srcId="{85CCAD70-4D52-4075-96EF-1C1D5F26633D}" destId="{621D0935-C9F5-4FFD-8DAF-BBE5D33693E4}" srcOrd="6" destOrd="0" presId="urn:microsoft.com/office/officeart/2008/layout/VerticalCurvedList"/>
    <dgm:cxn modelId="{9A8103D3-09DF-475E-9D28-AB46CDE1E808}" type="presParOf" srcId="{621D0935-C9F5-4FFD-8DAF-BBE5D33693E4}" destId="{CFDA4CD6-D65C-46AE-BBBB-54866082CEA7}" srcOrd="0" destOrd="0" presId="urn:microsoft.com/office/officeart/2008/layout/VerticalCurvedList"/>
    <dgm:cxn modelId="{17F8DC87-E01D-4E89-B451-32F83194D021}" type="presParOf" srcId="{85CCAD70-4D52-4075-96EF-1C1D5F26633D}" destId="{809548B0-8340-4313-9F88-22EE480B37B9}" srcOrd="7" destOrd="0" presId="urn:microsoft.com/office/officeart/2008/layout/VerticalCurvedList"/>
    <dgm:cxn modelId="{A292125E-A769-4221-A259-57E4BC3674D5}" type="presParOf" srcId="{85CCAD70-4D52-4075-96EF-1C1D5F26633D}" destId="{1C845395-EB37-4FD5-8255-AC69C473A780}" srcOrd="8" destOrd="0" presId="urn:microsoft.com/office/officeart/2008/layout/VerticalCurvedList"/>
    <dgm:cxn modelId="{CEBF6297-A095-47C2-9882-9534F61045B7}" type="presParOf" srcId="{1C845395-EB37-4FD5-8255-AC69C473A780}" destId="{F6B67867-A0F0-454C-9EB9-2D090CE34C91}" srcOrd="0" destOrd="0" presId="urn:microsoft.com/office/officeart/2008/layout/VerticalCurvedList"/>
    <dgm:cxn modelId="{260D72A7-266F-4CCB-9173-A60D7B4ED540}" type="presParOf" srcId="{85CCAD70-4D52-4075-96EF-1C1D5F26633D}" destId="{D9D4F42D-CDDF-41C7-9C04-FE21C5F55BA9}" srcOrd="9" destOrd="0" presId="urn:microsoft.com/office/officeart/2008/layout/VerticalCurvedList"/>
    <dgm:cxn modelId="{7537A7F2-9817-441A-A656-BC7944ED8FD7}" type="presParOf" srcId="{85CCAD70-4D52-4075-96EF-1C1D5F26633D}" destId="{E5E22DB0-035D-4FB2-B228-5F5A09764B9D}" srcOrd="10" destOrd="0" presId="urn:microsoft.com/office/officeart/2008/layout/VerticalCurvedList"/>
    <dgm:cxn modelId="{1B9BB62E-7F81-41A5-AAD7-791E2AECA715}" type="presParOf" srcId="{E5E22DB0-035D-4FB2-B228-5F5A09764B9D}" destId="{7F4AAE38-B10E-4612-A8F3-4963EDC59D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C1BF7E-5BA0-422E-9727-72EB7E83A9F0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419"/>
        </a:p>
      </dgm:t>
    </dgm:pt>
    <dgm:pt modelId="{F873D6F2-CCE7-447D-B585-0D71FEC508E8}">
      <dgm:prSet phldrT="[Texto]" custT="1"/>
      <dgm:spPr/>
      <dgm:t>
        <a:bodyPr/>
        <a:lstStyle/>
        <a:p>
          <a:r>
            <a:rPr lang="es-419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JUSTIFICACIÓN DEL PROGRAMA</a:t>
          </a:r>
        </a:p>
      </dgm:t>
    </dgm:pt>
    <dgm:pt modelId="{17DE4AF1-DA98-45AD-834C-C00E9A42E767}" type="parTrans" cxnId="{694B4676-4CB1-4FCF-975F-D787352F4B45}">
      <dgm:prSet/>
      <dgm:spPr/>
      <dgm:t>
        <a:bodyPr/>
        <a:lstStyle/>
        <a:p>
          <a:endParaRPr lang="es-419"/>
        </a:p>
      </dgm:t>
    </dgm:pt>
    <dgm:pt modelId="{D0A6CF38-527D-4693-9B07-5F4B0AC7F62E}" type="sibTrans" cxnId="{694B4676-4CB1-4FCF-975F-D787352F4B45}">
      <dgm:prSet/>
      <dgm:spPr/>
      <dgm:t>
        <a:bodyPr/>
        <a:lstStyle/>
        <a:p>
          <a:endParaRPr lang="es-419"/>
        </a:p>
      </dgm:t>
    </dgm:pt>
    <dgm:pt modelId="{C4AFB602-5B93-421F-AB99-76A6069C79ED}">
      <dgm:prSet phldrT="[Texto]" custT="1"/>
      <dgm:spPr/>
      <dgm:t>
        <a:bodyPr/>
        <a:lstStyle/>
        <a:p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Se llevó a cabo mediante estrategias creativas dentro del campo de la recreación y la construcción del conocimiento de los niños y niñas, en concordancia con lo señalado por la </a:t>
          </a:r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(Unesco, 1980)</a:t>
          </a:r>
          <a:endParaRPr lang="es-419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BBD0DC-89A7-4C0C-BB2A-77A52D0C4DA3}" type="parTrans" cxnId="{68BB3B2E-40B5-44DB-A87E-2F307C499443}">
      <dgm:prSet/>
      <dgm:spPr/>
      <dgm:t>
        <a:bodyPr/>
        <a:lstStyle/>
        <a:p>
          <a:endParaRPr lang="es-419"/>
        </a:p>
      </dgm:t>
    </dgm:pt>
    <dgm:pt modelId="{4F0759E7-315E-4927-BA13-7FA92E7E591D}" type="sibTrans" cxnId="{68BB3B2E-40B5-44DB-A87E-2F307C499443}">
      <dgm:prSet/>
      <dgm:spPr/>
      <dgm:t>
        <a:bodyPr/>
        <a:lstStyle/>
        <a:p>
          <a:endParaRPr lang="es-419"/>
        </a:p>
      </dgm:t>
    </dgm:pt>
    <dgm:pt modelId="{A422A50E-BD0D-4F89-8012-C1E68A4E91AC}">
      <dgm:prSet phldrT="[Texto]" custT="1"/>
      <dgm:spPr/>
      <dgm:t>
        <a:bodyPr/>
        <a:lstStyle/>
        <a:p>
          <a:pPr algn="ctr"/>
          <a:r>
            <a:rPr lang="es-419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 GENERAL  </a:t>
          </a:r>
        </a:p>
      </dgm:t>
    </dgm:pt>
    <dgm:pt modelId="{F39F7BA8-112B-4C57-8835-C575243F8319}" type="parTrans" cxnId="{F7E39B22-27CC-4EEC-B8A8-89C0220A0016}">
      <dgm:prSet/>
      <dgm:spPr/>
      <dgm:t>
        <a:bodyPr/>
        <a:lstStyle/>
        <a:p>
          <a:endParaRPr lang="es-419"/>
        </a:p>
      </dgm:t>
    </dgm:pt>
    <dgm:pt modelId="{F7475728-1FEB-432E-A9C9-1803ADEA8BC8}" type="sibTrans" cxnId="{F7E39B22-27CC-4EEC-B8A8-89C0220A0016}">
      <dgm:prSet/>
      <dgm:spPr/>
      <dgm:t>
        <a:bodyPr/>
        <a:lstStyle/>
        <a:p>
          <a:endParaRPr lang="es-419"/>
        </a:p>
      </dgm:t>
    </dgm:pt>
    <dgm:pt modelId="{E0D8A9E2-C9ED-4DD3-A312-A7D5F20433CD}">
      <dgm:prSet phldrT="[Texto]" custT="1"/>
      <dgm:spPr/>
      <dgm:t>
        <a:bodyPr/>
        <a:lstStyle/>
        <a:p>
          <a:r>
            <a:rPr lang="es-EC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Promover mediante una formación basada en actividades recreativas, el desarrollo de habilidades motrices básicas.</a:t>
          </a:r>
          <a:endParaRPr lang="es-419" sz="36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F9C97-CF05-452E-B29C-466A74C434F1}" type="parTrans" cxnId="{88D24A77-0D48-4FA1-80EC-F16236E1CA36}">
      <dgm:prSet/>
      <dgm:spPr/>
      <dgm:t>
        <a:bodyPr/>
        <a:lstStyle/>
        <a:p>
          <a:endParaRPr lang="es-419"/>
        </a:p>
      </dgm:t>
    </dgm:pt>
    <dgm:pt modelId="{17A33BB0-04FF-43B5-ABE0-3D5C4C28E456}" type="sibTrans" cxnId="{88D24A77-0D48-4FA1-80EC-F16236E1CA36}">
      <dgm:prSet/>
      <dgm:spPr/>
      <dgm:t>
        <a:bodyPr/>
        <a:lstStyle/>
        <a:p>
          <a:endParaRPr lang="es-419"/>
        </a:p>
      </dgm:t>
    </dgm:pt>
    <dgm:pt modelId="{C0A0936E-462B-4282-BD95-8554EC2487C0}">
      <dgm:prSet phldrT="[Texto]" custT="1"/>
      <dgm:spPr/>
      <dgm:t>
        <a:bodyPr/>
        <a:lstStyle/>
        <a:p>
          <a:r>
            <a:rPr lang="es-419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</a:p>
      </dgm:t>
    </dgm:pt>
    <dgm:pt modelId="{E7F76D64-C116-4BBC-9A4F-744FD95D1816}" type="parTrans" cxnId="{89E629CC-95F8-4A6F-A4D7-0718C11054AD}">
      <dgm:prSet/>
      <dgm:spPr/>
      <dgm:t>
        <a:bodyPr/>
        <a:lstStyle/>
        <a:p>
          <a:endParaRPr lang="es-419"/>
        </a:p>
      </dgm:t>
    </dgm:pt>
    <dgm:pt modelId="{2DBAD465-41E0-478C-A3EA-2632FBAFF456}" type="sibTrans" cxnId="{89E629CC-95F8-4A6F-A4D7-0718C11054AD}">
      <dgm:prSet/>
      <dgm:spPr/>
      <dgm:t>
        <a:bodyPr/>
        <a:lstStyle/>
        <a:p>
          <a:endParaRPr lang="es-419"/>
        </a:p>
      </dgm:t>
    </dgm:pt>
    <dgm:pt modelId="{153CD58A-4A4C-4D70-8A6E-FA7BF31A0470}">
      <dgm:prSet phldrT="[Texto]" custT="1"/>
      <dgm:spPr/>
      <dgm:t>
        <a:bodyPr/>
        <a:lstStyle/>
        <a:p>
          <a:r>
            <a:rPr lang="es-E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Fundamentar el conocimiento en cuanto al desarrollo de las habilidades motrices básicas en niños de 5 a 6 años, mediante actividades recreativas.</a:t>
          </a:r>
          <a:endParaRPr lang="es-419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9162F-E99E-4D58-BCC1-40CB744512E4}" type="parTrans" cxnId="{8F66DB8D-5AA8-484A-A13A-7D7737902638}">
      <dgm:prSet/>
      <dgm:spPr/>
      <dgm:t>
        <a:bodyPr/>
        <a:lstStyle/>
        <a:p>
          <a:endParaRPr lang="es-419"/>
        </a:p>
      </dgm:t>
    </dgm:pt>
    <dgm:pt modelId="{D94253D4-18C2-47C1-AECC-5DDEA9CEB41D}" type="sibTrans" cxnId="{8F66DB8D-5AA8-484A-A13A-7D7737902638}">
      <dgm:prSet/>
      <dgm:spPr/>
      <dgm:t>
        <a:bodyPr/>
        <a:lstStyle/>
        <a:p>
          <a:endParaRPr lang="es-419"/>
        </a:p>
      </dgm:t>
    </dgm:pt>
    <dgm:pt modelId="{FBF50DA1-134A-404C-8226-9EFD4CA803B4}">
      <dgm:prSet custT="1"/>
      <dgm:spPr/>
      <dgm:t>
        <a:bodyPr/>
        <a:lstStyle/>
        <a:p>
          <a:r>
            <a:rPr lang="es-E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Motivar a los niños a desarrollar sus habilidades motrices básicas mediante la práctica de actividades recreativas.</a:t>
          </a:r>
          <a:endParaRPr lang="es-PE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4DEE8A-0FB8-41F1-8D87-37BB603353B8}" type="parTrans" cxnId="{82D016F1-6E14-406D-80FA-CF540752D246}">
      <dgm:prSet/>
      <dgm:spPr/>
      <dgm:t>
        <a:bodyPr/>
        <a:lstStyle/>
        <a:p>
          <a:endParaRPr lang="es-419"/>
        </a:p>
      </dgm:t>
    </dgm:pt>
    <dgm:pt modelId="{CB8BDC54-CE9D-425D-B984-19C9D23B7ADE}" type="sibTrans" cxnId="{82D016F1-6E14-406D-80FA-CF540752D246}">
      <dgm:prSet/>
      <dgm:spPr/>
      <dgm:t>
        <a:bodyPr/>
        <a:lstStyle/>
        <a:p>
          <a:endParaRPr lang="es-419"/>
        </a:p>
      </dgm:t>
    </dgm:pt>
    <dgm:pt modelId="{D147CE38-EA22-46F1-9E67-E91EB2194BC6}">
      <dgm:prSet custT="1"/>
      <dgm:spPr/>
      <dgm:t>
        <a:bodyPr/>
        <a:lstStyle/>
        <a:p>
          <a:r>
            <a:rPr lang="es-E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Ofrecer a los docentes una herramienta que les permita obtener mejores resultados.</a:t>
          </a:r>
          <a:endParaRPr lang="es-PE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D5E65-F873-4E94-A18C-E605A1036C1F}" type="parTrans" cxnId="{4431A63A-BB7C-4D90-ADB3-218BDEA32DFB}">
      <dgm:prSet/>
      <dgm:spPr/>
      <dgm:t>
        <a:bodyPr/>
        <a:lstStyle/>
        <a:p>
          <a:endParaRPr lang="es-419"/>
        </a:p>
      </dgm:t>
    </dgm:pt>
    <dgm:pt modelId="{798850EA-F908-41D8-9E18-92E9117AA118}" type="sibTrans" cxnId="{4431A63A-BB7C-4D90-ADB3-218BDEA32DFB}">
      <dgm:prSet/>
      <dgm:spPr/>
      <dgm:t>
        <a:bodyPr/>
        <a:lstStyle/>
        <a:p>
          <a:endParaRPr lang="es-419"/>
        </a:p>
      </dgm:t>
    </dgm:pt>
    <dgm:pt modelId="{8FDA77AD-2D84-4D82-B7D7-0C41A107F800}" type="pres">
      <dgm:prSet presAssocID="{CBC1BF7E-5BA0-422E-9727-72EB7E83A9F0}" presName="Name0" presStyleCnt="0">
        <dgm:presLayoutVars>
          <dgm:dir/>
          <dgm:animLvl val="lvl"/>
          <dgm:resizeHandles val="exact"/>
        </dgm:presLayoutVars>
      </dgm:prSet>
      <dgm:spPr/>
    </dgm:pt>
    <dgm:pt modelId="{690D362A-F9C0-45E3-89AE-FCB2FABCBC0C}" type="pres">
      <dgm:prSet presAssocID="{F873D6F2-CCE7-447D-B585-0D71FEC508E8}" presName="linNode" presStyleCnt="0"/>
      <dgm:spPr/>
    </dgm:pt>
    <dgm:pt modelId="{C5D2FF3B-1E9E-49F9-8957-CDD527801A4D}" type="pres">
      <dgm:prSet presAssocID="{F873D6F2-CCE7-447D-B585-0D71FEC508E8}" presName="parentText" presStyleLbl="node1" presStyleIdx="0" presStyleCnt="3" custLinFactNeighborX="657" custLinFactNeighborY="9267">
        <dgm:presLayoutVars>
          <dgm:chMax val="1"/>
          <dgm:bulletEnabled val="1"/>
        </dgm:presLayoutVars>
      </dgm:prSet>
      <dgm:spPr/>
    </dgm:pt>
    <dgm:pt modelId="{9A987AA6-7BC1-4DB9-AAA6-DF15715CB6A6}" type="pres">
      <dgm:prSet presAssocID="{F873D6F2-CCE7-447D-B585-0D71FEC508E8}" presName="descendantText" presStyleLbl="alignAccFollowNode1" presStyleIdx="0" presStyleCnt="3" custLinFactNeighborX="0" custLinFactNeighborY="4523">
        <dgm:presLayoutVars>
          <dgm:bulletEnabled val="1"/>
        </dgm:presLayoutVars>
      </dgm:prSet>
      <dgm:spPr/>
    </dgm:pt>
    <dgm:pt modelId="{79BDCB97-D352-4E46-A51D-D11849F26976}" type="pres">
      <dgm:prSet presAssocID="{D0A6CF38-527D-4693-9B07-5F4B0AC7F62E}" presName="sp" presStyleCnt="0"/>
      <dgm:spPr/>
    </dgm:pt>
    <dgm:pt modelId="{E74344E1-A401-4DC8-8C7E-30ABA58E0DEC}" type="pres">
      <dgm:prSet presAssocID="{A422A50E-BD0D-4F89-8012-C1E68A4E91AC}" presName="linNode" presStyleCnt="0"/>
      <dgm:spPr/>
    </dgm:pt>
    <dgm:pt modelId="{78840F61-ACEC-43A0-9F1E-D6546E294292}" type="pres">
      <dgm:prSet presAssocID="{A422A50E-BD0D-4F89-8012-C1E68A4E91AC}" presName="parentText" presStyleLbl="node1" presStyleIdx="1" presStyleCnt="3" custLinFactNeighborX="-1313" custLinFactNeighborY="18174">
        <dgm:presLayoutVars>
          <dgm:chMax val="1"/>
          <dgm:bulletEnabled val="1"/>
        </dgm:presLayoutVars>
      </dgm:prSet>
      <dgm:spPr/>
    </dgm:pt>
    <dgm:pt modelId="{5A93DBA0-2247-4713-98BF-45198A7CC78D}" type="pres">
      <dgm:prSet presAssocID="{A422A50E-BD0D-4F89-8012-C1E68A4E91AC}" presName="descendantText" presStyleLbl="alignAccFollowNode1" presStyleIdx="1" presStyleCnt="3" custLinFactNeighborX="-500" custLinFactNeighborY="11567">
        <dgm:presLayoutVars>
          <dgm:bulletEnabled val="1"/>
        </dgm:presLayoutVars>
      </dgm:prSet>
      <dgm:spPr/>
    </dgm:pt>
    <dgm:pt modelId="{7561FB21-A626-48E1-93DA-A4C7CC6143AA}" type="pres">
      <dgm:prSet presAssocID="{F7475728-1FEB-432E-A9C9-1803ADEA8BC8}" presName="sp" presStyleCnt="0"/>
      <dgm:spPr/>
    </dgm:pt>
    <dgm:pt modelId="{05B35041-B627-4AF4-A476-852BC1ECAC66}" type="pres">
      <dgm:prSet presAssocID="{C0A0936E-462B-4282-BD95-8554EC2487C0}" presName="linNode" presStyleCnt="0"/>
      <dgm:spPr/>
    </dgm:pt>
    <dgm:pt modelId="{09918569-9191-4BE3-8D84-C27204644A9B}" type="pres">
      <dgm:prSet presAssocID="{C0A0936E-462B-4282-BD95-8554EC2487C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6077B7C-C0DD-4034-98A2-435A27FE0E40}" type="pres">
      <dgm:prSet presAssocID="{C0A0936E-462B-4282-BD95-8554EC2487C0}" presName="descendantText" presStyleLbl="alignAccFollowNode1" presStyleIdx="2" presStyleCnt="3" custScaleY="250851">
        <dgm:presLayoutVars>
          <dgm:bulletEnabled val="1"/>
        </dgm:presLayoutVars>
      </dgm:prSet>
      <dgm:spPr/>
    </dgm:pt>
  </dgm:ptLst>
  <dgm:cxnLst>
    <dgm:cxn modelId="{F7E39B22-27CC-4EEC-B8A8-89C0220A0016}" srcId="{CBC1BF7E-5BA0-422E-9727-72EB7E83A9F0}" destId="{A422A50E-BD0D-4F89-8012-C1E68A4E91AC}" srcOrd="1" destOrd="0" parTransId="{F39F7BA8-112B-4C57-8835-C575243F8319}" sibTransId="{F7475728-1FEB-432E-A9C9-1803ADEA8BC8}"/>
    <dgm:cxn modelId="{0CFEF324-41E9-4B0C-BC60-2F795D32A5CC}" type="presOf" srcId="{153CD58A-4A4C-4D70-8A6E-FA7BF31A0470}" destId="{96077B7C-C0DD-4034-98A2-435A27FE0E40}" srcOrd="0" destOrd="0" presId="urn:microsoft.com/office/officeart/2005/8/layout/vList5"/>
    <dgm:cxn modelId="{68BB3B2E-40B5-44DB-A87E-2F307C499443}" srcId="{F873D6F2-CCE7-447D-B585-0D71FEC508E8}" destId="{C4AFB602-5B93-421F-AB99-76A6069C79ED}" srcOrd="0" destOrd="0" parTransId="{04BBD0DC-89A7-4C0C-BB2A-77A52D0C4DA3}" sibTransId="{4F0759E7-315E-4927-BA13-7FA92E7E591D}"/>
    <dgm:cxn modelId="{4431A63A-BB7C-4D90-ADB3-218BDEA32DFB}" srcId="{C0A0936E-462B-4282-BD95-8554EC2487C0}" destId="{D147CE38-EA22-46F1-9E67-E91EB2194BC6}" srcOrd="2" destOrd="0" parTransId="{9C9D5E65-F873-4E94-A18C-E605A1036C1F}" sibTransId="{798850EA-F908-41D8-9E18-92E9117AA118}"/>
    <dgm:cxn modelId="{202DBE74-49EA-42AD-8D1A-6FE8FF493286}" type="presOf" srcId="{D147CE38-EA22-46F1-9E67-E91EB2194BC6}" destId="{96077B7C-C0DD-4034-98A2-435A27FE0E40}" srcOrd="0" destOrd="2" presId="urn:microsoft.com/office/officeart/2005/8/layout/vList5"/>
    <dgm:cxn modelId="{694B4676-4CB1-4FCF-975F-D787352F4B45}" srcId="{CBC1BF7E-5BA0-422E-9727-72EB7E83A9F0}" destId="{F873D6F2-CCE7-447D-B585-0D71FEC508E8}" srcOrd="0" destOrd="0" parTransId="{17DE4AF1-DA98-45AD-834C-C00E9A42E767}" sibTransId="{D0A6CF38-527D-4693-9B07-5F4B0AC7F62E}"/>
    <dgm:cxn modelId="{88D24A77-0D48-4FA1-80EC-F16236E1CA36}" srcId="{A422A50E-BD0D-4F89-8012-C1E68A4E91AC}" destId="{E0D8A9E2-C9ED-4DD3-A312-A7D5F20433CD}" srcOrd="0" destOrd="0" parTransId="{312F9C97-CF05-452E-B29C-466A74C434F1}" sibTransId="{17A33BB0-04FF-43B5-ABE0-3D5C4C28E456}"/>
    <dgm:cxn modelId="{6D7C318B-04C1-407B-B7B2-AD7211910A6C}" type="presOf" srcId="{E0D8A9E2-C9ED-4DD3-A312-A7D5F20433CD}" destId="{5A93DBA0-2247-4713-98BF-45198A7CC78D}" srcOrd="0" destOrd="0" presId="urn:microsoft.com/office/officeart/2005/8/layout/vList5"/>
    <dgm:cxn modelId="{8F66DB8D-5AA8-484A-A13A-7D7737902638}" srcId="{C0A0936E-462B-4282-BD95-8554EC2487C0}" destId="{153CD58A-4A4C-4D70-8A6E-FA7BF31A0470}" srcOrd="0" destOrd="0" parTransId="{8739162F-E99E-4D58-BCC1-40CB744512E4}" sibTransId="{D94253D4-18C2-47C1-AECC-5DDEA9CEB41D}"/>
    <dgm:cxn modelId="{BD719C8F-F006-4F45-927D-84D485F8EB16}" type="presOf" srcId="{C0A0936E-462B-4282-BD95-8554EC2487C0}" destId="{09918569-9191-4BE3-8D84-C27204644A9B}" srcOrd="0" destOrd="0" presId="urn:microsoft.com/office/officeart/2005/8/layout/vList5"/>
    <dgm:cxn modelId="{AB931191-2984-410B-B990-7E2DB9713B37}" type="presOf" srcId="{CBC1BF7E-5BA0-422E-9727-72EB7E83A9F0}" destId="{8FDA77AD-2D84-4D82-B7D7-0C41A107F800}" srcOrd="0" destOrd="0" presId="urn:microsoft.com/office/officeart/2005/8/layout/vList5"/>
    <dgm:cxn modelId="{B6F449A5-CAF3-4AF1-9628-4BC5FCB76FFE}" type="presOf" srcId="{F873D6F2-CCE7-447D-B585-0D71FEC508E8}" destId="{C5D2FF3B-1E9E-49F9-8957-CDD527801A4D}" srcOrd="0" destOrd="0" presId="urn:microsoft.com/office/officeart/2005/8/layout/vList5"/>
    <dgm:cxn modelId="{69ADA0B5-8157-4D73-9C61-BACC3252A048}" type="presOf" srcId="{C4AFB602-5B93-421F-AB99-76A6069C79ED}" destId="{9A987AA6-7BC1-4DB9-AAA6-DF15715CB6A6}" srcOrd="0" destOrd="0" presId="urn:microsoft.com/office/officeart/2005/8/layout/vList5"/>
    <dgm:cxn modelId="{89E629CC-95F8-4A6F-A4D7-0718C11054AD}" srcId="{CBC1BF7E-5BA0-422E-9727-72EB7E83A9F0}" destId="{C0A0936E-462B-4282-BD95-8554EC2487C0}" srcOrd="2" destOrd="0" parTransId="{E7F76D64-C116-4BBC-9A4F-744FD95D1816}" sibTransId="{2DBAD465-41E0-478C-A3EA-2632FBAFF456}"/>
    <dgm:cxn modelId="{EC31C0D2-B178-4C4C-AEED-002DFD47EF0A}" type="presOf" srcId="{A422A50E-BD0D-4F89-8012-C1E68A4E91AC}" destId="{78840F61-ACEC-43A0-9F1E-D6546E294292}" srcOrd="0" destOrd="0" presId="urn:microsoft.com/office/officeart/2005/8/layout/vList5"/>
    <dgm:cxn modelId="{548716E8-C4EB-416F-8FBD-B479388CF0F1}" type="presOf" srcId="{FBF50DA1-134A-404C-8226-9EFD4CA803B4}" destId="{96077B7C-C0DD-4034-98A2-435A27FE0E40}" srcOrd="0" destOrd="1" presId="urn:microsoft.com/office/officeart/2005/8/layout/vList5"/>
    <dgm:cxn modelId="{82D016F1-6E14-406D-80FA-CF540752D246}" srcId="{C0A0936E-462B-4282-BD95-8554EC2487C0}" destId="{FBF50DA1-134A-404C-8226-9EFD4CA803B4}" srcOrd="1" destOrd="0" parTransId="{9C4DEE8A-0FB8-41F1-8D87-37BB603353B8}" sibTransId="{CB8BDC54-CE9D-425D-B984-19C9D23B7ADE}"/>
    <dgm:cxn modelId="{6EC1BF3E-DBAF-4A18-8B2B-7E085C73C5CB}" type="presParOf" srcId="{8FDA77AD-2D84-4D82-B7D7-0C41A107F800}" destId="{690D362A-F9C0-45E3-89AE-FCB2FABCBC0C}" srcOrd="0" destOrd="0" presId="urn:microsoft.com/office/officeart/2005/8/layout/vList5"/>
    <dgm:cxn modelId="{174BB82F-BB24-4F40-A098-1B1666A839BE}" type="presParOf" srcId="{690D362A-F9C0-45E3-89AE-FCB2FABCBC0C}" destId="{C5D2FF3B-1E9E-49F9-8957-CDD527801A4D}" srcOrd="0" destOrd="0" presId="urn:microsoft.com/office/officeart/2005/8/layout/vList5"/>
    <dgm:cxn modelId="{804DC076-6C01-481E-B59A-BC4CA12E8F36}" type="presParOf" srcId="{690D362A-F9C0-45E3-89AE-FCB2FABCBC0C}" destId="{9A987AA6-7BC1-4DB9-AAA6-DF15715CB6A6}" srcOrd="1" destOrd="0" presId="urn:microsoft.com/office/officeart/2005/8/layout/vList5"/>
    <dgm:cxn modelId="{4C27DF9B-DEAF-450B-B221-460976F4D3E6}" type="presParOf" srcId="{8FDA77AD-2D84-4D82-B7D7-0C41A107F800}" destId="{79BDCB97-D352-4E46-A51D-D11849F26976}" srcOrd="1" destOrd="0" presId="urn:microsoft.com/office/officeart/2005/8/layout/vList5"/>
    <dgm:cxn modelId="{ABAACE0E-4CEE-4EC2-A162-4A7FAD1AA55E}" type="presParOf" srcId="{8FDA77AD-2D84-4D82-B7D7-0C41A107F800}" destId="{E74344E1-A401-4DC8-8C7E-30ABA58E0DEC}" srcOrd="2" destOrd="0" presId="urn:microsoft.com/office/officeart/2005/8/layout/vList5"/>
    <dgm:cxn modelId="{3AFED6AB-E87E-4EAC-889D-F93527C6B544}" type="presParOf" srcId="{E74344E1-A401-4DC8-8C7E-30ABA58E0DEC}" destId="{78840F61-ACEC-43A0-9F1E-D6546E294292}" srcOrd="0" destOrd="0" presId="urn:microsoft.com/office/officeart/2005/8/layout/vList5"/>
    <dgm:cxn modelId="{729FADA7-EC63-4071-BA1E-1C0063426822}" type="presParOf" srcId="{E74344E1-A401-4DC8-8C7E-30ABA58E0DEC}" destId="{5A93DBA0-2247-4713-98BF-45198A7CC78D}" srcOrd="1" destOrd="0" presId="urn:microsoft.com/office/officeart/2005/8/layout/vList5"/>
    <dgm:cxn modelId="{2F874A2F-EB4C-407B-BDBF-0D8B6189F2D4}" type="presParOf" srcId="{8FDA77AD-2D84-4D82-B7D7-0C41A107F800}" destId="{7561FB21-A626-48E1-93DA-A4C7CC6143AA}" srcOrd="3" destOrd="0" presId="urn:microsoft.com/office/officeart/2005/8/layout/vList5"/>
    <dgm:cxn modelId="{78A67D0E-0BF7-4023-B4A5-72383A71C70D}" type="presParOf" srcId="{8FDA77AD-2D84-4D82-B7D7-0C41A107F800}" destId="{05B35041-B627-4AF4-A476-852BC1ECAC66}" srcOrd="4" destOrd="0" presId="urn:microsoft.com/office/officeart/2005/8/layout/vList5"/>
    <dgm:cxn modelId="{85B91F4E-2E70-485A-A0B3-DC8648343794}" type="presParOf" srcId="{05B35041-B627-4AF4-A476-852BC1ECAC66}" destId="{09918569-9191-4BE3-8D84-C27204644A9B}" srcOrd="0" destOrd="0" presId="urn:microsoft.com/office/officeart/2005/8/layout/vList5"/>
    <dgm:cxn modelId="{A348798C-C8D2-4C0A-A297-85D34330C4C4}" type="presParOf" srcId="{05B35041-B627-4AF4-A476-852BC1ECAC66}" destId="{96077B7C-C0DD-4034-98A2-435A27FE0E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AF3181-57E1-4284-8143-CB6EE41CE152}" type="doc">
      <dgm:prSet loTypeId="urn:microsoft.com/office/officeart/2005/8/layout/vList6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419"/>
        </a:p>
      </dgm:t>
    </dgm:pt>
    <dgm:pt modelId="{DAC45BF2-0F59-47C1-BC8C-C7ED207ABB02}">
      <dgm:prSet phldrT="[Texto]" custT="1"/>
      <dgm:spPr/>
      <dgm:t>
        <a:bodyPr/>
        <a:lstStyle/>
        <a:p>
          <a:r>
            <a:rPr lang="es-419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 PARA EJECUTAR EL PROGRAMA</a:t>
          </a:r>
        </a:p>
      </dgm:t>
    </dgm:pt>
    <dgm:pt modelId="{B90458AE-5C17-42DC-BBC6-C465C0EE9611}" type="parTrans" cxnId="{BD9198E4-833C-4653-A08F-CAE11763354F}">
      <dgm:prSet/>
      <dgm:spPr/>
      <dgm:t>
        <a:bodyPr/>
        <a:lstStyle/>
        <a:p>
          <a:endParaRPr lang="es-419"/>
        </a:p>
      </dgm:t>
    </dgm:pt>
    <dgm:pt modelId="{2CDCD3E0-7474-428C-B840-3AB392FD5986}" type="sibTrans" cxnId="{BD9198E4-833C-4653-A08F-CAE11763354F}">
      <dgm:prSet/>
      <dgm:spPr/>
      <dgm:t>
        <a:bodyPr/>
        <a:lstStyle/>
        <a:p>
          <a:endParaRPr lang="es-419"/>
        </a:p>
      </dgm:t>
    </dgm:pt>
    <dgm:pt modelId="{3DD2B72F-B944-40EA-ABF5-37C0CBD64C71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CARACTERÍSTICAS DE LAS ACTIVIDADES DEL PROGRAMA</a:t>
          </a:r>
          <a:endParaRPr lang="es-419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AC773-C898-4582-8F35-800A0E2D6FAE}" type="parTrans" cxnId="{DEC600F1-D580-4478-A890-086E3B0765CE}">
      <dgm:prSet/>
      <dgm:spPr/>
      <dgm:t>
        <a:bodyPr/>
        <a:lstStyle/>
        <a:p>
          <a:endParaRPr lang="es-419"/>
        </a:p>
      </dgm:t>
    </dgm:pt>
    <dgm:pt modelId="{9B099BE4-30A8-4ED4-A3C9-A1DAB04AE70E}" type="sibTrans" cxnId="{DEC600F1-D580-4478-A890-086E3B0765CE}">
      <dgm:prSet/>
      <dgm:spPr/>
      <dgm:t>
        <a:bodyPr/>
        <a:lstStyle/>
        <a:p>
          <a:endParaRPr lang="es-419"/>
        </a:p>
      </dgm:t>
    </dgm:pt>
    <dgm:pt modelId="{181F30BC-CF8B-4BBB-88F9-5BA47B75238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3600" dirty="0"/>
            <a:t>Lenguaje sencillo y claro</a:t>
          </a:r>
          <a:endParaRPr lang="es-PE" sz="3600" dirty="0"/>
        </a:p>
      </dgm:t>
    </dgm:pt>
    <dgm:pt modelId="{340CDCBA-6F70-4416-93F0-CE19B6965363}" type="parTrans" cxnId="{2F459342-DA6F-4664-B1C2-A90AAD4262E0}">
      <dgm:prSet/>
      <dgm:spPr/>
      <dgm:t>
        <a:bodyPr/>
        <a:lstStyle/>
        <a:p>
          <a:endParaRPr lang="es-419"/>
        </a:p>
      </dgm:t>
    </dgm:pt>
    <dgm:pt modelId="{0AA22501-6FDE-4B35-80D8-3267DF5FB09C}" type="sibTrans" cxnId="{2F459342-DA6F-4664-B1C2-A90AAD4262E0}">
      <dgm:prSet/>
      <dgm:spPr/>
      <dgm:t>
        <a:bodyPr/>
        <a:lstStyle/>
        <a:p>
          <a:endParaRPr lang="es-419"/>
        </a:p>
      </dgm:t>
    </dgm:pt>
    <dgm:pt modelId="{3599C513-FF4B-429C-8000-D02DFB3670AC}">
      <dgm:prSet phldrT="[Texto]" custT="1"/>
      <dgm:spPr/>
      <dgm:t>
        <a:bodyPr/>
        <a:lstStyle/>
        <a:p>
          <a:r>
            <a:rPr lang="es-ES" sz="3600" dirty="0"/>
            <a:t>Incluyente</a:t>
          </a:r>
          <a:endParaRPr lang="es-419" sz="3600" dirty="0"/>
        </a:p>
      </dgm:t>
    </dgm:pt>
    <dgm:pt modelId="{B0B04EA7-50FC-4B30-B793-721DF6BDB795}" type="parTrans" cxnId="{9F2A37FF-8A1A-400B-A13A-07BC25F02565}">
      <dgm:prSet/>
      <dgm:spPr/>
      <dgm:t>
        <a:bodyPr/>
        <a:lstStyle/>
        <a:p>
          <a:endParaRPr lang="es-419"/>
        </a:p>
      </dgm:t>
    </dgm:pt>
    <dgm:pt modelId="{7B9289CA-990D-4077-8CD3-BB17E2F62A87}" type="sibTrans" cxnId="{9F2A37FF-8A1A-400B-A13A-07BC25F02565}">
      <dgm:prSet/>
      <dgm:spPr/>
      <dgm:t>
        <a:bodyPr/>
        <a:lstStyle/>
        <a:p>
          <a:endParaRPr lang="es-419"/>
        </a:p>
      </dgm:t>
    </dgm:pt>
    <dgm:pt modelId="{6EADEB73-4F39-4A18-BC7B-CEE93A0C411B}">
      <dgm:prSet phldrT="[Texto]" custT="1"/>
      <dgm:spPr/>
      <dgm:t>
        <a:bodyPr/>
        <a:lstStyle/>
        <a:p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Expresión lúdico- recreativa,  </a:t>
          </a:r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Murillo, (1996) </a:t>
          </a:r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“obtener el desarrollo integral de la persona mediante el juego y la creatividad, lo cual contribuirá a la formación de seres humanos autónomos, creadores y felices”.</a:t>
          </a:r>
          <a:endParaRPr lang="es-419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CB7C7-A962-443F-89A9-C49DC077262C}" type="parTrans" cxnId="{AE521A07-022B-41C7-9388-DC596219E43D}">
      <dgm:prSet/>
      <dgm:spPr/>
      <dgm:t>
        <a:bodyPr/>
        <a:lstStyle/>
        <a:p>
          <a:endParaRPr lang="es-419"/>
        </a:p>
      </dgm:t>
    </dgm:pt>
    <dgm:pt modelId="{CD05C44C-0104-45ED-9558-C54D5E10696E}" type="sibTrans" cxnId="{AE521A07-022B-41C7-9388-DC596219E43D}">
      <dgm:prSet/>
      <dgm:spPr/>
      <dgm:t>
        <a:bodyPr/>
        <a:lstStyle/>
        <a:p>
          <a:endParaRPr lang="es-419"/>
        </a:p>
      </dgm:t>
    </dgm:pt>
    <dgm:pt modelId="{C272FC5C-FD81-446E-BC6E-3382E3A8709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que generen la cooperación</a:t>
          </a:r>
          <a:endParaRPr lang="es-PE" sz="3600" dirty="0"/>
        </a:p>
      </dgm:t>
    </dgm:pt>
    <dgm:pt modelId="{A1444BC5-3F6C-4FE4-A393-13D76793E818}" type="parTrans" cxnId="{FA66C3FF-F094-4D98-97A0-452B23E32ECA}">
      <dgm:prSet/>
      <dgm:spPr/>
      <dgm:t>
        <a:bodyPr/>
        <a:lstStyle/>
        <a:p>
          <a:endParaRPr lang="es-PE"/>
        </a:p>
      </dgm:t>
    </dgm:pt>
    <dgm:pt modelId="{B6FDB5C1-F93C-405D-AB78-2BE7C067A17F}" type="sibTrans" cxnId="{FA66C3FF-F094-4D98-97A0-452B23E32ECA}">
      <dgm:prSet/>
      <dgm:spPr/>
      <dgm:t>
        <a:bodyPr/>
        <a:lstStyle/>
        <a:p>
          <a:endParaRPr lang="es-PE"/>
        </a:p>
      </dgm:t>
    </dgm:pt>
    <dgm:pt modelId="{42D26896-8B15-485E-B463-B5E8A1B3B9A5}">
      <dgm:prSet/>
      <dgm:spPr/>
      <dgm:t>
        <a:bodyPr/>
        <a:lstStyle/>
        <a:p>
          <a:r>
            <a:rPr lang="es-E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que generen diversión individual y grupal</a:t>
          </a:r>
          <a:endParaRPr lang="es-PE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EB52B-F096-4517-B72E-8DC19E49970C}" type="parTrans" cxnId="{04BD516B-AF0C-4A39-9D31-8495F28CD9ED}">
      <dgm:prSet/>
      <dgm:spPr/>
    </dgm:pt>
    <dgm:pt modelId="{0B7A27AB-C31E-4108-8B6B-88FA7229D283}" type="sibTrans" cxnId="{04BD516B-AF0C-4A39-9D31-8495F28CD9ED}">
      <dgm:prSet/>
      <dgm:spPr/>
    </dgm:pt>
    <dgm:pt modelId="{0D3786DC-AC2B-4C6D-B09A-B57DBCAF97E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Estimulación de la creatividad</a:t>
          </a:r>
          <a:endParaRPr lang="es-PE" sz="3200" dirty="0"/>
        </a:p>
      </dgm:t>
    </dgm:pt>
    <dgm:pt modelId="{03E8BFC4-9508-4DE7-8D9A-3723D3C4C3BC}" type="parTrans" cxnId="{C7BA2A32-5CAA-446F-950D-178523B0AB69}">
      <dgm:prSet/>
      <dgm:spPr/>
    </dgm:pt>
    <dgm:pt modelId="{B25EBE24-3C08-4FA8-A03F-9665D7CAAF41}" type="sibTrans" cxnId="{C7BA2A32-5CAA-446F-950D-178523B0AB69}">
      <dgm:prSet/>
      <dgm:spPr/>
    </dgm:pt>
    <dgm:pt modelId="{019FCAD6-9685-422A-B452-D925A161400A}" type="pres">
      <dgm:prSet presAssocID="{A7AF3181-57E1-4284-8143-CB6EE41CE152}" presName="Name0" presStyleCnt="0">
        <dgm:presLayoutVars>
          <dgm:dir/>
          <dgm:animLvl val="lvl"/>
          <dgm:resizeHandles/>
        </dgm:presLayoutVars>
      </dgm:prSet>
      <dgm:spPr/>
    </dgm:pt>
    <dgm:pt modelId="{6BBA67B8-B9D8-480E-A803-62A1F1A37616}" type="pres">
      <dgm:prSet presAssocID="{DAC45BF2-0F59-47C1-BC8C-C7ED207ABB02}" presName="linNode" presStyleCnt="0"/>
      <dgm:spPr/>
    </dgm:pt>
    <dgm:pt modelId="{D3017851-0480-4AF6-A2A6-01F52EA1CC42}" type="pres">
      <dgm:prSet presAssocID="{DAC45BF2-0F59-47C1-BC8C-C7ED207ABB02}" presName="parentShp" presStyleLbl="node1" presStyleIdx="0" presStyleCnt="2" custScaleX="68803" custScaleY="47710" custLinFactNeighborX="-298" custLinFactNeighborY="-1000">
        <dgm:presLayoutVars>
          <dgm:bulletEnabled val="1"/>
        </dgm:presLayoutVars>
      </dgm:prSet>
      <dgm:spPr/>
    </dgm:pt>
    <dgm:pt modelId="{6AFC483A-7789-4B48-A45A-3791D3A6E53A}" type="pres">
      <dgm:prSet presAssocID="{DAC45BF2-0F59-47C1-BC8C-C7ED207ABB02}" presName="childShp" presStyleLbl="bgAccFollowNode1" presStyleIdx="0" presStyleCnt="2" custScaleX="120798" custScaleY="37030" custLinFactNeighborX="0" custLinFactNeighborY="-9082">
        <dgm:presLayoutVars>
          <dgm:bulletEnabled val="1"/>
        </dgm:presLayoutVars>
      </dgm:prSet>
      <dgm:spPr/>
    </dgm:pt>
    <dgm:pt modelId="{EC50CD26-C7C0-42F5-AB42-9FA901E0A9B3}" type="pres">
      <dgm:prSet presAssocID="{2CDCD3E0-7474-428C-B840-3AB392FD5986}" presName="spacing" presStyleCnt="0"/>
      <dgm:spPr/>
    </dgm:pt>
    <dgm:pt modelId="{84FBB074-0F99-4EFD-B9E9-FBA8185E24CA}" type="pres">
      <dgm:prSet presAssocID="{3DD2B72F-B944-40EA-ABF5-37C0CBD64C71}" presName="linNode" presStyleCnt="0"/>
      <dgm:spPr/>
    </dgm:pt>
    <dgm:pt modelId="{41A5F208-60B0-40C1-9002-02184A9FAFF1}" type="pres">
      <dgm:prSet presAssocID="{3DD2B72F-B944-40EA-ABF5-37C0CBD64C71}" presName="parentShp" presStyleLbl="node1" presStyleIdx="1" presStyleCnt="2" custScaleX="70507" custScaleY="55603" custLinFactNeighborX="-1384" custLinFactNeighborY="-8541">
        <dgm:presLayoutVars>
          <dgm:bulletEnabled val="1"/>
        </dgm:presLayoutVars>
      </dgm:prSet>
      <dgm:spPr/>
    </dgm:pt>
    <dgm:pt modelId="{D4D7628A-0B6B-4D7A-BCC9-513E7AF1E864}" type="pres">
      <dgm:prSet presAssocID="{3DD2B72F-B944-40EA-ABF5-37C0CBD64C71}" presName="childShp" presStyleLbl="bgAccFollowNode1" presStyleIdx="1" presStyleCnt="2" custScaleX="117489" custScaleY="70833" custLinFactNeighborX="-447" custLinFactNeighborY="-7366">
        <dgm:presLayoutVars>
          <dgm:bulletEnabled val="1"/>
        </dgm:presLayoutVars>
      </dgm:prSet>
      <dgm:spPr/>
    </dgm:pt>
  </dgm:ptLst>
  <dgm:cxnLst>
    <dgm:cxn modelId="{AE521A07-022B-41C7-9388-DC596219E43D}" srcId="{DAC45BF2-0F59-47C1-BC8C-C7ED207ABB02}" destId="{6EADEB73-4F39-4A18-BC7B-CEE93A0C411B}" srcOrd="0" destOrd="0" parTransId="{9A6CB7C7-A962-443F-89A9-C49DC077262C}" sibTransId="{CD05C44C-0104-45ED-9558-C54D5E10696E}"/>
    <dgm:cxn modelId="{E110D30F-3C7D-4C6E-8B3E-11334FECDB9E}" type="presOf" srcId="{3599C513-FF4B-429C-8000-D02DFB3670AC}" destId="{D4D7628A-0B6B-4D7A-BCC9-513E7AF1E864}" srcOrd="0" destOrd="0" presId="urn:microsoft.com/office/officeart/2005/8/layout/vList6"/>
    <dgm:cxn modelId="{C7BA2A32-5CAA-446F-950D-178523B0AB69}" srcId="{3DD2B72F-B944-40EA-ABF5-37C0CBD64C71}" destId="{0D3786DC-AC2B-4C6D-B09A-B57DBCAF97EB}" srcOrd="3" destOrd="0" parTransId="{03E8BFC4-9508-4DE7-8D9A-3723D3C4C3BC}" sibTransId="{B25EBE24-3C08-4FA8-A03F-9665D7CAAF41}"/>
    <dgm:cxn modelId="{A923193C-1E7C-4729-A9D8-C758F554BB75}" type="presOf" srcId="{A7AF3181-57E1-4284-8143-CB6EE41CE152}" destId="{019FCAD6-9685-422A-B452-D925A161400A}" srcOrd="0" destOrd="0" presId="urn:microsoft.com/office/officeart/2005/8/layout/vList6"/>
    <dgm:cxn modelId="{48F97A5F-B557-4BF2-B54D-081928F2D46E}" type="presOf" srcId="{181F30BC-CF8B-4BBB-88F9-5BA47B752381}" destId="{D4D7628A-0B6B-4D7A-BCC9-513E7AF1E864}" srcOrd="0" destOrd="1" presId="urn:microsoft.com/office/officeart/2005/8/layout/vList6"/>
    <dgm:cxn modelId="{2F459342-DA6F-4664-B1C2-A90AAD4262E0}" srcId="{3DD2B72F-B944-40EA-ABF5-37C0CBD64C71}" destId="{181F30BC-CF8B-4BBB-88F9-5BA47B752381}" srcOrd="1" destOrd="0" parTransId="{340CDCBA-6F70-4416-93F0-CE19B6965363}" sibTransId="{0AA22501-6FDE-4B35-80D8-3267DF5FB09C}"/>
    <dgm:cxn modelId="{0660E167-91BF-4418-B832-E82570AC9B13}" type="presOf" srcId="{6EADEB73-4F39-4A18-BC7B-CEE93A0C411B}" destId="{6AFC483A-7789-4B48-A45A-3791D3A6E53A}" srcOrd="0" destOrd="0" presId="urn:microsoft.com/office/officeart/2005/8/layout/vList6"/>
    <dgm:cxn modelId="{04BD516B-AF0C-4A39-9D31-8495F28CD9ED}" srcId="{3DD2B72F-B944-40EA-ABF5-37C0CBD64C71}" destId="{42D26896-8B15-485E-B463-B5E8A1B3B9A5}" srcOrd="4" destOrd="0" parTransId="{00FEB52B-F096-4517-B72E-8DC19E49970C}" sibTransId="{0B7A27AB-C31E-4108-8B6B-88FA7229D283}"/>
    <dgm:cxn modelId="{56DE3B52-76B7-47E4-B57D-2E525DB43109}" type="presOf" srcId="{C272FC5C-FD81-446E-BC6E-3382E3A87092}" destId="{D4D7628A-0B6B-4D7A-BCC9-513E7AF1E864}" srcOrd="0" destOrd="2" presId="urn:microsoft.com/office/officeart/2005/8/layout/vList6"/>
    <dgm:cxn modelId="{48829F54-72CD-4487-81CF-0078715E855A}" type="presOf" srcId="{42D26896-8B15-485E-B463-B5E8A1B3B9A5}" destId="{D4D7628A-0B6B-4D7A-BCC9-513E7AF1E864}" srcOrd="0" destOrd="4" presId="urn:microsoft.com/office/officeart/2005/8/layout/vList6"/>
    <dgm:cxn modelId="{76771086-D61B-4FA9-ADA6-7302D92E6027}" type="presOf" srcId="{0D3786DC-AC2B-4C6D-B09A-B57DBCAF97EB}" destId="{D4D7628A-0B6B-4D7A-BCC9-513E7AF1E864}" srcOrd="0" destOrd="3" presId="urn:microsoft.com/office/officeart/2005/8/layout/vList6"/>
    <dgm:cxn modelId="{F784D9BF-0867-49EE-8F14-71E6B047ABAC}" type="presOf" srcId="{3DD2B72F-B944-40EA-ABF5-37C0CBD64C71}" destId="{41A5F208-60B0-40C1-9002-02184A9FAFF1}" srcOrd="0" destOrd="0" presId="urn:microsoft.com/office/officeart/2005/8/layout/vList6"/>
    <dgm:cxn modelId="{BD9198E4-833C-4653-A08F-CAE11763354F}" srcId="{A7AF3181-57E1-4284-8143-CB6EE41CE152}" destId="{DAC45BF2-0F59-47C1-BC8C-C7ED207ABB02}" srcOrd="0" destOrd="0" parTransId="{B90458AE-5C17-42DC-BBC6-C465C0EE9611}" sibTransId="{2CDCD3E0-7474-428C-B840-3AB392FD5986}"/>
    <dgm:cxn modelId="{E987E5EB-F210-4823-91B5-8BCCCC188157}" type="presOf" srcId="{DAC45BF2-0F59-47C1-BC8C-C7ED207ABB02}" destId="{D3017851-0480-4AF6-A2A6-01F52EA1CC42}" srcOrd="0" destOrd="0" presId="urn:microsoft.com/office/officeart/2005/8/layout/vList6"/>
    <dgm:cxn modelId="{DEC600F1-D580-4478-A890-086E3B0765CE}" srcId="{A7AF3181-57E1-4284-8143-CB6EE41CE152}" destId="{3DD2B72F-B944-40EA-ABF5-37C0CBD64C71}" srcOrd="1" destOrd="0" parTransId="{E86AC773-C898-4582-8F35-800A0E2D6FAE}" sibTransId="{9B099BE4-30A8-4ED4-A3C9-A1DAB04AE70E}"/>
    <dgm:cxn modelId="{9F2A37FF-8A1A-400B-A13A-07BC25F02565}" srcId="{3DD2B72F-B944-40EA-ABF5-37C0CBD64C71}" destId="{3599C513-FF4B-429C-8000-D02DFB3670AC}" srcOrd="0" destOrd="0" parTransId="{B0B04EA7-50FC-4B30-B793-721DF6BDB795}" sibTransId="{7B9289CA-990D-4077-8CD3-BB17E2F62A87}"/>
    <dgm:cxn modelId="{FA66C3FF-F094-4D98-97A0-452B23E32ECA}" srcId="{3DD2B72F-B944-40EA-ABF5-37C0CBD64C71}" destId="{C272FC5C-FD81-446E-BC6E-3382E3A87092}" srcOrd="2" destOrd="0" parTransId="{A1444BC5-3F6C-4FE4-A393-13D76793E818}" sibTransId="{B6FDB5C1-F93C-405D-AB78-2BE7C067A17F}"/>
    <dgm:cxn modelId="{EBDC355A-F6BC-45A0-9478-D0E972A6308E}" type="presParOf" srcId="{019FCAD6-9685-422A-B452-D925A161400A}" destId="{6BBA67B8-B9D8-480E-A803-62A1F1A37616}" srcOrd="0" destOrd="0" presId="urn:microsoft.com/office/officeart/2005/8/layout/vList6"/>
    <dgm:cxn modelId="{3941C599-88B1-4493-A4BE-39275E2DE486}" type="presParOf" srcId="{6BBA67B8-B9D8-480E-A803-62A1F1A37616}" destId="{D3017851-0480-4AF6-A2A6-01F52EA1CC42}" srcOrd="0" destOrd="0" presId="urn:microsoft.com/office/officeart/2005/8/layout/vList6"/>
    <dgm:cxn modelId="{203BA263-7CBB-4112-8758-FA51BE008D18}" type="presParOf" srcId="{6BBA67B8-B9D8-480E-A803-62A1F1A37616}" destId="{6AFC483A-7789-4B48-A45A-3791D3A6E53A}" srcOrd="1" destOrd="0" presId="urn:microsoft.com/office/officeart/2005/8/layout/vList6"/>
    <dgm:cxn modelId="{2CD94DC0-4FF2-4163-90EF-C023BBA0D061}" type="presParOf" srcId="{019FCAD6-9685-422A-B452-D925A161400A}" destId="{EC50CD26-C7C0-42F5-AB42-9FA901E0A9B3}" srcOrd="1" destOrd="0" presId="urn:microsoft.com/office/officeart/2005/8/layout/vList6"/>
    <dgm:cxn modelId="{9A8C8B28-8DE2-4138-8667-506DE94E151D}" type="presParOf" srcId="{019FCAD6-9685-422A-B452-D925A161400A}" destId="{84FBB074-0F99-4EFD-B9E9-FBA8185E24CA}" srcOrd="2" destOrd="0" presId="urn:microsoft.com/office/officeart/2005/8/layout/vList6"/>
    <dgm:cxn modelId="{C0CD81FD-4F96-48B4-A4E4-57B65FF8ED73}" type="presParOf" srcId="{84FBB074-0F99-4EFD-B9E9-FBA8185E24CA}" destId="{41A5F208-60B0-40C1-9002-02184A9FAFF1}" srcOrd="0" destOrd="0" presId="urn:microsoft.com/office/officeart/2005/8/layout/vList6"/>
    <dgm:cxn modelId="{940BBA81-468B-4F37-BD00-964E69D979D0}" type="presParOf" srcId="{84FBB074-0F99-4EFD-B9E9-FBA8185E24CA}" destId="{D4D7628A-0B6B-4D7A-BCC9-513E7AF1E8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5476A9-6591-4880-9F58-1B0CE57260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419"/>
        </a:p>
      </dgm:t>
    </dgm:pt>
    <dgm:pt modelId="{6F841D2B-1B7C-43B3-B427-555DA5912968}">
      <dgm:prSet phldrT="[Texto]" custT="1"/>
      <dgm:spPr/>
      <dgm:t>
        <a:bodyPr/>
        <a:lstStyle/>
        <a:p>
          <a:r>
            <a:rPr lang="es-E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Se observa una relación directa entre la aplicación del programa para desarrollar habilidades motrices básicas y la adquisición de éstas por parte de los niños de 5 a 6 años, evidenciado en la comparación porcentual de antes y después del test, lo que señala un modelo efectivo para ser instaurado en el programa escolar.</a:t>
          </a:r>
          <a:endParaRPr lang="es-419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8BC92-A0C0-4681-AD47-838490C2F215}" type="parTrans" cxnId="{DF5342D2-44E4-4C88-9514-92794C9ADDE8}">
      <dgm:prSet/>
      <dgm:spPr/>
      <dgm:t>
        <a:bodyPr/>
        <a:lstStyle/>
        <a:p>
          <a:endParaRPr lang="es-419"/>
        </a:p>
      </dgm:t>
    </dgm:pt>
    <dgm:pt modelId="{C64699E5-A260-4AF3-9848-A99BDA17CB3C}" type="sibTrans" cxnId="{DF5342D2-44E4-4C88-9514-92794C9ADDE8}">
      <dgm:prSet/>
      <dgm:spPr/>
      <dgm:t>
        <a:bodyPr/>
        <a:lstStyle/>
        <a:p>
          <a:endParaRPr lang="es-419"/>
        </a:p>
      </dgm:t>
    </dgm:pt>
    <dgm:pt modelId="{F82D2EFB-7805-47FE-A418-03528AF8D1FA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Existe correlación entre la mayoría de variables, las actividades de una estación guardan correlación determinando la importancia de los programas integrales orientados a fortalecer más de una habilidad</a:t>
          </a:r>
          <a:r>
            <a:rPr lang="es-ES" sz="3200" dirty="0"/>
            <a:t>. </a:t>
          </a:r>
          <a:endParaRPr lang="es-419" sz="3200" dirty="0"/>
        </a:p>
      </dgm:t>
    </dgm:pt>
    <dgm:pt modelId="{F886F718-AC8B-4700-BD82-F676C136E160}" type="parTrans" cxnId="{4376FFDB-7F61-49FB-8DB7-39CCD58E57A7}">
      <dgm:prSet/>
      <dgm:spPr/>
      <dgm:t>
        <a:bodyPr/>
        <a:lstStyle/>
        <a:p>
          <a:endParaRPr lang="es-419"/>
        </a:p>
      </dgm:t>
    </dgm:pt>
    <dgm:pt modelId="{91B70B8F-7797-4E33-8C2C-9E9D57231672}" type="sibTrans" cxnId="{4376FFDB-7F61-49FB-8DB7-39CCD58E57A7}">
      <dgm:prSet/>
      <dgm:spPr/>
      <dgm:t>
        <a:bodyPr/>
        <a:lstStyle/>
        <a:p>
          <a:endParaRPr lang="es-419"/>
        </a:p>
      </dgm:t>
    </dgm:pt>
    <dgm:pt modelId="{0AE5E39B-14F7-40F6-A761-5F7042D09AC6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Luego de cinco meses de aplicar actividades recreativas, la mayoría de la población estudiada se situó en una escala mejor a su situación inicial, esto lleva a concluir que la aplicación del modelo es una herramienta pedagógica y recreativa útil para lograr el desarrollo de las habilidades motrices básicas en una población extensa, lo que permite que el modelo pueda ser adaptado a escala universal si están dadas las condiciones que requiere su implementación. </a:t>
          </a:r>
          <a:endParaRPr lang="es-419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2FB68-EC9E-4669-BE20-1CCDEE7AB27B}" type="parTrans" cxnId="{062FDA04-1E0A-4E41-AB8F-B8FD77A3AFA0}">
      <dgm:prSet/>
      <dgm:spPr/>
      <dgm:t>
        <a:bodyPr/>
        <a:lstStyle/>
        <a:p>
          <a:endParaRPr lang="es-419"/>
        </a:p>
      </dgm:t>
    </dgm:pt>
    <dgm:pt modelId="{3FF80653-AFE7-4063-8F1A-05A4211DC8EC}" type="sibTrans" cxnId="{062FDA04-1E0A-4E41-AB8F-B8FD77A3AFA0}">
      <dgm:prSet/>
      <dgm:spPr/>
      <dgm:t>
        <a:bodyPr/>
        <a:lstStyle/>
        <a:p>
          <a:endParaRPr lang="es-419"/>
        </a:p>
      </dgm:t>
    </dgm:pt>
    <dgm:pt modelId="{113F12D8-B169-41BA-A35E-29C995D37EC9}" type="pres">
      <dgm:prSet presAssocID="{D35476A9-6591-4880-9F58-1B0CE5726012}" presName="Name0" presStyleCnt="0">
        <dgm:presLayoutVars>
          <dgm:chMax val="7"/>
          <dgm:chPref val="7"/>
          <dgm:dir/>
        </dgm:presLayoutVars>
      </dgm:prSet>
      <dgm:spPr/>
    </dgm:pt>
    <dgm:pt modelId="{CE69DB53-D19B-4896-AA55-220D9A0D851A}" type="pres">
      <dgm:prSet presAssocID="{D35476A9-6591-4880-9F58-1B0CE5726012}" presName="Name1" presStyleCnt="0"/>
      <dgm:spPr/>
    </dgm:pt>
    <dgm:pt modelId="{54B390E5-67E6-4ABA-B33D-05EB7C6A9FE7}" type="pres">
      <dgm:prSet presAssocID="{D35476A9-6591-4880-9F58-1B0CE5726012}" presName="cycle" presStyleCnt="0"/>
      <dgm:spPr/>
    </dgm:pt>
    <dgm:pt modelId="{EE804E47-114F-49CF-9951-A8BADF3F0871}" type="pres">
      <dgm:prSet presAssocID="{D35476A9-6591-4880-9F58-1B0CE5726012}" presName="srcNode" presStyleLbl="node1" presStyleIdx="0" presStyleCnt="3"/>
      <dgm:spPr/>
    </dgm:pt>
    <dgm:pt modelId="{FFFE95A7-0743-4F78-9821-892DD30801C0}" type="pres">
      <dgm:prSet presAssocID="{D35476A9-6591-4880-9F58-1B0CE5726012}" presName="conn" presStyleLbl="parChTrans1D2" presStyleIdx="0" presStyleCnt="1"/>
      <dgm:spPr/>
    </dgm:pt>
    <dgm:pt modelId="{8102E5E3-E7DA-4325-9E47-814E99A11213}" type="pres">
      <dgm:prSet presAssocID="{D35476A9-6591-4880-9F58-1B0CE5726012}" presName="extraNode" presStyleLbl="node1" presStyleIdx="0" presStyleCnt="3"/>
      <dgm:spPr/>
    </dgm:pt>
    <dgm:pt modelId="{08B4D991-BFF3-4EE4-BB38-53D1B41EFD65}" type="pres">
      <dgm:prSet presAssocID="{D35476A9-6591-4880-9F58-1B0CE5726012}" presName="dstNode" presStyleLbl="node1" presStyleIdx="0" presStyleCnt="3"/>
      <dgm:spPr/>
    </dgm:pt>
    <dgm:pt modelId="{23A673A8-7051-4F9D-BB38-AD4D907398F1}" type="pres">
      <dgm:prSet presAssocID="{6F841D2B-1B7C-43B3-B427-555DA5912968}" presName="text_1" presStyleLbl="node1" presStyleIdx="0" presStyleCnt="3" custScaleY="146720">
        <dgm:presLayoutVars>
          <dgm:bulletEnabled val="1"/>
        </dgm:presLayoutVars>
      </dgm:prSet>
      <dgm:spPr/>
    </dgm:pt>
    <dgm:pt modelId="{80178460-8F1C-48EF-95D8-10ED854A5626}" type="pres">
      <dgm:prSet presAssocID="{6F841D2B-1B7C-43B3-B427-555DA5912968}" presName="accent_1" presStyleCnt="0"/>
      <dgm:spPr/>
    </dgm:pt>
    <dgm:pt modelId="{98B48341-2EB1-46C5-A5E3-6204304AB88F}" type="pres">
      <dgm:prSet presAssocID="{6F841D2B-1B7C-43B3-B427-555DA5912968}" presName="accentRepeatNode" presStyleLbl="solidFgAcc1" presStyleIdx="0" presStyleCnt="3"/>
      <dgm:spPr>
        <a:solidFill>
          <a:schemeClr val="accent3">
            <a:lumMod val="60000"/>
            <a:lumOff val="40000"/>
          </a:schemeClr>
        </a:solidFill>
      </dgm:spPr>
    </dgm:pt>
    <dgm:pt modelId="{CE91CAB2-FB78-4674-9EA0-2C1CD8BAB779}" type="pres">
      <dgm:prSet presAssocID="{F82D2EFB-7805-47FE-A418-03528AF8D1FA}" presName="text_2" presStyleLbl="node1" presStyleIdx="1" presStyleCnt="3" custScaleY="138655" custLinFactNeighborX="-194" custLinFactNeighborY="5631">
        <dgm:presLayoutVars>
          <dgm:bulletEnabled val="1"/>
        </dgm:presLayoutVars>
      </dgm:prSet>
      <dgm:spPr/>
    </dgm:pt>
    <dgm:pt modelId="{E0AD2555-0E6E-4FDF-8749-9CC0EE01A0E8}" type="pres">
      <dgm:prSet presAssocID="{F82D2EFB-7805-47FE-A418-03528AF8D1FA}" presName="accent_2" presStyleCnt="0"/>
      <dgm:spPr/>
    </dgm:pt>
    <dgm:pt modelId="{C6388E7C-CF13-4AD2-B510-3135A417A59F}" type="pres">
      <dgm:prSet presAssocID="{F82D2EFB-7805-47FE-A418-03528AF8D1FA}" presName="accentRepeatNode" presStyleLbl="solidFgAcc1" presStyleIdx="1" presStyleCnt="3"/>
      <dgm:spPr>
        <a:solidFill>
          <a:schemeClr val="accent3">
            <a:lumMod val="75000"/>
          </a:schemeClr>
        </a:solidFill>
      </dgm:spPr>
    </dgm:pt>
    <dgm:pt modelId="{7D4F2A14-2790-4DD2-8416-1CFF6322871C}" type="pres">
      <dgm:prSet presAssocID="{0AE5E39B-14F7-40F6-A761-5F7042D09AC6}" presName="text_3" presStyleLbl="node1" presStyleIdx="2" presStyleCnt="3" custScaleY="141177">
        <dgm:presLayoutVars>
          <dgm:bulletEnabled val="1"/>
        </dgm:presLayoutVars>
      </dgm:prSet>
      <dgm:spPr/>
    </dgm:pt>
    <dgm:pt modelId="{93B6D9A3-26C1-4B84-A7EE-FE1D2F291B4B}" type="pres">
      <dgm:prSet presAssocID="{0AE5E39B-14F7-40F6-A761-5F7042D09AC6}" presName="accent_3" presStyleCnt="0"/>
      <dgm:spPr/>
    </dgm:pt>
    <dgm:pt modelId="{E1521EFD-95CB-444A-8126-D7BBC89ED71F}" type="pres">
      <dgm:prSet presAssocID="{0AE5E39B-14F7-40F6-A761-5F7042D09AC6}" presName="accentRepeatNode" presStyleLbl="solidFgAcc1" presStyleIdx="2" presStyleCnt="3"/>
      <dgm:spPr>
        <a:solidFill>
          <a:schemeClr val="accent3">
            <a:lumMod val="50000"/>
          </a:schemeClr>
        </a:solidFill>
      </dgm:spPr>
    </dgm:pt>
  </dgm:ptLst>
  <dgm:cxnLst>
    <dgm:cxn modelId="{062FDA04-1E0A-4E41-AB8F-B8FD77A3AFA0}" srcId="{D35476A9-6591-4880-9F58-1B0CE5726012}" destId="{0AE5E39B-14F7-40F6-A761-5F7042D09AC6}" srcOrd="2" destOrd="0" parTransId="{A0D2FB68-EC9E-4669-BE20-1CCDEE7AB27B}" sibTransId="{3FF80653-AFE7-4063-8F1A-05A4211DC8EC}"/>
    <dgm:cxn modelId="{1DAFCD11-693B-4709-BC40-EEE918DCA90C}" type="presOf" srcId="{6F841D2B-1B7C-43B3-B427-555DA5912968}" destId="{23A673A8-7051-4F9D-BB38-AD4D907398F1}" srcOrd="0" destOrd="0" presId="urn:microsoft.com/office/officeart/2008/layout/VerticalCurvedList"/>
    <dgm:cxn modelId="{F959FB68-7DE2-4AD1-A86D-EAECC2C1C741}" type="presOf" srcId="{D35476A9-6591-4880-9F58-1B0CE5726012}" destId="{113F12D8-B169-41BA-A35E-29C995D37EC9}" srcOrd="0" destOrd="0" presId="urn:microsoft.com/office/officeart/2008/layout/VerticalCurvedList"/>
    <dgm:cxn modelId="{405C38A7-62C8-4C2E-89DB-F559B3519775}" type="presOf" srcId="{0AE5E39B-14F7-40F6-A761-5F7042D09AC6}" destId="{7D4F2A14-2790-4DD2-8416-1CFF6322871C}" srcOrd="0" destOrd="0" presId="urn:microsoft.com/office/officeart/2008/layout/VerticalCurvedList"/>
    <dgm:cxn modelId="{2568EEAE-719C-48B2-8159-DB7C00436EBF}" type="presOf" srcId="{C64699E5-A260-4AF3-9848-A99BDA17CB3C}" destId="{FFFE95A7-0743-4F78-9821-892DD30801C0}" srcOrd="0" destOrd="0" presId="urn:microsoft.com/office/officeart/2008/layout/VerticalCurvedList"/>
    <dgm:cxn modelId="{98F6F5BB-C64B-4426-B70A-BF9FFE42B2AB}" type="presOf" srcId="{F82D2EFB-7805-47FE-A418-03528AF8D1FA}" destId="{CE91CAB2-FB78-4674-9EA0-2C1CD8BAB779}" srcOrd="0" destOrd="0" presId="urn:microsoft.com/office/officeart/2008/layout/VerticalCurvedList"/>
    <dgm:cxn modelId="{DF5342D2-44E4-4C88-9514-92794C9ADDE8}" srcId="{D35476A9-6591-4880-9F58-1B0CE5726012}" destId="{6F841D2B-1B7C-43B3-B427-555DA5912968}" srcOrd="0" destOrd="0" parTransId="{7BD8BC92-A0C0-4681-AD47-838490C2F215}" sibTransId="{C64699E5-A260-4AF3-9848-A99BDA17CB3C}"/>
    <dgm:cxn modelId="{4376FFDB-7F61-49FB-8DB7-39CCD58E57A7}" srcId="{D35476A9-6591-4880-9F58-1B0CE5726012}" destId="{F82D2EFB-7805-47FE-A418-03528AF8D1FA}" srcOrd="1" destOrd="0" parTransId="{F886F718-AC8B-4700-BD82-F676C136E160}" sibTransId="{91B70B8F-7797-4E33-8C2C-9E9D57231672}"/>
    <dgm:cxn modelId="{AAA536E2-78C5-47F7-BAFD-9FFAB5A852B8}" type="presParOf" srcId="{113F12D8-B169-41BA-A35E-29C995D37EC9}" destId="{CE69DB53-D19B-4896-AA55-220D9A0D851A}" srcOrd="0" destOrd="0" presId="urn:microsoft.com/office/officeart/2008/layout/VerticalCurvedList"/>
    <dgm:cxn modelId="{58909595-4B91-452A-9C72-CDB9DBFF5E06}" type="presParOf" srcId="{CE69DB53-D19B-4896-AA55-220D9A0D851A}" destId="{54B390E5-67E6-4ABA-B33D-05EB7C6A9FE7}" srcOrd="0" destOrd="0" presId="urn:microsoft.com/office/officeart/2008/layout/VerticalCurvedList"/>
    <dgm:cxn modelId="{ED0F7CEC-D361-4FFD-9BEA-A107C4D0EE53}" type="presParOf" srcId="{54B390E5-67E6-4ABA-B33D-05EB7C6A9FE7}" destId="{EE804E47-114F-49CF-9951-A8BADF3F0871}" srcOrd="0" destOrd="0" presId="urn:microsoft.com/office/officeart/2008/layout/VerticalCurvedList"/>
    <dgm:cxn modelId="{8F5C2B55-2722-4212-B940-63AF095556E0}" type="presParOf" srcId="{54B390E5-67E6-4ABA-B33D-05EB7C6A9FE7}" destId="{FFFE95A7-0743-4F78-9821-892DD30801C0}" srcOrd="1" destOrd="0" presId="urn:microsoft.com/office/officeart/2008/layout/VerticalCurvedList"/>
    <dgm:cxn modelId="{BFF3F543-ABE7-4833-9079-187E9FA3E766}" type="presParOf" srcId="{54B390E5-67E6-4ABA-B33D-05EB7C6A9FE7}" destId="{8102E5E3-E7DA-4325-9E47-814E99A11213}" srcOrd="2" destOrd="0" presId="urn:microsoft.com/office/officeart/2008/layout/VerticalCurvedList"/>
    <dgm:cxn modelId="{161E32B0-31FD-4A1E-A2D3-F1BA90ED797A}" type="presParOf" srcId="{54B390E5-67E6-4ABA-B33D-05EB7C6A9FE7}" destId="{08B4D991-BFF3-4EE4-BB38-53D1B41EFD65}" srcOrd="3" destOrd="0" presId="urn:microsoft.com/office/officeart/2008/layout/VerticalCurvedList"/>
    <dgm:cxn modelId="{0B295E3A-360E-4494-9A66-F2550C0DC452}" type="presParOf" srcId="{CE69DB53-D19B-4896-AA55-220D9A0D851A}" destId="{23A673A8-7051-4F9D-BB38-AD4D907398F1}" srcOrd="1" destOrd="0" presId="urn:microsoft.com/office/officeart/2008/layout/VerticalCurvedList"/>
    <dgm:cxn modelId="{2319AD15-7B3D-4A1A-B4C7-200CA6195B9D}" type="presParOf" srcId="{CE69DB53-D19B-4896-AA55-220D9A0D851A}" destId="{80178460-8F1C-48EF-95D8-10ED854A5626}" srcOrd="2" destOrd="0" presId="urn:microsoft.com/office/officeart/2008/layout/VerticalCurvedList"/>
    <dgm:cxn modelId="{14EFB477-8E8E-479C-AC56-E9C447F326E4}" type="presParOf" srcId="{80178460-8F1C-48EF-95D8-10ED854A5626}" destId="{98B48341-2EB1-46C5-A5E3-6204304AB88F}" srcOrd="0" destOrd="0" presId="urn:microsoft.com/office/officeart/2008/layout/VerticalCurvedList"/>
    <dgm:cxn modelId="{9875BF48-53CF-481E-BC72-1B7D834963D0}" type="presParOf" srcId="{CE69DB53-D19B-4896-AA55-220D9A0D851A}" destId="{CE91CAB2-FB78-4674-9EA0-2C1CD8BAB779}" srcOrd="3" destOrd="0" presId="urn:microsoft.com/office/officeart/2008/layout/VerticalCurvedList"/>
    <dgm:cxn modelId="{9E090CD7-F8C7-44ED-8E64-BCA42F57F20B}" type="presParOf" srcId="{CE69DB53-D19B-4896-AA55-220D9A0D851A}" destId="{E0AD2555-0E6E-4FDF-8749-9CC0EE01A0E8}" srcOrd="4" destOrd="0" presId="urn:microsoft.com/office/officeart/2008/layout/VerticalCurvedList"/>
    <dgm:cxn modelId="{C98FFB8F-8B28-4128-B906-871F5360B902}" type="presParOf" srcId="{E0AD2555-0E6E-4FDF-8749-9CC0EE01A0E8}" destId="{C6388E7C-CF13-4AD2-B510-3135A417A59F}" srcOrd="0" destOrd="0" presId="urn:microsoft.com/office/officeart/2008/layout/VerticalCurvedList"/>
    <dgm:cxn modelId="{4B9AFA9A-D667-42B9-BAF9-C90103AC417C}" type="presParOf" srcId="{CE69DB53-D19B-4896-AA55-220D9A0D851A}" destId="{7D4F2A14-2790-4DD2-8416-1CFF6322871C}" srcOrd="5" destOrd="0" presId="urn:microsoft.com/office/officeart/2008/layout/VerticalCurvedList"/>
    <dgm:cxn modelId="{7F183B92-2019-4F9D-97CB-BE6804B2CC01}" type="presParOf" srcId="{CE69DB53-D19B-4896-AA55-220D9A0D851A}" destId="{93B6D9A3-26C1-4B84-A7EE-FE1D2F291B4B}" srcOrd="6" destOrd="0" presId="urn:microsoft.com/office/officeart/2008/layout/VerticalCurvedList"/>
    <dgm:cxn modelId="{C1EA4E42-0A1E-4539-8D0C-EF7D2BA95844}" type="presParOf" srcId="{93B6D9A3-26C1-4B84-A7EE-FE1D2F291B4B}" destId="{E1521EFD-95CB-444A-8126-D7BBC89ED7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5476A9-6591-4880-9F58-1B0CE57260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419"/>
        </a:p>
      </dgm:t>
    </dgm:pt>
    <dgm:pt modelId="{6F841D2B-1B7C-43B3-B427-555DA5912968}">
      <dgm:prSet phldrT="[Texto]" custT="1"/>
      <dgm:spPr/>
      <dgm:t>
        <a:bodyPr/>
        <a:lstStyle/>
        <a:p>
          <a:pPr algn="just"/>
          <a:r>
            <a:rPr lang="es-E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Implementar el programa de actividades recreativas de forma permanente, con el objeto de impulsar el desarrollo motriz del niño.</a:t>
          </a:r>
          <a:endParaRPr lang="es-419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8BC92-A0C0-4681-AD47-838490C2F215}" type="parTrans" cxnId="{DF5342D2-44E4-4C88-9514-92794C9ADDE8}">
      <dgm:prSet/>
      <dgm:spPr/>
      <dgm:t>
        <a:bodyPr/>
        <a:lstStyle/>
        <a:p>
          <a:endParaRPr lang="es-419"/>
        </a:p>
      </dgm:t>
    </dgm:pt>
    <dgm:pt modelId="{C64699E5-A260-4AF3-9848-A99BDA17CB3C}" type="sibTrans" cxnId="{DF5342D2-44E4-4C88-9514-92794C9ADDE8}">
      <dgm:prSet/>
      <dgm:spPr/>
      <dgm:t>
        <a:bodyPr/>
        <a:lstStyle/>
        <a:p>
          <a:endParaRPr lang="es-419"/>
        </a:p>
      </dgm:t>
    </dgm:pt>
    <dgm:pt modelId="{F82D2EFB-7805-47FE-A418-03528AF8D1FA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es-E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Designar tiempo extra fuera de las horas de clase de educación física, para aplicar el programa recreativo con el fin de motivar a los niños al desarrollo de las habilidades motrices básicas, acordes a su madurez evolutiva.</a:t>
          </a:r>
          <a:endParaRPr lang="es-419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6F718-AC8B-4700-BD82-F676C136E160}" type="parTrans" cxnId="{4376FFDB-7F61-49FB-8DB7-39CCD58E57A7}">
      <dgm:prSet/>
      <dgm:spPr/>
      <dgm:t>
        <a:bodyPr/>
        <a:lstStyle/>
        <a:p>
          <a:endParaRPr lang="es-419"/>
        </a:p>
      </dgm:t>
    </dgm:pt>
    <dgm:pt modelId="{91B70B8F-7797-4E33-8C2C-9E9D57231672}" type="sibTrans" cxnId="{4376FFDB-7F61-49FB-8DB7-39CCD58E57A7}">
      <dgm:prSet/>
      <dgm:spPr/>
      <dgm:t>
        <a:bodyPr/>
        <a:lstStyle/>
        <a:p>
          <a:endParaRPr lang="es-419"/>
        </a:p>
      </dgm:t>
    </dgm:pt>
    <dgm:pt modelId="{113F12D8-B169-41BA-A35E-29C995D37EC9}" type="pres">
      <dgm:prSet presAssocID="{D35476A9-6591-4880-9F58-1B0CE5726012}" presName="Name0" presStyleCnt="0">
        <dgm:presLayoutVars>
          <dgm:chMax val="7"/>
          <dgm:chPref val="7"/>
          <dgm:dir/>
        </dgm:presLayoutVars>
      </dgm:prSet>
      <dgm:spPr/>
    </dgm:pt>
    <dgm:pt modelId="{CE69DB53-D19B-4896-AA55-220D9A0D851A}" type="pres">
      <dgm:prSet presAssocID="{D35476A9-6591-4880-9F58-1B0CE5726012}" presName="Name1" presStyleCnt="0"/>
      <dgm:spPr/>
    </dgm:pt>
    <dgm:pt modelId="{54B390E5-67E6-4ABA-B33D-05EB7C6A9FE7}" type="pres">
      <dgm:prSet presAssocID="{D35476A9-6591-4880-9F58-1B0CE5726012}" presName="cycle" presStyleCnt="0"/>
      <dgm:spPr/>
    </dgm:pt>
    <dgm:pt modelId="{EE804E47-114F-49CF-9951-A8BADF3F0871}" type="pres">
      <dgm:prSet presAssocID="{D35476A9-6591-4880-9F58-1B0CE5726012}" presName="srcNode" presStyleLbl="node1" presStyleIdx="0" presStyleCnt="2"/>
      <dgm:spPr/>
    </dgm:pt>
    <dgm:pt modelId="{FFFE95A7-0743-4F78-9821-892DD30801C0}" type="pres">
      <dgm:prSet presAssocID="{D35476A9-6591-4880-9F58-1B0CE5726012}" presName="conn" presStyleLbl="parChTrans1D2" presStyleIdx="0" presStyleCnt="1"/>
      <dgm:spPr/>
    </dgm:pt>
    <dgm:pt modelId="{8102E5E3-E7DA-4325-9E47-814E99A11213}" type="pres">
      <dgm:prSet presAssocID="{D35476A9-6591-4880-9F58-1B0CE5726012}" presName="extraNode" presStyleLbl="node1" presStyleIdx="0" presStyleCnt="2"/>
      <dgm:spPr/>
    </dgm:pt>
    <dgm:pt modelId="{08B4D991-BFF3-4EE4-BB38-53D1B41EFD65}" type="pres">
      <dgm:prSet presAssocID="{D35476A9-6591-4880-9F58-1B0CE5726012}" presName="dstNode" presStyleLbl="node1" presStyleIdx="0" presStyleCnt="2"/>
      <dgm:spPr/>
    </dgm:pt>
    <dgm:pt modelId="{23A673A8-7051-4F9D-BB38-AD4D907398F1}" type="pres">
      <dgm:prSet presAssocID="{6F841D2B-1B7C-43B3-B427-555DA5912968}" presName="text_1" presStyleLbl="node1" presStyleIdx="0" presStyleCnt="2">
        <dgm:presLayoutVars>
          <dgm:bulletEnabled val="1"/>
        </dgm:presLayoutVars>
      </dgm:prSet>
      <dgm:spPr/>
    </dgm:pt>
    <dgm:pt modelId="{80178460-8F1C-48EF-95D8-10ED854A5626}" type="pres">
      <dgm:prSet presAssocID="{6F841D2B-1B7C-43B3-B427-555DA5912968}" presName="accent_1" presStyleCnt="0"/>
      <dgm:spPr/>
    </dgm:pt>
    <dgm:pt modelId="{98B48341-2EB1-46C5-A5E3-6204304AB88F}" type="pres">
      <dgm:prSet presAssocID="{6F841D2B-1B7C-43B3-B427-555DA5912968}" presName="accentRepeatNode" presStyleLbl="solidFgAcc1" presStyleIdx="0" presStyleCnt="2"/>
      <dgm:spPr>
        <a:solidFill>
          <a:schemeClr val="accent3">
            <a:lumMod val="60000"/>
            <a:lumOff val="40000"/>
          </a:schemeClr>
        </a:solidFill>
      </dgm:spPr>
    </dgm:pt>
    <dgm:pt modelId="{CE91CAB2-FB78-4674-9EA0-2C1CD8BAB779}" type="pres">
      <dgm:prSet presAssocID="{F82D2EFB-7805-47FE-A418-03528AF8D1FA}" presName="text_2" presStyleLbl="node1" presStyleIdx="1" presStyleCnt="2" custScaleY="138655" custLinFactNeighborX="-148" custLinFactNeighborY="-8404">
        <dgm:presLayoutVars>
          <dgm:bulletEnabled val="1"/>
        </dgm:presLayoutVars>
      </dgm:prSet>
      <dgm:spPr/>
    </dgm:pt>
    <dgm:pt modelId="{E0AD2555-0E6E-4FDF-8749-9CC0EE01A0E8}" type="pres">
      <dgm:prSet presAssocID="{F82D2EFB-7805-47FE-A418-03528AF8D1FA}" presName="accent_2" presStyleCnt="0"/>
      <dgm:spPr/>
    </dgm:pt>
    <dgm:pt modelId="{C6388E7C-CF13-4AD2-B510-3135A417A59F}" type="pres">
      <dgm:prSet presAssocID="{F82D2EFB-7805-47FE-A418-03528AF8D1FA}" presName="accentRepeatNode" presStyleLbl="solidFgAcc1" presStyleIdx="1" presStyleCnt="2"/>
      <dgm:spPr>
        <a:solidFill>
          <a:schemeClr val="accent3">
            <a:lumMod val="60000"/>
            <a:lumOff val="40000"/>
          </a:schemeClr>
        </a:solidFill>
      </dgm:spPr>
    </dgm:pt>
  </dgm:ptLst>
  <dgm:cxnLst>
    <dgm:cxn modelId="{1DAFCD11-693B-4709-BC40-EEE918DCA90C}" type="presOf" srcId="{6F841D2B-1B7C-43B3-B427-555DA5912968}" destId="{23A673A8-7051-4F9D-BB38-AD4D907398F1}" srcOrd="0" destOrd="0" presId="urn:microsoft.com/office/officeart/2008/layout/VerticalCurvedList"/>
    <dgm:cxn modelId="{F959FB68-7DE2-4AD1-A86D-EAECC2C1C741}" type="presOf" srcId="{D35476A9-6591-4880-9F58-1B0CE5726012}" destId="{113F12D8-B169-41BA-A35E-29C995D37EC9}" srcOrd="0" destOrd="0" presId="urn:microsoft.com/office/officeart/2008/layout/VerticalCurvedList"/>
    <dgm:cxn modelId="{2568EEAE-719C-48B2-8159-DB7C00436EBF}" type="presOf" srcId="{C64699E5-A260-4AF3-9848-A99BDA17CB3C}" destId="{FFFE95A7-0743-4F78-9821-892DD30801C0}" srcOrd="0" destOrd="0" presId="urn:microsoft.com/office/officeart/2008/layout/VerticalCurvedList"/>
    <dgm:cxn modelId="{98F6F5BB-C64B-4426-B70A-BF9FFE42B2AB}" type="presOf" srcId="{F82D2EFB-7805-47FE-A418-03528AF8D1FA}" destId="{CE91CAB2-FB78-4674-9EA0-2C1CD8BAB779}" srcOrd="0" destOrd="0" presId="urn:microsoft.com/office/officeart/2008/layout/VerticalCurvedList"/>
    <dgm:cxn modelId="{DF5342D2-44E4-4C88-9514-92794C9ADDE8}" srcId="{D35476A9-6591-4880-9F58-1B0CE5726012}" destId="{6F841D2B-1B7C-43B3-B427-555DA5912968}" srcOrd="0" destOrd="0" parTransId="{7BD8BC92-A0C0-4681-AD47-838490C2F215}" sibTransId="{C64699E5-A260-4AF3-9848-A99BDA17CB3C}"/>
    <dgm:cxn modelId="{4376FFDB-7F61-49FB-8DB7-39CCD58E57A7}" srcId="{D35476A9-6591-4880-9F58-1B0CE5726012}" destId="{F82D2EFB-7805-47FE-A418-03528AF8D1FA}" srcOrd="1" destOrd="0" parTransId="{F886F718-AC8B-4700-BD82-F676C136E160}" sibTransId="{91B70B8F-7797-4E33-8C2C-9E9D57231672}"/>
    <dgm:cxn modelId="{AAA536E2-78C5-47F7-BAFD-9FFAB5A852B8}" type="presParOf" srcId="{113F12D8-B169-41BA-A35E-29C995D37EC9}" destId="{CE69DB53-D19B-4896-AA55-220D9A0D851A}" srcOrd="0" destOrd="0" presId="urn:microsoft.com/office/officeart/2008/layout/VerticalCurvedList"/>
    <dgm:cxn modelId="{58909595-4B91-452A-9C72-CDB9DBFF5E06}" type="presParOf" srcId="{CE69DB53-D19B-4896-AA55-220D9A0D851A}" destId="{54B390E5-67E6-4ABA-B33D-05EB7C6A9FE7}" srcOrd="0" destOrd="0" presId="urn:microsoft.com/office/officeart/2008/layout/VerticalCurvedList"/>
    <dgm:cxn modelId="{ED0F7CEC-D361-4FFD-9BEA-A107C4D0EE53}" type="presParOf" srcId="{54B390E5-67E6-4ABA-B33D-05EB7C6A9FE7}" destId="{EE804E47-114F-49CF-9951-A8BADF3F0871}" srcOrd="0" destOrd="0" presId="urn:microsoft.com/office/officeart/2008/layout/VerticalCurvedList"/>
    <dgm:cxn modelId="{8F5C2B55-2722-4212-B940-63AF095556E0}" type="presParOf" srcId="{54B390E5-67E6-4ABA-B33D-05EB7C6A9FE7}" destId="{FFFE95A7-0743-4F78-9821-892DD30801C0}" srcOrd="1" destOrd="0" presId="urn:microsoft.com/office/officeart/2008/layout/VerticalCurvedList"/>
    <dgm:cxn modelId="{BFF3F543-ABE7-4833-9079-187E9FA3E766}" type="presParOf" srcId="{54B390E5-67E6-4ABA-B33D-05EB7C6A9FE7}" destId="{8102E5E3-E7DA-4325-9E47-814E99A11213}" srcOrd="2" destOrd="0" presId="urn:microsoft.com/office/officeart/2008/layout/VerticalCurvedList"/>
    <dgm:cxn modelId="{161E32B0-31FD-4A1E-A2D3-F1BA90ED797A}" type="presParOf" srcId="{54B390E5-67E6-4ABA-B33D-05EB7C6A9FE7}" destId="{08B4D991-BFF3-4EE4-BB38-53D1B41EFD65}" srcOrd="3" destOrd="0" presId="urn:microsoft.com/office/officeart/2008/layout/VerticalCurvedList"/>
    <dgm:cxn modelId="{0B295E3A-360E-4494-9A66-F2550C0DC452}" type="presParOf" srcId="{CE69DB53-D19B-4896-AA55-220D9A0D851A}" destId="{23A673A8-7051-4F9D-BB38-AD4D907398F1}" srcOrd="1" destOrd="0" presId="urn:microsoft.com/office/officeart/2008/layout/VerticalCurvedList"/>
    <dgm:cxn modelId="{2319AD15-7B3D-4A1A-B4C7-200CA6195B9D}" type="presParOf" srcId="{CE69DB53-D19B-4896-AA55-220D9A0D851A}" destId="{80178460-8F1C-48EF-95D8-10ED854A5626}" srcOrd="2" destOrd="0" presId="urn:microsoft.com/office/officeart/2008/layout/VerticalCurvedList"/>
    <dgm:cxn modelId="{14EFB477-8E8E-479C-AC56-E9C447F326E4}" type="presParOf" srcId="{80178460-8F1C-48EF-95D8-10ED854A5626}" destId="{98B48341-2EB1-46C5-A5E3-6204304AB88F}" srcOrd="0" destOrd="0" presId="urn:microsoft.com/office/officeart/2008/layout/VerticalCurvedList"/>
    <dgm:cxn modelId="{9875BF48-53CF-481E-BC72-1B7D834963D0}" type="presParOf" srcId="{CE69DB53-D19B-4896-AA55-220D9A0D851A}" destId="{CE91CAB2-FB78-4674-9EA0-2C1CD8BAB779}" srcOrd="3" destOrd="0" presId="urn:microsoft.com/office/officeart/2008/layout/VerticalCurvedList"/>
    <dgm:cxn modelId="{9E090CD7-F8C7-44ED-8E64-BCA42F57F20B}" type="presParOf" srcId="{CE69DB53-D19B-4896-AA55-220D9A0D851A}" destId="{E0AD2555-0E6E-4FDF-8749-9CC0EE01A0E8}" srcOrd="4" destOrd="0" presId="urn:microsoft.com/office/officeart/2008/layout/VerticalCurvedList"/>
    <dgm:cxn modelId="{C98FFB8F-8B28-4128-B906-871F5360B902}" type="presParOf" srcId="{E0AD2555-0E6E-4FDF-8749-9CC0EE01A0E8}" destId="{C6388E7C-CF13-4AD2-B510-3135A417A5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1C394-50FE-4B23-B316-3190EAB253CF}" type="doc">
      <dgm:prSet loTypeId="urn:microsoft.com/office/officeart/2005/8/layout/target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PE"/>
        </a:p>
      </dgm:t>
    </dgm:pt>
    <dgm:pt modelId="{FA8F6B90-59BC-4D98-A989-48B92D62E0DD}">
      <dgm:prSet phldrT="[Texto]" custT="1"/>
      <dgm:spPr/>
      <dgm:t>
        <a:bodyPr/>
        <a:lstStyle/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IMPORTANCIA</a:t>
          </a:r>
        </a:p>
      </dgm:t>
    </dgm:pt>
    <dgm:pt modelId="{E9EBCCF8-7C8A-47CA-B3F3-5A3CD16C2427}" type="parTrans" cxnId="{C3D3BD0F-9836-4DC2-908A-9B09263B20F1}">
      <dgm:prSet/>
      <dgm:spPr/>
      <dgm:t>
        <a:bodyPr/>
        <a:lstStyle/>
        <a:p>
          <a:endParaRPr lang="es-PE"/>
        </a:p>
      </dgm:t>
    </dgm:pt>
    <dgm:pt modelId="{6F170B41-A987-490D-83BF-24F5A04E3628}" type="sibTrans" cxnId="{C3D3BD0F-9836-4DC2-908A-9B09263B20F1}">
      <dgm:prSet/>
      <dgm:spPr/>
      <dgm:t>
        <a:bodyPr/>
        <a:lstStyle/>
        <a:p>
          <a:endParaRPr lang="es-PE"/>
        </a:p>
      </dgm:t>
    </dgm:pt>
    <dgm:pt modelId="{BA6C3CE1-6E8E-46D7-A57F-E664A0F484BD}">
      <dgm:prSet phldrT="[Texto]" custT="1"/>
      <dgm:spPr/>
      <dgm:t>
        <a:bodyPr/>
        <a:lstStyle/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IMPACTO</a:t>
          </a:r>
        </a:p>
      </dgm:t>
    </dgm:pt>
    <dgm:pt modelId="{243ED455-106A-455C-991F-DE6F824E1863}" type="parTrans" cxnId="{A5823784-505E-488B-A53D-3C37BCCD3F42}">
      <dgm:prSet/>
      <dgm:spPr/>
      <dgm:t>
        <a:bodyPr/>
        <a:lstStyle/>
        <a:p>
          <a:endParaRPr lang="es-PE"/>
        </a:p>
      </dgm:t>
    </dgm:pt>
    <dgm:pt modelId="{08C23594-16D7-47D4-B3D9-9B33FD1881A2}" type="sibTrans" cxnId="{A5823784-505E-488B-A53D-3C37BCCD3F42}">
      <dgm:prSet/>
      <dgm:spPr/>
      <dgm:t>
        <a:bodyPr/>
        <a:lstStyle/>
        <a:p>
          <a:endParaRPr lang="es-PE"/>
        </a:p>
      </dgm:t>
    </dgm:pt>
    <dgm:pt modelId="{AD2EF72B-DDA6-4DAF-8210-D7BC3693F017}">
      <dgm:prSet phldrT="[Texto]" custT="1"/>
      <dgm:spPr/>
      <dgm:t>
        <a:bodyPr/>
        <a:lstStyle/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BENEFICIARIOS</a:t>
          </a:r>
        </a:p>
      </dgm:t>
    </dgm:pt>
    <dgm:pt modelId="{05B3CF09-7F67-4C4D-B0DE-D24052D8FFA5}" type="parTrans" cxnId="{422DA4F9-4761-46D9-BFED-CB1FD2A4B7EE}">
      <dgm:prSet/>
      <dgm:spPr/>
      <dgm:t>
        <a:bodyPr/>
        <a:lstStyle/>
        <a:p>
          <a:endParaRPr lang="es-PE"/>
        </a:p>
      </dgm:t>
    </dgm:pt>
    <dgm:pt modelId="{64009759-7ED3-4545-A26C-7770866382AA}" type="sibTrans" cxnId="{422DA4F9-4761-46D9-BFED-CB1FD2A4B7EE}">
      <dgm:prSet/>
      <dgm:spPr/>
      <dgm:t>
        <a:bodyPr/>
        <a:lstStyle/>
        <a:p>
          <a:endParaRPr lang="es-PE"/>
        </a:p>
      </dgm:t>
    </dgm:pt>
    <dgm:pt modelId="{DAB07BA8-4D68-460B-8F0F-D96527C0E5B1}">
      <dgm:prSet phldrT="[Texto]" custT="1"/>
      <dgm:spPr/>
      <dgm:t>
        <a:bodyPr/>
        <a:lstStyle/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VIABILIDAD</a:t>
          </a:r>
        </a:p>
      </dgm:t>
    </dgm:pt>
    <dgm:pt modelId="{2E67AB9D-8307-47EF-BB6E-36EFCBE02F75}" type="parTrans" cxnId="{823C59A2-35FD-4C07-B2A6-5CA81313D41D}">
      <dgm:prSet/>
      <dgm:spPr/>
      <dgm:t>
        <a:bodyPr/>
        <a:lstStyle/>
        <a:p>
          <a:endParaRPr lang="es-PE"/>
        </a:p>
      </dgm:t>
    </dgm:pt>
    <dgm:pt modelId="{4E6A998A-2A35-42E3-A3F4-096D5A369D27}" type="sibTrans" cxnId="{823C59A2-35FD-4C07-B2A6-5CA81313D41D}">
      <dgm:prSet/>
      <dgm:spPr/>
      <dgm:t>
        <a:bodyPr/>
        <a:lstStyle/>
        <a:p>
          <a:endParaRPr lang="es-PE"/>
        </a:p>
      </dgm:t>
    </dgm:pt>
    <dgm:pt modelId="{F5AA4092-C6CC-4142-9CA3-5A064E242EC1}" type="pres">
      <dgm:prSet presAssocID="{0281C394-50FE-4B23-B316-3190EAB253C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776AD7E-E8DB-4616-92C6-E07E67759403}" type="pres">
      <dgm:prSet presAssocID="{FA8F6B90-59BC-4D98-A989-48B92D62E0DD}" presName="circle1" presStyleLbl="node1" presStyleIdx="0" presStyleCnt="4"/>
      <dgm:spPr/>
    </dgm:pt>
    <dgm:pt modelId="{A2FDBE78-2D6E-4B03-BB8F-F67A40A5BCC1}" type="pres">
      <dgm:prSet presAssocID="{FA8F6B90-59BC-4D98-A989-48B92D62E0DD}" presName="space" presStyleCnt="0"/>
      <dgm:spPr/>
    </dgm:pt>
    <dgm:pt modelId="{C9C2D276-BB49-48D7-94A0-C451A7DC4801}" type="pres">
      <dgm:prSet presAssocID="{FA8F6B90-59BC-4D98-A989-48B92D62E0DD}" presName="rect1" presStyleLbl="alignAcc1" presStyleIdx="0" presStyleCnt="4"/>
      <dgm:spPr/>
    </dgm:pt>
    <dgm:pt modelId="{A3D205D8-674F-4D7D-9848-3C325B2CA3B6}" type="pres">
      <dgm:prSet presAssocID="{BA6C3CE1-6E8E-46D7-A57F-E664A0F484BD}" presName="vertSpace2" presStyleLbl="node1" presStyleIdx="0" presStyleCnt="4"/>
      <dgm:spPr/>
    </dgm:pt>
    <dgm:pt modelId="{5B801389-D033-4AA8-924E-7B607519C6DE}" type="pres">
      <dgm:prSet presAssocID="{BA6C3CE1-6E8E-46D7-A57F-E664A0F484BD}" presName="circle2" presStyleLbl="node1" presStyleIdx="1" presStyleCnt="4"/>
      <dgm:spPr/>
    </dgm:pt>
    <dgm:pt modelId="{283E3C21-E78D-4921-A9E1-55AF476DDC2C}" type="pres">
      <dgm:prSet presAssocID="{BA6C3CE1-6E8E-46D7-A57F-E664A0F484BD}" presName="rect2" presStyleLbl="alignAcc1" presStyleIdx="1" presStyleCnt="4"/>
      <dgm:spPr/>
    </dgm:pt>
    <dgm:pt modelId="{CEB80E37-837B-44C6-B3B8-79CF7195FF27}" type="pres">
      <dgm:prSet presAssocID="{AD2EF72B-DDA6-4DAF-8210-D7BC3693F017}" presName="vertSpace3" presStyleLbl="node1" presStyleIdx="1" presStyleCnt="4"/>
      <dgm:spPr/>
    </dgm:pt>
    <dgm:pt modelId="{47E0906A-431F-4BB8-9754-65014C8E3688}" type="pres">
      <dgm:prSet presAssocID="{AD2EF72B-DDA6-4DAF-8210-D7BC3693F017}" presName="circle3" presStyleLbl="node1" presStyleIdx="2" presStyleCnt="4"/>
      <dgm:spPr/>
    </dgm:pt>
    <dgm:pt modelId="{3DE5D0E2-3FFA-434C-BEDA-EDB28C7FBD7B}" type="pres">
      <dgm:prSet presAssocID="{AD2EF72B-DDA6-4DAF-8210-D7BC3693F017}" presName="rect3" presStyleLbl="alignAcc1" presStyleIdx="2" presStyleCnt="4"/>
      <dgm:spPr/>
    </dgm:pt>
    <dgm:pt modelId="{159F952B-FB46-4330-8F13-F1F05054D274}" type="pres">
      <dgm:prSet presAssocID="{DAB07BA8-4D68-460B-8F0F-D96527C0E5B1}" presName="vertSpace4" presStyleLbl="node1" presStyleIdx="2" presStyleCnt="4"/>
      <dgm:spPr/>
    </dgm:pt>
    <dgm:pt modelId="{B52B5D13-6B9C-4DA0-99F3-918D887C6832}" type="pres">
      <dgm:prSet presAssocID="{DAB07BA8-4D68-460B-8F0F-D96527C0E5B1}" presName="circle4" presStyleLbl="node1" presStyleIdx="3" presStyleCnt="4"/>
      <dgm:spPr/>
    </dgm:pt>
    <dgm:pt modelId="{E5028FCA-948F-466F-A4DC-F93A49FCB4FA}" type="pres">
      <dgm:prSet presAssocID="{DAB07BA8-4D68-460B-8F0F-D96527C0E5B1}" presName="rect4" presStyleLbl="alignAcc1" presStyleIdx="3" presStyleCnt="4"/>
      <dgm:spPr/>
    </dgm:pt>
    <dgm:pt modelId="{84B76F5B-8417-4A62-9021-8E6AC39D54ED}" type="pres">
      <dgm:prSet presAssocID="{FA8F6B90-59BC-4D98-A989-48B92D62E0DD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2D724BD7-CDAD-4D0A-BD2E-76DE340FBEF3}" type="pres">
      <dgm:prSet presAssocID="{BA6C3CE1-6E8E-46D7-A57F-E664A0F484BD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8F478E1B-E06D-4708-95F1-1A95DB1119C0}" type="pres">
      <dgm:prSet presAssocID="{AD2EF72B-DDA6-4DAF-8210-D7BC3693F017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52EBEE74-BCE6-44FD-9752-936265719FBA}" type="pres">
      <dgm:prSet presAssocID="{DAB07BA8-4D68-460B-8F0F-D96527C0E5B1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12075A03-A9F6-49D2-A85B-256243424765}" type="presOf" srcId="{FA8F6B90-59BC-4D98-A989-48B92D62E0DD}" destId="{84B76F5B-8417-4A62-9021-8E6AC39D54ED}" srcOrd="1" destOrd="0" presId="urn:microsoft.com/office/officeart/2005/8/layout/target3"/>
    <dgm:cxn modelId="{C3D3BD0F-9836-4DC2-908A-9B09263B20F1}" srcId="{0281C394-50FE-4B23-B316-3190EAB253CF}" destId="{FA8F6B90-59BC-4D98-A989-48B92D62E0DD}" srcOrd="0" destOrd="0" parTransId="{E9EBCCF8-7C8A-47CA-B3F3-5A3CD16C2427}" sibTransId="{6F170B41-A987-490D-83BF-24F5A04E3628}"/>
    <dgm:cxn modelId="{6F714716-E91F-4AD0-B746-FFCC374A539E}" type="presOf" srcId="{DAB07BA8-4D68-460B-8F0F-D96527C0E5B1}" destId="{52EBEE74-BCE6-44FD-9752-936265719FBA}" srcOrd="1" destOrd="0" presId="urn:microsoft.com/office/officeart/2005/8/layout/target3"/>
    <dgm:cxn modelId="{A747BD37-FAAF-4776-BAFC-A8C6894CECFE}" type="presOf" srcId="{FA8F6B90-59BC-4D98-A989-48B92D62E0DD}" destId="{C9C2D276-BB49-48D7-94A0-C451A7DC4801}" srcOrd="0" destOrd="0" presId="urn:microsoft.com/office/officeart/2005/8/layout/target3"/>
    <dgm:cxn modelId="{3878593D-37EA-455E-BEA9-A4724C199E51}" type="presOf" srcId="{AD2EF72B-DDA6-4DAF-8210-D7BC3693F017}" destId="{8F478E1B-E06D-4708-95F1-1A95DB1119C0}" srcOrd="1" destOrd="0" presId="urn:microsoft.com/office/officeart/2005/8/layout/target3"/>
    <dgm:cxn modelId="{EF815044-DEC0-477E-881D-1B6C73A1F1D5}" type="presOf" srcId="{BA6C3CE1-6E8E-46D7-A57F-E664A0F484BD}" destId="{2D724BD7-CDAD-4D0A-BD2E-76DE340FBEF3}" srcOrd="1" destOrd="0" presId="urn:microsoft.com/office/officeart/2005/8/layout/target3"/>
    <dgm:cxn modelId="{E68E2F4E-A74B-4ECA-BEBD-0C66710A4BA4}" type="presOf" srcId="{BA6C3CE1-6E8E-46D7-A57F-E664A0F484BD}" destId="{283E3C21-E78D-4921-A9E1-55AF476DDC2C}" srcOrd="0" destOrd="0" presId="urn:microsoft.com/office/officeart/2005/8/layout/target3"/>
    <dgm:cxn modelId="{A5823784-505E-488B-A53D-3C37BCCD3F42}" srcId="{0281C394-50FE-4B23-B316-3190EAB253CF}" destId="{BA6C3CE1-6E8E-46D7-A57F-E664A0F484BD}" srcOrd="1" destOrd="0" parTransId="{243ED455-106A-455C-991F-DE6F824E1863}" sibTransId="{08C23594-16D7-47D4-B3D9-9B33FD1881A2}"/>
    <dgm:cxn modelId="{823C59A2-35FD-4C07-B2A6-5CA81313D41D}" srcId="{0281C394-50FE-4B23-B316-3190EAB253CF}" destId="{DAB07BA8-4D68-460B-8F0F-D96527C0E5B1}" srcOrd="3" destOrd="0" parTransId="{2E67AB9D-8307-47EF-BB6E-36EFCBE02F75}" sibTransId="{4E6A998A-2A35-42E3-A3F4-096D5A369D27}"/>
    <dgm:cxn modelId="{967AB1A6-79AE-4848-B03E-85A228D4B84A}" type="presOf" srcId="{DAB07BA8-4D68-460B-8F0F-D96527C0E5B1}" destId="{E5028FCA-948F-466F-A4DC-F93A49FCB4FA}" srcOrd="0" destOrd="0" presId="urn:microsoft.com/office/officeart/2005/8/layout/target3"/>
    <dgm:cxn modelId="{14E3B9DE-CE53-46E7-9993-4063D0021898}" type="presOf" srcId="{AD2EF72B-DDA6-4DAF-8210-D7BC3693F017}" destId="{3DE5D0E2-3FFA-434C-BEDA-EDB28C7FBD7B}" srcOrd="0" destOrd="0" presId="urn:microsoft.com/office/officeart/2005/8/layout/target3"/>
    <dgm:cxn modelId="{C5C41DE5-31C3-44C7-9BC6-B5A10817AF5C}" type="presOf" srcId="{0281C394-50FE-4B23-B316-3190EAB253CF}" destId="{F5AA4092-C6CC-4142-9CA3-5A064E242EC1}" srcOrd="0" destOrd="0" presId="urn:microsoft.com/office/officeart/2005/8/layout/target3"/>
    <dgm:cxn modelId="{422DA4F9-4761-46D9-BFED-CB1FD2A4B7EE}" srcId="{0281C394-50FE-4B23-B316-3190EAB253CF}" destId="{AD2EF72B-DDA6-4DAF-8210-D7BC3693F017}" srcOrd="2" destOrd="0" parTransId="{05B3CF09-7F67-4C4D-B0DE-D24052D8FFA5}" sibTransId="{64009759-7ED3-4545-A26C-7770866382AA}"/>
    <dgm:cxn modelId="{1061729D-0444-404B-9544-A56456E1CFB9}" type="presParOf" srcId="{F5AA4092-C6CC-4142-9CA3-5A064E242EC1}" destId="{6776AD7E-E8DB-4616-92C6-E07E67759403}" srcOrd="0" destOrd="0" presId="urn:microsoft.com/office/officeart/2005/8/layout/target3"/>
    <dgm:cxn modelId="{2CD5625C-48E6-49A3-9419-CDFAF92C4CB2}" type="presParOf" srcId="{F5AA4092-C6CC-4142-9CA3-5A064E242EC1}" destId="{A2FDBE78-2D6E-4B03-BB8F-F67A40A5BCC1}" srcOrd="1" destOrd="0" presId="urn:microsoft.com/office/officeart/2005/8/layout/target3"/>
    <dgm:cxn modelId="{FBDF7100-A479-4520-9762-250AECC6F6B8}" type="presParOf" srcId="{F5AA4092-C6CC-4142-9CA3-5A064E242EC1}" destId="{C9C2D276-BB49-48D7-94A0-C451A7DC4801}" srcOrd="2" destOrd="0" presId="urn:microsoft.com/office/officeart/2005/8/layout/target3"/>
    <dgm:cxn modelId="{D9B7202B-D65C-4EE7-9EA0-6E7704197273}" type="presParOf" srcId="{F5AA4092-C6CC-4142-9CA3-5A064E242EC1}" destId="{A3D205D8-674F-4D7D-9848-3C325B2CA3B6}" srcOrd="3" destOrd="0" presId="urn:microsoft.com/office/officeart/2005/8/layout/target3"/>
    <dgm:cxn modelId="{EABEA9D1-A646-45AB-94A4-1D282B5B3016}" type="presParOf" srcId="{F5AA4092-C6CC-4142-9CA3-5A064E242EC1}" destId="{5B801389-D033-4AA8-924E-7B607519C6DE}" srcOrd="4" destOrd="0" presId="urn:microsoft.com/office/officeart/2005/8/layout/target3"/>
    <dgm:cxn modelId="{7E84905D-0AC4-46B7-B124-1CCC35961CD6}" type="presParOf" srcId="{F5AA4092-C6CC-4142-9CA3-5A064E242EC1}" destId="{283E3C21-E78D-4921-A9E1-55AF476DDC2C}" srcOrd="5" destOrd="0" presId="urn:microsoft.com/office/officeart/2005/8/layout/target3"/>
    <dgm:cxn modelId="{C211B33D-6B35-4830-81D6-9A3850AB479E}" type="presParOf" srcId="{F5AA4092-C6CC-4142-9CA3-5A064E242EC1}" destId="{CEB80E37-837B-44C6-B3B8-79CF7195FF27}" srcOrd="6" destOrd="0" presId="urn:microsoft.com/office/officeart/2005/8/layout/target3"/>
    <dgm:cxn modelId="{93DAB92A-10F4-4DEB-8F9B-5FF201EE60FF}" type="presParOf" srcId="{F5AA4092-C6CC-4142-9CA3-5A064E242EC1}" destId="{47E0906A-431F-4BB8-9754-65014C8E3688}" srcOrd="7" destOrd="0" presId="urn:microsoft.com/office/officeart/2005/8/layout/target3"/>
    <dgm:cxn modelId="{3C5AA358-B556-4EB7-B206-E90BB62CB20C}" type="presParOf" srcId="{F5AA4092-C6CC-4142-9CA3-5A064E242EC1}" destId="{3DE5D0E2-3FFA-434C-BEDA-EDB28C7FBD7B}" srcOrd="8" destOrd="0" presId="urn:microsoft.com/office/officeart/2005/8/layout/target3"/>
    <dgm:cxn modelId="{F102D872-8D66-409B-9EE0-06F6A2763DED}" type="presParOf" srcId="{F5AA4092-C6CC-4142-9CA3-5A064E242EC1}" destId="{159F952B-FB46-4330-8F13-F1F05054D274}" srcOrd="9" destOrd="0" presId="urn:microsoft.com/office/officeart/2005/8/layout/target3"/>
    <dgm:cxn modelId="{DFF7E381-7363-43D3-80B1-9C21672683D1}" type="presParOf" srcId="{F5AA4092-C6CC-4142-9CA3-5A064E242EC1}" destId="{B52B5D13-6B9C-4DA0-99F3-918D887C6832}" srcOrd="10" destOrd="0" presId="urn:microsoft.com/office/officeart/2005/8/layout/target3"/>
    <dgm:cxn modelId="{22661664-58A4-472E-97B7-FB655B684A79}" type="presParOf" srcId="{F5AA4092-C6CC-4142-9CA3-5A064E242EC1}" destId="{E5028FCA-948F-466F-A4DC-F93A49FCB4FA}" srcOrd="11" destOrd="0" presId="urn:microsoft.com/office/officeart/2005/8/layout/target3"/>
    <dgm:cxn modelId="{5C520FEB-1797-494C-ADAA-2CD3CF14B86F}" type="presParOf" srcId="{F5AA4092-C6CC-4142-9CA3-5A064E242EC1}" destId="{84B76F5B-8417-4A62-9021-8E6AC39D54ED}" srcOrd="12" destOrd="0" presId="urn:microsoft.com/office/officeart/2005/8/layout/target3"/>
    <dgm:cxn modelId="{AB896F35-5464-46F5-B8CD-CEBD03939251}" type="presParOf" srcId="{F5AA4092-C6CC-4142-9CA3-5A064E242EC1}" destId="{2D724BD7-CDAD-4D0A-BD2E-76DE340FBEF3}" srcOrd="13" destOrd="0" presId="urn:microsoft.com/office/officeart/2005/8/layout/target3"/>
    <dgm:cxn modelId="{98264415-F8BB-4E35-8DF8-22CF48E91F95}" type="presParOf" srcId="{F5AA4092-C6CC-4142-9CA3-5A064E242EC1}" destId="{8F478E1B-E06D-4708-95F1-1A95DB1119C0}" srcOrd="14" destOrd="0" presId="urn:microsoft.com/office/officeart/2005/8/layout/target3"/>
    <dgm:cxn modelId="{23BAD013-35CB-4035-871A-7E230158DC30}" type="presParOf" srcId="{F5AA4092-C6CC-4142-9CA3-5A064E242EC1}" destId="{52EBEE74-BCE6-44FD-9752-936265719FB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08A0EC-6EEE-4FEE-97B2-DB2257F95918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PE"/>
        </a:p>
      </dgm:t>
    </dgm:pt>
    <dgm:pt modelId="{B5AE6ABE-9BC7-47BB-8AE4-44E69619BD15}">
      <dgm:prSet phldrT="[Texto]"/>
      <dgm:spPr/>
      <dgm:t>
        <a:bodyPr/>
        <a:lstStyle/>
        <a:p>
          <a:r>
            <a:rPr lang="es-PE" dirty="0">
              <a:latin typeface="Times New Roman" panose="02020603050405020304" pitchFamily="18" charset="0"/>
              <a:cs typeface="Times New Roman" panose="02020603050405020304" pitchFamily="18" charset="0"/>
            </a:rPr>
            <a:t>ESPAÑA</a:t>
          </a:r>
        </a:p>
      </dgm:t>
    </dgm:pt>
    <dgm:pt modelId="{B4413C45-6AF2-4D4C-A257-4AE2986F77EF}" type="parTrans" cxnId="{B60713C8-76DB-4823-B67A-4D5FB587BA27}">
      <dgm:prSet/>
      <dgm:spPr/>
      <dgm:t>
        <a:bodyPr/>
        <a:lstStyle/>
        <a:p>
          <a:endParaRPr lang="es-PE"/>
        </a:p>
      </dgm:t>
    </dgm:pt>
    <dgm:pt modelId="{4F26692A-4AB5-4B0E-B0CD-B86708009666}" type="sibTrans" cxnId="{B60713C8-76DB-4823-B67A-4D5FB587BA27}">
      <dgm:prSet/>
      <dgm:spPr/>
      <dgm:t>
        <a:bodyPr/>
        <a:lstStyle/>
        <a:p>
          <a:endParaRPr lang="es-PE"/>
        </a:p>
      </dgm:t>
    </dgm:pt>
    <dgm:pt modelId="{1C850E2B-A6EE-4845-B6D1-FC16632106F2}">
      <dgm:prSet phldrT="[Texto]"/>
      <dgm:spPr/>
      <dgm:t>
        <a:bodyPr/>
        <a:lstStyle/>
        <a:p>
          <a:r>
            <a:rPr lang="es-PE" dirty="0">
              <a:latin typeface="Times New Roman" panose="02020603050405020304" pitchFamily="18" charset="0"/>
              <a:cs typeface="Times New Roman" panose="02020603050405020304" pitchFamily="18" charset="0"/>
            </a:rPr>
            <a:t> Madrona, Contreras, &amp; Gómez, (2008) “habilidades motrices en la infancia y su desarrollo desde una educación física animada” – (juego motor, expresión corporal)</a:t>
          </a:r>
        </a:p>
      </dgm:t>
    </dgm:pt>
    <dgm:pt modelId="{BB4F4170-31F7-4F72-82B2-C4D29AFAF3CB}" type="parTrans" cxnId="{B67D1175-66E7-43AB-8B96-5EB705B50E22}">
      <dgm:prSet/>
      <dgm:spPr/>
      <dgm:t>
        <a:bodyPr/>
        <a:lstStyle/>
        <a:p>
          <a:endParaRPr lang="es-PE"/>
        </a:p>
      </dgm:t>
    </dgm:pt>
    <dgm:pt modelId="{EC830706-52D0-4A38-A92D-16A129817FDA}" type="sibTrans" cxnId="{B67D1175-66E7-43AB-8B96-5EB705B50E22}">
      <dgm:prSet/>
      <dgm:spPr/>
      <dgm:t>
        <a:bodyPr/>
        <a:lstStyle/>
        <a:p>
          <a:endParaRPr lang="es-PE"/>
        </a:p>
      </dgm:t>
    </dgm:pt>
    <dgm:pt modelId="{1FCCF7C8-1507-461A-B55B-D9197676EB96}">
      <dgm:prSet phldrT="[Texto]"/>
      <dgm:spPr/>
      <dgm:t>
        <a:bodyPr/>
        <a:lstStyle/>
        <a:p>
          <a:r>
            <a:rPr lang="es-PE" dirty="0">
              <a:latin typeface="Times New Roman" panose="02020603050405020304" pitchFamily="18" charset="0"/>
              <a:cs typeface="Times New Roman" panose="02020603050405020304" pitchFamily="18" charset="0"/>
            </a:rPr>
            <a:t>BUENOS AIRES</a:t>
          </a:r>
        </a:p>
      </dgm:t>
    </dgm:pt>
    <dgm:pt modelId="{36E8BEBC-5A8A-4765-AD11-4BDDB85199F6}" type="parTrans" cxnId="{4E156077-D7E6-4BC8-826B-046F206E072E}">
      <dgm:prSet/>
      <dgm:spPr/>
      <dgm:t>
        <a:bodyPr/>
        <a:lstStyle/>
        <a:p>
          <a:endParaRPr lang="es-PE"/>
        </a:p>
      </dgm:t>
    </dgm:pt>
    <dgm:pt modelId="{3C76A672-D697-43B3-B02F-04F529E83EDD}" type="sibTrans" cxnId="{4E156077-D7E6-4BC8-826B-046F206E072E}">
      <dgm:prSet/>
      <dgm:spPr/>
      <dgm:t>
        <a:bodyPr/>
        <a:lstStyle/>
        <a:p>
          <a:endParaRPr lang="es-PE"/>
        </a:p>
      </dgm:t>
    </dgm:pt>
    <dgm:pt modelId="{FE0D6183-E86F-485B-83D0-18F0C2DD69E6}">
      <dgm:prSet phldrT="[Texto]"/>
      <dgm:spPr/>
      <dgm:t>
        <a:bodyPr/>
        <a:lstStyle/>
        <a:p>
          <a:r>
            <a:rPr lang="es-PE" b="0" dirty="0">
              <a:latin typeface="Times New Roman" panose="02020603050405020304" pitchFamily="18" charset="0"/>
              <a:cs typeface="Times New Roman" panose="02020603050405020304" pitchFamily="18" charset="0"/>
            </a:rPr>
            <a:t>González, (2002), entre los 5 y 6 años de edad los niños y niñas dominan todos los tipos de acciones motrices y tratan de realizar las tareas motrices de manera combinada, adquiriendo la experiencia motriz para regular sus movimientos.</a:t>
          </a:r>
          <a:endParaRPr lang="es-P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2EA6E-A3A3-4D92-9DBB-BA98B091984B}" type="parTrans" cxnId="{BB22A8E7-46E6-4968-A833-118CE52FCA06}">
      <dgm:prSet/>
      <dgm:spPr/>
      <dgm:t>
        <a:bodyPr/>
        <a:lstStyle/>
        <a:p>
          <a:endParaRPr lang="es-PE"/>
        </a:p>
      </dgm:t>
    </dgm:pt>
    <dgm:pt modelId="{49AF5E2E-A967-4C90-8C07-369FE8DC5542}" type="sibTrans" cxnId="{BB22A8E7-46E6-4968-A833-118CE52FCA06}">
      <dgm:prSet/>
      <dgm:spPr/>
      <dgm:t>
        <a:bodyPr/>
        <a:lstStyle/>
        <a:p>
          <a:endParaRPr lang="es-PE"/>
        </a:p>
      </dgm:t>
    </dgm:pt>
    <dgm:pt modelId="{6F9FC23F-0226-4143-A846-29529250E1EC}">
      <dgm:prSet phldrT="[Texto]"/>
      <dgm:spPr/>
      <dgm:t>
        <a:bodyPr/>
        <a:lstStyle/>
        <a:p>
          <a:r>
            <a:rPr lang="es-PE" dirty="0">
              <a:latin typeface="Times New Roman" panose="02020603050405020304" pitchFamily="18" charset="0"/>
              <a:cs typeface="Times New Roman" panose="02020603050405020304" pitchFamily="18" charset="0"/>
            </a:rPr>
            <a:t>MÉXICO</a:t>
          </a:r>
        </a:p>
      </dgm:t>
    </dgm:pt>
    <dgm:pt modelId="{DA660D98-E641-40FC-A220-3EEC7FAC6961}" type="parTrans" cxnId="{011B990E-7AC8-4DF4-8FB2-ACCD2C0FDF0E}">
      <dgm:prSet/>
      <dgm:spPr/>
      <dgm:t>
        <a:bodyPr/>
        <a:lstStyle/>
        <a:p>
          <a:endParaRPr lang="es-PE"/>
        </a:p>
      </dgm:t>
    </dgm:pt>
    <dgm:pt modelId="{10EC2415-156B-4DED-B078-09C5BC9F9774}" type="sibTrans" cxnId="{011B990E-7AC8-4DF4-8FB2-ACCD2C0FDF0E}">
      <dgm:prSet/>
      <dgm:spPr/>
      <dgm:t>
        <a:bodyPr/>
        <a:lstStyle/>
        <a:p>
          <a:endParaRPr lang="es-PE"/>
        </a:p>
      </dgm:t>
    </dgm:pt>
    <dgm:pt modelId="{3D29A5A0-A832-40AD-9FC7-EA5859EC7CBD}">
      <dgm:prSet phldrT="[Texto]"/>
      <dgm:spPr/>
      <dgm:t>
        <a:bodyPr/>
        <a:lstStyle/>
        <a:p>
          <a:r>
            <a:rPr lang="es-PE" b="0" dirty="0">
              <a:latin typeface="Times New Roman" panose="02020603050405020304" pitchFamily="18" charset="0"/>
              <a:cs typeface="Times New Roman" panose="02020603050405020304" pitchFamily="18" charset="0"/>
            </a:rPr>
            <a:t>Delgadillo, Contreras, &amp; Cabello, (2010), la educación psicomotriz es de carácter lúdico- construcción pensamiento lógico</a:t>
          </a:r>
          <a:endParaRPr lang="es-P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8E929-69B7-45A7-9147-FE7B5AB36294}" type="parTrans" cxnId="{3C13057B-BE5B-48E9-8BBE-51D3FB9D2A60}">
      <dgm:prSet/>
      <dgm:spPr/>
      <dgm:t>
        <a:bodyPr/>
        <a:lstStyle/>
        <a:p>
          <a:endParaRPr lang="es-PE"/>
        </a:p>
      </dgm:t>
    </dgm:pt>
    <dgm:pt modelId="{CF54A311-4E9E-4491-B75D-8C0EBB8125E6}" type="sibTrans" cxnId="{3C13057B-BE5B-48E9-8BBE-51D3FB9D2A60}">
      <dgm:prSet/>
      <dgm:spPr/>
      <dgm:t>
        <a:bodyPr/>
        <a:lstStyle/>
        <a:p>
          <a:endParaRPr lang="es-PE"/>
        </a:p>
      </dgm:t>
    </dgm:pt>
    <dgm:pt modelId="{03624F49-922E-4D8C-94B4-F1BBF5ACE26F}">
      <dgm:prSet phldrT="[Texto]"/>
      <dgm:spPr/>
      <dgm:t>
        <a:bodyPr/>
        <a:lstStyle/>
        <a:p>
          <a:r>
            <a:rPr lang="es-PE" dirty="0">
              <a:latin typeface="Times New Roman" panose="02020603050405020304" pitchFamily="18" charset="0"/>
              <a:cs typeface="Times New Roman" panose="02020603050405020304" pitchFamily="18" charset="0"/>
            </a:rPr>
            <a:t> Díaz , (1999) ,habilidades y destrezas motrices básicas que constan en los diseños curriculares </a:t>
          </a:r>
        </a:p>
      </dgm:t>
    </dgm:pt>
    <dgm:pt modelId="{EDD626A4-553F-4782-B11C-CC66AFF504C2}" type="sibTrans" cxnId="{0F9C2E71-F065-4648-92F6-5863C0B4E4F7}">
      <dgm:prSet/>
      <dgm:spPr/>
      <dgm:t>
        <a:bodyPr/>
        <a:lstStyle/>
        <a:p>
          <a:endParaRPr lang="es-PE"/>
        </a:p>
      </dgm:t>
    </dgm:pt>
    <dgm:pt modelId="{15E22D0F-B80F-4498-B24F-F17D0DF97F26}" type="parTrans" cxnId="{0F9C2E71-F065-4648-92F6-5863C0B4E4F7}">
      <dgm:prSet/>
      <dgm:spPr/>
      <dgm:t>
        <a:bodyPr/>
        <a:lstStyle/>
        <a:p>
          <a:endParaRPr lang="es-PE"/>
        </a:p>
      </dgm:t>
    </dgm:pt>
    <dgm:pt modelId="{E1D5FFD1-D319-418A-A5CE-C0266A66AC49}" type="pres">
      <dgm:prSet presAssocID="{4408A0EC-6EEE-4FEE-97B2-DB2257F95918}" presName="linear" presStyleCnt="0">
        <dgm:presLayoutVars>
          <dgm:dir/>
          <dgm:resizeHandles val="exact"/>
        </dgm:presLayoutVars>
      </dgm:prSet>
      <dgm:spPr/>
    </dgm:pt>
    <dgm:pt modelId="{84C6BD0C-4AE5-41E4-A5C0-2CB144ABF5C6}" type="pres">
      <dgm:prSet presAssocID="{B5AE6ABE-9BC7-47BB-8AE4-44E69619BD15}" presName="comp" presStyleCnt="0"/>
      <dgm:spPr/>
    </dgm:pt>
    <dgm:pt modelId="{C99A4558-6653-4E75-BD05-7A7E6D76FCEB}" type="pres">
      <dgm:prSet presAssocID="{B5AE6ABE-9BC7-47BB-8AE4-44E69619BD15}" presName="box" presStyleLbl="node1" presStyleIdx="0" presStyleCnt="3" custLinFactNeighborX="4019"/>
      <dgm:spPr/>
    </dgm:pt>
    <dgm:pt modelId="{FD58E0A1-D4A8-4DEC-B99E-C5BFA70FFB79}" type="pres">
      <dgm:prSet presAssocID="{B5AE6ABE-9BC7-47BB-8AE4-44E69619BD1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2000" r="-12000"/>
          </a:stretch>
        </a:blipFill>
      </dgm:spPr>
    </dgm:pt>
    <dgm:pt modelId="{B8F9D224-11DC-4D45-93D0-DD915D5D6195}" type="pres">
      <dgm:prSet presAssocID="{B5AE6ABE-9BC7-47BB-8AE4-44E69619BD15}" presName="text" presStyleLbl="node1" presStyleIdx="0" presStyleCnt="3">
        <dgm:presLayoutVars>
          <dgm:bulletEnabled val="1"/>
        </dgm:presLayoutVars>
      </dgm:prSet>
      <dgm:spPr/>
    </dgm:pt>
    <dgm:pt modelId="{AB59D96D-5037-4CCB-A660-16E67E141353}" type="pres">
      <dgm:prSet presAssocID="{4F26692A-4AB5-4B0E-B0CD-B86708009666}" presName="spacer" presStyleCnt="0"/>
      <dgm:spPr/>
    </dgm:pt>
    <dgm:pt modelId="{31E2D88E-832F-478C-9E34-B341F32BEE83}" type="pres">
      <dgm:prSet presAssocID="{1FCCF7C8-1507-461A-B55B-D9197676EB96}" presName="comp" presStyleCnt="0"/>
      <dgm:spPr/>
    </dgm:pt>
    <dgm:pt modelId="{4BD4E4EA-6C7F-46CC-B545-FFEFA00768BB}" type="pres">
      <dgm:prSet presAssocID="{1FCCF7C8-1507-461A-B55B-D9197676EB96}" presName="box" presStyleLbl="node1" presStyleIdx="1" presStyleCnt="3"/>
      <dgm:spPr/>
    </dgm:pt>
    <dgm:pt modelId="{5525F15F-D87A-477A-8C46-7854A333ACC2}" type="pres">
      <dgm:prSet presAssocID="{1FCCF7C8-1507-461A-B55B-D9197676EB96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000" r="-6000"/>
          </a:stretch>
        </a:blipFill>
      </dgm:spPr>
    </dgm:pt>
    <dgm:pt modelId="{9707E3D3-50F6-4F59-86D1-8964CD5B62D2}" type="pres">
      <dgm:prSet presAssocID="{1FCCF7C8-1507-461A-B55B-D9197676EB96}" presName="text" presStyleLbl="node1" presStyleIdx="1" presStyleCnt="3">
        <dgm:presLayoutVars>
          <dgm:bulletEnabled val="1"/>
        </dgm:presLayoutVars>
      </dgm:prSet>
      <dgm:spPr/>
    </dgm:pt>
    <dgm:pt modelId="{34A8508C-6077-4605-A786-688B0BC1BECA}" type="pres">
      <dgm:prSet presAssocID="{3C76A672-D697-43B3-B02F-04F529E83EDD}" presName="spacer" presStyleCnt="0"/>
      <dgm:spPr/>
    </dgm:pt>
    <dgm:pt modelId="{28849476-37D8-471A-8A6E-84CD06F9A21F}" type="pres">
      <dgm:prSet presAssocID="{6F9FC23F-0226-4143-A846-29529250E1EC}" presName="comp" presStyleCnt="0"/>
      <dgm:spPr/>
    </dgm:pt>
    <dgm:pt modelId="{8CF44C54-5971-412A-AEF2-0D6080A956CE}" type="pres">
      <dgm:prSet presAssocID="{6F9FC23F-0226-4143-A846-29529250E1EC}" presName="box" presStyleLbl="node1" presStyleIdx="2" presStyleCnt="3"/>
      <dgm:spPr/>
    </dgm:pt>
    <dgm:pt modelId="{8F281051-EEA3-4B59-A2DD-1B55B53E124F}" type="pres">
      <dgm:prSet presAssocID="{6F9FC23F-0226-4143-A846-29529250E1EC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1000" r="-21000"/>
          </a:stretch>
        </a:blipFill>
      </dgm:spPr>
    </dgm:pt>
    <dgm:pt modelId="{D0757CCE-88B8-43F4-89D2-BD740838CC40}" type="pres">
      <dgm:prSet presAssocID="{6F9FC23F-0226-4143-A846-29529250E1EC}" presName="text" presStyleLbl="node1" presStyleIdx="2" presStyleCnt="3">
        <dgm:presLayoutVars>
          <dgm:bulletEnabled val="1"/>
        </dgm:presLayoutVars>
      </dgm:prSet>
      <dgm:spPr/>
    </dgm:pt>
  </dgm:ptLst>
  <dgm:cxnLst>
    <dgm:cxn modelId="{26E9CB06-85E3-4070-AB5E-2F3D9C537639}" type="presOf" srcId="{1C850E2B-A6EE-4845-B6D1-FC16632106F2}" destId="{B8F9D224-11DC-4D45-93D0-DD915D5D6195}" srcOrd="1" destOrd="2" presId="urn:microsoft.com/office/officeart/2005/8/layout/vList4"/>
    <dgm:cxn modelId="{26974A07-D6DB-4291-8A13-20134D022315}" type="presOf" srcId="{1C850E2B-A6EE-4845-B6D1-FC16632106F2}" destId="{C99A4558-6653-4E75-BD05-7A7E6D76FCEB}" srcOrd="0" destOrd="2" presId="urn:microsoft.com/office/officeart/2005/8/layout/vList4"/>
    <dgm:cxn modelId="{011B990E-7AC8-4DF4-8FB2-ACCD2C0FDF0E}" srcId="{4408A0EC-6EEE-4FEE-97B2-DB2257F95918}" destId="{6F9FC23F-0226-4143-A846-29529250E1EC}" srcOrd="2" destOrd="0" parTransId="{DA660D98-E641-40FC-A220-3EEC7FAC6961}" sibTransId="{10EC2415-156B-4DED-B078-09C5BC9F9774}"/>
    <dgm:cxn modelId="{A2768443-0B9D-4153-A88D-80CA5D273D0C}" type="presOf" srcId="{B5AE6ABE-9BC7-47BB-8AE4-44E69619BD15}" destId="{C99A4558-6653-4E75-BD05-7A7E6D76FCEB}" srcOrd="0" destOrd="0" presId="urn:microsoft.com/office/officeart/2005/8/layout/vList4"/>
    <dgm:cxn modelId="{52870944-18FF-423F-B029-92162A83F212}" type="presOf" srcId="{3D29A5A0-A832-40AD-9FC7-EA5859EC7CBD}" destId="{D0757CCE-88B8-43F4-89D2-BD740838CC40}" srcOrd="1" destOrd="1" presId="urn:microsoft.com/office/officeart/2005/8/layout/vList4"/>
    <dgm:cxn modelId="{D0C1EA64-E66E-4B3F-92DA-054F06DAA302}" type="presOf" srcId="{3D29A5A0-A832-40AD-9FC7-EA5859EC7CBD}" destId="{8CF44C54-5971-412A-AEF2-0D6080A956CE}" srcOrd="0" destOrd="1" presId="urn:microsoft.com/office/officeart/2005/8/layout/vList4"/>
    <dgm:cxn modelId="{1CBD7749-30F8-4F3A-9BD5-4C7BB1638B14}" type="presOf" srcId="{03624F49-922E-4D8C-94B4-F1BBF5ACE26F}" destId="{C99A4558-6653-4E75-BD05-7A7E6D76FCEB}" srcOrd="0" destOrd="1" presId="urn:microsoft.com/office/officeart/2005/8/layout/vList4"/>
    <dgm:cxn modelId="{13884E70-FF4F-4433-AE3F-0D2E9EF79EE8}" type="presOf" srcId="{1FCCF7C8-1507-461A-B55B-D9197676EB96}" destId="{4BD4E4EA-6C7F-46CC-B545-FFEFA00768BB}" srcOrd="0" destOrd="0" presId="urn:microsoft.com/office/officeart/2005/8/layout/vList4"/>
    <dgm:cxn modelId="{0F9C2E71-F065-4648-92F6-5863C0B4E4F7}" srcId="{B5AE6ABE-9BC7-47BB-8AE4-44E69619BD15}" destId="{03624F49-922E-4D8C-94B4-F1BBF5ACE26F}" srcOrd="0" destOrd="0" parTransId="{15E22D0F-B80F-4498-B24F-F17D0DF97F26}" sibTransId="{EDD626A4-553F-4782-B11C-CC66AFF504C2}"/>
    <dgm:cxn modelId="{BA10B053-2873-4DC8-A196-04D8AAAEBF96}" type="presOf" srcId="{1FCCF7C8-1507-461A-B55B-D9197676EB96}" destId="{9707E3D3-50F6-4F59-86D1-8964CD5B62D2}" srcOrd="1" destOrd="0" presId="urn:microsoft.com/office/officeart/2005/8/layout/vList4"/>
    <dgm:cxn modelId="{B67D1175-66E7-43AB-8B96-5EB705B50E22}" srcId="{B5AE6ABE-9BC7-47BB-8AE4-44E69619BD15}" destId="{1C850E2B-A6EE-4845-B6D1-FC16632106F2}" srcOrd="1" destOrd="0" parTransId="{BB4F4170-31F7-4F72-82B2-C4D29AFAF3CB}" sibTransId="{EC830706-52D0-4A38-A92D-16A129817FDA}"/>
    <dgm:cxn modelId="{4E156077-D7E6-4BC8-826B-046F206E072E}" srcId="{4408A0EC-6EEE-4FEE-97B2-DB2257F95918}" destId="{1FCCF7C8-1507-461A-B55B-D9197676EB96}" srcOrd="1" destOrd="0" parTransId="{36E8BEBC-5A8A-4765-AD11-4BDDB85199F6}" sibTransId="{3C76A672-D697-43B3-B02F-04F529E83EDD}"/>
    <dgm:cxn modelId="{3C13057B-BE5B-48E9-8BBE-51D3FB9D2A60}" srcId="{6F9FC23F-0226-4143-A846-29529250E1EC}" destId="{3D29A5A0-A832-40AD-9FC7-EA5859EC7CBD}" srcOrd="0" destOrd="0" parTransId="{AF28E929-69B7-45A7-9147-FE7B5AB36294}" sibTransId="{CF54A311-4E9E-4491-B75D-8C0EBB8125E6}"/>
    <dgm:cxn modelId="{4166188F-DFFD-4819-AD70-8BF777505DF7}" type="presOf" srcId="{FE0D6183-E86F-485B-83D0-18F0C2DD69E6}" destId="{4BD4E4EA-6C7F-46CC-B545-FFEFA00768BB}" srcOrd="0" destOrd="1" presId="urn:microsoft.com/office/officeart/2005/8/layout/vList4"/>
    <dgm:cxn modelId="{1D5B2DA2-E207-4256-9EA5-8ACCD88B4515}" type="presOf" srcId="{B5AE6ABE-9BC7-47BB-8AE4-44E69619BD15}" destId="{B8F9D224-11DC-4D45-93D0-DD915D5D6195}" srcOrd="1" destOrd="0" presId="urn:microsoft.com/office/officeart/2005/8/layout/vList4"/>
    <dgm:cxn modelId="{E7EF83BC-B6C5-474A-AB76-A866427C8721}" type="presOf" srcId="{6F9FC23F-0226-4143-A846-29529250E1EC}" destId="{8CF44C54-5971-412A-AEF2-0D6080A956CE}" srcOrd="0" destOrd="0" presId="urn:microsoft.com/office/officeart/2005/8/layout/vList4"/>
    <dgm:cxn modelId="{075DEABE-0FC7-4126-9828-1C1F030C374A}" type="presOf" srcId="{FE0D6183-E86F-485B-83D0-18F0C2DD69E6}" destId="{9707E3D3-50F6-4F59-86D1-8964CD5B62D2}" srcOrd="1" destOrd="1" presId="urn:microsoft.com/office/officeart/2005/8/layout/vList4"/>
    <dgm:cxn modelId="{2E9C12C3-348E-4F5C-A230-691A7EE1596F}" type="presOf" srcId="{6F9FC23F-0226-4143-A846-29529250E1EC}" destId="{D0757CCE-88B8-43F4-89D2-BD740838CC40}" srcOrd="1" destOrd="0" presId="urn:microsoft.com/office/officeart/2005/8/layout/vList4"/>
    <dgm:cxn modelId="{5A71E7C5-F3F7-41AF-AC15-EA7DF328CCC7}" type="presOf" srcId="{4408A0EC-6EEE-4FEE-97B2-DB2257F95918}" destId="{E1D5FFD1-D319-418A-A5CE-C0266A66AC49}" srcOrd="0" destOrd="0" presId="urn:microsoft.com/office/officeart/2005/8/layout/vList4"/>
    <dgm:cxn modelId="{B60713C8-76DB-4823-B67A-4D5FB587BA27}" srcId="{4408A0EC-6EEE-4FEE-97B2-DB2257F95918}" destId="{B5AE6ABE-9BC7-47BB-8AE4-44E69619BD15}" srcOrd="0" destOrd="0" parTransId="{B4413C45-6AF2-4D4C-A257-4AE2986F77EF}" sibTransId="{4F26692A-4AB5-4B0E-B0CD-B86708009666}"/>
    <dgm:cxn modelId="{C099B7D3-F58F-499E-AAA5-375067CE62F1}" type="presOf" srcId="{03624F49-922E-4D8C-94B4-F1BBF5ACE26F}" destId="{B8F9D224-11DC-4D45-93D0-DD915D5D6195}" srcOrd="1" destOrd="1" presId="urn:microsoft.com/office/officeart/2005/8/layout/vList4"/>
    <dgm:cxn modelId="{BB22A8E7-46E6-4968-A833-118CE52FCA06}" srcId="{1FCCF7C8-1507-461A-B55B-D9197676EB96}" destId="{FE0D6183-E86F-485B-83D0-18F0C2DD69E6}" srcOrd="0" destOrd="0" parTransId="{DA62EA6E-A3A3-4D92-9DBB-BA98B091984B}" sibTransId="{49AF5E2E-A967-4C90-8C07-369FE8DC5542}"/>
    <dgm:cxn modelId="{3565A31B-6358-4AF5-B607-F3705E23A591}" type="presParOf" srcId="{E1D5FFD1-D319-418A-A5CE-C0266A66AC49}" destId="{84C6BD0C-4AE5-41E4-A5C0-2CB144ABF5C6}" srcOrd="0" destOrd="0" presId="urn:microsoft.com/office/officeart/2005/8/layout/vList4"/>
    <dgm:cxn modelId="{7E918169-675F-4976-80B4-748825DD435D}" type="presParOf" srcId="{84C6BD0C-4AE5-41E4-A5C0-2CB144ABF5C6}" destId="{C99A4558-6653-4E75-BD05-7A7E6D76FCEB}" srcOrd="0" destOrd="0" presId="urn:microsoft.com/office/officeart/2005/8/layout/vList4"/>
    <dgm:cxn modelId="{AEE2DA8A-59B4-44F4-AAE5-4A3D45511A29}" type="presParOf" srcId="{84C6BD0C-4AE5-41E4-A5C0-2CB144ABF5C6}" destId="{FD58E0A1-D4A8-4DEC-B99E-C5BFA70FFB79}" srcOrd="1" destOrd="0" presId="urn:microsoft.com/office/officeart/2005/8/layout/vList4"/>
    <dgm:cxn modelId="{6A8C77FC-96D1-4961-ABF2-CDF485873E22}" type="presParOf" srcId="{84C6BD0C-4AE5-41E4-A5C0-2CB144ABF5C6}" destId="{B8F9D224-11DC-4D45-93D0-DD915D5D6195}" srcOrd="2" destOrd="0" presId="urn:microsoft.com/office/officeart/2005/8/layout/vList4"/>
    <dgm:cxn modelId="{4C73694E-1A80-4348-A513-3DF428CA8C00}" type="presParOf" srcId="{E1D5FFD1-D319-418A-A5CE-C0266A66AC49}" destId="{AB59D96D-5037-4CCB-A660-16E67E141353}" srcOrd="1" destOrd="0" presId="urn:microsoft.com/office/officeart/2005/8/layout/vList4"/>
    <dgm:cxn modelId="{CFEBB7D1-28C6-4D94-BCB6-21307372F341}" type="presParOf" srcId="{E1D5FFD1-D319-418A-A5CE-C0266A66AC49}" destId="{31E2D88E-832F-478C-9E34-B341F32BEE83}" srcOrd="2" destOrd="0" presId="urn:microsoft.com/office/officeart/2005/8/layout/vList4"/>
    <dgm:cxn modelId="{EE57BEF1-9773-4EA9-94D8-D907FCA1FD74}" type="presParOf" srcId="{31E2D88E-832F-478C-9E34-B341F32BEE83}" destId="{4BD4E4EA-6C7F-46CC-B545-FFEFA00768BB}" srcOrd="0" destOrd="0" presId="urn:microsoft.com/office/officeart/2005/8/layout/vList4"/>
    <dgm:cxn modelId="{DB2A2483-F31C-4374-9D11-C9846332A33C}" type="presParOf" srcId="{31E2D88E-832F-478C-9E34-B341F32BEE83}" destId="{5525F15F-D87A-477A-8C46-7854A333ACC2}" srcOrd="1" destOrd="0" presId="urn:microsoft.com/office/officeart/2005/8/layout/vList4"/>
    <dgm:cxn modelId="{BF1BBB11-B06C-42AB-86A5-A442D61B9DD3}" type="presParOf" srcId="{31E2D88E-832F-478C-9E34-B341F32BEE83}" destId="{9707E3D3-50F6-4F59-86D1-8964CD5B62D2}" srcOrd="2" destOrd="0" presId="urn:microsoft.com/office/officeart/2005/8/layout/vList4"/>
    <dgm:cxn modelId="{E118E69B-F53C-42E8-93EF-9E7809A6C31D}" type="presParOf" srcId="{E1D5FFD1-D319-418A-A5CE-C0266A66AC49}" destId="{34A8508C-6077-4605-A786-688B0BC1BECA}" srcOrd="3" destOrd="0" presId="urn:microsoft.com/office/officeart/2005/8/layout/vList4"/>
    <dgm:cxn modelId="{E7787892-879E-4A2D-9263-F649C437504C}" type="presParOf" srcId="{E1D5FFD1-D319-418A-A5CE-C0266A66AC49}" destId="{28849476-37D8-471A-8A6E-84CD06F9A21F}" srcOrd="4" destOrd="0" presId="urn:microsoft.com/office/officeart/2005/8/layout/vList4"/>
    <dgm:cxn modelId="{811C905E-109E-4EA6-B8CB-AC40366B900D}" type="presParOf" srcId="{28849476-37D8-471A-8A6E-84CD06F9A21F}" destId="{8CF44C54-5971-412A-AEF2-0D6080A956CE}" srcOrd="0" destOrd="0" presId="urn:microsoft.com/office/officeart/2005/8/layout/vList4"/>
    <dgm:cxn modelId="{E2FC0B22-270F-4C5B-B1E2-2B1C2F42F93B}" type="presParOf" srcId="{28849476-37D8-471A-8A6E-84CD06F9A21F}" destId="{8F281051-EEA3-4B59-A2DD-1B55B53E124F}" srcOrd="1" destOrd="0" presId="urn:microsoft.com/office/officeart/2005/8/layout/vList4"/>
    <dgm:cxn modelId="{7E9D82C9-A14E-4CD6-B030-60848801BACA}" type="presParOf" srcId="{28849476-37D8-471A-8A6E-84CD06F9A21F}" destId="{D0757CCE-88B8-43F4-89D2-BD740838CC4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08A0EC-6EEE-4FEE-97B2-DB2257F95918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PE"/>
        </a:p>
      </dgm:t>
    </dgm:pt>
    <dgm:pt modelId="{B5AE6ABE-9BC7-47BB-8AE4-44E69619BD15}">
      <dgm:prSet phldrT="[Texto]" custT="1"/>
      <dgm:spPr/>
      <dgm:t>
        <a:bodyPr/>
        <a:lstStyle/>
        <a:p>
          <a:endParaRPr lang="es-PE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COSTA RICA</a:t>
          </a:r>
        </a:p>
      </dgm:t>
    </dgm:pt>
    <dgm:pt modelId="{B4413C45-6AF2-4D4C-A257-4AE2986F77EF}" type="parTrans" cxnId="{B60713C8-76DB-4823-B67A-4D5FB587BA27}">
      <dgm:prSet/>
      <dgm:spPr/>
      <dgm:t>
        <a:bodyPr/>
        <a:lstStyle/>
        <a:p>
          <a:endParaRPr lang="es-PE"/>
        </a:p>
      </dgm:t>
    </dgm:pt>
    <dgm:pt modelId="{4F26692A-4AB5-4B0E-B0CD-B86708009666}" type="sibTrans" cxnId="{B60713C8-76DB-4823-B67A-4D5FB587BA27}">
      <dgm:prSet/>
      <dgm:spPr/>
      <dgm:t>
        <a:bodyPr/>
        <a:lstStyle/>
        <a:p>
          <a:endParaRPr lang="es-PE"/>
        </a:p>
      </dgm:t>
    </dgm:pt>
    <dgm:pt modelId="{1FCCF7C8-1507-461A-B55B-D9197676EB96}">
      <dgm:prSet phldrT="[Texto]" custT="1"/>
      <dgm:spPr/>
      <dgm:t>
        <a:bodyPr/>
        <a:lstStyle/>
        <a:p>
          <a:endParaRPr lang="es-PE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ECUADOR</a:t>
          </a:r>
        </a:p>
      </dgm:t>
    </dgm:pt>
    <dgm:pt modelId="{36E8BEBC-5A8A-4765-AD11-4BDDB85199F6}" type="parTrans" cxnId="{4E156077-D7E6-4BC8-826B-046F206E072E}">
      <dgm:prSet/>
      <dgm:spPr/>
      <dgm:t>
        <a:bodyPr/>
        <a:lstStyle/>
        <a:p>
          <a:endParaRPr lang="es-PE"/>
        </a:p>
      </dgm:t>
    </dgm:pt>
    <dgm:pt modelId="{3C76A672-D697-43B3-B02F-04F529E83EDD}" type="sibTrans" cxnId="{4E156077-D7E6-4BC8-826B-046F206E072E}">
      <dgm:prSet/>
      <dgm:spPr/>
      <dgm:t>
        <a:bodyPr/>
        <a:lstStyle/>
        <a:p>
          <a:endParaRPr lang="es-PE"/>
        </a:p>
      </dgm:t>
    </dgm:pt>
    <dgm:pt modelId="{FE0D6183-E86F-485B-83D0-18F0C2DD69E6}">
      <dgm:prSet phldrT="[Texto]" custT="1"/>
      <dgm:spPr/>
      <dgm:t>
        <a:bodyPr/>
        <a:lstStyle/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Chávez, Ortiz, &amp; Lomas, (2016) </a:t>
          </a:r>
          <a:r>
            <a:rPr lang="es-E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elaboran un conjunto de actividades recreativas que contribuyan al desarrollo de habilidades motrices.</a:t>
          </a:r>
          <a:endParaRPr lang="es-PE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2EA6E-A3A3-4D92-9DBB-BA98B091984B}" type="parTrans" cxnId="{BB22A8E7-46E6-4968-A833-118CE52FCA06}">
      <dgm:prSet/>
      <dgm:spPr/>
      <dgm:t>
        <a:bodyPr/>
        <a:lstStyle/>
        <a:p>
          <a:endParaRPr lang="es-PE"/>
        </a:p>
      </dgm:t>
    </dgm:pt>
    <dgm:pt modelId="{49AF5E2E-A967-4C90-8C07-369FE8DC5542}" type="sibTrans" cxnId="{BB22A8E7-46E6-4968-A833-118CE52FCA06}">
      <dgm:prSet/>
      <dgm:spPr/>
      <dgm:t>
        <a:bodyPr/>
        <a:lstStyle/>
        <a:p>
          <a:endParaRPr lang="es-PE"/>
        </a:p>
      </dgm:t>
    </dgm:pt>
    <dgm:pt modelId="{03624F49-922E-4D8C-94B4-F1BBF5ACE26F}">
      <dgm:prSet phldrT="[Texto]" custT="1"/>
      <dgm:spPr/>
      <dgm:t>
        <a:bodyPr/>
        <a:lstStyle/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Meneses &amp; Monge, (1999)</a:t>
          </a:r>
          <a:r>
            <a:rPr lang="es-E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“La actividad física y recreativa en la salud de las personas juega un papel preponderante”.</a:t>
          </a:r>
          <a:endParaRPr lang="es-PE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626A4-553F-4782-B11C-CC66AFF504C2}" type="sibTrans" cxnId="{0F9C2E71-F065-4648-92F6-5863C0B4E4F7}">
      <dgm:prSet/>
      <dgm:spPr/>
      <dgm:t>
        <a:bodyPr/>
        <a:lstStyle/>
        <a:p>
          <a:endParaRPr lang="es-PE"/>
        </a:p>
      </dgm:t>
    </dgm:pt>
    <dgm:pt modelId="{15E22D0F-B80F-4498-B24F-F17D0DF97F26}" type="parTrans" cxnId="{0F9C2E71-F065-4648-92F6-5863C0B4E4F7}">
      <dgm:prSet/>
      <dgm:spPr/>
      <dgm:t>
        <a:bodyPr/>
        <a:lstStyle/>
        <a:p>
          <a:endParaRPr lang="es-PE"/>
        </a:p>
      </dgm:t>
    </dgm:pt>
    <dgm:pt modelId="{E1D5FFD1-D319-418A-A5CE-C0266A66AC49}" type="pres">
      <dgm:prSet presAssocID="{4408A0EC-6EEE-4FEE-97B2-DB2257F95918}" presName="linear" presStyleCnt="0">
        <dgm:presLayoutVars>
          <dgm:dir/>
          <dgm:resizeHandles val="exact"/>
        </dgm:presLayoutVars>
      </dgm:prSet>
      <dgm:spPr/>
    </dgm:pt>
    <dgm:pt modelId="{84C6BD0C-4AE5-41E4-A5C0-2CB144ABF5C6}" type="pres">
      <dgm:prSet presAssocID="{B5AE6ABE-9BC7-47BB-8AE4-44E69619BD15}" presName="comp" presStyleCnt="0"/>
      <dgm:spPr/>
    </dgm:pt>
    <dgm:pt modelId="{C99A4558-6653-4E75-BD05-7A7E6D76FCEB}" type="pres">
      <dgm:prSet presAssocID="{B5AE6ABE-9BC7-47BB-8AE4-44E69619BD15}" presName="box" presStyleLbl="node1" presStyleIdx="0" presStyleCnt="2" custLinFactNeighborX="-360" custLinFactNeighborY="-2535"/>
      <dgm:spPr/>
    </dgm:pt>
    <dgm:pt modelId="{FD58E0A1-D4A8-4DEC-B99E-C5BFA70FFB79}" type="pres">
      <dgm:prSet presAssocID="{B5AE6ABE-9BC7-47BB-8AE4-44E69619BD15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8000" r="-48000"/>
          </a:stretch>
        </a:blipFill>
      </dgm:spPr>
    </dgm:pt>
    <dgm:pt modelId="{B8F9D224-11DC-4D45-93D0-DD915D5D6195}" type="pres">
      <dgm:prSet presAssocID="{B5AE6ABE-9BC7-47BB-8AE4-44E69619BD15}" presName="text" presStyleLbl="node1" presStyleIdx="0" presStyleCnt="2">
        <dgm:presLayoutVars>
          <dgm:bulletEnabled val="1"/>
        </dgm:presLayoutVars>
      </dgm:prSet>
      <dgm:spPr/>
    </dgm:pt>
    <dgm:pt modelId="{AB59D96D-5037-4CCB-A660-16E67E141353}" type="pres">
      <dgm:prSet presAssocID="{4F26692A-4AB5-4B0E-B0CD-B86708009666}" presName="spacer" presStyleCnt="0"/>
      <dgm:spPr/>
    </dgm:pt>
    <dgm:pt modelId="{31E2D88E-832F-478C-9E34-B341F32BEE83}" type="pres">
      <dgm:prSet presAssocID="{1FCCF7C8-1507-461A-B55B-D9197676EB96}" presName="comp" presStyleCnt="0"/>
      <dgm:spPr/>
    </dgm:pt>
    <dgm:pt modelId="{4BD4E4EA-6C7F-46CC-B545-FFEFA00768BB}" type="pres">
      <dgm:prSet presAssocID="{1FCCF7C8-1507-461A-B55B-D9197676EB96}" presName="box" presStyleLbl="node1" presStyleIdx="1" presStyleCnt="2"/>
      <dgm:spPr/>
    </dgm:pt>
    <dgm:pt modelId="{5525F15F-D87A-477A-8C46-7854A333ACC2}" type="pres">
      <dgm:prSet presAssocID="{1FCCF7C8-1507-461A-B55B-D9197676EB96}" presName="img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5000" r="-35000"/>
          </a:stretch>
        </a:blipFill>
      </dgm:spPr>
    </dgm:pt>
    <dgm:pt modelId="{9707E3D3-50F6-4F59-86D1-8964CD5B62D2}" type="pres">
      <dgm:prSet presAssocID="{1FCCF7C8-1507-461A-B55B-D9197676EB96}" presName="text" presStyleLbl="node1" presStyleIdx="1" presStyleCnt="2">
        <dgm:presLayoutVars>
          <dgm:bulletEnabled val="1"/>
        </dgm:presLayoutVars>
      </dgm:prSet>
      <dgm:spPr/>
    </dgm:pt>
  </dgm:ptLst>
  <dgm:cxnLst>
    <dgm:cxn modelId="{A2768443-0B9D-4153-A88D-80CA5D273D0C}" type="presOf" srcId="{B5AE6ABE-9BC7-47BB-8AE4-44E69619BD15}" destId="{C99A4558-6653-4E75-BD05-7A7E6D76FCEB}" srcOrd="0" destOrd="0" presId="urn:microsoft.com/office/officeart/2005/8/layout/vList4"/>
    <dgm:cxn modelId="{1CBD7749-30F8-4F3A-9BD5-4C7BB1638B14}" type="presOf" srcId="{03624F49-922E-4D8C-94B4-F1BBF5ACE26F}" destId="{C99A4558-6653-4E75-BD05-7A7E6D76FCEB}" srcOrd="0" destOrd="1" presId="urn:microsoft.com/office/officeart/2005/8/layout/vList4"/>
    <dgm:cxn modelId="{13884E70-FF4F-4433-AE3F-0D2E9EF79EE8}" type="presOf" srcId="{1FCCF7C8-1507-461A-B55B-D9197676EB96}" destId="{4BD4E4EA-6C7F-46CC-B545-FFEFA00768BB}" srcOrd="0" destOrd="0" presId="urn:microsoft.com/office/officeart/2005/8/layout/vList4"/>
    <dgm:cxn modelId="{0F9C2E71-F065-4648-92F6-5863C0B4E4F7}" srcId="{B5AE6ABE-9BC7-47BB-8AE4-44E69619BD15}" destId="{03624F49-922E-4D8C-94B4-F1BBF5ACE26F}" srcOrd="0" destOrd="0" parTransId="{15E22D0F-B80F-4498-B24F-F17D0DF97F26}" sibTransId="{EDD626A4-553F-4782-B11C-CC66AFF504C2}"/>
    <dgm:cxn modelId="{BA10B053-2873-4DC8-A196-04D8AAAEBF96}" type="presOf" srcId="{1FCCF7C8-1507-461A-B55B-D9197676EB96}" destId="{9707E3D3-50F6-4F59-86D1-8964CD5B62D2}" srcOrd="1" destOrd="0" presId="urn:microsoft.com/office/officeart/2005/8/layout/vList4"/>
    <dgm:cxn modelId="{4E156077-D7E6-4BC8-826B-046F206E072E}" srcId="{4408A0EC-6EEE-4FEE-97B2-DB2257F95918}" destId="{1FCCF7C8-1507-461A-B55B-D9197676EB96}" srcOrd="1" destOrd="0" parTransId="{36E8BEBC-5A8A-4765-AD11-4BDDB85199F6}" sibTransId="{3C76A672-D697-43B3-B02F-04F529E83EDD}"/>
    <dgm:cxn modelId="{4166188F-DFFD-4819-AD70-8BF777505DF7}" type="presOf" srcId="{FE0D6183-E86F-485B-83D0-18F0C2DD69E6}" destId="{4BD4E4EA-6C7F-46CC-B545-FFEFA00768BB}" srcOrd="0" destOrd="1" presId="urn:microsoft.com/office/officeart/2005/8/layout/vList4"/>
    <dgm:cxn modelId="{1D5B2DA2-E207-4256-9EA5-8ACCD88B4515}" type="presOf" srcId="{B5AE6ABE-9BC7-47BB-8AE4-44E69619BD15}" destId="{B8F9D224-11DC-4D45-93D0-DD915D5D6195}" srcOrd="1" destOrd="0" presId="urn:microsoft.com/office/officeart/2005/8/layout/vList4"/>
    <dgm:cxn modelId="{075DEABE-0FC7-4126-9828-1C1F030C374A}" type="presOf" srcId="{FE0D6183-E86F-485B-83D0-18F0C2DD69E6}" destId="{9707E3D3-50F6-4F59-86D1-8964CD5B62D2}" srcOrd="1" destOrd="1" presId="urn:microsoft.com/office/officeart/2005/8/layout/vList4"/>
    <dgm:cxn modelId="{5A71E7C5-F3F7-41AF-AC15-EA7DF328CCC7}" type="presOf" srcId="{4408A0EC-6EEE-4FEE-97B2-DB2257F95918}" destId="{E1D5FFD1-D319-418A-A5CE-C0266A66AC49}" srcOrd="0" destOrd="0" presId="urn:microsoft.com/office/officeart/2005/8/layout/vList4"/>
    <dgm:cxn modelId="{B60713C8-76DB-4823-B67A-4D5FB587BA27}" srcId="{4408A0EC-6EEE-4FEE-97B2-DB2257F95918}" destId="{B5AE6ABE-9BC7-47BB-8AE4-44E69619BD15}" srcOrd="0" destOrd="0" parTransId="{B4413C45-6AF2-4D4C-A257-4AE2986F77EF}" sibTransId="{4F26692A-4AB5-4B0E-B0CD-B86708009666}"/>
    <dgm:cxn modelId="{C099B7D3-F58F-499E-AAA5-375067CE62F1}" type="presOf" srcId="{03624F49-922E-4D8C-94B4-F1BBF5ACE26F}" destId="{B8F9D224-11DC-4D45-93D0-DD915D5D6195}" srcOrd="1" destOrd="1" presId="urn:microsoft.com/office/officeart/2005/8/layout/vList4"/>
    <dgm:cxn modelId="{BB22A8E7-46E6-4968-A833-118CE52FCA06}" srcId="{1FCCF7C8-1507-461A-B55B-D9197676EB96}" destId="{FE0D6183-E86F-485B-83D0-18F0C2DD69E6}" srcOrd="0" destOrd="0" parTransId="{DA62EA6E-A3A3-4D92-9DBB-BA98B091984B}" sibTransId="{49AF5E2E-A967-4C90-8C07-369FE8DC5542}"/>
    <dgm:cxn modelId="{3565A31B-6358-4AF5-B607-F3705E23A591}" type="presParOf" srcId="{E1D5FFD1-D319-418A-A5CE-C0266A66AC49}" destId="{84C6BD0C-4AE5-41E4-A5C0-2CB144ABF5C6}" srcOrd="0" destOrd="0" presId="urn:microsoft.com/office/officeart/2005/8/layout/vList4"/>
    <dgm:cxn modelId="{7E918169-675F-4976-80B4-748825DD435D}" type="presParOf" srcId="{84C6BD0C-4AE5-41E4-A5C0-2CB144ABF5C6}" destId="{C99A4558-6653-4E75-BD05-7A7E6D76FCEB}" srcOrd="0" destOrd="0" presId="urn:microsoft.com/office/officeart/2005/8/layout/vList4"/>
    <dgm:cxn modelId="{AEE2DA8A-59B4-44F4-AAE5-4A3D45511A29}" type="presParOf" srcId="{84C6BD0C-4AE5-41E4-A5C0-2CB144ABF5C6}" destId="{FD58E0A1-D4A8-4DEC-B99E-C5BFA70FFB79}" srcOrd="1" destOrd="0" presId="urn:microsoft.com/office/officeart/2005/8/layout/vList4"/>
    <dgm:cxn modelId="{6A8C77FC-96D1-4961-ABF2-CDF485873E22}" type="presParOf" srcId="{84C6BD0C-4AE5-41E4-A5C0-2CB144ABF5C6}" destId="{B8F9D224-11DC-4D45-93D0-DD915D5D6195}" srcOrd="2" destOrd="0" presId="urn:microsoft.com/office/officeart/2005/8/layout/vList4"/>
    <dgm:cxn modelId="{4C73694E-1A80-4348-A513-3DF428CA8C00}" type="presParOf" srcId="{E1D5FFD1-D319-418A-A5CE-C0266A66AC49}" destId="{AB59D96D-5037-4CCB-A660-16E67E141353}" srcOrd="1" destOrd="0" presId="urn:microsoft.com/office/officeart/2005/8/layout/vList4"/>
    <dgm:cxn modelId="{CFEBB7D1-28C6-4D94-BCB6-21307372F341}" type="presParOf" srcId="{E1D5FFD1-D319-418A-A5CE-C0266A66AC49}" destId="{31E2D88E-832F-478C-9E34-B341F32BEE83}" srcOrd="2" destOrd="0" presId="urn:microsoft.com/office/officeart/2005/8/layout/vList4"/>
    <dgm:cxn modelId="{EE57BEF1-9773-4EA9-94D8-D907FCA1FD74}" type="presParOf" srcId="{31E2D88E-832F-478C-9E34-B341F32BEE83}" destId="{4BD4E4EA-6C7F-46CC-B545-FFEFA00768BB}" srcOrd="0" destOrd="0" presId="urn:microsoft.com/office/officeart/2005/8/layout/vList4"/>
    <dgm:cxn modelId="{DB2A2483-F31C-4374-9D11-C9846332A33C}" type="presParOf" srcId="{31E2D88E-832F-478C-9E34-B341F32BEE83}" destId="{5525F15F-D87A-477A-8C46-7854A333ACC2}" srcOrd="1" destOrd="0" presId="urn:microsoft.com/office/officeart/2005/8/layout/vList4"/>
    <dgm:cxn modelId="{BF1BBB11-B06C-42AB-86A5-A442D61B9DD3}" type="presParOf" srcId="{31E2D88E-832F-478C-9E34-B341F32BEE83}" destId="{9707E3D3-50F6-4F59-86D1-8964CD5B62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08A0EC-6EEE-4FEE-97B2-DB2257F95918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PE"/>
        </a:p>
      </dgm:t>
    </dgm:pt>
    <dgm:pt modelId="{B5AE6ABE-9BC7-47BB-8AE4-44E69619BD15}">
      <dgm:prSet phldrT="[Texto]" custT="1"/>
      <dgm:spPr/>
      <dgm:t>
        <a:bodyPr/>
        <a:lstStyle/>
        <a:p>
          <a:endParaRPr lang="es-E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" sz="3600" b="0" dirty="0">
              <a:latin typeface="Times New Roman" panose="02020603050405020304" pitchFamily="18" charset="0"/>
              <a:cs typeface="Times New Roman" panose="02020603050405020304" pitchFamily="18" charset="0"/>
            </a:rPr>
            <a:t>HABILIDADES MOTRICES BÁSICAS</a:t>
          </a:r>
          <a:endParaRPr lang="es-PE" sz="3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13C45-6AF2-4D4C-A257-4AE2986F77EF}" type="parTrans" cxnId="{B60713C8-76DB-4823-B67A-4D5FB587BA27}">
      <dgm:prSet/>
      <dgm:spPr/>
      <dgm:t>
        <a:bodyPr/>
        <a:lstStyle/>
        <a:p>
          <a:endParaRPr lang="es-PE"/>
        </a:p>
      </dgm:t>
    </dgm:pt>
    <dgm:pt modelId="{4F26692A-4AB5-4B0E-B0CD-B86708009666}" type="sibTrans" cxnId="{B60713C8-76DB-4823-B67A-4D5FB587BA27}">
      <dgm:prSet/>
      <dgm:spPr/>
      <dgm:t>
        <a:bodyPr/>
        <a:lstStyle/>
        <a:p>
          <a:endParaRPr lang="es-PE"/>
        </a:p>
      </dgm:t>
    </dgm:pt>
    <dgm:pt modelId="{4AB817F8-4F02-429E-9B2A-16BF128433D4}">
      <dgm:prSet phldrT="[Texto]" custT="1"/>
      <dgm:spPr/>
      <dgm:t>
        <a:bodyPr/>
        <a:lstStyle/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Díaz, y otros, (1993) alfabeto del movimiento humano - respuesta motora</a:t>
          </a:r>
        </a:p>
      </dgm:t>
    </dgm:pt>
    <dgm:pt modelId="{746DB106-BE04-465E-9F70-47BB050EC968}" type="parTrans" cxnId="{5CFD22BD-83F8-4D6C-B1F8-EE35ACE81F40}">
      <dgm:prSet/>
      <dgm:spPr/>
      <dgm:t>
        <a:bodyPr/>
        <a:lstStyle/>
        <a:p>
          <a:endParaRPr lang="es-PE"/>
        </a:p>
      </dgm:t>
    </dgm:pt>
    <dgm:pt modelId="{409D44D0-99A1-4336-B6B5-4AC744B734BA}" type="sibTrans" cxnId="{5CFD22BD-83F8-4D6C-B1F8-EE35ACE81F40}">
      <dgm:prSet/>
      <dgm:spPr/>
      <dgm:t>
        <a:bodyPr/>
        <a:lstStyle/>
        <a:p>
          <a:endParaRPr lang="es-PE"/>
        </a:p>
      </dgm:t>
    </dgm:pt>
    <dgm:pt modelId="{59BF61E7-C8D0-44FE-902E-938D9019FD56}">
      <dgm:prSet/>
      <dgm:spPr/>
      <dgm:t>
        <a:bodyPr/>
        <a:lstStyle/>
        <a:p>
          <a:r>
            <a:rPr lang="es-PE" dirty="0">
              <a:latin typeface="Times New Roman" panose="02020603050405020304" pitchFamily="18" charset="0"/>
              <a:cs typeface="Times New Roman" panose="02020603050405020304" pitchFamily="18" charset="0"/>
            </a:rPr>
            <a:t>Cidoncha &amp; Díaz, (2010)  actos motores - estructura </a:t>
          </a:r>
          <a:r>
            <a:rPr lang="es-P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sensoromotora</a:t>
          </a:r>
          <a:endParaRPr lang="es-P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6C769-B804-4A79-99F0-59DEC2C81F5F}" type="parTrans" cxnId="{E6F7556D-9D63-4441-BD5D-F5AE9C0E39EE}">
      <dgm:prSet/>
      <dgm:spPr/>
      <dgm:t>
        <a:bodyPr/>
        <a:lstStyle/>
        <a:p>
          <a:endParaRPr lang="es-PE"/>
        </a:p>
      </dgm:t>
    </dgm:pt>
    <dgm:pt modelId="{38427127-00FB-461A-BF91-7111CB4297C8}" type="sibTrans" cxnId="{E6F7556D-9D63-4441-BD5D-F5AE9C0E39EE}">
      <dgm:prSet/>
      <dgm:spPr/>
      <dgm:t>
        <a:bodyPr/>
        <a:lstStyle/>
        <a:p>
          <a:endParaRPr lang="es-PE"/>
        </a:p>
      </dgm:t>
    </dgm:pt>
    <dgm:pt modelId="{CD3A1F8D-037B-4DF5-BEE9-D9AED94357FC}">
      <dgm:prSet/>
      <dgm:spPr/>
      <dgm:t>
        <a:bodyPr/>
        <a:lstStyle/>
        <a:p>
          <a:r>
            <a:rPr lang="es-PE" dirty="0">
              <a:latin typeface="Times New Roman" panose="02020603050405020304" pitchFamily="18" charset="0"/>
              <a:cs typeface="Times New Roman" panose="02020603050405020304" pitchFamily="18" charset="0"/>
            </a:rPr>
            <a:t>Cañizares &amp; Carbonero, (2016) provienen de la americana </a:t>
          </a:r>
          <a:r>
            <a:rPr lang="es-P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learning</a:t>
          </a:r>
          <a:r>
            <a:rPr lang="es-PE" dirty="0">
              <a:latin typeface="Times New Roman" panose="02020603050405020304" pitchFamily="18" charset="0"/>
              <a:cs typeface="Times New Roman" panose="02020603050405020304" pitchFamily="18" charset="0"/>
            </a:rPr>
            <a:t> motor  (aprendiendo, practicando lo motor)</a:t>
          </a:r>
        </a:p>
      </dgm:t>
    </dgm:pt>
    <dgm:pt modelId="{75682A2A-5BDA-4376-AA0E-B5FD58AFD130}" type="parTrans" cxnId="{5734F284-3B6E-402B-ADDA-39A189EAD632}">
      <dgm:prSet/>
      <dgm:spPr/>
      <dgm:t>
        <a:bodyPr/>
        <a:lstStyle/>
        <a:p>
          <a:endParaRPr lang="es-PE"/>
        </a:p>
      </dgm:t>
    </dgm:pt>
    <dgm:pt modelId="{673750FC-5295-44F4-97EA-181B044B4807}" type="sibTrans" cxnId="{5734F284-3B6E-402B-ADDA-39A189EAD632}">
      <dgm:prSet/>
      <dgm:spPr/>
      <dgm:t>
        <a:bodyPr/>
        <a:lstStyle/>
        <a:p>
          <a:endParaRPr lang="es-PE"/>
        </a:p>
      </dgm:t>
    </dgm:pt>
    <dgm:pt modelId="{44378CE4-6944-4414-BF01-1D24F1468300}">
      <dgm:prSet/>
      <dgm:spPr/>
      <dgm:t>
        <a:bodyPr/>
        <a:lstStyle/>
        <a:p>
          <a:endParaRPr lang="es-P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589B4-D8F7-4D80-9CE3-0B0A26396CF9}" type="parTrans" cxnId="{EBD89C3A-4FCC-4018-88BA-534D6ABA4B29}">
      <dgm:prSet/>
      <dgm:spPr/>
    </dgm:pt>
    <dgm:pt modelId="{3C88EC28-9D1F-4472-BA82-E99D39BA2C8A}" type="sibTrans" cxnId="{EBD89C3A-4FCC-4018-88BA-534D6ABA4B29}">
      <dgm:prSet/>
      <dgm:spPr/>
    </dgm:pt>
    <dgm:pt modelId="{15C64703-E9E1-4B1B-9420-0CBF3C113693}">
      <dgm:prSet phldrT="[Texto]" custT="1"/>
      <dgm:spPr/>
      <dgm:t>
        <a:bodyPr/>
        <a:lstStyle/>
        <a:p>
          <a:endParaRPr lang="es-PE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4D192-34B1-4F1A-B433-2AEB6B973EB0}" type="parTrans" cxnId="{AC1797EB-94AD-4207-8DEB-C1CE68E3E639}">
      <dgm:prSet/>
      <dgm:spPr/>
    </dgm:pt>
    <dgm:pt modelId="{7A53472D-0007-4A63-9703-827A1FAE4748}" type="sibTrans" cxnId="{AC1797EB-94AD-4207-8DEB-C1CE68E3E639}">
      <dgm:prSet/>
      <dgm:spPr/>
    </dgm:pt>
    <dgm:pt modelId="{9BF5844B-37DE-484A-90C1-98BCE46D05A4}">
      <dgm:prSet/>
      <dgm:spPr/>
      <dgm:t>
        <a:bodyPr/>
        <a:lstStyle/>
        <a:p>
          <a:endParaRPr lang="es-P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2318F-87D5-40EE-ABB3-EA197E7B7B6B}" type="parTrans" cxnId="{26A378EC-7808-4C56-810C-9D883E2468FC}">
      <dgm:prSet/>
      <dgm:spPr/>
    </dgm:pt>
    <dgm:pt modelId="{AF105D13-F74F-47FE-8D16-CDD7D54E9DF0}" type="sibTrans" cxnId="{26A378EC-7808-4C56-810C-9D883E2468FC}">
      <dgm:prSet/>
      <dgm:spPr/>
    </dgm:pt>
    <dgm:pt modelId="{E1D5FFD1-D319-418A-A5CE-C0266A66AC49}" type="pres">
      <dgm:prSet presAssocID="{4408A0EC-6EEE-4FEE-97B2-DB2257F95918}" presName="linear" presStyleCnt="0">
        <dgm:presLayoutVars>
          <dgm:dir/>
          <dgm:resizeHandles val="exact"/>
        </dgm:presLayoutVars>
      </dgm:prSet>
      <dgm:spPr/>
    </dgm:pt>
    <dgm:pt modelId="{84C6BD0C-4AE5-41E4-A5C0-2CB144ABF5C6}" type="pres">
      <dgm:prSet presAssocID="{B5AE6ABE-9BC7-47BB-8AE4-44E69619BD15}" presName="comp" presStyleCnt="0"/>
      <dgm:spPr/>
    </dgm:pt>
    <dgm:pt modelId="{C99A4558-6653-4E75-BD05-7A7E6D76FCEB}" type="pres">
      <dgm:prSet presAssocID="{B5AE6ABE-9BC7-47BB-8AE4-44E69619BD15}" presName="box" presStyleLbl="node1" presStyleIdx="0" presStyleCnt="1" custLinFactNeighborX="-360" custLinFactNeighborY="-2535"/>
      <dgm:spPr/>
    </dgm:pt>
    <dgm:pt modelId="{FD58E0A1-D4A8-4DEC-B99E-C5BFA70FFB79}" type="pres">
      <dgm:prSet presAssocID="{B5AE6ABE-9BC7-47BB-8AE4-44E69619BD15}" presName="img" presStyleLbl="fgImgPlace1" presStyleIdx="0" presStyleCnt="1" custScaleX="987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2000" r="-12000"/>
          </a:stretch>
        </a:blipFill>
      </dgm:spPr>
    </dgm:pt>
    <dgm:pt modelId="{B8F9D224-11DC-4D45-93D0-DD915D5D6195}" type="pres">
      <dgm:prSet presAssocID="{B5AE6ABE-9BC7-47BB-8AE4-44E69619BD15}" presName="text" presStyleLbl="node1" presStyleIdx="0" presStyleCnt="1">
        <dgm:presLayoutVars>
          <dgm:bulletEnabled val="1"/>
        </dgm:presLayoutVars>
      </dgm:prSet>
      <dgm:spPr/>
    </dgm:pt>
  </dgm:ptLst>
  <dgm:cxnLst>
    <dgm:cxn modelId="{54529E01-7CF0-4FFF-8663-FD1412F2FA41}" type="presOf" srcId="{59BF61E7-C8D0-44FE-902E-938D9019FD56}" destId="{B8F9D224-11DC-4D45-93D0-DD915D5D6195}" srcOrd="1" destOrd="4" presId="urn:microsoft.com/office/officeart/2005/8/layout/vList4"/>
    <dgm:cxn modelId="{155EE81B-201A-49B3-95D9-47AF4DC9115C}" type="presOf" srcId="{59BF61E7-C8D0-44FE-902E-938D9019FD56}" destId="{C99A4558-6653-4E75-BD05-7A7E6D76FCEB}" srcOrd="0" destOrd="4" presId="urn:microsoft.com/office/officeart/2005/8/layout/vList4"/>
    <dgm:cxn modelId="{58E4FE1F-D98D-458A-A3F9-2CAA25D6B3B6}" type="presOf" srcId="{44378CE4-6944-4414-BF01-1D24F1468300}" destId="{B8F9D224-11DC-4D45-93D0-DD915D5D6195}" srcOrd="1" destOrd="5" presId="urn:microsoft.com/office/officeart/2005/8/layout/vList4"/>
    <dgm:cxn modelId="{DC16C627-DFDD-4CCE-83FC-5746C04F8EBC}" type="presOf" srcId="{4AB817F8-4F02-429E-9B2A-16BF128433D4}" destId="{B8F9D224-11DC-4D45-93D0-DD915D5D6195}" srcOrd="1" destOrd="1" presId="urn:microsoft.com/office/officeart/2005/8/layout/vList4"/>
    <dgm:cxn modelId="{49FB372C-0897-47C6-A10D-A0552A3CD8FE}" type="presOf" srcId="{44378CE4-6944-4414-BF01-1D24F1468300}" destId="{C99A4558-6653-4E75-BD05-7A7E6D76FCEB}" srcOrd="0" destOrd="5" presId="urn:microsoft.com/office/officeart/2005/8/layout/vList4"/>
    <dgm:cxn modelId="{EBD89C3A-4FCC-4018-88BA-534D6ABA4B29}" srcId="{B5AE6ABE-9BC7-47BB-8AE4-44E69619BD15}" destId="{44378CE4-6944-4414-BF01-1D24F1468300}" srcOrd="4" destOrd="0" parTransId="{D5F589B4-D8F7-4D80-9CE3-0B0A26396CF9}" sibTransId="{3C88EC28-9D1F-4472-BA82-E99D39BA2C8A}"/>
    <dgm:cxn modelId="{A2768443-0B9D-4153-A88D-80CA5D273D0C}" type="presOf" srcId="{B5AE6ABE-9BC7-47BB-8AE4-44E69619BD15}" destId="{C99A4558-6653-4E75-BD05-7A7E6D76FCEB}" srcOrd="0" destOrd="0" presId="urn:microsoft.com/office/officeart/2005/8/layout/vList4"/>
    <dgm:cxn modelId="{E6F7556D-9D63-4441-BD5D-F5AE9C0E39EE}" srcId="{B5AE6ABE-9BC7-47BB-8AE4-44E69619BD15}" destId="{59BF61E7-C8D0-44FE-902E-938D9019FD56}" srcOrd="3" destOrd="0" parTransId="{F4E6C769-B804-4A79-99F0-59DEC2C81F5F}" sibTransId="{38427127-00FB-461A-BF91-7111CB4297C8}"/>
    <dgm:cxn modelId="{F08F776F-A764-4B2C-BB23-0412C0F79B92}" type="presOf" srcId="{9BF5844B-37DE-484A-90C1-98BCE46D05A4}" destId="{B8F9D224-11DC-4D45-93D0-DD915D5D6195}" srcOrd="1" destOrd="3" presId="urn:microsoft.com/office/officeart/2005/8/layout/vList4"/>
    <dgm:cxn modelId="{7FFC7678-7D7B-4F63-AB0D-0ADD02DB34AE}" type="presOf" srcId="{CD3A1F8D-037B-4DF5-BEE9-D9AED94357FC}" destId="{C99A4558-6653-4E75-BD05-7A7E6D76FCEB}" srcOrd="0" destOrd="6" presId="urn:microsoft.com/office/officeart/2005/8/layout/vList4"/>
    <dgm:cxn modelId="{5734F284-3B6E-402B-ADDA-39A189EAD632}" srcId="{B5AE6ABE-9BC7-47BB-8AE4-44E69619BD15}" destId="{CD3A1F8D-037B-4DF5-BEE9-D9AED94357FC}" srcOrd="5" destOrd="0" parTransId="{75682A2A-5BDA-4376-AA0E-B5FD58AFD130}" sibTransId="{673750FC-5295-44F4-97EA-181B044B4807}"/>
    <dgm:cxn modelId="{376F768D-2688-4454-8BBC-E898AF1DFCFC}" type="presOf" srcId="{15C64703-E9E1-4B1B-9420-0CBF3C113693}" destId="{C99A4558-6653-4E75-BD05-7A7E6D76FCEB}" srcOrd="0" destOrd="2" presId="urn:microsoft.com/office/officeart/2005/8/layout/vList4"/>
    <dgm:cxn modelId="{EC852097-907E-46DD-B265-EBBA903AB8DF}" type="presOf" srcId="{CD3A1F8D-037B-4DF5-BEE9-D9AED94357FC}" destId="{B8F9D224-11DC-4D45-93D0-DD915D5D6195}" srcOrd="1" destOrd="6" presId="urn:microsoft.com/office/officeart/2005/8/layout/vList4"/>
    <dgm:cxn modelId="{ADCB05A2-7523-40AC-8604-3796A67CF9C2}" type="presOf" srcId="{15C64703-E9E1-4B1B-9420-0CBF3C113693}" destId="{B8F9D224-11DC-4D45-93D0-DD915D5D6195}" srcOrd="1" destOrd="2" presId="urn:microsoft.com/office/officeart/2005/8/layout/vList4"/>
    <dgm:cxn modelId="{1D5B2DA2-E207-4256-9EA5-8ACCD88B4515}" type="presOf" srcId="{B5AE6ABE-9BC7-47BB-8AE4-44E69619BD15}" destId="{B8F9D224-11DC-4D45-93D0-DD915D5D6195}" srcOrd="1" destOrd="0" presId="urn:microsoft.com/office/officeart/2005/8/layout/vList4"/>
    <dgm:cxn modelId="{FE4D43B6-B40D-4D7A-9405-6481660A7560}" type="presOf" srcId="{4AB817F8-4F02-429E-9B2A-16BF128433D4}" destId="{C99A4558-6653-4E75-BD05-7A7E6D76FCEB}" srcOrd="0" destOrd="1" presId="urn:microsoft.com/office/officeart/2005/8/layout/vList4"/>
    <dgm:cxn modelId="{60CFA2BC-040F-4A0A-ACDA-824935D88246}" type="presOf" srcId="{9BF5844B-37DE-484A-90C1-98BCE46D05A4}" destId="{C99A4558-6653-4E75-BD05-7A7E6D76FCEB}" srcOrd="0" destOrd="3" presId="urn:microsoft.com/office/officeart/2005/8/layout/vList4"/>
    <dgm:cxn modelId="{5CFD22BD-83F8-4D6C-B1F8-EE35ACE81F40}" srcId="{B5AE6ABE-9BC7-47BB-8AE4-44E69619BD15}" destId="{4AB817F8-4F02-429E-9B2A-16BF128433D4}" srcOrd="0" destOrd="0" parTransId="{746DB106-BE04-465E-9F70-47BB050EC968}" sibTransId="{409D44D0-99A1-4336-B6B5-4AC744B734BA}"/>
    <dgm:cxn modelId="{5A71E7C5-F3F7-41AF-AC15-EA7DF328CCC7}" type="presOf" srcId="{4408A0EC-6EEE-4FEE-97B2-DB2257F95918}" destId="{E1D5FFD1-D319-418A-A5CE-C0266A66AC49}" srcOrd="0" destOrd="0" presId="urn:microsoft.com/office/officeart/2005/8/layout/vList4"/>
    <dgm:cxn modelId="{B60713C8-76DB-4823-B67A-4D5FB587BA27}" srcId="{4408A0EC-6EEE-4FEE-97B2-DB2257F95918}" destId="{B5AE6ABE-9BC7-47BB-8AE4-44E69619BD15}" srcOrd="0" destOrd="0" parTransId="{B4413C45-6AF2-4D4C-A257-4AE2986F77EF}" sibTransId="{4F26692A-4AB5-4B0E-B0CD-B86708009666}"/>
    <dgm:cxn modelId="{AC1797EB-94AD-4207-8DEB-C1CE68E3E639}" srcId="{B5AE6ABE-9BC7-47BB-8AE4-44E69619BD15}" destId="{15C64703-E9E1-4B1B-9420-0CBF3C113693}" srcOrd="1" destOrd="0" parTransId="{3464D192-34B1-4F1A-B433-2AEB6B973EB0}" sibTransId="{7A53472D-0007-4A63-9703-827A1FAE4748}"/>
    <dgm:cxn modelId="{26A378EC-7808-4C56-810C-9D883E2468FC}" srcId="{B5AE6ABE-9BC7-47BB-8AE4-44E69619BD15}" destId="{9BF5844B-37DE-484A-90C1-98BCE46D05A4}" srcOrd="2" destOrd="0" parTransId="{0052318F-87D5-40EE-ABB3-EA197E7B7B6B}" sibTransId="{AF105D13-F74F-47FE-8D16-CDD7D54E9DF0}"/>
    <dgm:cxn modelId="{3565A31B-6358-4AF5-B607-F3705E23A591}" type="presParOf" srcId="{E1D5FFD1-D319-418A-A5CE-C0266A66AC49}" destId="{84C6BD0C-4AE5-41E4-A5C0-2CB144ABF5C6}" srcOrd="0" destOrd="0" presId="urn:microsoft.com/office/officeart/2005/8/layout/vList4"/>
    <dgm:cxn modelId="{7E918169-675F-4976-80B4-748825DD435D}" type="presParOf" srcId="{84C6BD0C-4AE5-41E4-A5C0-2CB144ABF5C6}" destId="{C99A4558-6653-4E75-BD05-7A7E6D76FCEB}" srcOrd="0" destOrd="0" presId="urn:microsoft.com/office/officeart/2005/8/layout/vList4"/>
    <dgm:cxn modelId="{AEE2DA8A-59B4-44F4-AAE5-4A3D45511A29}" type="presParOf" srcId="{84C6BD0C-4AE5-41E4-A5C0-2CB144ABF5C6}" destId="{FD58E0A1-D4A8-4DEC-B99E-C5BFA70FFB79}" srcOrd="1" destOrd="0" presId="urn:microsoft.com/office/officeart/2005/8/layout/vList4"/>
    <dgm:cxn modelId="{6A8C77FC-96D1-4961-ABF2-CDF485873E22}" type="presParOf" srcId="{84C6BD0C-4AE5-41E4-A5C0-2CB144ABF5C6}" destId="{B8F9D224-11DC-4D45-93D0-DD915D5D619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C820EE-7A70-4630-A0C7-8032A33BD7E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PE"/>
        </a:p>
      </dgm:t>
    </dgm:pt>
    <dgm:pt modelId="{FFDD0569-272B-41E7-B329-FB3F3AE41CD7}">
      <dgm:prSet phldrT="[Texto]" custT="1"/>
      <dgm:spPr/>
      <dgm:t>
        <a:bodyPr/>
        <a:lstStyle/>
        <a:p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Las actividades recreativas </a:t>
          </a:r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permiten que el niño vivencie su desarrollo personal y lo constituya un aprendizaje para sí mismo”.</a:t>
          </a:r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 (</a:t>
          </a:r>
          <a:r>
            <a:rPr lang="es-PE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Céspedes</a:t>
          </a:r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2003)</a:t>
          </a:r>
          <a:endParaRPr lang="es-PE" sz="1000" dirty="0"/>
        </a:p>
      </dgm:t>
    </dgm:pt>
    <dgm:pt modelId="{A1CE6770-EC00-45BC-B1FF-BB2A21DCDBC3}" type="parTrans" cxnId="{92662688-C543-409F-899D-39C4008ADEF1}">
      <dgm:prSet/>
      <dgm:spPr/>
      <dgm:t>
        <a:bodyPr/>
        <a:lstStyle/>
        <a:p>
          <a:endParaRPr lang="es-PE"/>
        </a:p>
      </dgm:t>
    </dgm:pt>
    <dgm:pt modelId="{B45BCDD8-5B29-492E-8397-345C1A95F5E2}" type="sibTrans" cxnId="{92662688-C543-409F-899D-39C4008ADEF1}">
      <dgm:prSet/>
      <dgm:spPr/>
      <dgm:t>
        <a:bodyPr/>
        <a:lstStyle/>
        <a:p>
          <a:endParaRPr lang="es-PE"/>
        </a:p>
      </dgm:t>
    </dgm:pt>
    <dgm:pt modelId="{FE4F7554-8B80-453D-8C5E-892BE22F4BB8}">
      <dgm:prSet phldrT="[Texto]" custT="1"/>
      <dgm:spPr/>
      <dgm:t>
        <a:bodyPr/>
        <a:lstStyle/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Aguilar &amp; </a:t>
          </a:r>
          <a:r>
            <a:rPr lang="es-PE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Incarbone</a:t>
          </a:r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(2005), </a:t>
          </a:r>
          <a:r>
            <a:rPr lang="es-PE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la recreación </a:t>
          </a:r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es un proceso que permite al ser humano modificar su ser, obrar, pensar y sentir; es una práctica social.</a:t>
          </a:r>
          <a:r>
            <a:rPr lang="es-EC" sz="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PE" sz="800" dirty="0"/>
        </a:p>
      </dgm:t>
    </dgm:pt>
    <dgm:pt modelId="{601AEFF1-1213-4665-9B4E-736B9E3EA636}" type="parTrans" cxnId="{3ACB6413-4B3B-4E68-82F0-F0A179D0A748}">
      <dgm:prSet/>
      <dgm:spPr/>
      <dgm:t>
        <a:bodyPr/>
        <a:lstStyle/>
        <a:p>
          <a:endParaRPr lang="es-PE"/>
        </a:p>
      </dgm:t>
    </dgm:pt>
    <dgm:pt modelId="{A461B40F-457F-49F3-9281-629A5A252C5A}" type="sibTrans" cxnId="{3ACB6413-4B3B-4E68-82F0-F0A179D0A748}">
      <dgm:prSet/>
      <dgm:spPr/>
      <dgm:t>
        <a:bodyPr/>
        <a:lstStyle/>
        <a:p>
          <a:endParaRPr lang="es-PE"/>
        </a:p>
      </dgm:t>
    </dgm:pt>
    <dgm:pt modelId="{2D106C1C-1E82-42F9-BED5-D3184F829737}" type="pres">
      <dgm:prSet presAssocID="{ABC820EE-7A70-4630-A0C7-8032A33BD7EF}" presName="linear" presStyleCnt="0">
        <dgm:presLayoutVars>
          <dgm:dir/>
          <dgm:animLvl val="lvl"/>
          <dgm:resizeHandles val="exact"/>
        </dgm:presLayoutVars>
      </dgm:prSet>
      <dgm:spPr/>
    </dgm:pt>
    <dgm:pt modelId="{D3DE2929-06E6-44D4-8C43-2EDA61CCA81A}" type="pres">
      <dgm:prSet presAssocID="{FFDD0569-272B-41E7-B329-FB3F3AE41CD7}" presName="parentLin" presStyleCnt="0"/>
      <dgm:spPr/>
    </dgm:pt>
    <dgm:pt modelId="{836AEF9D-25AD-4FD1-BF03-825819C2C919}" type="pres">
      <dgm:prSet presAssocID="{FFDD0569-272B-41E7-B329-FB3F3AE41CD7}" presName="parentLeftMargin" presStyleLbl="node1" presStyleIdx="0" presStyleCnt="2"/>
      <dgm:spPr/>
    </dgm:pt>
    <dgm:pt modelId="{0003ECE6-5335-4AF0-AA74-704A6188BD87}" type="pres">
      <dgm:prSet presAssocID="{FFDD0569-272B-41E7-B329-FB3F3AE41CD7}" presName="parentText" presStyleLbl="node1" presStyleIdx="0" presStyleCnt="2" custScaleX="142857" custScaleY="156718" custLinFactNeighborX="-44491" custLinFactNeighborY="-2377">
        <dgm:presLayoutVars>
          <dgm:chMax val="0"/>
          <dgm:bulletEnabled val="1"/>
        </dgm:presLayoutVars>
      </dgm:prSet>
      <dgm:spPr/>
    </dgm:pt>
    <dgm:pt modelId="{880ADDB3-1D5F-403A-BB07-B410B45FC5CC}" type="pres">
      <dgm:prSet presAssocID="{FFDD0569-272B-41E7-B329-FB3F3AE41CD7}" presName="negativeSpace" presStyleCnt="0"/>
      <dgm:spPr/>
    </dgm:pt>
    <dgm:pt modelId="{3DA726F5-201F-4784-8EBE-73E8F9443CAD}" type="pres">
      <dgm:prSet presAssocID="{FFDD0569-272B-41E7-B329-FB3F3AE41CD7}" presName="childText" presStyleLbl="conFgAcc1" presStyleIdx="0" presStyleCnt="2">
        <dgm:presLayoutVars>
          <dgm:bulletEnabled val="1"/>
        </dgm:presLayoutVars>
      </dgm:prSet>
      <dgm:spPr/>
    </dgm:pt>
    <dgm:pt modelId="{7827DE64-F5B2-41F2-850A-0EE3E276CDB5}" type="pres">
      <dgm:prSet presAssocID="{B45BCDD8-5B29-492E-8397-345C1A95F5E2}" presName="spaceBetweenRectangles" presStyleCnt="0"/>
      <dgm:spPr/>
    </dgm:pt>
    <dgm:pt modelId="{D2616506-C632-4A5F-9102-CEF8E3A8145C}" type="pres">
      <dgm:prSet presAssocID="{FE4F7554-8B80-453D-8C5E-892BE22F4BB8}" presName="parentLin" presStyleCnt="0"/>
      <dgm:spPr/>
    </dgm:pt>
    <dgm:pt modelId="{6303A19B-AF4C-4830-B510-C5D72973734E}" type="pres">
      <dgm:prSet presAssocID="{FE4F7554-8B80-453D-8C5E-892BE22F4BB8}" presName="parentLeftMargin" presStyleLbl="node1" presStyleIdx="0" presStyleCnt="2"/>
      <dgm:spPr/>
    </dgm:pt>
    <dgm:pt modelId="{2D577A22-2726-4341-8870-76AF02397A88}" type="pres">
      <dgm:prSet presAssocID="{FE4F7554-8B80-453D-8C5E-892BE22F4BB8}" presName="parentText" presStyleLbl="node1" presStyleIdx="1" presStyleCnt="2" custScaleX="132457" custScaleY="208401">
        <dgm:presLayoutVars>
          <dgm:chMax val="0"/>
          <dgm:bulletEnabled val="1"/>
        </dgm:presLayoutVars>
      </dgm:prSet>
      <dgm:spPr/>
    </dgm:pt>
    <dgm:pt modelId="{625CE8D2-1AC2-4D90-B494-B1859EC55CC3}" type="pres">
      <dgm:prSet presAssocID="{FE4F7554-8B80-453D-8C5E-892BE22F4BB8}" presName="negativeSpace" presStyleCnt="0"/>
      <dgm:spPr/>
    </dgm:pt>
    <dgm:pt modelId="{FAB2BBC0-A985-4398-B62D-3D23C87B927E}" type="pres">
      <dgm:prSet presAssocID="{FE4F7554-8B80-453D-8C5E-892BE22F4BB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ACB6413-4B3B-4E68-82F0-F0A179D0A748}" srcId="{ABC820EE-7A70-4630-A0C7-8032A33BD7EF}" destId="{FE4F7554-8B80-453D-8C5E-892BE22F4BB8}" srcOrd="1" destOrd="0" parTransId="{601AEFF1-1213-4665-9B4E-736B9E3EA636}" sibTransId="{A461B40F-457F-49F3-9281-629A5A252C5A}"/>
    <dgm:cxn modelId="{DEDC8A2F-E5A3-41D7-A8B7-272904F781A4}" type="presOf" srcId="{FE4F7554-8B80-453D-8C5E-892BE22F4BB8}" destId="{2D577A22-2726-4341-8870-76AF02397A88}" srcOrd="1" destOrd="0" presId="urn:microsoft.com/office/officeart/2005/8/layout/list1"/>
    <dgm:cxn modelId="{B509FF73-C0EC-49C1-BA2A-5FFDA0ECA646}" type="presOf" srcId="{FFDD0569-272B-41E7-B329-FB3F3AE41CD7}" destId="{836AEF9D-25AD-4FD1-BF03-825819C2C919}" srcOrd="0" destOrd="0" presId="urn:microsoft.com/office/officeart/2005/8/layout/list1"/>
    <dgm:cxn modelId="{AE040B80-10C6-4AAC-97FD-50C6284B86C2}" type="presOf" srcId="{FFDD0569-272B-41E7-B329-FB3F3AE41CD7}" destId="{0003ECE6-5335-4AF0-AA74-704A6188BD87}" srcOrd="1" destOrd="0" presId="urn:microsoft.com/office/officeart/2005/8/layout/list1"/>
    <dgm:cxn modelId="{92662688-C543-409F-899D-39C4008ADEF1}" srcId="{ABC820EE-7A70-4630-A0C7-8032A33BD7EF}" destId="{FFDD0569-272B-41E7-B329-FB3F3AE41CD7}" srcOrd="0" destOrd="0" parTransId="{A1CE6770-EC00-45BC-B1FF-BB2A21DCDBC3}" sibTransId="{B45BCDD8-5B29-492E-8397-345C1A95F5E2}"/>
    <dgm:cxn modelId="{BB1B36A3-4B4F-4E58-A6F0-01ED43656D94}" type="presOf" srcId="{ABC820EE-7A70-4630-A0C7-8032A33BD7EF}" destId="{2D106C1C-1E82-42F9-BED5-D3184F829737}" srcOrd="0" destOrd="0" presId="urn:microsoft.com/office/officeart/2005/8/layout/list1"/>
    <dgm:cxn modelId="{42F50BC5-AE7B-4BAA-8892-B739A8EBAFCB}" type="presOf" srcId="{FE4F7554-8B80-453D-8C5E-892BE22F4BB8}" destId="{6303A19B-AF4C-4830-B510-C5D72973734E}" srcOrd="0" destOrd="0" presId="urn:microsoft.com/office/officeart/2005/8/layout/list1"/>
    <dgm:cxn modelId="{F797F225-587B-4287-A292-0CAFEC29D91E}" type="presParOf" srcId="{2D106C1C-1E82-42F9-BED5-D3184F829737}" destId="{D3DE2929-06E6-44D4-8C43-2EDA61CCA81A}" srcOrd="0" destOrd="0" presId="urn:microsoft.com/office/officeart/2005/8/layout/list1"/>
    <dgm:cxn modelId="{5391312B-C9E8-4BE1-ADF6-97FD132BA623}" type="presParOf" srcId="{D3DE2929-06E6-44D4-8C43-2EDA61CCA81A}" destId="{836AEF9D-25AD-4FD1-BF03-825819C2C919}" srcOrd="0" destOrd="0" presId="urn:microsoft.com/office/officeart/2005/8/layout/list1"/>
    <dgm:cxn modelId="{C6420FB6-57DC-4C84-B044-74861725183E}" type="presParOf" srcId="{D3DE2929-06E6-44D4-8C43-2EDA61CCA81A}" destId="{0003ECE6-5335-4AF0-AA74-704A6188BD87}" srcOrd="1" destOrd="0" presId="urn:microsoft.com/office/officeart/2005/8/layout/list1"/>
    <dgm:cxn modelId="{3AB03E1F-9F3A-4762-95AA-8C8851244792}" type="presParOf" srcId="{2D106C1C-1E82-42F9-BED5-D3184F829737}" destId="{880ADDB3-1D5F-403A-BB07-B410B45FC5CC}" srcOrd="1" destOrd="0" presId="urn:microsoft.com/office/officeart/2005/8/layout/list1"/>
    <dgm:cxn modelId="{8AE3AE2D-377D-4294-B0F0-6E4E731066A3}" type="presParOf" srcId="{2D106C1C-1E82-42F9-BED5-D3184F829737}" destId="{3DA726F5-201F-4784-8EBE-73E8F9443CAD}" srcOrd="2" destOrd="0" presId="urn:microsoft.com/office/officeart/2005/8/layout/list1"/>
    <dgm:cxn modelId="{B6BB6ABE-477C-4792-890A-F583ED30BA22}" type="presParOf" srcId="{2D106C1C-1E82-42F9-BED5-D3184F829737}" destId="{7827DE64-F5B2-41F2-850A-0EE3E276CDB5}" srcOrd="3" destOrd="0" presId="urn:microsoft.com/office/officeart/2005/8/layout/list1"/>
    <dgm:cxn modelId="{25E80700-EE64-4579-9848-0A2FFA245E77}" type="presParOf" srcId="{2D106C1C-1E82-42F9-BED5-D3184F829737}" destId="{D2616506-C632-4A5F-9102-CEF8E3A8145C}" srcOrd="4" destOrd="0" presId="urn:microsoft.com/office/officeart/2005/8/layout/list1"/>
    <dgm:cxn modelId="{26E8856D-31B6-40C8-91CF-ABEDC4C56339}" type="presParOf" srcId="{D2616506-C632-4A5F-9102-CEF8E3A8145C}" destId="{6303A19B-AF4C-4830-B510-C5D72973734E}" srcOrd="0" destOrd="0" presId="urn:microsoft.com/office/officeart/2005/8/layout/list1"/>
    <dgm:cxn modelId="{AB7382EE-AF06-44F3-BB88-F149D7E224A5}" type="presParOf" srcId="{D2616506-C632-4A5F-9102-CEF8E3A8145C}" destId="{2D577A22-2726-4341-8870-76AF02397A88}" srcOrd="1" destOrd="0" presId="urn:microsoft.com/office/officeart/2005/8/layout/list1"/>
    <dgm:cxn modelId="{31E0C347-FC02-4B14-ABB2-AD978B10062B}" type="presParOf" srcId="{2D106C1C-1E82-42F9-BED5-D3184F829737}" destId="{625CE8D2-1AC2-4D90-B494-B1859EC55CC3}" srcOrd="5" destOrd="0" presId="urn:microsoft.com/office/officeart/2005/8/layout/list1"/>
    <dgm:cxn modelId="{DFC55F8D-B35D-4BE0-B32B-57BA5228CF74}" type="presParOf" srcId="{2D106C1C-1E82-42F9-BED5-D3184F829737}" destId="{FAB2BBC0-A985-4398-B62D-3D23C87B927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95A2A1-97CC-4152-855E-ED6AF6205FC5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419"/>
        </a:p>
      </dgm:t>
    </dgm:pt>
    <dgm:pt modelId="{30423E46-D15C-460C-9E9E-1C163E4E3641}">
      <dgm:prSet phldrT="[Texto]" custT="1"/>
      <dgm:spPr/>
      <dgm:t>
        <a:bodyPr/>
        <a:lstStyle/>
        <a:p>
          <a:r>
            <a:rPr lang="es-419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ÁREAS DE LA RECREACIÓN</a:t>
          </a:r>
        </a:p>
      </dgm:t>
    </dgm:pt>
    <dgm:pt modelId="{2AAE9AD6-FFDE-475C-9BE5-045C6E969EB6}" type="parTrans" cxnId="{83511630-DC4F-44E6-A17A-67E2CA18A758}">
      <dgm:prSet/>
      <dgm:spPr/>
      <dgm:t>
        <a:bodyPr/>
        <a:lstStyle/>
        <a:p>
          <a:endParaRPr lang="es-419"/>
        </a:p>
      </dgm:t>
    </dgm:pt>
    <dgm:pt modelId="{9B7F97A0-D791-4FDD-9BB4-9CB51CBB9CD0}" type="sibTrans" cxnId="{83511630-DC4F-44E6-A17A-67E2CA18A758}">
      <dgm:prSet/>
      <dgm:spPr/>
      <dgm:t>
        <a:bodyPr/>
        <a:lstStyle/>
        <a:p>
          <a:endParaRPr lang="es-419"/>
        </a:p>
      </dgm:t>
    </dgm:pt>
    <dgm:pt modelId="{F10B98ED-AC15-46F0-BF5C-075680A6E60F}">
      <dgm:prSet phldrT="[Texto]" custT="1"/>
      <dgm:spPr/>
      <dgm:t>
        <a:bodyPr/>
        <a:lstStyle/>
        <a:p>
          <a:r>
            <a:rPr lang="es-419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Físico deportivo</a:t>
          </a:r>
        </a:p>
      </dgm:t>
    </dgm:pt>
    <dgm:pt modelId="{7A81F7F4-68F4-4C1C-85F8-BFC105AC1DA6}" type="parTrans" cxnId="{A2E0BA9F-8506-4DFD-A774-25C0C54C7F10}">
      <dgm:prSet/>
      <dgm:spPr/>
      <dgm:t>
        <a:bodyPr/>
        <a:lstStyle/>
        <a:p>
          <a:endParaRPr lang="es-419"/>
        </a:p>
      </dgm:t>
    </dgm:pt>
    <dgm:pt modelId="{763C3BAB-464B-4D98-A453-7C405E7993B1}" type="sibTrans" cxnId="{A2E0BA9F-8506-4DFD-A774-25C0C54C7F10}">
      <dgm:prSet/>
      <dgm:spPr/>
      <dgm:t>
        <a:bodyPr/>
        <a:lstStyle/>
        <a:p>
          <a:endParaRPr lang="es-419"/>
        </a:p>
      </dgm:t>
    </dgm:pt>
    <dgm:pt modelId="{16EE7013-B875-4530-86FE-523BCDE5DC53}">
      <dgm:prSet phldrT="[Texto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419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LÚDICA</a:t>
          </a:r>
        </a:p>
      </dgm:t>
    </dgm:pt>
    <dgm:pt modelId="{3D71619A-7DC6-4240-9219-0D01F2191D4A}" type="parTrans" cxnId="{9D8F5D31-5D33-4295-86EF-5515EC8DC4DC}">
      <dgm:prSet/>
      <dgm:spPr/>
      <dgm:t>
        <a:bodyPr/>
        <a:lstStyle/>
        <a:p>
          <a:endParaRPr lang="es-419"/>
        </a:p>
      </dgm:t>
    </dgm:pt>
    <dgm:pt modelId="{E62D8309-7F62-4FC5-BB7A-15A0A92DD46C}" type="sibTrans" cxnId="{9D8F5D31-5D33-4295-86EF-5515EC8DC4DC}">
      <dgm:prSet/>
      <dgm:spPr/>
      <dgm:t>
        <a:bodyPr/>
        <a:lstStyle/>
        <a:p>
          <a:endParaRPr lang="es-419"/>
        </a:p>
      </dgm:t>
    </dgm:pt>
    <dgm:pt modelId="{DDA18CE0-98F5-45FC-954E-8A7EF7771A19}">
      <dgm:prSet phldrT="[Texto]" custT="1"/>
      <dgm:spPr/>
      <dgm:t>
        <a:bodyPr/>
        <a:lstStyle/>
        <a:p>
          <a:r>
            <a:rPr lang="es-419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Acuática</a:t>
          </a:r>
        </a:p>
      </dgm:t>
    </dgm:pt>
    <dgm:pt modelId="{D355E0EF-609F-4E67-98D1-D30AE7D3404B}" type="parTrans" cxnId="{0F270425-6E13-4FEF-A303-B5C23162BA0D}">
      <dgm:prSet/>
      <dgm:spPr/>
      <dgm:t>
        <a:bodyPr/>
        <a:lstStyle/>
        <a:p>
          <a:endParaRPr lang="es-419"/>
        </a:p>
      </dgm:t>
    </dgm:pt>
    <dgm:pt modelId="{65E28E65-FDFF-427B-A8B3-338FF2BE5CF9}" type="sibTrans" cxnId="{0F270425-6E13-4FEF-A303-B5C23162BA0D}">
      <dgm:prSet/>
      <dgm:spPr/>
      <dgm:t>
        <a:bodyPr/>
        <a:lstStyle/>
        <a:p>
          <a:endParaRPr lang="es-419"/>
        </a:p>
      </dgm:t>
    </dgm:pt>
    <dgm:pt modelId="{130683CF-41B4-4435-8F30-87F11D8F1484}">
      <dgm:prSet phldrT="[Texto]" custT="1"/>
      <dgm:spPr/>
      <dgm:t>
        <a:bodyPr/>
        <a:lstStyle/>
        <a:p>
          <a:r>
            <a:rPr lang="es-419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 aire libre</a:t>
          </a:r>
        </a:p>
      </dgm:t>
    </dgm:pt>
    <dgm:pt modelId="{F46F7E2F-874E-437A-8ACA-AB4C0F059214}" type="parTrans" cxnId="{81C39E03-4B9D-4748-9221-C8CF1D6DE098}">
      <dgm:prSet/>
      <dgm:spPr/>
      <dgm:t>
        <a:bodyPr/>
        <a:lstStyle/>
        <a:p>
          <a:endParaRPr lang="es-419"/>
        </a:p>
      </dgm:t>
    </dgm:pt>
    <dgm:pt modelId="{362F7DAE-D4FC-4C91-88D7-8365396F2108}" type="sibTrans" cxnId="{81C39E03-4B9D-4748-9221-C8CF1D6DE098}">
      <dgm:prSet/>
      <dgm:spPr/>
      <dgm:t>
        <a:bodyPr/>
        <a:lstStyle/>
        <a:p>
          <a:endParaRPr lang="es-419"/>
        </a:p>
      </dgm:t>
    </dgm:pt>
    <dgm:pt modelId="{DB98CA7D-48C6-4463-B4D1-76BC0608ED2A}">
      <dgm:prSet phldrT="[Texto]" custT="1"/>
      <dgm:spPr/>
      <dgm:t>
        <a:bodyPr/>
        <a:lstStyle/>
        <a:p>
          <a:r>
            <a:rPr lang="es-419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Entrenamientos y aficiones</a:t>
          </a:r>
        </a:p>
      </dgm:t>
    </dgm:pt>
    <dgm:pt modelId="{8D14873C-5B42-4282-9E96-1647D91D3FC0}" type="parTrans" cxnId="{9FF366E0-11EA-4F99-A295-D7C5529F1E52}">
      <dgm:prSet/>
      <dgm:spPr/>
      <dgm:t>
        <a:bodyPr/>
        <a:lstStyle/>
        <a:p>
          <a:endParaRPr lang="es-419"/>
        </a:p>
      </dgm:t>
    </dgm:pt>
    <dgm:pt modelId="{30FF148A-B648-431C-9658-F30E3D1972D3}" type="sibTrans" cxnId="{9FF366E0-11EA-4F99-A295-D7C5529F1E52}">
      <dgm:prSet/>
      <dgm:spPr/>
      <dgm:t>
        <a:bodyPr/>
        <a:lstStyle/>
        <a:p>
          <a:endParaRPr lang="es-419"/>
        </a:p>
      </dgm:t>
    </dgm:pt>
    <dgm:pt modelId="{C16865E9-759C-4F00-9952-D5DCAF6AF7C2}">
      <dgm:prSet phldrT="[Texto]" custT="1"/>
      <dgm:spPr>
        <a:solidFill>
          <a:srgbClr val="18F49B">
            <a:alpha val="50000"/>
          </a:srgbClr>
        </a:solidFill>
      </dgm:spPr>
      <dgm:t>
        <a:bodyPr/>
        <a:lstStyle/>
        <a:p>
          <a:r>
            <a:rPr lang="es-419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Literaria</a:t>
          </a:r>
        </a:p>
      </dgm:t>
    </dgm:pt>
    <dgm:pt modelId="{F37846A6-9D91-494C-9DAD-4686F8109F4A}" type="parTrans" cxnId="{AD989BBA-D328-4C09-9947-3347DC3B41C6}">
      <dgm:prSet/>
      <dgm:spPr/>
      <dgm:t>
        <a:bodyPr/>
        <a:lstStyle/>
        <a:p>
          <a:endParaRPr lang="es-419"/>
        </a:p>
      </dgm:t>
    </dgm:pt>
    <dgm:pt modelId="{A1FAB164-121C-407D-8597-53C4CADB78F8}" type="sibTrans" cxnId="{AD989BBA-D328-4C09-9947-3347DC3B41C6}">
      <dgm:prSet/>
      <dgm:spPr/>
      <dgm:t>
        <a:bodyPr/>
        <a:lstStyle/>
        <a:p>
          <a:endParaRPr lang="es-419"/>
        </a:p>
      </dgm:t>
    </dgm:pt>
    <dgm:pt modelId="{02427587-6EEE-4C57-966E-21DBD8AAED0E}">
      <dgm:prSet phldrT="[Texto]" custT="1"/>
      <dgm:spPr/>
      <dgm:t>
        <a:bodyPr/>
        <a:lstStyle/>
        <a:p>
          <a:r>
            <a:rPr lang="es-419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</a:t>
          </a:r>
        </a:p>
      </dgm:t>
    </dgm:pt>
    <dgm:pt modelId="{3A807C12-F491-4B2C-BC06-A28C1D677DBF}" type="parTrans" cxnId="{6F9B473B-45D7-4858-9463-95360BBEF549}">
      <dgm:prSet/>
      <dgm:spPr/>
      <dgm:t>
        <a:bodyPr/>
        <a:lstStyle/>
        <a:p>
          <a:endParaRPr lang="es-419"/>
        </a:p>
      </dgm:t>
    </dgm:pt>
    <dgm:pt modelId="{ED0B7644-4C34-4140-89BB-1E9A90B110AB}" type="sibTrans" cxnId="{6F9B473B-45D7-4858-9463-95360BBEF549}">
      <dgm:prSet/>
      <dgm:spPr/>
      <dgm:t>
        <a:bodyPr/>
        <a:lstStyle/>
        <a:p>
          <a:endParaRPr lang="es-419"/>
        </a:p>
      </dgm:t>
    </dgm:pt>
    <dgm:pt modelId="{6186E736-D976-4261-9D9B-F194FC275077}">
      <dgm:prSet phldrT="[Texto]" custT="1"/>
      <dgm:spPr/>
      <dgm:t>
        <a:bodyPr/>
        <a:lstStyle/>
        <a:p>
          <a:r>
            <a:rPr lang="es-419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Conmemorativa</a:t>
          </a:r>
        </a:p>
      </dgm:t>
    </dgm:pt>
    <dgm:pt modelId="{280AB78C-150F-43B9-B5D2-3BD28E7765BF}" type="parTrans" cxnId="{5A954638-8BB3-4540-BA60-30AF4C7F3326}">
      <dgm:prSet/>
      <dgm:spPr/>
      <dgm:t>
        <a:bodyPr/>
        <a:lstStyle/>
        <a:p>
          <a:endParaRPr lang="es-419"/>
        </a:p>
      </dgm:t>
    </dgm:pt>
    <dgm:pt modelId="{725D10C9-D491-40B0-AD6C-196E17C12A26}" type="sibTrans" cxnId="{5A954638-8BB3-4540-BA60-30AF4C7F3326}">
      <dgm:prSet/>
      <dgm:spPr/>
      <dgm:t>
        <a:bodyPr/>
        <a:lstStyle/>
        <a:p>
          <a:endParaRPr lang="es-419"/>
        </a:p>
      </dgm:t>
    </dgm:pt>
    <dgm:pt modelId="{4B4AF597-1720-4A1A-B24E-7AA29B3E75AF}">
      <dgm:prSet phldrT="[Texto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419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ARTÍSTICA</a:t>
          </a:r>
        </a:p>
      </dgm:t>
    </dgm:pt>
    <dgm:pt modelId="{5500E688-2388-4084-9F49-404263E16222}" type="parTrans" cxnId="{8B91B68B-5489-4DDC-A333-D1974786A54B}">
      <dgm:prSet/>
      <dgm:spPr/>
      <dgm:t>
        <a:bodyPr/>
        <a:lstStyle/>
        <a:p>
          <a:endParaRPr lang="es-419"/>
        </a:p>
      </dgm:t>
    </dgm:pt>
    <dgm:pt modelId="{D1993A6C-DB16-4CF6-813C-AFFEA3335917}" type="sibTrans" cxnId="{8B91B68B-5489-4DDC-A333-D1974786A54B}">
      <dgm:prSet/>
      <dgm:spPr/>
      <dgm:t>
        <a:bodyPr/>
        <a:lstStyle/>
        <a:p>
          <a:endParaRPr lang="es-419"/>
        </a:p>
      </dgm:t>
    </dgm:pt>
    <dgm:pt modelId="{3B402530-EBB8-4572-AD37-ED813B39FE55}">
      <dgm:prSet phldrT="[Texto]" custT="1"/>
      <dgm:spPr/>
      <dgm:t>
        <a:bodyPr/>
        <a:lstStyle/>
        <a:p>
          <a:r>
            <a:rPr lang="es-419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Manual</a:t>
          </a:r>
        </a:p>
      </dgm:t>
    </dgm:pt>
    <dgm:pt modelId="{AC4F50E4-64C7-449D-99B0-50EDEFE154C8}" type="parTrans" cxnId="{975D943D-F622-4FB3-A78F-92E1D2D51F72}">
      <dgm:prSet/>
      <dgm:spPr/>
      <dgm:t>
        <a:bodyPr/>
        <a:lstStyle/>
        <a:p>
          <a:endParaRPr lang="es-419"/>
        </a:p>
      </dgm:t>
    </dgm:pt>
    <dgm:pt modelId="{A5A6765F-41AC-40C6-BBE7-CFE14EA16B39}" type="sibTrans" cxnId="{975D943D-F622-4FB3-A78F-92E1D2D51F72}">
      <dgm:prSet/>
      <dgm:spPr/>
      <dgm:t>
        <a:bodyPr/>
        <a:lstStyle/>
        <a:p>
          <a:endParaRPr lang="es-419"/>
        </a:p>
      </dgm:t>
    </dgm:pt>
    <dgm:pt modelId="{AE28294E-91E8-4A74-B486-8F0E3B5280DB}">
      <dgm:prSet phldrT="[Texto]" custT="1"/>
      <dgm:spPr/>
      <dgm:t>
        <a:bodyPr/>
        <a:lstStyle/>
        <a:p>
          <a:r>
            <a:rPr lang="es-419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Comunitaria</a:t>
          </a:r>
        </a:p>
      </dgm:t>
    </dgm:pt>
    <dgm:pt modelId="{22855E3F-64F0-4994-9049-4407ED4DD6BD}" type="parTrans" cxnId="{63B72CA9-CB4F-4B11-88C8-2921F5F1C571}">
      <dgm:prSet/>
      <dgm:spPr/>
      <dgm:t>
        <a:bodyPr/>
        <a:lstStyle/>
        <a:p>
          <a:endParaRPr lang="es-419"/>
        </a:p>
      </dgm:t>
    </dgm:pt>
    <dgm:pt modelId="{EE2E860D-BBF6-4CD7-B043-F2C83D3920C0}" type="sibTrans" cxnId="{63B72CA9-CB4F-4B11-88C8-2921F5F1C571}">
      <dgm:prSet/>
      <dgm:spPr/>
      <dgm:t>
        <a:bodyPr/>
        <a:lstStyle/>
        <a:p>
          <a:endParaRPr lang="es-419"/>
        </a:p>
      </dgm:t>
    </dgm:pt>
    <dgm:pt modelId="{4FEA123B-A1E9-4AE8-AFE6-F7982C0B03F8}">
      <dgm:prSet phldrT="[Texto]" custT="1"/>
      <dgm:spPr/>
      <dgm:t>
        <a:bodyPr/>
        <a:lstStyle/>
        <a:p>
          <a:r>
            <a:rPr lang="es-419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Mantenimiento de salud</a:t>
          </a:r>
        </a:p>
      </dgm:t>
    </dgm:pt>
    <dgm:pt modelId="{A679428D-FBD5-452C-8667-75BEACFCCF48}" type="parTrans" cxnId="{DE5939F9-7BB3-45C2-A31E-3FDDB19FB344}">
      <dgm:prSet/>
      <dgm:spPr/>
      <dgm:t>
        <a:bodyPr/>
        <a:lstStyle/>
        <a:p>
          <a:endParaRPr lang="es-419"/>
        </a:p>
      </dgm:t>
    </dgm:pt>
    <dgm:pt modelId="{CDFE5C5F-5C74-439B-8D58-8CAE577E9ED0}" type="sibTrans" cxnId="{DE5939F9-7BB3-45C2-A31E-3FDDB19FB344}">
      <dgm:prSet/>
      <dgm:spPr/>
      <dgm:t>
        <a:bodyPr/>
        <a:lstStyle/>
        <a:p>
          <a:endParaRPr lang="es-419"/>
        </a:p>
      </dgm:t>
    </dgm:pt>
    <dgm:pt modelId="{DD967374-4727-4556-9D03-2745C46817E6}" type="pres">
      <dgm:prSet presAssocID="{E495A2A1-97CC-4152-855E-ED6AF6205FC5}" presName="composite" presStyleCnt="0">
        <dgm:presLayoutVars>
          <dgm:chMax val="1"/>
          <dgm:dir/>
          <dgm:resizeHandles val="exact"/>
        </dgm:presLayoutVars>
      </dgm:prSet>
      <dgm:spPr/>
    </dgm:pt>
    <dgm:pt modelId="{620853BF-7D02-44FD-A4DC-EC2E87B58E58}" type="pres">
      <dgm:prSet presAssocID="{E495A2A1-97CC-4152-855E-ED6AF6205FC5}" presName="radial" presStyleCnt="0">
        <dgm:presLayoutVars>
          <dgm:animLvl val="ctr"/>
        </dgm:presLayoutVars>
      </dgm:prSet>
      <dgm:spPr/>
    </dgm:pt>
    <dgm:pt modelId="{79A11861-46B6-41AB-BC84-8EDDA689893D}" type="pres">
      <dgm:prSet presAssocID="{30423E46-D15C-460C-9E9E-1C163E4E3641}" presName="centerShape" presStyleLbl="vennNode1" presStyleIdx="0" presStyleCnt="13"/>
      <dgm:spPr/>
    </dgm:pt>
    <dgm:pt modelId="{AB4832AF-8214-4EE2-A5EF-313F67A51116}" type="pres">
      <dgm:prSet presAssocID="{F10B98ED-AC15-46F0-BF5C-075680A6E60F}" presName="node" presStyleLbl="vennNode1" presStyleIdx="1" presStyleCnt="13">
        <dgm:presLayoutVars>
          <dgm:bulletEnabled val="1"/>
        </dgm:presLayoutVars>
      </dgm:prSet>
      <dgm:spPr/>
    </dgm:pt>
    <dgm:pt modelId="{7E9F1D40-CF8B-41A0-91CD-7A72372BB16E}" type="pres">
      <dgm:prSet presAssocID="{DB98CA7D-48C6-4463-B4D1-76BC0608ED2A}" presName="node" presStyleLbl="vennNode1" presStyleIdx="2" presStyleCnt="13">
        <dgm:presLayoutVars>
          <dgm:bulletEnabled val="1"/>
        </dgm:presLayoutVars>
      </dgm:prSet>
      <dgm:spPr/>
    </dgm:pt>
    <dgm:pt modelId="{304BDF17-8C51-4C78-88A1-E3FB9B435644}" type="pres">
      <dgm:prSet presAssocID="{C16865E9-759C-4F00-9952-D5DCAF6AF7C2}" presName="node" presStyleLbl="vennNode1" presStyleIdx="3" presStyleCnt="13">
        <dgm:presLayoutVars>
          <dgm:bulletEnabled val="1"/>
        </dgm:presLayoutVars>
      </dgm:prSet>
      <dgm:spPr/>
    </dgm:pt>
    <dgm:pt modelId="{BFB561C8-DA69-42EF-9D92-8A919E2E7342}" type="pres">
      <dgm:prSet presAssocID="{AE28294E-91E8-4A74-B486-8F0E3B5280DB}" presName="node" presStyleLbl="vennNode1" presStyleIdx="4" presStyleCnt="13">
        <dgm:presLayoutVars>
          <dgm:bulletEnabled val="1"/>
        </dgm:presLayoutVars>
      </dgm:prSet>
      <dgm:spPr/>
    </dgm:pt>
    <dgm:pt modelId="{4384EE4E-29AB-4509-AE61-1979E7214EE8}" type="pres">
      <dgm:prSet presAssocID="{4FEA123B-A1E9-4AE8-AFE6-F7982C0B03F8}" presName="node" presStyleLbl="vennNode1" presStyleIdx="5" presStyleCnt="13" custScaleX="117455">
        <dgm:presLayoutVars>
          <dgm:bulletEnabled val="1"/>
        </dgm:presLayoutVars>
      </dgm:prSet>
      <dgm:spPr/>
    </dgm:pt>
    <dgm:pt modelId="{C0993F92-DFFB-4975-B986-737E184924E8}" type="pres">
      <dgm:prSet presAssocID="{02427587-6EEE-4C57-966E-21DBD8AAED0E}" presName="node" presStyleLbl="vennNode1" presStyleIdx="6" presStyleCnt="13">
        <dgm:presLayoutVars>
          <dgm:bulletEnabled val="1"/>
        </dgm:presLayoutVars>
      </dgm:prSet>
      <dgm:spPr/>
    </dgm:pt>
    <dgm:pt modelId="{5A988D19-9397-498A-AB98-D1E6D74E0310}" type="pres">
      <dgm:prSet presAssocID="{6186E736-D976-4261-9D9B-F194FC275077}" presName="node" presStyleLbl="vennNode1" presStyleIdx="7" presStyleCnt="13">
        <dgm:presLayoutVars>
          <dgm:bulletEnabled val="1"/>
        </dgm:presLayoutVars>
      </dgm:prSet>
      <dgm:spPr/>
    </dgm:pt>
    <dgm:pt modelId="{87C9BE4C-5F29-404B-A643-3BA79FE0ED31}" type="pres">
      <dgm:prSet presAssocID="{4B4AF597-1720-4A1A-B24E-7AA29B3E75AF}" presName="node" presStyleLbl="vennNode1" presStyleIdx="8" presStyleCnt="13">
        <dgm:presLayoutVars>
          <dgm:bulletEnabled val="1"/>
        </dgm:presLayoutVars>
      </dgm:prSet>
      <dgm:spPr/>
    </dgm:pt>
    <dgm:pt modelId="{F3E7C1EA-2690-422B-B965-67DBB43F9FF7}" type="pres">
      <dgm:prSet presAssocID="{3B402530-EBB8-4572-AD37-ED813B39FE55}" presName="node" presStyleLbl="vennNode1" presStyleIdx="9" presStyleCnt="13">
        <dgm:presLayoutVars>
          <dgm:bulletEnabled val="1"/>
        </dgm:presLayoutVars>
      </dgm:prSet>
      <dgm:spPr/>
    </dgm:pt>
    <dgm:pt modelId="{E6752AB1-CD75-4E9D-B01E-B0D5B92B731D}" type="pres">
      <dgm:prSet presAssocID="{16EE7013-B875-4530-86FE-523BCDE5DC53}" presName="node" presStyleLbl="vennNode1" presStyleIdx="10" presStyleCnt="13">
        <dgm:presLayoutVars>
          <dgm:bulletEnabled val="1"/>
        </dgm:presLayoutVars>
      </dgm:prSet>
      <dgm:spPr/>
    </dgm:pt>
    <dgm:pt modelId="{017F4D6F-A761-4C8C-9248-3B67B8C3DA2C}" type="pres">
      <dgm:prSet presAssocID="{DDA18CE0-98F5-45FC-954E-8A7EF7771A19}" presName="node" presStyleLbl="vennNode1" presStyleIdx="11" presStyleCnt="13">
        <dgm:presLayoutVars>
          <dgm:bulletEnabled val="1"/>
        </dgm:presLayoutVars>
      </dgm:prSet>
      <dgm:spPr/>
    </dgm:pt>
    <dgm:pt modelId="{031164D8-0688-47BB-ACAB-3D6E813CF691}" type="pres">
      <dgm:prSet presAssocID="{130683CF-41B4-4435-8F30-87F11D8F1484}" presName="node" presStyleLbl="vennNode1" presStyleIdx="12" presStyleCnt="13">
        <dgm:presLayoutVars>
          <dgm:bulletEnabled val="1"/>
        </dgm:presLayoutVars>
      </dgm:prSet>
      <dgm:spPr/>
    </dgm:pt>
  </dgm:ptLst>
  <dgm:cxnLst>
    <dgm:cxn modelId="{81C39E03-4B9D-4748-9221-C8CF1D6DE098}" srcId="{30423E46-D15C-460C-9E9E-1C163E4E3641}" destId="{130683CF-41B4-4435-8F30-87F11D8F1484}" srcOrd="11" destOrd="0" parTransId="{F46F7E2F-874E-437A-8ACA-AB4C0F059214}" sibTransId="{362F7DAE-D4FC-4C91-88D7-8365396F2108}"/>
    <dgm:cxn modelId="{83B00405-6923-4E22-83B6-BD5FF97A2AEA}" type="presOf" srcId="{130683CF-41B4-4435-8F30-87F11D8F1484}" destId="{031164D8-0688-47BB-ACAB-3D6E813CF691}" srcOrd="0" destOrd="0" presId="urn:microsoft.com/office/officeart/2005/8/layout/radial3"/>
    <dgm:cxn modelId="{FE902D09-DCEB-4273-B1D0-9B8B530E9EB9}" type="presOf" srcId="{4B4AF597-1720-4A1A-B24E-7AA29B3E75AF}" destId="{87C9BE4C-5F29-404B-A643-3BA79FE0ED31}" srcOrd="0" destOrd="0" presId="urn:microsoft.com/office/officeart/2005/8/layout/radial3"/>
    <dgm:cxn modelId="{5C71AE17-0549-4F50-86F4-6F3AD6A3B397}" type="presOf" srcId="{3B402530-EBB8-4572-AD37-ED813B39FE55}" destId="{F3E7C1EA-2690-422B-B965-67DBB43F9FF7}" srcOrd="0" destOrd="0" presId="urn:microsoft.com/office/officeart/2005/8/layout/radial3"/>
    <dgm:cxn modelId="{282F061A-6F2B-467E-A9EF-6A5365D4F39F}" type="presOf" srcId="{DB98CA7D-48C6-4463-B4D1-76BC0608ED2A}" destId="{7E9F1D40-CF8B-41A0-91CD-7A72372BB16E}" srcOrd="0" destOrd="0" presId="urn:microsoft.com/office/officeart/2005/8/layout/radial3"/>
    <dgm:cxn modelId="{5372271B-4C09-4B01-94B4-18317206091D}" type="presOf" srcId="{AE28294E-91E8-4A74-B486-8F0E3B5280DB}" destId="{BFB561C8-DA69-42EF-9D92-8A919E2E7342}" srcOrd="0" destOrd="0" presId="urn:microsoft.com/office/officeart/2005/8/layout/radial3"/>
    <dgm:cxn modelId="{01E78F24-C50C-47B9-9473-89B4D1BDA358}" type="presOf" srcId="{16EE7013-B875-4530-86FE-523BCDE5DC53}" destId="{E6752AB1-CD75-4E9D-B01E-B0D5B92B731D}" srcOrd="0" destOrd="0" presId="urn:microsoft.com/office/officeart/2005/8/layout/radial3"/>
    <dgm:cxn modelId="{0F270425-6E13-4FEF-A303-B5C23162BA0D}" srcId="{30423E46-D15C-460C-9E9E-1C163E4E3641}" destId="{DDA18CE0-98F5-45FC-954E-8A7EF7771A19}" srcOrd="10" destOrd="0" parTransId="{D355E0EF-609F-4E67-98D1-D30AE7D3404B}" sibTransId="{65E28E65-FDFF-427B-A8B3-338FF2BE5CF9}"/>
    <dgm:cxn modelId="{63E2A62D-2414-49A6-9432-33EFE2BA84CB}" type="presOf" srcId="{4FEA123B-A1E9-4AE8-AFE6-F7982C0B03F8}" destId="{4384EE4E-29AB-4509-AE61-1979E7214EE8}" srcOrd="0" destOrd="0" presId="urn:microsoft.com/office/officeart/2005/8/layout/radial3"/>
    <dgm:cxn modelId="{83511630-DC4F-44E6-A17A-67E2CA18A758}" srcId="{E495A2A1-97CC-4152-855E-ED6AF6205FC5}" destId="{30423E46-D15C-460C-9E9E-1C163E4E3641}" srcOrd="0" destOrd="0" parTransId="{2AAE9AD6-FFDE-475C-9BE5-045C6E969EB6}" sibTransId="{9B7F97A0-D791-4FDD-9BB4-9CB51CBB9CD0}"/>
    <dgm:cxn modelId="{9D8F5D31-5D33-4295-86EF-5515EC8DC4DC}" srcId="{30423E46-D15C-460C-9E9E-1C163E4E3641}" destId="{16EE7013-B875-4530-86FE-523BCDE5DC53}" srcOrd="9" destOrd="0" parTransId="{3D71619A-7DC6-4240-9219-0D01F2191D4A}" sibTransId="{E62D8309-7F62-4FC5-BB7A-15A0A92DD46C}"/>
    <dgm:cxn modelId="{5A954638-8BB3-4540-BA60-30AF4C7F3326}" srcId="{30423E46-D15C-460C-9E9E-1C163E4E3641}" destId="{6186E736-D976-4261-9D9B-F194FC275077}" srcOrd="6" destOrd="0" parTransId="{280AB78C-150F-43B9-B5D2-3BD28E7765BF}" sibTransId="{725D10C9-D491-40B0-AD6C-196E17C12A26}"/>
    <dgm:cxn modelId="{6F9B473B-45D7-4858-9463-95360BBEF549}" srcId="{30423E46-D15C-460C-9E9E-1C163E4E3641}" destId="{02427587-6EEE-4C57-966E-21DBD8AAED0E}" srcOrd="5" destOrd="0" parTransId="{3A807C12-F491-4B2C-BC06-A28C1D677DBF}" sibTransId="{ED0B7644-4C34-4140-89BB-1E9A90B110AB}"/>
    <dgm:cxn modelId="{0DBA7B3D-D3CE-40A7-A7AA-C2D138A65084}" type="presOf" srcId="{C16865E9-759C-4F00-9952-D5DCAF6AF7C2}" destId="{304BDF17-8C51-4C78-88A1-E3FB9B435644}" srcOrd="0" destOrd="0" presId="urn:microsoft.com/office/officeart/2005/8/layout/radial3"/>
    <dgm:cxn modelId="{975D943D-F622-4FB3-A78F-92E1D2D51F72}" srcId="{30423E46-D15C-460C-9E9E-1C163E4E3641}" destId="{3B402530-EBB8-4572-AD37-ED813B39FE55}" srcOrd="8" destOrd="0" parTransId="{AC4F50E4-64C7-449D-99B0-50EDEFE154C8}" sibTransId="{A5A6765F-41AC-40C6-BBE7-CFE14EA16B39}"/>
    <dgm:cxn modelId="{D7E8856B-EFAA-4A05-B4A3-F6D7A4843C2C}" type="presOf" srcId="{6186E736-D976-4261-9D9B-F194FC275077}" destId="{5A988D19-9397-498A-AB98-D1E6D74E0310}" srcOrd="0" destOrd="0" presId="urn:microsoft.com/office/officeart/2005/8/layout/radial3"/>
    <dgm:cxn modelId="{5CC9637B-DC79-4C85-BFFA-69D829467663}" type="presOf" srcId="{30423E46-D15C-460C-9E9E-1C163E4E3641}" destId="{79A11861-46B6-41AB-BC84-8EDDA689893D}" srcOrd="0" destOrd="0" presId="urn:microsoft.com/office/officeart/2005/8/layout/radial3"/>
    <dgm:cxn modelId="{8B91B68B-5489-4DDC-A333-D1974786A54B}" srcId="{30423E46-D15C-460C-9E9E-1C163E4E3641}" destId="{4B4AF597-1720-4A1A-B24E-7AA29B3E75AF}" srcOrd="7" destOrd="0" parTransId="{5500E688-2388-4084-9F49-404263E16222}" sibTransId="{D1993A6C-DB16-4CF6-813C-AFFEA3335917}"/>
    <dgm:cxn modelId="{B68AE08F-06CA-40FB-A3C0-E7F60536D48C}" type="presOf" srcId="{02427587-6EEE-4C57-966E-21DBD8AAED0E}" destId="{C0993F92-DFFB-4975-B986-737E184924E8}" srcOrd="0" destOrd="0" presId="urn:microsoft.com/office/officeart/2005/8/layout/radial3"/>
    <dgm:cxn modelId="{A2E0BA9F-8506-4DFD-A774-25C0C54C7F10}" srcId="{30423E46-D15C-460C-9E9E-1C163E4E3641}" destId="{F10B98ED-AC15-46F0-BF5C-075680A6E60F}" srcOrd="0" destOrd="0" parTransId="{7A81F7F4-68F4-4C1C-85F8-BFC105AC1DA6}" sibTransId="{763C3BAB-464B-4D98-A453-7C405E7993B1}"/>
    <dgm:cxn modelId="{63B72CA9-CB4F-4B11-88C8-2921F5F1C571}" srcId="{30423E46-D15C-460C-9E9E-1C163E4E3641}" destId="{AE28294E-91E8-4A74-B486-8F0E3B5280DB}" srcOrd="3" destOrd="0" parTransId="{22855E3F-64F0-4994-9049-4407ED4DD6BD}" sibTransId="{EE2E860D-BBF6-4CD7-B043-F2C83D3920C0}"/>
    <dgm:cxn modelId="{AD989BBA-D328-4C09-9947-3347DC3B41C6}" srcId="{30423E46-D15C-460C-9E9E-1C163E4E3641}" destId="{C16865E9-759C-4F00-9952-D5DCAF6AF7C2}" srcOrd="2" destOrd="0" parTransId="{F37846A6-9D91-494C-9DAD-4686F8109F4A}" sibTransId="{A1FAB164-121C-407D-8597-53C4CADB78F8}"/>
    <dgm:cxn modelId="{4E2E7BC3-B417-4534-944C-737CD606842B}" type="presOf" srcId="{E495A2A1-97CC-4152-855E-ED6AF6205FC5}" destId="{DD967374-4727-4556-9D03-2745C46817E6}" srcOrd="0" destOrd="0" presId="urn:microsoft.com/office/officeart/2005/8/layout/radial3"/>
    <dgm:cxn modelId="{9FF366E0-11EA-4F99-A295-D7C5529F1E52}" srcId="{30423E46-D15C-460C-9E9E-1C163E4E3641}" destId="{DB98CA7D-48C6-4463-B4D1-76BC0608ED2A}" srcOrd="1" destOrd="0" parTransId="{8D14873C-5B42-4282-9E96-1647D91D3FC0}" sibTransId="{30FF148A-B648-431C-9658-F30E3D1972D3}"/>
    <dgm:cxn modelId="{55F282EC-92F3-4864-BE9F-477B121AAFA8}" type="presOf" srcId="{F10B98ED-AC15-46F0-BF5C-075680A6E60F}" destId="{AB4832AF-8214-4EE2-A5EF-313F67A51116}" srcOrd="0" destOrd="0" presId="urn:microsoft.com/office/officeart/2005/8/layout/radial3"/>
    <dgm:cxn modelId="{C36B36F2-0ED5-4F19-8E3F-106CE3FDA2D4}" type="presOf" srcId="{DDA18CE0-98F5-45FC-954E-8A7EF7771A19}" destId="{017F4D6F-A761-4C8C-9248-3B67B8C3DA2C}" srcOrd="0" destOrd="0" presId="urn:microsoft.com/office/officeart/2005/8/layout/radial3"/>
    <dgm:cxn modelId="{DE5939F9-7BB3-45C2-A31E-3FDDB19FB344}" srcId="{30423E46-D15C-460C-9E9E-1C163E4E3641}" destId="{4FEA123B-A1E9-4AE8-AFE6-F7982C0B03F8}" srcOrd="4" destOrd="0" parTransId="{A679428D-FBD5-452C-8667-75BEACFCCF48}" sibTransId="{CDFE5C5F-5C74-439B-8D58-8CAE577E9ED0}"/>
    <dgm:cxn modelId="{F1AFB743-2689-4A1B-B654-93E72D7EC0DD}" type="presParOf" srcId="{DD967374-4727-4556-9D03-2745C46817E6}" destId="{620853BF-7D02-44FD-A4DC-EC2E87B58E58}" srcOrd="0" destOrd="0" presId="urn:microsoft.com/office/officeart/2005/8/layout/radial3"/>
    <dgm:cxn modelId="{E554C6E4-E20C-488E-8A18-DBDB0008BBD7}" type="presParOf" srcId="{620853BF-7D02-44FD-A4DC-EC2E87B58E58}" destId="{79A11861-46B6-41AB-BC84-8EDDA689893D}" srcOrd="0" destOrd="0" presId="urn:microsoft.com/office/officeart/2005/8/layout/radial3"/>
    <dgm:cxn modelId="{F210A819-D2F9-47AB-89AD-DB3F97465A8B}" type="presParOf" srcId="{620853BF-7D02-44FD-A4DC-EC2E87B58E58}" destId="{AB4832AF-8214-4EE2-A5EF-313F67A51116}" srcOrd="1" destOrd="0" presId="urn:microsoft.com/office/officeart/2005/8/layout/radial3"/>
    <dgm:cxn modelId="{10D928A6-DA41-4E68-865F-A7437EF01398}" type="presParOf" srcId="{620853BF-7D02-44FD-A4DC-EC2E87B58E58}" destId="{7E9F1D40-CF8B-41A0-91CD-7A72372BB16E}" srcOrd="2" destOrd="0" presId="urn:microsoft.com/office/officeart/2005/8/layout/radial3"/>
    <dgm:cxn modelId="{DA37D0B4-7C3F-44D0-803E-35AC31B4A71E}" type="presParOf" srcId="{620853BF-7D02-44FD-A4DC-EC2E87B58E58}" destId="{304BDF17-8C51-4C78-88A1-E3FB9B435644}" srcOrd="3" destOrd="0" presId="urn:microsoft.com/office/officeart/2005/8/layout/radial3"/>
    <dgm:cxn modelId="{5AF704B2-D0CA-4D88-8061-D0B87A925BA4}" type="presParOf" srcId="{620853BF-7D02-44FD-A4DC-EC2E87B58E58}" destId="{BFB561C8-DA69-42EF-9D92-8A919E2E7342}" srcOrd="4" destOrd="0" presId="urn:microsoft.com/office/officeart/2005/8/layout/radial3"/>
    <dgm:cxn modelId="{EC66E883-D20D-4B17-B1CE-2C60EFDD6906}" type="presParOf" srcId="{620853BF-7D02-44FD-A4DC-EC2E87B58E58}" destId="{4384EE4E-29AB-4509-AE61-1979E7214EE8}" srcOrd="5" destOrd="0" presId="urn:microsoft.com/office/officeart/2005/8/layout/radial3"/>
    <dgm:cxn modelId="{DBFC91FF-7CE4-4BCE-B10B-DD1E62AA3971}" type="presParOf" srcId="{620853BF-7D02-44FD-A4DC-EC2E87B58E58}" destId="{C0993F92-DFFB-4975-B986-737E184924E8}" srcOrd="6" destOrd="0" presId="urn:microsoft.com/office/officeart/2005/8/layout/radial3"/>
    <dgm:cxn modelId="{7C5749E6-690B-4BFB-9CDD-45BEE6FDA08E}" type="presParOf" srcId="{620853BF-7D02-44FD-A4DC-EC2E87B58E58}" destId="{5A988D19-9397-498A-AB98-D1E6D74E0310}" srcOrd="7" destOrd="0" presId="urn:microsoft.com/office/officeart/2005/8/layout/radial3"/>
    <dgm:cxn modelId="{5EC26C53-B4CA-44C4-9B84-4285F66D1D82}" type="presParOf" srcId="{620853BF-7D02-44FD-A4DC-EC2E87B58E58}" destId="{87C9BE4C-5F29-404B-A643-3BA79FE0ED31}" srcOrd="8" destOrd="0" presId="urn:microsoft.com/office/officeart/2005/8/layout/radial3"/>
    <dgm:cxn modelId="{E1F371B1-61E9-4A96-8A46-920EA065AA0D}" type="presParOf" srcId="{620853BF-7D02-44FD-A4DC-EC2E87B58E58}" destId="{F3E7C1EA-2690-422B-B965-67DBB43F9FF7}" srcOrd="9" destOrd="0" presId="urn:microsoft.com/office/officeart/2005/8/layout/radial3"/>
    <dgm:cxn modelId="{62423166-24B6-489C-9253-D2298902B827}" type="presParOf" srcId="{620853BF-7D02-44FD-A4DC-EC2E87B58E58}" destId="{E6752AB1-CD75-4E9D-B01E-B0D5B92B731D}" srcOrd="10" destOrd="0" presId="urn:microsoft.com/office/officeart/2005/8/layout/radial3"/>
    <dgm:cxn modelId="{1936CB76-932B-4A7B-9D40-E8ACFE153404}" type="presParOf" srcId="{620853BF-7D02-44FD-A4DC-EC2E87B58E58}" destId="{017F4D6F-A761-4C8C-9248-3B67B8C3DA2C}" srcOrd="11" destOrd="0" presId="urn:microsoft.com/office/officeart/2005/8/layout/radial3"/>
    <dgm:cxn modelId="{99C2F614-A24F-423D-811D-65C8F44C5E44}" type="presParOf" srcId="{620853BF-7D02-44FD-A4DC-EC2E87B58E58}" destId="{031164D8-0688-47BB-ACAB-3D6E813CF691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B8AD71-E4FE-478A-BF1C-A850E1BE494B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419"/>
        </a:p>
      </dgm:t>
    </dgm:pt>
    <dgm:pt modelId="{61BDD9ED-0F21-4586-93F8-A5128CD0806D}">
      <dgm:prSet phldrT="[Texto]" custT="1"/>
      <dgm:spPr/>
      <dgm:t>
        <a:bodyPr/>
        <a:lstStyle/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Camerino, (2000) </a:t>
          </a:r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 basada en el juego que genera placer……</a:t>
          </a:r>
          <a:endParaRPr lang="es-419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7E242-6919-4A2A-BEBF-783E93672F15}" type="parTrans" cxnId="{6CFD3D7E-43BF-4CBE-8E03-640CE0BA2BFE}">
      <dgm:prSet/>
      <dgm:spPr/>
      <dgm:t>
        <a:bodyPr/>
        <a:lstStyle/>
        <a:p>
          <a:endParaRPr lang="es-419"/>
        </a:p>
      </dgm:t>
    </dgm:pt>
    <dgm:pt modelId="{21072C36-003D-4F11-96AD-297C73F1E98D}" type="sibTrans" cxnId="{6CFD3D7E-43BF-4CBE-8E03-640CE0BA2BFE}">
      <dgm:prSet/>
      <dgm:spPr/>
      <dgm:t>
        <a:bodyPr/>
        <a:lstStyle/>
        <a:p>
          <a:endParaRPr lang="es-419"/>
        </a:p>
      </dgm:t>
    </dgm:pt>
    <dgm:pt modelId="{86A7D514-F09A-42BA-82FB-39E0BEFCDCBD}">
      <dgm:prSet phldrT="[Texto]" custT="1"/>
      <dgm:spPr/>
      <dgm:t>
        <a:bodyPr/>
        <a:lstStyle/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Díaz, y otros, (1993), el  juego es una actividad desinteresada, espontánea, placentera que se genera intrínsecamente y sirve para el desarrollo integral del ser humano.</a:t>
          </a:r>
          <a:endParaRPr lang="es-419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531E1-D1C9-47BA-BDA5-9C38686B465E}" type="sibTrans" cxnId="{B79E1D93-FBC8-44E9-B738-2B0137CB9D59}">
      <dgm:prSet/>
      <dgm:spPr/>
      <dgm:t>
        <a:bodyPr/>
        <a:lstStyle/>
        <a:p>
          <a:endParaRPr lang="es-419"/>
        </a:p>
      </dgm:t>
    </dgm:pt>
    <dgm:pt modelId="{388F4071-229F-4C35-8B78-FE577027B834}" type="parTrans" cxnId="{B79E1D93-FBC8-44E9-B738-2B0137CB9D59}">
      <dgm:prSet/>
      <dgm:spPr/>
      <dgm:t>
        <a:bodyPr/>
        <a:lstStyle/>
        <a:p>
          <a:endParaRPr lang="es-419"/>
        </a:p>
      </dgm:t>
    </dgm:pt>
    <dgm:pt modelId="{5AFB1BE7-14F0-46B5-96E5-B5FFBA972BB6}">
      <dgm:prSet custT="1"/>
      <dgm:spPr/>
      <dgm:t>
        <a:bodyPr/>
        <a:lstStyle/>
        <a:p>
          <a:r>
            <a:rPr lang="es-PE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Blanco, (2010), desarrollo integral del niño  mediante actividades lúdicas</a:t>
          </a:r>
          <a:r>
            <a:rPr lang="es-PE" sz="2000" dirty="0"/>
            <a:t>.</a:t>
          </a:r>
        </a:p>
      </dgm:t>
    </dgm:pt>
    <dgm:pt modelId="{E8D9B57F-2049-4E47-B570-F8200199B8F2}" type="parTrans" cxnId="{AE084547-2A9B-4C3F-9E03-F6EB8CEE9928}">
      <dgm:prSet/>
      <dgm:spPr/>
      <dgm:t>
        <a:bodyPr/>
        <a:lstStyle/>
        <a:p>
          <a:endParaRPr lang="es-PE"/>
        </a:p>
      </dgm:t>
    </dgm:pt>
    <dgm:pt modelId="{1489E7EF-54CC-4588-86D9-A6F474249148}" type="sibTrans" cxnId="{AE084547-2A9B-4C3F-9E03-F6EB8CEE9928}">
      <dgm:prSet/>
      <dgm:spPr/>
      <dgm:t>
        <a:bodyPr/>
        <a:lstStyle/>
        <a:p>
          <a:endParaRPr lang="es-PE"/>
        </a:p>
      </dgm:t>
    </dgm:pt>
    <dgm:pt modelId="{B7DAD5B1-892C-4570-864B-C046199A9160}" type="pres">
      <dgm:prSet presAssocID="{41B8AD71-E4FE-478A-BF1C-A850E1BE494B}" presName="linear" presStyleCnt="0">
        <dgm:presLayoutVars>
          <dgm:dir/>
          <dgm:animLvl val="lvl"/>
          <dgm:resizeHandles val="exact"/>
        </dgm:presLayoutVars>
      </dgm:prSet>
      <dgm:spPr/>
    </dgm:pt>
    <dgm:pt modelId="{FD16B343-7E00-48F3-9B64-86B96FEAA54F}" type="pres">
      <dgm:prSet presAssocID="{86A7D514-F09A-42BA-82FB-39E0BEFCDCBD}" presName="parentLin" presStyleCnt="0"/>
      <dgm:spPr/>
    </dgm:pt>
    <dgm:pt modelId="{DE752D22-E98B-40EE-9437-34849ED257EE}" type="pres">
      <dgm:prSet presAssocID="{86A7D514-F09A-42BA-82FB-39E0BEFCDCBD}" presName="parentLeftMargin" presStyleLbl="node1" presStyleIdx="0" presStyleCnt="3"/>
      <dgm:spPr/>
    </dgm:pt>
    <dgm:pt modelId="{3173718A-3FD2-4A0B-84A0-E8C0E730529F}" type="pres">
      <dgm:prSet presAssocID="{86A7D514-F09A-42BA-82FB-39E0BEFCDCBD}" presName="parentText" presStyleLbl="node1" presStyleIdx="0" presStyleCnt="3" custScaleX="127189" custScaleY="448346" custLinFactNeighborX="41935" custLinFactNeighborY="30698">
        <dgm:presLayoutVars>
          <dgm:chMax val="0"/>
          <dgm:bulletEnabled val="1"/>
        </dgm:presLayoutVars>
      </dgm:prSet>
      <dgm:spPr/>
    </dgm:pt>
    <dgm:pt modelId="{AC7D97DE-7BE3-4EF8-B814-4715EC8A48E3}" type="pres">
      <dgm:prSet presAssocID="{86A7D514-F09A-42BA-82FB-39E0BEFCDCBD}" presName="negativeSpace" presStyleCnt="0"/>
      <dgm:spPr/>
    </dgm:pt>
    <dgm:pt modelId="{8373D034-CF83-4323-98A8-32936A856916}" type="pres">
      <dgm:prSet presAssocID="{86A7D514-F09A-42BA-82FB-39E0BEFCDCBD}" presName="childText" presStyleLbl="conFgAcc1" presStyleIdx="0" presStyleCnt="3">
        <dgm:presLayoutVars>
          <dgm:bulletEnabled val="1"/>
        </dgm:presLayoutVars>
      </dgm:prSet>
      <dgm:spPr/>
    </dgm:pt>
    <dgm:pt modelId="{E3131846-B43E-4CA8-B045-DDF0EC435AC7}" type="pres">
      <dgm:prSet presAssocID="{158531E1-D1C9-47BA-BDA5-9C38686B465E}" presName="spaceBetweenRectangles" presStyleCnt="0"/>
      <dgm:spPr/>
    </dgm:pt>
    <dgm:pt modelId="{B7971417-7E07-4E54-9AFC-024C2E79644F}" type="pres">
      <dgm:prSet presAssocID="{61BDD9ED-0F21-4586-93F8-A5128CD0806D}" presName="parentLin" presStyleCnt="0"/>
      <dgm:spPr/>
    </dgm:pt>
    <dgm:pt modelId="{C4021C59-FB92-46FB-AEB3-9A5F8C535D74}" type="pres">
      <dgm:prSet presAssocID="{61BDD9ED-0F21-4586-93F8-A5128CD0806D}" presName="parentLeftMargin" presStyleLbl="node1" presStyleIdx="0" presStyleCnt="3"/>
      <dgm:spPr/>
    </dgm:pt>
    <dgm:pt modelId="{66686E25-DD31-4E41-A5AE-227DA9DC15D1}" type="pres">
      <dgm:prSet presAssocID="{61BDD9ED-0F21-4586-93F8-A5128CD0806D}" presName="parentText" presStyleLbl="node1" presStyleIdx="1" presStyleCnt="3" custScaleX="123965" custScaleY="273853" custLinFactNeighborX="41936" custLinFactNeighborY="35082">
        <dgm:presLayoutVars>
          <dgm:chMax val="0"/>
          <dgm:bulletEnabled val="1"/>
        </dgm:presLayoutVars>
      </dgm:prSet>
      <dgm:spPr/>
    </dgm:pt>
    <dgm:pt modelId="{9159D0E0-E778-453E-BEA5-045E8C34CAD8}" type="pres">
      <dgm:prSet presAssocID="{61BDD9ED-0F21-4586-93F8-A5128CD0806D}" presName="negativeSpace" presStyleCnt="0"/>
      <dgm:spPr/>
    </dgm:pt>
    <dgm:pt modelId="{1BD0B3A7-63DC-422A-A4D4-4AAAC398E824}" type="pres">
      <dgm:prSet presAssocID="{61BDD9ED-0F21-4586-93F8-A5128CD0806D}" presName="childText" presStyleLbl="conFgAcc1" presStyleIdx="1" presStyleCnt="3">
        <dgm:presLayoutVars>
          <dgm:bulletEnabled val="1"/>
        </dgm:presLayoutVars>
      </dgm:prSet>
      <dgm:spPr/>
    </dgm:pt>
    <dgm:pt modelId="{F54D431E-EE58-402B-B21A-95E55E84A817}" type="pres">
      <dgm:prSet presAssocID="{21072C36-003D-4F11-96AD-297C73F1E98D}" presName="spaceBetweenRectangles" presStyleCnt="0"/>
      <dgm:spPr/>
    </dgm:pt>
    <dgm:pt modelId="{CDB19FA5-4CFB-42F2-890F-44F7B67F1716}" type="pres">
      <dgm:prSet presAssocID="{5AFB1BE7-14F0-46B5-96E5-B5FFBA972BB6}" presName="parentLin" presStyleCnt="0"/>
      <dgm:spPr/>
    </dgm:pt>
    <dgm:pt modelId="{54A86814-B36D-4432-8063-31E6A51A237F}" type="pres">
      <dgm:prSet presAssocID="{5AFB1BE7-14F0-46B5-96E5-B5FFBA972BB6}" presName="parentLeftMargin" presStyleLbl="node1" presStyleIdx="1" presStyleCnt="3"/>
      <dgm:spPr/>
    </dgm:pt>
    <dgm:pt modelId="{CF17E0B2-B54F-44A3-8B4D-3AC4E993BBD9}" type="pres">
      <dgm:prSet presAssocID="{5AFB1BE7-14F0-46B5-96E5-B5FFBA972BB6}" presName="parentText" presStyleLbl="node1" presStyleIdx="2" presStyleCnt="3" custScaleX="132258" custScaleY="307053" custLinFactNeighborX="18397" custLinFactNeighborY="81817">
        <dgm:presLayoutVars>
          <dgm:chMax val="0"/>
          <dgm:bulletEnabled val="1"/>
        </dgm:presLayoutVars>
      </dgm:prSet>
      <dgm:spPr/>
    </dgm:pt>
    <dgm:pt modelId="{1FB7A8D2-3783-4416-BE0D-92D91DC55CDE}" type="pres">
      <dgm:prSet presAssocID="{5AFB1BE7-14F0-46B5-96E5-B5FFBA972BB6}" presName="negativeSpace" presStyleCnt="0"/>
      <dgm:spPr/>
    </dgm:pt>
    <dgm:pt modelId="{E1D2B93D-6A29-4C56-A03D-057EB48C2A8A}" type="pres">
      <dgm:prSet presAssocID="{5AFB1BE7-14F0-46B5-96E5-B5FFBA972BB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371E34-A1CB-4F40-A3C0-A2A92D17A6C4}" type="presOf" srcId="{61BDD9ED-0F21-4586-93F8-A5128CD0806D}" destId="{C4021C59-FB92-46FB-AEB3-9A5F8C535D74}" srcOrd="0" destOrd="0" presId="urn:microsoft.com/office/officeart/2005/8/layout/list1"/>
    <dgm:cxn modelId="{AE084547-2A9B-4C3F-9E03-F6EB8CEE9928}" srcId="{41B8AD71-E4FE-478A-BF1C-A850E1BE494B}" destId="{5AFB1BE7-14F0-46B5-96E5-B5FFBA972BB6}" srcOrd="2" destOrd="0" parTransId="{E8D9B57F-2049-4E47-B570-F8200199B8F2}" sibTransId="{1489E7EF-54CC-4588-86D9-A6F474249148}"/>
    <dgm:cxn modelId="{C9790050-0EF7-403C-8D31-9F076C35E9DE}" type="presOf" srcId="{5AFB1BE7-14F0-46B5-96E5-B5FFBA972BB6}" destId="{CF17E0B2-B54F-44A3-8B4D-3AC4E993BBD9}" srcOrd="1" destOrd="0" presId="urn:microsoft.com/office/officeart/2005/8/layout/list1"/>
    <dgm:cxn modelId="{6CFD3D7E-43BF-4CBE-8E03-640CE0BA2BFE}" srcId="{41B8AD71-E4FE-478A-BF1C-A850E1BE494B}" destId="{61BDD9ED-0F21-4586-93F8-A5128CD0806D}" srcOrd="1" destOrd="0" parTransId="{B187E242-6919-4A2A-BEBF-783E93672F15}" sibTransId="{21072C36-003D-4F11-96AD-297C73F1E98D}"/>
    <dgm:cxn modelId="{33BB3982-0593-49FA-83AD-BBDC1894CB71}" type="presOf" srcId="{61BDD9ED-0F21-4586-93F8-A5128CD0806D}" destId="{66686E25-DD31-4E41-A5AE-227DA9DC15D1}" srcOrd="1" destOrd="0" presId="urn:microsoft.com/office/officeart/2005/8/layout/list1"/>
    <dgm:cxn modelId="{B79E1D93-FBC8-44E9-B738-2B0137CB9D59}" srcId="{41B8AD71-E4FE-478A-BF1C-A850E1BE494B}" destId="{86A7D514-F09A-42BA-82FB-39E0BEFCDCBD}" srcOrd="0" destOrd="0" parTransId="{388F4071-229F-4C35-8B78-FE577027B834}" sibTransId="{158531E1-D1C9-47BA-BDA5-9C38686B465E}"/>
    <dgm:cxn modelId="{31ECA598-09CA-4D04-9A69-08D3A8E54003}" type="presOf" srcId="{41B8AD71-E4FE-478A-BF1C-A850E1BE494B}" destId="{B7DAD5B1-892C-4570-864B-C046199A9160}" srcOrd="0" destOrd="0" presId="urn:microsoft.com/office/officeart/2005/8/layout/list1"/>
    <dgm:cxn modelId="{6CC340A6-8AFC-4681-B533-4E91BCC4BA56}" type="presOf" srcId="{86A7D514-F09A-42BA-82FB-39E0BEFCDCBD}" destId="{3173718A-3FD2-4A0B-84A0-E8C0E730529F}" srcOrd="1" destOrd="0" presId="urn:microsoft.com/office/officeart/2005/8/layout/list1"/>
    <dgm:cxn modelId="{C0459DE1-4FDE-488D-A5AF-6DA4862BEBE2}" type="presOf" srcId="{86A7D514-F09A-42BA-82FB-39E0BEFCDCBD}" destId="{DE752D22-E98B-40EE-9437-34849ED257EE}" srcOrd="0" destOrd="0" presId="urn:microsoft.com/office/officeart/2005/8/layout/list1"/>
    <dgm:cxn modelId="{EF67DDE7-E2B7-4A42-AC19-E78283C5C312}" type="presOf" srcId="{5AFB1BE7-14F0-46B5-96E5-B5FFBA972BB6}" destId="{54A86814-B36D-4432-8063-31E6A51A237F}" srcOrd="0" destOrd="0" presId="urn:microsoft.com/office/officeart/2005/8/layout/list1"/>
    <dgm:cxn modelId="{A338B5AA-0AB4-4EA3-A5A4-2FD30205B731}" type="presParOf" srcId="{B7DAD5B1-892C-4570-864B-C046199A9160}" destId="{FD16B343-7E00-48F3-9B64-86B96FEAA54F}" srcOrd="0" destOrd="0" presId="urn:microsoft.com/office/officeart/2005/8/layout/list1"/>
    <dgm:cxn modelId="{3602B80E-CF47-4815-BAB0-5F9666B1A0E2}" type="presParOf" srcId="{FD16B343-7E00-48F3-9B64-86B96FEAA54F}" destId="{DE752D22-E98B-40EE-9437-34849ED257EE}" srcOrd="0" destOrd="0" presId="urn:microsoft.com/office/officeart/2005/8/layout/list1"/>
    <dgm:cxn modelId="{7D322EF6-B8EB-4551-8F87-3E59F24490EA}" type="presParOf" srcId="{FD16B343-7E00-48F3-9B64-86B96FEAA54F}" destId="{3173718A-3FD2-4A0B-84A0-E8C0E730529F}" srcOrd="1" destOrd="0" presId="urn:microsoft.com/office/officeart/2005/8/layout/list1"/>
    <dgm:cxn modelId="{9C8EA45E-9B77-42C6-A064-A4A8FA4AF6FF}" type="presParOf" srcId="{B7DAD5B1-892C-4570-864B-C046199A9160}" destId="{AC7D97DE-7BE3-4EF8-B814-4715EC8A48E3}" srcOrd="1" destOrd="0" presId="urn:microsoft.com/office/officeart/2005/8/layout/list1"/>
    <dgm:cxn modelId="{BA7BE7F3-E9E3-4439-90C7-0318C9BC4D83}" type="presParOf" srcId="{B7DAD5B1-892C-4570-864B-C046199A9160}" destId="{8373D034-CF83-4323-98A8-32936A856916}" srcOrd="2" destOrd="0" presId="urn:microsoft.com/office/officeart/2005/8/layout/list1"/>
    <dgm:cxn modelId="{0A93725E-7FA7-4E13-9FCD-92B1B1390D08}" type="presParOf" srcId="{B7DAD5B1-892C-4570-864B-C046199A9160}" destId="{E3131846-B43E-4CA8-B045-DDF0EC435AC7}" srcOrd="3" destOrd="0" presId="urn:microsoft.com/office/officeart/2005/8/layout/list1"/>
    <dgm:cxn modelId="{CF92063A-FFF2-4BED-96B1-8A4756628686}" type="presParOf" srcId="{B7DAD5B1-892C-4570-864B-C046199A9160}" destId="{B7971417-7E07-4E54-9AFC-024C2E79644F}" srcOrd="4" destOrd="0" presId="urn:microsoft.com/office/officeart/2005/8/layout/list1"/>
    <dgm:cxn modelId="{9D643534-1C1A-462A-B00B-767BBF967873}" type="presParOf" srcId="{B7971417-7E07-4E54-9AFC-024C2E79644F}" destId="{C4021C59-FB92-46FB-AEB3-9A5F8C535D74}" srcOrd="0" destOrd="0" presId="urn:microsoft.com/office/officeart/2005/8/layout/list1"/>
    <dgm:cxn modelId="{FB4ABBE1-26DA-4D03-BF90-AC97787E4DC7}" type="presParOf" srcId="{B7971417-7E07-4E54-9AFC-024C2E79644F}" destId="{66686E25-DD31-4E41-A5AE-227DA9DC15D1}" srcOrd="1" destOrd="0" presId="urn:microsoft.com/office/officeart/2005/8/layout/list1"/>
    <dgm:cxn modelId="{266FE71A-76A1-4678-91FC-39CCBC8F18D8}" type="presParOf" srcId="{B7DAD5B1-892C-4570-864B-C046199A9160}" destId="{9159D0E0-E778-453E-BEA5-045E8C34CAD8}" srcOrd="5" destOrd="0" presId="urn:microsoft.com/office/officeart/2005/8/layout/list1"/>
    <dgm:cxn modelId="{FC3BF677-B931-4AA2-A8A7-2DC1950096D5}" type="presParOf" srcId="{B7DAD5B1-892C-4570-864B-C046199A9160}" destId="{1BD0B3A7-63DC-422A-A4D4-4AAAC398E824}" srcOrd="6" destOrd="0" presId="urn:microsoft.com/office/officeart/2005/8/layout/list1"/>
    <dgm:cxn modelId="{4344282B-ADF3-4627-A7F4-DE1274B8C661}" type="presParOf" srcId="{B7DAD5B1-892C-4570-864B-C046199A9160}" destId="{F54D431E-EE58-402B-B21A-95E55E84A817}" srcOrd="7" destOrd="0" presId="urn:microsoft.com/office/officeart/2005/8/layout/list1"/>
    <dgm:cxn modelId="{C259EA3C-7F85-4342-9DAF-DE668D02CF57}" type="presParOf" srcId="{B7DAD5B1-892C-4570-864B-C046199A9160}" destId="{CDB19FA5-4CFB-42F2-890F-44F7B67F1716}" srcOrd="8" destOrd="0" presId="urn:microsoft.com/office/officeart/2005/8/layout/list1"/>
    <dgm:cxn modelId="{1C7E42E3-F2AC-4ED2-BA3D-2918BEFA79E2}" type="presParOf" srcId="{CDB19FA5-4CFB-42F2-890F-44F7B67F1716}" destId="{54A86814-B36D-4432-8063-31E6A51A237F}" srcOrd="0" destOrd="0" presId="urn:microsoft.com/office/officeart/2005/8/layout/list1"/>
    <dgm:cxn modelId="{65C695AB-6AD1-46AA-8E99-C71B7FEF81E2}" type="presParOf" srcId="{CDB19FA5-4CFB-42F2-890F-44F7B67F1716}" destId="{CF17E0B2-B54F-44A3-8B4D-3AC4E993BBD9}" srcOrd="1" destOrd="0" presId="urn:microsoft.com/office/officeart/2005/8/layout/list1"/>
    <dgm:cxn modelId="{344C8D7F-2786-4E88-A14C-F32E65581CD2}" type="presParOf" srcId="{B7DAD5B1-892C-4570-864B-C046199A9160}" destId="{1FB7A8D2-3783-4416-BE0D-92D91DC55CDE}" srcOrd="9" destOrd="0" presId="urn:microsoft.com/office/officeart/2005/8/layout/list1"/>
    <dgm:cxn modelId="{23EDE6D6-BCB2-4CFA-9DA5-E194D572DD03}" type="presParOf" srcId="{B7DAD5B1-892C-4570-864B-C046199A9160}" destId="{E1D2B93D-6A29-4C56-A03D-057EB48C2A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D93CEC-0E87-4B15-902F-194CE11CC3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419"/>
        </a:p>
      </dgm:t>
    </dgm:pt>
    <dgm:pt modelId="{3982398D-629A-435C-B5C0-75934E770DA0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PE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EL JUEGO EN EDADES DE 5 A 6 AÑOS.</a:t>
          </a:r>
          <a:endParaRPr lang="es-419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624FF-FA15-4C59-BA5C-C8786CBD1293}" type="parTrans" cxnId="{0D9CEC0F-DA17-4D96-8543-9A82F4D77361}">
      <dgm:prSet/>
      <dgm:spPr/>
      <dgm:t>
        <a:bodyPr/>
        <a:lstStyle/>
        <a:p>
          <a:endParaRPr lang="es-419"/>
        </a:p>
      </dgm:t>
    </dgm:pt>
    <dgm:pt modelId="{25EF0A38-6020-4751-A113-595BA1B97657}" type="sibTrans" cxnId="{0D9CEC0F-DA17-4D96-8543-9A82F4D77361}">
      <dgm:prSet/>
      <dgm:spPr/>
      <dgm:t>
        <a:bodyPr/>
        <a:lstStyle/>
        <a:p>
          <a:endParaRPr lang="es-419"/>
        </a:p>
      </dgm:t>
    </dgm:pt>
    <dgm:pt modelId="{8EED8D33-07F2-4376-8F99-491B48E83671}">
      <dgm:prSet phldrT="[Texto]" custT="1"/>
      <dgm:spPr/>
      <dgm:t>
        <a:bodyPr/>
        <a:lstStyle/>
        <a:p>
          <a:pPr>
            <a:buNone/>
          </a:pPr>
          <a:r>
            <a:rPr lang="es-PE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(Butler, 1959)</a:t>
          </a:r>
          <a:endParaRPr lang="es-419" sz="4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C9AB2-8FD0-41D0-9133-EABC06193E8A}" type="parTrans" cxnId="{576E8340-C495-4757-B568-6A6717A9DA2B}">
      <dgm:prSet/>
      <dgm:spPr/>
      <dgm:t>
        <a:bodyPr/>
        <a:lstStyle/>
        <a:p>
          <a:endParaRPr lang="es-419"/>
        </a:p>
      </dgm:t>
    </dgm:pt>
    <dgm:pt modelId="{95576A79-222A-4A5C-A210-75C2D76E9F28}" type="sibTrans" cxnId="{576E8340-C495-4757-B568-6A6717A9DA2B}">
      <dgm:prSet/>
      <dgm:spPr/>
      <dgm:t>
        <a:bodyPr/>
        <a:lstStyle/>
        <a:p>
          <a:endParaRPr lang="es-419"/>
        </a:p>
      </dgm:t>
    </dgm:pt>
    <dgm:pt modelId="{5A43C4AD-ECBC-4D86-8739-E991617106FD}">
      <dgm:prSet phldrT="[Texto]" custT="1"/>
      <dgm:spPr/>
      <dgm:t>
        <a:bodyPr/>
        <a:lstStyle/>
        <a:p>
          <a:r>
            <a:rPr lang="es-E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“El juego ha sido también interpretado como una necesidad del cuerpo en proceso de crecimiento”.</a:t>
          </a:r>
          <a:endParaRPr lang="es-419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0E75F-E3DF-4B7D-AB76-C493AE87B150}" type="parTrans" cxnId="{CD951CB9-9EA5-4D89-8447-1358E4F226F4}">
      <dgm:prSet/>
      <dgm:spPr/>
      <dgm:t>
        <a:bodyPr/>
        <a:lstStyle/>
        <a:p>
          <a:endParaRPr lang="es-419"/>
        </a:p>
      </dgm:t>
    </dgm:pt>
    <dgm:pt modelId="{2BBC4ADE-6A09-4E80-B582-BD03A040B5C4}" type="sibTrans" cxnId="{CD951CB9-9EA5-4D89-8447-1358E4F226F4}">
      <dgm:prSet/>
      <dgm:spPr/>
      <dgm:t>
        <a:bodyPr/>
        <a:lstStyle/>
        <a:p>
          <a:endParaRPr lang="es-419"/>
        </a:p>
      </dgm:t>
    </dgm:pt>
    <dgm:pt modelId="{F807F991-FACF-4C34-8516-15C950A6A90B}">
      <dgm:prSet phldrT="[Texto]"/>
      <dgm:spPr/>
      <dgm:t>
        <a:bodyPr/>
        <a:lstStyle/>
        <a:p>
          <a:pPr>
            <a:buNone/>
          </a:pPr>
          <a:endParaRPr lang="es-419" sz="5100" dirty="0">
            <a:solidFill>
              <a:schemeClr val="bg1"/>
            </a:solidFill>
          </a:endParaRPr>
        </a:p>
      </dgm:t>
    </dgm:pt>
    <dgm:pt modelId="{1DC51063-28FE-445B-A721-3393DC85DBBB}" type="parTrans" cxnId="{81EB91E2-9A2C-4090-BAEB-371BB54860C7}">
      <dgm:prSet/>
      <dgm:spPr/>
      <dgm:t>
        <a:bodyPr/>
        <a:lstStyle/>
        <a:p>
          <a:endParaRPr lang="es-419"/>
        </a:p>
      </dgm:t>
    </dgm:pt>
    <dgm:pt modelId="{0B62EBE4-598F-47D9-86F1-D788B32CAE1A}" type="sibTrans" cxnId="{81EB91E2-9A2C-4090-BAEB-371BB54860C7}">
      <dgm:prSet/>
      <dgm:spPr/>
      <dgm:t>
        <a:bodyPr/>
        <a:lstStyle/>
        <a:p>
          <a:endParaRPr lang="es-419"/>
        </a:p>
      </dgm:t>
    </dgm:pt>
    <dgm:pt modelId="{F1F327FC-DFB9-412C-9550-493B99445326}" type="pres">
      <dgm:prSet presAssocID="{ECD93CEC-0E87-4B15-902F-194CE11CC315}" presName="linear" presStyleCnt="0">
        <dgm:presLayoutVars>
          <dgm:animLvl val="lvl"/>
          <dgm:resizeHandles val="exact"/>
        </dgm:presLayoutVars>
      </dgm:prSet>
      <dgm:spPr/>
    </dgm:pt>
    <dgm:pt modelId="{35618F7C-2447-4C81-8AC0-7A1B45CDA7D2}" type="pres">
      <dgm:prSet presAssocID="{3982398D-629A-435C-B5C0-75934E770DA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4C120A-0647-431E-8CCF-716496798012}" type="pres">
      <dgm:prSet presAssocID="{3982398D-629A-435C-B5C0-75934E770DA0}" presName="childText" presStyleLbl="revTx" presStyleIdx="0" presStyleCnt="1">
        <dgm:presLayoutVars>
          <dgm:bulletEnabled val="1"/>
        </dgm:presLayoutVars>
      </dgm:prSet>
      <dgm:spPr/>
    </dgm:pt>
    <dgm:pt modelId="{3F4A89BE-1341-4E7D-AAC3-0212AEEBA5E6}" type="pres">
      <dgm:prSet presAssocID="{5A43C4AD-ECBC-4D86-8739-E991617106F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D9CEC0F-DA17-4D96-8543-9A82F4D77361}" srcId="{ECD93CEC-0E87-4B15-902F-194CE11CC315}" destId="{3982398D-629A-435C-B5C0-75934E770DA0}" srcOrd="0" destOrd="0" parTransId="{3BF624FF-FA15-4C59-BA5C-C8786CBD1293}" sibTransId="{25EF0A38-6020-4751-A113-595BA1B97657}"/>
    <dgm:cxn modelId="{DFD5B816-D5D3-41A3-8758-F86F5B0FBA94}" type="presOf" srcId="{5A43C4AD-ECBC-4D86-8739-E991617106FD}" destId="{3F4A89BE-1341-4E7D-AAC3-0212AEEBA5E6}" srcOrd="0" destOrd="0" presId="urn:microsoft.com/office/officeart/2005/8/layout/vList2"/>
    <dgm:cxn modelId="{576E8340-C495-4757-B568-6A6717A9DA2B}" srcId="{3982398D-629A-435C-B5C0-75934E770DA0}" destId="{8EED8D33-07F2-4376-8F99-491B48E83671}" srcOrd="1" destOrd="0" parTransId="{17FC9AB2-8FD0-41D0-9133-EABC06193E8A}" sibTransId="{95576A79-222A-4A5C-A210-75C2D76E9F28}"/>
    <dgm:cxn modelId="{E275E69B-1D5F-4192-80CD-C6462092A982}" type="presOf" srcId="{3982398D-629A-435C-B5C0-75934E770DA0}" destId="{35618F7C-2447-4C81-8AC0-7A1B45CDA7D2}" srcOrd="0" destOrd="0" presId="urn:microsoft.com/office/officeart/2005/8/layout/vList2"/>
    <dgm:cxn modelId="{1DF21BB8-06F7-4A40-BCF6-ABFB2A445A2F}" type="presOf" srcId="{ECD93CEC-0E87-4B15-902F-194CE11CC315}" destId="{F1F327FC-DFB9-412C-9550-493B99445326}" srcOrd="0" destOrd="0" presId="urn:microsoft.com/office/officeart/2005/8/layout/vList2"/>
    <dgm:cxn modelId="{CD951CB9-9EA5-4D89-8447-1358E4F226F4}" srcId="{ECD93CEC-0E87-4B15-902F-194CE11CC315}" destId="{5A43C4AD-ECBC-4D86-8739-E991617106FD}" srcOrd="1" destOrd="0" parTransId="{8A90E75F-E3DF-4B7D-AB76-C493AE87B150}" sibTransId="{2BBC4ADE-6A09-4E80-B582-BD03A040B5C4}"/>
    <dgm:cxn modelId="{BE8B83D4-F499-4F18-A7A6-B908BC13BE45}" type="presOf" srcId="{F807F991-FACF-4C34-8516-15C950A6A90B}" destId="{A94C120A-0647-431E-8CCF-716496798012}" srcOrd="0" destOrd="0" presId="urn:microsoft.com/office/officeart/2005/8/layout/vList2"/>
    <dgm:cxn modelId="{81EB91E2-9A2C-4090-BAEB-371BB54860C7}" srcId="{3982398D-629A-435C-B5C0-75934E770DA0}" destId="{F807F991-FACF-4C34-8516-15C950A6A90B}" srcOrd="0" destOrd="0" parTransId="{1DC51063-28FE-445B-A721-3393DC85DBBB}" sibTransId="{0B62EBE4-598F-47D9-86F1-D788B32CAE1A}"/>
    <dgm:cxn modelId="{692AABEB-3182-4F8E-8E8C-0D0AC63234C3}" type="presOf" srcId="{8EED8D33-07F2-4376-8F99-491B48E83671}" destId="{A94C120A-0647-431E-8CCF-716496798012}" srcOrd="0" destOrd="1" presId="urn:microsoft.com/office/officeart/2005/8/layout/vList2"/>
    <dgm:cxn modelId="{A28BB648-24C1-466E-86C4-3CC1A86D3633}" type="presParOf" srcId="{F1F327FC-DFB9-412C-9550-493B99445326}" destId="{35618F7C-2447-4C81-8AC0-7A1B45CDA7D2}" srcOrd="0" destOrd="0" presId="urn:microsoft.com/office/officeart/2005/8/layout/vList2"/>
    <dgm:cxn modelId="{E354E368-B63E-4E92-A521-CA403F082AB1}" type="presParOf" srcId="{F1F327FC-DFB9-412C-9550-493B99445326}" destId="{A94C120A-0647-431E-8CCF-716496798012}" srcOrd="1" destOrd="0" presId="urn:microsoft.com/office/officeart/2005/8/layout/vList2"/>
    <dgm:cxn modelId="{C3741743-4729-4698-B3EC-FD552128E567}" type="presParOf" srcId="{F1F327FC-DFB9-412C-9550-493B99445326}" destId="{3F4A89BE-1341-4E7D-AAC3-0212AEEBA5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3EA1A-6AC0-4E07-809E-8614E67AE2A9}">
      <dsp:nvSpPr>
        <dsp:cNvPr id="0" name=""/>
        <dsp:cNvSpPr/>
      </dsp:nvSpPr>
      <dsp:spPr>
        <a:xfrm rot="5400000">
          <a:off x="776685" y="1473125"/>
          <a:ext cx="2222785" cy="6890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AB9FE-8D51-43A7-BBE8-1448421CAFAE}">
      <dsp:nvSpPr>
        <dsp:cNvPr id="0" name=""/>
        <dsp:cNvSpPr/>
      </dsp:nvSpPr>
      <dsp:spPr>
        <a:xfrm>
          <a:off x="0" y="339217"/>
          <a:ext cx="4031275" cy="89520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Tecnología</a:t>
          </a:r>
        </a:p>
      </dsp:txBody>
      <dsp:txXfrm>
        <a:off x="43708" y="382925"/>
        <a:ext cx="3943859" cy="807788"/>
      </dsp:txXfrm>
    </dsp:sp>
    <dsp:sp modelId="{C53BF3D5-31B2-46E7-99AC-A7C89A55A71A}">
      <dsp:nvSpPr>
        <dsp:cNvPr id="0" name=""/>
        <dsp:cNvSpPr/>
      </dsp:nvSpPr>
      <dsp:spPr>
        <a:xfrm>
          <a:off x="4650205" y="43536"/>
          <a:ext cx="2084079" cy="1621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CCD1F-E215-4463-87D2-044B1DBB9CD5}">
      <dsp:nvSpPr>
        <dsp:cNvPr id="0" name=""/>
        <dsp:cNvSpPr/>
      </dsp:nvSpPr>
      <dsp:spPr>
        <a:xfrm rot="5400000">
          <a:off x="8599412" y="4656445"/>
          <a:ext cx="733200" cy="20612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F4C64-1B3A-4E71-A5BB-9B0AAC0BFB96}">
      <dsp:nvSpPr>
        <dsp:cNvPr id="0" name=""/>
        <dsp:cNvSpPr/>
      </dsp:nvSpPr>
      <dsp:spPr>
        <a:xfrm>
          <a:off x="0" y="2208143"/>
          <a:ext cx="4354617" cy="18323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Deficit</a:t>
          </a:r>
          <a:r>
            <a:rPr lang="es-PE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desarrollo motriz</a:t>
          </a:r>
        </a:p>
      </dsp:txBody>
      <dsp:txXfrm>
        <a:off x="89462" y="2297605"/>
        <a:ext cx="4175693" cy="1653384"/>
      </dsp:txXfrm>
    </dsp:sp>
    <dsp:sp modelId="{5F815D5B-3A4F-4DFB-8137-300E32A61F43}">
      <dsp:nvSpPr>
        <dsp:cNvPr id="0" name=""/>
        <dsp:cNvSpPr/>
      </dsp:nvSpPr>
      <dsp:spPr>
        <a:xfrm>
          <a:off x="7467456" y="2470229"/>
          <a:ext cx="2084079" cy="1621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1C737-690F-43AF-A14D-ABC8C86A5BF4}">
      <dsp:nvSpPr>
        <dsp:cNvPr id="0" name=""/>
        <dsp:cNvSpPr/>
      </dsp:nvSpPr>
      <dsp:spPr>
        <a:xfrm rot="5400000">
          <a:off x="3658655" y="3389524"/>
          <a:ext cx="722595" cy="19378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CC031-7C57-4667-A4AE-F9BBFE5ECC8D}">
      <dsp:nvSpPr>
        <dsp:cNvPr id="0" name=""/>
        <dsp:cNvSpPr/>
      </dsp:nvSpPr>
      <dsp:spPr>
        <a:xfrm>
          <a:off x="4428003" y="3445331"/>
          <a:ext cx="4620591" cy="200574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Falta del control del cuerpo</a:t>
          </a:r>
        </a:p>
      </dsp:txBody>
      <dsp:txXfrm>
        <a:off x="4525933" y="3543261"/>
        <a:ext cx="4424731" cy="1809885"/>
      </dsp:txXfrm>
    </dsp:sp>
    <dsp:sp modelId="{5D2B4DB0-5704-422C-91DA-3B8600E5809A}">
      <dsp:nvSpPr>
        <dsp:cNvPr id="0" name=""/>
        <dsp:cNvSpPr/>
      </dsp:nvSpPr>
      <dsp:spPr>
        <a:xfrm>
          <a:off x="10256023" y="4238849"/>
          <a:ext cx="2084079" cy="1621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A72B2-A0AF-435B-874B-F6FBAC981E67}">
      <dsp:nvSpPr>
        <dsp:cNvPr id="0" name=""/>
        <dsp:cNvSpPr/>
      </dsp:nvSpPr>
      <dsp:spPr>
        <a:xfrm>
          <a:off x="9615266" y="4582134"/>
          <a:ext cx="3866797" cy="225124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Falta de desarrollo de la personalidad</a:t>
          </a:r>
        </a:p>
      </dsp:txBody>
      <dsp:txXfrm>
        <a:off x="9725183" y="4692051"/>
        <a:ext cx="3646963" cy="20314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18F7C-2447-4C81-8AC0-7A1B45CDA7D2}">
      <dsp:nvSpPr>
        <dsp:cNvPr id="0" name=""/>
        <dsp:cNvSpPr/>
      </dsp:nvSpPr>
      <dsp:spPr>
        <a:xfrm>
          <a:off x="0" y="2828306"/>
          <a:ext cx="15544800" cy="190125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ARTÍSTICAS.</a:t>
          </a:r>
          <a:endParaRPr lang="es-419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11" y="2921117"/>
        <a:ext cx="15359178" cy="1715628"/>
      </dsp:txXfrm>
    </dsp:sp>
    <dsp:sp modelId="{A94C120A-0647-431E-8CCF-716496798012}">
      <dsp:nvSpPr>
        <dsp:cNvPr id="0" name=""/>
        <dsp:cNvSpPr/>
      </dsp:nvSpPr>
      <dsp:spPr>
        <a:xfrm>
          <a:off x="0" y="4729556"/>
          <a:ext cx="15544800" cy="151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547" tIns="64770" rIns="362712" bIns="6477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s-419" sz="51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PE" sz="3600" kern="1200" dirty="0">
              <a:solidFill>
                <a:schemeClr val="bg1"/>
              </a:solidFill>
            </a:rPr>
            <a:t>(</a:t>
          </a:r>
          <a:r>
            <a:rPr lang="es-PE" sz="3600" kern="1200" dirty="0" err="1">
              <a:solidFill>
                <a:schemeClr val="bg1"/>
              </a:solidFill>
            </a:rPr>
            <a:t>Tonato</a:t>
          </a:r>
          <a:r>
            <a:rPr lang="es-PE" sz="3600" kern="1200" dirty="0">
              <a:solidFill>
                <a:schemeClr val="bg1"/>
              </a:solidFill>
            </a:rPr>
            <a:t> &amp; Cisneros, 2013)</a:t>
          </a:r>
          <a:endParaRPr lang="es-419" sz="5100" kern="1200" dirty="0">
            <a:solidFill>
              <a:schemeClr val="bg1"/>
            </a:solidFill>
          </a:endParaRPr>
        </a:p>
      </dsp:txBody>
      <dsp:txXfrm>
        <a:off x="0" y="4729556"/>
        <a:ext cx="15544800" cy="1513687"/>
      </dsp:txXfrm>
    </dsp:sp>
    <dsp:sp modelId="{3F4A89BE-1341-4E7D-AAC3-0212AEEBA5E6}">
      <dsp:nvSpPr>
        <dsp:cNvPr id="0" name=""/>
        <dsp:cNvSpPr/>
      </dsp:nvSpPr>
      <dsp:spPr>
        <a:xfrm>
          <a:off x="0" y="6243243"/>
          <a:ext cx="15544800" cy="190125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Las actividades artísticas permiten desarrollar las habilidades más complejas, estas se obtienen de manera innata y se perfeccionan en el transcurso de la vida, a veces están ocultas y es necesario descubrirlas a través de diferentes estímulos</a:t>
          </a:r>
          <a:endParaRPr lang="es-419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11" y="6336054"/>
        <a:ext cx="15359178" cy="17156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BED84-10AA-46FE-8A46-8591E5D9D2C9}">
      <dsp:nvSpPr>
        <dsp:cNvPr id="0" name=""/>
        <dsp:cNvSpPr/>
      </dsp:nvSpPr>
      <dsp:spPr>
        <a:xfrm>
          <a:off x="-9499986" y="-1450196"/>
          <a:ext cx="11300375" cy="11300375"/>
        </a:xfrm>
        <a:prstGeom prst="blockArc">
          <a:avLst>
            <a:gd name="adj1" fmla="val 18900000"/>
            <a:gd name="adj2" fmla="val 2700000"/>
            <a:gd name="adj3" fmla="val 191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B80EC-E53A-452D-BD0C-77B18C6321A6}">
      <dsp:nvSpPr>
        <dsp:cNvPr id="0" name=""/>
        <dsp:cNvSpPr/>
      </dsp:nvSpPr>
      <dsp:spPr>
        <a:xfrm>
          <a:off x="761996" y="516911"/>
          <a:ext cx="13340521" cy="1050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70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Nombre del Programa: </a:t>
          </a: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 desarrollo jugando.</a:t>
          </a:r>
          <a:endParaRPr lang="es-419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996" y="516911"/>
        <a:ext cx="13340521" cy="1050333"/>
      </dsp:txXfrm>
    </dsp:sp>
    <dsp:sp modelId="{CFC485E9-344C-45EB-A93E-77A3CFBF7F67}">
      <dsp:nvSpPr>
        <dsp:cNvPr id="0" name=""/>
        <dsp:cNvSpPr/>
      </dsp:nvSpPr>
      <dsp:spPr>
        <a:xfrm>
          <a:off x="128750" y="393539"/>
          <a:ext cx="1312917" cy="1312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7C1BC-FCE7-409E-948E-7DF07B81392E}">
      <dsp:nvSpPr>
        <dsp:cNvPr id="0" name=""/>
        <dsp:cNvSpPr/>
      </dsp:nvSpPr>
      <dsp:spPr>
        <a:xfrm>
          <a:off x="1537847" y="2064373"/>
          <a:ext cx="12587883" cy="11212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70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Beneficiarios: </a:t>
          </a: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Niños y niñas de edades de 5 a 6 años de la Institución Educativa Manuela Espejo</a:t>
          </a:r>
          <a:endParaRPr lang="es-419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7847" y="2064373"/>
        <a:ext cx="12587883" cy="1121241"/>
      </dsp:txXfrm>
    </dsp:sp>
    <dsp:sp modelId="{01A77630-1DD2-49DF-A9A9-8855EF6A3C23}">
      <dsp:nvSpPr>
        <dsp:cNvPr id="0" name=""/>
        <dsp:cNvSpPr/>
      </dsp:nvSpPr>
      <dsp:spPr>
        <a:xfrm>
          <a:off x="881389" y="1968535"/>
          <a:ext cx="1312917" cy="1312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30398-024A-4AA2-84E6-0CDC61ED7B74}">
      <dsp:nvSpPr>
        <dsp:cNvPr id="0" name=""/>
        <dsp:cNvSpPr/>
      </dsp:nvSpPr>
      <dsp:spPr>
        <a:xfrm>
          <a:off x="1768847" y="3674824"/>
          <a:ext cx="12356884" cy="1050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70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Lugar: </a:t>
          </a: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Campus de la Institución Educativa Manuela Espejo. Parroquia Belisario Quevedo.</a:t>
          </a:r>
          <a:endParaRPr lang="es-419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8847" y="3674824"/>
        <a:ext cx="12356884" cy="1050333"/>
      </dsp:txXfrm>
    </dsp:sp>
    <dsp:sp modelId="{CFDA4CD6-D65C-46AE-BBBB-54866082CEA7}">
      <dsp:nvSpPr>
        <dsp:cNvPr id="0" name=""/>
        <dsp:cNvSpPr/>
      </dsp:nvSpPr>
      <dsp:spPr>
        <a:xfrm>
          <a:off x="1112388" y="3543532"/>
          <a:ext cx="1312917" cy="1312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548B0-8340-4313-9F88-22EE480B37B9}">
      <dsp:nvSpPr>
        <dsp:cNvPr id="0" name=""/>
        <dsp:cNvSpPr/>
      </dsp:nvSpPr>
      <dsp:spPr>
        <a:xfrm>
          <a:off x="1537847" y="4938738"/>
          <a:ext cx="12587883" cy="16724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70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Tiempo de duración del programa: </a:t>
          </a: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Cinco meses, Una sesión semanal en días laborales, Una hora por sesión cada paralelo y (20 horas en total).</a:t>
          </a:r>
          <a:endParaRPr lang="es-419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7847" y="4938738"/>
        <a:ext cx="12587883" cy="1672498"/>
      </dsp:txXfrm>
    </dsp:sp>
    <dsp:sp modelId="{F6B67867-A0F0-454C-9EB9-2D090CE34C91}">
      <dsp:nvSpPr>
        <dsp:cNvPr id="0" name=""/>
        <dsp:cNvSpPr/>
      </dsp:nvSpPr>
      <dsp:spPr>
        <a:xfrm>
          <a:off x="881389" y="5118529"/>
          <a:ext cx="1312917" cy="1312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4F42D-CDDF-41C7-9C04-FE21C5F55BA9}">
      <dsp:nvSpPr>
        <dsp:cNvPr id="0" name=""/>
        <dsp:cNvSpPr/>
      </dsp:nvSpPr>
      <dsp:spPr>
        <a:xfrm>
          <a:off x="769200" y="6789358"/>
          <a:ext cx="13340521" cy="1050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70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Horario:</a:t>
          </a:r>
          <a:r>
            <a:rPr lang="es-EC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</a:t>
          </a: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día a la semana por cada paralelo (fuera del horario de educación física</a:t>
          </a:r>
          <a:r>
            <a:rPr lang="es-EC" sz="3600" kern="1200" dirty="0"/>
            <a:t>)</a:t>
          </a:r>
          <a:endParaRPr lang="es-PE" sz="3600" kern="1200" dirty="0"/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2600" kern="1200" dirty="0"/>
        </a:p>
      </dsp:txBody>
      <dsp:txXfrm>
        <a:off x="769200" y="6789358"/>
        <a:ext cx="13340521" cy="1050333"/>
      </dsp:txXfrm>
    </dsp:sp>
    <dsp:sp modelId="{7F4AAE38-B10E-4612-A8F3-4963EDC59DF3}">
      <dsp:nvSpPr>
        <dsp:cNvPr id="0" name=""/>
        <dsp:cNvSpPr/>
      </dsp:nvSpPr>
      <dsp:spPr>
        <a:xfrm>
          <a:off x="128750" y="6693525"/>
          <a:ext cx="1312917" cy="1312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7AA6-7BC1-4DB9-AAA6-DF15715CB6A6}">
      <dsp:nvSpPr>
        <dsp:cNvPr id="0" name=""/>
        <dsp:cNvSpPr/>
      </dsp:nvSpPr>
      <dsp:spPr>
        <a:xfrm rot="5400000">
          <a:off x="11330630" y="-4458919"/>
          <a:ext cx="2003152" cy="1160678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llevó a cabo mediante estrategias creativas dentro del campo de la recreación y la construcción del conocimiento de los niños y niñas, en concordancia con lo señalado por la </a:t>
          </a: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(Unesco, 1980)</a:t>
          </a:r>
          <a:endParaRPr lang="es-419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28815" y="440682"/>
        <a:ext cx="11508996" cy="1807580"/>
      </dsp:txXfrm>
    </dsp:sp>
    <dsp:sp modelId="{C5D2FF3B-1E9E-49F9-8957-CDD527801A4D}">
      <dsp:nvSpPr>
        <dsp:cNvPr id="0" name=""/>
        <dsp:cNvSpPr/>
      </dsp:nvSpPr>
      <dsp:spPr>
        <a:xfrm>
          <a:off x="76256" y="233939"/>
          <a:ext cx="6528815" cy="250394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JUSTIFICACIÓN DEL PROGRAMA</a:t>
          </a:r>
        </a:p>
      </dsp:txBody>
      <dsp:txXfrm>
        <a:off x="198488" y="356171"/>
        <a:ext cx="6284351" cy="2259476"/>
      </dsp:txXfrm>
    </dsp:sp>
    <dsp:sp modelId="{5A93DBA0-2247-4713-98BF-45198A7CC78D}">
      <dsp:nvSpPr>
        <dsp:cNvPr id="0" name=""/>
        <dsp:cNvSpPr/>
      </dsp:nvSpPr>
      <dsp:spPr>
        <a:xfrm rot="5400000">
          <a:off x="11297986" y="-1688680"/>
          <a:ext cx="2003152" cy="1160678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6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Promover mediante una formación basada en actividades recreativas, el desarrollo de habilidades motrices básicas.</a:t>
          </a:r>
          <a:endParaRPr lang="es-419" sz="36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96171" y="3210921"/>
        <a:ext cx="11508996" cy="1807580"/>
      </dsp:txXfrm>
    </dsp:sp>
    <dsp:sp modelId="{78840F61-ACEC-43A0-9F1E-D6546E294292}">
      <dsp:nvSpPr>
        <dsp:cNvPr id="0" name=""/>
        <dsp:cNvSpPr/>
      </dsp:nvSpPr>
      <dsp:spPr>
        <a:xfrm>
          <a:off x="0" y="3086102"/>
          <a:ext cx="6528815" cy="250394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 GENERAL  </a:t>
          </a:r>
        </a:p>
      </dsp:txBody>
      <dsp:txXfrm>
        <a:off x="122232" y="3208334"/>
        <a:ext cx="6284351" cy="2259476"/>
      </dsp:txXfrm>
    </dsp:sp>
    <dsp:sp modelId="{96077B7C-C0DD-4034-98A2-435A27FE0E40}">
      <dsp:nvSpPr>
        <dsp:cNvPr id="0" name=""/>
        <dsp:cNvSpPr/>
      </dsp:nvSpPr>
      <dsp:spPr>
        <a:xfrm rot="5400000">
          <a:off x="9807699" y="1974913"/>
          <a:ext cx="5024927" cy="1159544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Fundamentar el conocimiento en cuanto al desarrollo de las habilidades motrices básicas en niños de 5 a 6 años, mediante actividades recreativas.</a:t>
          </a:r>
          <a:endParaRPr lang="es-419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Motivar a los niños a desarrollar sus habilidades motrices básicas mediante la práctica de actividades recreativas.</a:t>
          </a:r>
          <a:endParaRPr lang="es-PE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Ofrecer a los docentes una herramienta que les permita obtener mejores resultados.</a:t>
          </a:r>
          <a:endParaRPr lang="es-PE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22440" y="5505470"/>
        <a:ext cx="11350150" cy="4534333"/>
      </dsp:txXfrm>
    </dsp:sp>
    <dsp:sp modelId="{09918569-9191-4BE3-8D84-C27204644A9B}">
      <dsp:nvSpPr>
        <dsp:cNvPr id="0" name=""/>
        <dsp:cNvSpPr/>
      </dsp:nvSpPr>
      <dsp:spPr>
        <a:xfrm>
          <a:off x="0" y="6520667"/>
          <a:ext cx="6522439" cy="250394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</a:p>
      </dsp:txBody>
      <dsp:txXfrm>
        <a:off x="122232" y="6642899"/>
        <a:ext cx="6277975" cy="22594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C483A-7789-4B48-A45A-3791D3A6E53A}">
      <dsp:nvSpPr>
        <dsp:cNvPr id="0" name=""/>
        <dsp:cNvSpPr/>
      </dsp:nvSpPr>
      <dsp:spPr>
        <a:xfrm>
          <a:off x="5033077" y="0"/>
          <a:ext cx="13254922" cy="29611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Expresión lúdico- recreativa,  </a:t>
          </a: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Murillo, (1996) </a:t>
          </a: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“obtener el desarrollo integral de la persona mediante el juego y la creatividad, lo cual contribuirá a la formación de seres humanos autónomos, creadores y felices”.</a:t>
          </a:r>
          <a:endParaRPr lang="es-419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3077" y="370140"/>
        <a:ext cx="12144504" cy="2220837"/>
      </dsp:txXfrm>
    </dsp:sp>
    <dsp:sp modelId="{D3017851-0480-4AF6-A2A6-01F52EA1CC42}">
      <dsp:nvSpPr>
        <dsp:cNvPr id="0" name=""/>
        <dsp:cNvSpPr/>
      </dsp:nvSpPr>
      <dsp:spPr>
        <a:xfrm>
          <a:off x="0" y="0"/>
          <a:ext cx="5033077" cy="3815146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 PARA EJECUTAR EL PROGRAMA</a:t>
          </a:r>
        </a:p>
      </dsp:txBody>
      <dsp:txXfrm>
        <a:off x="186240" y="186240"/>
        <a:ext cx="4660597" cy="3442666"/>
      </dsp:txXfrm>
    </dsp:sp>
    <dsp:sp modelId="{D4D7628A-0B6B-4D7A-BCC9-513E7AF1E864}">
      <dsp:nvSpPr>
        <dsp:cNvPr id="0" name=""/>
        <dsp:cNvSpPr/>
      </dsp:nvSpPr>
      <dsp:spPr>
        <a:xfrm>
          <a:off x="5244248" y="4029782"/>
          <a:ext cx="12891832" cy="56641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/>
            <a:t>Incluyente</a:t>
          </a:r>
          <a:endParaRPr lang="es-419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3600" kern="1200" dirty="0"/>
            <a:t>Lenguaje sencillo y claro</a:t>
          </a:r>
          <a:endParaRPr lang="es-PE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que generen la cooperación</a:t>
          </a:r>
          <a:endParaRPr lang="es-PE" sz="36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Estimulación de la creatividad</a:t>
          </a:r>
          <a:endParaRPr lang="es-PE" sz="32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que generen diversión individual y grupal</a:t>
          </a:r>
          <a:endParaRPr lang="es-PE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4248" y="4737805"/>
        <a:ext cx="10767763" cy="4248139"/>
      </dsp:txXfrm>
    </dsp:sp>
    <dsp:sp modelId="{41A5F208-60B0-40C1-9002-02184A9FAFF1}">
      <dsp:nvSpPr>
        <dsp:cNvPr id="0" name=""/>
        <dsp:cNvSpPr/>
      </dsp:nvSpPr>
      <dsp:spPr>
        <a:xfrm>
          <a:off x="0" y="4544759"/>
          <a:ext cx="5157728" cy="444631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CARACTERÍSTICAS DE LAS ACTIVIDADES DEL PROGRAMA</a:t>
          </a:r>
          <a:endParaRPr lang="es-419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51" y="4761810"/>
        <a:ext cx="4723626" cy="40122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E95A7-0743-4F78-9821-892DD30801C0}">
      <dsp:nvSpPr>
        <dsp:cNvPr id="0" name=""/>
        <dsp:cNvSpPr/>
      </dsp:nvSpPr>
      <dsp:spPr>
        <a:xfrm>
          <a:off x="-10246462" y="-1565061"/>
          <a:ext cx="12197921" cy="12197921"/>
        </a:xfrm>
        <a:prstGeom prst="blockArc">
          <a:avLst>
            <a:gd name="adj1" fmla="val 18900000"/>
            <a:gd name="adj2" fmla="val 2700000"/>
            <a:gd name="adj3" fmla="val 177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673A8-7051-4F9D-BB38-AD4D907398F1}">
      <dsp:nvSpPr>
        <dsp:cNvPr id="0" name=""/>
        <dsp:cNvSpPr/>
      </dsp:nvSpPr>
      <dsp:spPr>
        <a:xfrm>
          <a:off x="1258610" y="483132"/>
          <a:ext cx="14694453" cy="266085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5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observa una relación directa entre la aplicación del programa para desarrollar habilidades motrices básicas y la adquisición de éstas por parte de los niños de 5 a 6 años, evidenciado en la comparación porcentual de antes y después del test, lo que señala un modelo efectivo para ser instaurado en el programa escolar.</a:t>
          </a:r>
          <a:endParaRPr lang="es-419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8610" y="483132"/>
        <a:ext cx="14694453" cy="2660854"/>
      </dsp:txXfrm>
    </dsp:sp>
    <dsp:sp modelId="{98B48341-2EB1-46C5-A5E3-6204304AB88F}">
      <dsp:nvSpPr>
        <dsp:cNvPr id="0" name=""/>
        <dsp:cNvSpPr/>
      </dsp:nvSpPr>
      <dsp:spPr>
        <a:xfrm>
          <a:off x="125135" y="680084"/>
          <a:ext cx="2266949" cy="226694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1CAB2-FB78-4674-9EA0-2C1CD8BAB779}">
      <dsp:nvSpPr>
        <dsp:cNvPr id="0" name=""/>
        <dsp:cNvSpPr/>
      </dsp:nvSpPr>
      <dsp:spPr>
        <a:xfrm>
          <a:off x="1890611" y="3378725"/>
          <a:ext cx="14035224" cy="251459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51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Existe correlación entre la mayoría de variables, las actividades de una estación guardan correlación determinando la importancia de los programas integrales orientados a fortalecer más de una habilidad</a:t>
          </a:r>
          <a:r>
            <a:rPr lang="es-ES" sz="3200" kern="1200" dirty="0"/>
            <a:t>. </a:t>
          </a:r>
          <a:endParaRPr lang="es-419" sz="3200" kern="1200" dirty="0"/>
        </a:p>
      </dsp:txBody>
      <dsp:txXfrm>
        <a:off x="1890611" y="3378725"/>
        <a:ext cx="14035224" cy="2514591"/>
      </dsp:txXfrm>
    </dsp:sp>
    <dsp:sp modelId="{C6388E7C-CF13-4AD2-B510-3135A417A59F}">
      <dsp:nvSpPr>
        <dsp:cNvPr id="0" name=""/>
        <dsp:cNvSpPr/>
      </dsp:nvSpPr>
      <dsp:spPr>
        <a:xfrm>
          <a:off x="784364" y="3400424"/>
          <a:ext cx="2266949" cy="2266949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F2A14-2790-4DD2-8416-1CFF6322871C}">
      <dsp:nvSpPr>
        <dsp:cNvPr id="0" name=""/>
        <dsp:cNvSpPr/>
      </dsp:nvSpPr>
      <dsp:spPr>
        <a:xfrm>
          <a:off x="1258610" y="5974074"/>
          <a:ext cx="14694453" cy="256032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5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Luego de cinco meses de aplicar actividades recreativas, la mayoría de la población estudiada se situó en una escala mejor a su situación inicial, esto lleva a concluir que la aplicación del modelo es una herramienta pedagógica y recreativa útil para lograr el desarrollo de las habilidades motrices básicas en una población extensa, lo que permite que el modelo pueda ser adaptado a escala universal si están dadas las condiciones que requiere su implementación. </a:t>
          </a:r>
          <a:endParaRPr lang="es-419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8610" y="5974074"/>
        <a:ext cx="14694453" cy="2560329"/>
      </dsp:txXfrm>
    </dsp:sp>
    <dsp:sp modelId="{E1521EFD-95CB-444A-8126-D7BBC89ED71F}">
      <dsp:nvSpPr>
        <dsp:cNvPr id="0" name=""/>
        <dsp:cNvSpPr/>
      </dsp:nvSpPr>
      <dsp:spPr>
        <a:xfrm>
          <a:off x="125135" y="6120764"/>
          <a:ext cx="2266949" cy="2266949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E95A7-0743-4F78-9821-892DD30801C0}">
      <dsp:nvSpPr>
        <dsp:cNvPr id="0" name=""/>
        <dsp:cNvSpPr/>
      </dsp:nvSpPr>
      <dsp:spPr>
        <a:xfrm>
          <a:off x="-10169159" y="-1565061"/>
          <a:ext cx="12197921" cy="12197921"/>
        </a:xfrm>
        <a:prstGeom prst="blockArc">
          <a:avLst>
            <a:gd name="adj1" fmla="val 18900000"/>
            <a:gd name="adj2" fmla="val 2700000"/>
            <a:gd name="adj3" fmla="val 177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673A8-7051-4F9D-BB38-AD4D907398F1}">
      <dsp:nvSpPr>
        <dsp:cNvPr id="0" name=""/>
        <dsp:cNvSpPr/>
      </dsp:nvSpPr>
      <dsp:spPr>
        <a:xfrm>
          <a:off x="1666888" y="1295425"/>
          <a:ext cx="14363479" cy="259048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200" tIns="91440" rIns="91440" bIns="9144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Implementar el programa de actividades recreativas de forma permanente, con el objeto de impulsar el desarrollo motriz del niño.</a:t>
          </a:r>
          <a:endParaRPr lang="es-419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6888" y="1295425"/>
        <a:ext cx="14363479" cy="2590488"/>
      </dsp:txXfrm>
    </dsp:sp>
    <dsp:sp modelId="{98B48341-2EB1-46C5-A5E3-6204304AB88F}">
      <dsp:nvSpPr>
        <dsp:cNvPr id="0" name=""/>
        <dsp:cNvSpPr/>
      </dsp:nvSpPr>
      <dsp:spPr>
        <a:xfrm>
          <a:off x="47832" y="971614"/>
          <a:ext cx="3238111" cy="323811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1CAB2-FB78-4674-9EA0-2C1CD8BAB779}">
      <dsp:nvSpPr>
        <dsp:cNvPr id="0" name=""/>
        <dsp:cNvSpPr/>
      </dsp:nvSpPr>
      <dsp:spPr>
        <a:xfrm>
          <a:off x="1645630" y="4463503"/>
          <a:ext cx="14363479" cy="359184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200" tIns="91440" rIns="91440" bIns="9144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Designar tiempo extra fuera de las horas de clase de educación física, para aplicar el programa recreativo con el fin de motivar a los niños al desarrollo de las habilidades motrices básicas, acordes a su madurez evolutiva.</a:t>
          </a:r>
          <a:endParaRPr lang="es-419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5630" y="4463503"/>
        <a:ext cx="14363479" cy="3591842"/>
      </dsp:txXfrm>
    </dsp:sp>
    <dsp:sp modelId="{C6388E7C-CF13-4AD2-B510-3135A417A59F}">
      <dsp:nvSpPr>
        <dsp:cNvPr id="0" name=""/>
        <dsp:cNvSpPr/>
      </dsp:nvSpPr>
      <dsp:spPr>
        <a:xfrm>
          <a:off x="47832" y="4858073"/>
          <a:ext cx="3238111" cy="323811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6AD7E-E8DB-4616-92C6-E07E67759403}">
      <dsp:nvSpPr>
        <dsp:cNvPr id="0" name=""/>
        <dsp:cNvSpPr/>
      </dsp:nvSpPr>
      <dsp:spPr>
        <a:xfrm>
          <a:off x="0" y="742178"/>
          <a:ext cx="7033517" cy="703351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2D276-BB49-48D7-94A0-C451A7DC4801}">
      <dsp:nvSpPr>
        <dsp:cNvPr id="0" name=""/>
        <dsp:cNvSpPr/>
      </dsp:nvSpPr>
      <dsp:spPr>
        <a:xfrm>
          <a:off x="3516758" y="742178"/>
          <a:ext cx="8205770" cy="7033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IMPORTANCIA</a:t>
          </a:r>
        </a:p>
      </dsp:txBody>
      <dsp:txXfrm>
        <a:off x="3516758" y="742178"/>
        <a:ext cx="8205770" cy="1494622"/>
      </dsp:txXfrm>
    </dsp:sp>
    <dsp:sp modelId="{5B801389-D033-4AA8-924E-7B607519C6DE}">
      <dsp:nvSpPr>
        <dsp:cNvPr id="0" name=""/>
        <dsp:cNvSpPr/>
      </dsp:nvSpPr>
      <dsp:spPr>
        <a:xfrm>
          <a:off x="923149" y="2236800"/>
          <a:ext cx="5187219" cy="518721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E3C21-E78D-4921-A9E1-55AF476DDC2C}">
      <dsp:nvSpPr>
        <dsp:cNvPr id="0" name=""/>
        <dsp:cNvSpPr/>
      </dsp:nvSpPr>
      <dsp:spPr>
        <a:xfrm>
          <a:off x="3516758" y="2236800"/>
          <a:ext cx="8205770" cy="51872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IMPACTO</a:t>
          </a:r>
        </a:p>
      </dsp:txBody>
      <dsp:txXfrm>
        <a:off x="3516758" y="2236800"/>
        <a:ext cx="8205770" cy="1494622"/>
      </dsp:txXfrm>
    </dsp:sp>
    <dsp:sp modelId="{47E0906A-431F-4BB8-9754-65014C8E3688}">
      <dsp:nvSpPr>
        <dsp:cNvPr id="0" name=""/>
        <dsp:cNvSpPr/>
      </dsp:nvSpPr>
      <dsp:spPr>
        <a:xfrm>
          <a:off x="1846298" y="3731423"/>
          <a:ext cx="3340920" cy="334092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5D0E2-3FFA-434C-BEDA-EDB28C7FBD7B}">
      <dsp:nvSpPr>
        <dsp:cNvPr id="0" name=""/>
        <dsp:cNvSpPr/>
      </dsp:nvSpPr>
      <dsp:spPr>
        <a:xfrm>
          <a:off x="3516758" y="3731423"/>
          <a:ext cx="8205770" cy="3340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BENEFICIARIOS</a:t>
          </a:r>
        </a:p>
      </dsp:txBody>
      <dsp:txXfrm>
        <a:off x="3516758" y="3731423"/>
        <a:ext cx="8205770" cy="1494622"/>
      </dsp:txXfrm>
    </dsp:sp>
    <dsp:sp modelId="{B52B5D13-6B9C-4DA0-99F3-918D887C6832}">
      <dsp:nvSpPr>
        <dsp:cNvPr id="0" name=""/>
        <dsp:cNvSpPr/>
      </dsp:nvSpPr>
      <dsp:spPr>
        <a:xfrm>
          <a:off x="2769447" y="5226045"/>
          <a:ext cx="1494622" cy="149462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28FCA-948F-466F-A4DC-F93A49FCB4FA}">
      <dsp:nvSpPr>
        <dsp:cNvPr id="0" name=""/>
        <dsp:cNvSpPr/>
      </dsp:nvSpPr>
      <dsp:spPr>
        <a:xfrm>
          <a:off x="3516758" y="5226045"/>
          <a:ext cx="8205770" cy="14946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VIABILIDAD</a:t>
          </a:r>
        </a:p>
      </dsp:txBody>
      <dsp:txXfrm>
        <a:off x="3516758" y="5226045"/>
        <a:ext cx="8205770" cy="1494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A4558-6653-4E75-BD05-7A7E6D76FCEB}">
      <dsp:nvSpPr>
        <dsp:cNvPr id="0" name=""/>
        <dsp:cNvSpPr/>
      </dsp:nvSpPr>
      <dsp:spPr>
        <a:xfrm>
          <a:off x="0" y="0"/>
          <a:ext cx="12192000" cy="2539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ESPAÑA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Díaz , (1999) ,habilidades y destrezas motrices básicas que constan en los diseños curriculares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Madrona, Contreras, &amp; Gómez, (2008) “habilidades motrices en la infancia y su desarrollo desde una educación física animada” – (juego motor, expresión corporal)</a:t>
          </a:r>
        </a:p>
      </dsp:txBody>
      <dsp:txXfrm>
        <a:off x="2692400" y="0"/>
        <a:ext cx="9499600" cy="2539999"/>
      </dsp:txXfrm>
    </dsp:sp>
    <dsp:sp modelId="{FD58E0A1-D4A8-4DEC-B99E-C5BFA70FFB79}">
      <dsp:nvSpPr>
        <dsp:cNvPr id="0" name=""/>
        <dsp:cNvSpPr/>
      </dsp:nvSpPr>
      <dsp:spPr>
        <a:xfrm>
          <a:off x="253999" y="253999"/>
          <a:ext cx="2438400" cy="2031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4E4EA-6C7F-46CC-B545-FFEFA00768BB}">
      <dsp:nvSpPr>
        <dsp:cNvPr id="0" name=""/>
        <dsp:cNvSpPr/>
      </dsp:nvSpPr>
      <dsp:spPr>
        <a:xfrm>
          <a:off x="0" y="2793999"/>
          <a:ext cx="12192000" cy="2539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BUENOS AIRES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González, (2002), entre los 5 y 6 años de edad los niños y niñas dominan todos los tipos de acciones motrices y tratan de realizar las tareas motrices de manera combinada, adquiriendo la experiencia motriz para regular sus movimientos.</a:t>
          </a:r>
          <a:endParaRPr lang="es-PE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2400" y="2793999"/>
        <a:ext cx="9499600" cy="2539999"/>
      </dsp:txXfrm>
    </dsp:sp>
    <dsp:sp modelId="{5525F15F-D87A-477A-8C46-7854A333ACC2}">
      <dsp:nvSpPr>
        <dsp:cNvPr id="0" name=""/>
        <dsp:cNvSpPr/>
      </dsp:nvSpPr>
      <dsp:spPr>
        <a:xfrm>
          <a:off x="253999" y="3047999"/>
          <a:ext cx="2438400" cy="2031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44C54-5971-412A-AEF2-0D6080A956CE}">
      <dsp:nvSpPr>
        <dsp:cNvPr id="0" name=""/>
        <dsp:cNvSpPr/>
      </dsp:nvSpPr>
      <dsp:spPr>
        <a:xfrm>
          <a:off x="0" y="5587999"/>
          <a:ext cx="12192000" cy="2539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MÉXICO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Delgadillo, Contreras, &amp; Cabello, (2010), la educación psicomotriz es de carácter lúdico- construcción pensamiento lógico</a:t>
          </a:r>
          <a:endParaRPr lang="es-PE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2400" y="5587999"/>
        <a:ext cx="9499600" cy="2539999"/>
      </dsp:txXfrm>
    </dsp:sp>
    <dsp:sp modelId="{8F281051-EEA3-4B59-A2DD-1B55B53E124F}">
      <dsp:nvSpPr>
        <dsp:cNvPr id="0" name=""/>
        <dsp:cNvSpPr/>
      </dsp:nvSpPr>
      <dsp:spPr>
        <a:xfrm>
          <a:off x="253999" y="5841999"/>
          <a:ext cx="2438400" cy="2031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A4558-6653-4E75-BD05-7A7E6D76FCEB}">
      <dsp:nvSpPr>
        <dsp:cNvPr id="0" name=""/>
        <dsp:cNvSpPr/>
      </dsp:nvSpPr>
      <dsp:spPr>
        <a:xfrm>
          <a:off x="0" y="0"/>
          <a:ext cx="12192000" cy="3570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COSTA RICA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Meneses &amp; Monge, (1999)</a:t>
          </a:r>
          <a:r>
            <a:rPr lang="es-E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“La actividad física y recreativa en la salud de las personas juega un papel preponderante”.</a:t>
          </a:r>
          <a:endParaRPr lang="es-PE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5441" y="0"/>
        <a:ext cx="9396558" cy="3570418"/>
      </dsp:txXfrm>
    </dsp:sp>
    <dsp:sp modelId="{FD58E0A1-D4A8-4DEC-B99E-C5BFA70FFB79}">
      <dsp:nvSpPr>
        <dsp:cNvPr id="0" name=""/>
        <dsp:cNvSpPr/>
      </dsp:nvSpPr>
      <dsp:spPr>
        <a:xfrm>
          <a:off x="357041" y="357041"/>
          <a:ext cx="2438400" cy="28563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4E4EA-6C7F-46CC-B545-FFEFA00768BB}">
      <dsp:nvSpPr>
        <dsp:cNvPr id="0" name=""/>
        <dsp:cNvSpPr/>
      </dsp:nvSpPr>
      <dsp:spPr>
        <a:xfrm>
          <a:off x="0" y="3927459"/>
          <a:ext cx="12192000" cy="3570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ECUADOR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Chávez, Ortiz, &amp; Lomas, (2016) </a:t>
          </a:r>
          <a:r>
            <a:rPr lang="es-E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elaboran un conjunto de actividades recreativas que contribuyan al desarrollo de habilidades motrices.</a:t>
          </a:r>
          <a:endParaRPr lang="es-PE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5441" y="3927459"/>
        <a:ext cx="9396558" cy="3570418"/>
      </dsp:txXfrm>
    </dsp:sp>
    <dsp:sp modelId="{5525F15F-D87A-477A-8C46-7854A333ACC2}">
      <dsp:nvSpPr>
        <dsp:cNvPr id="0" name=""/>
        <dsp:cNvSpPr/>
      </dsp:nvSpPr>
      <dsp:spPr>
        <a:xfrm>
          <a:off x="357041" y="4284501"/>
          <a:ext cx="2438400" cy="28563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A4558-6653-4E75-BD05-7A7E6D76FCEB}">
      <dsp:nvSpPr>
        <dsp:cNvPr id="0" name=""/>
        <dsp:cNvSpPr/>
      </dsp:nvSpPr>
      <dsp:spPr>
        <a:xfrm>
          <a:off x="0" y="0"/>
          <a:ext cx="14173642" cy="76521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HABILIDADES MOTRICES BÁSICAS</a:t>
          </a:r>
          <a:endParaRPr lang="es-PE" sz="3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Díaz, y otros, (1993) alfabeto del movimiento humano - respuesta motora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Cidoncha &amp; Díaz, (2010)  actos motores - estructura </a:t>
          </a:r>
          <a:r>
            <a:rPr lang="es-PE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sensoromotora</a:t>
          </a:r>
          <a:endParaRPr lang="es-PE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Cañizares &amp; Carbonero, (2016) provienen de la americana </a:t>
          </a:r>
          <a:r>
            <a:rPr lang="es-PE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learning</a:t>
          </a: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motor  (aprendiendo, practicando lo motor)</a:t>
          </a:r>
        </a:p>
      </dsp:txBody>
      <dsp:txXfrm>
        <a:off x="3599939" y="0"/>
        <a:ext cx="10573702" cy="7652109"/>
      </dsp:txXfrm>
    </dsp:sp>
    <dsp:sp modelId="{FD58E0A1-D4A8-4DEC-B99E-C5BFA70FFB79}">
      <dsp:nvSpPr>
        <dsp:cNvPr id="0" name=""/>
        <dsp:cNvSpPr/>
      </dsp:nvSpPr>
      <dsp:spPr>
        <a:xfrm>
          <a:off x="783523" y="765210"/>
          <a:ext cx="2798103" cy="61216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726F5-201F-4784-8EBE-73E8F9443CAD}">
      <dsp:nvSpPr>
        <dsp:cNvPr id="0" name=""/>
        <dsp:cNvSpPr/>
      </dsp:nvSpPr>
      <dsp:spPr>
        <a:xfrm>
          <a:off x="0" y="1932295"/>
          <a:ext cx="121920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3ECE6-5335-4AF0-AA74-704A6188BD87}">
      <dsp:nvSpPr>
        <dsp:cNvPr id="0" name=""/>
        <dsp:cNvSpPr/>
      </dsp:nvSpPr>
      <dsp:spPr>
        <a:xfrm>
          <a:off x="322190" y="4"/>
          <a:ext cx="11608582" cy="27757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Las actividades recreativas </a:t>
          </a: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permiten que el niño vivencie su desarrollo personal y lo constituya un aprendizaje para sí mismo”.</a:t>
          </a: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(</a:t>
          </a:r>
          <a:r>
            <a:rPr lang="es-PE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Céspedes</a:t>
          </a: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2003)</a:t>
          </a:r>
          <a:endParaRPr lang="es-PE" sz="1000" kern="1200" dirty="0"/>
        </a:p>
      </dsp:txBody>
      <dsp:txXfrm>
        <a:off x="457693" y="135507"/>
        <a:ext cx="11337576" cy="2504783"/>
      </dsp:txXfrm>
    </dsp:sp>
    <dsp:sp modelId="{FAB2BBC0-A985-4398-B62D-3D23C87B927E}">
      <dsp:nvSpPr>
        <dsp:cNvPr id="0" name=""/>
        <dsp:cNvSpPr/>
      </dsp:nvSpPr>
      <dsp:spPr>
        <a:xfrm>
          <a:off x="0" y="6573893"/>
          <a:ext cx="121920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77A22-2726-4341-8870-76AF02397A88}">
      <dsp:nvSpPr>
        <dsp:cNvPr id="0" name=""/>
        <dsp:cNvSpPr/>
      </dsp:nvSpPr>
      <dsp:spPr>
        <a:xfrm>
          <a:off x="609600" y="3768295"/>
          <a:ext cx="11304410" cy="36911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Aguilar &amp; </a:t>
          </a:r>
          <a:r>
            <a:rPr lang="es-PE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Incarbone</a:t>
          </a: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(2005), </a:t>
          </a:r>
          <a:r>
            <a:rPr lang="es-PE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recreación </a:t>
          </a: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 un proceso que permite al ser humano modificar su ser, obrar, pensar y sentir; es una práctica social.</a:t>
          </a:r>
          <a:r>
            <a:rPr lang="es-EC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PE" sz="800" kern="1200" dirty="0"/>
        </a:p>
      </dsp:txBody>
      <dsp:txXfrm>
        <a:off x="789789" y="3948484"/>
        <a:ext cx="10944032" cy="33308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11861-46B6-41AB-BC84-8EDDA689893D}">
      <dsp:nvSpPr>
        <dsp:cNvPr id="0" name=""/>
        <dsp:cNvSpPr/>
      </dsp:nvSpPr>
      <dsp:spPr>
        <a:xfrm>
          <a:off x="4994225" y="2632024"/>
          <a:ext cx="5022948" cy="50229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ÁREAS DE LA RECREACIÓN</a:t>
          </a:r>
        </a:p>
      </dsp:txBody>
      <dsp:txXfrm>
        <a:off x="5729819" y="3367618"/>
        <a:ext cx="3551760" cy="3551760"/>
      </dsp:txXfrm>
    </dsp:sp>
    <dsp:sp modelId="{AB4832AF-8214-4EE2-A5EF-313F67A51116}">
      <dsp:nvSpPr>
        <dsp:cNvPr id="0" name=""/>
        <dsp:cNvSpPr/>
      </dsp:nvSpPr>
      <dsp:spPr>
        <a:xfrm>
          <a:off x="6249962" y="3614"/>
          <a:ext cx="2511474" cy="251147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Físico deportivo</a:t>
          </a:r>
        </a:p>
      </dsp:txBody>
      <dsp:txXfrm>
        <a:off x="6617759" y="371411"/>
        <a:ext cx="1775880" cy="1775880"/>
      </dsp:txXfrm>
    </dsp:sp>
    <dsp:sp modelId="{7E9F1D40-CF8B-41A0-91CD-7A72372BB16E}">
      <dsp:nvSpPr>
        <dsp:cNvPr id="0" name=""/>
        <dsp:cNvSpPr/>
      </dsp:nvSpPr>
      <dsp:spPr>
        <a:xfrm>
          <a:off x="8192036" y="523991"/>
          <a:ext cx="2511474" cy="25114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Entrenamientos y aficiones</a:t>
          </a:r>
        </a:p>
      </dsp:txBody>
      <dsp:txXfrm>
        <a:off x="8559833" y="891788"/>
        <a:ext cx="1775880" cy="1775880"/>
      </dsp:txXfrm>
    </dsp:sp>
    <dsp:sp modelId="{304BDF17-8C51-4C78-88A1-E3FB9B435644}">
      <dsp:nvSpPr>
        <dsp:cNvPr id="0" name=""/>
        <dsp:cNvSpPr/>
      </dsp:nvSpPr>
      <dsp:spPr>
        <a:xfrm>
          <a:off x="9613732" y="1945688"/>
          <a:ext cx="2511474" cy="2511474"/>
        </a:xfrm>
        <a:prstGeom prst="ellipse">
          <a:avLst/>
        </a:prstGeom>
        <a:solidFill>
          <a:srgbClr val="18F49B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Literaria</a:t>
          </a:r>
        </a:p>
      </dsp:txBody>
      <dsp:txXfrm>
        <a:off x="9981529" y="2313485"/>
        <a:ext cx="1775880" cy="1775880"/>
      </dsp:txXfrm>
    </dsp:sp>
    <dsp:sp modelId="{BFB561C8-DA69-42EF-9D92-8A919E2E7342}">
      <dsp:nvSpPr>
        <dsp:cNvPr id="0" name=""/>
        <dsp:cNvSpPr/>
      </dsp:nvSpPr>
      <dsp:spPr>
        <a:xfrm>
          <a:off x="10134110" y="3887761"/>
          <a:ext cx="2511474" cy="251147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Comunitaria</a:t>
          </a:r>
        </a:p>
      </dsp:txBody>
      <dsp:txXfrm>
        <a:off x="10501907" y="4255558"/>
        <a:ext cx="1775880" cy="1775880"/>
      </dsp:txXfrm>
    </dsp:sp>
    <dsp:sp modelId="{4384EE4E-29AB-4509-AE61-1979E7214EE8}">
      <dsp:nvSpPr>
        <dsp:cNvPr id="0" name=""/>
        <dsp:cNvSpPr/>
      </dsp:nvSpPr>
      <dsp:spPr>
        <a:xfrm>
          <a:off x="9394544" y="5829835"/>
          <a:ext cx="2949851" cy="25114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Mantenimiento de salud</a:t>
          </a:r>
        </a:p>
      </dsp:txBody>
      <dsp:txXfrm>
        <a:off x="9826540" y="6197632"/>
        <a:ext cx="2085859" cy="1775880"/>
      </dsp:txXfrm>
    </dsp:sp>
    <dsp:sp modelId="{C0993F92-DFFB-4975-B986-737E184924E8}">
      <dsp:nvSpPr>
        <dsp:cNvPr id="0" name=""/>
        <dsp:cNvSpPr/>
      </dsp:nvSpPr>
      <dsp:spPr>
        <a:xfrm>
          <a:off x="8192036" y="7251531"/>
          <a:ext cx="2511474" cy="251147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</a:t>
          </a:r>
        </a:p>
      </dsp:txBody>
      <dsp:txXfrm>
        <a:off x="8559833" y="7619328"/>
        <a:ext cx="1775880" cy="1775880"/>
      </dsp:txXfrm>
    </dsp:sp>
    <dsp:sp modelId="{5A988D19-9397-498A-AB98-D1E6D74E0310}">
      <dsp:nvSpPr>
        <dsp:cNvPr id="0" name=""/>
        <dsp:cNvSpPr/>
      </dsp:nvSpPr>
      <dsp:spPr>
        <a:xfrm>
          <a:off x="6249962" y="7771909"/>
          <a:ext cx="2511474" cy="25114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Conmemorativa</a:t>
          </a:r>
        </a:p>
      </dsp:txBody>
      <dsp:txXfrm>
        <a:off x="6617759" y="8139706"/>
        <a:ext cx="1775880" cy="1775880"/>
      </dsp:txXfrm>
    </dsp:sp>
    <dsp:sp modelId="{87C9BE4C-5F29-404B-A643-3BA79FE0ED31}">
      <dsp:nvSpPr>
        <dsp:cNvPr id="0" name=""/>
        <dsp:cNvSpPr/>
      </dsp:nvSpPr>
      <dsp:spPr>
        <a:xfrm>
          <a:off x="4307889" y="7251531"/>
          <a:ext cx="2511474" cy="2511474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ARTÍSTICA</a:t>
          </a:r>
        </a:p>
      </dsp:txBody>
      <dsp:txXfrm>
        <a:off x="4675686" y="7619328"/>
        <a:ext cx="1775880" cy="1775880"/>
      </dsp:txXfrm>
    </dsp:sp>
    <dsp:sp modelId="{F3E7C1EA-2690-422B-B965-67DBB43F9FF7}">
      <dsp:nvSpPr>
        <dsp:cNvPr id="0" name=""/>
        <dsp:cNvSpPr/>
      </dsp:nvSpPr>
      <dsp:spPr>
        <a:xfrm>
          <a:off x="2886192" y="5829835"/>
          <a:ext cx="2511474" cy="251147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Manual</a:t>
          </a:r>
        </a:p>
      </dsp:txBody>
      <dsp:txXfrm>
        <a:off x="3253989" y="6197632"/>
        <a:ext cx="1775880" cy="1775880"/>
      </dsp:txXfrm>
    </dsp:sp>
    <dsp:sp modelId="{E6752AB1-CD75-4E9D-B01E-B0D5B92B731D}">
      <dsp:nvSpPr>
        <dsp:cNvPr id="0" name=""/>
        <dsp:cNvSpPr/>
      </dsp:nvSpPr>
      <dsp:spPr>
        <a:xfrm>
          <a:off x="2365815" y="3887761"/>
          <a:ext cx="2511474" cy="2511474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LÚDICA</a:t>
          </a:r>
        </a:p>
      </dsp:txBody>
      <dsp:txXfrm>
        <a:off x="2733612" y="4255558"/>
        <a:ext cx="1775880" cy="1775880"/>
      </dsp:txXfrm>
    </dsp:sp>
    <dsp:sp modelId="{017F4D6F-A761-4C8C-9248-3B67B8C3DA2C}">
      <dsp:nvSpPr>
        <dsp:cNvPr id="0" name=""/>
        <dsp:cNvSpPr/>
      </dsp:nvSpPr>
      <dsp:spPr>
        <a:xfrm>
          <a:off x="2886192" y="1945688"/>
          <a:ext cx="2511474" cy="251147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Acuática</a:t>
          </a:r>
        </a:p>
      </dsp:txBody>
      <dsp:txXfrm>
        <a:off x="3253989" y="2313485"/>
        <a:ext cx="1775880" cy="1775880"/>
      </dsp:txXfrm>
    </dsp:sp>
    <dsp:sp modelId="{031164D8-0688-47BB-ACAB-3D6E813CF691}">
      <dsp:nvSpPr>
        <dsp:cNvPr id="0" name=""/>
        <dsp:cNvSpPr/>
      </dsp:nvSpPr>
      <dsp:spPr>
        <a:xfrm>
          <a:off x="4307889" y="523991"/>
          <a:ext cx="2511474" cy="25114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 aire libre</a:t>
          </a:r>
        </a:p>
      </dsp:txBody>
      <dsp:txXfrm>
        <a:off x="4675686" y="891788"/>
        <a:ext cx="1775880" cy="1775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3D034-CF83-4323-98A8-32936A856916}">
      <dsp:nvSpPr>
        <dsp:cNvPr id="0" name=""/>
        <dsp:cNvSpPr/>
      </dsp:nvSpPr>
      <dsp:spPr>
        <a:xfrm>
          <a:off x="0" y="2570696"/>
          <a:ext cx="11811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3718A-3FD2-4A0B-84A0-E8C0E730529F}">
      <dsp:nvSpPr>
        <dsp:cNvPr id="0" name=""/>
        <dsp:cNvSpPr/>
      </dsp:nvSpPr>
      <dsp:spPr>
        <a:xfrm>
          <a:off x="837378" y="291573"/>
          <a:ext cx="10505335" cy="27793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99" tIns="0" rIns="31249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Díaz, y otros, (1993), el  juego es una actividad desinteresada, espontánea, placentera que se genera intrínsecamente y sirve para el desarrollo integral del ser humano.</a:t>
          </a:r>
          <a:endParaRPr lang="es-419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3056" y="427251"/>
        <a:ext cx="10233979" cy="2508030"/>
      </dsp:txXfrm>
    </dsp:sp>
    <dsp:sp modelId="{1BD0B3A7-63DC-422A-A4D4-4AAAC398E824}">
      <dsp:nvSpPr>
        <dsp:cNvPr id="0" name=""/>
        <dsp:cNvSpPr/>
      </dsp:nvSpPr>
      <dsp:spPr>
        <a:xfrm>
          <a:off x="0" y="4601006"/>
          <a:ext cx="11811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86E25-DD31-4E41-A5AE-227DA9DC15D1}">
      <dsp:nvSpPr>
        <dsp:cNvPr id="0" name=""/>
        <dsp:cNvSpPr/>
      </dsp:nvSpPr>
      <dsp:spPr>
        <a:xfrm>
          <a:off x="838203" y="3430776"/>
          <a:ext cx="10249054" cy="16976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99" tIns="0" rIns="31249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Camerino, (2000) </a:t>
          </a: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 basada en el juego que genera placer……</a:t>
          </a:r>
          <a:endParaRPr lang="es-419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1076" y="3513649"/>
        <a:ext cx="10083308" cy="1531923"/>
      </dsp:txXfrm>
    </dsp:sp>
    <dsp:sp modelId="{E1D2B93D-6A29-4C56-A03D-057EB48C2A8A}">
      <dsp:nvSpPr>
        <dsp:cNvPr id="0" name=""/>
        <dsp:cNvSpPr/>
      </dsp:nvSpPr>
      <dsp:spPr>
        <a:xfrm>
          <a:off x="0" y="6837128"/>
          <a:ext cx="11811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7E0B2-B54F-44A3-8B4D-3AC4E993BBD9}">
      <dsp:nvSpPr>
        <dsp:cNvPr id="0" name=""/>
        <dsp:cNvSpPr/>
      </dsp:nvSpPr>
      <dsp:spPr>
        <a:xfrm>
          <a:off x="699193" y="5564116"/>
          <a:ext cx="10934694" cy="19034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99" tIns="0" rIns="31249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Blanco, (2010), desarrollo integral del niño  mediante actividades lúdicas</a:t>
          </a:r>
          <a:r>
            <a:rPr lang="es-PE" sz="2000" kern="1200" dirty="0"/>
            <a:t>.</a:t>
          </a:r>
        </a:p>
      </dsp:txBody>
      <dsp:txXfrm>
        <a:off x="792113" y="5657036"/>
        <a:ext cx="10748854" cy="17176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18F7C-2447-4C81-8AC0-7A1B45CDA7D2}">
      <dsp:nvSpPr>
        <dsp:cNvPr id="0" name=""/>
        <dsp:cNvSpPr/>
      </dsp:nvSpPr>
      <dsp:spPr>
        <a:xfrm>
          <a:off x="0" y="3327018"/>
          <a:ext cx="15544800" cy="13689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JUEGO EN EDADES DE 5 A 6 AÑOS.</a:t>
          </a:r>
          <a:endParaRPr lang="es-419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24" y="3393842"/>
        <a:ext cx="15411152" cy="1235252"/>
      </dsp:txXfrm>
    </dsp:sp>
    <dsp:sp modelId="{A94C120A-0647-431E-8CCF-716496798012}">
      <dsp:nvSpPr>
        <dsp:cNvPr id="0" name=""/>
        <dsp:cNvSpPr/>
      </dsp:nvSpPr>
      <dsp:spPr>
        <a:xfrm>
          <a:off x="0" y="4695918"/>
          <a:ext cx="15544800" cy="158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547" tIns="55880" rIns="312928" bIns="5588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s-419" sz="5100" kern="1200" dirty="0">
            <a:solidFill>
              <a:schemeClr val="bg1"/>
            </a:solidFill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PE" sz="4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(Butler, 1959)</a:t>
          </a:r>
          <a:endParaRPr lang="es-419" sz="4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95918"/>
        <a:ext cx="15544800" cy="1580962"/>
      </dsp:txXfrm>
    </dsp:sp>
    <dsp:sp modelId="{3F4A89BE-1341-4E7D-AAC3-0212AEEBA5E6}">
      <dsp:nvSpPr>
        <dsp:cNvPr id="0" name=""/>
        <dsp:cNvSpPr/>
      </dsp:nvSpPr>
      <dsp:spPr>
        <a:xfrm>
          <a:off x="0" y="6276881"/>
          <a:ext cx="15544800" cy="13689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“El juego ha sido también interpretado como una necesidad del cuerpo en proceso de crecimiento”.</a:t>
          </a:r>
          <a:endParaRPr lang="es-419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24" y="6343705"/>
        <a:ext cx="15411152" cy="123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7480"/>
          <a:stretch>
            <a:fillRect/>
          </a:stretch>
        </p:blipFill>
        <p:spPr>
          <a:xfrm>
            <a:off x="8784098" y="0"/>
            <a:ext cx="13277244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700000">
            <a:off x="-158017" y="-4644603"/>
            <a:ext cx="17128376" cy="22381276"/>
          </a:xfrm>
          <a:prstGeom prst="rect">
            <a:avLst/>
          </a:prstGeom>
          <a:solidFill>
            <a:srgbClr val="05571E">
              <a:alpha val="89803"/>
            </a:srgbClr>
          </a:solidFill>
        </p:spPr>
        <p:txBody>
          <a:bodyPr/>
          <a:lstStyle/>
          <a:p>
            <a:endParaRPr lang="es-419" dirty="0"/>
          </a:p>
        </p:txBody>
      </p:sp>
      <p:sp>
        <p:nvSpPr>
          <p:cNvPr id="4" name="AutoShape 4"/>
          <p:cNvSpPr/>
          <p:nvPr/>
        </p:nvSpPr>
        <p:spPr>
          <a:xfrm rot="-2700000">
            <a:off x="13201256" y="-1969974"/>
            <a:ext cx="9740" cy="14363973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6" name="TextBox 6"/>
          <p:cNvSpPr txBox="1"/>
          <p:nvPr/>
        </p:nvSpPr>
        <p:spPr>
          <a:xfrm>
            <a:off x="1028700" y="6546035"/>
            <a:ext cx="8496300" cy="59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endParaRPr lang="en-US" sz="1200" b="1" i="0" dirty="0">
              <a:solidFill>
                <a:srgbClr val="97BC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35676" y="336691"/>
            <a:ext cx="9062930" cy="27122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C446B80-95E2-40CA-BB8E-A6965257D7BD}"/>
              </a:ext>
            </a:extLst>
          </p:cNvPr>
          <p:cNvSpPr txBox="1"/>
          <p:nvPr/>
        </p:nvSpPr>
        <p:spPr>
          <a:xfrm>
            <a:off x="2133600" y="3071681"/>
            <a:ext cx="18745200" cy="683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TEMA: ACTIVIDADES RECREATIVAS EN HABILIDADES  MOTRICES BÁSICAS 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EN NIÑOS DE 5 A 6 AÑOS DE LA  UNIDAD EDUCATIVA 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MANUELA ESPEJO DE DMQ</a:t>
            </a:r>
            <a:endParaRPr lang="es-PE" sz="32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s-EC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MAESTRANTE	: ORTIZ BRAVO NORMA AMABILIA </a:t>
            </a:r>
          </a:p>
          <a:p>
            <a:pPr>
              <a:lnSpc>
                <a:spcPct val="200000"/>
              </a:lnSpc>
            </a:pPr>
            <a:r>
              <a:rPr lang="es-EC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DIRECTORA		: </a:t>
            </a:r>
            <a:r>
              <a:rPr lang="es-EC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MSc</a:t>
            </a:r>
            <a:r>
              <a:rPr lang="es-EC" sz="3200" b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ALOMOTO </a:t>
            </a:r>
            <a:r>
              <a:rPr lang="es-EC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MERA, MARÍA DE LOS ÁNGELES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C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SANGOLQUÍ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C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31218" y="-26962"/>
            <a:ext cx="4956782" cy="148341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9132C78-9F4D-4E05-904F-A209841FFCF5}"/>
              </a:ext>
            </a:extLst>
          </p:cNvPr>
          <p:cNvSpPr txBox="1">
            <a:spLocks/>
          </p:cNvSpPr>
          <p:nvPr/>
        </p:nvSpPr>
        <p:spPr>
          <a:xfrm>
            <a:off x="3147462" y="1278576"/>
            <a:ext cx="10515600" cy="5035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b="1" cap="all" dirty="0"/>
            </a:br>
            <a:r>
              <a:rPr lang="es-ES" sz="17600" b="1" cap="all" dirty="0">
                <a:solidFill>
                  <a:srgbClr val="6DED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br>
              <a:rPr lang="es-PE" b="1" cap="all" dirty="0"/>
            </a:br>
            <a:endParaRPr lang="es-P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F3DFA7-7168-45D2-BEEB-919F146E347E}"/>
              </a:ext>
            </a:extLst>
          </p:cNvPr>
          <p:cNvSpPr txBox="1"/>
          <p:nvPr/>
        </p:nvSpPr>
        <p:spPr>
          <a:xfrm>
            <a:off x="685800" y="358754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LÓGICO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4357B6-9A4C-4BAE-AD6F-B78323E1964F}"/>
              </a:ext>
            </a:extLst>
          </p:cNvPr>
          <p:cNvSpPr txBox="1"/>
          <p:nvPr/>
        </p:nvSpPr>
        <p:spPr>
          <a:xfrm>
            <a:off x="5715001" y="3610068"/>
            <a:ext cx="542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 MATEMÁTICO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F42CC4-9B9C-4E40-9E32-2A36D8406FD1}"/>
              </a:ext>
            </a:extLst>
          </p:cNvPr>
          <p:cNvSpPr txBox="1"/>
          <p:nvPr/>
        </p:nvSpPr>
        <p:spPr>
          <a:xfrm>
            <a:off x="11811026" y="3579406"/>
            <a:ext cx="524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ESTADÍSTICO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95D4C71A-D3BD-4CC0-BAD2-D362045151FB}"/>
              </a:ext>
            </a:extLst>
          </p:cNvPr>
          <p:cNvSpPr/>
          <p:nvPr/>
        </p:nvSpPr>
        <p:spPr>
          <a:xfrm>
            <a:off x="13886445" y="5040002"/>
            <a:ext cx="672409" cy="990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2D34523F-D452-42C5-9B66-B2822C0508D0}"/>
              </a:ext>
            </a:extLst>
          </p:cNvPr>
          <p:cNvSpPr/>
          <p:nvPr/>
        </p:nvSpPr>
        <p:spPr>
          <a:xfrm>
            <a:off x="7835006" y="5040002"/>
            <a:ext cx="672409" cy="990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5163384B-0CE5-47F9-9914-90055E597A37}"/>
              </a:ext>
            </a:extLst>
          </p:cNvPr>
          <p:cNvSpPr/>
          <p:nvPr/>
        </p:nvSpPr>
        <p:spPr>
          <a:xfrm>
            <a:off x="2566523" y="5040002"/>
            <a:ext cx="672409" cy="990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0B31E7-4635-4C12-B2E8-BE78B7CD3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36724"/>
            <a:ext cx="4343400" cy="21717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651E4FD-D42F-458C-8857-0E3C2A4C4E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37" y="6836229"/>
            <a:ext cx="5016850" cy="21496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3B4C88-E442-44FC-A43D-8CD4B5C3F414}"/>
              </a:ext>
            </a:extLst>
          </p:cNvPr>
          <p:cNvPicPr/>
          <p:nvPr/>
        </p:nvPicPr>
        <p:blipFill rotWithShape="1">
          <a:blip r:embed="rId6"/>
          <a:srcRect l="22082" t="72205" r="65349" b="12085"/>
          <a:stretch/>
        </p:blipFill>
        <p:spPr bwMode="auto">
          <a:xfrm>
            <a:off x="12099676" y="6858000"/>
            <a:ext cx="4956782" cy="2171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2421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951480" y="0"/>
            <a:ext cx="4336520" cy="12977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C8154C-B948-4570-9DCA-260A7460F153}"/>
              </a:ext>
            </a:extLst>
          </p:cNvPr>
          <p:cNvSpPr txBox="1"/>
          <p:nvPr/>
        </p:nvSpPr>
        <p:spPr>
          <a:xfrm>
            <a:off x="7239000" y="948926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>
                <a:ln>
                  <a:noFill/>
                </a:ln>
                <a:solidFill>
                  <a:srgbClr val="6DED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 STUDENT</a:t>
            </a:r>
            <a:r>
              <a:rPr kumimoji="0" lang="es-E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71AE3A-A712-4E9A-8D85-1FFD085D6889}"/>
              </a:ext>
            </a:extLst>
          </p:cNvPr>
          <p:cNvSpPr txBox="1"/>
          <p:nvPr/>
        </p:nvSpPr>
        <p:spPr>
          <a:xfrm>
            <a:off x="5524500" y="2429483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FÓRMULA ESTADÍSTICA</a:t>
            </a:r>
            <a:r>
              <a:rPr kumimoji="0" lang="es-E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98BEE2-4D13-428D-B5C9-2E86E360B7C2}"/>
              </a:ext>
            </a:extLst>
          </p:cNvPr>
          <p:cNvPicPr/>
          <p:nvPr/>
        </p:nvPicPr>
        <p:blipFill rotWithShape="1">
          <a:blip r:embed="rId4"/>
          <a:srcRect l="22082" t="72205" r="65349" b="12085"/>
          <a:stretch/>
        </p:blipFill>
        <p:spPr bwMode="auto">
          <a:xfrm>
            <a:off x="6476975" y="3619500"/>
            <a:ext cx="4956782" cy="2171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BE0BBF-C7E1-435B-A852-9D770F506C86}"/>
              </a:ext>
            </a:extLst>
          </p:cNvPr>
          <p:cNvSpPr txBox="1"/>
          <p:nvPr/>
        </p:nvSpPr>
        <p:spPr>
          <a:xfrm>
            <a:off x="5181600" y="6697461"/>
            <a:ext cx="12129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419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Promedio de la diferencia de pares.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419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 de la constante diferente de cero.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419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Desviación estándar de dicha divergencia.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419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de datos.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419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419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5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951480" y="0"/>
            <a:ext cx="4336520" cy="12977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C8154C-B948-4570-9DCA-260A7460F153}"/>
              </a:ext>
            </a:extLst>
          </p:cNvPr>
          <p:cNvSpPr txBox="1"/>
          <p:nvPr/>
        </p:nvSpPr>
        <p:spPr>
          <a:xfrm>
            <a:off x="5524500" y="948926"/>
            <a:ext cx="8267700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>
                <a:ln>
                  <a:noFill/>
                </a:ln>
                <a:solidFill>
                  <a:srgbClr val="6DED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VARIABLE DEPENDIENTE</a:t>
            </a:r>
            <a:r>
              <a:rPr kumimoji="0" lang="es-E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71AE3A-A712-4E9A-8D85-1FFD085D6889}"/>
              </a:ext>
            </a:extLst>
          </p:cNvPr>
          <p:cNvSpPr txBox="1"/>
          <p:nvPr/>
        </p:nvSpPr>
        <p:spPr>
          <a:xfrm>
            <a:off x="3886200" y="2429483"/>
            <a:ext cx="1006528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HABILIDADES MOTRICES BÁSICAS</a:t>
            </a:r>
            <a:r>
              <a:rPr kumimoji="0" lang="es-E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BE0BBF-C7E1-435B-A852-9D770F506C86}"/>
              </a:ext>
            </a:extLst>
          </p:cNvPr>
          <p:cNvSpPr txBox="1"/>
          <p:nvPr/>
        </p:nvSpPr>
        <p:spPr>
          <a:xfrm>
            <a:off x="3880625" y="4838700"/>
            <a:ext cx="4272776" cy="34163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419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Dimensiones: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419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s-419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aminar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419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Correr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Saltar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419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Lanzar - Receptar</a:t>
            </a:r>
            <a:endParaRPr kumimoji="0" lang="es-419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B9FAC6-B12C-402E-8326-D42287B7C8C2}"/>
              </a:ext>
            </a:extLst>
          </p:cNvPr>
          <p:cNvSpPr txBox="1"/>
          <p:nvPr/>
        </p:nvSpPr>
        <p:spPr>
          <a:xfrm>
            <a:off x="9678704" y="4856356"/>
            <a:ext cx="4272776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419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Desarrollo o nivel de maduración de la</a:t>
            </a:r>
            <a:r>
              <a:rPr lang="es-419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habilidades motrices básicas</a:t>
            </a:r>
            <a:endParaRPr kumimoji="0" lang="es-419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6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951480" y="0"/>
            <a:ext cx="4336520" cy="12977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C8154C-B948-4570-9DCA-260A7460F153}"/>
              </a:ext>
            </a:extLst>
          </p:cNvPr>
          <p:cNvSpPr txBox="1"/>
          <p:nvPr/>
        </p:nvSpPr>
        <p:spPr>
          <a:xfrm>
            <a:off x="5524500" y="948926"/>
            <a:ext cx="82677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>
                <a:ln>
                  <a:noFill/>
                </a:ln>
                <a:solidFill>
                  <a:srgbClr val="6DED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VARIABLE INDEPENDIENTE</a:t>
            </a:r>
            <a:r>
              <a:rPr kumimoji="0" lang="es-E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71AE3A-A712-4E9A-8D85-1FFD085D6889}"/>
              </a:ext>
            </a:extLst>
          </p:cNvPr>
          <p:cNvSpPr txBox="1"/>
          <p:nvPr/>
        </p:nvSpPr>
        <p:spPr>
          <a:xfrm>
            <a:off x="5200650" y="2447387"/>
            <a:ext cx="8915400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ACTIVIDADES RECREATIVAS 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BE0BBF-C7E1-435B-A852-9D770F506C86}"/>
              </a:ext>
            </a:extLst>
          </p:cNvPr>
          <p:cNvSpPr txBox="1"/>
          <p:nvPr/>
        </p:nvSpPr>
        <p:spPr>
          <a:xfrm>
            <a:off x="3880625" y="4838700"/>
            <a:ext cx="4272776" cy="2862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Dimensiones: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Expresión lúdica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419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juego</a:t>
            </a:r>
            <a:endParaRPr kumimoji="0" lang="es-419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419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Expresión Artística</a:t>
            </a:r>
            <a:endParaRPr kumimoji="0" lang="es-419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B9FAC6-B12C-402E-8326-D42287B7C8C2}"/>
              </a:ext>
            </a:extLst>
          </p:cNvPr>
          <p:cNvSpPr txBox="1"/>
          <p:nvPr/>
        </p:nvSpPr>
        <p:spPr>
          <a:xfrm>
            <a:off x="9678704" y="4856356"/>
            <a:ext cx="4272776" cy="23083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Indicador: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 lúdicas y artísticas</a:t>
            </a:r>
            <a:endParaRPr kumimoji="0" lang="es-419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4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784952" y="1"/>
            <a:ext cx="4503048" cy="134762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3527832-B93F-43B7-8DA4-448A8A05BAF0}"/>
              </a:ext>
            </a:extLst>
          </p:cNvPr>
          <p:cNvSpPr txBox="1">
            <a:spLocks/>
          </p:cNvSpPr>
          <p:nvPr/>
        </p:nvSpPr>
        <p:spPr>
          <a:xfrm>
            <a:off x="3390902" y="638333"/>
            <a:ext cx="10515600" cy="70929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b="1" cap="all" dirty="0"/>
            </a:br>
            <a:r>
              <a:rPr lang="es-ES" sz="17600" b="1" cap="all" dirty="0">
                <a:solidFill>
                  <a:srgbClr val="18F4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de la Investigación</a:t>
            </a:r>
            <a:br>
              <a:rPr lang="es-PE" b="1" cap="all" dirty="0"/>
            </a:br>
            <a:endParaRPr lang="es-P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3F7E78-4420-4F9B-AA71-165A87403C27}"/>
              </a:ext>
            </a:extLst>
          </p:cNvPr>
          <p:cNvSpPr txBox="1"/>
          <p:nvPr/>
        </p:nvSpPr>
        <p:spPr>
          <a:xfrm>
            <a:off x="2438400" y="2933700"/>
            <a:ext cx="388620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DE LA INVESTIGACIÓN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572BE5-3E07-44A3-80AE-631C757586F3}"/>
              </a:ext>
            </a:extLst>
          </p:cNvPr>
          <p:cNvSpPr txBox="1"/>
          <p:nvPr/>
        </p:nvSpPr>
        <p:spPr>
          <a:xfrm>
            <a:off x="10020302" y="2933700"/>
            <a:ext cx="388620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INVESTIGACIÓN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58F2726-0B4E-42B0-8A45-162974348EFB}"/>
              </a:ext>
            </a:extLst>
          </p:cNvPr>
          <p:cNvSpPr txBox="1"/>
          <p:nvPr/>
        </p:nvSpPr>
        <p:spPr>
          <a:xfrm>
            <a:off x="1295400" y="5753100"/>
            <a:ext cx="6172200" cy="25853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</a:t>
            </a:r>
            <a:r>
              <a:rPr lang="es-EC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pre-experimental</a:t>
            </a: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medidas repetidas pre test y post test.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</a:t>
            </a:r>
            <a:r>
              <a:rPr lang="es-EC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cuali</a:t>
            </a: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cuantitativo </a:t>
            </a:r>
            <a:endParaRPr lang="es-P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419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EE0F5C0-F72C-462D-B309-D7D8F2BE9CB5}"/>
              </a:ext>
            </a:extLst>
          </p:cNvPr>
          <p:cNvSpPr txBox="1"/>
          <p:nvPr/>
        </p:nvSpPr>
        <p:spPr>
          <a:xfrm>
            <a:off x="9296400" y="5600700"/>
            <a:ext cx="6896100" cy="36933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de intervención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realizó un test diagnóstico, un pre test y un post test.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de campo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exploratoria, descriptiva y correlacional.</a:t>
            </a:r>
            <a:endParaRPr lang="es-P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419" dirty="0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17427C12-0FB8-49BA-95F0-D8DAB309FE80}"/>
              </a:ext>
            </a:extLst>
          </p:cNvPr>
          <p:cNvSpPr/>
          <p:nvPr/>
        </p:nvSpPr>
        <p:spPr>
          <a:xfrm>
            <a:off x="3733800" y="4457700"/>
            <a:ext cx="762000" cy="6858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058D5A11-B83A-45E4-9367-ED0CCAA5043A}"/>
              </a:ext>
            </a:extLst>
          </p:cNvPr>
          <p:cNvSpPr/>
          <p:nvPr/>
        </p:nvSpPr>
        <p:spPr>
          <a:xfrm>
            <a:off x="11756571" y="4498700"/>
            <a:ext cx="762000" cy="6858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5416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995844" y="-27213"/>
            <a:ext cx="4292155" cy="128451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C8154C-B948-4570-9DCA-260A7460F153}"/>
              </a:ext>
            </a:extLst>
          </p:cNvPr>
          <p:cNvSpPr txBox="1"/>
          <p:nvPr/>
        </p:nvSpPr>
        <p:spPr>
          <a:xfrm>
            <a:off x="5791200" y="653144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POBLACIÓN  Y MUESTRA</a:t>
            </a:r>
            <a:r>
              <a:rPr kumimoji="0" lang="es-E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E91073-0B7D-4810-871D-4C7C9A33DC29}"/>
              </a:ext>
            </a:extLst>
          </p:cNvPr>
          <p:cNvSpPr txBox="1"/>
          <p:nvPr/>
        </p:nvSpPr>
        <p:spPr>
          <a:xfrm>
            <a:off x="4851844" y="2184584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Niños de 5 a 6 años de la Institución Educativa Manuela Espejo que corresponde a 283 personas</a:t>
            </a:r>
            <a:endParaRPr lang="es-P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419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F0AECB71-6398-454E-99D8-14997E5F300B}"/>
              </a:ext>
            </a:extLst>
          </p:cNvPr>
          <p:cNvSpPr/>
          <p:nvPr/>
        </p:nvSpPr>
        <p:spPr>
          <a:xfrm>
            <a:off x="8572500" y="1422585"/>
            <a:ext cx="1143000" cy="596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59AABD-18B3-409C-90FD-8C7AA0B90959}"/>
              </a:ext>
            </a:extLst>
          </p:cNvPr>
          <p:cNvSpPr txBox="1"/>
          <p:nvPr/>
        </p:nvSpPr>
        <p:spPr>
          <a:xfrm>
            <a:off x="10210800" y="4423911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Métodos empíricos 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EA1857-6C48-4275-BAD6-5989C1194089}"/>
              </a:ext>
            </a:extLst>
          </p:cNvPr>
          <p:cNvSpPr txBox="1"/>
          <p:nvPr/>
        </p:nvSpPr>
        <p:spPr>
          <a:xfrm>
            <a:off x="1768929" y="4423911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Métodos lógicos</a:t>
            </a:r>
            <a:r>
              <a:rPr kumimoji="0" lang="es-E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746B8F19-084F-45D4-95C5-D9AD92EE8ED5}"/>
              </a:ext>
            </a:extLst>
          </p:cNvPr>
          <p:cNvSpPr/>
          <p:nvPr/>
        </p:nvSpPr>
        <p:spPr>
          <a:xfrm>
            <a:off x="12687300" y="5233451"/>
            <a:ext cx="1143000" cy="596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279B33A2-157E-4D88-A4E1-7E6C9E4BCEF3}"/>
              </a:ext>
            </a:extLst>
          </p:cNvPr>
          <p:cNvSpPr/>
          <p:nvPr/>
        </p:nvSpPr>
        <p:spPr>
          <a:xfrm>
            <a:off x="4121711" y="5358636"/>
            <a:ext cx="1143000" cy="596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CF84AEA-CB91-48F8-AE72-077BDC74A83D}"/>
              </a:ext>
            </a:extLst>
          </p:cNvPr>
          <p:cNvSpPr txBox="1"/>
          <p:nvPr/>
        </p:nvSpPr>
        <p:spPr>
          <a:xfrm>
            <a:off x="1073711" y="6077895"/>
            <a:ext cx="7239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Hipotético-deductivo.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Modelación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Sistémico.</a:t>
            </a:r>
            <a:endParaRPr lang="es-P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Dialéctico.</a:t>
            </a:r>
            <a:endParaRPr lang="es-P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419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621442-067A-4865-986E-C82358729443}"/>
              </a:ext>
            </a:extLst>
          </p:cNvPr>
          <p:cNvSpPr txBox="1"/>
          <p:nvPr/>
        </p:nvSpPr>
        <p:spPr>
          <a:xfrm>
            <a:off x="9639300" y="6077895"/>
            <a:ext cx="7239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de observación.</a:t>
            </a:r>
            <a:endParaRPr lang="es-P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de medición</a:t>
            </a:r>
            <a:endParaRPr lang="es-P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experimental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s-P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6027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487400" y="-3591"/>
            <a:ext cx="4800600" cy="143667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4E9C87-8518-44F0-B661-B08F7E7675FF}"/>
              </a:ext>
            </a:extLst>
          </p:cNvPr>
          <p:cNvSpPr txBox="1"/>
          <p:nvPr/>
        </p:nvSpPr>
        <p:spPr>
          <a:xfrm>
            <a:off x="3657600" y="448419"/>
            <a:ext cx="960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4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FUENTES Y TÉCNICAS DE RECOLECCIÓN Y ANÁLISIS DE LA INFORMACIÓN</a:t>
            </a:r>
            <a:endParaRPr kumimoji="0" lang="es-419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271F54CA-1671-4E14-898E-C22E2D3AF882}"/>
              </a:ext>
            </a:extLst>
          </p:cNvPr>
          <p:cNvSpPr/>
          <p:nvPr/>
        </p:nvSpPr>
        <p:spPr>
          <a:xfrm>
            <a:off x="4626429" y="25239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A5E660C8-E2B3-464A-AB63-BE684B98AE02}"/>
              </a:ext>
            </a:extLst>
          </p:cNvPr>
          <p:cNvSpPr/>
          <p:nvPr/>
        </p:nvSpPr>
        <p:spPr>
          <a:xfrm>
            <a:off x="12137573" y="25239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603478-B1A1-45AD-A4AE-61382D3DCCDD}"/>
              </a:ext>
            </a:extLst>
          </p:cNvPr>
          <p:cNvSpPr txBox="1"/>
          <p:nvPr/>
        </p:nvSpPr>
        <p:spPr>
          <a:xfrm>
            <a:off x="2057400" y="3729574"/>
            <a:ext cx="594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419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FUENTES PRIMARIAS</a:t>
            </a:r>
            <a:endParaRPr kumimoji="0" lang="es-419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CFE2B1-67AB-4C50-A522-03906C5FCFD3}"/>
              </a:ext>
            </a:extLst>
          </p:cNvPr>
          <p:cNvSpPr txBox="1"/>
          <p:nvPr/>
        </p:nvSpPr>
        <p:spPr>
          <a:xfrm>
            <a:off x="9525002" y="3702181"/>
            <a:ext cx="594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419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FUENTES SECUNDARIAS</a:t>
            </a:r>
            <a:endParaRPr kumimoji="0" lang="es-419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C3ECF78-E3D9-41B7-8458-3C53C115D9D3}"/>
              </a:ext>
            </a:extLst>
          </p:cNvPr>
          <p:cNvSpPr txBox="1"/>
          <p:nvPr/>
        </p:nvSpPr>
        <p:spPr>
          <a:xfrm>
            <a:off x="2035629" y="5310931"/>
            <a:ext cx="5943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3600" dirty="0"/>
              <a:t>Observación, Aplicación de actividades recreativas</a:t>
            </a:r>
            <a:endParaRPr kumimoji="0" lang="es-419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178828CD-2111-4FC8-B9DD-2DDC1011FA1F}"/>
              </a:ext>
            </a:extLst>
          </p:cNvPr>
          <p:cNvSpPr/>
          <p:nvPr/>
        </p:nvSpPr>
        <p:spPr>
          <a:xfrm>
            <a:off x="4626429" y="4506856"/>
            <a:ext cx="762000" cy="646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D9A8B30-90B0-4902-BC6A-64111DF30FB1}"/>
              </a:ext>
            </a:extLst>
          </p:cNvPr>
          <p:cNvSpPr txBox="1"/>
          <p:nvPr/>
        </p:nvSpPr>
        <p:spPr>
          <a:xfrm>
            <a:off x="9514116" y="5338324"/>
            <a:ext cx="5943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3600" dirty="0"/>
              <a:t>Publicaciones</a:t>
            </a:r>
          </a:p>
          <a:p>
            <a:pPr lvl="0" algn="ctr">
              <a:defRPr/>
            </a:pPr>
            <a:endParaRPr kumimoji="0" lang="es-419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129409DA-2359-4D53-B352-62E0F2B65271}"/>
              </a:ext>
            </a:extLst>
          </p:cNvPr>
          <p:cNvSpPr/>
          <p:nvPr/>
        </p:nvSpPr>
        <p:spPr>
          <a:xfrm>
            <a:off x="12137575" y="4612393"/>
            <a:ext cx="762000" cy="646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BEBC2B-8302-4AA7-912B-AD657BE17777}"/>
              </a:ext>
            </a:extLst>
          </p:cNvPr>
          <p:cNvSpPr txBox="1"/>
          <p:nvPr/>
        </p:nvSpPr>
        <p:spPr>
          <a:xfrm>
            <a:off x="3962400" y="7714924"/>
            <a:ext cx="98298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3600" dirty="0"/>
              <a:t>Validación de los instrumentos de investigación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3600" dirty="0"/>
              <a:t>Tratamiento y análisis estadístico de datos.</a:t>
            </a:r>
            <a:endParaRPr lang="es-P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3600" dirty="0"/>
              <a:t>Técnicas de comprobación de hipótesis.</a:t>
            </a:r>
            <a:endParaRPr lang="es-P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/>
              <a:t>Recursos económicos.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2393414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4309802" y="1"/>
            <a:ext cx="4010854" cy="120032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C8154C-B948-4570-9DCA-260A7460F153}"/>
              </a:ext>
            </a:extLst>
          </p:cNvPr>
          <p:cNvSpPr txBox="1"/>
          <p:nvPr/>
        </p:nvSpPr>
        <p:spPr>
          <a:xfrm>
            <a:off x="4229100" y="184370"/>
            <a:ext cx="982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ANTECEDENTES INVESTIGATIVOS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73913C4-7307-475F-9EB5-6829CE97B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394805"/>
              </p:ext>
            </p:extLst>
          </p:nvPr>
        </p:nvGraphicFramePr>
        <p:xfrm>
          <a:off x="3048000" y="1415773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0886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4277146" y="1"/>
            <a:ext cx="4010854" cy="120032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6F9683-882B-4120-903C-197F8F06A52E}"/>
              </a:ext>
            </a:extLst>
          </p:cNvPr>
          <p:cNvSpPr txBox="1"/>
          <p:nvPr/>
        </p:nvSpPr>
        <p:spPr>
          <a:xfrm>
            <a:off x="4206702" y="430889"/>
            <a:ext cx="9874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FUNDAMENTACIÓN CONTEXTUAL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3643B220-B4EA-44A3-9EF3-ABBA8FB2D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360363"/>
              </p:ext>
            </p:extLst>
          </p:nvPr>
        </p:nvGraphicFramePr>
        <p:xfrm>
          <a:off x="2590358" y="1758591"/>
          <a:ext cx="12192000" cy="749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947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4277146" y="1"/>
            <a:ext cx="4010854" cy="120032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3643B220-B4EA-44A3-9EF3-ABBA8FB2D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19441"/>
              </p:ext>
            </p:extLst>
          </p:nvPr>
        </p:nvGraphicFramePr>
        <p:xfrm>
          <a:off x="2057179" y="1714500"/>
          <a:ext cx="14173642" cy="765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95B6ABE-F141-4B9B-9432-6868132344A3}"/>
              </a:ext>
            </a:extLst>
          </p:cNvPr>
          <p:cNvSpPr txBox="1"/>
          <p:nvPr/>
        </p:nvSpPr>
        <p:spPr>
          <a:xfrm>
            <a:off x="4884430" y="303254"/>
            <a:ext cx="8519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FUNDAMENTACIÓN TEÓRICA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45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299" b="210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3725666" y="-4322481"/>
            <a:ext cx="6665510" cy="6664206"/>
          </a:xfrm>
          <a:prstGeom prst="rect">
            <a:avLst/>
          </a:prstGeom>
          <a:solidFill>
            <a:srgbClr val="6DED82">
              <a:alpha val="47843"/>
            </a:srgbClr>
          </a:solidFill>
        </p:spPr>
      </p:sp>
      <p:sp>
        <p:nvSpPr>
          <p:cNvPr id="3" name="AutoShape 3"/>
          <p:cNvSpPr/>
          <p:nvPr/>
        </p:nvSpPr>
        <p:spPr>
          <a:xfrm rot="-2700000">
            <a:off x="-1263702" y="2102273"/>
            <a:ext cx="6334118" cy="160711"/>
          </a:xfrm>
          <a:prstGeom prst="rect">
            <a:avLst/>
          </a:prstGeom>
          <a:solidFill>
            <a:srgbClr val="6DED82">
              <a:alpha val="30980"/>
            </a:srgbClr>
          </a:solidFill>
        </p:spPr>
      </p:sp>
      <p:sp>
        <p:nvSpPr>
          <p:cNvPr id="4" name="AutoShape 4"/>
          <p:cNvSpPr/>
          <p:nvPr/>
        </p:nvSpPr>
        <p:spPr>
          <a:xfrm rot="2700000">
            <a:off x="1654425" y="-1425510"/>
            <a:ext cx="210916" cy="8664745"/>
          </a:xfrm>
          <a:prstGeom prst="rect">
            <a:avLst/>
          </a:prstGeom>
          <a:solidFill>
            <a:srgbClr val="6DED82">
              <a:alpha val="51764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43999"/>
          </a:blip>
          <a:srcRect/>
          <a:stretch>
            <a:fillRect/>
          </a:stretch>
        </p:blipFill>
        <p:spPr>
          <a:xfrm>
            <a:off x="13944600" y="-3589"/>
            <a:ext cx="4343400" cy="129985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E12BF96-3689-4DA4-A726-C9853EB2BEB2}"/>
              </a:ext>
            </a:extLst>
          </p:cNvPr>
          <p:cNvSpPr/>
          <p:nvPr/>
        </p:nvSpPr>
        <p:spPr>
          <a:xfrm>
            <a:off x="2298210" y="940028"/>
            <a:ext cx="114939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pc="-7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</a:t>
            </a:r>
          </a:p>
          <a:p>
            <a:pPr lvl="0" algn="ctr">
              <a:defRPr/>
            </a:pPr>
            <a:r>
              <a:rPr lang="en-US" sz="4400" b="1" spc="-7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D2A51E0-3FD5-4E3E-BA48-8849E1AA25ED}"/>
              </a:ext>
            </a:extLst>
          </p:cNvPr>
          <p:cNvSpPr txBox="1"/>
          <p:nvPr/>
        </p:nvSpPr>
        <p:spPr>
          <a:xfrm>
            <a:off x="1104901" y="8048814"/>
            <a:ext cx="9524999" cy="1695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4499"/>
              </a:lnSpc>
              <a:defRPr/>
            </a:pPr>
            <a:r>
              <a:rPr kumimoji="0" 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Fonseca, </a:t>
            </a:r>
            <a:r>
              <a:rPr lang="en-US" sz="36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(2000</a:t>
            </a:r>
            <a:r>
              <a:rPr kumimoji="0" 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“Piaget </a:t>
            </a:r>
            <a:r>
              <a:rPr kumimoji="0" lang="en-US" sz="3600" b="0" i="0" u="none" strike="noStrike" kern="1200" cap="none" spc="3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considera</a:t>
            </a:r>
            <a:r>
              <a:rPr kumimoji="0" 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kumimoji="0" lang="en-US" sz="3600" b="0" i="0" u="none" strike="noStrike" kern="1200" cap="none" spc="3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motricidad</a:t>
            </a:r>
            <a:r>
              <a:rPr kumimoji="0" 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3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interfiere</a:t>
            </a:r>
            <a:r>
              <a:rPr kumimoji="0" 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3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kumimoji="0" 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kumimoji="0" lang="en-US" sz="3600" b="0" i="0" u="none" strike="noStrike" kern="1200" cap="none" spc="3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inteligencia</a:t>
            </a:r>
            <a:r>
              <a:rPr kumimoji="0" 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antes de la </a:t>
            </a:r>
            <a:r>
              <a:rPr kumimoji="0" lang="en-US" sz="3600" b="0" i="0" u="none" strike="noStrike" kern="1200" cap="none" spc="3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adquisición</a:t>
            </a:r>
            <a:r>
              <a:rPr kumimoji="0" 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kumimoji="0" lang="en-US" sz="3600" b="0" i="0" u="none" strike="noStrike" kern="1200" cap="none" spc="3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lenguaje</a:t>
            </a:r>
            <a:r>
              <a:rPr kumimoji="0" 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F89E5D-7CDD-4E83-80D6-1CB9FD40C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129306"/>
            <a:ext cx="6667228" cy="3915577"/>
          </a:xfrm>
          <a:prstGeom prst="rect">
            <a:avLst/>
          </a:prstGeom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999B2BC-C9C2-4010-8253-E7CDD09B2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859290"/>
              </p:ext>
            </p:extLst>
          </p:nvPr>
        </p:nvGraphicFramePr>
        <p:xfrm>
          <a:off x="774210" y="1638300"/>
          <a:ext cx="14237190" cy="810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560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C8154C-B948-4570-9DCA-260A7460F153}"/>
              </a:ext>
            </a:extLst>
          </p:cNvPr>
          <p:cNvSpPr txBox="1"/>
          <p:nvPr/>
        </p:nvSpPr>
        <p:spPr>
          <a:xfrm>
            <a:off x="4305300" y="762626"/>
            <a:ext cx="967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HABILIDADES MOTRICES BÁSICAS EN NIÑOS DE 5 A 6 AÑOS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1A63147-3788-45C1-8A62-0B810A0C9FA8}"/>
              </a:ext>
            </a:extLst>
          </p:cNvPr>
          <p:cNvSpPr txBox="1">
            <a:spLocks/>
          </p:cNvSpPr>
          <p:nvPr/>
        </p:nvSpPr>
        <p:spPr>
          <a:xfrm>
            <a:off x="2286000" y="2514288"/>
            <a:ext cx="13716000" cy="3657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González, (2002) acciones coordinativas como caminar, correr y saltar, acciones más complejas como lanzar, rebotar y atrapar una pelota.</a:t>
            </a:r>
          </a:p>
          <a:p>
            <a:pPr marL="0" indent="0">
              <a:buNone/>
            </a:pPr>
            <a:endParaRPr lang="es-P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P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Serrano, (2013) Desplazamientos, saltos, lanzamientos, giros, recogidas</a:t>
            </a:r>
          </a:p>
          <a:p>
            <a:r>
              <a:rPr lang="es-P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recepciones.</a:t>
            </a:r>
          </a:p>
          <a:p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A438AE4-3C64-4A10-9569-C007473FB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632401"/>
            <a:ext cx="7263004" cy="33688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2C18549-58A0-4930-BB33-576FD69E6E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-5623"/>
          <a:stretch/>
        </p:blipFill>
        <p:spPr>
          <a:xfrm>
            <a:off x="2286000" y="6632401"/>
            <a:ext cx="6452996" cy="34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2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BC7BA3A-AFEA-4902-B818-5A075AE8B5EB}"/>
              </a:ext>
            </a:extLst>
          </p:cNvPr>
          <p:cNvSpPr/>
          <p:nvPr/>
        </p:nvSpPr>
        <p:spPr>
          <a:xfrm>
            <a:off x="280493" y="419785"/>
            <a:ext cx="3089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MARCHA. </a:t>
            </a:r>
            <a:r>
              <a:rPr lang="es-PE" dirty="0"/>
              <a:t>)</a:t>
            </a:r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0FAB661-00E8-4F18-8005-43DF0759B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6" y="1066116"/>
            <a:ext cx="7878614" cy="61347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163E785-B6D2-41F3-BE86-CCA34551F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153" y="2628900"/>
            <a:ext cx="9185533" cy="613478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2113866D-6538-47B2-B9D8-34B4D9A824A0}"/>
              </a:ext>
            </a:extLst>
          </p:cNvPr>
          <p:cNvSpPr/>
          <p:nvPr/>
        </p:nvSpPr>
        <p:spPr>
          <a:xfrm>
            <a:off x="9401586" y="1790700"/>
            <a:ext cx="2608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CORRER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6311CC6-5DB6-4477-BFC6-F3CB767FAEC3}"/>
              </a:ext>
            </a:extLst>
          </p:cNvPr>
          <p:cNvSpPr/>
          <p:nvPr/>
        </p:nvSpPr>
        <p:spPr>
          <a:xfrm>
            <a:off x="7086600" y="9162875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(Collado, 2009)</a:t>
            </a:r>
          </a:p>
        </p:txBody>
      </p:sp>
    </p:spTree>
    <p:extLst>
      <p:ext uri="{BB962C8B-B14F-4D97-AF65-F5344CB8AC3E}">
        <p14:creationId xmlns:p14="http://schemas.microsoft.com/office/powerpoint/2010/main" val="960425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8E6722-001B-4597-B623-AAEA27278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6" y="1066116"/>
            <a:ext cx="8790390" cy="514418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3482A7B-3953-4C51-949F-4E39F25EB5EC}"/>
              </a:ext>
            </a:extLst>
          </p:cNvPr>
          <p:cNvSpPr/>
          <p:nvPr/>
        </p:nvSpPr>
        <p:spPr>
          <a:xfrm>
            <a:off x="280493" y="419785"/>
            <a:ext cx="2593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SALTAR.</a:t>
            </a:r>
            <a:endParaRPr lang="es-EC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95BFFE3-1D14-41B3-A733-E0483B918933}"/>
              </a:ext>
            </a:extLst>
          </p:cNvPr>
          <p:cNvSpPr/>
          <p:nvPr/>
        </p:nvSpPr>
        <p:spPr>
          <a:xfrm>
            <a:off x="10515600" y="2951347"/>
            <a:ext cx="5486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LANZAR Y RECEPTAR</a:t>
            </a:r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6C074E-013F-4512-A0DC-78A5FDA64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69" y="3614006"/>
            <a:ext cx="8339889" cy="533949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974639-6939-493D-A2B1-B129222CBC42}"/>
              </a:ext>
            </a:extLst>
          </p:cNvPr>
          <p:cNvSpPr/>
          <p:nvPr/>
        </p:nvSpPr>
        <p:spPr>
          <a:xfrm>
            <a:off x="8681412" y="9258585"/>
            <a:ext cx="9155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Machín, (2010) recepción en vuelo de una pelota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9461806-5EB0-4B27-9AEC-42558BFB00D8}"/>
              </a:ext>
            </a:extLst>
          </p:cNvPr>
          <p:cNvSpPr/>
          <p:nvPr/>
        </p:nvSpPr>
        <p:spPr>
          <a:xfrm>
            <a:off x="1793840" y="7725668"/>
            <a:ext cx="2875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(Vidal, 2018), </a:t>
            </a:r>
            <a:endParaRPr lang="es-P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6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6EBAB66-105D-4B8D-AF34-326337EA4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231333"/>
              </p:ext>
            </p:extLst>
          </p:nvPr>
        </p:nvGraphicFramePr>
        <p:xfrm>
          <a:off x="2819400" y="1714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2CAFC885-0C2D-4C01-BC37-90189E7BDFA8}"/>
              </a:ext>
            </a:extLst>
          </p:cNvPr>
          <p:cNvSpPr/>
          <p:nvPr/>
        </p:nvSpPr>
        <p:spPr>
          <a:xfrm>
            <a:off x="4572000" y="571500"/>
            <a:ext cx="7772400" cy="9144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dirty="0"/>
              <a:t>Actividades Recreativas</a:t>
            </a:r>
          </a:p>
        </p:txBody>
      </p:sp>
    </p:spTree>
    <p:extLst>
      <p:ext uri="{BB962C8B-B14F-4D97-AF65-F5344CB8AC3E}">
        <p14:creationId xmlns:p14="http://schemas.microsoft.com/office/powerpoint/2010/main" val="679418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E7B7B38-0DBB-4A96-B4AE-ED1FCE71C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382005"/>
              </p:ext>
            </p:extLst>
          </p:nvPr>
        </p:nvGraphicFramePr>
        <p:xfrm>
          <a:off x="1371600" y="1"/>
          <a:ext cx="15011400" cy="1028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7183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577543" y="1"/>
            <a:ext cx="4710456" cy="140969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1AFB43B-1374-4F85-A7BA-13D47C918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049111"/>
              </p:ext>
            </p:extLst>
          </p:nvPr>
        </p:nvGraphicFramePr>
        <p:xfrm>
          <a:off x="3034609" y="2420575"/>
          <a:ext cx="11811000" cy="746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F87F0E71-2092-4C9E-9705-E71199ADF598}"/>
              </a:ext>
            </a:extLst>
          </p:cNvPr>
          <p:cNvSpPr/>
          <p:nvPr/>
        </p:nvSpPr>
        <p:spPr>
          <a:xfrm>
            <a:off x="2741657" y="727710"/>
            <a:ext cx="1109400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actividades lúdicas y su incidencia en el desarrollo de las habilidades motrices básicas</a:t>
            </a:r>
            <a:r>
              <a:rPr lang="es-ES" b="1" dirty="0"/>
              <a:t>.</a:t>
            </a:r>
            <a:br>
              <a:rPr lang="es-PE" dirty="0"/>
            </a:b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15223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923643F-6F0C-459C-907E-64EF9A1F2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634078"/>
              </p:ext>
            </p:extLst>
          </p:nvPr>
        </p:nvGraphicFramePr>
        <p:xfrm>
          <a:off x="990600" y="-495300"/>
          <a:ext cx="15544800" cy="1097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8223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9E572A9-0556-4A14-B2D9-3D77503C0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888472"/>
              </p:ext>
            </p:extLst>
          </p:nvPr>
        </p:nvGraphicFramePr>
        <p:xfrm>
          <a:off x="990600" y="-495300"/>
          <a:ext cx="15544800" cy="1097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9851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E4F388F-11A9-4024-BD62-68FD94DB8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679441"/>
              </p:ext>
            </p:extLst>
          </p:nvPr>
        </p:nvGraphicFramePr>
        <p:xfrm>
          <a:off x="1556059" y="1821864"/>
          <a:ext cx="14249400" cy="839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6B92CABB-07DA-4C97-8C2B-D78FE74419BD}"/>
              </a:ext>
            </a:extLst>
          </p:cNvPr>
          <p:cNvGrpSpPr/>
          <p:nvPr/>
        </p:nvGrpSpPr>
        <p:grpSpPr>
          <a:xfrm>
            <a:off x="0" y="530354"/>
            <a:ext cx="13021607" cy="1069848"/>
            <a:chOff x="727419" y="507837"/>
            <a:chExt cx="13021607" cy="106984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305698C-F60D-4FD6-BC1A-73832CB7B015}"/>
                </a:ext>
              </a:extLst>
            </p:cNvPr>
            <p:cNvSpPr/>
            <p:nvPr/>
          </p:nvSpPr>
          <p:spPr>
            <a:xfrm>
              <a:off x="760076" y="507837"/>
              <a:ext cx="12988950" cy="1016325"/>
            </a:xfrm>
            <a:prstGeom prst="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9229191-AC48-409A-8A45-CFD41758B80D}"/>
                </a:ext>
              </a:extLst>
            </p:cNvPr>
            <p:cNvSpPr txBox="1"/>
            <p:nvPr/>
          </p:nvSpPr>
          <p:spPr>
            <a:xfrm>
              <a:off x="727419" y="561360"/>
              <a:ext cx="12988950" cy="1016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6708" tIns="91440" rIns="91440" bIns="9144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3600" b="1" dirty="0"/>
                <a:t>Propuesta: </a:t>
              </a:r>
              <a:r>
                <a:rPr lang="es-ES" sz="3600" b="1" cap="all" dirty="0"/>
                <a:t>PROGRAMA DE ACTIVIDADES RECREATIVAS EN          	     HABILIDADES MOTRICES BÁSICAS</a:t>
              </a:r>
              <a:endParaRPr lang="es-419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271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728331" y="-6161161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9055108-0DAB-4E68-A730-A5EB2EB41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315158"/>
              </p:ext>
            </p:extLst>
          </p:nvPr>
        </p:nvGraphicFramePr>
        <p:xfrm>
          <a:off x="152401" y="0"/>
          <a:ext cx="18135598" cy="1028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558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299" b="210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3725666" y="-4322481"/>
            <a:ext cx="6665510" cy="6664206"/>
          </a:xfrm>
          <a:prstGeom prst="rect">
            <a:avLst/>
          </a:prstGeom>
          <a:solidFill>
            <a:srgbClr val="6DED82">
              <a:alpha val="47843"/>
            </a:srgbClr>
          </a:solidFill>
        </p:spPr>
      </p:sp>
      <p:sp>
        <p:nvSpPr>
          <p:cNvPr id="3" name="AutoShape 3"/>
          <p:cNvSpPr/>
          <p:nvPr/>
        </p:nvSpPr>
        <p:spPr>
          <a:xfrm rot="-2700000">
            <a:off x="-1263702" y="2102273"/>
            <a:ext cx="6334118" cy="160711"/>
          </a:xfrm>
          <a:prstGeom prst="rect">
            <a:avLst/>
          </a:prstGeom>
          <a:solidFill>
            <a:srgbClr val="6DED82">
              <a:alpha val="30980"/>
            </a:srgbClr>
          </a:solidFill>
        </p:spPr>
      </p:sp>
      <p:sp>
        <p:nvSpPr>
          <p:cNvPr id="4" name="AutoShape 4"/>
          <p:cNvSpPr/>
          <p:nvPr/>
        </p:nvSpPr>
        <p:spPr>
          <a:xfrm rot="2700000">
            <a:off x="1654425" y="-1425510"/>
            <a:ext cx="210916" cy="8664745"/>
          </a:xfrm>
          <a:prstGeom prst="rect">
            <a:avLst/>
          </a:prstGeom>
          <a:solidFill>
            <a:srgbClr val="6DED82">
              <a:alpha val="51764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43999"/>
          </a:blip>
          <a:srcRect/>
          <a:stretch>
            <a:fillRect/>
          </a:stretch>
        </p:blipFill>
        <p:spPr>
          <a:xfrm>
            <a:off x="13944600" y="-3589"/>
            <a:ext cx="4343400" cy="129985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E12BF96-3689-4DA4-A726-C9853EB2BEB2}"/>
              </a:ext>
            </a:extLst>
          </p:cNvPr>
          <p:cNvSpPr/>
          <p:nvPr/>
        </p:nvSpPr>
        <p:spPr>
          <a:xfrm>
            <a:off x="2298210" y="940028"/>
            <a:ext cx="1149398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DIAGNÓSTICO: </a:t>
            </a:r>
            <a:r>
              <a:rPr lang="es-PE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Haeussler</a:t>
            </a:r>
            <a:r>
              <a:rPr lang="es-PE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Marchant (1985)</a:t>
            </a:r>
            <a:endParaRPr lang="es-419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F89E5D-7CDD-4E83-80D6-1CB9FD40C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129306"/>
            <a:ext cx="6667228" cy="39155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D8D36AE-42F9-49A0-ABDC-8E4A5F6504DD}"/>
              </a:ext>
            </a:extLst>
          </p:cNvPr>
          <p:cNvPicPr/>
          <p:nvPr/>
        </p:nvPicPr>
        <p:blipFill rotWithShape="1">
          <a:blip r:embed="rId5"/>
          <a:srcRect l="14817" t="26041" r="41263" b="30035"/>
          <a:stretch/>
        </p:blipFill>
        <p:spPr bwMode="auto">
          <a:xfrm>
            <a:off x="914400" y="1653725"/>
            <a:ext cx="16459200" cy="8633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2424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BBEEA67-82A3-413B-9C92-2C3FC6B11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047493"/>
              </p:ext>
            </p:extLst>
          </p:nvPr>
        </p:nvGraphicFramePr>
        <p:xfrm>
          <a:off x="32657" y="65314"/>
          <a:ext cx="18288000" cy="1028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8187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EB3E6D-B651-4CC5-AC34-24C958799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6" y="723900"/>
            <a:ext cx="18265033" cy="9753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1D5CFE-E107-4761-B5D7-D4198016CC2F}"/>
              </a:ext>
            </a:extLst>
          </p:cNvPr>
          <p:cNvSpPr txBox="1"/>
          <p:nvPr/>
        </p:nvSpPr>
        <p:spPr>
          <a:xfrm>
            <a:off x="685800" y="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FASES, TIEMPOS , DESCRIPCIÓN DEL PROGRAMA</a:t>
            </a:r>
          </a:p>
        </p:txBody>
      </p:sp>
    </p:spTree>
    <p:extLst>
      <p:ext uri="{BB962C8B-B14F-4D97-AF65-F5344CB8AC3E}">
        <p14:creationId xmlns:p14="http://schemas.microsoft.com/office/powerpoint/2010/main" val="710824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51BA8F7-C120-4987-BBC0-56B12C2A306D}"/>
              </a:ext>
            </a:extLst>
          </p:cNvPr>
          <p:cNvGrpSpPr/>
          <p:nvPr/>
        </p:nvGrpSpPr>
        <p:grpSpPr>
          <a:xfrm>
            <a:off x="4387614" y="726601"/>
            <a:ext cx="7486650" cy="1368900"/>
            <a:chOff x="0" y="6209606"/>
            <a:chExt cx="15544800" cy="1368900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DB72ABC3-16A1-48E7-B37A-2FF821C8AA34}"/>
                </a:ext>
              </a:extLst>
            </p:cNvPr>
            <p:cNvSpPr/>
            <p:nvPr/>
          </p:nvSpPr>
          <p:spPr>
            <a:xfrm>
              <a:off x="0" y="6209606"/>
              <a:ext cx="15544800" cy="13689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id="{FEF9F268-3218-4C93-8F92-5AA5C450F17D}"/>
                </a:ext>
              </a:extLst>
            </p:cNvPr>
            <p:cNvSpPr txBox="1"/>
            <p:nvPr/>
          </p:nvSpPr>
          <p:spPr>
            <a:xfrm>
              <a:off x="66825" y="6276430"/>
              <a:ext cx="15300280" cy="1235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DISEÑO DEL PROGRAMA</a:t>
              </a:r>
              <a:endParaRPr kumimoji="0" lang="es-419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E2429620-EE03-4D58-B4F7-3D9A452EE0D5}"/>
              </a:ext>
            </a:extLst>
          </p:cNvPr>
          <p:cNvGrpSpPr/>
          <p:nvPr/>
        </p:nvGrpSpPr>
        <p:grpSpPr>
          <a:xfrm>
            <a:off x="1473165" y="2705100"/>
            <a:ext cx="13411200" cy="5864678"/>
            <a:chOff x="0" y="6209606"/>
            <a:chExt cx="15544800" cy="1368900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1D40CA77-A2FE-4AB5-AA3C-1E9B16BA9AEC}"/>
                </a:ext>
              </a:extLst>
            </p:cNvPr>
            <p:cNvSpPr/>
            <p:nvPr/>
          </p:nvSpPr>
          <p:spPr>
            <a:xfrm>
              <a:off x="0" y="6209606"/>
              <a:ext cx="15544800" cy="13689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4FA752D4-6D99-40FF-A801-245E5D194D80}"/>
                </a:ext>
              </a:extLst>
            </p:cNvPr>
            <p:cNvSpPr txBox="1"/>
            <p:nvPr/>
          </p:nvSpPr>
          <p:spPr>
            <a:xfrm>
              <a:off x="66825" y="6276430"/>
              <a:ext cx="15300280" cy="1235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0" lang="es-E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rindar</a:t>
              </a:r>
              <a:r>
                <a:rPr kumimoji="0" lang="es-E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 los niños de 5 a 6 años de la Institución Educativa Manuela Espejo, actividades sistematizadas que les permita el desarrollo de sus habilidades motrices básicas de una manera divertida</a:t>
              </a:r>
              <a:r>
                <a:rPr lang="es-ES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Expresión Lúdica</a:t>
              </a:r>
              <a:endPara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Expresión Artística</a:t>
              </a:r>
              <a:endPara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91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728331" y="-6542162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75DE9D9C-E554-4C57-BC3E-600135A8F2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823178"/>
              </p:ext>
            </p:extLst>
          </p:nvPr>
        </p:nvGraphicFramePr>
        <p:xfrm>
          <a:off x="35171" y="20515"/>
          <a:ext cx="18287998" cy="10266484"/>
        </p:xfrm>
        <a:graphic>
          <a:graphicData uri="http://schemas.openxmlformats.org/drawingml/2006/table">
            <a:tbl>
              <a:tblPr firstRow="1" firstCol="1" bandRow="1"/>
              <a:tblGrid>
                <a:gridCol w="2112168">
                  <a:extLst>
                    <a:ext uri="{9D8B030D-6E8A-4147-A177-3AD203B41FA5}">
                      <a16:colId xmlns:a16="http://schemas.microsoft.com/office/drawing/2014/main" val="1042069597"/>
                    </a:ext>
                  </a:extLst>
                </a:gridCol>
                <a:gridCol w="1967461">
                  <a:extLst>
                    <a:ext uri="{9D8B030D-6E8A-4147-A177-3AD203B41FA5}">
                      <a16:colId xmlns:a16="http://schemas.microsoft.com/office/drawing/2014/main" val="43675937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07131405"/>
                    </a:ext>
                  </a:extLst>
                </a:gridCol>
                <a:gridCol w="6533602">
                  <a:extLst>
                    <a:ext uri="{9D8B030D-6E8A-4147-A177-3AD203B41FA5}">
                      <a16:colId xmlns:a16="http://schemas.microsoft.com/office/drawing/2014/main" val="1611404918"/>
                    </a:ext>
                  </a:extLst>
                </a:gridCol>
                <a:gridCol w="4210598">
                  <a:extLst>
                    <a:ext uri="{9D8B030D-6E8A-4147-A177-3AD203B41FA5}">
                      <a16:colId xmlns:a16="http://schemas.microsoft.com/office/drawing/2014/main" val="2070465884"/>
                    </a:ext>
                  </a:extLst>
                </a:gridCol>
                <a:gridCol w="1711569">
                  <a:extLst>
                    <a:ext uri="{9D8B030D-6E8A-4147-A177-3AD203B41FA5}">
                      <a16:colId xmlns:a16="http://schemas.microsoft.com/office/drawing/2014/main" val="3477906327"/>
                    </a:ext>
                  </a:extLst>
                </a:gridCol>
              </a:tblGrid>
              <a:tr h="478824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 1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577151"/>
                  </a:ext>
                </a:extLst>
              </a:tr>
              <a:tr h="270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s-PE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s-PE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s-PE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s-P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s-P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s-P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06358"/>
                  </a:ext>
                </a:extLst>
              </a:tr>
              <a:tr h="1132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SEMANA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 RECREATIVAS PROPUESTAS 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EXPRESIÓN DE LA RECREACIÓN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EDUCATIVO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DE LA ACTIVIDAD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83240"/>
                  </a:ext>
                </a:extLst>
              </a:tr>
              <a:tr h="1903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SEMANA 1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¡Aprendo Jugando!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LÚDICA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las habilidades motrices básicas (caminar, correr) de los niños de 5 y 6 a años, mediante la utilización de actividades relacionadas con el área lúdica.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 rompehielos (10min.)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(40 min.)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Vuelta a la calma (10 min.)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62303"/>
                  </a:ext>
                </a:extLst>
              </a:tr>
              <a:tr h="1903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SEMANA 2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¡Aprendo Creando!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ARTÍSTICA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las habilidades motrices básicas (caminar, correr) de los niños de 5 y 6 a años, mediante la utilización de actividades relacionadas con el área expresiva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 rompehielos (10min.)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(40 min.)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Vuelta a la calma (10 min.)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635747"/>
                  </a:ext>
                </a:extLst>
              </a:tr>
              <a:tr h="2289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SEMANA 3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¡Aprendo Jugando!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LÚDICA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las habilidades motrices básicas (saltar, lanzar y receptar) de los niños de 5 y 6 a años, mediante la utilización de actividades relacionadas con el área lúdica.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 rompehielos (10min.)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(40 min.)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Vuelta a la calma (10 min.)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349725"/>
                  </a:ext>
                </a:extLst>
              </a:tr>
              <a:tr h="2289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SEMANA 4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¡Aprendo Creando!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ARTÍSTICA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las habilidades motrices básicas (saltar lanzar) de los niños de 5 y 6 a años, mediante la utilización de actividades relacionadas con el área expresiva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 rompehielos (10min.)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(40 min.)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Vuelta a la calma (10 min.)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76" marR="441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29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339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9408CF9-7A33-438D-B065-42F9CA466CEA}"/>
              </a:ext>
            </a:extLst>
          </p:cNvPr>
          <p:cNvSpPr txBox="1">
            <a:spLocks/>
          </p:cNvSpPr>
          <p:nvPr/>
        </p:nvSpPr>
        <p:spPr>
          <a:xfrm>
            <a:off x="1143000" y="952500"/>
            <a:ext cx="15087600" cy="147967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b="1" dirty="0"/>
            </a:br>
            <a:br>
              <a:rPr lang="es-ES" sz="17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7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PRETEST: </a:t>
            </a:r>
            <a:r>
              <a:rPr lang="es-EC" sz="17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ESCALA VALORATIVA DEL TEST SOBRE HABILIDADES MOTRICES LOCOMOTORAS Y MANIPULATIVAS MC CLENAGHAN Y GALLAGUE.</a:t>
            </a:r>
            <a:br>
              <a:rPr lang="es-PE" sz="17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PE" sz="17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PE" sz="17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AD34B6DA-4F0A-4CC0-851C-E281DF6C7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310096"/>
              </p:ext>
            </p:extLst>
          </p:nvPr>
        </p:nvGraphicFramePr>
        <p:xfrm>
          <a:off x="2552700" y="3924300"/>
          <a:ext cx="13182600" cy="5195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7352">
                  <a:extLst>
                    <a:ext uri="{9D8B030D-6E8A-4147-A177-3AD203B41FA5}">
                      <a16:colId xmlns:a16="http://schemas.microsoft.com/office/drawing/2014/main" val="415662568"/>
                    </a:ext>
                  </a:extLst>
                </a:gridCol>
                <a:gridCol w="6475248">
                  <a:extLst>
                    <a:ext uri="{9D8B030D-6E8A-4147-A177-3AD203B41FA5}">
                      <a16:colId xmlns:a16="http://schemas.microsoft.com/office/drawing/2014/main" val="2650193349"/>
                    </a:ext>
                  </a:extLst>
                </a:gridCol>
              </a:tblGrid>
              <a:tr h="1039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4400" dirty="0">
                          <a:effectLst/>
                        </a:rPr>
                        <a:t>PARÁMETRO</a:t>
                      </a:r>
                      <a:endParaRPr lang="es-PE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4400" dirty="0">
                          <a:effectLst/>
                        </a:rPr>
                        <a:t>ESTADIO MOTRIZ</a:t>
                      </a:r>
                      <a:endParaRPr lang="es-PE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49379442"/>
                  </a:ext>
                </a:extLst>
              </a:tr>
              <a:tr h="1039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4400" dirty="0">
                          <a:effectLst/>
                        </a:rPr>
                        <a:t>1</a:t>
                      </a:r>
                      <a:endParaRPr lang="es-PE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4400" dirty="0">
                          <a:effectLst/>
                        </a:rPr>
                        <a:t>Inicial (I)</a:t>
                      </a:r>
                      <a:endParaRPr lang="es-PE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62541959"/>
                  </a:ext>
                </a:extLst>
              </a:tr>
              <a:tr h="1039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4400" dirty="0">
                          <a:effectLst/>
                        </a:rPr>
                        <a:t>2</a:t>
                      </a:r>
                      <a:endParaRPr lang="es-PE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4400" dirty="0">
                          <a:effectLst/>
                        </a:rPr>
                        <a:t>Elemental (E) </a:t>
                      </a:r>
                      <a:endParaRPr lang="es-PE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54509619"/>
                  </a:ext>
                </a:extLst>
              </a:tr>
              <a:tr h="1039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4400" dirty="0">
                          <a:effectLst/>
                        </a:rPr>
                        <a:t>3</a:t>
                      </a:r>
                      <a:endParaRPr lang="es-PE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4400" dirty="0">
                          <a:effectLst/>
                        </a:rPr>
                        <a:t>Maduro (M)</a:t>
                      </a:r>
                      <a:endParaRPr lang="es-PE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389054"/>
                  </a:ext>
                </a:extLst>
              </a:tr>
              <a:tr h="1039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4400" dirty="0">
                          <a:effectLst/>
                        </a:rPr>
                        <a:t>4</a:t>
                      </a:r>
                      <a:endParaRPr lang="es-PE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4400" dirty="0">
                          <a:effectLst/>
                        </a:rPr>
                        <a:t>NULO (N)</a:t>
                      </a:r>
                      <a:endParaRPr lang="es-PE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1538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798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5240000" y="1"/>
            <a:ext cx="3047999" cy="9121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07F639-280E-4F92-9741-AFA05E67842C}"/>
              </a:ext>
            </a:extLst>
          </p:cNvPr>
          <p:cNvPicPr/>
          <p:nvPr/>
        </p:nvPicPr>
        <p:blipFill rotWithShape="1">
          <a:blip r:embed="rId4"/>
          <a:srcRect l="16796" t="15678" r="44484" b="8889"/>
          <a:stretch/>
        </p:blipFill>
        <p:spPr bwMode="auto">
          <a:xfrm>
            <a:off x="1143000" y="952500"/>
            <a:ext cx="16382999" cy="906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0735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DC4CCD-1D23-40B0-BFEB-FC73BBA5CC61}"/>
              </a:ext>
            </a:extLst>
          </p:cNvPr>
          <p:cNvSpPr txBox="1"/>
          <p:nvPr/>
        </p:nvSpPr>
        <p:spPr>
          <a:xfrm>
            <a:off x="1402080" y="0"/>
            <a:ext cx="15483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Y APLICACIÓN  DEL PROGRAMA DE ACTIVIDADES RECREATIVAS</a:t>
            </a:r>
          </a:p>
          <a:p>
            <a:endParaRPr lang="es-PE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D466AE1-EFDF-4911-83ED-E4235D6D0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68209"/>
              </p:ext>
            </p:extLst>
          </p:nvPr>
        </p:nvGraphicFramePr>
        <p:xfrm>
          <a:off x="0" y="861775"/>
          <a:ext cx="18288000" cy="9425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221692978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822779947"/>
                    </a:ext>
                  </a:extLst>
                </a:gridCol>
              </a:tblGrid>
              <a:tr h="44190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PRIMERA SEMANA EXPRESIÓN LÚDICA (Aprendo jugando)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373280"/>
                  </a:ext>
                </a:extLst>
              </a:tr>
              <a:tr h="90431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Objetivo: Desarrollar las habilidades motrices básicas (caminar, correr) de los niños de 5 y 6 a años, mediante la utilización de actividades relacionadas con el área lúdica.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47003"/>
                  </a:ext>
                </a:extLst>
              </a:tr>
              <a:tr h="44190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Fase de apertura </a:t>
                      </a:r>
                      <a:r>
                        <a:rPr lang="es-PE" sz="2800" dirty="0">
                          <a:effectLst/>
                        </a:rPr>
                        <a:t>(tiempo: 10 minutos)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78748"/>
                  </a:ext>
                </a:extLst>
              </a:tr>
              <a:tr h="70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Dinámica rompehielos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>
                          <a:effectLst/>
                        </a:rPr>
                        <a:t>Canción: Cómo están amiguitos cómo están?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2425638383"/>
                  </a:ext>
                </a:extLst>
              </a:tr>
              <a:tr h="44190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Fase de desarrollo de la secuencia de juego </a:t>
                      </a:r>
                      <a:r>
                        <a:rPr lang="es-PE" sz="2800" dirty="0">
                          <a:effectLst/>
                        </a:rPr>
                        <a:t>(40 min)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166505"/>
                  </a:ext>
                </a:extLst>
              </a:tr>
              <a:tr h="285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Materiales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Material conos para delimitar el área de desplazamiento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>
                          <a:effectLst/>
                          <a:highlight>
                            <a:srgbClr val="00FFFF"/>
                          </a:highlight>
                        </a:rPr>
                        <a:t>1era estación</a:t>
                      </a:r>
                      <a:endParaRPr lang="es-PE" sz="2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>
                          <a:effectLst/>
                        </a:rPr>
                        <a:t>Juego: El semáforo. Se ubica a los niños en columna  y se les indica que se desplacen por cierta área, a la señal del profesor quien indicará si es luz verde, anaranjada o roja, los niños deberán caminar a diferentes ritmos, avanzar  prevenidos o detenerse.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71157127"/>
                  </a:ext>
                </a:extLst>
              </a:tr>
              <a:tr h="2291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Materiales: 1 balón, conos, bolas de papel y un balde)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>
                          <a:effectLst/>
                          <a:highlight>
                            <a:srgbClr val="00FF00"/>
                          </a:highlight>
                        </a:rPr>
                        <a:t>2da estación</a:t>
                      </a:r>
                      <a:endParaRPr lang="es-PE" sz="2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>
                          <a:effectLst/>
                        </a:rPr>
                        <a:t>Carrera de postas: Sentados en piso, a la voz del profesor el primer niño sale corriendo, hasta la línea designada, coge el balón y regresa corriendo para darle el balón al siguiente compañero.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1559972381"/>
                  </a:ext>
                </a:extLst>
              </a:tr>
              <a:tr h="44190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Fase de cierre </a:t>
                      </a:r>
                      <a:r>
                        <a:rPr lang="es-PE" sz="2800" dirty="0">
                          <a:effectLst/>
                        </a:rPr>
                        <a:t>(10 min)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257981"/>
                  </a:ext>
                </a:extLst>
              </a:tr>
              <a:tr h="904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Actividad lúdica para vuelta a la calma o relajación: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Formados en un círculo se dan masaje (de hormiga de karateca, entre otros)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7" marR="68227" marT="0" marB="0"/>
                </a:tc>
                <a:extLst>
                  <a:ext uri="{0D108BD9-81ED-4DB2-BD59-A6C34878D82A}">
                    <a16:rowId xmlns:a16="http://schemas.microsoft.com/office/drawing/2014/main" val="195297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187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BA4FAB-91A5-4A2A-8DE3-341DC6C8A3B5}"/>
              </a:ext>
            </a:extLst>
          </p:cNvPr>
          <p:cNvSpPr txBox="1">
            <a:spLocks/>
          </p:cNvSpPr>
          <p:nvPr/>
        </p:nvSpPr>
        <p:spPr>
          <a:xfrm>
            <a:off x="2920965" y="742951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COMPARATIVO PRE- TETS VS POST - TEST</a:t>
            </a:r>
            <a:br>
              <a:rPr lang="es-PE" dirty="0"/>
            </a:br>
            <a:endParaRPr lang="es-PE" dirty="0"/>
          </a:p>
        </p:txBody>
      </p:sp>
      <p:graphicFrame>
        <p:nvGraphicFramePr>
          <p:cNvPr id="5" name="Marcador de contenido 12">
            <a:extLst>
              <a:ext uri="{FF2B5EF4-FFF2-40B4-BE49-F238E27FC236}">
                <a16:creationId xmlns:a16="http://schemas.microsoft.com/office/drawing/2014/main" id="{7360CB85-EA11-4C07-A44A-CE7134118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258844"/>
              </p:ext>
            </p:extLst>
          </p:nvPr>
        </p:nvGraphicFramePr>
        <p:xfrm>
          <a:off x="990600" y="2673988"/>
          <a:ext cx="16764001" cy="7177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3095">
                  <a:extLst>
                    <a:ext uri="{9D8B030D-6E8A-4147-A177-3AD203B41FA5}">
                      <a16:colId xmlns:a16="http://schemas.microsoft.com/office/drawing/2014/main" val="2124797352"/>
                    </a:ext>
                  </a:extLst>
                </a:gridCol>
                <a:gridCol w="1405707">
                  <a:extLst>
                    <a:ext uri="{9D8B030D-6E8A-4147-A177-3AD203B41FA5}">
                      <a16:colId xmlns:a16="http://schemas.microsoft.com/office/drawing/2014/main" val="1051974560"/>
                    </a:ext>
                  </a:extLst>
                </a:gridCol>
                <a:gridCol w="1424701">
                  <a:extLst>
                    <a:ext uri="{9D8B030D-6E8A-4147-A177-3AD203B41FA5}">
                      <a16:colId xmlns:a16="http://schemas.microsoft.com/office/drawing/2014/main" val="3793985749"/>
                    </a:ext>
                  </a:extLst>
                </a:gridCol>
                <a:gridCol w="1333522">
                  <a:extLst>
                    <a:ext uri="{9D8B030D-6E8A-4147-A177-3AD203B41FA5}">
                      <a16:colId xmlns:a16="http://schemas.microsoft.com/office/drawing/2014/main" val="3987049153"/>
                    </a:ext>
                  </a:extLst>
                </a:gridCol>
                <a:gridCol w="1318326">
                  <a:extLst>
                    <a:ext uri="{9D8B030D-6E8A-4147-A177-3AD203B41FA5}">
                      <a16:colId xmlns:a16="http://schemas.microsoft.com/office/drawing/2014/main" val="2785707623"/>
                    </a:ext>
                  </a:extLst>
                </a:gridCol>
                <a:gridCol w="1551977">
                  <a:extLst>
                    <a:ext uri="{9D8B030D-6E8A-4147-A177-3AD203B41FA5}">
                      <a16:colId xmlns:a16="http://schemas.microsoft.com/office/drawing/2014/main" val="1559726054"/>
                    </a:ext>
                  </a:extLst>
                </a:gridCol>
                <a:gridCol w="1316424">
                  <a:extLst>
                    <a:ext uri="{9D8B030D-6E8A-4147-A177-3AD203B41FA5}">
                      <a16:colId xmlns:a16="http://schemas.microsoft.com/office/drawing/2014/main" val="3168371302"/>
                    </a:ext>
                  </a:extLst>
                </a:gridCol>
                <a:gridCol w="1333522">
                  <a:extLst>
                    <a:ext uri="{9D8B030D-6E8A-4147-A177-3AD203B41FA5}">
                      <a16:colId xmlns:a16="http://schemas.microsoft.com/office/drawing/2014/main" val="3584547076"/>
                    </a:ext>
                  </a:extLst>
                </a:gridCol>
                <a:gridCol w="1333522">
                  <a:extLst>
                    <a:ext uri="{9D8B030D-6E8A-4147-A177-3AD203B41FA5}">
                      <a16:colId xmlns:a16="http://schemas.microsoft.com/office/drawing/2014/main" val="483565287"/>
                    </a:ext>
                  </a:extLst>
                </a:gridCol>
                <a:gridCol w="1301228">
                  <a:extLst>
                    <a:ext uri="{9D8B030D-6E8A-4147-A177-3AD203B41FA5}">
                      <a16:colId xmlns:a16="http://schemas.microsoft.com/office/drawing/2014/main" val="752691841"/>
                    </a:ext>
                  </a:extLst>
                </a:gridCol>
                <a:gridCol w="1551977">
                  <a:extLst>
                    <a:ext uri="{9D8B030D-6E8A-4147-A177-3AD203B41FA5}">
                      <a16:colId xmlns:a16="http://schemas.microsoft.com/office/drawing/2014/main" val="2660825485"/>
                    </a:ext>
                  </a:extLst>
                </a:gridCol>
              </a:tblGrid>
              <a:tr h="99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 TEST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TEST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56843"/>
                  </a:ext>
                </a:extLst>
              </a:tr>
              <a:tr h="99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I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E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M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I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E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M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567373"/>
                  </a:ext>
                </a:extLst>
              </a:tr>
              <a:tr h="1232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CAMINAR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914754"/>
                  </a:ext>
                </a:extLst>
              </a:tr>
              <a:tr h="99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CORRER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715492"/>
                  </a:ext>
                </a:extLst>
              </a:tr>
              <a:tr h="99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SALTAR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4293333"/>
                  </a:ext>
                </a:extLst>
              </a:tr>
              <a:tr h="99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LANZAR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856370"/>
                  </a:ext>
                </a:extLst>
              </a:tr>
              <a:tr h="990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RECEPTAR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062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595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5468600" y="1"/>
            <a:ext cx="2819399" cy="84376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B59EA50-5E8B-4B58-93C1-1451474FA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49419"/>
              </p:ext>
            </p:extLst>
          </p:nvPr>
        </p:nvGraphicFramePr>
        <p:xfrm>
          <a:off x="762000" y="952500"/>
          <a:ext cx="16611600" cy="8912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5920">
                  <a:extLst>
                    <a:ext uri="{9D8B030D-6E8A-4147-A177-3AD203B41FA5}">
                      <a16:colId xmlns:a16="http://schemas.microsoft.com/office/drawing/2014/main" val="1809669488"/>
                    </a:ext>
                  </a:extLst>
                </a:gridCol>
                <a:gridCol w="2381880">
                  <a:extLst>
                    <a:ext uri="{9D8B030D-6E8A-4147-A177-3AD203B41FA5}">
                      <a16:colId xmlns:a16="http://schemas.microsoft.com/office/drawing/2014/main" val="11607985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92169496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769849577"/>
                    </a:ext>
                  </a:extLst>
                </a:gridCol>
                <a:gridCol w="3311248">
                  <a:extLst>
                    <a:ext uri="{9D8B030D-6E8A-4147-A177-3AD203B41FA5}">
                      <a16:colId xmlns:a16="http://schemas.microsoft.com/office/drawing/2014/main" val="634527478"/>
                    </a:ext>
                  </a:extLst>
                </a:gridCol>
                <a:gridCol w="2937152">
                  <a:extLst>
                    <a:ext uri="{9D8B030D-6E8A-4147-A177-3AD203B41FA5}">
                      <a16:colId xmlns:a16="http://schemas.microsoft.com/office/drawing/2014/main" val="4271119505"/>
                    </a:ext>
                  </a:extLst>
                </a:gridCol>
              </a:tblGrid>
              <a:tr h="726821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ESTADÍSTICAS DE MUESTRAS EMPAREJADAS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535122"/>
                  </a:ext>
                </a:extLst>
              </a:tr>
              <a:tr h="13305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PE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Media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N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 err="1">
                          <a:effectLst/>
                        </a:rPr>
                        <a:t>Desv</a:t>
                      </a:r>
                      <a:r>
                        <a:rPr lang="es-EC" sz="2800" dirty="0">
                          <a:effectLst/>
                        </a:rPr>
                        <a:t>. Desviación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 err="1">
                          <a:effectLst/>
                        </a:rPr>
                        <a:t>Desv</a:t>
                      </a:r>
                      <a:r>
                        <a:rPr lang="es-EC" sz="2800" dirty="0">
                          <a:effectLst/>
                        </a:rPr>
                        <a:t>. Error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Promedio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4198618"/>
                  </a:ext>
                </a:extLst>
              </a:tr>
              <a:tr h="701565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Par 1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 err="1">
                          <a:effectLst/>
                        </a:rPr>
                        <a:t>CaminarPre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1,94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283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,650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,039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4030216"/>
                  </a:ext>
                </a:extLst>
              </a:tr>
              <a:tr h="70156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caminarPost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2,72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283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,448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,027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1338623"/>
                  </a:ext>
                </a:extLst>
              </a:tr>
              <a:tr h="701565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Par 2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CorrerPre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1,64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283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,582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,035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5118311"/>
                  </a:ext>
                </a:extLst>
              </a:tr>
              <a:tr h="70156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CorrerPost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2,53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283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,528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,031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1015"/>
                  </a:ext>
                </a:extLst>
              </a:tr>
              <a:tr h="701565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Par 3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SaltarPre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1,47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283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,560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,033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1290396"/>
                  </a:ext>
                </a:extLst>
              </a:tr>
              <a:tr h="70156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SaltarPost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2,49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283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,501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,030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2772950"/>
                  </a:ext>
                </a:extLst>
              </a:tr>
              <a:tr h="701565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Par 4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 err="1">
                          <a:effectLst/>
                        </a:rPr>
                        <a:t>LanzarPre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1,39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283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,510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,030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9458326"/>
                  </a:ext>
                </a:extLst>
              </a:tr>
              <a:tr h="70156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 err="1">
                          <a:effectLst/>
                        </a:rPr>
                        <a:t>LanzarPost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2,28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283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,465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,028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3347701"/>
                  </a:ext>
                </a:extLst>
              </a:tr>
              <a:tr h="540633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Par 5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 err="1">
                          <a:effectLst/>
                        </a:rPr>
                        <a:t>ReceptarPre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1,31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283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>
                          <a:effectLst/>
                        </a:rPr>
                        <a:t>,732</a:t>
                      </a:r>
                      <a:endParaRPr lang="es-PE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,043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8344333"/>
                  </a:ext>
                </a:extLst>
              </a:tr>
              <a:tr h="70156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 err="1">
                          <a:effectLst/>
                        </a:rPr>
                        <a:t>ReceptarPost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2,13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283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,425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,025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5626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338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7F7138-709E-4A27-93CF-F1F97049024E}"/>
              </a:ext>
            </a:extLst>
          </p:cNvPr>
          <p:cNvSpPr txBox="1">
            <a:spLocks/>
          </p:cNvSpPr>
          <p:nvPr/>
        </p:nvSpPr>
        <p:spPr>
          <a:xfrm>
            <a:off x="3886200" y="1458687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INTERPRETACIÓN DE RESULTADOS</a:t>
            </a:r>
            <a:endParaRPr lang="es-P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6174DFF-111C-405F-BBA1-1F16DD695568}"/>
              </a:ext>
            </a:extLst>
          </p:cNvPr>
          <p:cNvSpPr txBox="1">
            <a:spLocks/>
          </p:cNvSpPr>
          <p:nvPr/>
        </p:nvSpPr>
        <p:spPr>
          <a:xfrm>
            <a:off x="3314700" y="2963866"/>
            <a:ext cx="11658600" cy="64686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Una vez realizado todos los pasos se observa que el nivel de significancia bilateral es menor a 0,05 antes y después del test razón que nos permite argumentar que existe una relación directa entre las variables, de esta manera se rechaza la hipótesis nula y se queda con la hipótesis del investigador que indica que</a:t>
            </a:r>
            <a:r>
              <a:rPr lang="es-EC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existe diferencia significativa en el desarrollo  de las habilidades motrices básicas en los niños de 5 a 6 años de la Unidad Educativa “Manuela Espejo” ubicada en el D.M.Q, después de la aplicación del programa de actividades recreativas para desarrollar habilidades motrices básicas.</a:t>
            </a:r>
            <a:endParaRPr lang="es-PE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s-ES" dirty="0"/>
            </a:b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0837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299" b="210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3725666" y="-4322481"/>
            <a:ext cx="6665510" cy="6664206"/>
          </a:xfrm>
          <a:prstGeom prst="rect">
            <a:avLst/>
          </a:prstGeom>
          <a:solidFill>
            <a:srgbClr val="6DED82">
              <a:alpha val="47843"/>
            </a:srgbClr>
          </a:solidFill>
        </p:spPr>
      </p:sp>
      <p:sp>
        <p:nvSpPr>
          <p:cNvPr id="3" name="AutoShape 3"/>
          <p:cNvSpPr/>
          <p:nvPr/>
        </p:nvSpPr>
        <p:spPr>
          <a:xfrm rot="-2700000">
            <a:off x="-1263702" y="2102273"/>
            <a:ext cx="6334118" cy="160711"/>
          </a:xfrm>
          <a:prstGeom prst="rect">
            <a:avLst/>
          </a:prstGeom>
          <a:solidFill>
            <a:srgbClr val="6DED82">
              <a:alpha val="30980"/>
            </a:srgbClr>
          </a:solidFill>
        </p:spPr>
      </p:sp>
      <p:sp>
        <p:nvSpPr>
          <p:cNvPr id="4" name="AutoShape 4"/>
          <p:cNvSpPr/>
          <p:nvPr/>
        </p:nvSpPr>
        <p:spPr>
          <a:xfrm rot="2700000">
            <a:off x="1654425" y="-1425510"/>
            <a:ext cx="210916" cy="8664745"/>
          </a:xfrm>
          <a:prstGeom prst="rect">
            <a:avLst/>
          </a:prstGeom>
          <a:solidFill>
            <a:srgbClr val="6DED82">
              <a:alpha val="51764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43999"/>
          </a:blip>
          <a:srcRect/>
          <a:stretch>
            <a:fillRect/>
          </a:stretch>
        </p:blipFill>
        <p:spPr>
          <a:xfrm>
            <a:off x="13944600" y="-3589"/>
            <a:ext cx="4343400" cy="129985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E12BF96-3689-4DA4-A726-C9853EB2BEB2}"/>
              </a:ext>
            </a:extLst>
          </p:cNvPr>
          <p:cNvSpPr/>
          <p:nvPr/>
        </p:nvSpPr>
        <p:spPr>
          <a:xfrm>
            <a:off x="2298210" y="940028"/>
            <a:ext cx="1149398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del test diagnóstico</a:t>
            </a:r>
            <a:endParaRPr lang="es-419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F89E5D-7CDD-4E83-80D6-1CB9FD40C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129306"/>
            <a:ext cx="6667228" cy="3915577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37FAC44-0263-4172-9187-B8DB9521FB5B}"/>
              </a:ext>
            </a:extLst>
          </p:cNvPr>
          <p:cNvGraphicFramePr>
            <a:graphicFrameLocks noGrp="1"/>
          </p:cNvGraphicFramePr>
          <p:nvPr/>
        </p:nvGraphicFramePr>
        <p:xfrm>
          <a:off x="1133462" y="1943099"/>
          <a:ext cx="16392538" cy="7927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2646">
                  <a:extLst>
                    <a:ext uri="{9D8B030D-6E8A-4147-A177-3AD203B41FA5}">
                      <a16:colId xmlns:a16="http://schemas.microsoft.com/office/drawing/2014/main" val="1381829796"/>
                    </a:ext>
                  </a:extLst>
                </a:gridCol>
                <a:gridCol w="2817340">
                  <a:extLst>
                    <a:ext uri="{9D8B030D-6E8A-4147-A177-3AD203B41FA5}">
                      <a16:colId xmlns:a16="http://schemas.microsoft.com/office/drawing/2014/main" val="3442704775"/>
                    </a:ext>
                  </a:extLst>
                </a:gridCol>
                <a:gridCol w="4035212">
                  <a:extLst>
                    <a:ext uri="{9D8B030D-6E8A-4147-A177-3AD203B41FA5}">
                      <a16:colId xmlns:a16="http://schemas.microsoft.com/office/drawing/2014/main" val="3166793839"/>
                    </a:ext>
                  </a:extLst>
                </a:gridCol>
                <a:gridCol w="2817340">
                  <a:extLst>
                    <a:ext uri="{9D8B030D-6E8A-4147-A177-3AD203B41FA5}">
                      <a16:colId xmlns:a16="http://schemas.microsoft.com/office/drawing/2014/main" val="3008365316"/>
                    </a:ext>
                  </a:extLst>
                </a:gridCol>
              </a:tblGrid>
              <a:tr h="605324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 dirty="0">
                          <a:effectLst/>
                        </a:rPr>
                        <a:t>Estadísticos descriptivos</a:t>
                      </a:r>
                      <a:endParaRPr lang="es-PE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62854"/>
                  </a:ext>
                </a:extLst>
              </a:tr>
              <a:tr h="6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 dirty="0">
                          <a:effectLst/>
                        </a:rPr>
                        <a:t>Media</a:t>
                      </a:r>
                      <a:endParaRPr lang="es-PE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Desv. Desviación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N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3852488"/>
                  </a:ext>
                </a:extLst>
              </a:tr>
              <a:tr h="123781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CAMINA1OPASOSCONVASOAGUA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 dirty="0">
                          <a:effectLst/>
                        </a:rPr>
                        <a:t>1,63</a:t>
                      </a:r>
                      <a:endParaRPr lang="es-PE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,572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283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6418467"/>
                  </a:ext>
                </a:extLst>
              </a:tr>
              <a:tr h="58429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CAMINAENPUNTAS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 dirty="0">
                          <a:effectLst/>
                        </a:rPr>
                        <a:t>2,42</a:t>
                      </a:r>
                      <a:endParaRPr lang="es-PE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,621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283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5755894"/>
                  </a:ext>
                </a:extLst>
              </a:tr>
              <a:tr h="123781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CAMINAADELANTEPUNTATALÓN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 dirty="0">
                          <a:effectLst/>
                        </a:rPr>
                        <a:t>2,08</a:t>
                      </a:r>
                      <a:endParaRPr lang="es-PE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,281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283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3730341"/>
                  </a:ext>
                </a:extLst>
              </a:tr>
              <a:tr h="123781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CAMINAHACIAATRÁSPUNTATALÓN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 dirty="0">
                          <a:effectLst/>
                        </a:rPr>
                        <a:t>1,60</a:t>
                      </a:r>
                      <a:endParaRPr lang="es-PE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 dirty="0">
                          <a:effectLst/>
                        </a:rPr>
                        <a:t>,551</a:t>
                      </a:r>
                      <a:endParaRPr lang="es-PE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283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207246"/>
                  </a:ext>
                </a:extLst>
              </a:tr>
              <a:tr h="58429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SEPARAENUNPIE10SEG.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1,24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 dirty="0">
                          <a:effectLst/>
                        </a:rPr>
                        <a:t>,442</a:t>
                      </a:r>
                      <a:endParaRPr lang="es-PE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283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9471592"/>
                  </a:ext>
                </a:extLst>
              </a:tr>
              <a:tr h="58429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SEPARAENUNPIE5SEG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1,93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 dirty="0">
                          <a:effectLst/>
                        </a:rPr>
                        <a:t>,435</a:t>
                      </a:r>
                      <a:endParaRPr lang="es-PE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283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0258432"/>
                  </a:ext>
                </a:extLst>
              </a:tr>
              <a:tr h="122331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2800" dirty="0">
                          <a:effectLst/>
                        </a:rPr>
                        <a:t>SEPARAENUNPIE1SEGUNDO</a:t>
                      </a:r>
                      <a:endParaRPr lang="es-PE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>
                          <a:effectLst/>
                        </a:rPr>
                        <a:t>2,38</a:t>
                      </a:r>
                      <a:endParaRPr lang="es-PE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 dirty="0">
                          <a:effectLst/>
                        </a:rPr>
                        <a:t>,493</a:t>
                      </a:r>
                      <a:endParaRPr lang="es-PE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C" sz="3200" dirty="0">
                          <a:effectLst/>
                        </a:rPr>
                        <a:t>283</a:t>
                      </a:r>
                      <a:endParaRPr lang="es-PE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6078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193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902BED6-57D6-47AA-ACD0-DF4BBEA3F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005438"/>
              </p:ext>
            </p:extLst>
          </p:nvPr>
        </p:nvGraphicFramePr>
        <p:xfrm>
          <a:off x="1104900" y="1002771"/>
          <a:ext cx="16078200" cy="906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F6457364-1C9A-4D16-9776-E7E76466D43B}"/>
              </a:ext>
            </a:extLst>
          </p:cNvPr>
          <p:cNvSpPr txBox="1">
            <a:spLocks/>
          </p:cNvSpPr>
          <p:nvPr/>
        </p:nvSpPr>
        <p:spPr>
          <a:xfrm>
            <a:off x="3886200" y="82312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P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32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322920" y="1"/>
            <a:ext cx="4965079" cy="14859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80BB48C-5445-46A7-9AE6-8248EA004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348055"/>
              </p:ext>
            </p:extLst>
          </p:nvPr>
        </p:nvGraphicFramePr>
        <p:xfrm>
          <a:off x="1104900" y="1002771"/>
          <a:ext cx="16078200" cy="906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60056B4B-8811-44E1-B523-8BB18A32A080}"/>
              </a:ext>
            </a:extLst>
          </p:cNvPr>
          <p:cNvSpPr txBox="1">
            <a:spLocks/>
          </p:cNvSpPr>
          <p:nvPr/>
        </p:nvSpPr>
        <p:spPr>
          <a:xfrm>
            <a:off x="3886200" y="82312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P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31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2362200" y="739242"/>
            <a:ext cx="13563600" cy="405918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0056B4B-8811-44E1-B523-8BB18A32A080}"/>
              </a:ext>
            </a:extLst>
          </p:cNvPr>
          <p:cNvSpPr txBox="1">
            <a:spLocks/>
          </p:cNvSpPr>
          <p:nvPr/>
        </p:nvSpPr>
        <p:spPr>
          <a:xfrm>
            <a:off x="3314700" y="5524500"/>
            <a:ext cx="11658600" cy="32535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GRACIAS</a:t>
            </a:r>
            <a:endParaRPr kumimoji="0" lang="es-PE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2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299" b="210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3725666" y="-4322481"/>
            <a:ext cx="6665510" cy="6664206"/>
          </a:xfrm>
          <a:prstGeom prst="rect">
            <a:avLst/>
          </a:prstGeom>
          <a:solidFill>
            <a:srgbClr val="6DED82">
              <a:alpha val="47843"/>
            </a:srgbClr>
          </a:solidFill>
        </p:spPr>
      </p:sp>
      <p:sp>
        <p:nvSpPr>
          <p:cNvPr id="3" name="AutoShape 3"/>
          <p:cNvSpPr/>
          <p:nvPr/>
        </p:nvSpPr>
        <p:spPr>
          <a:xfrm rot="-2700000">
            <a:off x="-1263702" y="2102273"/>
            <a:ext cx="6334118" cy="160711"/>
          </a:xfrm>
          <a:prstGeom prst="rect">
            <a:avLst/>
          </a:prstGeom>
          <a:solidFill>
            <a:srgbClr val="6DED82">
              <a:alpha val="30980"/>
            </a:srgbClr>
          </a:solidFill>
        </p:spPr>
      </p:sp>
      <p:sp>
        <p:nvSpPr>
          <p:cNvPr id="4" name="AutoShape 4"/>
          <p:cNvSpPr/>
          <p:nvPr/>
        </p:nvSpPr>
        <p:spPr>
          <a:xfrm rot="2700000">
            <a:off x="1654425" y="-1425510"/>
            <a:ext cx="210916" cy="8664745"/>
          </a:xfrm>
          <a:prstGeom prst="rect">
            <a:avLst/>
          </a:prstGeom>
          <a:solidFill>
            <a:srgbClr val="6DED82">
              <a:alpha val="51764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43999"/>
          </a:blip>
          <a:srcRect/>
          <a:stretch>
            <a:fillRect/>
          </a:stretch>
        </p:blipFill>
        <p:spPr>
          <a:xfrm>
            <a:off x="13944600" y="-3589"/>
            <a:ext cx="4343400" cy="129985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ED919443-63B5-4D60-A05E-4CDEA84E602C}"/>
              </a:ext>
            </a:extLst>
          </p:cNvPr>
          <p:cNvSpPr/>
          <p:nvPr/>
        </p:nvSpPr>
        <p:spPr>
          <a:xfrm>
            <a:off x="6536043" y="355343"/>
            <a:ext cx="3470645" cy="94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EFECTOS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DAC9A0B-6B12-4177-A51C-19AFD85E4134}"/>
              </a:ext>
            </a:extLst>
          </p:cNvPr>
          <p:cNvSpPr/>
          <p:nvPr/>
        </p:nvSpPr>
        <p:spPr>
          <a:xfrm>
            <a:off x="1412557" y="1669947"/>
            <a:ext cx="2895600" cy="1371600"/>
          </a:xfrm>
          <a:prstGeom prst="roundRect">
            <a:avLst>
              <a:gd name="adj" fmla="val 10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LENTO DESARROLLO DE HABILIDADES MOTRICES BÁSICAS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BE3C812-43FC-4EED-BAD8-790F41C6E998}"/>
              </a:ext>
            </a:extLst>
          </p:cNvPr>
          <p:cNvSpPr/>
          <p:nvPr/>
        </p:nvSpPr>
        <p:spPr>
          <a:xfrm>
            <a:off x="7090266" y="1669947"/>
            <a:ext cx="2895600" cy="1371600"/>
          </a:xfrm>
          <a:prstGeom prst="roundRect">
            <a:avLst>
              <a:gd name="adj" fmla="val 10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RETRASO EN EL DESARROLLO MOTOR DEL NIÑO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1248276-D484-4EAB-BB6B-E83884195A77}"/>
              </a:ext>
            </a:extLst>
          </p:cNvPr>
          <p:cNvSpPr/>
          <p:nvPr/>
        </p:nvSpPr>
        <p:spPr>
          <a:xfrm>
            <a:off x="12329763" y="1668386"/>
            <a:ext cx="2895600" cy="1371600"/>
          </a:xfrm>
          <a:prstGeom prst="roundRect">
            <a:avLst>
              <a:gd name="adj" fmla="val 10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RETRASO DEL HABLA Y LA COMUNICACIÓN</a:t>
            </a: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4585ED7A-9236-4E74-A785-8FC13E78DD92}"/>
              </a:ext>
            </a:extLst>
          </p:cNvPr>
          <p:cNvSpPr/>
          <p:nvPr/>
        </p:nvSpPr>
        <p:spPr>
          <a:xfrm rot="10800000">
            <a:off x="2469573" y="3234147"/>
            <a:ext cx="533400" cy="488673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77610E52-78F5-4650-9E05-1C970BD4E05B}"/>
              </a:ext>
            </a:extLst>
          </p:cNvPr>
          <p:cNvSpPr/>
          <p:nvPr/>
        </p:nvSpPr>
        <p:spPr>
          <a:xfrm rot="10800000">
            <a:off x="8271366" y="3245631"/>
            <a:ext cx="533400" cy="488673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08AAC80E-E63F-4B64-BDAA-0B5DE25E634D}"/>
              </a:ext>
            </a:extLst>
          </p:cNvPr>
          <p:cNvSpPr/>
          <p:nvPr/>
        </p:nvSpPr>
        <p:spPr>
          <a:xfrm rot="10800000">
            <a:off x="13560055" y="3186852"/>
            <a:ext cx="533400" cy="488673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80DEAFF-170A-4E87-AC8E-6E3C6ABAD28A}"/>
              </a:ext>
            </a:extLst>
          </p:cNvPr>
          <p:cNvSpPr/>
          <p:nvPr/>
        </p:nvSpPr>
        <p:spPr>
          <a:xfrm>
            <a:off x="1329429" y="3895432"/>
            <a:ext cx="13812806" cy="1371600"/>
          </a:xfrm>
          <a:prstGeom prst="roundRect">
            <a:avLst>
              <a:gd name="adj" fmla="val 106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DÉFICIT DEL DESARROLLO DE LAS HABILIDADES MOTRICES BÁSICAS EN NIÑOS DE 5 A 6 AÑOS DE</a:t>
            </a:r>
          </a:p>
          <a:p>
            <a:pPr algn="ctr"/>
            <a:r>
              <a:rPr lang="es-419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UNIDAD EDUCATIVA MANUELA ESPEJO.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7097251F-B4DD-4FCD-871B-43D7F466413C}"/>
              </a:ext>
            </a:extLst>
          </p:cNvPr>
          <p:cNvSpPr/>
          <p:nvPr/>
        </p:nvSpPr>
        <p:spPr>
          <a:xfrm>
            <a:off x="1329429" y="6261833"/>
            <a:ext cx="2895600" cy="1864695"/>
          </a:xfrm>
          <a:prstGeom prst="roundRect">
            <a:avLst>
              <a:gd name="adj" fmla="val 1060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APLICACIÓN DE ACTIVIDADES PARA DESARROLLAR LAS HABILIDADES MOTRICES BÁSICAS</a:t>
            </a:r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05AAB2CD-8201-4BF9-91A7-FB53A8ED816C}"/>
              </a:ext>
            </a:extLst>
          </p:cNvPr>
          <p:cNvSpPr/>
          <p:nvPr/>
        </p:nvSpPr>
        <p:spPr>
          <a:xfrm rot="10800000">
            <a:off x="2469573" y="5520096"/>
            <a:ext cx="533400" cy="488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95A150D4-567E-4729-85A7-2C678B647F90}"/>
              </a:ext>
            </a:extLst>
          </p:cNvPr>
          <p:cNvSpPr/>
          <p:nvPr/>
        </p:nvSpPr>
        <p:spPr>
          <a:xfrm rot="10800000">
            <a:off x="8271366" y="5465775"/>
            <a:ext cx="533400" cy="488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CCDCD076-81A6-4E90-A831-671C127A352D}"/>
              </a:ext>
            </a:extLst>
          </p:cNvPr>
          <p:cNvSpPr/>
          <p:nvPr/>
        </p:nvSpPr>
        <p:spPr>
          <a:xfrm>
            <a:off x="6958181" y="6283319"/>
            <a:ext cx="2895600" cy="1864695"/>
          </a:xfrm>
          <a:prstGeom prst="roundRect">
            <a:avLst>
              <a:gd name="adj" fmla="val 1060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TRASTORNOS EN EL DESARROLLO MOTOR DEBIDO A LA GENÉTICA</a:t>
            </a:r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CEC2F52C-DC80-4018-A31C-F5187A755656}"/>
              </a:ext>
            </a:extLst>
          </p:cNvPr>
          <p:cNvSpPr/>
          <p:nvPr/>
        </p:nvSpPr>
        <p:spPr>
          <a:xfrm rot="10800000">
            <a:off x="13510863" y="5433866"/>
            <a:ext cx="533400" cy="488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AA0F174F-4CFB-4CAC-99BD-BE7535C43D90}"/>
              </a:ext>
            </a:extLst>
          </p:cNvPr>
          <p:cNvSpPr/>
          <p:nvPr/>
        </p:nvSpPr>
        <p:spPr>
          <a:xfrm>
            <a:off x="12329763" y="6261832"/>
            <a:ext cx="2895600" cy="1864695"/>
          </a:xfrm>
          <a:prstGeom prst="roundRect">
            <a:avLst>
              <a:gd name="adj" fmla="val 1060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RETRASO MADURATIVO CRONOLÓGICO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93CFAD8-8936-4ECD-8F59-6E51525489D7}"/>
              </a:ext>
            </a:extLst>
          </p:cNvPr>
          <p:cNvSpPr/>
          <p:nvPr/>
        </p:nvSpPr>
        <p:spPr>
          <a:xfrm>
            <a:off x="6670659" y="8693842"/>
            <a:ext cx="3470645" cy="9409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CAUSAS</a:t>
            </a:r>
          </a:p>
        </p:txBody>
      </p:sp>
    </p:spTree>
    <p:extLst>
      <p:ext uri="{BB962C8B-B14F-4D97-AF65-F5344CB8AC3E}">
        <p14:creationId xmlns:p14="http://schemas.microsoft.com/office/powerpoint/2010/main" val="342097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299" b="210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3725666" y="-4322481"/>
            <a:ext cx="6665510" cy="6664206"/>
          </a:xfrm>
          <a:prstGeom prst="rect">
            <a:avLst/>
          </a:prstGeom>
          <a:solidFill>
            <a:srgbClr val="6DED82">
              <a:alpha val="47843"/>
            </a:srgbClr>
          </a:solidFill>
        </p:spPr>
      </p:sp>
      <p:sp>
        <p:nvSpPr>
          <p:cNvPr id="3" name="AutoShape 3"/>
          <p:cNvSpPr/>
          <p:nvPr/>
        </p:nvSpPr>
        <p:spPr>
          <a:xfrm rot="-2700000">
            <a:off x="-1263702" y="2102273"/>
            <a:ext cx="6334118" cy="160711"/>
          </a:xfrm>
          <a:prstGeom prst="rect">
            <a:avLst/>
          </a:prstGeom>
          <a:solidFill>
            <a:srgbClr val="6DED82">
              <a:alpha val="30980"/>
            </a:srgbClr>
          </a:solidFill>
        </p:spPr>
      </p:sp>
      <p:sp>
        <p:nvSpPr>
          <p:cNvPr id="4" name="AutoShape 4"/>
          <p:cNvSpPr/>
          <p:nvPr/>
        </p:nvSpPr>
        <p:spPr>
          <a:xfrm rot="2700000">
            <a:off x="1654425" y="-1425510"/>
            <a:ext cx="210916" cy="8664745"/>
          </a:xfrm>
          <a:prstGeom prst="rect">
            <a:avLst/>
          </a:prstGeom>
          <a:solidFill>
            <a:srgbClr val="6DED82">
              <a:alpha val="51764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43999"/>
          </a:blip>
          <a:srcRect/>
          <a:stretch>
            <a:fillRect/>
          </a:stretch>
        </p:blipFill>
        <p:spPr>
          <a:xfrm>
            <a:off x="13944600" y="-3589"/>
            <a:ext cx="4343400" cy="129985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BEFB80FF-F9E8-4EBC-A29F-CB994CB39A04}"/>
              </a:ext>
            </a:extLst>
          </p:cNvPr>
          <p:cNvSpPr txBox="1"/>
          <p:nvPr/>
        </p:nvSpPr>
        <p:spPr>
          <a:xfrm>
            <a:off x="3581856" y="4467536"/>
            <a:ext cx="11706503" cy="227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99"/>
              </a:lnSpc>
              <a:defRPr/>
            </a:pPr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¿Las actividades recreativas mejoran el desarrollo de las habilidades motrices básicas en niños de 5 a 6 años de la Unidad Educativa “Manuela Espejo”?</a:t>
            </a:r>
            <a:endParaRPr lang="es-P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DDAE6-7384-41F8-8A4A-774645CC462D}"/>
              </a:ext>
            </a:extLst>
          </p:cNvPr>
          <p:cNvSpPr txBox="1"/>
          <p:nvPr/>
        </p:nvSpPr>
        <p:spPr>
          <a:xfrm>
            <a:off x="5883130" y="2421012"/>
            <a:ext cx="11706503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PROBLEMA MACRO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299" b="210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3725666" y="-4322481"/>
            <a:ext cx="6665510" cy="6664206"/>
          </a:xfrm>
          <a:prstGeom prst="rect">
            <a:avLst/>
          </a:prstGeom>
          <a:solidFill>
            <a:srgbClr val="6DED82">
              <a:alpha val="47843"/>
            </a:srgbClr>
          </a:solidFill>
        </p:spPr>
      </p:sp>
      <p:sp>
        <p:nvSpPr>
          <p:cNvPr id="3" name="AutoShape 3"/>
          <p:cNvSpPr/>
          <p:nvPr/>
        </p:nvSpPr>
        <p:spPr>
          <a:xfrm rot="-2700000">
            <a:off x="-1263702" y="2102273"/>
            <a:ext cx="6334118" cy="160711"/>
          </a:xfrm>
          <a:prstGeom prst="rect">
            <a:avLst/>
          </a:prstGeom>
          <a:solidFill>
            <a:srgbClr val="6DED82">
              <a:alpha val="30980"/>
            </a:srgbClr>
          </a:solidFill>
        </p:spPr>
      </p:sp>
      <p:sp>
        <p:nvSpPr>
          <p:cNvPr id="4" name="AutoShape 4"/>
          <p:cNvSpPr/>
          <p:nvPr/>
        </p:nvSpPr>
        <p:spPr>
          <a:xfrm rot="2700000">
            <a:off x="1654425" y="-1425510"/>
            <a:ext cx="210916" cy="8664745"/>
          </a:xfrm>
          <a:prstGeom prst="rect">
            <a:avLst/>
          </a:prstGeom>
          <a:solidFill>
            <a:srgbClr val="6DED82">
              <a:alpha val="51764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43999"/>
          </a:blip>
          <a:srcRect/>
          <a:stretch>
            <a:fillRect/>
          </a:stretch>
        </p:blipFill>
        <p:spPr>
          <a:xfrm>
            <a:off x="13310926" y="-3589"/>
            <a:ext cx="4977073" cy="1489489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BEFB80FF-F9E8-4EBC-A29F-CB994CB39A04}"/>
              </a:ext>
            </a:extLst>
          </p:cNvPr>
          <p:cNvSpPr txBox="1"/>
          <p:nvPr/>
        </p:nvSpPr>
        <p:spPr>
          <a:xfrm>
            <a:off x="2958306" y="4699927"/>
            <a:ext cx="11706503" cy="2849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99"/>
              </a:lnSpc>
              <a:defRPr/>
            </a:pPr>
            <a:r>
              <a:rPr lang="es-E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la incidencia de las actividades recreativas para desarrollar las habilidades motrices básicas en los niños de 5 a 6 años de la Unidad Educativa Manuela Espejo, del D.M.Q, año lectivo 2019. </a:t>
            </a:r>
            <a:endParaRPr lang="es-P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DDAE6-7384-41F8-8A4A-774645CC462D}"/>
              </a:ext>
            </a:extLst>
          </p:cNvPr>
          <p:cNvSpPr txBox="1"/>
          <p:nvPr/>
        </p:nvSpPr>
        <p:spPr>
          <a:xfrm>
            <a:off x="6962482" y="1672200"/>
            <a:ext cx="369815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OBJETIVOS.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61C5EE0A-A9B3-4222-8318-E2068E7AC13A}"/>
              </a:ext>
            </a:extLst>
          </p:cNvPr>
          <p:cNvSpPr txBox="1"/>
          <p:nvPr/>
        </p:nvSpPr>
        <p:spPr>
          <a:xfrm>
            <a:off x="2941379" y="3605297"/>
            <a:ext cx="11706503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OBJETIVO GENERAL:</a:t>
            </a:r>
          </a:p>
        </p:txBody>
      </p:sp>
    </p:spTree>
    <p:extLst>
      <p:ext uri="{BB962C8B-B14F-4D97-AF65-F5344CB8AC3E}">
        <p14:creationId xmlns:p14="http://schemas.microsoft.com/office/powerpoint/2010/main" val="349007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3106400" y="-27214"/>
            <a:ext cx="5181600" cy="155069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6DA51A-B085-4A27-843B-3D1F868B3442}"/>
              </a:ext>
            </a:extLst>
          </p:cNvPr>
          <p:cNvSpPr txBox="1"/>
          <p:nvPr/>
        </p:nvSpPr>
        <p:spPr>
          <a:xfrm>
            <a:off x="2362200" y="3543300"/>
            <a:ext cx="1295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Fundamentar teóricamente las actividades recreativas que se utilizan en edades 5 a 6 años.</a:t>
            </a:r>
            <a:endParaRPr lang="es-P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Diagnosticar las habilidades motrices básicas desarrolladas en los niños de 5 a 6 años de la Unidad Educativa Manuela Espejo.</a:t>
            </a:r>
            <a:endParaRPr lang="es-P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 el programa de actividades recreativas para niños de 5 a 6 años</a:t>
            </a:r>
            <a:endParaRPr lang="es-P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Aplicar el programa de actividades recreativas para desarrollar las habilidades motrices básicas en niños de 5 a 6 años de la Unidad Educativa Manuela Espejo. </a:t>
            </a:r>
            <a:endParaRPr lang="es-P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 los resultados y declarar conclusiones con respecto a la hipótesis planteada.</a:t>
            </a:r>
          </a:p>
          <a:p>
            <a:endParaRPr lang="es-419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C8154C-B948-4570-9DCA-260A7460F153}"/>
              </a:ext>
            </a:extLst>
          </p:cNvPr>
          <p:cNvSpPr txBox="1"/>
          <p:nvPr/>
        </p:nvSpPr>
        <p:spPr>
          <a:xfrm>
            <a:off x="5219700" y="1763951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Específicos</a:t>
            </a:r>
            <a:r>
              <a:rPr lang="es-ES" b="1" cap="all" dirty="0"/>
              <a:t>.</a:t>
            </a:r>
            <a:endParaRPr lang="es-4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453" t="8635" b="863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2953999" y="-16329"/>
            <a:ext cx="5372087" cy="160770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16627">
            <a:off x="-6634327" y="-5918094"/>
            <a:ext cx="8243867" cy="19657618"/>
          </a:xfrm>
          <a:prstGeom prst="rect">
            <a:avLst/>
          </a:prstGeom>
          <a:solidFill>
            <a:srgbClr val="4AF670">
              <a:alpha val="47843"/>
            </a:srgbClr>
          </a:solid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C8154C-B948-4570-9DCA-260A7460F153}"/>
              </a:ext>
            </a:extLst>
          </p:cNvPr>
          <p:cNvSpPr txBox="1"/>
          <p:nvPr/>
        </p:nvSpPr>
        <p:spPr>
          <a:xfrm>
            <a:off x="7315200" y="821935"/>
            <a:ext cx="5372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4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  <a:r>
              <a:rPr lang="es-ES" sz="4400" b="1" cap="all" dirty="0">
                <a:solidFill>
                  <a:srgbClr val="6DED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05C1F90-1C7B-4CC3-8B6C-F4F9A53FE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091711"/>
              </p:ext>
            </p:extLst>
          </p:nvPr>
        </p:nvGraphicFramePr>
        <p:xfrm>
          <a:off x="152400" y="1257300"/>
          <a:ext cx="11722529" cy="8517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27C9E837-A207-4396-A09B-44DE6170DDDE}"/>
              </a:ext>
            </a:extLst>
          </p:cNvPr>
          <p:cNvSpPr txBox="1"/>
          <p:nvPr/>
        </p:nvSpPr>
        <p:spPr>
          <a:xfrm>
            <a:off x="12192000" y="2035886"/>
            <a:ext cx="5600687" cy="3108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800" dirty="0"/>
              <a:t>Raimondi, (1999), basado en Piaget: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dirty="0"/>
              <a:t>	Período preescolar o del juego.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dirty="0"/>
              <a:t>	Adquiere las experiencias  	motoras.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dirty="0"/>
              <a:t>	Desarrollar la imitación y 	memorización del aprendizaje</a:t>
            </a:r>
          </a:p>
        </p:txBody>
      </p:sp>
    </p:spTree>
    <p:extLst>
      <p:ext uri="{BB962C8B-B14F-4D97-AF65-F5344CB8AC3E}">
        <p14:creationId xmlns:p14="http://schemas.microsoft.com/office/powerpoint/2010/main" val="288637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2568</Words>
  <Application>Microsoft Office PowerPoint</Application>
  <PresentationFormat>Personalizado</PresentationFormat>
  <Paragraphs>438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Engineering Professional Presentation</dc:title>
  <dc:creator>HP-U</dc:creator>
  <cp:lastModifiedBy>NORMA AMABILIA ORTIZ BRAVO</cp:lastModifiedBy>
  <cp:revision>159</cp:revision>
  <dcterms:created xsi:type="dcterms:W3CDTF">2006-08-16T00:00:00Z</dcterms:created>
  <dcterms:modified xsi:type="dcterms:W3CDTF">2019-12-09T21:53:26Z</dcterms:modified>
  <dc:identifier>DADoeE3027o</dc:identifier>
</cp:coreProperties>
</file>