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 id="2147483732" r:id="rId5"/>
  </p:sldMasterIdLst>
  <p:notesMasterIdLst>
    <p:notesMasterId r:id="rId51"/>
  </p:notesMasterIdLst>
  <p:sldIdLst>
    <p:sldId id="257" r:id="rId6"/>
    <p:sldId id="259" r:id="rId7"/>
    <p:sldId id="260" r:id="rId8"/>
    <p:sldId id="262" r:id="rId9"/>
    <p:sldId id="264" r:id="rId10"/>
    <p:sldId id="263" r:id="rId11"/>
    <p:sldId id="261" r:id="rId12"/>
    <p:sldId id="258" r:id="rId13"/>
    <p:sldId id="268" r:id="rId14"/>
    <p:sldId id="269" r:id="rId15"/>
    <p:sldId id="271" r:id="rId16"/>
    <p:sldId id="272" r:id="rId17"/>
    <p:sldId id="273" r:id="rId18"/>
    <p:sldId id="275" r:id="rId19"/>
    <p:sldId id="276" r:id="rId20"/>
    <p:sldId id="277" r:id="rId21"/>
    <p:sldId id="278" r:id="rId22"/>
    <p:sldId id="270" r:id="rId23"/>
    <p:sldId id="279" r:id="rId24"/>
    <p:sldId id="281" r:id="rId25"/>
    <p:sldId id="282" r:id="rId26"/>
    <p:sldId id="284" r:id="rId27"/>
    <p:sldId id="285" r:id="rId28"/>
    <p:sldId id="288" r:id="rId29"/>
    <p:sldId id="283" r:id="rId30"/>
    <p:sldId id="290" r:id="rId31"/>
    <p:sldId id="291" r:id="rId32"/>
    <p:sldId id="293" r:id="rId33"/>
    <p:sldId id="294" r:id="rId34"/>
    <p:sldId id="296" r:id="rId35"/>
    <p:sldId id="295" r:id="rId36"/>
    <p:sldId id="297" r:id="rId37"/>
    <p:sldId id="299" r:id="rId38"/>
    <p:sldId id="298" r:id="rId39"/>
    <p:sldId id="301" r:id="rId40"/>
    <p:sldId id="303" r:id="rId41"/>
    <p:sldId id="304" r:id="rId42"/>
    <p:sldId id="305" r:id="rId43"/>
    <p:sldId id="306" r:id="rId44"/>
    <p:sldId id="309" r:id="rId45"/>
    <p:sldId id="308" r:id="rId46"/>
    <p:sldId id="310" r:id="rId47"/>
    <p:sldId id="307" r:id="rId48"/>
    <p:sldId id="302" r:id="rId49"/>
    <p:sldId id="311" r:id="rId5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CCFF66"/>
    <a:srgbClr val="0BF9F9"/>
    <a:srgbClr val="996600"/>
    <a:srgbClr val="00FF00"/>
    <a:srgbClr val="0066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1" autoAdjust="0"/>
    <p:restoredTop sz="94660"/>
  </p:normalViewPr>
  <p:slideViewPr>
    <p:cSldViewPr>
      <p:cViewPr>
        <p:scale>
          <a:sx n="76" d="100"/>
          <a:sy n="76" d="100"/>
        </p:scale>
        <p:origin x="-1392" y="-33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6.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TEST</a:t>
            </a:r>
            <a:r>
              <a:rPr lang="es-ES" baseline="0"/>
              <a:t> 20 M</a:t>
            </a:r>
            <a:endParaRPr lang="es-ES"/>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3.4794980947662646E-2"/>
          <c:y val="0.32897200349956257"/>
          <c:w val="0.91759048586008718"/>
          <c:h val="0.36542650918635172"/>
        </c:manualLayout>
      </c:layout>
      <c:bar3DChart>
        <c:barDir val="col"/>
        <c:grouping val="clustered"/>
        <c:varyColors val="0"/>
        <c:ser>
          <c:idx val="0"/>
          <c:order val="0"/>
          <c:tx>
            <c:strRef>
              <c:f>'20 M'!$C$36</c:f>
              <c:strCache>
                <c:ptCount val="1"/>
                <c:pt idx="0">
                  <c:v>DESACELERACION</c:v>
                </c:pt>
              </c:strCache>
            </c:strRef>
          </c:tx>
          <c:spPr>
            <a:solidFill>
              <a:schemeClr val="bg1">
                <a:lumMod val="65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 M'!$B$37:$B$42</c:f>
              <c:strCache>
                <c:ptCount val="6"/>
                <c:pt idx="0">
                  <c:v>MEDIANA</c:v>
                </c:pt>
                <c:pt idx="1">
                  <c:v>MODA</c:v>
                </c:pt>
                <c:pt idx="2">
                  <c:v>PROMEDIO</c:v>
                </c:pt>
                <c:pt idx="3">
                  <c:v>MAX</c:v>
                </c:pt>
                <c:pt idx="4">
                  <c:v>MIN</c:v>
                </c:pt>
                <c:pt idx="5">
                  <c:v>DESV. ESTANDAR</c:v>
                </c:pt>
              </c:strCache>
            </c:strRef>
          </c:cat>
          <c:val>
            <c:numRef>
              <c:f>'20 M'!$C$37:$C$42</c:f>
              <c:numCache>
                <c:formatCode>0</c:formatCode>
                <c:ptCount val="6"/>
                <c:pt idx="0">
                  <c:v>47</c:v>
                </c:pt>
                <c:pt idx="1">
                  <c:v>47</c:v>
                </c:pt>
                <c:pt idx="2">
                  <c:v>46.304347826086953</c:v>
                </c:pt>
                <c:pt idx="3">
                  <c:v>57</c:v>
                </c:pt>
                <c:pt idx="4">
                  <c:v>34</c:v>
                </c:pt>
                <c:pt idx="5" formatCode="0.00">
                  <c:v>6.858536701928454</c:v>
                </c:pt>
              </c:numCache>
            </c:numRef>
          </c:val>
          <c:extLst xmlns:c16r2="http://schemas.microsoft.com/office/drawing/2015/06/chart">
            <c:ext xmlns:c16="http://schemas.microsoft.com/office/drawing/2014/chart" uri="{C3380CC4-5D6E-409C-BE32-E72D297353CC}">
              <c16:uniqueId val="{00000000-69C7-4F11-BA39-BC3556150028}"/>
            </c:ext>
          </c:extLst>
        </c:ser>
        <c:ser>
          <c:idx val="1"/>
          <c:order val="1"/>
          <c:tx>
            <c:strRef>
              <c:f>'20 M'!$D$36</c:f>
              <c:strCache>
                <c:ptCount val="1"/>
                <c:pt idx="0">
                  <c:v>ACELERACION</c:v>
                </c:pt>
              </c:strCache>
            </c:strRef>
          </c:tx>
          <c:spPr>
            <a:solidFill>
              <a:schemeClr val="tx2">
                <a:lumMod val="75000"/>
              </a:schemeClr>
            </a:solidFill>
          </c:spPr>
          <c:invertIfNegative val="0"/>
          <c:dLbls>
            <c:dLbl>
              <c:idx val="5"/>
              <c:layout>
                <c:manualLayout>
                  <c:x val="2.7777777777777776E-2"/>
                  <c:y val="-1.388888888888888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2CA9-4F69-9A61-98CAF124AB58}"/>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'20 M'!$B$37:$B$42</c:f>
              <c:strCache>
                <c:ptCount val="6"/>
                <c:pt idx="0">
                  <c:v>MEDIANA</c:v>
                </c:pt>
                <c:pt idx="1">
                  <c:v>MODA</c:v>
                </c:pt>
                <c:pt idx="2">
                  <c:v>PROMEDIO</c:v>
                </c:pt>
                <c:pt idx="3">
                  <c:v>MAX</c:v>
                </c:pt>
                <c:pt idx="4">
                  <c:v>MIN</c:v>
                </c:pt>
                <c:pt idx="5">
                  <c:v>DESV. ESTANDAR</c:v>
                </c:pt>
              </c:strCache>
            </c:strRef>
          </c:cat>
          <c:val>
            <c:numRef>
              <c:f>'20 M'!$D$37:$D$42</c:f>
              <c:numCache>
                <c:formatCode>0</c:formatCode>
                <c:ptCount val="6"/>
                <c:pt idx="0">
                  <c:v>47</c:v>
                </c:pt>
                <c:pt idx="1">
                  <c:v>47</c:v>
                </c:pt>
                <c:pt idx="2">
                  <c:v>48.565217391304351</c:v>
                </c:pt>
                <c:pt idx="3">
                  <c:v>64</c:v>
                </c:pt>
                <c:pt idx="4">
                  <c:v>40</c:v>
                </c:pt>
                <c:pt idx="5" formatCode="0.00">
                  <c:v>6.4231547541723835</c:v>
                </c:pt>
              </c:numCache>
            </c:numRef>
          </c:val>
          <c:extLst xmlns:c16r2="http://schemas.microsoft.com/office/drawing/2015/06/chart">
            <c:ext xmlns:c16="http://schemas.microsoft.com/office/drawing/2014/chart" uri="{C3380CC4-5D6E-409C-BE32-E72D297353CC}">
              <c16:uniqueId val="{00000001-69C7-4F11-BA39-BC3556150028}"/>
            </c:ext>
          </c:extLst>
        </c:ser>
        <c:dLbls>
          <c:showLegendKey val="0"/>
          <c:showVal val="1"/>
          <c:showCatName val="0"/>
          <c:showSerName val="0"/>
          <c:showPercent val="0"/>
          <c:showBubbleSize val="0"/>
        </c:dLbls>
        <c:gapWidth val="150"/>
        <c:shape val="box"/>
        <c:axId val="144926208"/>
        <c:axId val="144927744"/>
        <c:axId val="0"/>
      </c:bar3DChart>
      <c:catAx>
        <c:axId val="144926208"/>
        <c:scaling>
          <c:orientation val="minMax"/>
        </c:scaling>
        <c:delete val="0"/>
        <c:axPos val="b"/>
        <c:numFmt formatCode="General" sourceLinked="0"/>
        <c:majorTickMark val="none"/>
        <c:minorTickMark val="none"/>
        <c:tickLblPos val="nextTo"/>
        <c:crossAx val="144927744"/>
        <c:crosses val="autoZero"/>
        <c:auto val="1"/>
        <c:lblAlgn val="ctr"/>
        <c:lblOffset val="100"/>
        <c:noMultiLvlLbl val="0"/>
      </c:catAx>
      <c:valAx>
        <c:axId val="144927744"/>
        <c:scaling>
          <c:orientation val="minMax"/>
        </c:scaling>
        <c:delete val="1"/>
        <c:axPos val="l"/>
        <c:numFmt formatCode="0" sourceLinked="1"/>
        <c:majorTickMark val="out"/>
        <c:minorTickMark val="none"/>
        <c:tickLblPos val="nextTo"/>
        <c:crossAx val="144926208"/>
        <c:crosses val="autoZero"/>
        <c:crossBetween val="between"/>
      </c:valAx>
    </c:plotArea>
    <c:legend>
      <c:legendPos val="t"/>
      <c:layout/>
      <c:overlay val="0"/>
    </c:legend>
    <c:plotVisOnly val="1"/>
    <c:dispBlanksAs val="gap"/>
    <c:showDLblsOverMax val="0"/>
  </c:chart>
  <c:spPr>
    <a:solidFill>
      <a:schemeClr val="bg1">
        <a:lumMod val="95000"/>
      </a:schemeClr>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a:t>Test 40m </a:t>
            </a:r>
          </a:p>
        </c:rich>
      </c:tx>
      <c:layout/>
      <c:overlay val="0"/>
    </c:title>
    <c:autoTitleDeleted val="0"/>
    <c:plotArea>
      <c:layout/>
      <c:barChart>
        <c:barDir val="col"/>
        <c:grouping val="clustered"/>
        <c:varyColors val="0"/>
        <c:ser>
          <c:idx val="0"/>
          <c:order val="0"/>
          <c:tx>
            <c:strRef>
              <c:f>'40M'!$C$35</c:f>
              <c:strCache>
                <c:ptCount val="1"/>
                <c:pt idx="0">
                  <c:v>DESACELERACION</c:v>
                </c:pt>
              </c:strCache>
            </c:strRef>
          </c:tx>
          <c:spPr>
            <a:solidFill>
              <a:schemeClr val="bg1">
                <a:lumMod val="5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'40M'!$B$36:$B$41</c:f>
              <c:strCache>
                <c:ptCount val="6"/>
                <c:pt idx="0">
                  <c:v>MEDIANA</c:v>
                </c:pt>
                <c:pt idx="1">
                  <c:v>MODA</c:v>
                </c:pt>
                <c:pt idx="2">
                  <c:v>PROMEDIO</c:v>
                </c:pt>
                <c:pt idx="3">
                  <c:v>MAX</c:v>
                </c:pt>
                <c:pt idx="4">
                  <c:v>MIN</c:v>
                </c:pt>
                <c:pt idx="5">
                  <c:v>DESV. ESTANDAR</c:v>
                </c:pt>
              </c:strCache>
            </c:strRef>
          </c:cat>
          <c:val>
            <c:numRef>
              <c:f>'40M'!$C$36:$C$41</c:f>
              <c:numCache>
                <c:formatCode>0.00</c:formatCode>
                <c:ptCount val="6"/>
                <c:pt idx="0" formatCode="0">
                  <c:v>38.333333333333336</c:v>
                </c:pt>
                <c:pt idx="1">
                  <c:v>40.333333333333336</c:v>
                </c:pt>
                <c:pt idx="2" formatCode="0">
                  <c:v>38.478260869565226</c:v>
                </c:pt>
                <c:pt idx="3" formatCode="0">
                  <c:v>52.333333333333336</c:v>
                </c:pt>
                <c:pt idx="4" formatCode="0">
                  <c:v>22</c:v>
                </c:pt>
                <c:pt idx="5">
                  <c:v>8.3241319424622304</c:v>
                </c:pt>
              </c:numCache>
            </c:numRef>
          </c:val>
          <c:extLst xmlns:c16r2="http://schemas.microsoft.com/office/drawing/2015/06/chart">
            <c:ext xmlns:c16="http://schemas.microsoft.com/office/drawing/2014/chart" uri="{C3380CC4-5D6E-409C-BE32-E72D297353CC}">
              <c16:uniqueId val="{00000000-048C-42E9-A53F-0ADFF9E4E36F}"/>
            </c:ext>
          </c:extLst>
        </c:ser>
        <c:ser>
          <c:idx val="1"/>
          <c:order val="1"/>
          <c:tx>
            <c:strRef>
              <c:f>'40M'!$D$35</c:f>
              <c:strCache>
                <c:ptCount val="1"/>
                <c:pt idx="0">
                  <c:v>ACELERACION</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'40M'!$B$36:$B$41</c:f>
              <c:strCache>
                <c:ptCount val="6"/>
                <c:pt idx="0">
                  <c:v>MEDIANA</c:v>
                </c:pt>
                <c:pt idx="1">
                  <c:v>MODA</c:v>
                </c:pt>
                <c:pt idx="2">
                  <c:v>PROMEDIO</c:v>
                </c:pt>
                <c:pt idx="3">
                  <c:v>MAX</c:v>
                </c:pt>
                <c:pt idx="4">
                  <c:v>MIN</c:v>
                </c:pt>
                <c:pt idx="5">
                  <c:v>DESV. ESTANDAR</c:v>
                </c:pt>
              </c:strCache>
            </c:strRef>
          </c:cat>
          <c:val>
            <c:numRef>
              <c:f>'40M'!$D$36:$D$41</c:f>
              <c:numCache>
                <c:formatCode>0.00</c:formatCode>
                <c:ptCount val="6"/>
                <c:pt idx="0" formatCode="0">
                  <c:v>50.333333333333336</c:v>
                </c:pt>
                <c:pt idx="1">
                  <c:v>50.333333333333336</c:v>
                </c:pt>
                <c:pt idx="2" formatCode="0">
                  <c:v>51.449275362318836</c:v>
                </c:pt>
                <c:pt idx="3" formatCode="0">
                  <c:v>63.666666666666664</c:v>
                </c:pt>
                <c:pt idx="4" formatCode="0">
                  <c:v>40</c:v>
                </c:pt>
                <c:pt idx="5">
                  <c:v>5.6404103794858749</c:v>
                </c:pt>
              </c:numCache>
            </c:numRef>
          </c:val>
          <c:extLst xmlns:c16r2="http://schemas.microsoft.com/office/drawing/2015/06/chart">
            <c:ext xmlns:c16="http://schemas.microsoft.com/office/drawing/2014/chart" uri="{C3380CC4-5D6E-409C-BE32-E72D297353CC}">
              <c16:uniqueId val="{00000001-048C-42E9-A53F-0ADFF9E4E36F}"/>
            </c:ext>
          </c:extLst>
        </c:ser>
        <c:dLbls>
          <c:showLegendKey val="0"/>
          <c:showVal val="1"/>
          <c:showCatName val="0"/>
          <c:showSerName val="0"/>
          <c:showPercent val="0"/>
          <c:showBubbleSize val="0"/>
        </c:dLbls>
        <c:gapWidth val="150"/>
        <c:overlap val="-25"/>
        <c:axId val="146877824"/>
        <c:axId val="146887808"/>
      </c:barChart>
      <c:catAx>
        <c:axId val="146877824"/>
        <c:scaling>
          <c:orientation val="minMax"/>
        </c:scaling>
        <c:delete val="0"/>
        <c:axPos val="b"/>
        <c:numFmt formatCode="General" sourceLinked="0"/>
        <c:majorTickMark val="none"/>
        <c:minorTickMark val="none"/>
        <c:tickLblPos val="nextTo"/>
        <c:crossAx val="146887808"/>
        <c:crosses val="autoZero"/>
        <c:auto val="1"/>
        <c:lblAlgn val="ctr"/>
        <c:lblOffset val="100"/>
        <c:noMultiLvlLbl val="0"/>
      </c:catAx>
      <c:valAx>
        <c:axId val="146887808"/>
        <c:scaling>
          <c:orientation val="minMax"/>
        </c:scaling>
        <c:delete val="1"/>
        <c:axPos val="l"/>
        <c:numFmt formatCode="0" sourceLinked="1"/>
        <c:majorTickMark val="none"/>
        <c:minorTickMark val="none"/>
        <c:tickLblPos val="nextTo"/>
        <c:crossAx val="146877824"/>
        <c:crosses val="autoZero"/>
        <c:crossBetween val="between"/>
      </c:valAx>
      <c:spPr>
        <a:solidFill>
          <a:schemeClr val="bg1">
            <a:lumMod val="95000"/>
          </a:schemeClr>
        </a:solidFill>
      </c:spPr>
    </c:plotArea>
    <c:legend>
      <c:legendPos val="t"/>
      <c:layout/>
      <c:overlay val="0"/>
    </c:legend>
    <c:plotVisOnly val="1"/>
    <c:dispBlanksAs val="gap"/>
    <c:showDLblsOverMax val="0"/>
  </c:chart>
  <c:spPr>
    <a:solidFill>
      <a:schemeClr val="bg1">
        <a:lumMod val="95000"/>
      </a:schemeClr>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S" sz="1800" b="1" i="1" u="none" strike="noStrike" baseline="0">
                <a:effectLst/>
              </a:rPr>
              <a:t>Modified Agility T-test</a:t>
            </a:r>
            <a:endParaRPr lang="es-ES">
              <a:effectLst/>
            </a:endParaRPr>
          </a:p>
        </c:rich>
      </c:tx>
      <c:layout/>
      <c:overlay val="0"/>
    </c:title>
    <c:autoTitleDeleted val="0"/>
    <c:plotArea>
      <c:layout>
        <c:manualLayout>
          <c:layoutTarget val="inner"/>
          <c:xMode val="edge"/>
          <c:yMode val="edge"/>
          <c:x val="7.6518164648372397E-2"/>
          <c:y val="0.29193496646252554"/>
          <c:w val="0.91759048586008718"/>
          <c:h val="0.36542650918635172"/>
        </c:manualLayout>
      </c:layout>
      <c:barChart>
        <c:barDir val="col"/>
        <c:grouping val="clustered"/>
        <c:varyColors val="0"/>
        <c:ser>
          <c:idx val="0"/>
          <c:order val="0"/>
          <c:tx>
            <c:strRef>
              <c:f>T!$C$33</c:f>
              <c:strCache>
                <c:ptCount val="1"/>
                <c:pt idx="0">
                  <c:v>DESACELERACION</c:v>
                </c:pt>
              </c:strCache>
            </c:strRef>
          </c:tx>
          <c:spPr>
            <a:solidFill>
              <a:schemeClr val="accent3">
                <a:lumMod val="50000"/>
              </a:schemeClr>
            </a:solidFill>
          </c:spPr>
          <c:invertIfNegative val="0"/>
          <c:dLbls>
            <c:dLbl>
              <c:idx val="5"/>
              <c:layout>
                <c:manualLayout>
                  <c:x val="-1.7636929230085547E-2"/>
                  <c:y val="-7.407407407407407E-2"/>
                </c:manualLayout>
              </c:layout>
              <c:showLegendKey val="0"/>
              <c:showVal val="1"/>
              <c:showCatName val="0"/>
              <c:showSerName val="0"/>
              <c:showPercent val="0"/>
              <c:showBubbleSize val="0"/>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T!$B$34:$B$39</c:f>
              <c:strCache>
                <c:ptCount val="6"/>
                <c:pt idx="0">
                  <c:v>MEDIANA</c:v>
                </c:pt>
                <c:pt idx="1">
                  <c:v>MODA</c:v>
                </c:pt>
                <c:pt idx="2">
                  <c:v>PROMEDIO</c:v>
                </c:pt>
                <c:pt idx="3">
                  <c:v>MAX</c:v>
                </c:pt>
                <c:pt idx="4">
                  <c:v>MIN</c:v>
                </c:pt>
                <c:pt idx="5">
                  <c:v>DESV.ESTANDAR </c:v>
                </c:pt>
              </c:strCache>
            </c:strRef>
          </c:cat>
          <c:val>
            <c:numRef>
              <c:f>T!$C$34:$C$39</c:f>
              <c:numCache>
                <c:formatCode>0.00</c:formatCode>
                <c:ptCount val="6"/>
                <c:pt idx="0" formatCode="0">
                  <c:v>32.75</c:v>
                </c:pt>
                <c:pt idx="1">
                  <c:v>35.25</c:v>
                </c:pt>
                <c:pt idx="2" formatCode="0">
                  <c:v>32.369565217391305</c:v>
                </c:pt>
                <c:pt idx="3" formatCode="0">
                  <c:v>41.25</c:v>
                </c:pt>
                <c:pt idx="4" formatCode="0">
                  <c:v>24.25</c:v>
                </c:pt>
                <c:pt idx="5">
                  <c:v>3.9570632800564947</c:v>
                </c:pt>
              </c:numCache>
            </c:numRef>
          </c:val>
          <c:extLst xmlns:c16r2="http://schemas.microsoft.com/office/drawing/2015/06/chart">
            <c:ext xmlns:c16="http://schemas.microsoft.com/office/drawing/2014/chart" uri="{C3380CC4-5D6E-409C-BE32-E72D297353CC}">
              <c16:uniqueId val="{00000000-C65A-43B1-ACC1-9342128C5CB5}"/>
            </c:ext>
          </c:extLst>
        </c:ser>
        <c:ser>
          <c:idx val="1"/>
          <c:order val="1"/>
          <c:tx>
            <c:strRef>
              <c:f>T!$D$33</c:f>
              <c:strCache>
                <c:ptCount val="1"/>
                <c:pt idx="0">
                  <c:v>ACELERACION</c:v>
                </c:pt>
              </c:strCache>
            </c:strRef>
          </c:tx>
          <c:spPr>
            <a:solidFill>
              <a:schemeClr val="accent6">
                <a:lumMod val="50000"/>
              </a:schemeClr>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T!$B$34:$B$39</c:f>
              <c:strCache>
                <c:ptCount val="6"/>
                <c:pt idx="0">
                  <c:v>MEDIANA</c:v>
                </c:pt>
                <c:pt idx="1">
                  <c:v>MODA</c:v>
                </c:pt>
                <c:pt idx="2">
                  <c:v>PROMEDIO</c:v>
                </c:pt>
                <c:pt idx="3">
                  <c:v>MAX</c:v>
                </c:pt>
                <c:pt idx="4">
                  <c:v>MIN</c:v>
                </c:pt>
                <c:pt idx="5">
                  <c:v>DESV.ESTANDAR </c:v>
                </c:pt>
              </c:strCache>
            </c:strRef>
          </c:cat>
          <c:val>
            <c:numRef>
              <c:f>T!$D$34:$D$39</c:f>
              <c:numCache>
                <c:formatCode>0.00</c:formatCode>
                <c:ptCount val="6"/>
                <c:pt idx="0" formatCode="0">
                  <c:v>49.5</c:v>
                </c:pt>
                <c:pt idx="1">
                  <c:v>48.5</c:v>
                </c:pt>
                <c:pt idx="2" formatCode="0">
                  <c:v>49.25</c:v>
                </c:pt>
                <c:pt idx="3" formatCode="0">
                  <c:v>57</c:v>
                </c:pt>
                <c:pt idx="4" formatCode="0">
                  <c:v>40.25</c:v>
                </c:pt>
                <c:pt idx="5">
                  <c:v>4.8147500643146763</c:v>
                </c:pt>
              </c:numCache>
            </c:numRef>
          </c:val>
          <c:extLst xmlns:c16r2="http://schemas.microsoft.com/office/drawing/2015/06/chart">
            <c:ext xmlns:c16="http://schemas.microsoft.com/office/drawing/2014/chart" uri="{C3380CC4-5D6E-409C-BE32-E72D297353CC}">
              <c16:uniqueId val="{00000001-C65A-43B1-ACC1-9342128C5CB5}"/>
            </c:ext>
          </c:extLst>
        </c:ser>
        <c:dLbls>
          <c:showLegendKey val="0"/>
          <c:showVal val="1"/>
          <c:showCatName val="0"/>
          <c:showSerName val="0"/>
          <c:showPercent val="0"/>
          <c:showBubbleSize val="0"/>
        </c:dLbls>
        <c:gapWidth val="150"/>
        <c:overlap val="-25"/>
        <c:axId val="148235776"/>
        <c:axId val="148237312"/>
      </c:barChart>
      <c:catAx>
        <c:axId val="148235776"/>
        <c:scaling>
          <c:orientation val="minMax"/>
        </c:scaling>
        <c:delete val="0"/>
        <c:axPos val="b"/>
        <c:numFmt formatCode="General" sourceLinked="0"/>
        <c:majorTickMark val="none"/>
        <c:minorTickMark val="none"/>
        <c:tickLblPos val="nextTo"/>
        <c:crossAx val="148237312"/>
        <c:crosses val="autoZero"/>
        <c:auto val="1"/>
        <c:lblAlgn val="ctr"/>
        <c:lblOffset val="100"/>
        <c:noMultiLvlLbl val="0"/>
      </c:catAx>
      <c:valAx>
        <c:axId val="148237312"/>
        <c:scaling>
          <c:orientation val="minMax"/>
        </c:scaling>
        <c:delete val="1"/>
        <c:axPos val="l"/>
        <c:numFmt formatCode="0" sourceLinked="1"/>
        <c:majorTickMark val="out"/>
        <c:minorTickMark val="none"/>
        <c:tickLblPos val="nextTo"/>
        <c:crossAx val="148235776"/>
        <c:crosses val="autoZero"/>
        <c:crossBetween val="between"/>
      </c:valAx>
      <c:spPr>
        <a:solidFill>
          <a:schemeClr val="bg1">
            <a:lumMod val="95000"/>
          </a:schemeClr>
        </a:solidFill>
      </c:spPr>
    </c:plotArea>
    <c:legend>
      <c:legendPos val="t"/>
      <c:layout/>
      <c:overlay val="0"/>
    </c:legend>
    <c:plotVisOnly val="1"/>
    <c:dispBlanksAs val="gap"/>
    <c:showDLblsOverMax val="0"/>
  </c:chart>
  <c:spPr>
    <a:solidFill>
      <a:schemeClr val="bg1">
        <a:lumMod val="95000"/>
      </a:schemeClr>
    </a:solidFill>
  </c:spPr>
  <c:externalData r:id="rId2">
    <c:autoUpdate val="0"/>
  </c:externalData>
</c:chartSpace>
</file>

<file path=ppt/diagrams/_rels/data13.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30.png"/></Relationships>
</file>

<file path=ppt/diagrams/_rels/data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13.xml.rels><?xml version="1.0" encoding="UTF-8" standalone="yes"?>
<Relationships xmlns="http://schemas.openxmlformats.org/package/2006/relationships"><Relationship Id="rId2" Type="http://schemas.microsoft.com/office/2007/relationships/hdphoto" Target="../media/hdphoto2.wdp"/><Relationship Id="rId1" Type="http://schemas.openxmlformats.org/officeDocument/2006/relationships/image" Target="../media/image30.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1EF3F2-6491-4BEA-BBEB-333C63329E52}" type="doc">
      <dgm:prSet loTypeId="urn:microsoft.com/office/officeart/2005/8/layout/gear1" loCatId="process" qsTypeId="urn:microsoft.com/office/officeart/2005/8/quickstyle/simple4" qsCatId="simple" csTypeId="urn:microsoft.com/office/officeart/2005/8/colors/colorful5" csCatId="colorful" phldr="1"/>
      <dgm:spPr/>
    </dgm:pt>
    <dgm:pt modelId="{1000A261-F319-40E7-AC13-0A55DEE92374}">
      <dgm:prSet phldrT="[Texto]" custT="1"/>
      <dgm:spPr>
        <a:xfrm>
          <a:off x="2384018" y="2000645"/>
          <a:ext cx="2946869" cy="2957226"/>
        </a:xfrm>
        <a:prstGeom prst="gear9">
          <a:avLst/>
        </a:prstGeom>
        <a:gradFill rotWithShape="0">
          <a:gsLst>
            <a:gs pos="0">
              <a:srgbClr val="EB5605">
                <a:hueOff val="0"/>
                <a:satOff val="0"/>
                <a:lumOff val="0"/>
                <a:alphaOff val="0"/>
                <a:shade val="51000"/>
                <a:satMod val="130000"/>
              </a:srgbClr>
            </a:gs>
            <a:gs pos="80000">
              <a:srgbClr val="EB5605">
                <a:hueOff val="0"/>
                <a:satOff val="0"/>
                <a:lumOff val="0"/>
                <a:alphaOff val="0"/>
                <a:shade val="93000"/>
                <a:satMod val="130000"/>
              </a:srgbClr>
            </a:gs>
            <a:gs pos="100000">
              <a:srgbClr val="EB560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1800" b="1" dirty="0">
              <a:solidFill>
                <a:sysClr val="window" lastClr="FFFFFF"/>
              </a:solidFill>
              <a:latin typeface="Century Gothic" panose="020B0502020202020204"/>
              <a:ea typeface="+mn-ea"/>
              <a:cs typeface="+mn-cs"/>
            </a:rPr>
            <a:t>Administración </a:t>
          </a:r>
        </a:p>
      </dgm:t>
    </dgm:pt>
    <dgm:pt modelId="{F84EAA26-0761-4612-9DBA-8C76002BAC58}" type="parTrans" cxnId="{4B67871A-3066-4857-BC2F-4B28CA6A2423}">
      <dgm:prSet/>
      <dgm:spPr/>
      <dgm:t>
        <a:bodyPr/>
        <a:lstStyle/>
        <a:p>
          <a:endParaRPr lang="es-ES"/>
        </a:p>
      </dgm:t>
    </dgm:pt>
    <dgm:pt modelId="{A20E2358-6729-4D4A-997C-194114B78C51}" type="sibTrans" cxnId="{4B67871A-3066-4857-BC2F-4B28CA6A2423}">
      <dgm:prSet/>
      <dgm:spPr>
        <a:xfrm>
          <a:off x="2313276" y="1723870"/>
          <a:ext cx="3443327" cy="3443327"/>
        </a:xfrm>
        <a:prstGeom prst="circularArrow">
          <a:avLst>
            <a:gd name="adj1" fmla="val 4688"/>
            <a:gd name="adj2" fmla="val 299029"/>
            <a:gd name="adj3" fmla="val 2541068"/>
            <a:gd name="adj4" fmla="val 15808637"/>
            <a:gd name="adj5" fmla="val 5469"/>
          </a:avLst>
        </a:prstGeom>
        <a:gradFill rotWithShape="0">
          <a:gsLst>
            <a:gs pos="0">
              <a:srgbClr val="EB5605">
                <a:hueOff val="0"/>
                <a:satOff val="0"/>
                <a:lumOff val="0"/>
                <a:alphaOff val="0"/>
                <a:shade val="51000"/>
                <a:satMod val="130000"/>
              </a:srgbClr>
            </a:gs>
            <a:gs pos="80000">
              <a:srgbClr val="EB5605">
                <a:hueOff val="0"/>
                <a:satOff val="0"/>
                <a:lumOff val="0"/>
                <a:alphaOff val="0"/>
                <a:shade val="93000"/>
                <a:satMod val="130000"/>
              </a:srgbClr>
            </a:gs>
            <a:gs pos="100000">
              <a:srgbClr val="EB560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s-ES"/>
        </a:p>
      </dgm:t>
    </dgm:pt>
    <dgm:pt modelId="{4DFB2922-95A5-4420-A075-FDE0FBC1EBEB}">
      <dgm:prSet phldrT="[Texto]" custT="1"/>
      <dgm:spPr>
        <a:xfrm rot="20700000">
          <a:off x="2043058" y="148625"/>
          <a:ext cx="1916907" cy="1916907"/>
        </a:xfrm>
        <a:prstGeom prst="gear6">
          <a:avLst/>
        </a:prstGeom>
        <a:gradFill rotWithShape="0">
          <a:gsLst>
            <a:gs pos="0">
              <a:srgbClr val="EB5605">
                <a:hueOff val="2679977"/>
                <a:satOff val="-18634"/>
                <a:lumOff val="-2354"/>
                <a:alphaOff val="0"/>
                <a:shade val="51000"/>
                <a:satMod val="130000"/>
              </a:srgbClr>
            </a:gs>
            <a:gs pos="80000">
              <a:srgbClr val="EB5605">
                <a:hueOff val="2679977"/>
                <a:satOff val="-18634"/>
                <a:lumOff val="-2354"/>
                <a:alphaOff val="0"/>
                <a:shade val="93000"/>
                <a:satMod val="130000"/>
              </a:srgbClr>
            </a:gs>
            <a:gs pos="100000">
              <a:srgbClr val="EB5605">
                <a:hueOff val="2679977"/>
                <a:satOff val="-18634"/>
                <a:lumOff val="-2354"/>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1400" b="1" dirty="0">
              <a:solidFill>
                <a:sysClr val="window" lastClr="FFFFFF"/>
              </a:solidFill>
              <a:latin typeface="Century Gothic" panose="020B0502020202020204"/>
              <a:ea typeface="+mn-ea"/>
              <a:cs typeface="+mn-cs"/>
            </a:rPr>
            <a:t>Equipo de Primera</a:t>
          </a:r>
        </a:p>
      </dgm:t>
    </dgm:pt>
    <dgm:pt modelId="{E9FC1B6A-8DEC-462A-BF8C-51B917367A6C}" type="parTrans" cxnId="{FFDD0844-1637-42EF-9433-7649FE3D5694}">
      <dgm:prSet/>
      <dgm:spPr/>
      <dgm:t>
        <a:bodyPr/>
        <a:lstStyle/>
        <a:p>
          <a:endParaRPr lang="es-ES"/>
        </a:p>
      </dgm:t>
    </dgm:pt>
    <dgm:pt modelId="{179B67C6-1FA1-4CEA-8231-B87DEC20B0B2}" type="sibTrans" cxnId="{FFDD0844-1637-42EF-9433-7649FE3D5694}">
      <dgm:prSet/>
      <dgm:spPr>
        <a:xfrm>
          <a:off x="1599657" y="-274239"/>
          <a:ext cx="2697436" cy="2697436"/>
        </a:xfrm>
        <a:prstGeom prst="circularArrow">
          <a:avLst>
            <a:gd name="adj1" fmla="val 5984"/>
            <a:gd name="adj2" fmla="val 394124"/>
            <a:gd name="adj3" fmla="val 13313824"/>
            <a:gd name="adj4" fmla="val 10508221"/>
            <a:gd name="adj5" fmla="val 6981"/>
          </a:avLst>
        </a:prstGeom>
        <a:gradFill rotWithShape="0">
          <a:gsLst>
            <a:gs pos="0">
              <a:srgbClr val="EB5605">
                <a:hueOff val="2679977"/>
                <a:satOff val="-18634"/>
                <a:lumOff val="-2354"/>
                <a:alphaOff val="0"/>
                <a:shade val="51000"/>
                <a:satMod val="130000"/>
              </a:srgbClr>
            </a:gs>
            <a:gs pos="80000">
              <a:srgbClr val="EB5605">
                <a:hueOff val="2679977"/>
                <a:satOff val="-18634"/>
                <a:lumOff val="-2354"/>
                <a:alphaOff val="0"/>
                <a:shade val="93000"/>
                <a:satMod val="130000"/>
              </a:srgbClr>
            </a:gs>
            <a:gs pos="100000">
              <a:srgbClr val="EB5605">
                <a:hueOff val="2679977"/>
                <a:satOff val="-18634"/>
                <a:lumOff val="-2354"/>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s-ES"/>
        </a:p>
      </dgm:t>
    </dgm:pt>
    <dgm:pt modelId="{29417793-6A75-4E61-9E21-D8D19D30DCE3}">
      <dgm:prSet phldrT="[Texto]" custT="1"/>
      <dgm:spPr>
        <a:xfrm>
          <a:off x="864027" y="1445592"/>
          <a:ext cx="2122889" cy="2061985"/>
        </a:xfrm>
        <a:prstGeom prst="gear9">
          <a:avLst/>
        </a:prstGeom>
        <a:gradFill rotWithShape="0">
          <a:gsLst>
            <a:gs pos="0">
              <a:srgbClr val="EB5605">
                <a:hueOff val="1339988"/>
                <a:satOff val="-9317"/>
                <a:lumOff val="-1177"/>
                <a:alphaOff val="0"/>
                <a:shade val="51000"/>
                <a:satMod val="130000"/>
              </a:srgbClr>
            </a:gs>
            <a:gs pos="80000">
              <a:srgbClr val="EB5605">
                <a:hueOff val="1339988"/>
                <a:satOff val="-9317"/>
                <a:lumOff val="-1177"/>
                <a:alphaOff val="0"/>
                <a:shade val="93000"/>
                <a:satMod val="130000"/>
              </a:srgbClr>
            </a:gs>
            <a:gs pos="100000">
              <a:srgbClr val="EB5605">
                <a:hueOff val="1339988"/>
                <a:satOff val="-9317"/>
                <a:lumOff val="-1177"/>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1800" b="1">
              <a:solidFill>
                <a:sysClr val="window" lastClr="FFFFFF"/>
              </a:solidFill>
              <a:latin typeface="Century Gothic" panose="020B0502020202020204"/>
              <a:ea typeface="+mn-ea"/>
              <a:cs typeface="+mn-cs"/>
            </a:rPr>
            <a:t>Divisiones  Formativas</a:t>
          </a:r>
          <a:endParaRPr lang="es-ES" sz="1800" b="1" dirty="0">
            <a:solidFill>
              <a:sysClr val="window" lastClr="FFFFFF"/>
            </a:solidFill>
            <a:latin typeface="Century Gothic" panose="020B0502020202020204"/>
            <a:ea typeface="+mn-ea"/>
            <a:cs typeface="+mn-cs"/>
          </a:endParaRPr>
        </a:p>
      </dgm:t>
    </dgm:pt>
    <dgm:pt modelId="{733C96BF-E294-4FA1-9864-CF4141D6A9E3}" type="parTrans" cxnId="{188FA111-5F4C-4DBE-93DE-6102678C1C7B}">
      <dgm:prSet/>
      <dgm:spPr/>
      <dgm:t>
        <a:bodyPr/>
        <a:lstStyle/>
        <a:p>
          <a:endParaRPr lang="es-ES"/>
        </a:p>
      </dgm:t>
    </dgm:pt>
    <dgm:pt modelId="{04676652-970F-447D-A06B-283627CC809F}" type="sibTrans" cxnId="{188FA111-5F4C-4DBE-93DE-6102678C1C7B}">
      <dgm:prSet/>
      <dgm:spPr>
        <a:xfrm>
          <a:off x="600773" y="1062491"/>
          <a:ext cx="2501792" cy="2501792"/>
        </a:xfrm>
        <a:prstGeom prst="leftCircularArrow">
          <a:avLst>
            <a:gd name="adj1" fmla="val 6452"/>
            <a:gd name="adj2" fmla="val 429999"/>
            <a:gd name="adj3" fmla="val 10489124"/>
            <a:gd name="adj4" fmla="val 14837806"/>
            <a:gd name="adj5" fmla="val 7527"/>
          </a:avLst>
        </a:prstGeom>
        <a:gradFill rotWithShape="0">
          <a:gsLst>
            <a:gs pos="0">
              <a:srgbClr val="EB5605">
                <a:hueOff val="1339988"/>
                <a:satOff val="-9317"/>
                <a:lumOff val="-1177"/>
                <a:alphaOff val="0"/>
                <a:shade val="51000"/>
                <a:satMod val="130000"/>
              </a:srgbClr>
            </a:gs>
            <a:gs pos="80000">
              <a:srgbClr val="EB5605">
                <a:hueOff val="1339988"/>
                <a:satOff val="-9317"/>
                <a:lumOff val="-1177"/>
                <a:alphaOff val="0"/>
                <a:shade val="93000"/>
                <a:satMod val="130000"/>
              </a:srgbClr>
            </a:gs>
            <a:gs pos="100000">
              <a:srgbClr val="EB5605">
                <a:hueOff val="1339988"/>
                <a:satOff val="-9317"/>
                <a:lumOff val="-1177"/>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endParaRPr lang="es-ES"/>
        </a:p>
      </dgm:t>
    </dgm:pt>
    <dgm:pt modelId="{EFF746BD-21BC-4EF1-A40B-F1EDF2B1FFF6}" type="pres">
      <dgm:prSet presAssocID="{471EF3F2-6491-4BEA-BBEB-333C63329E52}" presName="composite" presStyleCnt="0">
        <dgm:presLayoutVars>
          <dgm:chMax val="3"/>
          <dgm:animLvl val="lvl"/>
          <dgm:resizeHandles val="exact"/>
        </dgm:presLayoutVars>
      </dgm:prSet>
      <dgm:spPr/>
    </dgm:pt>
    <dgm:pt modelId="{ECFD3281-E335-4D20-B42C-6F6ACB551A36}" type="pres">
      <dgm:prSet presAssocID="{1000A261-F319-40E7-AC13-0A55DEE92374}" presName="gear1" presStyleLbl="node1" presStyleIdx="0" presStyleCnt="3" custScaleX="109545" custScaleY="109930">
        <dgm:presLayoutVars>
          <dgm:chMax val="1"/>
          <dgm:bulletEnabled val="1"/>
        </dgm:presLayoutVars>
      </dgm:prSet>
      <dgm:spPr>
        <a:prstGeom prst="gear9">
          <a:avLst/>
        </a:prstGeom>
      </dgm:spPr>
      <dgm:t>
        <a:bodyPr/>
        <a:lstStyle/>
        <a:p>
          <a:endParaRPr lang="es-ES"/>
        </a:p>
      </dgm:t>
    </dgm:pt>
    <dgm:pt modelId="{9E07B0FA-B542-4896-9AA4-2A70E22E2A0E}" type="pres">
      <dgm:prSet presAssocID="{1000A261-F319-40E7-AC13-0A55DEE92374}" presName="gear1srcNode" presStyleLbl="node1" presStyleIdx="0" presStyleCnt="3"/>
      <dgm:spPr/>
      <dgm:t>
        <a:bodyPr/>
        <a:lstStyle/>
        <a:p>
          <a:endParaRPr lang="es-ES"/>
        </a:p>
      </dgm:t>
    </dgm:pt>
    <dgm:pt modelId="{A4F8EE26-261E-4BC5-AF32-2F904214A6D1}" type="pres">
      <dgm:prSet presAssocID="{1000A261-F319-40E7-AC13-0A55DEE92374}" presName="gear1dstNode" presStyleLbl="node1" presStyleIdx="0" presStyleCnt="3"/>
      <dgm:spPr/>
      <dgm:t>
        <a:bodyPr/>
        <a:lstStyle/>
        <a:p>
          <a:endParaRPr lang="es-ES"/>
        </a:p>
      </dgm:t>
    </dgm:pt>
    <dgm:pt modelId="{AB3955F8-FD70-4E7F-AE8F-57E39D7ACA24}" type="pres">
      <dgm:prSet presAssocID="{29417793-6A75-4E61-9E21-D8D19D30DCE3}" presName="gear2" presStyleLbl="node1" presStyleIdx="1" presStyleCnt="3" custScaleX="108508" custScaleY="105395">
        <dgm:presLayoutVars>
          <dgm:chMax val="1"/>
          <dgm:bulletEnabled val="1"/>
        </dgm:presLayoutVars>
      </dgm:prSet>
      <dgm:spPr>
        <a:prstGeom prst="gear9">
          <a:avLst/>
        </a:prstGeom>
      </dgm:spPr>
      <dgm:t>
        <a:bodyPr/>
        <a:lstStyle/>
        <a:p>
          <a:endParaRPr lang="es-ES"/>
        </a:p>
      </dgm:t>
    </dgm:pt>
    <dgm:pt modelId="{9907FFE6-9DE9-49E6-8E1E-F1F85C6472F0}" type="pres">
      <dgm:prSet presAssocID="{29417793-6A75-4E61-9E21-D8D19D30DCE3}" presName="gear2srcNode" presStyleLbl="node1" presStyleIdx="1" presStyleCnt="3"/>
      <dgm:spPr/>
      <dgm:t>
        <a:bodyPr/>
        <a:lstStyle/>
        <a:p>
          <a:endParaRPr lang="es-ES"/>
        </a:p>
      </dgm:t>
    </dgm:pt>
    <dgm:pt modelId="{158C85A4-E6C7-4251-A923-1C158DA82104}" type="pres">
      <dgm:prSet presAssocID="{29417793-6A75-4E61-9E21-D8D19D30DCE3}" presName="gear2dstNode" presStyleLbl="node1" presStyleIdx="1" presStyleCnt="3"/>
      <dgm:spPr/>
      <dgm:t>
        <a:bodyPr/>
        <a:lstStyle/>
        <a:p>
          <a:endParaRPr lang="es-ES"/>
        </a:p>
      </dgm:t>
    </dgm:pt>
    <dgm:pt modelId="{10760F98-826C-4161-B6E1-396881BAF88D}" type="pres">
      <dgm:prSet presAssocID="{4DFB2922-95A5-4420-A075-FDE0FBC1EBEB}" presName="gear3" presStyleLbl="node1" presStyleIdx="2" presStyleCnt="3" custScaleX="142210" custScaleY="136210"/>
      <dgm:spPr/>
      <dgm:t>
        <a:bodyPr/>
        <a:lstStyle/>
        <a:p>
          <a:endParaRPr lang="es-ES"/>
        </a:p>
      </dgm:t>
    </dgm:pt>
    <dgm:pt modelId="{BB89A2F0-FBF7-4784-9442-D6F4DF27076A}" type="pres">
      <dgm:prSet presAssocID="{4DFB2922-95A5-4420-A075-FDE0FBC1EBEB}" presName="gear3tx" presStyleLbl="node1" presStyleIdx="2" presStyleCnt="3">
        <dgm:presLayoutVars>
          <dgm:chMax val="1"/>
          <dgm:bulletEnabled val="1"/>
        </dgm:presLayoutVars>
      </dgm:prSet>
      <dgm:spPr/>
      <dgm:t>
        <a:bodyPr/>
        <a:lstStyle/>
        <a:p>
          <a:endParaRPr lang="es-ES"/>
        </a:p>
      </dgm:t>
    </dgm:pt>
    <dgm:pt modelId="{FBE4633C-E09A-4830-845F-EB5F4BF2243B}" type="pres">
      <dgm:prSet presAssocID="{4DFB2922-95A5-4420-A075-FDE0FBC1EBEB}" presName="gear3srcNode" presStyleLbl="node1" presStyleIdx="2" presStyleCnt="3"/>
      <dgm:spPr/>
      <dgm:t>
        <a:bodyPr/>
        <a:lstStyle/>
        <a:p>
          <a:endParaRPr lang="es-ES"/>
        </a:p>
      </dgm:t>
    </dgm:pt>
    <dgm:pt modelId="{4F98ACAB-3A65-49B2-918F-2E98E5787C7A}" type="pres">
      <dgm:prSet presAssocID="{4DFB2922-95A5-4420-A075-FDE0FBC1EBEB}" presName="gear3dstNode" presStyleLbl="node1" presStyleIdx="2" presStyleCnt="3"/>
      <dgm:spPr/>
      <dgm:t>
        <a:bodyPr/>
        <a:lstStyle/>
        <a:p>
          <a:endParaRPr lang="es-ES"/>
        </a:p>
      </dgm:t>
    </dgm:pt>
    <dgm:pt modelId="{E52F9091-38AF-4628-AD83-B7D48660126A}" type="pres">
      <dgm:prSet presAssocID="{A20E2358-6729-4D4A-997C-194114B78C51}" presName="connector1" presStyleLbl="sibTrans2D1" presStyleIdx="0" presStyleCnt="3" custLinFactNeighborX="6083" custLinFactNeighborY="-4099"/>
      <dgm:spPr>
        <a:prstGeom prst="circularArrow">
          <a:avLst>
            <a:gd name="adj1" fmla="val 4688"/>
            <a:gd name="adj2" fmla="val 299029"/>
            <a:gd name="adj3" fmla="val 2541068"/>
            <a:gd name="adj4" fmla="val 15808637"/>
            <a:gd name="adj5" fmla="val 5469"/>
          </a:avLst>
        </a:prstGeom>
      </dgm:spPr>
      <dgm:t>
        <a:bodyPr/>
        <a:lstStyle/>
        <a:p>
          <a:endParaRPr lang="es-ES"/>
        </a:p>
      </dgm:t>
    </dgm:pt>
    <dgm:pt modelId="{285E759C-63DE-458C-8C25-59B74B5801F8}" type="pres">
      <dgm:prSet presAssocID="{04676652-970F-447D-A06B-283627CC809F}" presName="connector2" presStyleLbl="sibTrans2D1" presStyleIdx="1" presStyleCnt="3" custLinFactNeighborX="-9622" custLinFactNeighborY="6403"/>
      <dgm:spPr/>
      <dgm:t>
        <a:bodyPr/>
        <a:lstStyle/>
        <a:p>
          <a:endParaRPr lang="es-ES"/>
        </a:p>
      </dgm:t>
    </dgm:pt>
    <dgm:pt modelId="{B8830E68-2C41-46ED-A13E-2059E1ABCFB8}" type="pres">
      <dgm:prSet presAssocID="{179B67C6-1FA1-4CEA-8231-B87DEC20B0B2}" presName="connector3" presStyleLbl="sibTrans2D1" presStyleIdx="2" presStyleCnt="3" custLinFactNeighborX="-15780" custLinFactNeighborY="-3944"/>
      <dgm:spPr/>
      <dgm:t>
        <a:bodyPr/>
        <a:lstStyle/>
        <a:p>
          <a:endParaRPr lang="es-ES"/>
        </a:p>
      </dgm:t>
    </dgm:pt>
  </dgm:ptLst>
  <dgm:cxnLst>
    <dgm:cxn modelId="{A2D49F78-B9CB-4105-A011-45BF362E5C32}" type="presOf" srcId="{4DFB2922-95A5-4420-A075-FDE0FBC1EBEB}" destId="{10760F98-826C-4161-B6E1-396881BAF88D}" srcOrd="0" destOrd="0" presId="urn:microsoft.com/office/officeart/2005/8/layout/gear1"/>
    <dgm:cxn modelId="{B08CBF46-3E1F-4506-9EA0-2A43267C90FB}" type="presOf" srcId="{1000A261-F319-40E7-AC13-0A55DEE92374}" destId="{ECFD3281-E335-4D20-B42C-6F6ACB551A36}" srcOrd="0" destOrd="0" presId="urn:microsoft.com/office/officeart/2005/8/layout/gear1"/>
    <dgm:cxn modelId="{C723C7F1-653E-4CB0-AED4-0A539AE0132F}" type="presOf" srcId="{1000A261-F319-40E7-AC13-0A55DEE92374}" destId="{A4F8EE26-261E-4BC5-AF32-2F904214A6D1}" srcOrd="2" destOrd="0" presId="urn:microsoft.com/office/officeart/2005/8/layout/gear1"/>
    <dgm:cxn modelId="{C958AD27-7061-4831-942A-DCB697FC0DE7}" type="presOf" srcId="{4DFB2922-95A5-4420-A075-FDE0FBC1EBEB}" destId="{FBE4633C-E09A-4830-845F-EB5F4BF2243B}" srcOrd="2" destOrd="0" presId="urn:microsoft.com/office/officeart/2005/8/layout/gear1"/>
    <dgm:cxn modelId="{06562201-5DE0-40A3-8ED4-19295B905F8B}" type="presOf" srcId="{471EF3F2-6491-4BEA-BBEB-333C63329E52}" destId="{EFF746BD-21BC-4EF1-A40B-F1EDF2B1FFF6}" srcOrd="0" destOrd="0" presId="urn:microsoft.com/office/officeart/2005/8/layout/gear1"/>
    <dgm:cxn modelId="{66002B1A-0F95-446A-9263-DE9DDD801E85}" type="presOf" srcId="{179B67C6-1FA1-4CEA-8231-B87DEC20B0B2}" destId="{B8830E68-2C41-46ED-A13E-2059E1ABCFB8}" srcOrd="0" destOrd="0" presId="urn:microsoft.com/office/officeart/2005/8/layout/gear1"/>
    <dgm:cxn modelId="{FFDD0844-1637-42EF-9433-7649FE3D5694}" srcId="{471EF3F2-6491-4BEA-BBEB-333C63329E52}" destId="{4DFB2922-95A5-4420-A075-FDE0FBC1EBEB}" srcOrd="2" destOrd="0" parTransId="{E9FC1B6A-8DEC-462A-BF8C-51B917367A6C}" sibTransId="{179B67C6-1FA1-4CEA-8231-B87DEC20B0B2}"/>
    <dgm:cxn modelId="{01814483-72C6-4676-843A-DB8355BF2A62}" type="presOf" srcId="{4DFB2922-95A5-4420-A075-FDE0FBC1EBEB}" destId="{BB89A2F0-FBF7-4784-9442-D6F4DF27076A}" srcOrd="1" destOrd="0" presId="urn:microsoft.com/office/officeart/2005/8/layout/gear1"/>
    <dgm:cxn modelId="{4B67871A-3066-4857-BC2F-4B28CA6A2423}" srcId="{471EF3F2-6491-4BEA-BBEB-333C63329E52}" destId="{1000A261-F319-40E7-AC13-0A55DEE92374}" srcOrd="0" destOrd="0" parTransId="{F84EAA26-0761-4612-9DBA-8C76002BAC58}" sibTransId="{A20E2358-6729-4D4A-997C-194114B78C51}"/>
    <dgm:cxn modelId="{1E9A2FF6-7F24-47E9-A7C0-487690FD7065}" type="presOf" srcId="{29417793-6A75-4E61-9E21-D8D19D30DCE3}" destId="{9907FFE6-9DE9-49E6-8E1E-F1F85C6472F0}" srcOrd="1" destOrd="0" presId="urn:microsoft.com/office/officeart/2005/8/layout/gear1"/>
    <dgm:cxn modelId="{188FA111-5F4C-4DBE-93DE-6102678C1C7B}" srcId="{471EF3F2-6491-4BEA-BBEB-333C63329E52}" destId="{29417793-6A75-4E61-9E21-D8D19D30DCE3}" srcOrd="1" destOrd="0" parTransId="{733C96BF-E294-4FA1-9864-CF4141D6A9E3}" sibTransId="{04676652-970F-447D-A06B-283627CC809F}"/>
    <dgm:cxn modelId="{25D0E5B4-B681-4B35-BEAD-7A63F10C2096}" type="presOf" srcId="{1000A261-F319-40E7-AC13-0A55DEE92374}" destId="{9E07B0FA-B542-4896-9AA4-2A70E22E2A0E}" srcOrd="1" destOrd="0" presId="urn:microsoft.com/office/officeart/2005/8/layout/gear1"/>
    <dgm:cxn modelId="{96F2578B-1C43-43DA-AC57-2E673D9216AC}" type="presOf" srcId="{29417793-6A75-4E61-9E21-D8D19D30DCE3}" destId="{AB3955F8-FD70-4E7F-AE8F-57E39D7ACA24}" srcOrd="0" destOrd="0" presId="urn:microsoft.com/office/officeart/2005/8/layout/gear1"/>
    <dgm:cxn modelId="{F09D6EE8-9B68-4C95-9C81-1E48D0A11315}" type="presOf" srcId="{04676652-970F-447D-A06B-283627CC809F}" destId="{285E759C-63DE-458C-8C25-59B74B5801F8}" srcOrd="0" destOrd="0" presId="urn:microsoft.com/office/officeart/2005/8/layout/gear1"/>
    <dgm:cxn modelId="{ABA74CB5-E2BB-4E8E-9467-B386F8950B65}" type="presOf" srcId="{4DFB2922-95A5-4420-A075-FDE0FBC1EBEB}" destId="{4F98ACAB-3A65-49B2-918F-2E98E5787C7A}" srcOrd="3" destOrd="0" presId="urn:microsoft.com/office/officeart/2005/8/layout/gear1"/>
    <dgm:cxn modelId="{A0B7F795-7279-4EF7-821E-6738937321FC}" type="presOf" srcId="{29417793-6A75-4E61-9E21-D8D19D30DCE3}" destId="{158C85A4-E6C7-4251-A923-1C158DA82104}" srcOrd="2" destOrd="0" presId="urn:microsoft.com/office/officeart/2005/8/layout/gear1"/>
    <dgm:cxn modelId="{800BE6F8-793C-481C-A72D-4A49764FBA97}" type="presOf" srcId="{A20E2358-6729-4D4A-997C-194114B78C51}" destId="{E52F9091-38AF-4628-AD83-B7D48660126A}" srcOrd="0" destOrd="0" presId="urn:microsoft.com/office/officeart/2005/8/layout/gear1"/>
    <dgm:cxn modelId="{94B5120E-4E44-4984-A29D-2CAEC5612E05}" type="presParOf" srcId="{EFF746BD-21BC-4EF1-A40B-F1EDF2B1FFF6}" destId="{ECFD3281-E335-4D20-B42C-6F6ACB551A36}" srcOrd="0" destOrd="0" presId="urn:microsoft.com/office/officeart/2005/8/layout/gear1"/>
    <dgm:cxn modelId="{4B115FBB-6A85-48E1-86F0-D84FE59166D4}" type="presParOf" srcId="{EFF746BD-21BC-4EF1-A40B-F1EDF2B1FFF6}" destId="{9E07B0FA-B542-4896-9AA4-2A70E22E2A0E}" srcOrd="1" destOrd="0" presId="urn:microsoft.com/office/officeart/2005/8/layout/gear1"/>
    <dgm:cxn modelId="{17360E42-DBAB-4BB1-8782-77D4D945D67A}" type="presParOf" srcId="{EFF746BD-21BC-4EF1-A40B-F1EDF2B1FFF6}" destId="{A4F8EE26-261E-4BC5-AF32-2F904214A6D1}" srcOrd="2" destOrd="0" presId="urn:microsoft.com/office/officeart/2005/8/layout/gear1"/>
    <dgm:cxn modelId="{944576CD-B53C-4620-A0D2-038C152A4CA4}" type="presParOf" srcId="{EFF746BD-21BC-4EF1-A40B-F1EDF2B1FFF6}" destId="{AB3955F8-FD70-4E7F-AE8F-57E39D7ACA24}" srcOrd="3" destOrd="0" presId="urn:microsoft.com/office/officeart/2005/8/layout/gear1"/>
    <dgm:cxn modelId="{300DA2CD-A633-473D-96BC-1B3E9AA06CF0}" type="presParOf" srcId="{EFF746BD-21BC-4EF1-A40B-F1EDF2B1FFF6}" destId="{9907FFE6-9DE9-49E6-8E1E-F1F85C6472F0}" srcOrd="4" destOrd="0" presId="urn:microsoft.com/office/officeart/2005/8/layout/gear1"/>
    <dgm:cxn modelId="{6D2CD82E-A6C2-41B2-A069-70963951D063}" type="presParOf" srcId="{EFF746BD-21BC-4EF1-A40B-F1EDF2B1FFF6}" destId="{158C85A4-E6C7-4251-A923-1C158DA82104}" srcOrd="5" destOrd="0" presId="urn:microsoft.com/office/officeart/2005/8/layout/gear1"/>
    <dgm:cxn modelId="{EBAE4113-804A-43A3-833B-D55E26FB212C}" type="presParOf" srcId="{EFF746BD-21BC-4EF1-A40B-F1EDF2B1FFF6}" destId="{10760F98-826C-4161-B6E1-396881BAF88D}" srcOrd="6" destOrd="0" presId="urn:microsoft.com/office/officeart/2005/8/layout/gear1"/>
    <dgm:cxn modelId="{DF1D5A36-9688-42E6-8EB4-6B9BE307FBEB}" type="presParOf" srcId="{EFF746BD-21BC-4EF1-A40B-F1EDF2B1FFF6}" destId="{BB89A2F0-FBF7-4784-9442-D6F4DF27076A}" srcOrd="7" destOrd="0" presId="urn:microsoft.com/office/officeart/2005/8/layout/gear1"/>
    <dgm:cxn modelId="{0F318EC0-856B-4F00-B287-9889E66B7992}" type="presParOf" srcId="{EFF746BD-21BC-4EF1-A40B-F1EDF2B1FFF6}" destId="{FBE4633C-E09A-4830-845F-EB5F4BF2243B}" srcOrd="8" destOrd="0" presId="urn:microsoft.com/office/officeart/2005/8/layout/gear1"/>
    <dgm:cxn modelId="{3B557579-D939-4242-A175-360C04C9D44C}" type="presParOf" srcId="{EFF746BD-21BC-4EF1-A40B-F1EDF2B1FFF6}" destId="{4F98ACAB-3A65-49B2-918F-2E98E5787C7A}" srcOrd="9" destOrd="0" presId="urn:microsoft.com/office/officeart/2005/8/layout/gear1"/>
    <dgm:cxn modelId="{5AAF60A8-AB87-4B60-BFAC-7B6A52AFA82B}" type="presParOf" srcId="{EFF746BD-21BC-4EF1-A40B-F1EDF2B1FFF6}" destId="{E52F9091-38AF-4628-AD83-B7D48660126A}" srcOrd="10" destOrd="0" presId="urn:microsoft.com/office/officeart/2005/8/layout/gear1"/>
    <dgm:cxn modelId="{1B32BEE3-C19B-4644-910E-639D9F2DEDE3}" type="presParOf" srcId="{EFF746BD-21BC-4EF1-A40B-F1EDF2B1FFF6}" destId="{285E759C-63DE-458C-8C25-59B74B5801F8}" srcOrd="11" destOrd="0" presId="urn:microsoft.com/office/officeart/2005/8/layout/gear1"/>
    <dgm:cxn modelId="{BDBC246E-EC5C-4671-9AA3-0D36CE1F478E}" type="presParOf" srcId="{EFF746BD-21BC-4EF1-A40B-F1EDF2B1FFF6}" destId="{B8830E68-2C41-46ED-A13E-2059E1ABCFB8}"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819C9C8-C522-4EA9-852A-5E8A0A8B0D8F}" type="doc">
      <dgm:prSet loTypeId="urn:microsoft.com/office/officeart/2005/8/layout/radial5" loCatId="cycle" qsTypeId="urn:microsoft.com/office/officeart/2005/8/quickstyle/simple4" qsCatId="simple" csTypeId="urn:microsoft.com/office/officeart/2005/8/colors/colorful5" csCatId="colorful" phldr="1"/>
      <dgm:spPr/>
      <dgm:t>
        <a:bodyPr/>
        <a:lstStyle/>
        <a:p>
          <a:endParaRPr lang="es-ES"/>
        </a:p>
      </dgm:t>
    </dgm:pt>
    <dgm:pt modelId="{D70DF875-4131-45D9-9A08-F2E79FE9033D}">
      <dgm:prSet phldrT="[Texto]" custT="1"/>
      <dgm:spPr/>
      <dgm:t>
        <a:bodyPr/>
        <a:lstStyle/>
        <a:p>
          <a:r>
            <a:rPr lang="es-ES" sz="2000" b="1" dirty="0" smtClean="0"/>
            <a:t>Acciones del Futbol </a:t>
          </a:r>
          <a:endParaRPr lang="es-ES" sz="2000" b="1" dirty="0"/>
        </a:p>
      </dgm:t>
    </dgm:pt>
    <dgm:pt modelId="{A4BE2B7E-A328-41D1-9077-BD14F94F5473}" type="parTrans" cxnId="{75C7E282-FBBD-4323-AF82-418E5A047238}">
      <dgm:prSet/>
      <dgm:spPr/>
      <dgm:t>
        <a:bodyPr/>
        <a:lstStyle/>
        <a:p>
          <a:endParaRPr lang="es-ES"/>
        </a:p>
      </dgm:t>
    </dgm:pt>
    <dgm:pt modelId="{ED498F72-D1CE-4B8F-8A57-CCD097FFB9EE}" type="sibTrans" cxnId="{75C7E282-FBBD-4323-AF82-418E5A047238}">
      <dgm:prSet/>
      <dgm:spPr/>
      <dgm:t>
        <a:bodyPr/>
        <a:lstStyle/>
        <a:p>
          <a:endParaRPr lang="es-ES"/>
        </a:p>
      </dgm:t>
    </dgm:pt>
    <dgm:pt modelId="{F4BC695F-AC37-48AE-9B52-486D268B2748}">
      <dgm:prSet phldrT="[Texto]" custT="1"/>
      <dgm:spPr/>
      <dgm:t>
        <a:bodyPr/>
        <a:lstStyle/>
        <a:p>
          <a:r>
            <a:rPr lang="es-ES" sz="2000" b="1" dirty="0" smtClean="0"/>
            <a:t>Alta intensidad</a:t>
          </a:r>
          <a:endParaRPr lang="es-ES" sz="2000" b="1" dirty="0"/>
        </a:p>
      </dgm:t>
    </dgm:pt>
    <dgm:pt modelId="{128AEE09-5B56-4E51-815D-EE62CB86C240}" type="parTrans" cxnId="{D61E42B1-1F3B-4D89-9410-C9EE05D9C3BA}">
      <dgm:prSet/>
      <dgm:spPr/>
      <dgm:t>
        <a:bodyPr/>
        <a:lstStyle/>
        <a:p>
          <a:endParaRPr lang="es-ES"/>
        </a:p>
      </dgm:t>
    </dgm:pt>
    <dgm:pt modelId="{DD385DB5-050C-4039-9410-0BF8A3702732}" type="sibTrans" cxnId="{D61E42B1-1F3B-4D89-9410-C9EE05D9C3BA}">
      <dgm:prSet/>
      <dgm:spPr/>
      <dgm:t>
        <a:bodyPr/>
        <a:lstStyle/>
        <a:p>
          <a:endParaRPr lang="es-ES"/>
        </a:p>
      </dgm:t>
    </dgm:pt>
    <dgm:pt modelId="{6A89BF28-0D5B-4563-9E20-4A1B56D1F740}">
      <dgm:prSet phldrT="[Texto]" custT="1"/>
      <dgm:spPr/>
      <dgm:t>
        <a:bodyPr/>
        <a:lstStyle/>
        <a:p>
          <a:r>
            <a:rPr lang="es-ES" sz="2000" b="1" dirty="0" smtClean="0"/>
            <a:t>Baja intensidad</a:t>
          </a:r>
          <a:endParaRPr lang="es-ES" sz="2000" b="1" dirty="0"/>
        </a:p>
      </dgm:t>
    </dgm:pt>
    <dgm:pt modelId="{61D9EE74-E6F5-4686-9CCC-0DEB247F0CBB}" type="parTrans" cxnId="{08C66E16-D8EE-4B34-880A-B402363CCA9D}">
      <dgm:prSet/>
      <dgm:spPr/>
      <dgm:t>
        <a:bodyPr/>
        <a:lstStyle/>
        <a:p>
          <a:endParaRPr lang="es-ES"/>
        </a:p>
      </dgm:t>
    </dgm:pt>
    <dgm:pt modelId="{D13C48E7-B4A9-453A-A1A6-778B6D39AE31}" type="sibTrans" cxnId="{08C66E16-D8EE-4B34-880A-B402363CCA9D}">
      <dgm:prSet/>
      <dgm:spPr/>
      <dgm:t>
        <a:bodyPr/>
        <a:lstStyle/>
        <a:p>
          <a:endParaRPr lang="es-ES"/>
        </a:p>
      </dgm:t>
    </dgm:pt>
    <dgm:pt modelId="{E3AE7015-CB13-4E10-ADCD-2D5D1473753F}" type="pres">
      <dgm:prSet presAssocID="{C819C9C8-C522-4EA9-852A-5E8A0A8B0D8F}" presName="Name0" presStyleCnt="0">
        <dgm:presLayoutVars>
          <dgm:chMax val="1"/>
          <dgm:dir/>
          <dgm:animLvl val="ctr"/>
          <dgm:resizeHandles val="exact"/>
        </dgm:presLayoutVars>
      </dgm:prSet>
      <dgm:spPr/>
      <dgm:t>
        <a:bodyPr/>
        <a:lstStyle/>
        <a:p>
          <a:endParaRPr lang="es-EC"/>
        </a:p>
      </dgm:t>
    </dgm:pt>
    <dgm:pt modelId="{102BA186-1592-4770-8A77-7747D63E57FA}" type="pres">
      <dgm:prSet presAssocID="{D70DF875-4131-45D9-9A08-F2E79FE9033D}" presName="centerShape" presStyleLbl="node0" presStyleIdx="0" presStyleCnt="1" custScaleX="169511" custScaleY="121371"/>
      <dgm:spPr/>
      <dgm:t>
        <a:bodyPr/>
        <a:lstStyle/>
        <a:p>
          <a:endParaRPr lang="es-EC"/>
        </a:p>
      </dgm:t>
    </dgm:pt>
    <dgm:pt modelId="{844F6BED-D6E1-40ED-97EC-D88E0ED90891}" type="pres">
      <dgm:prSet presAssocID="{128AEE09-5B56-4E51-815D-EE62CB86C240}" presName="parTrans" presStyleLbl="sibTrans2D1" presStyleIdx="0" presStyleCnt="2"/>
      <dgm:spPr/>
      <dgm:t>
        <a:bodyPr/>
        <a:lstStyle/>
        <a:p>
          <a:endParaRPr lang="es-EC"/>
        </a:p>
      </dgm:t>
    </dgm:pt>
    <dgm:pt modelId="{F4032F86-8385-42C1-A1A8-777546966CBF}" type="pres">
      <dgm:prSet presAssocID="{128AEE09-5B56-4E51-815D-EE62CB86C240}" presName="connectorText" presStyleLbl="sibTrans2D1" presStyleIdx="0" presStyleCnt="2"/>
      <dgm:spPr/>
      <dgm:t>
        <a:bodyPr/>
        <a:lstStyle/>
        <a:p>
          <a:endParaRPr lang="es-EC"/>
        </a:p>
      </dgm:t>
    </dgm:pt>
    <dgm:pt modelId="{548F6B1E-584B-4824-8435-BE42AC0A59C8}" type="pres">
      <dgm:prSet presAssocID="{F4BC695F-AC37-48AE-9B52-486D268B2748}" presName="node" presStyleLbl="node1" presStyleIdx="0" presStyleCnt="2" custScaleX="177390" custScaleY="125991">
        <dgm:presLayoutVars>
          <dgm:bulletEnabled val="1"/>
        </dgm:presLayoutVars>
      </dgm:prSet>
      <dgm:spPr/>
      <dgm:t>
        <a:bodyPr/>
        <a:lstStyle/>
        <a:p>
          <a:endParaRPr lang="es-ES"/>
        </a:p>
      </dgm:t>
    </dgm:pt>
    <dgm:pt modelId="{B43C998A-9260-4EBB-AB60-91AB1C64E775}" type="pres">
      <dgm:prSet presAssocID="{61D9EE74-E6F5-4686-9CCC-0DEB247F0CBB}" presName="parTrans" presStyleLbl="sibTrans2D1" presStyleIdx="1" presStyleCnt="2"/>
      <dgm:spPr/>
      <dgm:t>
        <a:bodyPr/>
        <a:lstStyle/>
        <a:p>
          <a:endParaRPr lang="es-EC"/>
        </a:p>
      </dgm:t>
    </dgm:pt>
    <dgm:pt modelId="{1E7B3CF0-BF0C-48CB-9AD4-DFB48C14D5DD}" type="pres">
      <dgm:prSet presAssocID="{61D9EE74-E6F5-4686-9CCC-0DEB247F0CBB}" presName="connectorText" presStyleLbl="sibTrans2D1" presStyleIdx="1" presStyleCnt="2"/>
      <dgm:spPr/>
      <dgm:t>
        <a:bodyPr/>
        <a:lstStyle/>
        <a:p>
          <a:endParaRPr lang="es-EC"/>
        </a:p>
      </dgm:t>
    </dgm:pt>
    <dgm:pt modelId="{B94AE30E-8754-4DC3-9D41-D6F35D9C49B8}" type="pres">
      <dgm:prSet presAssocID="{6A89BF28-0D5B-4563-9E20-4A1B56D1F740}" presName="node" presStyleLbl="node1" presStyleIdx="1" presStyleCnt="2" custScaleX="177390" custScaleY="126125" custRadScaleRad="102356" custRadScaleInc="-1749">
        <dgm:presLayoutVars>
          <dgm:bulletEnabled val="1"/>
        </dgm:presLayoutVars>
      </dgm:prSet>
      <dgm:spPr/>
      <dgm:t>
        <a:bodyPr/>
        <a:lstStyle/>
        <a:p>
          <a:endParaRPr lang="es-EC"/>
        </a:p>
      </dgm:t>
    </dgm:pt>
  </dgm:ptLst>
  <dgm:cxnLst>
    <dgm:cxn modelId="{08C66E16-D8EE-4B34-880A-B402363CCA9D}" srcId="{D70DF875-4131-45D9-9A08-F2E79FE9033D}" destId="{6A89BF28-0D5B-4563-9E20-4A1B56D1F740}" srcOrd="1" destOrd="0" parTransId="{61D9EE74-E6F5-4686-9CCC-0DEB247F0CBB}" sibTransId="{D13C48E7-B4A9-453A-A1A6-778B6D39AE31}"/>
    <dgm:cxn modelId="{90E0059F-B8A8-4E94-A91C-337E540D6852}" type="presOf" srcId="{F4BC695F-AC37-48AE-9B52-486D268B2748}" destId="{548F6B1E-584B-4824-8435-BE42AC0A59C8}" srcOrd="0" destOrd="0" presId="urn:microsoft.com/office/officeart/2005/8/layout/radial5"/>
    <dgm:cxn modelId="{D61E42B1-1F3B-4D89-9410-C9EE05D9C3BA}" srcId="{D70DF875-4131-45D9-9A08-F2E79FE9033D}" destId="{F4BC695F-AC37-48AE-9B52-486D268B2748}" srcOrd="0" destOrd="0" parTransId="{128AEE09-5B56-4E51-815D-EE62CB86C240}" sibTransId="{DD385DB5-050C-4039-9410-0BF8A3702732}"/>
    <dgm:cxn modelId="{21B844BD-C358-4232-B2DF-FDC314703681}" type="presOf" srcId="{61D9EE74-E6F5-4686-9CCC-0DEB247F0CBB}" destId="{1E7B3CF0-BF0C-48CB-9AD4-DFB48C14D5DD}" srcOrd="1" destOrd="0" presId="urn:microsoft.com/office/officeart/2005/8/layout/radial5"/>
    <dgm:cxn modelId="{E7FE7E17-EC7C-4D6C-B6F5-0E9C067AA2F5}" type="presOf" srcId="{6A89BF28-0D5B-4563-9E20-4A1B56D1F740}" destId="{B94AE30E-8754-4DC3-9D41-D6F35D9C49B8}" srcOrd="0" destOrd="0" presId="urn:microsoft.com/office/officeart/2005/8/layout/radial5"/>
    <dgm:cxn modelId="{4E176C0A-C38E-4EF7-82B5-243E50F39592}" type="presOf" srcId="{128AEE09-5B56-4E51-815D-EE62CB86C240}" destId="{F4032F86-8385-42C1-A1A8-777546966CBF}" srcOrd="1" destOrd="0" presId="urn:microsoft.com/office/officeart/2005/8/layout/radial5"/>
    <dgm:cxn modelId="{75C7E282-FBBD-4323-AF82-418E5A047238}" srcId="{C819C9C8-C522-4EA9-852A-5E8A0A8B0D8F}" destId="{D70DF875-4131-45D9-9A08-F2E79FE9033D}" srcOrd="0" destOrd="0" parTransId="{A4BE2B7E-A328-41D1-9077-BD14F94F5473}" sibTransId="{ED498F72-D1CE-4B8F-8A57-CCD097FFB9EE}"/>
    <dgm:cxn modelId="{D114C9E9-F58B-4B87-BFEB-D9B51CE0BC29}" type="presOf" srcId="{D70DF875-4131-45D9-9A08-F2E79FE9033D}" destId="{102BA186-1592-4770-8A77-7747D63E57FA}" srcOrd="0" destOrd="0" presId="urn:microsoft.com/office/officeart/2005/8/layout/radial5"/>
    <dgm:cxn modelId="{BF9FA5BB-86D4-4EE6-9B3B-21ADF523A563}" type="presOf" srcId="{C819C9C8-C522-4EA9-852A-5E8A0A8B0D8F}" destId="{E3AE7015-CB13-4E10-ADCD-2D5D1473753F}" srcOrd="0" destOrd="0" presId="urn:microsoft.com/office/officeart/2005/8/layout/radial5"/>
    <dgm:cxn modelId="{120A7883-1710-4A7E-B0FC-E246A8DCFA5D}" type="presOf" srcId="{61D9EE74-E6F5-4686-9CCC-0DEB247F0CBB}" destId="{B43C998A-9260-4EBB-AB60-91AB1C64E775}" srcOrd="0" destOrd="0" presId="urn:microsoft.com/office/officeart/2005/8/layout/radial5"/>
    <dgm:cxn modelId="{9185AC53-FB20-42D2-8F29-6032ED5E2006}" type="presOf" srcId="{128AEE09-5B56-4E51-815D-EE62CB86C240}" destId="{844F6BED-D6E1-40ED-97EC-D88E0ED90891}" srcOrd="0" destOrd="0" presId="urn:microsoft.com/office/officeart/2005/8/layout/radial5"/>
    <dgm:cxn modelId="{D50F7D2B-D5A4-40A7-B2EC-77F514E4E564}" type="presParOf" srcId="{E3AE7015-CB13-4E10-ADCD-2D5D1473753F}" destId="{102BA186-1592-4770-8A77-7747D63E57FA}" srcOrd="0" destOrd="0" presId="urn:microsoft.com/office/officeart/2005/8/layout/radial5"/>
    <dgm:cxn modelId="{EF5C7A36-E6AE-4D8D-9572-5003A55E631E}" type="presParOf" srcId="{E3AE7015-CB13-4E10-ADCD-2D5D1473753F}" destId="{844F6BED-D6E1-40ED-97EC-D88E0ED90891}" srcOrd="1" destOrd="0" presId="urn:microsoft.com/office/officeart/2005/8/layout/radial5"/>
    <dgm:cxn modelId="{4470AF86-8368-4E29-9EA0-2D6585F290CC}" type="presParOf" srcId="{844F6BED-D6E1-40ED-97EC-D88E0ED90891}" destId="{F4032F86-8385-42C1-A1A8-777546966CBF}" srcOrd="0" destOrd="0" presId="urn:microsoft.com/office/officeart/2005/8/layout/radial5"/>
    <dgm:cxn modelId="{C6EADA4B-0C39-42CB-B39F-556E97F36987}" type="presParOf" srcId="{E3AE7015-CB13-4E10-ADCD-2D5D1473753F}" destId="{548F6B1E-584B-4824-8435-BE42AC0A59C8}" srcOrd="2" destOrd="0" presId="urn:microsoft.com/office/officeart/2005/8/layout/radial5"/>
    <dgm:cxn modelId="{51D893AE-7CFF-4329-B9E8-6E446D6994DE}" type="presParOf" srcId="{E3AE7015-CB13-4E10-ADCD-2D5D1473753F}" destId="{B43C998A-9260-4EBB-AB60-91AB1C64E775}" srcOrd="3" destOrd="0" presId="urn:microsoft.com/office/officeart/2005/8/layout/radial5"/>
    <dgm:cxn modelId="{03A9D7F1-B2EE-401A-8A91-5DD80A6AA0F2}" type="presParOf" srcId="{B43C998A-9260-4EBB-AB60-91AB1C64E775}" destId="{1E7B3CF0-BF0C-48CB-9AD4-DFB48C14D5DD}" srcOrd="0" destOrd="0" presId="urn:microsoft.com/office/officeart/2005/8/layout/radial5"/>
    <dgm:cxn modelId="{9E9DF368-7530-4C6E-BA33-9D409932AB23}" type="presParOf" srcId="{E3AE7015-CB13-4E10-ADCD-2D5D1473753F}" destId="{B94AE30E-8754-4DC3-9D41-D6F35D9C49B8}" srcOrd="4"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2B950B-BDE1-4993-97E1-68E9582939FE}"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es-ES"/>
        </a:p>
      </dgm:t>
    </dgm:pt>
    <dgm:pt modelId="{604CB82F-4F16-4DCC-96D0-2CABEBDE7CE2}">
      <dgm:prSet phldrT="[Texto]"/>
      <dgm:spPr>
        <a:xfrm>
          <a:off x="2880359" y="1697236"/>
          <a:ext cx="2468880" cy="1131490"/>
        </a:xfrm>
        <a:solidFill>
          <a:srgbClr val="972109">
            <a:tint val="40000"/>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dirty="0" smtClean="0">
              <a:solidFill>
                <a:sysClr val="windowText" lastClr="000000">
                  <a:hueOff val="0"/>
                  <a:satOff val="0"/>
                  <a:lumOff val="0"/>
                  <a:alphaOff val="0"/>
                </a:sysClr>
              </a:solidFill>
              <a:latin typeface="Calibri"/>
              <a:ea typeface="+mn-ea"/>
              <a:cs typeface="+mn-cs"/>
            </a:rPr>
            <a:t>Acciones de alta intensidad</a:t>
          </a:r>
          <a:endParaRPr lang="es-ES" dirty="0">
            <a:solidFill>
              <a:sysClr val="windowText" lastClr="000000">
                <a:hueOff val="0"/>
                <a:satOff val="0"/>
                <a:lumOff val="0"/>
                <a:alphaOff val="0"/>
              </a:sysClr>
            </a:solidFill>
            <a:latin typeface="Calibri"/>
            <a:ea typeface="+mn-ea"/>
            <a:cs typeface="+mn-cs"/>
          </a:endParaRPr>
        </a:p>
      </dgm:t>
    </dgm:pt>
    <dgm:pt modelId="{9378DC21-D854-45CB-9FC8-BE5D2AAD0A2D}" type="parTrans" cxnId="{AD8514ED-DD57-4A34-B976-D911FFFBBE3F}">
      <dgm:prSet/>
      <dgm:spPr/>
      <dgm:t>
        <a:bodyPr/>
        <a:lstStyle/>
        <a:p>
          <a:endParaRPr lang="es-ES"/>
        </a:p>
      </dgm:t>
    </dgm:pt>
    <dgm:pt modelId="{288F94A9-DF0D-4A8A-9AB7-3080CC6AF44F}" type="sibTrans" cxnId="{AD8514ED-DD57-4A34-B976-D911FFFBBE3F}">
      <dgm:prSet/>
      <dgm:spPr/>
      <dgm:t>
        <a:bodyPr/>
        <a:lstStyle/>
        <a:p>
          <a:endParaRPr lang="es-ES"/>
        </a:p>
      </dgm:t>
    </dgm:pt>
    <dgm:pt modelId="{5C6F4494-3FA0-4CEB-84EA-753F93C5FCE5}">
      <dgm:prSet phldrT="[Texto]"/>
      <dgm:spPr>
        <a:xfrm rot="16200000">
          <a:off x="925909" y="-925909"/>
          <a:ext cx="2262981" cy="4114800"/>
        </a:xfrm>
        <a:solidFill>
          <a:srgbClr val="97210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s-ES" dirty="0" smtClean="0">
            <a:solidFill>
              <a:sysClr val="window" lastClr="FFFFFF"/>
            </a:solidFill>
            <a:latin typeface="Calibri"/>
            <a:ea typeface="+mn-ea"/>
            <a:cs typeface="+mn-cs"/>
          </a:endParaRPr>
        </a:p>
        <a:p>
          <a:r>
            <a:rPr lang="es-ES" dirty="0" smtClean="0">
              <a:solidFill>
                <a:sysClr val="window" lastClr="FFFFFF"/>
              </a:solidFill>
              <a:latin typeface="Calibri"/>
              <a:ea typeface="+mn-ea"/>
              <a:cs typeface="+mn-cs"/>
            </a:rPr>
            <a:t>1000 cambios de ritmo</a:t>
          </a:r>
          <a:endParaRPr lang="es-ES" dirty="0">
            <a:solidFill>
              <a:sysClr val="window" lastClr="FFFFFF"/>
            </a:solidFill>
            <a:latin typeface="Calibri"/>
            <a:ea typeface="+mn-ea"/>
            <a:cs typeface="+mn-cs"/>
          </a:endParaRPr>
        </a:p>
      </dgm:t>
    </dgm:pt>
    <dgm:pt modelId="{E60CB887-7CCE-440A-AC9F-123CEEBA1E06}" type="parTrans" cxnId="{A0503318-596D-4FFC-8913-3F7973FEE979}">
      <dgm:prSet/>
      <dgm:spPr/>
      <dgm:t>
        <a:bodyPr/>
        <a:lstStyle/>
        <a:p>
          <a:endParaRPr lang="es-ES"/>
        </a:p>
      </dgm:t>
    </dgm:pt>
    <dgm:pt modelId="{855C2C24-44DC-4CAD-AA0B-EC5FAAA111B2}" type="sibTrans" cxnId="{A0503318-596D-4FFC-8913-3F7973FEE979}">
      <dgm:prSet/>
      <dgm:spPr/>
      <dgm:t>
        <a:bodyPr/>
        <a:lstStyle/>
        <a:p>
          <a:endParaRPr lang="es-ES"/>
        </a:p>
      </dgm:t>
    </dgm:pt>
    <dgm:pt modelId="{DAEC7FD4-B420-4B35-8B86-490E9EE71364}">
      <dgm:prSet phldrT="[Texto]"/>
      <dgm:spPr>
        <a:xfrm>
          <a:off x="4114800" y="0"/>
          <a:ext cx="4114800" cy="2262981"/>
        </a:xfrm>
        <a:solidFill>
          <a:srgbClr val="972109">
            <a:hueOff val="1314744"/>
            <a:satOff val="-23219"/>
            <a:lumOff val="11242"/>
            <a:alphaOff val="0"/>
          </a:srgbClr>
        </a:solidFill>
        <a:ln w="25400" cap="flat" cmpd="sng" algn="ctr">
          <a:solidFill>
            <a:sysClr val="window" lastClr="FFFFFF">
              <a:hueOff val="0"/>
              <a:satOff val="0"/>
              <a:lumOff val="0"/>
              <a:alphaOff val="0"/>
            </a:sysClr>
          </a:solidFill>
          <a:prstDash val="solid"/>
        </a:ln>
        <a:effectLst/>
      </dgm:spPr>
      <dgm:t>
        <a:bodyPr/>
        <a:lstStyle/>
        <a:p>
          <a:r>
            <a:rPr lang="es-ES" dirty="0" smtClean="0">
              <a:solidFill>
                <a:sysClr val="window" lastClr="FFFFFF"/>
              </a:solidFill>
              <a:latin typeface="Calibri"/>
              <a:ea typeface="+mn-ea"/>
              <a:cs typeface="+mn-cs"/>
            </a:rPr>
            <a:t> </a:t>
          </a:r>
        </a:p>
        <a:p>
          <a:r>
            <a:rPr lang="es-ES" dirty="0" smtClean="0">
              <a:solidFill>
                <a:sysClr val="window" lastClr="FFFFFF"/>
              </a:solidFill>
              <a:latin typeface="Calibri"/>
              <a:ea typeface="+mn-ea"/>
              <a:cs typeface="+mn-cs"/>
            </a:rPr>
            <a:t>15 golpes de cabeza</a:t>
          </a:r>
          <a:endParaRPr lang="es-ES" dirty="0">
            <a:solidFill>
              <a:sysClr val="window" lastClr="FFFFFF"/>
            </a:solidFill>
            <a:latin typeface="Calibri"/>
            <a:ea typeface="+mn-ea"/>
            <a:cs typeface="+mn-cs"/>
          </a:endParaRPr>
        </a:p>
      </dgm:t>
    </dgm:pt>
    <dgm:pt modelId="{D7E20685-D3AB-40B0-866D-7607296B589B}" type="parTrans" cxnId="{167B517C-9F2B-496A-95B5-62D2CABFB697}">
      <dgm:prSet/>
      <dgm:spPr/>
      <dgm:t>
        <a:bodyPr/>
        <a:lstStyle/>
        <a:p>
          <a:endParaRPr lang="es-ES"/>
        </a:p>
      </dgm:t>
    </dgm:pt>
    <dgm:pt modelId="{7CBB1B25-99A4-4038-8D25-0220B49B1126}" type="sibTrans" cxnId="{167B517C-9F2B-496A-95B5-62D2CABFB697}">
      <dgm:prSet/>
      <dgm:spPr/>
      <dgm:t>
        <a:bodyPr/>
        <a:lstStyle/>
        <a:p>
          <a:endParaRPr lang="es-ES"/>
        </a:p>
      </dgm:t>
    </dgm:pt>
    <dgm:pt modelId="{47ADA9AE-DEAE-4093-BBC9-AD881D88E359}">
      <dgm:prSet phldrT="[Texto]"/>
      <dgm:spPr>
        <a:xfrm rot="10800000">
          <a:off x="0" y="2262981"/>
          <a:ext cx="4114800" cy="2262981"/>
        </a:xfrm>
        <a:solidFill>
          <a:srgbClr val="972109">
            <a:hueOff val="2629488"/>
            <a:satOff val="-46437"/>
            <a:lumOff val="22485"/>
            <a:alphaOff val="0"/>
          </a:srgbClr>
        </a:solidFill>
        <a:ln w="25400" cap="flat" cmpd="sng" algn="ctr">
          <a:solidFill>
            <a:sysClr val="window" lastClr="FFFFFF">
              <a:hueOff val="0"/>
              <a:satOff val="0"/>
              <a:lumOff val="0"/>
              <a:alphaOff val="0"/>
            </a:sysClr>
          </a:solidFill>
          <a:prstDash val="solid"/>
        </a:ln>
        <a:effectLst/>
      </dgm:spPr>
      <dgm:t>
        <a:bodyPr/>
        <a:lstStyle/>
        <a:p>
          <a:r>
            <a:rPr lang="es-ES" dirty="0" smtClean="0">
              <a:solidFill>
                <a:sysClr val="window" lastClr="FFFFFF"/>
              </a:solidFill>
              <a:latin typeface="Calibri"/>
              <a:ea typeface="+mn-ea"/>
              <a:cs typeface="+mn-cs"/>
            </a:rPr>
            <a:t>130 aceleraciones </a:t>
          </a:r>
          <a:endParaRPr lang="es-ES" dirty="0">
            <a:solidFill>
              <a:sysClr val="window" lastClr="FFFFFF"/>
            </a:solidFill>
            <a:latin typeface="Calibri"/>
            <a:ea typeface="+mn-ea"/>
            <a:cs typeface="+mn-cs"/>
          </a:endParaRPr>
        </a:p>
      </dgm:t>
    </dgm:pt>
    <dgm:pt modelId="{A83273D7-6EEC-48F9-8480-F50B2009B794}" type="parTrans" cxnId="{A43C0966-A563-4B80-AF5C-9981331EAA46}">
      <dgm:prSet/>
      <dgm:spPr/>
      <dgm:t>
        <a:bodyPr/>
        <a:lstStyle/>
        <a:p>
          <a:endParaRPr lang="es-ES"/>
        </a:p>
      </dgm:t>
    </dgm:pt>
    <dgm:pt modelId="{CBB05586-A45C-49F3-954A-D876068A8BE6}" type="sibTrans" cxnId="{A43C0966-A563-4B80-AF5C-9981331EAA46}">
      <dgm:prSet/>
      <dgm:spPr/>
      <dgm:t>
        <a:bodyPr/>
        <a:lstStyle/>
        <a:p>
          <a:endParaRPr lang="es-ES"/>
        </a:p>
      </dgm:t>
    </dgm:pt>
    <dgm:pt modelId="{6A012BA1-65DE-48AD-A3AE-B159C6FF404D}">
      <dgm:prSet phldrT="[Texto]"/>
      <dgm:spPr>
        <a:xfrm rot="5400000">
          <a:off x="5040709" y="1337072"/>
          <a:ext cx="2262981" cy="4114800"/>
        </a:xfrm>
        <a:solidFill>
          <a:srgbClr val="972109">
            <a:hueOff val="3944232"/>
            <a:satOff val="-69656"/>
            <a:lumOff val="33727"/>
            <a:alphaOff val="0"/>
          </a:srgbClr>
        </a:solidFill>
        <a:ln w="25400" cap="flat" cmpd="sng" algn="ctr">
          <a:solidFill>
            <a:sysClr val="window" lastClr="FFFFFF">
              <a:hueOff val="0"/>
              <a:satOff val="0"/>
              <a:lumOff val="0"/>
              <a:alphaOff val="0"/>
            </a:sysClr>
          </a:solidFill>
          <a:prstDash val="solid"/>
        </a:ln>
        <a:effectLst/>
      </dgm:spPr>
      <dgm:t>
        <a:bodyPr/>
        <a:lstStyle/>
        <a:p>
          <a:r>
            <a:rPr lang="es-ES" dirty="0" smtClean="0">
              <a:solidFill>
                <a:sysClr val="window" lastClr="FFFFFF"/>
              </a:solidFill>
              <a:latin typeface="Calibri"/>
              <a:ea typeface="+mn-ea"/>
              <a:cs typeface="+mn-cs"/>
            </a:rPr>
            <a:t>500 y 600 giros</a:t>
          </a:r>
          <a:endParaRPr lang="es-ES" dirty="0">
            <a:solidFill>
              <a:sysClr val="window" lastClr="FFFFFF"/>
            </a:solidFill>
            <a:latin typeface="Calibri"/>
            <a:ea typeface="+mn-ea"/>
            <a:cs typeface="+mn-cs"/>
          </a:endParaRPr>
        </a:p>
      </dgm:t>
    </dgm:pt>
    <dgm:pt modelId="{138F1B75-ACB5-4363-99A7-FAC10397766A}" type="parTrans" cxnId="{EB6BCE6D-12E9-42F0-84E0-2275A85F0E1C}">
      <dgm:prSet/>
      <dgm:spPr/>
      <dgm:t>
        <a:bodyPr/>
        <a:lstStyle/>
        <a:p>
          <a:endParaRPr lang="es-ES"/>
        </a:p>
      </dgm:t>
    </dgm:pt>
    <dgm:pt modelId="{84EEC3EF-755F-49CE-912D-8041FC6EFC6C}" type="sibTrans" cxnId="{EB6BCE6D-12E9-42F0-84E0-2275A85F0E1C}">
      <dgm:prSet/>
      <dgm:spPr/>
      <dgm:t>
        <a:bodyPr/>
        <a:lstStyle/>
        <a:p>
          <a:endParaRPr lang="es-ES"/>
        </a:p>
      </dgm:t>
    </dgm:pt>
    <dgm:pt modelId="{C8A61F22-3E63-44CB-9B1F-4032DA56A716}" type="pres">
      <dgm:prSet presAssocID="{142B950B-BDE1-4993-97E1-68E9582939FE}" presName="diagram" presStyleCnt="0">
        <dgm:presLayoutVars>
          <dgm:chMax val="1"/>
          <dgm:dir/>
          <dgm:animLvl val="ctr"/>
          <dgm:resizeHandles val="exact"/>
        </dgm:presLayoutVars>
      </dgm:prSet>
      <dgm:spPr/>
      <dgm:t>
        <a:bodyPr/>
        <a:lstStyle/>
        <a:p>
          <a:endParaRPr lang="es-EC"/>
        </a:p>
      </dgm:t>
    </dgm:pt>
    <dgm:pt modelId="{069BE163-A26E-4285-A03F-CCAA5A4AD434}" type="pres">
      <dgm:prSet presAssocID="{142B950B-BDE1-4993-97E1-68E9582939FE}" presName="matrix" presStyleCnt="0"/>
      <dgm:spPr/>
    </dgm:pt>
    <dgm:pt modelId="{18D40176-BDC4-4BF1-8C05-A5856B76F5E1}" type="pres">
      <dgm:prSet presAssocID="{142B950B-BDE1-4993-97E1-68E9582939FE}" presName="tile1" presStyleLbl="node1" presStyleIdx="0" presStyleCnt="4" custLinFactNeighborX="-2469" custLinFactNeighborY="1284"/>
      <dgm:spPr>
        <a:prstGeom prst="round1Rect">
          <a:avLst/>
        </a:prstGeom>
      </dgm:spPr>
      <dgm:t>
        <a:bodyPr/>
        <a:lstStyle/>
        <a:p>
          <a:endParaRPr lang="es-ES"/>
        </a:p>
      </dgm:t>
    </dgm:pt>
    <dgm:pt modelId="{9CA381FC-6F31-423A-BD87-2DD1117FD98D}" type="pres">
      <dgm:prSet presAssocID="{142B950B-BDE1-4993-97E1-68E9582939FE}" presName="tile1text" presStyleLbl="node1" presStyleIdx="0" presStyleCnt="4">
        <dgm:presLayoutVars>
          <dgm:chMax val="0"/>
          <dgm:chPref val="0"/>
          <dgm:bulletEnabled val="1"/>
        </dgm:presLayoutVars>
      </dgm:prSet>
      <dgm:spPr/>
      <dgm:t>
        <a:bodyPr/>
        <a:lstStyle/>
        <a:p>
          <a:endParaRPr lang="es-ES"/>
        </a:p>
      </dgm:t>
    </dgm:pt>
    <dgm:pt modelId="{3F498E9E-F5B6-448B-BB65-E072BB3763F2}" type="pres">
      <dgm:prSet presAssocID="{142B950B-BDE1-4993-97E1-68E9582939FE}" presName="tile2" presStyleLbl="node1" presStyleIdx="1" presStyleCnt="4" custLinFactNeighborX="1235" custLinFactNeighborY="0"/>
      <dgm:spPr>
        <a:prstGeom prst="round1Rect">
          <a:avLst/>
        </a:prstGeom>
      </dgm:spPr>
      <dgm:t>
        <a:bodyPr/>
        <a:lstStyle/>
        <a:p>
          <a:endParaRPr lang="es-ES"/>
        </a:p>
      </dgm:t>
    </dgm:pt>
    <dgm:pt modelId="{37CC1B3D-2347-4A7C-B795-5F735179A063}" type="pres">
      <dgm:prSet presAssocID="{142B950B-BDE1-4993-97E1-68E9582939FE}" presName="tile2text" presStyleLbl="node1" presStyleIdx="1" presStyleCnt="4">
        <dgm:presLayoutVars>
          <dgm:chMax val="0"/>
          <dgm:chPref val="0"/>
          <dgm:bulletEnabled val="1"/>
        </dgm:presLayoutVars>
      </dgm:prSet>
      <dgm:spPr/>
      <dgm:t>
        <a:bodyPr/>
        <a:lstStyle/>
        <a:p>
          <a:endParaRPr lang="es-ES"/>
        </a:p>
      </dgm:t>
    </dgm:pt>
    <dgm:pt modelId="{30B0B6A9-D360-4AF3-BB92-1AC097217429}" type="pres">
      <dgm:prSet presAssocID="{142B950B-BDE1-4993-97E1-68E9582939FE}" presName="tile3" presStyleLbl="node1" presStyleIdx="2" presStyleCnt="4"/>
      <dgm:spPr>
        <a:prstGeom prst="round1Rect">
          <a:avLst/>
        </a:prstGeom>
      </dgm:spPr>
      <dgm:t>
        <a:bodyPr/>
        <a:lstStyle/>
        <a:p>
          <a:endParaRPr lang="es-ES"/>
        </a:p>
      </dgm:t>
    </dgm:pt>
    <dgm:pt modelId="{A9EBBC56-4E49-434F-8FDB-C7F76377A7DB}" type="pres">
      <dgm:prSet presAssocID="{142B950B-BDE1-4993-97E1-68E9582939FE}" presName="tile3text" presStyleLbl="node1" presStyleIdx="2" presStyleCnt="4">
        <dgm:presLayoutVars>
          <dgm:chMax val="0"/>
          <dgm:chPref val="0"/>
          <dgm:bulletEnabled val="1"/>
        </dgm:presLayoutVars>
      </dgm:prSet>
      <dgm:spPr/>
      <dgm:t>
        <a:bodyPr/>
        <a:lstStyle/>
        <a:p>
          <a:endParaRPr lang="es-ES"/>
        </a:p>
      </dgm:t>
    </dgm:pt>
    <dgm:pt modelId="{9436AC7F-B7DB-4435-B549-FB9B3656F416}" type="pres">
      <dgm:prSet presAssocID="{142B950B-BDE1-4993-97E1-68E9582939FE}" presName="tile4" presStyleLbl="node1" presStyleIdx="3" presStyleCnt="4"/>
      <dgm:spPr>
        <a:prstGeom prst="round1Rect">
          <a:avLst/>
        </a:prstGeom>
      </dgm:spPr>
      <dgm:t>
        <a:bodyPr/>
        <a:lstStyle/>
        <a:p>
          <a:endParaRPr lang="es-ES"/>
        </a:p>
      </dgm:t>
    </dgm:pt>
    <dgm:pt modelId="{8C3035F0-78A3-4979-A77C-303B51AC0B87}" type="pres">
      <dgm:prSet presAssocID="{142B950B-BDE1-4993-97E1-68E9582939FE}" presName="tile4text" presStyleLbl="node1" presStyleIdx="3" presStyleCnt="4">
        <dgm:presLayoutVars>
          <dgm:chMax val="0"/>
          <dgm:chPref val="0"/>
          <dgm:bulletEnabled val="1"/>
        </dgm:presLayoutVars>
      </dgm:prSet>
      <dgm:spPr/>
      <dgm:t>
        <a:bodyPr/>
        <a:lstStyle/>
        <a:p>
          <a:endParaRPr lang="es-ES"/>
        </a:p>
      </dgm:t>
    </dgm:pt>
    <dgm:pt modelId="{844057CD-A048-47EE-B0FC-FF8FE5AF6470}" type="pres">
      <dgm:prSet presAssocID="{142B950B-BDE1-4993-97E1-68E9582939FE}" presName="centerTile" presStyleLbl="fgShp" presStyleIdx="0" presStyleCnt="1">
        <dgm:presLayoutVars>
          <dgm:chMax val="0"/>
          <dgm:chPref val="0"/>
        </dgm:presLayoutVars>
      </dgm:prSet>
      <dgm:spPr>
        <a:prstGeom prst="roundRect">
          <a:avLst/>
        </a:prstGeom>
      </dgm:spPr>
      <dgm:t>
        <a:bodyPr/>
        <a:lstStyle/>
        <a:p>
          <a:endParaRPr lang="es-EC"/>
        </a:p>
      </dgm:t>
    </dgm:pt>
  </dgm:ptLst>
  <dgm:cxnLst>
    <dgm:cxn modelId="{A43C0966-A563-4B80-AF5C-9981331EAA46}" srcId="{604CB82F-4F16-4DCC-96D0-2CABEBDE7CE2}" destId="{47ADA9AE-DEAE-4093-BBC9-AD881D88E359}" srcOrd="2" destOrd="0" parTransId="{A83273D7-6EEC-48F9-8480-F50B2009B794}" sibTransId="{CBB05586-A45C-49F3-954A-D876068A8BE6}"/>
    <dgm:cxn modelId="{BCD4AD13-4E4A-4295-A117-5423AE7B7D5A}" type="presOf" srcId="{47ADA9AE-DEAE-4093-BBC9-AD881D88E359}" destId="{A9EBBC56-4E49-434F-8FDB-C7F76377A7DB}" srcOrd="1" destOrd="0" presId="urn:microsoft.com/office/officeart/2005/8/layout/matrix1"/>
    <dgm:cxn modelId="{EB6BCE6D-12E9-42F0-84E0-2275A85F0E1C}" srcId="{604CB82F-4F16-4DCC-96D0-2CABEBDE7CE2}" destId="{6A012BA1-65DE-48AD-A3AE-B159C6FF404D}" srcOrd="3" destOrd="0" parTransId="{138F1B75-ACB5-4363-99A7-FAC10397766A}" sibTransId="{84EEC3EF-755F-49CE-912D-8041FC6EFC6C}"/>
    <dgm:cxn modelId="{42520A3B-74F6-4ADC-833B-5D35295FAEBA}" type="presOf" srcId="{DAEC7FD4-B420-4B35-8B86-490E9EE71364}" destId="{3F498E9E-F5B6-448B-BB65-E072BB3763F2}" srcOrd="0" destOrd="0" presId="urn:microsoft.com/office/officeart/2005/8/layout/matrix1"/>
    <dgm:cxn modelId="{187B392B-7437-4F72-8A66-714C17216B7C}" type="presOf" srcId="{47ADA9AE-DEAE-4093-BBC9-AD881D88E359}" destId="{30B0B6A9-D360-4AF3-BB92-1AC097217429}" srcOrd="0" destOrd="0" presId="urn:microsoft.com/office/officeart/2005/8/layout/matrix1"/>
    <dgm:cxn modelId="{E5FF3319-D5B1-4693-9D7E-3985A8168B9D}" type="presOf" srcId="{5C6F4494-3FA0-4CEB-84EA-753F93C5FCE5}" destId="{18D40176-BDC4-4BF1-8C05-A5856B76F5E1}" srcOrd="0" destOrd="0" presId="urn:microsoft.com/office/officeart/2005/8/layout/matrix1"/>
    <dgm:cxn modelId="{C5D9CFED-4ADC-4738-8C68-676EB3C87AE7}" type="presOf" srcId="{6A012BA1-65DE-48AD-A3AE-B159C6FF404D}" destId="{8C3035F0-78A3-4979-A77C-303B51AC0B87}" srcOrd="1" destOrd="0" presId="urn:microsoft.com/office/officeart/2005/8/layout/matrix1"/>
    <dgm:cxn modelId="{CF3C4010-0DC5-4D1A-88E2-C883629FD00E}" type="presOf" srcId="{DAEC7FD4-B420-4B35-8B86-490E9EE71364}" destId="{37CC1B3D-2347-4A7C-B795-5F735179A063}" srcOrd="1" destOrd="0" presId="urn:microsoft.com/office/officeart/2005/8/layout/matrix1"/>
    <dgm:cxn modelId="{167B517C-9F2B-496A-95B5-62D2CABFB697}" srcId="{604CB82F-4F16-4DCC-96D0-2CABEBDE7CE2}" destId="{DAEC7FD4-B420-4B35-8B86-490E9EE71364}" srcOrd="1" destOrd="0" parTransId="{D7E20685-D3AB-40B0-866D-7607296B589B}" sibTransId="{7CBB1B25-99A4-4038-8D25-0220B49B1126}"/>
    <dgm:cxn modelId="{BE76822E-F253-498D-A0E2-56C3EF6E461B}" type="presOf" srcId="{5C6F4494-3FA0-4CEB-84EA-753F93C5FCE5}" destId="{9CA381FC-6F31-423A-BD87-2DD1117FD98D}" srcOrd="1" destOrd="0" presId="urn:microsoft.com/office/officeart/2005/8/layout/matrix1"/>
    <dgm:cxn modelId="{DE5E9C43-7E22-4475-AA5C-88048C2DB560}" type="presOf" srcId="{6A012BA1-65DE-48AD-A3AE-B159C6FF404D}" destId="{9436AC7F-B7DB-4435-B549-FB9B3656F416}" srcOrd="0" destOrd="0" presId="urn:microsoft.com/office/officeart/2005/8/layout/matrix1"/>
    <dgm:cxn modelId="{AD8514ED-DD57-4A34-B976-D911FFFBBE3F}" srcId="{142B950B-BDE1-4993-97E1-68E9582939FE}" destId="{604CB82F-4F16-4DCC-96D0-2CABEBDE7CE2}" srcOrd="0" destOrd="0" parTransId="{9378DC21-D854-45CB-9FC8-BE5D2AAD0A2D}" sibTransId="{288F94A9-DF0D-4A8A-9AB7-3080CC6AF44F}"/>
    <dgm:cxn modelId="{D9EBA9B5-6877-4F27-8057-1C8BABFB0347}" type="presOf" srcId="{604CB82F-4F16-4DCC-96D0-2CABEBDE7CE2}" destId="{844057CD-A048-47EE-B0FC-FF8FE5AF6470}" srcOrd="0" destOrd="0" presId="urn:microsoft.com/office/officeart/2005/8/layout/matrix1"/>
    <dgm:cxn modelId="{A0503318-596D-4FFC-8913-3F7973FEE979}" srcId="{604CB82F-4F16-4DCC-96D0-2CABEBDE7CE2}" destId="{5C6F4494-3FA0-4CEB-84EA-753F93C5FCE5}" srcOrd="0" destOrd="0" parTransId="{E60CB887-7CCE-440A-AC9F-123CEEBA1E06}" sibTransId="{855C2C24-44DC-4CAD-AA0B-EC5FAAA111B2}"/>
    <dgm:cxn modelId="{FF552F70-7ADF-4249-B7DE-7B520F956E43}" type="presOf" srcId="{142B950B-BDE1-4993-97E1-68E9582939FE}" destId="{C8A61F22-3E63-44CB-9B1F-4032DA56A716}" srcOrd="0" destOrd="0" presId="urn:microsoft.com/office/officeart/2005/8/layout/matrix1"/>
    <dgm:cxn modelId="{0449FF8E-701E-4098-B944-4A2EA44090A5}" type="presParOf" srcId="{C8A61F22-3E63-44CB-9B1F-4032DA56A716}" destId="{069BE163-A26E-4285-A03F-CCAA5A4AD434}" srcOrd="0" destOrd="0" presId="urn:microsoft.com/office/officeart/2005/8/layout/matrix1"/>
    <dgm:cxn modelId="{1002DADC-BCDD-4EAD-A03E-29D41A39BC4B}" type="presParOf" srcId="{069BE163-A26E-4285-A03F-CCAA5A4AD434}" destId="{18D40176-BDC4-4BF1-8C05-A5856B76F5E1}" srcOrd="0" destOrd="0" presId="urn:microsoft.com/office/officeart/2005/8/layout/matrix1"/>
    <dgm:cxn modelId="{9DAD33A4-235D-43A5-9072-20909E70A071}" type="presParOf" srcId="{069BE163-A26E-4285-A03F-CCAA5A4AD434}" destId="{9CA381FC-6F31-423A-BD87-2DD1117FD98D}" srcOrd="1" destOrd="0" presId="urn:microsoft.com/office/officeart/2005/8/layout/matrix1"/>
    <dgm:cxn modelId="{ADAEF978-36EB-404A-8428-ABE60A13BCD5}" type="presParOf" srcId="{069BE163-A26E-4285-A03F-CCAA5A4AD434}" destId="{3F498E9E-F5B6-448B-BB65-E072BB3763F2}" srcOrd="2" destOrd="0" presId="urn:microsoft.com/office/officeart/2005/8/layout/matrix1"/>
    <dgm:cxn modelId="{2D693666-8136-4025-95F8-F6AA6827D63C}" type="presParOf" srcId="{069BE163-A26E-4285-A03F-CCAA5A4AD434}" destId="{37CC1B3D-2347-4A7C-B795-5F735179A063}" srcOrd="3" destOrd="0" presId="urn:microsoft.com/office/officeart/2005/8/layout/matrix1"/>
    <dgm:cxn modelId="{0E15B7BE-801D-4192-8B02-37C6974E811B}" type="presParOf" srcId="{069BE163-A26E-4285-A03F-CCAA5A4AD434}" destId="{30B0B6A9-D360-4AF3-BB92-1AC097217429}" srcOrd="4" destOrd="0" presId="urn:microsoft.com/office/officeart/2005/8/layout/matrix1"/>
    <dgm:cxn modelId="{A704FDF3-13FB-487C-ACBB-2C48A8C2567F}" type="presParOf" srcId="{069BE163-A26E-4285-A03F-CCAA5A4AD434}" destId="{A9EBBC56-4E49-434F-8FDB-C7F76377A7DB}" srcOrd="5" destOrd="0" presId="urn:microsoft.com/office/officeart/2005/8/layout/matrix1"/>
    <dgm:cxn modelId="{6BF72822-818E-4410-BB0D-72D53EC593D6}" type="presParOf" srcId="{069BE163-A26E-4285-A03F-CCAA5A4AD434}" destId="{9436AC7F-B7DB-4435-B549-FB9B3656F416}" srcOrd="6" destOrd="0" presId="urn:microsoft.com/office/officeart/2005/8/layout/matrix1"/>
    <dgm:cxn modelId="{1544ED6D-384E-4007-9D25-C057309505C0}" type="presParOf" srcId="{069BE163-A26E-4285-A03F-CCAA5A4AD434}" destId="{8C3035F0-78A3-4979-A77C-303B51AC0B87}" srcOrd="7" destOrd="0" presId="urn:microsoft.com/office/officeart/2005/8/layout/matrix1"/>
    <dgm:cxn modelId="{3C669597-9823-4E8B-8C3A-2B12F6E7CAA8}" type="presParOf" srcId="{C8A61F22-3E63-44CB-9B1F-4032DA56A716}" destId="{844057CD-A048-47EE-B0FC-FF8FE5AF6470}"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C1C51B-E0BC-4574-8160-3C1085A699A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s-ES"/>
        </a:p>
      </dgm:t>
    </dgm:pt>
    <dgm:pt modelId="{ACE6F046-17D3-4262-B1F1-2EA09863E080}">
      <dgm:prSet phldrT="[Texto]" custT="1"/>
      <dgm:spPr>
        <a:xfrm>
          <a:off x="0" y="2209"/>
          <a:ext cx="2962656" cy="1458562"/>
        </a:xfrm>
        <a:prstGeom prst="roundRect">
          <a:avLst/>
        </a:prstGeom>
        <a:solidFill>
          <a:srgbClr val="A9A57C">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s-ES" sz="2400" dirty="0" smtClean="0">
              <a:solidFill>
                <a:srgbClr val="FFFFFF"/>
              </a:solidFill>
              <a:latin typeface="Calibri"/>
              <a:ea typeface="+mn-ea"/>
              <a:cs typeface="+mn-cs"/>
            </a:rPr>
            <a:t>(Little &amp; Williams, 2005)</a:t>
          </a:r>
          <a:endParaRPr lang="es-ES" sz="2400" dirty="0">
            <a:solidFill>
              <a:srgbClr val="FFFFFF"/>
            </a:solidFill>
            <a:latin typeface="Calibri"/>
            <a:ea typeface="+mn-ea"/>
            <a:cs typeface="+mn-cs"/>
          </a:endParaRPr>
        </a:p>
      </dgm:t>
    </dgm:pt>
    <dgm:pt modelId="{379DEA64-D5A4-4693-B178-5FC0A61CD19B}" type="parTrans" cxnId="{CBB85DDF-048F-4840-BE3E-0060B447B7A4}">
      <dgm:prSet/>
      <dgm:spPr/>
      <dgm:t>
        <a:bodyPr/>
        <a:lstStyle/>
        <a:p>
          <a:endParaRPr lang="es-ES"/>
        </a:p>
      </dgm:t>
    </dgm:pt>
    <dgm:pt modelId="{CD1CE912-1940-4EEC-A633-81F5572FC030}" type="sibTrans" cxnId="{CBB85DDF-048F-4840-BE3E-0060B447B7A4}">
      <dgm:prSet/>
      <dgm:spPr/>
      <dgm:t>
        <a:bodyPr/>
        <a:lstStyle/>
        <a:p>
          <a:endParaRPr lang="es-ES"/>
        </a:p>
      </dgm:t>
    </dgm:pt>
    <dgm:pt modelId="{EAA752B6-610E-496D-B922-FCB9F5804470}">
      <dgm:prSet phldrT="[Texto]"/>
      <dgm:spPr>
        <a:xfrm rot="5400000">
          <a:off x="5012703" y="-187743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Requerimientos de alta intensidad </a:t>
          </a:r>
          <a:endParaRPr lang="es-ES" dirty="0">
            <a:solidFill>
              <a:srgbClr val="2F2B20">
                <a:hueOff val="0"/>
                <a:satOff val="0"/>
                <a:lumOff val="0"/>
                <a:alphaOff val="0"/>
              </a:srgbClr>
            </a:solidFill>
            <a:latin typeface="Calibri"/>
            <a:ea typeface="+mn-ea"/>
            <a:cs typeface="+mn-cs"/>
          </a:endParaRPr>
        </a:p>
      </dgm:t>
    </dgm:pt>
    <dgm:pt modelId="{ADE03EDE-A97E-4F92-8FAA-718F372DF3CC}" type="parTrans" cxnId="{CFADF925-3B59-42E4-A20A-066EC8157E25}">
      <dgm:prSet/>
      <dgm:spPr/>
      <dgm:t>
        <a:bodyPr/>
        <a:lstStyle/>
        <a:p>
          <a:endParaRPr lang="es-ES"/>
        </a:p>
      </dgm:t>
    </dgm:pt>
    <dgm:pt modelId="{F5EB3A9E-53BC-4C1D-89C0-99B5A2E11EDF}" type="sibTrans" cxnId="{CFADF925-3B59-42E4-A20A-066EC8157E25}">
      <dgm:prSet/>
      <dgm:spPr/>
      <dgm:t>
        <a:bodyPr/>
        <a:lstStyle/>
        <a:p>
          <a:endParaRPr lang="es-ES"/>
        </a:p>
      </dgm:t>
    </dgm:pt>
    <dgm:pt modelId="{0835587F-5597-4A54-A7BD-AFF95C4946B4}">
      <dgm:prSet phldrT="[Texto]" custT="1"/>
      <dgm:spPr>
        <a:xfrm>
          <a:off x="0" y="1533700"/>
          <a:ext cx="2962656" cy="1458562"/>
        </a:xfrm>
        <a:prstGeom prst="roundRect">
          <a:avLst/>
        </a:prstGeom>
        <a:solidFill>
          <a:srgbClr val="A9A57C">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s-ES" sz="2400" dirty="0" smtClean="0">
              <a:solidFill>
                <a:srgbClr val="FFFFFF"/>
              </a:solidFill>
              <a:latin typeface="Calibri"/>
              <a:ea typeface="+mn-ea"/>
              <a:cs typeface="+mn-cs"/>
            </a:rPr>
            <a:t>(Osgnach,  2010)</a:t>
          </a:r>
          <a:endParaRPr lang="es-ES" sz="2400" dirty="0">
            <a:solidFill>
              <a:srgbClr val="FFFFFF"/>
            </a:solidFill>
            <a:latin typeface="Calibri"/>
            <a:ea typeface="+mn-ea"/>
            <a:cs typeface="+mn-cs"/>
          </a:endParaRPr>
        </a:p>
      </dgm:t>
    </dgm:pt>
    <dgm:pt modelId="{6E351E50-30C4-4EDB-A3AA-B581095B2F38}" type="parTrans" cxnId="{AFD5B748-4AD0-40C7-BB7D-48E709585AAA}">
      <dgm:prSet/>
      <dgm:spPr/>
      <dgm:t>
        <a:bodyPr/>
        <a:lstStyle/>
        <a:p>
          <a:endParaRPr lang="es-ES"/>
        </a:p>
      </dgm:t>
    </dgm:pt>
    <dgm:pt modelId="{B296ABCD-D047-4CB6-9DB2-D493999D833D}" type="sibTrans" cxnId="{AFD5B748-4AD0-40C7-BB7D-48E709585AAA}">
      <dgm:prSet/>
      <dgm:spPr/>
      <dgm:t>
        <a:bodyPr/>
        <a:lstStyle/>
        <a:p>
          <a:endParaRPr lang="es-ES"/>
        </a:p>
      </dgm:t>
    </dgm:pt>
    <dgm:pt modelId="{71DDB2FA-AA3C-47D4-B2BA-B420A1D962C8}">
      <dgm:prSet phldrT="[Texto]"/>
      <dgm:spPr>
        <a:xfrm rot="5400000">
          <a:off x="5012703" y="-37049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Acciones metabólicamente demandantes</a:t>
          </a:r>
          <a:endParaRPr lang="es-ES" dirty="0">
            <a:solidFill>
              <a:srgbClr val="2F2B20">
                <a:hueOff val="0"/>
                <a:satOff val="0"/>
                <a:lumOff val="0"/>
                <a:alphaOff val="0"/>
              </a:srgbClr>
            </a:solidFill>
            <a:latin typeface="Calibri"/>
            <a:ea typeface="+mn-ea"/>
            <a:cs typeface="+mn-cs"/>
          </a:endParaRPr>
        </a:p>
      </dgm:t>
    </dgm:pt>
    <dgm:pt modelId="{FA1E7C30-632B-4610-9BE8-E7E2C9DA93AD}" type="parTrans" cxnId="{0E93D550-9D83-4929-A27C-0E51825714FF}">
      <dgm:prSet/>
      <dgm:spPr/>
      <dgm:t>
        <a:bodyPr/>
        <a:lstStyle/>
        <a:p>
          <a:endParaRPr lang="es-ES"/>
        </a:p>
      </dgm:t>
    </dgm:pt>
    <dgm:pt modelId="{7C4151AF-ED8D-4F94-8189-A6EEC3BBDACD}" type="sibTrans" cxnId="{0E93D550-9D83-4929-A27C-0E51825714FF}">
      <dgm:prSet/>
      <dgm:spPr/>
      <dgm:t>
        <a:bodyPr/>
        <a:lstStyle/>
        <a:p>
          <a:endParaRPr lang="es-ES"/>
        </a:p>
      </dgm:t>
    </dgm:pt>
    <dgm:pt modelId="{B7C7BFCF-4D0F-4F4D-8078-8E3E45FDCE00}">
      <dgm:prSet phldrT="[Texto]"/>
      <dgm:spPr>
        <a:xfrm rot="5400000">
          <a:off x="5012703" y="-37049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Mayor gasto energético</a:t>
          </a:r>
          <a:endParaRPr lang="es-ES" dirty="0">
            <a:solidFill>
              <a:srgbClr val="2F2B20">
                <a:hueOff val="0"/>
                <a:satOff val="0"/>
                <a:lumOff val="0"/>
                <a:alphaOff val="0"/>
              </a:srgbClr>
            </a:solidFill>
            <a:latin typeface="Calibri"/>
            <a:ea typeface="+mn-ea"/>
            <a:cs typeface="+mn-cs"/>
          </a:endParaRPr>
        </a:p>
      </dgm:t>
    </dgm:pt>
    <dgm:pt modelId="{8585E7C7-02A3-4EB6-B92B-370EA9EB8F4D}" type="parTrans" cxnId="{C02F7080-EE5A-41EB-9CAF-18E6938F2900}">
      <dgm:prSet/>
      <dgm:spPr/>
      <dgm:t>
        <a:bodyPr/>
        <a:lstStyle/>
        <a:p>
          <a:endParaRPr lang="es-ES"/>
        </a:p>
      </dgm:t>
    </dgm:pt>
    <dgm:pt modelId="{A2D0AD5F-841D-4BF7-995B-C20C9D7149FF}" type="sibTrans" cxnId="{C02F7080-EE5A-41EB-9CAF-18E6938F2900}">
      <dgm:prSet/>
      <dgm:spPr/>
      <dgm:t>
        <a:bodyPr/>
        <a:lstStyle/>
        <a:p>
          <a:endParaRPr lang="es-ES"/>
        </a:p>
      </dgm:t>
    </dgm:pt>
    <dgm:pt modelId="{1414F776-D8C7-4667-9F4F-1B98FEB49CF6}">
      <dgm:prSet phldrT="[Texto]" custT="1"/>
      <dgm:spPr>
        <a:xfrm>
          <a:off x="0" y="3065190"/>
          <a:ext cx="2962656" cy="1458562"/>
        </a:xfrm>
        <a:prstGeom prst="roundRect">
          <a:avLst/>
        </a:prstGeom>
        <a:solidFill>
          <a:srgbClr val="A9A57C">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s-ES" sz="2400" dirty="0" smtClean="0">
              <a:solidFill>
                <a:srgbClr val="FFFFFF"/>
              </a:solidFill>
              <a:latin typeface="Calibri"/>
              <a:ea typeface="+mn-ea"/>
              <a:cs typeface="+mn-cs"/>
            </a:rPr>
            <a:t>(Reilly, Bangsbo, &amp; Franks, 2000)</a:t>
          </a:r>
          <a:endParaRPr lang="es-ES" sz="2400" dirty="0">
            <a:solidFill>
              <a:srgbClr val="FFFFFF"/>
            </a:solidFill>
            <a:latin typeface="Calibri"/>
            <a:ea typeface="+mn-ea"/>
            <a:cs typeface="+mn-cs"/>
          </a:endParaRPr>
        </a:p>
      </dgm:t>
    </dgm:pt>
    <dgm:pt modelId="{81235500-AF6B-4E2C-8D62-C5ACD0C46DCE}" type="parTrans" cxnId="{2F00ADC1-9EB4-4F73-9CAE-863A0207EFF3}">
      <dgm:prSet/>
      <dgm:spPr/>
      <dgm:t>
        <a:bodyPr/>
        <a:lstStyle/>
        <a:p>
          <a:endParaRPr lang="es-ES"/>
        </a:p>
      </dgm:t>
    </dgm:pt>
    <dgm:pt modelId="{6D4858DF-0D93-43D6-A2B0-6B71EAF9E732}" type="sibTrans" cxnId="{2F00ADC1-9EB4-4F73-9CAE-863A0207EFF3}">
      <dgm:prSet/>
      <dgm:spPr/>
      <dgm:t>
        <a:bodyPr/>
        <a:lstStyle/>
        <a:p>
          <a:endParaRPr lang="es-ES"/>
        </a:p>
      </dgm:t>
    </dgm:pt>
    <dgm:pt modelId="{400A7220-B71C-41E2-B71D-D57F2AB0C9CD}">
      <dgm:prSet phldrT="[Texto]"/>
      <dgm:spPr>
        <a:xfrm rot="5400000">
          <a:off x="5012703" y="1160999"/>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Una habilidad que se pone en manifiesto en distancias cortas</a:t>
          </a:r>
          <a:endParaRPr lang="es-ES" dirty="0">
            <a:solidFill>
              <a:srgbClr val="2F2B20">
                <a:hueOff val="0"/>
                <a:satOff val="0"/>
                <a:lumOff val="0"/>
                <a:alphaOff val="0"/>
              </a:srgbClr>
            </a:solidFill>
            <a:latin typeface="Calibri"/>
            <a:ea typeface="+mn-ea"/>
            <a:cs typeface="+mn-cs"/>
          </a:endParaRPr>
        </a:p>
      </dgm:t>
    </dgm:pt>
    <dgm:pt modelId="{5D45A42A-8C5A-491B-88B9-2DDC229AB7CC}" type="parTrans" cxnId="{D73CE3F8-2B13-4DA7-A09F-C1052F103834}">
      <dgm:prSet/>
      <dgm:spPr/>
      <dgm:t>
        <a:bodyPr/>
        <a:lstStyle/>
        <a:p>
          <a:endParaRPr lang="es-ES"/>
        </a:p>
      </dgm:t>
    </dgm:pt>
    <dgm:pt modelId="{76D69698-EF03-4FF5-BC21-3CB6DF5A21E5}" type="sibTrans" cxnId="{D73CE3F8-2B13-4DA7-A09F-C1052F103834}">
      <dgm:prSet/>
      <dgm:spPr/>
      <dgm:t>
        <a:bodyPr/>
        <a:lstStyle/>
        <a:p>
          <a:endParaRPr lang="es-ES"/>
        </a:p>
      </dgm:t>
    </dgm:pt>
    <dgm:pt modelId="{7DC364E7-133C-48EE-840E-CE07C3D5ADA2}">
      <dgm:prSet phldrT="[Texto]"/>
      <dgm:spPr>
        <a:xfrm rot="5400000">
          <a:off x="5012703" y="1160999"/>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Un prerrequisito para los futbolistas profesionales</a:t>
          </a:r>
          <a:endParaRPr lang="es-ES" dirty="0">
            <a:solidFill>
              <a:srgbClr val="2F2B20">
                <a:hueOff val="0"/>
                <a:satOff val="0"/>
                <a:lumOff val="0"/>
                <a:alphaOff val="0"/>
              </a:srgbClr>
            </a:solidFill>
            <a:latin typeface="Calibri"/>
            <a:ea typeface="+mn-ea"/>
            <a:cs typeface="+mn-cs"/>
          </a:endParaRPr>
        </a:p>
      </dgm:t>
    </dgm:pt>
    <dgm:pt modelId="{0B64961A-EDE3-4709-9ED0-4F2CDE760441}" type="parTrans" cxnId="{5EF45752-527A-4D5B-8CB0-72F539586E94}">
      <dgm:prSet/>
      <dgm:spPr/>
      <dgm:t>
        <a:bodyPr/>
        <a:lstStyle/>
        <a:p>
          <a:endParaRPr lang="es-ES"/>
        </a:p>
      </dgm:t>
    </dgm:pt>
    <dgm:pt modelId="{D4903427-F1A9-4E06-AFA3-CAC2186860A4}" type="sibTrans" cxnId="{5EF45752-527A-4D5B-8CB0-72F539586E94}">
      <dgm:prSet/>
      <dgm:spPr/>
      <dgm:t>
        <a:bodyPr/>
        <a:lstStyle/>
        <a:p>
          <a:endParaRPr lang="es-ES"/>
        </a:p>
      </dgm:t>
    </dgm:pt>
    <dgm:pt modelId="{AD2382FC-BA19-4BB5-847A-86609FAA20B8}">
      <dgm:prSet phldrT="[Texto]"/>
      <dgm:spPr>
        <a:xfrm rot="5400000">
          <a:off x="5012703" y="-187743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Acciones discontinuas e intermitentes</a:t>
          </a:r>
          <a:endParaRPr lang="es-ES" dirty="0">
            <a:solidFill>
              <a:srgbClr val="2F2B20">
                <a:hueOff val="0"/>
                <a:satOff val="0"/>
                <a:lumOff val="0"/>
                <a:alphaOff val="0"/>
              </a:srgbClr>
            </a:solidFill>
            <a:latin typeface="Calibri"/>
            <a:ea typeface="+mn-ea"/>
            <a:cs typeface="+mn-cs"/>
          </a:endParaRPr>
        </a:p>
      </dgm:t>
    </dgm:pt>
    <dgm:pt modelId="{39AED7C7-33E1-4EF5-B62C-0A99DB09C9FF}" type="parTrans" cxnId="{88D5E3D9-E819-4236-BCFD-EF5DBC5B69B6}">
      <dgm:prSet/>
      <dgm:spPr/>
      <dgm:t>
        <a:bodyPr/>
        <a:lstStyle/>
        <a:p>
          <a:endParaRPr lang="es-ES"/>
        </a:p>
      </dgm:t>
    </dgm:pt>
    <dgm:pt modelId="{47107F08-C006-4D7F-823D-39D2E9163741}" type="sibTrans" cxnId="{88D5E3D9-E819-4236-BCFD-EF5DBC5B69B6}">
      <dgm:prSet/>
      <dgm:spPr/>
      <dgm:t>
        <a:bodyPr/>
        <a:lstStyle/>
        <a:p>
          <a:endParaRPr lang="es-ES"/>
        </a:p>
      </dgm:t>
    </dgm:pt>
    <dgm:pt modelId="{11CFECB3-BC18-4D08-8F56-F7F258971C59}">
      <dgm:prSet phldrT="[Texto]"/>
      <dgm:spPr>
        <a:xfrm rot="5400000">
          <a:off x="5012703" y="-187743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Corta duración y distancia</a:t>
          </a:r>
          <a:endParaRPr lang="es-ES" dirty="0">
            <a:solidFill>
              <a:srgbClr val="2F2B20">
                <a:hueOff val="0"/>
                <a:satOff val="0"/>
                <a:lumOff val="0"/>
                <a:alphaOff val="0"/>
              </a:srgbClr>
            </a:solidFill>
            <a:latin typeface="Calibri"/>
            <a:ea typeface="+mn-ea"/>
            <a:cs typeface="+mn-cs"/>
          </a:endParaRPr>
        </a:p>
      </dgm:t>
    </dgm:pt>
    <dgm:pt modelId="{D65773E0-EAB4-48F4-861C-A35953960D01}" type="parTrans" cxnId="{19979DA8-08D2-454C-9F01-F131F9D66ACA}">
      <dgm:prSet/>
      <dgm:spPr/>
      <dgm:t>
        <a:bodyPr/>
        <a:lstStyle/>
        <a:p>
          <a:endParaRPr lang="es-ES"/>
        </a:p>
      </dgm:t>
    </dgm:pt>
    <dgm:pt modelId="{DE1299AA-08C4-4A96-85FF-1588F65E3D98}" type="sibTrans" cxnId="{19979DA8-08D2-454C-9F01-F131F9D66ACA}">
      <dgm:prSet/>
      <dgm:spPr/>
      <dgm:t>
        <a:bodyPr/>
        <a:lstStyle/>
        <a:p>
          <a:endParaRPr lang="es-ES"/>
        </a:p>
      </dgm:t>
    </dgm:pt>
    <dgm:pt modelId="{9C17058B-B7D0-451F-99BD-43E43E7078B4}">
      <dgm:prSet phldrT="[Texto]"/>
      <dgm:spPr>
        <a:xfrm rot="5400000">
          <a:off x="5012703" y="-187743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Grandes demandas de aceleración y desaceleración</a:t>
          </a:r>
          <a:endParaRPr lang="es-ES" dirty="0">
            <a:solidFill>
              <a:srgbClr val="2F2B20">
                <a:hueOff val="0"/>
                <a:satOff val="0"/>
                <a:lumOff val="0"/>
                <a:alphaOff val="0"/>
              </a:srgbClr>
            </a:solidFill>
            <a:latin typeface="Calibri"/>
            <a:ea typeface="+mn-ea"/>
            <a:cs typeface="+mn-cs"/>
          </a:endParaRPr>
        </a:p>
      </dgm:t>
    </dgm:pt>
    <dgm:pt modelId="{20BF2B4F-521A-48B7-982A-500116E75EBB}" type="parTrans" cxnId="{6C175D83-013F-4108-9429-F501D78CFBA9}">
      <dgm:prSet/>
      <dgm:spPr/>
      <dgm:t>
        <a:bodyPr/>
        <a:lstStyle/>
        <a:p>
          <a:endParaRPr lang="es-ES"/>
        </a:p>
      </dgm:t>
    </dgm:pt>
    <dgm:pt modelId="{52A23E67-A20C-48FF-9809-5BF0FE42BC3E}" type="sibTrans" cxnId="{6C175D83-013F-4108-9429-F501D78CFBA9}">
      <dgm:prSet/>
      <dgm:spPr/>
      <dgm:t>
        <a:bodyPr/>
        <a:lstStyle/>
        <a:p>
          <a:endParaRPr lang="es-ES"/>
        </a:p>
      </dgm:t>
    </dgm:pt>
    <dgm:pt modelId="{06FD00D2-B3C4-4E09-9164-5C3A4B1B6688}">
      <dgm:prSet phldrT="[Texto]"/>
      <dgm:spPr>
        <a:xfrm rot="5400000">
          <a:off x="5012703" y="-370490"/>
          <a:ext cx="1166849" cy="5266944"/>
        </a:xfrm>
        <a:prstGeom prst="round2SameRect">
          <a:avLst/>
        </a:prstGeom>
        <a:solidFill>
          <a:srgbClr val="A9A57C">
            <a:alpha val="90000"/>
            <a:tint val="40000"/>
            <a:hueOff val="0"/>
            <a:satOff val="0"/>
            <a:lumOff val="0"/>
            <a:alphaOff val="0"/>
          </a:srgbClr>
        </a:solidFill>
        <a:ln w="25400" cap="flat" cmpd="sng" algn="ctr">
          <a:solidFill>
            <a:srgbClr val="A9A57C">
              <a:alpha val="90000"/>
              <a:tint val="40000"/>
              <a:hueOff val="0"/>
              <a:satOff val="0"/>
              <a:lumOff val="0"/>
              <a:alphaOff val="0"/>
            </a:srgbClr>
          </a:solidFill>
          <a:prstDash val="solid"/>
        </a:ln>
        <a:effectLst/>
      </dgm:spPr>
      <dgm:t>
        <a:bodyPr/>
        <a:lstStyle/>
        <a:p>
          <a:r>
            <a:rPr lang="es-ES" dirty="0" smtClean="0">
              <a:solidFill>
                <a:srgbClr val="2F2B20">
                  <a:hueOff val="0"/>
                  <a:satOff val="0"/>
                  <a:lumOff val="0"/>
                  <a:alphaOff val="0"/>
                </a:srgbClr>
              </a:solidFill>
              <a:latin typeface="Calibri"/>
              <a:ea typeface="+mn-ea"/>
              <a:cs typeface="+mn-cs"/>
            </a:rPr>
            <a:t>Mas fatiga muscular </a:t>
          </a:r>
          <a:endParaRPr lang="es-ES" dirty="0">
            <a:solidFill>
              <a:srgbClr val="2F2B20">
                <a:hueOff val="0"/>
                <a:satOff val="0"/>
                <a:lumOff val="0"/>
                <a:alphaOff val="0"/>
              </a:srgbClr>
            </a:solidFill>
            <a:latin typeface="Calibri"/>
            <a:ea typeface="+mn-ea"/>
            <a:cs typeface="+mn-cs"/>
          </a:endParaRPr>
        </a:p>
      </dgm:t>
    </dgm:pt>
    <dgm:pt modelId="{8BDF9030-5DEF-4F68-9004-E42E8118D99F}" type="parTrans" cxnId="{C253B634-260C-45C5-86E1-0051E79C5D69}">
      <dgm:prSet/>
      <dgm:spPr/>
      <dgm:t>
        <a:bodyPr/>
        <a:lstStyle/>
        <a:p>
          <a:endParaRPr lang="es-ES"/>
        </a:p>
      </dgm:t>
    </dgm:pt>
    <dgm:pt modelId="{D2EA035F-5A9C-4650-8093-C1E8E5D3CB1C}" type="sibTrans" cxnId="{C253B634-260C-45C5-86E1-0051E79C5D69}">
      <dgm:prSet/>
      <dgm:spPr/>
      <dgm:t>
        <a:bodyPr/>
        <a:lstStyle/>
        <a:p>
          <a:endParaRPr lang="es-ES"/>
        </a:p>
      </dgm:t>
    </dgm:pt>
    <dgm:pt modelId="{636513D7-A5FA-454A-9F2C-4F280FC92085}" type="pres">
      <dgm:prSet presAssocID="{DDC1C51B-E0BC-4574-8160-3C1085A699A4}" presName="Name0" presStyleCnt="0">
        <dgm:presLayoutVars>
          <dgm:dir/>
          <dgm:animLvl val="lvl"/>
          <dgm:resizeHandles val="exact"/>
        </dgm:presLayoutVars>
      </dgm:prSet>
      <dgm:spPr/>
      <dgm:t>
        <a:bodyPr/>
        <a:lstStyle/>
        <a:p>
          <a:endParaRPr lang="es-EC"/>
        </a:p>
      </dgm:t>
    </dgm:pt>
    <dgm:pt modelId="{C2A8E0D9-0546-4F84-954F-5A784BABE0AA}" type="pres">
      <dgm:prSet presAssocID="{ACE6F046-17D3-4262-B1F1-2EA09863E080}" presName="linNode" presStyleCnt="0"/>
      <dgm:spPr/>
    </dgm:pt>
    <dgm:pt modelId="{3512B251-71D0-4054-A2E8-B12C9DB3B54D}" type="pres">
      <dgm:prSet presAssocID="{ACE6F046-17D3-4262-B1F1-2EA09863E080}" presName="parentText" presStyleLbl="node1" presStyleIdx="0" presStyleCnt="3">
        <dgm:presLayoutVars>
          <dgm:chMax val="1"/>
          <dgm:bulletEnabled val="1"/>
        </dgm:presLayoutVars>
      </dgm:prSet>
      <dgm:spPr/>
      <dgm:t>
        <a:bodyPr/>
        <a:lstStyle/>
        <a:p>
          <a:endParaRPr lang="es-ES"/>
        </a:p>
      </dgm:t>
    </dgm:pt>
    <dgm:pt modelId="{CBDCB167-87E8-4A9E-AB8D-77DC4C350B1B}" type="pres">
      <dgm:prSet presAssocID="{ACE6F046-17D3-4262-B1F1-2EA09863E080}" presName="descendantText" presStyleLbl="alignAccFollowNode1" presStyleIdx="0" presStyleCnt="3" custLinFactNeighborX="1" custLinFactNeighborY="2104">
        <dgm:presLayoutVars>
          <dgm:bulletEnabled val="1"/>
        </dgm:presLayoutVars>
      </dgm:prSet>
      <dgm:spPr/>
      <dgm:t>
        <a:bodyPr/>
        <a:lstStyle/>
        <a:p>
          <a:endParaRPr lang="es-ES"/>
        </a:p>
      </dgm:t>
    </dgm:pt>
    <dgm:pt modelId="{0ECB1354-B322-4AAA-9B53-A5D41023BAF1}" type="pres">
      <dgm:prSet presAssocID="{CD1CE912-1940-4EEC-A633-81F5572FC030}" presName="sp" presStyleCnt="0"/>
      <dgm:spPr/>
    </dgm:pt>
    <dgm:pt modelId="{C350D0F6-5647-4589-ABF4-E2C8F9EFC033}" type="pres">
      <dgm:prSet presAssocID="{0835587F-5597-4A54-A7BD-AFF95C4946B4}" presName="linNode" presStyleCnt="0"/>
      <dgm:spPr/>
    </dgm:pt>
    <dgm:pt modelId="{3B3FC53A-8C35-49CB-8741-5862F2DA21EF}" type="pres">
      <dgm:prSet presAssocID="{0835587F-5597-4A54-A7BD-AFF95C4946B4}" presName="parentText" presStyleLbl="node1" presStyleIdx="1" presStyleCnt="3">
        <dgm:presLayoutVars>
          <dgm:chMax val="1"/>
          <dgm:bulletEnabled val="1"/>
        </dgm:presLayoutVars>
      </dgm:prSet>
      <dgm:spPr/>
      <dgm:t>
        <a:bodyPr/>
        <a:lstStyle/>
        <a:p>
          <a:endParaRPr lang="es-ES"/>
        </a:p>
      </dgm:t>
    </dgm:pt>
    <dgm:pt modelId="{60F10883-96CB-4252-BEF5-6C256CF81AD6}" type="pres">
      <dgm:prSet presAssocID="{0835587F-5597-4A54-A7BD-AFF95C4946B4}" presName="descendantText" presStyleLbl="alignAccFollowNode1" presStyleIdx="1" presStyleCnt="3">
        <dgm:presLayoutVars>
          <dgm:bulletEnabled val="1"/>
        </dgm:presLayoutVars>
      </dgm:prSet>
      <dgm:spPr/>
      <dgm:t>
        <a:bodyPr/>
        <a:lstStyle/>
        <a:p>
          <a:endParaRPr lang="es-ES"/>
        </a:p>
      </dgm:t>
    </dgm:pt>
    <dgm:pt modelId="{E2EDB8DF-7E1E-4284-A233-EFFEB0EA9420}" type="pres">
      <dgm:prSet presAssocID="{B296ABCD-D047-4CB6-9DB2-D493999D833D}" presName="sp" presStyleCnt="0"/>
      <dgm:spPr/>
    </dgm:pt>
    <dgm:pt modelId="{F5F29355-9DF2-4D35-B2D0-83839D5103BB}" type="pres">
      <dgm:prSet presAssocID="{1414F776-D8C7-4667-9F4F-1B98FEB49CF6}" presName="linNode" presStyleCnt="0"/>
      <dgm:spPr/>
    </dgm:pt>
    <dgm:pt modelId="{25BC987E-155F-4D11-A47B-59DB59791562}" type="pres">
      <dgm:prSet presAssocID="{1414F776-D8C7-4667-9F4F-1B98FEB49CF6}" presName="parentText" presStyleLbl="node1" presStyleIdx="2" presStyleCnt="3">
        <dgm:presLayoutVars>
          <dgm:chMax val="1"/>
          <dgm:bulletEnabled val="1"/>
        </dgm:presLayoutVars>
      </dgm:prSet>
      <dgm:spPr/>
      <dgm:t>
        <a:bodyPr/>
        <a:lstStyle/>
        <a:p>
          <a:endParaRPr lang="es-ES"/>
        </a:p>
      </dgm:t>
    </dgm:pt>
    <dgm:pt modelId="{D1ECF2B7-8F0E-4B25-AD32-6E642B169FD1}" type="pres">
      <dgm:prSet presAssocID="{1414F776-D8C7-4667-9F4F-1B98FEB49CF6}" presName="descendantText" presStyleLbl="alignAccFollowNode1" presStyleIdx="2" presStyleCnt="3">
        <dgm:presLayoutVars>
          <dgm:bulletEnabled val="1"/>
        </dgm:presLayoutVars>
      </dgm:prSet>
      <dgm:spPr/>
      <dgm:t>
        <a:bodyPr/>
        <a:lstStyle/>
        <a:p>
          <a:endParaRPr lang="es-ES"/>
        </a:p>
      </dgm:t>
    </dgm:pt>
  </dgm:ptLst>
  <dgm:cxnLst>
    <dgm:cxn modelId="{464CF2E7-96AE-42AE-B822-20065CF00B6A}" type="presOf" srcId="{06FD00D2-B3C4-4E09-9164-5C3A4B1B6688}" destId="{60F10883-96CB-4252-BEF5-6C256CF81AD6}" srcOrd="0" destOrd="2" presId="urn:microsoft.com/office/officeart/2005/8/layout/vList5"/>
    <dgm:cxn modelId="{CBB85DDF-048F-4840-BE3E-0060B447B7A4}" srcId="{DDC1C51B-E0BC-4574-8160-3C1085A699A4}" destId="{ACE6F046-17D3-4262-B1F1-2EA09863E080}" srcOrd="0" destOrd="0" parTransId="{379DEA64-D5A4-4693-B178-5FC0A61CD19B}" sibTransId="{CD1CE912-1940-4EEC-A633-81F5572FC030}"/>
    <dgm:cxn modelId="{32FD3B84-6263-4EFA-9ACC-861A20C98CF1}" type="presOf" srcId="{7DC364E7-133C-48EE-840E-CE07C3D5ADA2}" destId="{D1ECF2B7-8F0E-4B25-AD32-6E642B169FD1}" srcOrd="0" destOrd="1" presId="urn:microsoft.com/office/officeart/2005/8/layout/vList5"/>
    <dgm:cxn modelId="{BA736B49-8638-456C-8EF9-DD53CCB83FAD}" type="presOf" srcId="{400A7220-B71C-41E2-B71D-D57F2AB0C9CD}" destId="{D1ECF2B7-8F0E-4B25-AD32-6E642B169FD1}" srcOrd="0" destOrd="0" presId="urn:microsoft.com/office/officeart/2005/8/layout/vList5"/>
    <dgm:cxn modelId="{CFADF925-3B59-42E4-A20A-066EC8157E25}" srcId="{ACE6F046-17D3-4262-B1F1-2EA09863E080}" destId="{EAA752B6-610E-496D-B922-FCB9F5804470}" srcOrd="0" destOrd="0" parTransId="{ADE03EDE-A97E-4F92-8FAA-718F372DF3CC}" sibTransId="{F5EB3A9E-53BC-4C1D-89C0-99B5A2E11EDF}"/>
    <dgm:cxn modelId="{AFD5B748-4AD0-40C7-BB7D-48E709585AAA}" srcId="{DDC1C51B-E0BC-4574-8160-3C1085A699A4}" destId="{0835587F-5597-4A54-A7BD-AFF95C4946B4}" srcOrd="1" destOrd="0" parTransId="{6E351E50-30C4-4EDB-A3AA-B581095B2F38}" sibTransId="{B296ABCD-D047-4CB6-9DB2-D493999D833D}"/>
    <dgm:cxn modelId="{DDFB09B5-4B0A-4C4D-86A6-7611106EE742}" type="presOf" srcId="{EAA752B6-610E-496D-B922-FCB9F5804470}" destId="{CBDCB167-87E8-4A9E-AB8D-77DC4C350B1B}" srcOrd="0" destOrd="0" presId="urn:microsoft.com/office/officeart/2005/8/layout/vList5"/>
    <dgm:cxn modelId="{5EF45752-527A-4D5B-8CB0-72F539586E94}" srcId="{1414F776-D8C7-4667-9F4F-1B98FEB49CF6}" destId="{7DC364E7-133C-48EE-840E-CE07C3D5ADA2}" srcOrd="1" destOrd="0" parTransId="{0B64961A-EDE3-4709-9ED0-4F2CDE760441}" sibTransId="{D4903427-F1A9-4E06-AFA3-CAC2186860A4}"/>
    <dgm:cxn modelId="{C02F7080-EE5A-41EB-9CAF-18E6938F2900}" srcId="{0835587F-5597-4A54-A7BD-AFF95C4946B4}" destId="{B7C7BFCF-4D0F-4F4D-8078-8E3E45FDCE00}" srcOrd="1" destOrd="0" parTransId="{8585E7C7-02A3-4EB6-B92B-370EA9EB8F4D}" sibTransId="{A2D0AD5F-841D-4BF7-995B-C20C9D7149FF}"/>
    <dgm:cxn modelId="{C253B634-260C-45C5-86E1-0051E79C5D69}" srcId="{0835587F-5597-4A54-A7BD-AFF95C4946B4}" destId="{06FD00D2-B3C4-4E09-9164-5C3A4B1B6688}" srcOrd="2" destOrd="0" parTransId="{8BDF9030-5DEF-4F68-9004-E42E8118D99F}" sibTransId="{D2EA035F-5A9C-4650-8093-C1E8E5D3CB1C}"/>
    <dgm:cxn modelId="{8FC54E3E-5627-4F4E-AD4A-569EF3210D77}" type="presOf" srcId="{ACE6F046-17D3-4262-B1F1-2EA09863E080}" destId="{3512B251-71D0-4054-A2E8-B12C9DB3B54D}" srcOrd="0" destOrd="0" presId="urn:microsoft.com/office/officeart/2005/8/layout/vList5"/>
    <dgm:cxn modelId="{19979DA8-08D2-454C-9F01-F131F9D66ACA}" srcId="{ACE6F046-17D3-4262-B1F1-2EA09863E080}" destId="{11CFECB3-BC18-4D08-8F56-F7F258971C59}" srcOrd="2" destOrd="0" parTransId="{D65773E0-EAB4-48F4-861C-A35953960D01}" sibTransId="{DE1299AA-08C4-4A96-85FF-1588F65E3D98}"/>
    <dgm:cxn modelId="{0E93D550-9D83-4929-A27C-0E51825714FF}" srcId="{0835587F-5597-4A54-A7BD-AFF95C4946B4}" destId="{71DDB2FA-AA3C-47D4-B2BA-B420A1D962C8}" srcOrd="0" destOrd="0" parTransId="{FA1E7C30-632B-4610-9BE8-E7E2C9DA93AD}" sibTransId="{7C4151AF-ED8D-4F94-8189-A6EEC3BBDACD}"/>
    <dgm:cxn modelId="{26B54D32-4CB0-490F-97EE-7FA9CF8B501B}" type="presOf" srcId="{DDC1C51B-E0BC-4574-8160-3C1085A699A4}" destId="{636513D7-A5FA-454A-9F2C-4F280FC92085}" srcOrd="0" destOrd="0" presId="urn:microsoft.com/office/officeart/2005/8/layout/vList5"/>
    <dgm:cxn modelId="{8EFB8D90-361A-42B7-AACC-0AC92CE87BA0}" type="presOf" srcId="{0835587F-5597-4A54-A7BD-AFF95C4946B4}" destId="{3B3FC53A-8C35-49CB-8741-5862F2DA21EF}" srcOrd="0" destOrd="0" presId="urn:microsoft.com/office/officeart/2005/8/layout/vList5"/>
    <dgm:cxn modelId="{88D5E3D9-E819-4236-BCFD-EF5DBC5B69B6}" srcId="{ACE6F046-17D3-4262-B1F1-2EA09863E080}" destId="{AD2382FC-BA19-4BB5-847A-86609FAA20B8}" srcOrd="1" destOrd="0" parTransId="{39AED7C7-33E1-4EF5-B62C-0A99DB09C9FF}" sibTransId="{47107F08-C006-4D7F-823D-39D2E9163741}"/>
    <dgm:cxn modelId="{20D26346-DDDC-4F11-B196-3B1C7EEAB71C}" type="presOf" srcId="{11CFECB3-BC18-4D08-8F56-F7F258971C59}" destId="{CBDCB167-87E8-4A9E-AB8D-77DC4C350B1B}" srcOrd="0" destOrd="2" presId="urn:microsoft.com/office/officeart/2005/8/layout/vList5"/>
    <dgm:cxn modelId="{2F00ADC1-9EB4-4F73-9CAE-863A0207EFF3}" srcId="{DDC1C51B-E0BC-4574-8160-3C1085A699A4}" destId="{1414F776-D8C7-4667-9F4F-1B98FEB49CF6}" srcOrd="2" destOrd="0" parTransId="{81235500-AF6B-4E2C-8D62-C5ACD0C46DCE}" sibTransId="{6D4858DF-0D93-43D6-A2B0-6B71EAF9E732}"/>
    <dgm:cxn modelId="{AB24C95F-E4A6-441E-B5AF-BB3B0441A0B5}" type="presOf" srcId="{71DDB2FA-AA3C-47D4-B2BA-B420A1D962C8}" destId="{60F10883-96CB-4252-BEF5-6C256CF81AD6}" srcOrd="0" destOrd="0" presId="urn:microsoft.com/office/officeart/2005/8/layout/vList5"/>
    <dgm:cxn modelId="{D73CE3F8-2B13-4DA7-A09F-C1052F103834}" srcId="{1414F776-D8C7-4667-9F4F-1B98FEB49CF6}" destId="{400A7220-B71C-41E2-B71D-D57F2AB0C9CD}" srcOrd="0" destOrd="0" parTransId="{5D45A42A-8C5A-491B-88B9-2DDC229AB7CC}" sibTransId="{76D69698-EF03-4FF5-BC21-3CB6DF5A21E5}"/>
    <dgm:cxn modelId="{6A2C3F6E-E0B0-4FF0-8C9D-70D837D5F0EF}" type="presOf" srcId="{1414F776-D8C7-4667-9F4F-1B98FEB49CF6}" destId="{25BC987E-155F-4D11-A47B-59DB59791562}" srcOrd="0" destOrd="0" presId="urn:microsoft.com/office/officeart/2005/8/layout/vList5"/>
    <dgm:cxn modelId="{5A549E99-751B-45C1-9F9B-406DFFF4240F}" type="presOf" srcId="{9C17058B-B7D0-451F-99BD-43E43E7078B4}" destId="{CBDCB167-87E8-4A9E-AB8D-77DC4C350B1B}" srcOrd="0" destOrd="3" presId="urn:microsoft.com/office/officeart/2005/8/layout/vList5"/>
    <dgm:cxn modelId="{66AD8886-5495-45B4-BFB1-AF80802D4E38}" type="presOf" srcId="{B7C7BFCF-4D0F-4F4D-8078-8E3E45FDCE00}" destId="{60F10883-96CB-4252-BEF5-6C256CF81AD6}" srcOrd="0" destOrd="1" presId="urn:microsoft.com/office/officeart/2005/8/layout/vList5"/>
    <dgm:cxn modelId="{EC4F39ED-7833-44D5-BFC0-48AE20078B99}" type="presOf" srcId="{AD2382FC-BA19-4BB5-847A-86609FAA20B8}" destId="{CBDCB167-87E8-4A9E-AB8D-77DC4C350B1B}" srcOrd="0" destOrd="1" presId="urn:microsoft.com/office/officeart/2005/8/layout/vList5"/>
    <dgm:cxn modelId="{6C175D83-013F-4108-9429-F501D78CFBA9}" srcId="{ACE6F046-17D3-4262-B1F1-2EA09863E080}" destId="{9C17058B-B7D0-451F-99BD-43E43E7078B4}" srcOrd="3" destOrd="0" parTransId="{20BF2B4F-521A-48B7-982A-500116E75EBB}" sibTransId="{52A23E67-A20C-48FF-9809-5BF0FE42BC3E}"/>
    <dgm:cxn modelId="{6EB010CF-32B5-4CEB-8EB5-013619727F9B}" type="presParOf" srcId="{636513D7-A5FA-454A-9F2C-4F280FC92085}" destId="{C2A8E0D9-0546-4F84-954F-5A784BABE0AA}" srcOrd="0" destOrd="0" presId="urn:microsoft.com/office/officeart/2005/8/layout/vList5"/>
    <dgm:cxn modelId="{408D51FC-A9AA-487F-A4BC-EDF7B0919A63}" type="presParOf" srcId="{C2A8E0D9-0546-4F84-954F-5A784BABE0AA}" destId="{3512B251-71D0-4054-A2E8-B12C9DB3B54D}" srcOrd="0" destOrd="0" presId="urn:microsoft.com/office/officeart/2005/8/layout/vList5"/>
    <dgm:cxn modelId="{F19DDDC9-7D82-4814-9BB0-62CCD914C8B1}" type="presParOf" srcId="{C2A8E0D9-0546-4F84-954F-5A784BABE0AA}" destId="{CBDCB167-87E8-4A9E-AB8D-77DC4C350B1B}" srcOrd="1" destOrd="0" presId="urn:microsoft.com/office/officeart/2005/8/layout/vList5"/>
    <dgm:cxn modelId="{AE629D96-56AD-486B-B2C4-61C093EBBA69}" type="presParOf" srcId="{636513D7-A5FA-454A-9F2C-4F280FC92085}" destId="{0ECB1354-B322-4AAA-9B53-A5D41023BAF1}" srcOrd="1" destOrd="0" presId="urn:microsoft.com/office/officeart/2005/8/layout/vList5"/>
    <dgm:cxn modelId="{DB90B41B-5351-4B30-B76F-1BFCFDD5CB76}" type="presParOf" srcId="{636513D7-A5FA-454A-9F2C-4F280FC92085}" destId="{C350D0F6-5647-4589-ABF4-E2C8F9EFC033}" srcOrd="2" destOrd="0" presId="urn:microsoft.com/office/officeart/2005/8/layout/vList5"/>
    <dgm:cxn modelId="{977BE6F4-EC74-4D39-ABC0-5EF732FA929A}" type="presParOf" srcId="{C350D0F6-5647-4589-ABF4-E2C8F9EFC033}" destId="{3B3FC53A-8C35-49CB-8741-5862F2DA21EF}" srcOrd="0" destOrd="0" presId="urn:microsoft.com/office/officeart/2005/8/layout/vList5"/>
    <dgm:cxn modelId="{12BAF794-80AE-494A-9FA4-80A02030ACFE}" type="presParOf" srcId="{C350D0F6-5647-4589-ABF4-E2C8F9EFC033}" destId="{60F10883-96CB-4252-BEF5-6C256CF81AD6}" srcOrd="1" destOrd="0" presId="urn:microsoft.com/office/officeart/2005/8/layout/vList5"/>
    <dgm:cxn modelId="{D3B39F13-87D8-4EDC-8F36-9CC730E00CC0}" type="presParOf" srcId="{636513D7-A5FA-454A-9F2C-4F280FC92085}" destId="{E2EDB8DF-7E1E-4284-A233-EFFEB0EA9420}" srcOrd="3" destOrd="0" presId="urn:microsoft.com/office/officeart/2005/8/layout/vList5"/>
    <dgm:cxn modelId="{A1D01F75-B80C-4F1A-BD15-168B4B8D2266}" type="presParOf" srcId="{636513D7-A5FA-454A-9F2C-4F280FC92085}" destId="{F5F29355-9DF2-4D35-B2D0-83839D5103BB}" srcOrd="4" destOrd="0" presId="urn:microsoft.com/office/officeart/2005/8/layout/vList5"/>
    <dgm:cxn modelId="{4150C4FD-C87F-4869-8C93-BD00DBE6E234}" type="presParOf" srcId="{F5F29355-9DF2-4D35-B2D0-83839D5103BB}" destId="{25BC987E-155F-4D11-A47B-59DB59791562}" srcOrd="0" destOrd="0" presId="urn:microsoft.com/office/officeart/2005/8/layout/vList5"/>
    <dgm:cxn modelId="{BCC47232-D237-465F-BF9D-08AE7EC1BDA0}" type="presParOf" srcId="{F5F29355-9DF2-4D35-B2D0-83839D5103BB}" destId="{D1ECF2B7-8F0E-4B25-AD32-6E642B169FD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492F885-7B28-45A0-B3C9-DADC4D18D7D3}" type="doc">
      <dgm:prSet loTypeId="urn:microsoft.com/office/officeart/2008/layout/BendingPictureBlocks" loCatId="picture" qsTypeId="urn:microsoft.com/office/officeart/2005/8/quickstyle/simple1" qsCatId="simple" csTypeId="urn:microsoft.com/office/officeart/2005/8/colors/colorful4" csCatId="colorful" phldr="1"/>
      <dgm:spPr/>
      <dgm:t>
        <a:bodyPr/>
        <a:lstStyle/>
        <a:p>
          <a:endParaRPr lang="es-ES"/>
        </a:p>
      </dgm:t>
    </dgm:pt>
    <dgm:pt modelId="{B27A66DD-3DAC-4B86-ACAE-26E2CD5A8FC7}">
      <dgm:prSet phldrT="[Texto]"/>
      <dgm:spPr>
        <a:xfrm>
          <a:off x="972442" y="1831664"/>
          <a:ext cx="2481604" cy="2481604"/>
        </a:xfrm>
        <a:solidFill>
          <a:srgbClr val="64A73B">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dirty="0" smtClean="0">
              <a:solidFill>
                <a:sysClr val="window" lastClr="FFFFFF"/>
              </a:solidFill>
              <a:latin typeface="Calibri"/>
              <a:ea typeface="+mn-ea"/>
              <a:cs typeface="+mn-cs"/>
            </a:rPr>
            <a:t>Test de 1 Repetición Máxima en Sentadilla Profunda</a:t>
          </a:r>
          <a:endParaRPr lang="es-ES" dirty="0">
            <a:solidFill>
              <a:sysClr val="window" lastClr="FFFFFF"/>
            </a:solidFill>
            <a:latin typeface="Calibri"/>
            <a:ea typeface="+mn-ea"/>
            <a:cs typeface="+mn-cs"/>
          </a:endParaRPr>
        </a:p>
      </dgm:t>
    </dgm:pt>
    <dgm:pt modelId="{3E41D93B-FFBA-42DC-8931-93CFE1F2527B}" type="parTrans" cxnId="{C03F9F12-9E4F-4CCA-9E5F-B2494D36214C}">
      <dgm:prSet/>
      <dgm:spPr/>
      <dgm:t>
        <a:bodyPr/>
        <a:lstStyle/>
        <a:p>
          <a:endParaRPr lang="es-ES"/>
        </a:p>
      </dgm:t>
    </dgm:pt>
    <dgm:pt modelId="{AF62CF97-223E-40B4-8051-34223A68793A}" type="sibTrans" cxnId="{C03F9F12-9E4F-4CCA-9E5F-B2494D36214C}">
      <dgm:prSet/>
      <dgm:spPr/>
      <dgm:t>
        <a:bodyPr/>
        <a:lstStyle/>
        <a:p>
          <a:endParaRPr lang="es-ES"/>
        </a:p>
      </dgm:t>
    </dgm:pt>
    <dgm:pt modelId="{842FAD80-C5B7-40A2-A49D-714AD8832C20}" type="pres">
      <dgm:prSet presAssocID="{A492F885-7B28-45A0-B3C9-DADC4D18D7D3}" presName="Name0" presStyleCnt="0">
        <dgm:presLayoutVars>
          <dgm:dir/>
          <dgm:resizeHandles/>
        </dgm:presLayoutVars>
      </dgm:prSet>
      <dgm:spPr/>
      <dgm:t>
        <a:bodyPr/>
        <a:lstStyle/>
        <a:p>
          <a:endParaRPr lang="es-EC"/>
        </a:p>
      </dgm:t>
    </dgm:pt>
    <dgm:pt modelId="{97191EA0-BAB0-429D-946B-3522C95FF5AB}" type="pres">
      <dgm:prSet presAssocID="{B27A66DD-3DAC-4B86-ACAE-26E2CD5A8FC7}" presName="composite" presStyleCnt="0"/>
      <dgm:spPr/>
    </dgm:pt>
    <dgm:pt modelId="{68DD3A4C-AEE9-404D-97A9-83FB9734AEFF}" type="pres">
      <dgm:prSet presAssocID="{B27A66DD-3DAC-4B86-ACAE-26E2CD5A8FC7}" presName="rect1" presStyleLbl="bgImgPlace1" presStyleIdx="0" presStyleCnt="1"/>
      <dgm:spPr>
        <a:xfrm>
          <a:off x="2678249" y="212693"/>
          <a:ext cx="4578907" cy="3851188"/>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a:blipFill>
        <a:ln w="25400" cap="flat" cmpd="sng" algn="ctr">
          <a:solidFill>
            <a:sysClr val="window" lastClr="FFFFFF">
              <a:hueOff val="0"/>
              <a:satOff val="0"/>
              <a:lumOff val="0"/>
              <a:alphaOff val="0"/>
            </a:sysClr>
          </a:solidFill>
          <a:prstDash val="solid"/>
        </a:ln>
        <a:effectLst/>
      </dgm:spPr>
    </dgm:pt>
    <dgm:pt modelId="{1428B1B2-A08B-4A6C-8142-420BBBC0CDDF}" type="pres">
      <dgm:prSet presAssocID="{B27A66DD-3DAC-4B86-ACAE-26E2CD5A8FC7}" presName="rect2" presStyleLbl="node1" presStyleIdx="0" presStyleCnt="1">
        <dgm:presLayoutVars>
          <dgm:bulletEnabled val="1"/>
        </dgm:presLayoutVars>
      </dgm:prSet>
      <dgm:spPr>
        <a:prstGeom prst="rect">
          <a:avLst/>
        </a:prstGeom>
      </dgm:spPr>
      <dgm:t>
        <a:bodyPr/>
        <a:lstStyle/>
        <a:p>
          <a:endParaRPr lang="es-ES"/>
        </a:p>
      </dgm:t>
    </dgm:pt>
  </dgm:ptLst>
  <dgm:cxnLst>
    <dgm:cxn modelId="{918BC12F-1BB9-484D-ACCD-17F37E07D494}" type="presOf" srcId="{A492F885-7B28-45A0-B3C9-DADC4D18D7D3}" destId="{842FAD80-C5B7-40A2-A49D-714AD8832C20}" srcOrd="0" destOrd="0" presId="urn:microsoft.com/office/officeart/2008/layout/BendingPictureBlocks"/>
    <dgm:cxn modelId="{C03F9F12-9E4F-4CCA-9E5F-B2494D36214C}" srcId="{A492F885-7B28-45A0-B3C9-DADC4D18D7D3}" destId="{B27A66DD-3DAC-4B86-ACAE-26E2CD5A8FC7}" srcOrd="0" destOrd="0" parTransId="{3E41D93B-FFBA-42DC-8931-93CFE1F2527B}" sibTransId="{AF62CF97-223E-40B4-8051-34223A68793A}"/>
    <dgm:cxn modelId="{44F40A67-86A0-4D7D-9D92-5ED8E09540C9}" type="presOf" srcId="{B27A66DD-3DAC-4B86-ACAE-26E2CD5A8FC7}" destId="{1428B1B2-A08B-4A6C-8142-420BBBC0CDDF}" srcOrd="0" destOrd="0" presId="urn:microsoft.com/office/officeart/2008/layout/BendingPictureBlocks"/>
    <dgm:cxn modelId="{648592FB-6C00-41AA-8A78-55B3FF2231DB}" type="presParOf" srcId="{842FAD80-C5B7-40A2-A49D-714AD8832C20}" destId="{97191EA0-BAB0-429D-946B-3522C95FF5AB}" srcOrd="0" destOrd="0" presId="urn:microsoft.com/office/officeart/2008/layout/BendingPictureBlocks"/>
    <dgm:cxn modelId="{DE69357F-3100-450B-BE91-CA32D2CB0FC7}" type="presParOf" srcId="{97191EA0-BAB0-429D-946B-3522C95FF5AB}" destId="{68DD3A4C-AEE9-404D-97A9-83FB9734AEFF}" srcOrd="0" destOrd="0" presId="urn:microsoft.com/office/officeart/2008/layout/BendingPictureBlocks"/>
    <dgm:cxn modelId="{A8A56257-038F-44D6-B26B-43610313FBD0}" type="presParOf" srcId="{97191EA0-BAB0-429D-946B-3522C95FF5AB}" destId="{1428B1B2-A08B-4A6C-8142-420BBBC0CDDF}"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29AD8D8-6BCC-42E9-A464-14D5FB45F8E1}" type="doc">
      <dgm:prSet loTypeId="urn:microsoft.com/office/officeart/2008/layout/BendingPictureBlocks" loCatId="picture" qsTypeId="urn:microsoft.com/office/officeart/2005/8/quickstyle/simple4" qsCatId="simple" csTypeId="urn:microsoft.com/office/officeart/2005/8/colors/colorful4" csCatId="colorful" phldr="1"/>
      <dgm:spPr/>
      <dgm:t>
        <a:bodyPr/>
        <a:lstStyle/>
        <a:p>
          <a:endParaRPr lang="es-ES"/>
        </a:p>
      </dgm:t>
    </dgm:pt>
    <dgm:pt modelId="{69B07773-BA21-494F-A74B-004E806545E2}">
      <dgm:prSet phldrT="[Texto]" custT="1"/>
      <dgm:spPr>
        <a:xfrm>
          <a:off x="504056" y="1997913"/>
          <a:ext cx="1613595" cy="869259"/>
        </a:xfrm>
        <a:prstGeom prst="rect">
          <a:avLst/>
        </a:prstGeom>
        <a:gradFill rotWithShape="0">
          <a:gsLst>
            <a:gs pos="0">
              <a:srgbClr val="64A73B">
                <a:hueOff val="0"/>
                <a:satOff val="0"/>
                <a:lumOff val="0"/>
                <a:alphaOff val="0"/>
                <a:shade val="51000"/>
                <a:satMod val="130000"/>
              </a:srgbClr>
            </a:gs>
            <a:gs pos="80000">
              <a:srgbClr val="64A73B">
                <a:hueOff val="0"/>
                <a:satOff val="0"/>
                <a:lumOff val="0"/>
                <a:alphaOff val="0"/>
                <a:shade val="93000"/>
                <a:satMod val="130000"/>
              </a:srgbClr>
            </a:gs>
            <a:gs pos="100000">
              <a:srgbClr val="64A73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2000" dirty="0" smtClean="0">
              <a:solidFill>
                <a:sysClr val="window" lastClr="FFFFFF"/>
              </a:solidFill>
              <a:latin typeface="Calibri"/>
              <a:ea typeface="+mn-ea"/>
              <a:cs typeface="+mn-cs"/>
            </a:rPr>
            <a:t>Test de sprint en  20 metros</a:t>
          </a:r>
          <a:endParaRPr lang="es-ES" sz="2000" dirty="0">
            <a:solidFill>
              <a:sysClr val="window" lastClr="FFFFFF"/>
            </a:solidFill>
            <a:latin typeface="Calibri"/>
            <a:ea typeface="+mn-ea"/>
            <a:cs typeface="+mn-cs"/>
          </a:endParaRPr>
        </a:p>
      </dgm:t>
    </dgm:pt>
    <dgm:pt modelId="{5C495188-490B-4EE8-BDFC-34514D419D03}" type="parTrans" cxnId="{3346FD36-2270-46EB-8583-C5153F812E43}">
      <dgm:prSet/>
      <dgm:spPr/>
      <dgm:t>
        <a:bodyPr/>
        <a:lstStyle/>
        <a:p>
          <a:endParaRPr lang="es-ES"/>
        </a:p>
      </dgm:t>
    </dgm:pt>
    <dgm:pt modelId="{769915EA-ADE4-4322-BADD-F07F8A2EA331}" type="sibTrans" cxnId="{3346FD36-2270-46EB-8583-C5153F812E43}">
      <dgm:prSet/>
      <dgm:spPr/>
      <dgm:t>
        <a:bodyPr/>
        <a:lstStyle/>
        <a:p>
          <a:endParaRPr lang="es-ES"/>
        </a:p>
      </dgm:t>
    </dgm:pt>
    <dgm:pt modelId="{692AA8AD-4EB3-4BA7-A6C9-E8E2EA025451}">
      <dgm:prSet phldrT="[Texto]" custT="1"/>
      <dgm:spPr>
        <a:xfrm>
          <a:off x="4896552" y="701769"/>
          <a:ext cx="1613595" cy="809766"/>
        </a:xfrm>
        <a:prstGeom prst="rect">
          <a:avLst/>
        </a:prstGeom>
        <a:gradFill rotWithShape="0">
          <a:gsLst>
            <a:gs pos="0">
              <a:srgbClr val="64A73B">
                <a:hueOff val="-2282812"/>
                <a:satOff val="24021"/>
                <a:lumOff val="1373"/>
                <a:alphaOff val="0"/>
                <a:shade val="51000"/>
                <a:satMod val="130000"/>
              </a:srgbClr>
            </a:gs>
            <a:gs pos="80000">
              <a:srgbClr val="64A73B">
                <a:hueOff val="-2282812"/>
                <a:satOff val="24021"/>
                <a:lumOff val="1373"/>
                <a:alphaOff val="0"/>
                <a:shade val="93000"/>
                <a:satMod val="130000"/>
              </a:srgbClr>
            </a:gs>
            <a:gs pos="100000">
              <a:srgbClr val="64A73B">
                <a:hueOff val="-2282812"/>
                <a:satOff val="24021"/>
                <a:lumOff val="1373"/>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2000" dirty="0" smtClean="0">
              <a:solidFill>
                <a:sysClr val="window" lastClr="FFFFFF"/>
              </a:solidFill>
              <a:latin typeface="Calibri"/>
              <a:ea typeface="+mn-ea"/>
              <a:cs typeface="+mn-cs"/>
            </a:rPr>
            <a:t>Test de sprint en  40 metros </a:t>
          </a:r>
          <a:endParaRPr lang="es-ES" sz="2000" dirty="0">
            <a:solidFill>
              <a:sysClr val="window" lastClr="FFFFFF"/>
            </a:solidFill>
            <a:latin typeface="Calibri"/>
            <a:ea typeface="+mn-ea"/>
            <a:cs typeface="+mn-cs"/>
          </a:endParaRPr>
        </a:p>
      </dgm:t>
    </dgm:pt>
    <dgm:pt modelId="{8D22D7F1-1357-4EBC-AE29-0AE8D2D9B97D}" type="parTrans" cxnId="{CE034A23-C310-4FEA-92F1-1EAA8D28AFEF}">
      <dgm:prSet/>
      <dgm:spPr/>
      <dgm:t>
        <a:bodyPr/>
        <a:lstStyle/>
        <a:p>
          <a:endParaRPr lang="es-ES"/>
        </a:p>
      </dgm:t>
    </dgm:pt>
    <dgm:pt modelId="{0A031C0B-FA19-4260-A68A-3340ED2AB9F7}" type="sibTrans" cxnId="{CE034A23-C310-4FEA-92F1-1EAA8D28AFEF}">
      <dgm:prSet/>
      <dgm:spPr/>
      <dgm:t>
        <a:bodyPr/>
        <a:lstStyle/>
        <a:p>
          <a:endParaRPr lang="es-ES"/>
        </a:p>
      </dgm:t>
    </dgm:pt>
    <dgm:pt modelId="{04C26F56-8F7F-4481-8285-37427DCE9A23}">
      <dgm:prSet phldrT="[Texto]" custT="1"/>
      <dgm:spPr>
        <a:xfrm>
          <a:off x="648070" y="4581136"/>
          <a:ext cx="2671468" cy="795599"/>
        </a:xfrm>
        <a:prstGeom prst="rect">
          <a:avLst/>
        </a:prstGeom>
        <a:gradFill rotWithShape="0">
          <a:gsLst>
            <a:gs pos="0">
              <a:srgbClr val="64A73B">
                <a:hueOff val="-4565624"/>
                <a:satOff val="48042"/>
                <a:lumOff val="2746"/>
                <a:alphaOff val="0"/>
                <a:shade val="51000"/>
                <a:satMod val="130000"/>
              </a:srgbClr>
            </a:gs>
            <a:gs pos="80000">
              <a:srgbClr val="64A73B">
                <a:hueOff val="-4565624"/>
                <a:satOff val="48042"/>
                <a:lumOff val="2746"/>
                <a:alphaOff val="0"/>
                <a:shade val="93000"/>
                <a:satMod val="130000"/>
              </a:srgbClr>
            </a:gs>
            <a:gs pos="100000">
              <a:srgbClr val="64A73B">
                <a:hueOff val="-4565624"/>
                <a:satOff val="48042"/>
                <a:lumOff val="2746"/>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n-US" sz="2000" dirty="0" smtClean="0">
              <a:solidFill>
                <a:sysClr val="window" lastClr="FFFFFF"/>
              </a:solidFill>
              <a:latin typeface="Calibri"/>
              <a:ea typeface="+mn-ea"/>
              <a:cs typeface="+mn-cs"/>
            </a:rPr>
            <a:t>Modified Agility T-test (MAT)</a:t>
          </a:r>
          <a:endParaRPr lang="es-ES" sz="2000" dirty="0">
            <a:solidFill>
              <a:sysClr val="window" lastClr="FFFFFF"/>
            </a:solidFill>
            <a:latin typeface="Calibri"/>
            <a:ea typeface="+mn-ea"/>
            <a:cs typeface="+mn-cs"/>
          </a:endParaRPr>
        </a:p>
      </dgm:t>
    </dgm:pt>
    <dgm:pt modelId="{A018508A-C567-4BD6-B30F-B17433D015CA}" type="parTrans" cxnId="{9365974C-4B6E-41D2-BEE6-8AA7C43D1315}">
      <dgm:prSet/>
      <dgm:spPr/>
      <dgm:t>
        <a:bodyPr/>
        <a:lstStyle/>
        <a:p>
          <a:endParaRPr lang="es-ES"/>
        </a:p>
      </dgm:t>
    </dgm:pt>
    <dgm:pt modelId="{5996CF0F-0EB9-4976-883C-3156AAD3A45E}" type="sibTrans" cxnId="{9365974C-4B6E-41D2-BEE6-8AA7C43D1315}">
      <dgm:prSet/>
      <dgm:spPr/>
      <dgm:t>
        <a:bodyPr/>
        <a:lstStyle/>
        <a:p>
          <a:endParaRPr lang="es-ES"/>
        </a:p>
      </dgm:t>
    </dgm:pt>
    <dgm:pt modelId="{C571A7D0-045E-4478-9363-5EE5D4B33FD4}" type="pres">
      <dgm:prSet presAssocID="{629AD8D8-6BCC-42E9-A464-14D5FB45F8E1}" presName="Name0" presStyleCnt="0">
        <dgm:presLayoutVars>
          <dgm:dir/>
          <dgm:resizeHandles/>
        </dgm:presLayoutVars>
      </dgm:prSet>
      <dgm:spPr/>
      <dgm:t>
        <a:bodyPr/>
        <a:lstStyle/>
        <a:p>
          <a:endParaRPr lang="es-EC"/>
        </a:p>
      </dgm:t>
    </dgm:pt>
    <dgm:pt modelId="{A1735CF0-EDBF-4FC2-95FA-FCF118354396}" type="pres">
      <dgm:prSet presAssocID="{69B07773-BA21-494F-A74B-004E806545E2}" presName="composite" presStyleCnt="0"/>
      <dgm:spPr/>
    </dgm:pt>
    <dgm:pt modelId="{4246E572-41DF-4E80-9CBE-B73D555BE707}" type="pres">
      <dgm:prSet presAssocID="{69B07773-BA21-494F-A74B-004E806545E2}" presName="rect1" presStyleLbl="bgImgPlace1" presStyleIdx="0" presStyleCnt="3" custScaleX="87918" custScaleY="84386" custLinFactNeighborX="2485" custLinFactNeighborY="-36557"/>
      <dgm:spPr>
        <a:xfrm>
          <a:off x="1773983" y="0"/>
          <a:ext cx="2617590" cy="211313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gm:spPr>
    </dgm:pt>
    <dgm:pt modelId="{3241B8EB-A8BD-4B09-A170-D10CA9CB89F3}" type="pres">
      <dgm:prSet presAssocID="{69B07773-BA21-494F-A74B-004E806545E2}" presName="rect2" presStyleLbl="node1" presStyleIdx="0" presStyleCnt="3" custScaleY="53871" custLinFactNeighborX="5768" custLinFactNeighborY="-7827">
        <dgm:presLayoutVars>
          <dgm:bulletEnabled val="1"/>
        </dgm:presLayoutVars>
      </dgm:prSet>
      <dgm:spPr/>
      <dgm:t>
        <a:bodyPr/>
        <a:lstStyle/>
        <a:p>
          <a:endParaRPr lang="es-ES"/>
        </a:p>
      </dgm:t>
    </dgm:pt>
    <dgm:pt modelId="{7B755697-B5D7-42CD-BF75-CC4553A80A20}" type="pres">
      <dgm:prSet presAssocID="{769915EA-ADE4-4322-BADD-F07F8A2EA331}" presName="sibTrans" presStyleCnt="0"/>
      <dgm:spPr/>
    </dgm:pt>
    <dgm:pt modelId="{30B622C4-CA53-4754-B5E7-772C4E2B0F4E}" type="pres">
      <dgm:prSet presAssocID="{692AA8AD-4EB3-4BA7-A6C9-E8E2EA025451}" presName="composite" presStyleCnt="0"/>
      <dgm:spPr/>
    </dgm:pt>
    <dgm:pt modelId="{EF8F9844-26E7-44D9-9366-11D503CFD1EC}" type="pres">
      <dgm:prSet presAssocID="{692AA8AD-4EB3-4BA7-A6C9-E8E2EA025451}" presName="rect1" presStyleLbl="bgImgPlace1" presStyleIdx="1" presStyleCnt="3" custScaleX="91874" custScaleY="96636" custLinFactNeighborX="-3157" custLinFactNeighborY="9555"/>
      <dgm:spPr>
        <a:xfrm>
          <a:off x="5976672" y="980739"/>
          <a:ext cx="2735373" cy="2419890"/>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gm:spPr>
    </dgm:pt>
    <dgm:pt modelId="{5794A941-A77B-4E05-BFF8-9C5680DD028E}" type="pres">
      <dgm:prSet presAssocID="{692AA8AD-4EB3-4BA7-A6C9-E8E2EA025451}" presName="rect2" presStyleLbl="node1" presStyleIdx="1" presStyleCnt="3" custScaleY="50184" custLinFactNeighborX="3471" custLinFactNeighborY="-89997">
        <dgm:presLayoutVars>
          <dgm:bulletEnabled val="1"/>
        </dgm:presLayoutVars>
      </dgm:prSet>
      <dgm:spPr/>
      <dgm:t>
        <a:bodyPr/>
        <a:lstStyle/>
        <a:p>
          <a:endParaRPr lang="es-ES"/>
        </a:p>
      </dgm:t>
    </dgm:pt>
    <dgm:pt modelId="{D5EC6438-790A-4D68-AE06-7C242000B1A0}" type="pres">
      <dgm:prSet presAssocID="{0A031C0B-FA19-4260-A68A-3340ED2AB9F7}" presName="sibTrans" presStyleCnt="0"/>
      <dgm:spPr/>
    </dgm:pt>
    <dgm:pt modelId="{2A201EC3-823B-49AA-8758-C611F76B6FC6}" type="pres">
      <dgm:prSet presAssocID="{04C26F56-8F7F-4481-8285-37427DCE9A23}" presName="composite" presStyleCnt="0"/>
      <dgm:spPr/>
    </dgm:pt>
    <dgm:pt modelId="{9A79D3C4-0FB0-42BA-892F-A7765D6990DE}" type="pres">
      <dgm:prSet presAssocID="{04C26F56-8F7F-4481-8285-37427DCE9A23}" presName="rect1" presStyleLbl="bgImgPlace1" presStyleIdx="2" presStyleCnt="3" custLinFactNeighborX="-37974" custLinFactNeighborY="-24577"/>
      <dgm:spPr>
        <a:xfrm>
          <a:off x="2808299" y="2996959"/>
          <a:ext cx="2977309" cy="2504129"/>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gm:spPr>
    </dgm:pt>
    <dgm:pt modelId="{E25B37E7-E432-4D59-8E0D-A0051FA99B03}" type="pres">
      <dgm:prSet presAssocID="{04C26F56-8F7F-4481-8285-37427DCE9A23}" presName="rect2" presStyleLbl="node1" presStyleIdx="2" presStyleCnt="3" custScaleX="165560" custScaleY="49306" custLinFactX="-2426" custLinFactNeighborX="-100000" custLinFactNeighborY="-30550">
        <dgm:presLayoutVars>
          <dgm:bulletEnabled val="1"/>
        </dgm:presLayoutVars>
      </dgm:prSet>
      <dgm:spPr/>
      <dgm:t>
        <a:bodyPr/>
        <a:lstStyle/>
        <a:p>
          <a:endParaRPr lang="es-ES"/>
        </a:p>
      </dgm:t>
    </dgm:pt>
  </dgm:ptLst>
  <dgm:cxnLst>
    <dgm:cxn modelId="{9365974C-4B6E-41D2-BEE6-8AA7C43D1315}" srcId="{629AD8D8-6BCC-42E9-A464-14D5FB45F8E1}" destId="{04C26F56-8F7F-4481-8285-37427DCE9A23}" srcOrd="2" destOrd="0" parTransId="{A018508A-C567-4BD6-B30F-B17433D015CA}" sibTransId="{5996CF0F-0EB9-4976-883C-3156AAD3A45E}"/>
    <dgm:cxn modelId="{CE034A23-C310-4FEA-92F1-1EAA8D28AFEF}" srcId="{629AD8D8-6BCC-42E9-A464-14D5FB45F8E1}" destId="{692AA8AD-4EB3-4BA7-A6C9-E8E2EA025451}" srcOrd="1" destOrd="0" parTransId="{8D22D7F1-1357-4EBC-AE29-0AE8D2D9B97D}" sibTransId="{0A031C0B-FA19-4260-A68A-3340ED2AB9F7}"/>
    <dgm:cxn modelId="{0826D798-EDB9-4F8B-981F-959E1425C13B}" type="presOf" srcId="{629AD8D8-6BCC-42E9-A464-14D5FB45F8E1}" destId="{C571A7D0-045E-4478-9363-5EE5D4B33FD4}" srcOrd="0" destOrd="0" presId="urn:microsoft.com/office/officeart/2008/layout/BendingPictureBlocks"/>
    <dgm:cxn modelId="{9CA5269A-5DE8-49E4-8C97-20D20BD441EF}" type="presOf" srcId="{692AA8AD-4EB3-4BA7-A6C9-E8E2EA025451}" destId="{5794A941-A77B-4E05-BFF8-9C5680DD028E}" srcOrd="0" destOrd="0" presId="urn:microsoft.com/office/officeart/2008/layout/BendingPictureBlocks"/>
    <dgm:cxn modelId="{60C1EC18-1437-4562-81C5-1BD963F5E597}" type="presOf" srcId="{69B07773-BA21-494F-A74B-004E806545E2}" destId="{3241B8EB-A8BD-4B09-A170-D10CA9CB89F3}" srcOrd="0" destOrd="0" presId="urn:microsoft.com/office/officeart/2008/layout/BendingPictureBlocks"/>
    <dgm:cxn modelId="{3346FD36-2270-46EB-8583-C5153F812E43}" srcId="{629AD8D8-6BCC-42E9-A464-14D5FB45F8E1}" destId="{69B07773-BA21-494F-A74B-004E806545E2}" srcOrd="0" destOrd="0" parTransId="{5C495188-490B-4EE8-BDFC-34514D419D03}" sibTransId="{769915EA-ADE4-4322-BADD-F07F8A2EA331}"/>
    <dgm:cxn modelId="{CD940D98-200C-4766-BBC4-9E86E1A65329}" type="presOf" srcId="{04C26F56-8F7F-4481-8285-37427DCE9A23}" destId="{E25B37E7-E432-4D59-8E0D-A0051FA99B03}" srcOrd="0" destOrd="0" presId="urn:microsoft.com/office/officeart/2008/layout/BendingPictureBlocks"/>
    <dgm:cxn modelId="{FD85670A-30ED-41C5-996D-62313035BB66}" type="presParOf" srcId="{C571A7D0-045E-4478-9363-5EE5D4B33FD4}" destId="{A1735CF0-EDBF-4FC2-95FA-FCF118354396}" srcOrd="0" destOrd="0" presId="urn:microsoft.com/office/officeart/2008/layout/BendingPictureBlocks"/>
    <dgm:cxn modelId="{FAFDA154-C552-4CD7-B309-6D1A641223CC}" type="presParOf" srcId="{A1735CF0-EDBF-4FC2-95FA-FCF118354396}" destId="{4246E572-41DF-4E80-9CBE-B73D555BE707}" srcOrd="0" destOrd="0" presId="urn:microsoft.com/office/officeart/2008/layout/BendingPictureBlocks"/>
    <dgm:cxn modelId="{24202BE0-539D-483F-A556-4CD3096174EA}" type="presParOf" srcId="{A1735CF0-EDBF-4FC2-95FA-FCF118354396}" destId="{3241B8EB-A8BD-4B09-A170-D10CA9CB89F3}" srcOrd="1" destOrd="0" presId="urn:microsoft.com/office/officeart/2008/layout/BendingPictureBlocks"/>
    <dgm:cxn modelId="{BA8D331B-809B-43F6-B89F-F3D4C840D353}" type="presParOf" srcId="{C571A7D0-045E-4478-9363-5EE5D4B33FD4}" destId="{7B755697-B5D7-42CD-BF75-CC4553A80A20}" srcOrd="1" destOrd="0" presId="urn:microsoft.com/office/officeart/2008/layout/BendingPictureBlocks"/>
    <dgm:cxn modelId="{40EA4D93-F01A-4EFA-B935-C805ED6723C0}" type="presParOf" srcId="{C571A7D0-045E-4478-9363-5EE5D4B33FD4}" destId="{30B622C4-CA53-4754-B5E7-772C4E2B0F4E}" srcOrd="2" destOrd="0" presId="urn:microsoft.com/office/officeart/2008/layout/BendingPictureBlocks"/>
    <dgm:cxn modelId="{EB898BBC-9A15-4BAB-AAB5-E662D3F5171D}" type="presParOf" srcId="{30B622C4-CA53-4754-B5E7-772C4E2B0F4E}" destId="{EF8F9844-26E7-44D9-9366-11D503CFD1EC}" srcOrd="0" destOrd="0" presId="urn:microsoft.com/office/officeart/2008/layout/BendingPictureBlocks"/>
    <dgm:cxn modelId="{6A7113CE-1465-4C73-8464-25A07F56ECD5}" type="presParOf" srcId="{30B622C4-CA53-4754-B5E7-772C4E2B0F4E}" destId="{5794A941-A77B-4E05-BFF8-9C5680DD028E}" srcOrd="1" destOrd="0" presId="urn:microsoft.com/office/officeart/2008/layout/BendingPictureBlocks"/>
    <dgm:cxn modelId="{3ADD8AEA-2E6C-4853-A619-BF98609318C7}" type="presParOf" srcId="{C571A7D0-045E-4478-9363-5EE5D4B33FD4}" destId="{D5EC6438-790A-4D68-AE06-7C242000B1A0}" srcOrd="3" destOrd="0" presId="urn:microsoft.com/office/officeart/2008/layout/BendingPictureBlocks"/>
    <dgm:cxn modelId="{126658E7-0B5D-4F51-8B23-5D72B96B32CE}" type="presParOf" srcId="{C571A7D0-045E-4478-9363-5EE5D4B33FD4}" destId="{2A201EC3-823B-49AA-8758-C611F76B6FC6}" srcOrd="4" destOrd="0" presId="urn:microsoft.com/office/officeart/2008/layout/BendingPictureBlocks"/>
    <dgm:cxn modelId="{90F03A89-CD4D-4A20-84F2-AAD7EFF6743C}" type="presParOf" srcId="{2A201EC3-823B-49AA-8758-C611F76B6FC6}" destId="{9A79D3C4-0FB0-42BA-892F-A7765D6990DE}" srcOrd="0" destOrd="0" presId="urn:microsoft.com/office/officeart/2008/layout/BendingPictureBlocks"/>
    <dgm:cxn modelId="{FDBF929E-137E-460D-B97C-8C5B5FCBD05E}" type="presParOf" srcId="{2A201EC3-823B-49AA-8758-C611F76B6FC6}" destId="{E25B37E7-E432-4D59-8E0D-A0051FA99B03}" srcOrd="1" destOrd="0" presId="urn:microsoft.com/office/officeart/2008/layout/Bend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A6BFF6-DF9E-46BE-AC2C-86F353A3492A}"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1D1F783D-CAB8-4E19-9AEF-86619ABBAE54}">
      <dgm:prSet phldrT="[Texto]" custT="1"/>
      <dgm:spPr>
        <a:solidFill>
          <a:srgbClr val="00B050"/>
        </a:solidFill>
      </dgm:spPr>
      <dgm:t>
        <a:bodyPr/>
        <a:lstStyle/>
        <a:p>
          <a:r>
            <a:rPr lang="es-ES" sz="2000" dirty="0"/>
            <a:t>General</a:t>
          </a:r>
        </a:p>
      </dgm:t>
    </dgm:pt>
    <dgm:pt modelId="{D4BA93F6-BEB5-40F6-866B-4A8218B15F59}" type="parTrans" cxnId="{9B53277F-2079-4729-9124-349A9504A8E6}">
      <dgm:prSet/>
      <dgm:spPr/>
      <dgm:t>
        <a:bodyPr/>
        <a:lstStyle/>
        <a:p>
          <a:endParaRPr lang="es-ES"/>
        </a:p>
      </dgm:t>
    </dgm:pt>
    <dgm:pt modelId="{657BE7AC-B2BE-4711-9F84-C7C8FFACC7A3}" type="sibTrans" cxnId="{9B53277F-2079-4729-9124-349A9504A8E6}">
      <dgm:prSet/>
      <dgm:spPr/>
      <dgm:t>
        <a:bodyPr/>
        <a:lstStyle/>
        <a:p>
          <a:endParaRPr lang="es-ES"/>
        </a:p>
      </dgm:t>
    </dgm:pt>
    <dgm:pt modelId="{0736646E-0612-410F-B278-F41BA9412FAA}">
      <dgm:prSet phldrT="[Texto]" custT="1"/>
      <dgm:spPr>
        <a:solidFill>
          <a:srgbClr val="92D050"/>
        </a:solidFill>
      </dgm:spPr>
      <dgm:t>
        <a:bodyPr/>
        <a:lstStyle/>
        <a:p>
          <a:pPr algn="just"/>
          <a:r>
            <a:rPr lang="es-ES" sz="1800" dirty="0">
              <a:solidFill>
                <a:schemeClr val="bg2"/>
              </a:solidFill>
            </a:rPr>
            <a:t>Analizar la fuerza máxima y su incidencia en las aceleraciones y desaceleración en las acciones del futbol en la categoría sub 18 del Club Deportivo El Nacional</a:t>
          </a:r>
        </a:p>
      </dgm:t>
    </dgm:pt>
    <dgm:pt modelId="{919912D6-71F0-45EC-AF81-A649DAB51241}" type="parTrans" cxnId="{7CBDD197-8C4C-43BB-8E15-8380ADE8CEBD}">
      <dgm:prSet/>
      <dgm:spPr/>
      <dgm:t>
        <a:bodyPr/>
        <a:lstStyle/>
        <a:p>
          <a:endParaRPr lang="es-ES"/>
        </a:p>
      </dgm:t>
    </dgm:pt>
    <dgm:pt modelId="{16E66511-899B-4736-B61A-D8E199D68FB6}" type="sibTrans" cxnId="{7CBDD197-8C4C-43BB-8E15-8380ADE8CEBD}">
      <dgm:prSet/>
      <dgm:spPr/>
      <dgm:t>
        <a:bodyPr/>
        <a:lstStyle/>
        <a:p>
          <a:endParaRPr lang="es-ES"/>
        </a:p>
      </dgm:t>
    </dgm:pt>
    <dgm:pt modelId="{7052354F-A0C3-4AAC-98E6-2BDA72CD9B27}" type="pres">
      <dgm:prSet presAssocID="{A3A6BFF6-DF9E-46BE-AC2C-86F353A3492A}" presName="Name0" presStyleCnt="0">
        <dgm:presLayoutVars>
          <dgm:chPref val="1"/>
          <dgm:dir/>
          <dgm:animOne val="branch"/>
          <dgm:animLvl val="lvl"/>
          <dgm:resizeHandles val="exact"/>
        </dgm:presLayoutVars>
      </dgm:prSet>
      <dgm:spPr/>
      <dgm:t>
        <a:bodyPr/>
        <a:lstStyle/>
        <a:p>
          <a:endParaRPr lang="es-ES"/>
        </a:p>
      </dgm:t>
    </dgm:pt>
    <dgm:pt modelId="{DF1A87AC-50D0-41B8-A9F9-307E7261E5A8}" type="pres">
      <dgm:prSet presAssocID="{1D1F783D-CAB8-4E19-9AEF-86619ABBAE54}" presName="root1" presStyleCnt="0"/>
      <dgm:spPr/>
    </dgm:pt>
    <dgm:pt modelId="{0D01F58B-50AA-4220-8877-6A366B55F7A4}" type="pres">
      <dgm:prSet presAssocID="{1D1F783D-CAB8-4E19-9AEF-86619ABBAE54}" presName="LevelOneTextNode" presStyleLbl="node0" presStyleIdx="0" presStyleCnt="1" custScaleY="45473" custLinFactNeighborX="-1111" custLinFactNeighborY="-23553">
        <dgm:presLayoutVars>
          <dgm:chPref val="3"/>
        </dgm:presLayoutVars>
      </dgm:prSet>
      <dgm:spPr/>
      <dgm:t>
        <a:bodyPr/>
        <a:lstStyle/>
        <a:p>
          <a:endParaRPr lang="es-ES"/>
        </a:p>
      </dgm:t>
    </dgm:pt>
    <dgm:pt modelId="{5D2224B0-3EB0-44FF-93D3-BF82382B9A6A}" type="pres">
      <dgm:prSet presAssocID="{1D1F783D-CAB8-4E19-9AEF-86619ABBAE54}" presName="level2hierChild" presStyleCnt="0"/>
      <dgm:spPr/>
    </dgm:pt>
    <dgm:pt modelId="{0902CA1D-E610-405E-B44F-221CD044FA99}" type="pres">
      <dgm:prSet presAssocID="{919912D6-71F0-45EC-AF81-A649DAB51241}" presName="conn2-1" presStyleLbl="parChTrans1D2" presStyleIdx="0" presStyleCnt="1"/>
      <dgm:spPr/>
      <dgm:t>
        <a:bodyPr/>
        <a:lstStyle/>
        <a:p>
          <a:endParaRPr lang="es-ES"/>
        </a:p>
      </dgm:t>
    </dgm:pt>
    <dgm:pt modelId="{1ABE6525-42D9-4A69-8D1F-47F2ED46BD71}" type="pres">
      <dgm:prSet presAssocID="{919912D6-71F0-45EC-AF81-A649DAB51241}" presName="connTx" presStyleLbl="parChTrans1D2" presStyleIdx="0" presStyleCnt="1"/>
      <dgm:spPr/>
      <dgm:t>
        <a:bodyPr/>
        <a:lstStyle/>
        <a:p>
          <a:endParaRPr lang="es-ES"/>
        </a:p>
      </dgm:t>
    </dgm:pt>
    <dgm:pt modelId="{93E166EA-5C28-4095-9A9E-2BF76A2E45D9}" type="pres">
      <dgm:prSet presAssocID="{0736646E-0612-410F-B278-F41BA9412FAA}" presName="root2" presStyleCnt="0"/>
      <dgm:spPr/>
    </dgm:pt>
    <dgm:pt modelId="{08BCE18D-7DA5-45A6-B4E3-CCAA6D211202}" type="pres">
      <dgm:prSet presAssocID="{0736646E-0612-410F-B278-F41BA9412FAA}" presName="LevelTwoTextNode" presStyleLbl="node2" presStyleIdx="0" presStyleCnt="1" custScaleX="295890" custScaleY="214631" custLinFactY="-23943" custLinFactNeighborX="1986" custLinFactNeighborY="-100000">
        <dgm:presLayoutVars>
          <dgm:chPref val="3"/>
        </dgm:presLayoutVars>
      </dgm:prSet>
      <dgm:spPr/>
      <dgm:t>
        <a:bodyPr/>
        <a:lstStyle/>
        <a:p>
          <a:endParaRPr lang="es-ES"/>
        </a:p>
      </dgm:t>
    </dgm:pt>
    <dgm:pt modelId="{D0F160D6-F105-475A-BE9D-12731689F35F}" type="pres">
      <dgm:prSet presAssocID="{0736646E-0612-410F-B278-F41BA9412FAA}" presName="level3hierChild" presStyleCnt="0"/>
      <dgm:spPr/>
    </dgm:pt>
  </dgm:ptLst>
  <dgm:cxnLst>
    <dgm:cxn modelId="{BA0A0FE0-0356-423F-8AEE-FAA5F575A994}" type="presOf" srcId="{1D1F783D-CAB8-4E19-9AEF-86619ABBAE54}" destId="{0D01F58B-50AA-4220-8877-6A366B55F7A4}" srcOrd="0" destOrd="0" presId="urn:microsoft.com/office/officeart/2008/layout/HorizontalMultiLevelHierarchy"/>
    <dgm:cxn modelId="{9B53277F-2079-4729-9124-349A9504A8E6}" srcId="{A3A6BFF6-DF9E-46BE-AC2C-86F353A3492A}" destId="{1D1F783D-CAB8-4E19-9AEF-86619ABBAE54}" srcOrd="0" destOrd="0" parTransId="{D4BA93F6-BEB5-40F6-866B-4A8218B15F59}" sibTransId="{657BE7AC-B2BE-4711-9F84-C7C8FFACC7A3}"/>
    <dgm:cxn modelId="{155A32FD-76AA-418C-910D-7B1B80CF65E9}" type="presOf" srcId="{0736646E-0612-410F-B278-F41BA9412FAA}" destId="{08BCE18D-7DA5-45A6-B4E3-CCAA6D211202}" srcOrd="0" destOrd="0" presId="urn:microsoft.com/office/officeart/2008/layout/HorizontalMultiLevelHierarchy"/>
    <dgm:cxn modelId="{DAF5A214-C46F-4AB0-98E1-A23B93978F3E}" type="presOf" srcId="{919912D6-71F0-45EC-AF81-A649DAB51241}" destId="{1ABE6525-42D9-4A69-8D1F-47F2ED46BD71}" srcOrd="1" destOrd="0" presId="urn:microsoft.com/office/officeart/2008/layout/HorizontalMultiLevelHierarchy"/>
    <dgm:cxn modelId="{DA081D7E-38D2-49F5-AFED-705BB4DB6966}" type="presOf" srcId="{A3A6BFF6-DF9E-46BE-AC2C-86F353A3492A}" destId="{7052354F-A0C3-4AAC-98E6-2BDA72CD9B27}" srcOrd="0" destOrd="0" presId="urn:microsoft.com/office/officeart/2008/layout/HorizontalMultiLevelHierarchy"/>
    <dgm:cxn modelId="{7CBDD197-8C4C-43BB-8E15-8380ADE8CEBD}" srcId="{1D1F783D-CAB8-4E19-9AEF-86619ABBAE54}" destId="{0736646E-0612-410F-B278-F41BA9412FAA}" srcOrd="0" destOrd="0" parTransId="{919912D6-71F0-45EC-AF81-A649DAB51241}" sibTransId="{16E66511-899B-4736-B61A-D8E199D68FB6}"/>
    <dgm:cxn modelId="{71D028F8-B30A-45EC-8862-3198DAF275DB}" type="presOf" srcId="{919912D6-71F0-45EC-AF81-A649DAB51241}" destId="{0902CA1D-E610-405E-B44F-221CD044FA99}" srcOrd="0" destOrd="0" presId="urn:microsoft.com/office/officeart/2008/layout/HorizontalMultiLevelHierarchy"/>
    <dgm:cxn modelId="{F7DBDD54-2B6C-434E-8638-471EA5EF6AA9}" type="presParOf" srcId="{7052354F-A0C3-4AAC-98E6-2BDA72CD9B27}" destId="{DF1A87AC-50D0-41B8-A9F9-307E7261E5A8}" srcOrd="0" destOrd="0" presId="urn:microsoft.com/office/officeart/2008/layout/HorizontalMultiLevelHierarchy"/>
    <dgm:cxn modelId="{4090EA20-7416-41B7-A01B-B04007A732B5}" type="presParOf" srcId="{DF1A87AC-50D0-41B8-A9F9-307E7261E5A8}" destId="{0D01F58B-50AA-4220-8877-6A366B55F7A4}" srcOrd="0" destOrd="0" presId="urn:microsoft.com/office/officeart/2008/layout/HorizontalMultiLevelHierarchy"/>
    <dgm:cxn modelId="{D54DFE3F-D64A-4B11-BF86-A882110092CD}" type="presParOf" srcId="{DF1A87AC-50D0-41B8-A9F9-307E7261E5A8}" destId="{5D2224B0-3EB0-44FF-93D3-BF82382B9A6A}" srcOrd="1" destOrd="0" presId="urn:microsoft.com/office/officeart/2008/layout/HorizontalMultiLevelHierarchy"/>
    <dgm:cxn modelId="{7C796BF3-7084-46E0-AE56-92E1C0A0883A}" type="presParOf" srcId="{5D2224B0-3EB0-44FF-93D3-BF82382B9A6A}" destId="{0902CA1D-E610-405E-B44F-221CD044FA99}" srcOrd="0" destOrd="0" presId="urn:microsoft.com/office/officeart/2008/layout/HorizontalMultiLevelHierarchy"/>
    <dgm:cxn modelId="{D48A53C6-89D7-43A3-97FD-C8947EA69182}" type="presParOf" srcId="{0902CA1D-E610-405E-B44F-221CD044FA99}" destId="{1ABE6525-42D9-4A69-8D1F-47F2ED46BD71}" srcOrd="0" destOrd="0" presId="urn:microsoft.com/office/officeart/2008/layout/HorizontalMultiLevelHierarchy"/>
    <dgm:cxn modelId="{A03B4AC9-9D91-4439-A891-320DA00F0083}" type="presParOf" srcId="{5D2224B0-3EB0-44FF-93D3-BF82382B9A6A}" destId="{93E166EA-5C28-4095-9A9E-2BF76A2E45D9}" srcOrd="1" destOrd="0" presId="urn:microsoft.com/office/officeart/2008/layout/HorizontalMultiLevelHierarchy"/>
    <dgm:cxn modelId="{1FAA1EDD-DB0E-4AD1-BF30-D07F492F1FBD}" type="presParOf" srcId="{93E166EA-5C28-4095-9A9E-2BF76A2E45D9}" destId="{08BCE18D-7DA5-45A6-B4E3-CCAA6D211202}" srcOrd="0" destOrd="0" presId="urn:microsoft.com/office/officeart/2008/layout/HorizontalMultiLevelHierarchy"/>
    <dgm:cxn modelId="{8103E2C7-B9C7-492C-B917-3584BA477023}" type="presParOf" srcId="{93E166EA-5C28-4095-9A9E-2BF76A2E45D9}" destId="{D0F160D6-F105-475A-BE9D-12731689F35F}"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30A5F9-C40C-47EF-B98E-8760C0C0FE5C}"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67724925-B03F-4A5A-9EA0-8325C1EC9CA9}">
      <dgm:prSet phldrT="[Texto]" custT="1"/>
      <dgm:spPr>
        <a:solidFill>
          <a:srgbClr val="003300"/>
        </a:solidFill>
      </dgm:spPr>
      <dgm:t>
        <a:bodyPr/>
        <a:lstStyle/>
        <a:p>
          <a:r>
            <a:rPr lang="es-ES" sz="2400" dirty="0"/>
            <a:t>Específicos</a:t>
          </a:r>
        </a:p>
      </dgm:t>
    </dgm:pt>
    <dgm:pt modelId="{DC84B80B-A8B9-4917-A313-AA77F4A1D4CA}" type="parTrans" cxnId="{4C0BF7B9-3AF3-42FF-89DD-5ED593282329}">
      <dgm:prSet/>
      <dgm:spPr/>
      <dgm:t>
        <a:bodyPr/>
        <a:lstStyle/>
        <a:p>
          <a:endParaRPr lang="es-ES"/>
        </a:p>
      </dgm:t>
    </dgm:pt>
    <dgm:pt modelId="{D08FF385-5977-4089-B5E9-059D8360CFBF}" type="sibTrans" cxnId="{4C0BF7B9-3AF3-42FF-89DD-5ED593282329}">
      <dgm:prSet/>
      <dgm:spPr/>
      <dgm:t>
        <a:bodyPr/>
        <a:lstStyle/>
        <a:p>
          <a:endParaRPr lang="es-ES"/>
        </a:p>
      </dgm:t>
    </dgm:pt>
    <dgm:pt modelId="{7A6CEE46-A0C8-4845-87EA-5275E2B1047D}">
      <dgm:prSet phldrT="[Texto]" custT="1"/>
      <dgm:spPr>
        <a:solidFill>
          <a:srgbClr val="FFC000"/>
        </a:solidFill>
      </dgm:spPr>
      <dgm:t>
        <a:bodyPr/>
        <a:lstStyle/>
        <a:p>
          <a:pPr algn="just"/>
          <a:r>
            <a:rPr lang="es-ES" sz="1800" dirty="0">
              <a:solidFill>
                <a:schemeClr val="bg2"/>
              </a:solidFill>
            </a:rPr>
            <a:t>Evaluar los niveles de fuerza máxima mediantes test físicos </a:t>
          </a:r>
        </a:p>
      </dgm:t>
    </dgm:pt>
    <dgm:pt modelId="{4291BD34-01D5-4D14-A826-644C366F3480}" type="parTrans" cxnId="{956B7F4D-AC38-4586-94C0-46281D2EAFF3}">
      <dgm:prSet/>
      <dgm:spPr/>
      <dgm:t>
        <a:bodyPr/>
        <a:lstStyle/>
        <a:p>
          <a:endParaRPr lang="es-ES"/>
        </a:p>
      </dgm:t>
    </dgm:pt>
    <dgm:pt modelId="{406D5482-12E9-4716-AE6A-7D4C396635E1}" type="sibTrans" cxnId="{956B7F4D-AC38-4586-94C0-46281D2EAFF3}">
      <dgm:prSet/>
      <dgm:spPr/>
      <dgm:t>
        <a:bodyPr/>
        <a:lstStyle/>
        <a:p>
          <a:endParaRPr lang="es-ES"/>
        </a:p>
      </dgm:t>
    </dgm:pt>
    <dgm:pt modelId="{744FD9BD-550A-4ED5-BDD6-A94190A42452}">
      <dgm:prSet phldrT="[Texto]" custT="1"/>
      <dgm:spPr>
        <a:solidFill>
          <a:srgbClr val="FFCC99"/>
        </a:solidFill>
      </dgm:spPr>
      <dgm:t>
        <a:bodyPr/>
        <a:lstStyle/>
        <a:p>
          <a:pPr algn="just"/>
          <a:r>
            <a:rPr lang="es-ES" sz="1600" dirty="0">
              <a:solidFill>
                <a:schemeClr val="bg2"/>
              </a:solidFill>
            </a:rPr>
            <a:t>Diagnosticar las aceleraciones y desaceleraciones en acciones del futbol </a:t>
          </a:r>
        </a:p>
      </dgm:t>
    </dgm:pt>
    <dgm:pt modelId="{32006672-7752-4694-AE42-9AA392A0497B}" type="parTrans" cxnId="{D6E11079-5C5C-4E77-9AC8-C68CCA8D894D}">
      <dgm:prSet/>
      <dgm:spPr/>
      <dgm:t>
        <a:bodyPr/>
        <a:lstStyle/>
        <a:p>
          <a:endParaRPr lang="es-ES"/>
        </a:p>
      </dgm:t>
    </dgm:pt>
    <dgm:pt modelId="{88690848-1A83-4AEB-826A-4F4B28BD1D46}" type="sibTrans" cxnId="{D6E11079-5C5C-4E77-9AC8-C68CCA8D894D}">
      <dgm:prSet/>
      <dgm:spPr/>
      <dgm:t>
        <a:bodyPr/>
        <a:lstStyle/>
        <a:p>
          <a:endParaRPr lang="es-ES"/>
        </a:p>
      </dgm:t>
    </dgm:pt>
    <dgm:pt modelId="{1CC69960-77EF-45F6-99AD-736B5DE709E7}">
      <dgm:prSet phldrT="[Texto]" custT="1"/>
      <dgm:spPr>
        <a:solidFill>
          <a:srgbClr val="CC9900"/>
        </a:solidFill>
      </dgm:spPr>
      <dgm:t>
        <a:bodyPr/>
        <a:lstStyle/>
        <a:p>
          <a:pPr algn="just"/>
          <a:r>
            <a:rPr lang="es-ES" sz="1600" dirty="0">
              <a:solidFill>
                <a:schemeClr val="bg2"/>
              </a:solidFill>
            </a:rPr>
            <a:t>Determinar la incidencia de los niveles de fuerza máxima en la aceleración y desaceleración de las acciones del futbol</a:t>
          </a:r>
          <a:r>
            <a:rPr lang="es-ES" sz="1600" dirty="0"/>
            <a:t>. </a:t>
          </a:r>
        </a:p>
      </dgm:t>
    </dgm:pt>
    <dgm:pt modelId="{A18CDB96-C41E-4C35-98D1-69EDBB13FBDE}" type="parTrans" cxnId="{828F9B00-B68F-4482-9F4D-7C72B62FFBA9}">
      <dgm:prSet/>
      <dgm:spPr/>
      <dgm:t>
        <a:bodyPr/>
        <a:lstStyle/>
        <a:p>
          <a:endParaRPr lang="es-ES"/>
        </a:p>
      </dgm:t>
    </dgm:pt>
    <dgm:pt modelId="{09A7458D-44A9-4CA9-AF29-98A6FD2FBC60}" type="sibTrans" cxnId="{828F9B00-B68F-4482-9F4D-7C72B62FFBA9}">
      <dgm:prSet/>
      <dgm:spPr/>
      <dgm:t>
        <a:bodyPr/>
        <a:lstStyle/>
        <a:p>
          <a:endParaRPr lang="es-ES"/>
        </a:p>
      </dgm:t>
    </dgm:pt>
    <dgm:pt modelId="{06D7092E-B327-4877-B7F3-73BA46754F8A}">
      <dgm:prSet phldrT="[Texto]" custT="1"/>
      <dgm:spPr>
        <a:solidFill>
          <a:srgbClr val="808000"/>
        </a:solidFill>
      </dgm:spPr>
      <dgm:t>
        <a:bodyPr/>
        <a:lstStyle/>
        <a:p>
          <a:pPr algn="just"/>
          <a:r>
            <a:rPr lang="es-ES" sz="1600" dirty="0">
              <a:solidFill>
                <a:schemeClr val="bg2"/>
              </a:solidFill>
            </a:rPr>
            <a:t>Desarrollar una propuesta de mejora de la fuerza máxima para el desarrollo de las aceleraciones y desaceleraciones en el futbol.</a:t>
          </a:r>
        </a:p>
      </dgm:t>
    </dgm:pt>
    <dgm:pt modelId="{BC2FC0A9-D4F1-4F77-B68A-1D49595250BD}" type="parTrans" cxnId="{C3A6409A-65FC-4FAF-BC0E-4F82866EF4D3}">
      <dgm:prSet/>
      <dgm:spPr/>
      <dgm:t>
        <a:bodyPr/>
        <a:lstStyle/>
        <a:p>
          <a:endParaRPr lang="es-ES"/>
        </a:p>
      </dgm:t>
    </dgm:pt>
    <dgm:pt modelId="{858D82DC-6D1F-4584-84E5-9F08266AE84E}" type="sibTrans" cxnId="{C3A6409A-65FC-4FAF-BC0E-4F82866EF4D3}">
      <dgm:prSet/>
      <dgm:spPr/>
      <dgm:t>
        <a:bodyPr/>
        <a:lstStyle/>
        <a:p>
          <a:endParaRPr lang="es-ES"/>
        </a:p>
      </dgm:t>
    </dgm:pt>
    <dgm:pt modelId="{04B7FD29-BBDD-4C3D-9BAC-E8D7D8B703C7}" type="pres">
      <dgm:prSet presAssocID="{1930A5F9-C40C-47EF-B98E-8760C0C0FE5C}" presName="Name0" presStyleCnt="0">
        <dgm:presLayoutVars>
          <dgm:chPref val="1"/>
          <dgm:dir/>
          <dgm:animOne val="branch"/>
          <dgm:animLvl val="lvl"/>
          <dgm:resizeHandles val="exact"/>
        </dgm:presLayoutVars>
      </dgm:prSet>
      <dgm:spPr/>
      <dgm:t>
        <a:bodyPr/>
        <a:lstStyle/>
        <a:p>
          <a:endParaRPr lang="es-ES"/>
        </a:p>
      </dgm:t>
    </dgm:pt>
    <dgm:pt modelId="{39776263-E46B-4276-B123-775BA6C364DC}" type="pres">
      <dgm:prSet presAssocID="{67724925-B03F-4A5A-9EA0-8325C1EC9CA9}" presName="root1" presStyleCnt="0"/>
      <dgm:spPr/>
    </dgm:pt>
    <dgm:pt modelId="{CE7FBAE6-CCBA-4EC3-AEC9-19BA66EDC2D3}" type="pres">
      <dgm:prSet presAssocID="{67724925-B03F-4A5A-9EA0-8325C1EC9CA9}" presName="LevelOneTextNode" presStyleLbl="node0" presStyleIdx="0" presStyleCnt="1" custScaleX="68188" custScaleY="42608">
        <dgm:presLayoutVars>
          <dgm:chPref val="3"/>
        </dgm:presLayoutVars>
      </dgm:prSet>
      <dgm:spPr/>
      <dgm:t>
        <a:bodyPr/>
        <a:lstStyle/>
        <a:p>
          <a:endParaRPr lang="es-ES"/>
        </a:p>
      </dgm:t>
    </dgm:pt>
    <dgm:pt modelId="{8653922C-A857-4CE0-9F02-9684F8856B48}" type="pres">
      <dgm:prSet presAssocID="{67724925-B03F-4A5A-9EA0-8325C1EC9CA9}" presName="level2hierChild" presStyleCnt="0"/>
      <dgm:spPr/>
    </dgm:pt>
    <dgm:pt modelId="{A3387763-DD70-4143-BB2F-1F3B185BF996}" type="pres">
      <dgm:prSet presAssocID="{4291BD34-01D5-4D14-A826-644C366F3480}" presName="conn2-1" presStyleLbl="parChTrans1D2" presStyleIdx="0" presStyleCnt="4"/>
      <dgm:spPr/>
      <dgm:t>
        <a:bodyPr/>
        <a:lstStyle/>
        <a:p>
          <a:endParaRPr lang="es-ES"/>
        </a:p>
      </dgm:t>
    </dgm:pt>
    <dgm:pt modelId="{4566353C-6762-4D96-9B99-2C0786C8206D}" type="pres">
      <dgm:prSet presAssocID="{4291BD34-01D5-4D14-A826-644C366F3480}" presName="connTx" presStyleLbl="parChTrans1D2" presStyleIdx="0" presStyleCnt="4"/>
      <dgm:spPr/>
      <dgm:t>
        <a:bodyPr/>
        <a:lstStyle/>
        <a:p>
          <a:endParaRPr lang="es-ES"/>
        </a:p>
      </dgm:t>
    </dgm:pt>
    <dgm:pt modelId="{8F8F592C-ADBC-4A49-911F-DC600CC75EE9}" type="pres">
      <dgm:prSet presAssocID="{7A6CEE46-A0C8-4845-87EA-5275E2B1047D}" presName="root2" presStyleCnt="0"/>
      <dgm:spPr/>
    </dgm:pt>
    <dgm:pt modelId="{8C35C89E-598F-48B7-8CD0-CDEE7052FD10}" type="pres">
      <dgm:prSet presAssocID="{7A6CEE46-A0C8-4845-87EA-5275E2B1047D}" presName="LevelTwoTextNode" presStyleLbl="node2" presStyleIdx="0" presStyleCnt="4" custScaleX="221076">
        <dgm:presLayoutVars>
          <dgm:chPref val="3"/>
        </dgm:presLayoutVars>
      </dgm:prSet>
      <dgm:spPr/>
      <dgm:t>
        <a:bodyPr/>
        <a:lstStyle/>
        <a:p>
          <a:endParaRPr lang="es-ES"/>
        </a:p>
      </dgm:t>
    </dgm:pt>
    <dgm:pt modelId="{04F7C33F-8F01-4A52-B3F3-0C70B01C7432}" type="pres">
      <dgm:prSet presAssocID="{7A6CEE46-A0C8-4845-87EA-5275E2B1047D}" presName="level3hierChild" presStyleCnt="0"/>
      <dgm:spPr/>
    </dgm:pt>
    <dgm:pt modelId="{44AF2A97-3A72-4D49-8AE2-9BB3986C32F6}" type="pres">
      <dgm:prSet presAssocID="{32006672-7752-4694-AE42-9AA392A0497B}" presName="conn2-1" presStyleLbl="parChTrans1D2" presStyleIdx="1" presStyleCnt="4"/>
      <dgm:spPr/>
      <dgm:t>
        <a:bodyPr/>
        <a:lstStyle/>
        <a:p>
          <a:endParaRPr lang="es-ES"/>
        </a:p>
      </dgm:t>
    </dgm:pt>
    <dgm:pt modelId="{891598D3-AEBE-412B-AC16-8BC79B564D6B}" type="pres">
      <dgm:prSet presAssocID="{32006672-7752-4694-AE42-9AA392A0497B}" presName="connTx" presStyleLbl="parChTrans1D2" presStyleIdx="1" presStyleCnt="4"/>
      <dgm:spPr/>
      <dgm:t>
        <a:bodyPr/>
        <a:lstStyle/>
        <a:p>
          <a:endParaRPr lang="es-ES"/>
        </a:p>
      </dgm:t>
    </dgm:pt>
    <dgm:pt modelId="{A2C8DC23-8628-41A3-9997-E328C0AEF145}" type="pres">
      <dgm:prSet presAssocID="{744FD9BD-550A-4ED5-BDD6-A94190A42452}" presName="root2" presStyleCnt="0"/>
      <dgm:spPr/>
    </dgm:pt>
    <dgm:pt modelId="{673B68C6-3DB3-4006-B634-A849E9DBFB6A}" type="pres">
      <dgm:prSet presAssocID="{744FD9BD-550A-4ED5-BDD6-A94190A42452}" presName="LevelTwoTextNode" presStyleLbl="node2" presStyleIdx="1" presStyleCnt="4" custScaleX="221076">
        <dgm:presLayoutVars>
          <dgm:chPref val="3"/>
        </dgm:presLayoutVars>
      </dgm:prSet>
      <dgm:spPr/>
      <dgm:t>
        <a:bodyPr/>
        <a:lstStyle/>
        <a:p>
          <a:endParaRPr lang="es-ES"/>
        </a:p>
      </dgm:t>
    </dgm:pt>
    <dgm:pt modelId="{B7776A76-640B-4C83-8B62-7CD470F88699}" type="pres">
      <dgm:prSet presAssocID="{744FD9BD-550A-4ED5-BDD6-A94190A42452}" presName="level3hierChild" presStyleCnt="0"/>
      <dgm:spPr/>
    </dgm:pt>
    <dgm:pt modelId="{8F78BF4E-2B85-4217-8CDF-D961B6677914}" type="pres">
      <dgm:prSet presAssocID="{A18CDB96-C41E-4C35-98D1-69EDBB13FBDE}" presName="conn2-1" presStyleLbl="parChTrans1D2" presStyleIdx="2" presStyleCnt="4"/>
      <dgm:spPr/>
      <dgm:t>
        <a:bodyPr/>
        <a:lstStyle/>
        <a:p>
          <a:endParaRPr lang="es-ES"/>
        </a:p>
      </dgm:t>
    </dgm:pt>
    <dgm:pt modelId="{A955AB22-9D42-47D4-AB7E-B3F2AAD21F02}" type="pres">
      <dgm:prSet presAssocID="{A18CDB96-C41E-4C35-98D1-69EDBB13FBDE}" presName="connTx" presStyleLbl="parChTrans1D2" presStyleIdx="2" presStyleCnt="4"/>
      <dgm:spPr/>
      <dgm:t>
        <a:bodyPr/>
        <a:lstStyle/>
        <a:p>
          <a:endParaRPr lang="es-ES"/>
        </a:p>
      </dgm:t>
    </dgm:pt>
    <dgm:pt modelId="{AFF3F406-DBB5-43E9-A9A8-BA1051785C32}" type="pres">
      <dgm:prSet presAssocID="{1CC69960-77EF-45F6-99AD-736B5DE709E7}" presName="root2" presStyleCnt="0"/>
      <dgm:spPr/>
    </dgm:pt>
    <dgm:pt modelId="{B752C1C1-7F0A-4D27-8D3D-913F5D1C566E}" type="pres">
      <dgm:prSet presAssocID="{1CC69960-77EF-45F6-99AD-736B5DE709E7}" presName="LevelTwoTextNode" presStyleLbl="node2" presStyleIdx="2" presStyleCnt="4" custScaleX="223206">
        <dgm:presLayoutVars>
          <dgm:chPref val="3"/>
        </dgm:presLayoutVars>
      </dgm:prSet>
      <dgm:spPr/>
      <dgm:t>
        <a:bodyPr/>
        <a:lstStyle/>
        <a:p>
          <a:endParaRPr lang="es-ES"/>
        </a:p>
      </dgm:t>
    </dgm:pt>
    <dgm:pt modelId="{450606B1-9693-4D62-96E6-654DD2345570}" type="pres">
      <dgm:prSet presAssocID="{1CC69960-77EF-45F6-99AD-736B5DE709E7}" presName="level3hierChild" presStyleCnt="0"/>
      <dgm:spPr/>
    </dgm:pt>
    <dgm:pt modelId="{A1521B93-F036-49E1-A4A6-BBA9F38E0E5B}" type="pres">
      <dgm:prSet presAssocID="{BC2FC0A9-D4F1-4F77-B68A-1D49595250BD}" presName="conn2-1" presStyleLbl="parChTrans1D2" presStyleIdx="3" presStyleCnt="4"/>
      <dgm:spPr/>
      <dgm:t>
        <a:bodyPr/>
        <a:lstStyle/>
        <a:p>
          <a:endParaRPr lang="es-ES"/>
        </a:p>
      </dgm:t>
    </dgm:pt>
    <dgm:pt modelId="{B71DB5C7-EF51-4392-A4D0-22763C864FDB}" type="pres">
      <dgm:prSet presAssocID="{BC2FC0A9-D4F1-4F77-B68A-1D49595250BD}" presName="connTx" presStyleLbl="parChTrans1D2" presStyleIdx="3" presStyleCnt="4"/>
      <dgm:spPr/>
      <dgm:t>
        <a:bodyPr/>
        <a:lstStyle/>
        <a:p>
          <a:endParaRPr lang="es-ES"/>
        </a:p>
      </dgm:t>
    </dgm:pt>
    <dgm:pt modelId="{56AB23F6-6D80-4130-9F03-F4C648AE720C}" type="pres">
      <dgm:prSet presAssocID="{06D7092E-B327-4877-B7F3-73BA46754F8A}" presName="root2" presStyleCnt="0"/>
      <dgm:spPr/>
    </dgm:pt>
    <dgm:pt modelId="{E27D814B-85D8-4B65-9D54-10C17938C329}" type="pres">
      <dgm:prSet presAssocID="{06D7092E-B327-4877-B7F3-73BA46754F8A}" presName="LevelTwoTextNode" presStyleLbl="node2" presStyleIdx="3" presStyleCnt="4" custScaleX="219637">
        <dgm:presLayoutVars>
          <dgm:chPref val="3"/>
        </dgm:presLayoutVars>
      </dgm:prSet>
      <dgm:spPr/>
      <dgm:t>
        <a:bodyPr/>
        <a:lstStyle/>
        <a:p>
          <a:endParaRPr lang="es-ES"/>
        </a:p>
      </dgm:t>
    </dgm:pt>
    <dgm:pt modelId="{B69F7870-DFE2-4C2E-9F40-A35BD17BB39D}" type="pres">
      <dgm:prSet presAssocID="{06D7092E-B327-4877-B7F3-73BA46754F8A}" presName="level3hierChild" presStyleCnt="0"/>
      <dgm:spPr/>
    </dgm:pt>
  </dgm:ptLst>
  <dgm:cxnLst>
    <dgm:cxn modelId="{22BA6D1C-3A52-4CD2-A78C-E09E07874CD2}" type="presOf" srcId="{A18CDB96-C41E-4C35-98D1-69EDBB13FBDE}" destId="{8F78BF4E-2B85-4217-8CDF-D961B6677914}" srcOrd="0" destOrd="0" presId="urn:microsoft.com/office/officeart/2008/layout/HorizontalMultiLevelHierarchy"/>
    <dgm:cxn modelId="{DF0D6BFA-7743-4208-859D-C5244238D673}" type="presOf" srcId="{32006672-7752-4694-AE42-9AA392A0497B}" destId="{44AF2A97-3A72-4D49-8AE2-9BB3986C32F6}" srcOrd="0" destOrd="0" presId="urn:microsoft.com/office/officeart/2008/layout/HorizontalMultiLevelHierarchy"/>
    <dgm:cxn modelId="{828F9B00-B68F-4482-9F4D-7C72B62FFBA9}" srcId="{67724925-B03F-4A5A-9EA0-8325C1EC9CA9}" destId="{1CC69960-77EF-45F6-99AD-736B5DE709E7}" srcOrd="2" destOrd="0" parTransId="{A18CDB96-C41E-4C35-98D1-69EDBB13FBDE}" sibTransId="{09A7458D-44A9-4CA9-AF29-98A6FD2FBC60}"/>
    <dgm:cxn modelId="{F7AAE024-8D00-4FDA-9AC5-F2E6EF29DB4F}" type="presOf" srcId="{67724925-B03F-4A5A-9EA0-8325C1EC9CA9}" destId="{CE7FBAE6-CCBA-4EC3-AEC9-19BA66EDC2D3}" srcOrd="0" destOrd="0" presId="urn:microsoft.com/office/officeart/2008/layout/HorizontalMultiLevelHierarchy"/>
    <dgm:cxn modelId="{144392FC-E17D-4E06-8FC8-8127F942C469}" type="presOf" srcId="{A18CDB96-C41E-4C35-98D1-69EDBB13FBDE}" destId="{A955AB22-9D42-47D4-AB7E-B3F2AAD21F02}" srcOrd="1" destOrd="0" presId="urn:microsoft.com/office/officeart/2008/layout/HorizontalMultiLevelHierarchy"/>
    <dgm:cxn modelId="{956B7F4D-AC38-4586-94C0-46281D2EAFF3}" srcId="{67724925-B03F-4A5A-9EA0-8325C1EC9CA9}" destId="{7A6CEE46-A0C8-4845-87EA-5275E2B1047D}" srcOrd="0" destOrd="0" parTransId="{4291BD34-01D5-4D14-A826-644C366F3480}" sibTransId="{406D5482-12E9-4716-AE6A-7D4C396635E1}"/>
    <dgm:cxn modelId="{C3A6409A-65FC-4FAF-BC0E-4F82866EF4D3}" srcId="{67724925-B03F-4A5A-9EA0-8325C1EC9CA9}" destId="{06D7092E-B327-4877-B7F3-73BA46754F8A}" srcOrd="3" destOrd="0" parTransId="{BC2FC0A9-D4F1-4F77-B68A-1D49595250BD}" sibTransId="{858D82DC-6D1F-4584-84E5-9F08266AE84E}"/>
    <dgm:cxn modelId="{E7C6D50E-EF70-4149-A3BC-6A22D931FF45}" type="presOf" srcId="{BC2FC0A9-D4F1-4F77-B68A-1D49595250BD}" destId="{A1521B93-F036-49E1-A4A6-BBA9F38E0E5B}" srcOrd="0" destOrd="0" presId="urn:microsoft.com/office/officeart/2008/layout/HorizontalMultiLevelHierarchy"/>
    <dgm:cxn modelId="{C7BB780C-3B32-4590-BC1D-F2E3DE55CE16}" type="presOf" srcId="{1CC69960-77EF-45F6-99AD-736B5DE709E7}" destId="{B752C1C1-7F0A-4D27-8D3D-913F5D1C566E}" srcOrd="0" destOrd="0" presId="urn:microsoft.com/office/officeart/2008/layout/HorizontalMultiLevelHierarchy"/>
    <dgm:cxn modelId="{26B4A41F-DA88-4F22-972F-122DF067665E}" type="presOf" srcId="{7A6CEE46-A0C8-4845-87EA-5275E2B1047D}" destId="{8C35C89E-598F-48B7-8CD0-CDEE7052FD10}" srcOrd="0" destOrd="0" presId="urn:microsoft.com/office/officeart/2008/layout/HorizontalMultiLevelHierarchy"/>
    <dgm:cxn modelId="{1ABAEF2B-4743-4B78-94BD-5B6127874097}" type="presOf" srcId="{1930A5F9-C40C-47EF-B98E-8760C0C0FE5C}" destId="{04B7FD29-BBDD-4C3D-9BAC-E8D7D8B703C7}" srcOrd="0" destOrd="0" presId="urn:microsoft.com/office/officeart/2008/layout/HorizontalMultiLevelHierarchy"/>
    <dgm:cxn modelId="{287A3A6A-A634-4523-A5EF-C6B458961516}" type="presOf" srcId="{4291BD34-01D5-4D14-A826-644C366F3480}" destId="{4566353C-6762-4D96-9B99-2C0786C8206D}" srcOrd="1" destOrd="0" presId="urn:microsoft.com/office/officeart/2008/layout/HorizontalMultiLevelHierarchy"/>
    <dgm:cxn modelId="{7D7167A2-35A3-4213-92E0-54687BC65D41}" type="presOf" srcId="{06D7092E-B327-4877-B7F3-73BA46754F8A}" destId="{E27D814B-85D8-4B65-9D54-10C17938C329}" srcOrd="0" destOrd="0" presId="urn:microsoft.com/office/officeart/2008/layout/HorizontalMultiLevelHierarchy"/>
    <dgm:cxn modelId="{B9A396C0-4E83-445D-9999-28784AF58E0C}" type="presOf" srcId="{744FD9BD-550A-4ED5-BDD6-A94190A42452}" destId="{673B68C6-3DB3-4006-B634-A849E9DBFB6A}" srcOrd="0" destOrd="0" presId="urn:microsoft.com/office/officeart/2008/layout/HorizontalMultiLevelHierarchy"/>
    <dgm:cxn modelId="{D6E11079-5C5C-4E77-9AC8-C68CCA8D894D}" srcId="{67724925-B03F-4A5A-9EA0-8325C1EC9CA9}" destId="{744FD9BD-550A-4ED5-BDD6-A94190A42452}" srcOrd="1" destOrd="0" parTransId="{32006672-7752-4694-AE42-9AA392A0497B}" sibTransId="{88690848-1A83-4AEB-826A-4F4B28BD1D46}"/>
    <dgm:cxn modelId="{4C0BF7B9-3AF3-42FF-89DD-5ED593282329}" srcId="{1930A5F9-C40C-47EF-B98E-8760C0C0FE5C}" destId="{67724925-B03F-4A5A-9EA0-8325C1EC9CA9}" srcOrd="0" destOrd="0" parTransId="{DC84B80B-A8B9-4917-A313-AA77F4A1D4CA}" sibTransId="{D08FF385-5977-4089-B5E9-059D8360CFBF}"/>
    <dgm:cxn modelId="{04374446-DE87-429C-A946-8A52E2AFF3AF}" type="presOf" srcId="{4291BD34-01D5-4D14-A826-644C366F3480}" destId="{A3387763-DD70-4143-BB2F-1F3B185BF996}" srcOrd="0" destOrd="0" presId="urn:microsoft.com/office/officeart/2008/layout/HorizontalMultiLevelHierarchy"/>
    <dgm:cxn modelId="{43BC4DF7-90FF-44C8-AF69-C3A10DEECEC0}" type="presOf" srcId="{BC2FC0A9-D4F1-4F77-B68A-1D49595250BD}" destId="{B71DB5C7-EF51-4392-A4D0-22763C864FDB}" srcOrd="1" destOrd="0" presId="urn:microsoft.com/office/officeart/2008/layout/HorizontalMultiLevelHierarchy"/>
    <dgm:cxn modelId="{9117D520-C7BE-44CF-AB06-37360584D0B0}" type="presOf" srcId="{32006672-7752-4694-AE42-9AA392A0497B}" destId="{891598D3-AEBE-412B-AC16-8BC79B564D6B}" srcOrd="1" destOrd="0" presId="urn:microsoft.com/office/officeart/2008/layout/HorizontalMultiLevelHierarchy"/>
    <dgm:cxn modelId="{0A09DFBE-2D40-4C87-909C-E234D022F221}" type="presParOf" srcId="{04B7FD29-BBDD-4C3D-9BAC-E8D7D8B703C7}" destId="{39776263-E46B-4276-B123-775BA6C364DC}" srcOrd="0" destOrd="0" presId="urn:microsoft.com/office/officeart/2008/layout/HorizontalMultiLevelHierarchy"/>
    <dgm:cxn modelId="{FB2120CE-9E0B-4784-BD69-011EB1A5FF68}" type="presParOf" srcId="{39776263-E46B-4276-B123-775BA6C364DC}" destId="{CE7FBAE6-CCBA-4EC3-AEC9-19BA66EDC2D3}" srcOrd="0" destOrd="0" presId="urn:microsoft.com/office/officeart/2008/layout/HorizontalMultiLevelHierarchy"/>
    <dgm:cxn modelId="{77F10F2A-2E26-453F-BC8B-8568D8C36456}" type="presParOf" srcId="{39776263-E46B-4276-B123-775BA6C364DC}" destId="{8653922C-A857-4CE0-9F02-9684F8856B48}" srcOrd="1" destOrd="0" presId="urn:microsoft.com/office/officeart/2008/layout/HorizontalMultiLevelHierarchy"/>
    <dgm:cxn modelId="{8CCC64D0-92CD-4427-84D6-7C4CCC29AB45}" type="presParOf" srcId="{8653922C-A857-4CE0-9F02-9684F8856B48}" destId="{A3387763-DD70-4143-BB2F-1F3B185BF996}" srcOrd="0" destOrd="0" presId="urn:microsoft.com/office/officeart/2008/layout/HorizontalMultiLevelHierarchy"/>
    <dgm:cxn modelId="{4563932F-822D-4BA9-8B7E-0E6C8F50CF13}" type="presParOf" srcId="{A3387763-DD70-4143-BB2F-1F3B185BF996}" destId="{4566353C-6762-4D96-9B99-2C0786C8206D}" srcOrd="0" destOrd="0" presId="urn:microsoft.com/office/officeart/2008/layout/HorizontalMultiLevelHierarchy"/>
    <dgm:cxn modelId="{1F4AB54A-B3C9-4112-A192-4A842FF1D38C}" type="presParOf" srcId="{8653922C-A857-4CE0-9F02-9684F8856B48}" destId="{8F8F592C-ADBC-4A49-911F-DC600CC75EE9}" srcOrd="1" destOrd="0" presId="urn:microsoft.com/office/officeart/2008/layout/HorizontalMultiLevelHierarchy"/>
    <dgm:cxn modelId="{74B260C7-E3DB-4FD2-A40D-E0170A3657D6}" type="presParOf" srcId="{8F8F592C-ADBC-4A49-911F-DC600CC75EE9}" destId="{8C35C89E-598F-48B7-8CD0-CDEE7052FD10}" srcOrd="0" destOrd="0" presId="urn:microsoft.com/office/officeart/2008/layout/HorizontalMultiLevelHierarchy"/>
    <dgm:cxn modelId="{EE7068F8-92CD-4CDA-8141-BEBC63B95C5D}" type="presParOf" srcId="{8F8F592C-ADBC-4A49-911F-DC600CC75EE9}" destId="{04F7C33F-8F01-4A52-B3F3-0C70B01C7432}" srcOrd="1" destOrd="0" presId="urn:microsoft.com/office/officeart/2008/layout/HorizontalMultiLevelHierarchy"/>
    <dgm:cxn modelId="{C9C5356F-464F-4D39-999E-D70EDA79FA2D}" type="presParOf" srcId="{8653922C-A857-4CE0-9F02-9684F8856B48}" destId="{44AF2A97-3A72-4D49-8AE2-9BB3986C32F6}" srcOrd="2" destOrd="0" presId="urn:microsoft.com/office/officeart/2008/layout/HorizontalMultiLevelHierarchy"/>
    <dgm:cxn modelId="{12E8C2C5-A137-404A-B45F-F41E0BD57845}" type="presParOf" srcId="{44AF2A97-3A72-4D49-8AE2-9BB3986C32F6}" destId="{891598D3-AEBE-412B-AC16-8BC79B564D6B}" srcOrd="0" destOrd="0" presId="urn:microsoft.com/office/officeart/2008/layout/HorizontalMultiLevelHierarchy"/>
    <dgm:cxn modelId="{D0EC944B-4541-444C-9B83-EEEA564BD4E5}" type="presParOf" srcId="{8653922C-A857-4CE0-9F02-9684F8856B48}" destId="{A2C8DC23-8628-41A3-9997-E328C0AEF145}" srcOrd="3" destOrd="0" presId="urn:microsoft.com/office/officeart/2008/layout/HorizontalMultiLevelHierarchy"/>
    <dgm:cxn modelId="{88B96093-5DF4-429D-BF79-52F9CABB2052}" type="presParOf" srcId="{A2C8DC23-8628-41A3-9997-E328C0AEF145}" destId="{673B68C6-3DB3-4006-B634-A849E9DBFB6A}" srcOrd="0" destOrd="0" presId="urn:microsoft.com/office/officeart/2008/layout/HorizontalMultiLevelHierarchy"/>
    <dgm:cxn modelId="{B6727470-6D7A-42DA-AC1D-81708720D2A7}" type="presParOf" srcId="{A2C8DC23-8628-41A3-9997-E328C0AEF145}" destId="{B7776A76-640B-4C83-8B62-7CD470F88699}" srcOrd="1" destOrd="0" presId="urn:microsoft.com/office/officeart/2008/layout/HorizontalMultiLevelHierarchy"/>
    <dgm:cxn modelId="{28E5A4CF-2C1F-4338-BADB-8570FC78C941}" type="presParOf" srcId="{8653922C-A857-4CE0-9F02-9684F8856B48}" destId="{8F78BF4E-2B85-4217-8CDF-D961B6677914}" srcOrd="4" destOrd="0" presId="urn:microsoft.com/office/officeart/2008/layout/HorizontalMultiLevelHierarchy"/>
    <dgm:cxn modelId="{982972A7-3EDA-4A97-B699-5C29272B993F}" type="presParOf" srcId="{8F78BF4E-2B85-4217-8CDF-D961B6677914}" destId="{A955AB22-9D42-47D4-AB7E-B3F2AAD21F02}" srcOrd="0" destOrd="0" presId="urn:microsoft.com/office/officeart/2008/layout/HorizontalMultiLevelHierarchy"/>
    <dgm:cxn modelId="{9D3AD143-5990-413F-BDC7-4796F9DA7B7F}" type="presParOf" srcId="{8653922C-A857-4CE0-9F02-9684F8856B48}" destId="{AFF3F406-DBB5-43E9-A9A8-BA1051785C32}" srcOrd="5" destOrd="0" presId="urn:microsoft.com/office/officeart/2008/layout/HorizontalMultiLevelHierarchy"/>
    <dgm:cxn modelId="{2F4D1E01-19BA-4C4D-B429-51DBD9BFF94E}" type="presParOf" srcId="{AFF3F406-DBB5-43E9-A9A8-BA1051785C32}" destId="{B752C1C1-7F0A-4D27-8D3D-913F5D1C566E}" srcOrd="0" destOrd="0" presId="urn:microsoft.com/office/officeart/2008/layout/HorizontalMultiLevelHierarchy"/>
    <dgm:cxn modelId="{EB9DFFA1-17C0-4D48-8B9C-DAF4C8FD14CB}" type="presParOf" srcId="{AFF3F406-DBB5-43E9-A9A8-BA1051785C32}" destId="{450606B1-9693-4D62-96E6-654DD2345570}" srcOrd="1" destOrd="0" presId="urn:microsoft.com/office/officeart/2008/layout/HorizontalMultiLevelHierarchy"/>
    <dgm:cxn modelId="{6E6CA236-BA92-478E-843F-CFD650130649}" type="presParOf" srcId="{8653922C-A857-4CE0-9F02-9684F8856B48}" destId="{A1521B93-F036-49E1-A4A6-BBA9F38E0E5B}" srcOrd="6" destOrd="0" presId="urn:microsoft.com/office/officeart/2008/layout/HorizontalMultiLevelHierarchy"/>
    <dgm:cxn modelId="{3F1D7779-F93F-4D2E-A3A3-70875BC7DAF0}" type="presParOf" srcId="{A1521B93-F036-49E1-A4A6-BBA9F38E0E5B}" destId="{B71DB5C7-EF51-4392-A4D0-22763C864FDB}" srcOrd="0" destOrd="0" presId="urn:microsoft.com/office/officeart/2008/layout/HorizontalMultiLevelHierarchy"/>
    <dgm:cxn modelId="{9DEBDB52-816C-4FC9-B171-7076B5951ADF}" type="presParOf" srcId="{8653922C-A857-4CE0-9F02-9684F8856B48}" destId="{56AB23F6-6D80-4130-9F03-F4C648AE720C}" srcOrd="7" destOrd="0" presId="urn:microsoft.com/office/officeart/2008/layout/HorizontalMultiLevelHierarchy"/>
    <dgm:cxn modelId="{7E255075-9536-4A66-9C3D-3B82952AD5EE}" type="presParOf" srcId="{56AB23F6-6D80-4130-9F03-F4C648AE720C}" destId="{E27D814B-85D8-4B65-9D54-10C17938C329}" srcOrd="0" destOrd="0" presId="urn:microsoft.com/office/officeart/2008/layout/HorizontalMultiLevelHierarchy"/>
    <dgm:cxn modelId="{C06637A3-6234-4AF9-8AB8-7029E063B282}" type="presParOf" srcId="{56AB23F6-6D80-4130-9F03-F4C648AE720C}" destId="{B69F7870-DFE2-4C2E-9F40-A35BD17BB39D}"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E30F62-CBD1-4620-93C4-B288CD061D3B}" type="doc">
      <dgm:prSet loTypeId="urn:microsoft.com/office/officeart/2005/8/layout/orgChart1" loCatId="hierarchy" qsTypeId="urn:microsoft.com/office/officeart/2005/8/quickstyle/3d2" qsCatId="3D" csTypeId="urn:microsoft.com/office/officeart/2005/8/colors/colorful1" csCatId="colorful" phldr="1"/>
      <dgm:spPr/>
      <dgm:t>
        <a:bodyPr/>
        <a:lstStyle/>
        <a:p>
          <a:endParaRPr lang="es-ES"/>
        </a:p>
      </dgm:t>
    </dgm:pt>
    <dgm:pt modelId="{41892708-F952-48EB-A60D-33A9E9DEC2F1}">
      <dgm:prSet phldrT="[Texto]"/>
      <dgm:spPr>
        <a:xfrm>
          <a:off x="4449985" y="3095319"/>
          <a:ext cx="3676054" cy="1838027"/>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s-EC" dirty="0"/>
            <a:t>Aceleración y desaceleración en acciones del futbol </a:t>
          </a:r>
          <a:endParaRPr lang="es-ES" dirty="0">
            <a:solidFill>
              <a:sysClr val="window" lastClr="FFFFFF"/>
            </a:solidFill>
            <a:latin typeface="Calibri" panose="020F0502020204030204"/>
            <a:ea typeface="+mn-ea"/>
            <a:cs typeface="+mn-cs"/>
          </a:endParaRPr>
        </a:p>
      </dgm:t>
    </dgm:pt>
    <dgm:pt modelId="{A48A31A2-98C1-4AE2-A14C-6A550F8DA47E}" type="parTrans" cxnId="{D87D4DE5-9E9B-4C8A-A4F1-14274530104A}">
      <dgm:prSet/>
      <dgm:spPr>
        <a:xfrm>
          <a:off x="6242293" y="2323347"/>
          <a:ext cx="91440" cy="771971"/>
        </a:xfrm>
        <a:custGeom>
          <a:avLst/>
          <a:gdLst/>
          <a:ahLst/>
          <a:cxnLst/>
          <a:rect l="0" t="0" r="0" b="0"/>
          <a:pathLst>
            <a:path>
              <a:moveTo>
                <a:pt x="45720" y="0"/>
              </a:moveTo>
              <a:lnTo>
                <a:pt x="45720" y="771971"/>
              </a:lnTo>
            </a:path>
          </a:pathLst>
        </a:custGeom>
        <a:noFill/>
        <a:ln w="12700" cap="flat" cmpd="sng" algn="ctr">
          <a:solidFill>
            <a:srgbClr val="ED7D31">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es-ES"/>
        </a:p>
      </dgm:t>
    </dgm:pt>
    <dgm:pt modelId="{036D7778-6251-470A-B333-C7768BCA2990}" type="sibTrans" cxnId="{D87D4DE5-9E9B-4C8A-A4F1-14274530104A}">
      <dgm:prSet/>
      <dgm:spPr/>
      <dgm:t>
        <a:bodyPr/>
        <a:lstStyle/>
        <a:p>
          <a:endParaRPr lang="es-ES"/>
        </a:p>
      </dgm:t>
    </dgm:pt>
    <dgm:pt modelId="{675F2571-4400-4D97-9785-C881168EFEFC}">
      <dgm:prSet/>
      <dgm:spPr>
        <a:xfrm>
          <a:off x="4449985" y="485320"/>
          <a:ext cx="3676054" cy="1838027"/>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s-MX" dirty="0">
              <a:solidFill>
                <a:sysClr val="window" lastClr="FFFFFF"/>
              </a:solidFill>
              <a:latin typeface="Calibri" panose="020F0502020204030204"/>
              <a:ea typeface="+mn-ea"/>
              <a:cs typeface="+mn-cs"/>
            </a:rPr>
            <a:t>Variable Dependiente</a:t>
          </a:r>
        </a:p>
      </dgm:t>
    </dgm:pt>
    <dgm:pt modelId="{0A889F1A-75BA-418D-A8BA-B7F79787D8B2}" type="sibTrans" cxnId="{883F6367-634A-4566-8539-25BB0DE2329A}">
      <dgm:prSet/>
      <dgm:spPr/>
      <dgm:t>
        <a:bodyPr/>
        <a:lstStyle/>
        <a:p>
          <a:endParaRPr lang="es-ES"/>
        </a:p>
      </dgm:t>
    </dgm:pt>
    <dgm:pt modelId="{3243E536-F663-41DD-826F-A6F379FC37F1}" type="parTrans" cxnId="{883F6367-634A-4566-8539-25BB0DE2329A}">
      <dgm:prSet/>
      <dgm:spPr/>
      <dgm:t>
        <a:bodyPr/>
        <a:lstStyle/>
        <a:p>
          <a:endParaRPr lang="es-ES"/>
        </a:p>
      </dgm:t>
    </dgm:pt>
    <dgm:pt modelId="{CFD9345C-52BD-4F93-AD82-A4B5561D49A5}">
      <dgm:prSet phldrT="[Texto]"/>
      <dgm:spPr>
        <a:xfrm>
          <a:off x="1959" y="485320"/>
          <a:ext cx="3676054" cy="1838027"/>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s-EC" b="1" dirty="0">
              <a:solidFill>
                <a:sysClr val="window" lastClr="FFFFFF"/>
              </a:solidFill>
              <a:latin typeface="Calibri" panose="020F0502020204030204"/>
              <a:ea typeface="+mn-ea"/>
              <a:cs typeface="+mn-cs"/>
            </a:rPr>
            <a:t>Variable Independiente</a:t>
          </a:r>
          <a:endParaRPr lang="es-ES" dirty="0">
            <a:solidFill>
              <a:sysClr val="window" lastClr="FFFFFF"/>
            </a:solidFill>
            <a:latin typeface="Calibri" panose="020F0502020204030204"/>
            <a:ea typeface="+mn-ea"/>
            <a:cs typeface="+mn-cs"/>
          </a:endParaRPr>
        </a:p>
      </dgm:t>
    </dgm:pt>
    <dgm:pt modelId="{DB6518AC-3774-43A5-AC86-D312FC267B7F}" type="sibTrans" cxnId="{82C0129A-CE8B-4CBA-BFCC-B8DB01E04B1A}">
      <dgm:prSet/>
      <dgm:spPr/>
      <dgm:t>
        <a:bodyPr/>
        <a:lstStyle/>
        <a:p>
          <a:endParaRPr lang="es-ES"/>
        </a:p>
      </dgm:t>
    </dgm:pt>
    <dgm:pt modelId="{CF6EC687-49B9-4138-8ECA-D69A5B167E2F}" type="parTrans" cxnId="{82C0129A-CE8B-4CBA-BFCC-B8DB01E04B1A}">
      <dgm:prSet/>
      <dgm:spPr/>
      <dgm:t>
        <a:bodyPr/>
        <a:lstStyle/>
        <a:p>
          <a:endParaRPr lang="es-ES"/>
        </a:p>
      </dgm:t>
    </dgm:pt>
    <dgm:pt modelId="{4016E80B-72D9-47D6-9000-5EA7412A6EC7}">
      <dgm:prSet/>
      <dgm:spPr>
        <a:xfrm>
          <a:off x="1959" y="3095319"/>
          <a:ext cx="3676054" cy="1838027"/>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gm:spPr>
      <dgm:t>
        <a:bodyPr/>
        <a:lstStyle/>
        <a:p>
          <a:r>
            <a:rPr lang="es-EC" dirty="0"/>
            <a:t>Fuerza Máxima</a:t>
          </a:r>
          <a:endParaRPr lang="es-MX" dirty="0">
            <a:solidFill>
              <a:sysClr val="window" lastClr="FFFFFF"/>
            </a:solidFill>
            <a:latin typeface="Calibri" panose="020F0502020204030204"/>
            <a:ea typeface="+mn-ea"/>
            <a:cs typeface="+mn-cs"/>
          </a:endParaRPr>
        </a:p>
      </dgm:t>
    </dgm:pt>
    <dgm:pt modelId="{ECDA7A11-BAA7-4915-A456-5DFCBB49CA84}" type="sibTrans" cxnId="{190F4E38-C4CB-41E8-9EC0-40ED3543EAF0}">
      <dgm:prSet/>
      <dgm:spPr/>
      <dgm:t>
        <a:bodyPr/>
        <a:lstStyle/>
        <a:p>
          <a:endParaRPr lang="es-ES"/>
        </a:p>
      </dgm:t>
    </dgm:pt>
    <dgm:pt modelId="{428D94E8-B3C6-4DA3-838A-8437C4F974EB}" type="parTrans" cxnId="{190F4E38-C4CB-41E8-9EC0-40ED3543EAF0}">
      <dgm:prSet/>
      <dgm:spPr>
        <a:xfrm>
          <a:off x="1794266" y="2323347"/>
          <a:ext cx="91440" cy="771971"/>
        </a:xfrm>
        <a:custGeom>
          <a:avLst/>
          <a:gdLst/>
          <a:ahLst/>
          <a:cxnLst/>
          <a:rect l="0" t="0" r="0" b="0"/>
          <a:pathLst>
            <a:path>
              <a:moveTo>
                <a:pt x="45720" y="0"/>
              </a:moveTo>
              <a:lnTo>
                <a:pt x="45720" y="771971"/>
              </a:lnTo>
            </a:path>
          </a:pathLst>
        </a:custGeom>
        <a:noFill/>
        <a:ln w="12700" cap="flat" cmpd="sng" algn="ctr">
          <a:solidFill>
            <a:srgbClr val="ED7D31">
              <a:hueOff val="0"/>
              <a:satOff val="0"/>
              <a:lumOff val="0"/>
              <a:alphaOff val="0"/>
            </a:srgbClr>
          </a:solidFill>
          <a:prstDash val="solid"/>
          <a:miter lim="800000"/>
        </a:ln>
        <a:effectLst/>
        <a:scene3d>
          <a:camera prst="orthographicFront"/>
          <a:lightRig rig="threePt" dir="t">
            <a:rot lat="0" lon="0" rev="7500000"/>
          </a:lightRig>
        </a:scene3d>
        <a:sp3d z="-40000" prstMaterial="matte"/>
      </dgm:spPr>
      <dgm:t>
        <a:bodyPr/>
        <a:lstStyle/>
        <a:p>
          <a:endParaRPr lang="es-ES"/>
        </a:p>
      </dgm:t>
    </dgm:pt>
    <dgm:pt modelId="{F7C74B55-8833-4D3F-B30F-D0FAC30EDFD4}" type="pres">
      <dgm:prSet presAssocID="{5DE30F62-CBD1-4620-93C4-B288CD061D3B}" presName="hierChild1" presStyleCnt="0">
        <dgm:presLayoutVars>
          <dgm:orgChart val="1"/>
          <dgm:chPref val="1"/>
          <dgm:dir/>
          <dgm:animOne val="branch"/>
          <dgm:animLvl val="lvl"/>
          <dgm:resizeHandles/>
        </dgm:presLayoutVars>
      </dgm:prSet>
      <dgm:spPr/>
      <dgm:t>
        <a:bodyPr/>
        <a:lstStyle/>
        <a:p>
          <a:endParaRPr lang="es-ES"/>
        </a:p>
      </dgm:t>
    </dgm:pt>
    <dgm:pt modelId="{E93B01F1-3F3A-4B42-9A8F-12439564F679}" type="pres">
      <dgm:prSet presAssocID="{CFD9345C-52BD-4F93-AD82-A4B5561D49A5}" presName="hierRoot1" presStyleCnt="0">
        <dgm:presLayoutVars>
          <dgm:hierBranch val="init"/>
        </dgm:presLayoutVars>
      </dgm:prSet>
      <dgm:spPr/>
    </dgm:pt>
    <dgm:pt modelId="{C56ACDAA-ECAB-4984-902F-E199477C33A9}" type="pres">
      <dgm:prSet presAssocID="{CFD9345C-52BD-4F93-AD82-A4B5561D49A5}" presName="rootComposite1" presStyleCnt="0"/>
      <dgm:spPr/>
    </dgm:pt>
    <dgm:pt modelId="{844A9387-FA1E-4274-8542-BC5CEA793BA5}" type="pres">
      <dgm:prSet presAssocID="{CFD9345C-52BD-4F93-AD82-A4B5561D49A5}" presName="rootText1" presStyleLbl="node0" presStyleIdx="0" presStyleCnt="2" custScaleX="126496" custScaleY="75245">
        <dgm:presLayoutVars>
          <dgm:chPref val="3"/>
        </dgm:presLayoutVars>
      </dgm:prSet>
      <dgm:spPr/>
      <dgm:t>
        <a:bodyPr/>
        <a:lstStyle/>
        <a:p>
          <a:endParaRPr lang="es-ES"/>
        </a:p>
      </dgm:t>
    </dgm:pt>
    <dgm:pt modelId="{F70453BE-F4A0-451B-BC31-B874FB81EC8A}" type="pres">
      <dgm:prSet presAssocID="{CFD9345C-52BD-4F93-AD82-A4B5561D49A5}" presName="rootConnector1" presStyleLbl="node1" presStyleIdx="0" presStyleCnt="0"/>
      <dgm:spPr/>
      <dgm:t>
        <a:bodyPr/>
        <a:lstStyle/>
        <a:p>
          <a:endParaRPr lang="es-ES"/>
        </a:p>
      </dgm:t>
    </dgm:pt>
    <dgm:pt modelId="{98FBE19F-96B6-4C84-9B3D-F32C5EC2D30A}" type="pres">
      <dgm:prSet presAssocID="{CFD9345C-52BD-4F93-AD82-A4B5561D49A5}" presName="hierChild2" presStyleCnt="0"/>
      <dgm:spPr/>
    </dgm:pt>
    <dgm:pt modelId="{69EC4339-D58D-4EC3-8FC3-3B1F4BED5A17}" type="pres">
      <dgm:prSet presAssocID="{428D94E8-B3C6-4DA3-838A-8437C4F974EB}" presName="Name37" presStyleLbl="parChTrans1D2" presStyleIdx="0" presStyleCnt="2"/>
      <dgm:spPr/>
      <dgm:t>
        <a:bodyPr/>
        <a:lstStyle/>
        <a:p>
          <a:endParaRPr lang="es-ES"/>
        </a:p>
      </dgm:t>
    </dgm:pt>
    <dgm:pt modelId="{51B93AAE-9FC9-4C94-A823-925B2B6D9571}" type="pres">
      <dgm:prSet presAssocID="{4016E80B-72D9-47D6-9000-5EA7412A6EC7}" presName="hierRoot2" presStyleCnt="0">
        <dgm:presLayoutVars>
          <dgm:hierBranch val="init"/>
        </dgm:presLayoutVars>
      </dgm:prSet>
      <dgm:spPr/>
    </dgm:pt>
    <dgm:pt modelId="{B1C49B9D-45F8-4473-B69A-EE4BC874F15C}" type="pres">
      <dgm:prSet presAssocID="{4016E80B-72D9-47D6-9000-5EA7412A6EC7}" presName="rootComposite" presStyleCnt="0"/>
      <dgm:spPr/>
    </dgm:pt>
    <dgm:pt modelId="{6658FED5-1875-4B08-ACB4-C570F74B80A2}" type="pres">
      <dgm:prSet presAssocID="{4016E80B-72D9-47D6-9000-5EA7412A6EC7}" presName="rootText" presStyleLbl="node2" presStyleIdx="0" presStyleCnt="2" custScaleY="101629">
        <dgm:presLayoutVars>
          <dgm:chPref val="3"/>
        </dgm:presLayoutVars>
      </dgm:prSet>
      <dgm:spPr/>
      <dgm:t>
        <a:bodyPr/>
        <a:lstStyle/>
        <a:p>
          <a:endParaRPr lang="es-ES"/>
        </a:p>
      </dgm:t>
    </dgm:pt>
    <dgm:pt modelId="{9BAA3B4D-7711-4B7A-8E66-51890D33B9F8}" type="pres">
      <dgm:prSet presAssocID="{4016E80B-72D9-47D6-9000-5EA7412A6EC7}" presName="rootConnector" presStyleLbl="node2" presStyleIdx="0" presStyleCnt="2"/>
      <dgm:spPr/>
      <dgm:t>
        <a:bodyPr/>
        <a:lstStyle/>
        <a:p>
          <a:endParaRPr lang="es-ES"/>
        </a:p>
      </dgm:t>
    </dgm:pt>
    <dgm:pt modelId="{C98D9BA6-8FBB-4B7C-9D1C-25CFD8773FE9}" type="pres">
      <dgm:prSet presAssocID="{4016E80B-72D9-47D6-9000-5EA7412A6EC7}" presName="hierChild4" presStyleCnt="0"/>
      <dgm:spPr/>
    </dgm:pt>
    <dgm:pt modelId="{CEE4C048-9EAC-4409-8032-25400792BCBF}" type="pres">
      <dgm:prSet presAssocID="{4016E80B-72D9-47D6-9000-5EA7412A6EC7}" presName="hierChild5" presStyleCnt="0"/>
      <dgm:spPr/>
    </dgm:pt>
    <dgm:pt modelId="{966ADA10-7987-4CD6-8ABD-E4E93BB6171A}" type="pres">
      <dgm:prSet presAssocID="{CFD9345C-52BD-4F93-AD82-A4B5561D49A5}" presName="hierChild3" presStyleCnt="0"/>
      <dgm:spPr/>
    </dgm:pt>
    <dgm:pt modelId="{959ECBF3-778D-4EF3-A446-9F6F3631A9AA}" type="pres">
      <dgm:prSet presAssocID="{675F2571-4400-4D97-9785-C881168EFEFC}" presName="hierRoot1" presStyleCnt="0">
        <dgm:presLayoutVars>
          <dgm:hierBranch val="init"/>
        </dgm:presLayoutVars>
      </dgm:prSet>
      <dgm:spPr/>
    </dgm:pt>
    <dgm:pt modelId="{6D1D5B5B-D080-4284-A300-B542854436AB}" type="pres">
      <dgm:prSet presAssocID="{675F2571-4400-4D97-9785-C881168EFEFC}" presName="rootComposite1" presStyleCnt="0"/>
      <dgm:spPr/>
    </dgm:pt>
    <dgm:pt modelId="{2156B8CE-7FF3-4FF3-B9ED-0A9BEEF63FB9}" type="pres">
      <dgm:prSet presAssocID="{675F2571-4400-4D97-9785-C881168EFEFC}" presName="rootText1" presStyleLbl="node0" presStyleIdx="1" presStyleCnt="2" custScaleX="125383" custScaleY="75245">
        <dgm:presLayoutVars>
          <dgm:chPref val="3"/>
        </dgm:presLayoutVars>
      </dgm:prSet>
      <dgm:spPr/>
      <dgm:t>
        <a:bodyPr/>
        <a:lstStyle/>
        <a:p>
          <a:endParaRPr lang="es-ES"/>
        </a:p>
      </dgm:t>
    </dgm:pt>
    <dgm:pt modelId="{F18C3FC2-FC5F-4C78-9A4B-7A14C862FFA7}" type="pres">
      <dgm:prSet presAssocID="{675F2571-4400-4D97-9785-C881168EFEFC}" presName="rootConnector1" presStyleLbl="node1" presStyleIdx="0" presStyleCnt="0"/>
      <dgm:spPr/>
      <dgm:t>
        <a:bodyPr/>
        <a:lstStyle/>
        <a:p>
          <a:endParaRPr lang="es-ES"/>
        </a:p>
      </dgm:t>
    </dgm:pt>
    <dgm:pt modelId="{941A3784-F7CE-4811-A14D-364EB908F943}" type="pres">
      <dgm:prSet presAssocID="{675F2571-4400-4D97-9785-C881168EFEFC}" presName="hierChild2" presStyleCnt="0"/>
      <dgm:spPr/>
    </dgm:pt>
    <dgm:pt modelId="{7AF0FF89-DC19-493E-8B6E-DC3B8259047E}" type="pres">
      <dgm:prSet presAssocID="{A48A31A2-98C1-4AE2-A14C-6A550F8DA47E}" presName="Name37" presStyleLbl="parChTrans1D2" presStyleIdx="1" presStyleCnt="2"/>
      <dgm:spPr/>
      <dgm:t>
        <a:bodyPr/>
        <a:lstStyle/>
        <a:p>
          <a:endParaRPr lang="es-ES"/>
        </a:p>
      </dgm:t>
    </dgm:pt>
    <dgm:pt modelId="{385C71F0-1485-4788-A026-16BA04F3F6B5}" type="pres">
      <dgm:prSet presAssocID="{41892708-F952-48EB-A60D-33A9E9DEC2F1}" presName="hierRoot2" presStyleCnt="0">
        <dgm:presLayoutVars>
          <dgm:hierBranch val="init"/>
        </dgm:presLayoutVars>
      </dgm:prSet>
      <dgm:spPr/>
    </dgm:pt>
    <dgm:pt modelId="{F01055F9-C641-43BB-9B0C-AA65CA115E09}" type="pres">
      <dgm:prSet presAssocID="{41892708-F952-48EB-A60D-33A9E9DEC2F1}" presName="rootComposite" presStyleCnt="0"/>
      <dgm:spPr/>
    </dgm:pt>
    <dgm:pt modelId="{461C976F-55D7-4BBF-BE1E-355FD5356CF0}" type="pres">
      <dgm:prSet presAssocID="{41892708-F952-48EB-A60D-33A9E9DEC2F1}" presName="rootText" presStyleLbl="node2" presStyleIdx="1" presStyleCnt="2" custScaleX="138465">
        <dgm:presLayoutVars>
          <dgm:chPref val="3"/>
        </dgm:presLayoutVars>
      </dgm:prSet>
      <dgm:spPr/>
      <dgm:t>
        <a:bodyPr/>
        <a:lstStyle/>
        <a:p>
          <a:endParaRPr lang="es-ES"/>
        </a:p>
      </dgm:t>
    </dgm:pt>
    <dgm:pt modelId="{54D67727-8FDD-4AE4-BC99-B7DFB27D3A64}" type="pres">
      <dgm:prSet presAssocID="{41892708-F952-48EB-A60D-33A9E9DEC2F1}" presName="rootConnector" presStyleLbl="node2" presStyleIdx="1" presStyleCnt="2"/>
      <dgm:spPr/>
      <dgm:t>
        <a:bodyPr/>
        <a:lstStyle/>
        <a:p>
          <a:endParaRPr lang="es-ES"/>
        </a:p>
      </dgm:t>
    </dgm:pt>
    <dgm:pt modelId="{4F3F21B4-11A4-4DC0-AC6A-7FECFF3DF810}" type="pres">
      <dgm:prSet presAssocID="{41892708-F952-48EB-A60D-33A9E9DEC2F1}" presName="hierChild4" presStyleCnt="0"/>
      <dgm:spPr/>
    </dgm:pt>
    <dgm:pt modelId="{F5CBD225-7173-489E-B22C-7F3D0752BB13}" type="pres">
      <dgm:prSet presAssocID="{41892708-F952-48EB-A60D-33A9E9DEC2F1}" presName="hierChild5" presStyleCnt="0"/>
      <dgm:spPr/>
    </dgm:pt>
    <dgm:pt modelId="{9C91A742-5BA1-448D-B4BF-20847A34AC00}" type="pres">
      <dgm:prSet presAssocID="{675F2571-4400-4D97-9785-C881168EFEFC}" presName="hierChild3" presStyleCnt="0"/>
      <dgm:spPr/>
    </dgm:pt>
  </dgm:ptLst>
  <dgm:cxnLst>
    <dgm:cxn modelId="{E40C9AC4-32A2-496C-A393-1C44379B991B}" type="presOf" srcId="{4016E80B-72D9-47D6-9000-5EA7412A6EC7}" destId="{6658FED5-1875-4B08-ACB4-C570F74B80A2}" srcOrd="0" destOrd="0" presId="urn:microsoft.com/office/officeart/2005/8/layout/orgChart1"/>
    <dgm:cxn modelId="{D87D4DE5-9E9B-4C8A-A4F1-14274530104A}" srcId="{675F2571-4400-4D97-9785-C881168EFEFC}" destId="{41892708-F952-48EB-A60D-33A9E9DEC2F1}" srcOrd="0" destOrd="0" parTransId="{A48A31A2-98C1-4AE2-A14C-6A550F8DA47E}" sibTransId="{036D7778-6251-470A-B333-C7768BCA2990}"/>
    <dgm:cxn modelId="{883F6367-634A-4566-8539-25BB0DE2329A}" srcId="{5DE30F62-CBD1-4620-93C4-B288CD061D3B}" destId="{675F2571-4400-4D97-9785-C881168EFEFC}" srcOrd="1" destOrd="0" parTransId="{3243E536-F663-41DD-826F-A6F379FC37F1}" sibTransId="{0A889F1A-75BA-418D-A8BA-B7F79787D8B2}"/>
    <dgm:cxn modelId="{59BAEBC3-F194-4C81-AF29-138C36E40DF7}" type="presOf" srcId="{428D94E8-B3C6-4DA3-838A-8437C4F974EB}" destId="{69EC4339-D58D-4EC3-8FC3-3B1F4BED5A17}" srcOrd="0" destOrd="0" presId="urn:microsoft.com/office/officeart/2005/8/layout/orgChart1"/>
    <dgm:cxn modelId="{82C0129A-CE8B-4CBA-BFCC-B8DB01E04B1A}" srcId="{5DE30F62-CBD1-4620-93C4-B288CD061D3B}" destId="{CFD9345C-52BD-4F93-AD82-A4B5561D49A5}" srcOrd="0" destOrd="0" parTransId="{CF6EC687-49B9-4138-8ECA-D69A5B167E2F}" sibTransId="{DB6518AC-3774-43A5-AC86-D312FC267B7F}"/>
    <dgm:cxn modelId="{190F4E38-C4CB-41E8-9EC0-40ED3543EAF0}" srcId="{CFD9345C-52BD-4F93-AD82-A4B5561D49A5}" destId="{4016E80B-72D9-47D6-9000-5EA7412A6EC7}" srcOrd="0" destOrd="0" parTransId="{428D94E8-B3C6-4DA3-838A-8437C4F974EB}" sibTransId="{ECDA7A11-BAA7-4915-A456-5DFCBB49CA84}"/>
    <dgm:cxn modelId="{956A2B8E-D983-4128-B924-7A3E8842476A}" type="presOf" srcId="{41892708-F952-48EB-A60D-33A9E9DEC2F1}" destId="{54D67727-8FDD-4AE4-BC99-B7DFB27D3A64}" srcOrd="1" destOrd="0" presId="urn:microsoft.com/office/officeart/2005/8/layout/orgChart1"/>
    <dgm:cxn modelId="{645B4EE3-B63B-4BAD-BFAA-684C651E6867}" type="presOf" srcId="{675F2571-4400-4D97-9785-C881168EFEFC}" destId="{F18C3FC2-FC5F-4C78-9A4B-7A14C862FFA7}" srcOrd="1" destOrd="0" presId="urn:microsoft.com/office/officeart/2005/8/layout/orgChart1"/>
    <dgm:cxn modelId="{BB6034D3-81D1-4D38-972F-38798229C694}" type="presOf" srcId="{CFD9345C-52BD-4F93-AD82-A4B5561D49A5}" destId="{F70453BE-F4A0-451B-BC31-B874FB81EC8A}" srcOrd="1" destOrd="0" presId="urn:microsoft.com/office/officeart/2005/8/layout/orgChart1"/>
    <dgm:cxn modelId="{1D7525FC-09F2-45D1-867F-A1A5E92E4F48}" type="presOf" srcId="{41892708-F952-48EB-A60D-33A9E9DEC2F1}" destId="{461C976F-55D7-4BBF-BE1E-355FD5356CF0}" srcOrd="0" destOrd="0" presId="urn:microsoft.com/office/officeart/2005/8/layout/orgChart1"/>
    <dgm:cxn modelId="{A81FBEAB-324B-4C13-B434-638F9B4F0073}" type="presOf" srcId="{675F2571-4400-4D97-9785-C881168EFEFC}" destId="{2156B8CE-7FF3-4FF3-B9ED-0A9BEEF63FB9}" srcOrd="0" destOrd="0" presId="urn:microsoft.com/office/officeart/2005/8/layout/orgChart1"/>
    <dgm:cxn modelId="{19450001-8FE4-47BF-80CF-9391BB54464D}" type="presOf" srcId="{CFD9345C-52BD-4F93-AD82-A4B5561D49A5}" destId="{844A9387-FA1E-4274-8542-BC5CEA793BA5}" srcOrd="0" destOrd="0" presId="urn:microsoft.com/office/officeart/2005/8/layout/orgChart1"/>
    <dgm:cxn modelId="{9868861F-1F72-4359-ADC2-55B3217E43AA}" type="presOf" srcId="{A48A31A2-98C1-4AE2-A14C-6A550F8DA47E}" destId="{7AF0FF89-DC19-493E-8B6E-DC3B8259047E}" srcOrd="0" destOrd="0" presId="urn:microsoft.com/office/officeart/2005/8/layout/orgChart1"/>
    <dgm:cxn modelId="{DA354EB3-2B4D-44EF-975C-47F4389CE75B}" type="presOf" srcId="{4016E80B-72D9-47D6-9000-5EA7412A6EC7}" destId="{9BAA3B4D-7711-4B7A-8E66-51890D33B9F8}" srcOrd="1" destOrd="0" presId="urn:microsoft.com/office/officeart/2005/8/layout/orgChart1"/>
    <dgm:cxn modelId="{6B129D6C-186C-483D-9372-15FB384C96D8}" type="presOf" srcId="{5DE30F62-CBD1-4620-93C4-B288CD061D3B}" destId="{F7C74B55-8833-4D3F-B30F-D0FAC30EDFD4}" srcOrd="0" destOrd="0" presId="urn:microsoft.com/office/officeart/2005/8/layout/orgChart1"/>
    <dgm:cxn modelId="{83215D4B-38DC-4BC5-8C32-854812177AAC}" type="presParOf" srcId="{F7C74B55-8833-4D3F-B30F-D0FAC30EDFD4}" destId="{E93B01F1-3F3A-4B42-9A8F-12439564F679}" srcOrd="0" destOrd="0" presId="urn:microsoft.com/office/officeart/2005/8/layout/orgChart1"/>
    <dgm:cxn modelId="{A9C3E702-489D-4848-B626-289E4A3E4BE2}" type="presParOf" srcId="{E93B01F1-3F3A-4B42-9A8F-12439564F679}" destId="{C56ACDAA-ECAB-4984-902F-E199477C33A9}" srcOrd="0" destOrd="0" presId="urn:microsoft.com/office/officeart/2005/8/layout/orgChart1"/>
    <dgm:cxn modelId="{142E73DC-84F0-4BE0-9814-32457EBD0151}" type="presParOf" srcId="{C56ACDAA-ECAB-4984-902F-E199477C33A9}" destId="{844A9387-FA1E-4274-8542-BC5CEA793BA5}" srcOrd="0" destOrd="0" presId="urn:microsoft.com/office/officeart/2005/8/layout/orgChart1"/>
    <dgm:cxn modelId="{E8D3915D-D055-4053-8B26-46AE78AF3BA1}" type="presParOf" srcId="{C56ACDAA-ECAB-4984-902F-E199477C33A9}" destId="{F70453BE-F4A0-451B-BC31-B874FB81EC8A}" srcOrd="1" destOrd="0" presId="urn:microsoft.com/office/officeart/2005/8/layout/orgChart1"/>
    <dgm:cxn modelId="{AAB7A5CB-F888-461E-9E5B-99DE173E3C53}" type="presParOf" srcId="{E93B01F1-3F3A-4B42-9A8F-12439564F679}" destId="{98FBE19F-96B6-4C84-9B3D-F32C5EC2D30A}" srcOrd="1" destOrd="0" presId="urn:microsoft.com/office/officeart/2005/8/layout/orgChart1"/>
    <dgm:cxn modelId="{61B05C1D-0236-42A3-8E0C-36B27045A901}" type="presParOf" srcId="{98FBE19F-96B6-4C84-9B3D-F32C5EC2D30A}" destId="{69EC4339-D58D-4EC3-8FC3-3B1F4BED5A17}" srcOrd="0" destOrd="0" presId="urn:microsoft.com/office/officeart/2005/8/layout/orgChart1"/>
    <dgm:cxn modelId="{0C7B25CC-495D-4F10-95A3-749F59983160}" type="presParOf" srcId="{98FBE19F-96B6-4C84-9B3D-F32C5EC2D30A}" destId="{51B93AAE-9FC9-4C94-A823-925B2B6D9571}" srcOrd="1" destOrd="0" presId="urn:microsoft.com/office/officeart/2005/8/layout/orgChart1"/>
    <dgm:cxn modelId="{E428D080-96F9-409A-8360-ED2E1F3B7F1B}" type="presParOf" srcId="{51B93AAE-9FC9-4C94-A823-925B2B6D9571}" destId="{B1C49B9D-45F8-4473-B69A-EE4BC874F15C}" srcOrd="0" destOrd="0" presId="urn:microsoft.com/office/officeart/2005/8/layout/orgChart1"/>
    <dgm:cxn modelId="{44C955F0-C206-44B5-9221-9DAA9C86FC0A}" type="presParOf" srcId="{B1C49B9D-45F8-4473-B69A-EE4BC874F15C}" destId="{6658FED5-1875-4B08-ACB4-C570F74B80A2}" srcOrd="0" destOrd="0" presId="urn:microsoft.com/office/officeart/2005/8/layout/orgChart1"/>
    <dgm:cxn modelId="{39192032-70CD-4E4B-95E1-40285553D3C7}" type="presParOf" srcId="{B1C49B9D-45F8-4473-B69A-EE4BC874F15C}" destId="{9BAA3B4D-7711-4B7A-8E66-51890D33B9F8}" srcOrd="1" destOrd="0" presId="urn:microsoft.com/office/officeart/2005/8/layout/orgChart1"/>
    <dgm:cxn modelId="{C0D6C217-F20B-4CD8-952D-4420B51DD1B9}" type="presParOf" srcId="{51B93AAE-9FC9-4C94-A823-925B2B6D9571}" destId="{C98D9BA6-8FBB-4B7C-9D1C-25CFD8773FE9}" srcOrd="1" destOrd="0" presId="urn:microsoft.com/office/officeart/2005/8/layout/orgChart1"/>
    <dgm:cxn modelId="{4437D05D-B068-4555-B70B-72BD82A5D926}" type="presParOf" srcId="{51B93AAE-9FC9-4C94-A823-925B2B6D9571}" destId="{CEE4C048-9EAC-4409-8032-25400792BCBF}" srcOrd="2" destOrd="0" presId="urn:microsoft.com/office/officeart/2005/8/layout/orgChart1"/>
    <dgm:cxn modelId="{44C1E36B-E9E2-41D3-AF48-AE484F025B3C}" type="presParOf" srcId="{E93B01F1-3F3A-4B42-9A8F-12439564F679}" destId="{966ADA10-7987-4CD6-8ABD-E4E93BB6171A}" srcOrd="2" destOrd="0" presId="urn:microsoft.com/office/officeart/2005/8/layout/orgChart1"/>
    <dgm:cxn modelId="{425C9DFC-A1FE-4B32-8A41-2309A37DEDFC}" type="presParOf" srcId="{F7C74B55-8833-4D3F-B30F-D0FAC30EDFD4}" destId="{959ECBF3-778D-4EF3-A446-9F6F3631A9AA}" srcOrd="1" destOrd="0" presId="urn:microsoft.com/office/officeart/2005/8/layout/orgChart1"/>
    <dgm:cxn modelId="{EEAE5254-F854-4191-A527-990DC2B10090}" type="presParOf" srcId="{959ECBF3-778D-4EF3-A446-9F6F3631A9AA}" destId="{6D1D5B5B-D080-4284-A300-B542854436AB}" srcOrd="0" destOrd="0" presId="urn:microsoft.com/office/officeart/2005/8/layout/orgChart1"/>
    <dgm:cxn modelId="{49793668-1C1E-4D0D-B0CF-B8ABEF45870B}" type="presParOf" srcId="{6D1D5B5B-D080-4284-A300-B542854436AB}" destId="{2156B8CE-7FF3-4FF3-B9ED-0A9BEEF63FB9}" srcOrd="0" destOrd="0" presId="urn:microsoft.com/office/officeart/2005/8/layout/orgChart1"/>
    <dgm:cxn modelId="{965F8EAC-F93B-4A93-958A-CDD0EDF9184B}" type="presParOf" srcId="{6D1D5B5B-D080-4284-A300-B542854436AB}" destId="{F18C3FC2-FC5F-4C78-9A4B-7A14C862FFA7}" srcOrd="1" destOrd="0" presId="urn:microsoft.com/office/officeart/2005/8/layout/orgChart1"/>
    <dgm:cxn modelId="{6A948484-319B-4D11-A89D-C6202E0BEAE7}" type="presParOf" srcId="{959ECBF3-778D-4EF3-A446-9F6F3631A9AA}" destId="{941A3784-F7CE-4811-A14D-364EB908F943}" srcOrd="1" destOrd="0" presId="urn:microsoft.com/office/officeart/2005/8/layout/orgChart1"/>
    <dgm:cxn modelId="{90611BFC-DB1D-4CFD-9B30-D41F1E6EC164}" type="presParOf" srcId="{941A3784-F7CE-4811-A14D-364EB908F943}" destId="{7AF0FF89-DC19-493E-8B6E-DC3B8259047E}" srcOrd="0" destOrd="0" presId="urn:microsoft.com/office/officeart/2005/8/layout/orgChart1"/>
    <dgm:cxn modelId="{1CDE8F6C-90B6-47BF-8EB5-F540B0A600A9}" type="presParOf" srcId="{941A3784-F7CE-4811-A14D-364EB908F943}" destId="{385C71F0-1485-4788-A026-16BA04F3F6B5}" srcOrd="1" destOrd="0" presId="urn:microsoft.com/office/officeart/2005/8/layout/orgChart1"/>
    <dgm:cxn modelId="{EAEAC237-7E77-42FF-9701-169C26FD0F95}" type="presParOf" srcId="{385C71F0-1485-4788-A026-16BA04F3F6B5}" destId="{F01055F9-C641-43BB-9B0C-AA65CA115E09}" srcOrd="0" destOrd="0" presId="urn:microsoft.com/office/officeart/2005/8/layout/orgChart1"/>
    <dgm:cxn modelId="{DA4C8A9A-2B55-4F2E-A480-FEC7906C6706}" type="presParOf" srcId="{F01055F9-C641-43BB-9B0C-AA65CA115E09}" destId="{461C976F-55D7-4BBF-BE1E-355FD5356CF0}" srcOrd="0" destOrd="0" presId="urn:microsoft.com/office/officeart/2005/8/layout/orgChart1"/>
    <dgm:cxn modelId="{20AFC80C-970F-437E-B304-BC5610F42168}" type="presParOf" srcId="{F01055F9-C641-43BB-9B0C-AA65CA115E09}" destId="{54D67727-8FDD-4AE4-BC99-B7DFB27D3A64}" srcOrd="1" destOrd="0" presId="urn:microsoft.com/office/officeart/2005/8/layout/orgChart1"/>
    <dgm:cxn modelId="{E1D1A0A9-1AEB-4835-A0D4-BED4C04EEB3C}" type="presParOf" srcId="{385C71F0-1485-4788-A026-16BA04F3F6B5}" destId="{4F3F21B4-11A4-4DC0-AC6A-7FECFF3DF810}" srcOrd="1" destOrd="0" presId="urn:microsoft.com/office/officeart/2005/8/layout/orgChart1"/>
    <dgm:cxn modelId="{DB118D0A-1F4A-44A1-B35B-9DBD32A02563}" type="presParOf" srcId="{385C71F0-1485-4788-A026-16BA04F3F6B5}" destId="{F5CBD225-7173-489E-B22C-7F3D0752BB13}" srcOrd="2" destOrd="0" presId="urn:microsoft.com/office/officeart/2005/8/layout/orgChart1"/>
    <dgm:cxn modelId="{BAF7D793-CE7E-49AA-BA4C-155E0ABB24E2}" type="presParOf" srcId="{959ECBF3-778D-4EF3-A446-9F6F3631A9AA}" destId="{9C91A742-5BA1-448D-B4BF-20847A34AC0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FB25D65-E612-4F04-AA3D-3497E30ED555}" type="doc">
      <dgm:prSet loTypeId="urn:microsoft.com/office/officeart/2005/8/layout/pyramid2" loCatId="list" qsTypeId="urn:microsoft.com/office/officeart/2005/8/quickstyle/simple4" qsCatId="simple" csTypeId="urn:microsoft.com/office/officeart/2005/8/colors/accent1_2" csCatId="accent1" phldr="1"/>
      <dgm:spPr/>
    </dgm:pt>
    <dgm:pt modelId="{48398D48-8797-4974-948F-634CC574A44B}">
      <dgm:prSet phldrT="[Texto]"/>
      <dgm:spPr>
        <a:xfrm>
          <a:off x="2743199" y="949721"/>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gm:spPr>
      <dgm:t>
        <a:bodyPr/>
        <a:lstStyle/>
        <a:p>
          <a:r>
            <a:rPr lang="es-ES" dirty="0">
              <a:solidFill>
                <a:sysClr val="windowText" lastClr="000000">
                  <a:hueOff val="0"/>
                  <a:satOff val="0"/>
                  <a:lumOff val="0"/>
                  <a:alphaOff val="0"/>
                </a:sysClr>
              </a:solidFill>
              <a:latin typeface="Calibri"/>
              <a:ea typeface="+mn-ea"/>
              <a:cs typeface="+mn-cs"/>
            </a:rPr>
            <a:t>Acciones cotidianas</a:t>
          </a:r>
        </a:p>
      </dgm:t>
    </dgm:pt>
    <dgm:pt modelId="{60FDB840-0335-486D-9C2A-92A9783D1C01}" type="parTrans" cxnId="{63DC93DB-9A83-42C1-8A3A-7928D987FFF3}">
      <dgm:prSet/>
      <dgm:spPr/>
      <dgm:t>
        <a:bodyPr/>
        <a:lstStyle/>
        <a:p>
          <a:endParaRPr lang="es-ES"/>
        </a:p>
      </dgm:t>
    </dgm:pt>
    <dgm:pt modelId="{043E7192-D73A-4E48-99D4-51FC11E8156E}" type="sibTrans" cxnId="{63DC93DB-9A83-42C1-8A3A-7928D987FFF3}">
      <dgm:prSet/>
      <dgm:spPr/>
      <dgm:t>
        <a:bodyPr/>
        <a:lstStyle/>
        <a:p>
          <a:endParaRPr lang="es-ES"/>
        </a:p>
      </dgm:t>
    </dgm:pt>
    <dgm:pt modelId="{347EB243-0D5B-4B89-B74A-C4EF9F73993D}">
      <dgm:prSet phldrT="[Texto]"/>
      <dgm:spPr>
        <a:xfrm>
          <a:off x="2743199" y="1490860"/>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gm:spPr>
      <dgm:t>
        <a:bodyPr/>
        <a:lstStyle/>
        <a:p>
          <a:r>
            <a:rPr lang="es-ES" dirty="0">
              <a:solidFill>
                <a:sysClr val="windowText" lastClr="000000">
                  <a:hueOff val="0"/>
                  <a:satOff val="0"/>
                  <a:lumOff val="0"/>
                  <a:alphaOff val="0"/>
                </a:sysClr>
              </a:solidFill>
              <a:latin typeface="Calibri"/>
              <a:ea typeface="+mn-ea"/>
              <a:cs typeface="+mn-cs"/>
            </a:rPr>
            <a:t>Fuerza como base</a:t>
          </a:r>
        </a:p>
      </dgm:t>
    </dgm:pt>
    <dgm:pt modelId="{64815C9E-B677-4BDF-A917-570FF96C176D}" type="parTrans" cxnId="{CA4D6476-4332-41CB-82F2-9C6E48C377B2}">
      <dgm:prSet/>
      <dgm:spPr/>
      <dgm:t>
        <a:bodyPr/>
        <a:lstStyle/>
        <a:p>
          <a:endParaRPr lang="es-ES"/>
        </a:p>
      </dgm:t>
    </dgm:pt>
    <dgm:pt modelId="{2B731397-4539-486B-A276-0821038CC551}" type="sibTrans" cxnId="{CA4D6476-4332-41CB-82F2-9C6E48C377B2}">
      <dgm:prSet/>
      <dgm:spPr/>
      <dgm:t>
        <a:bodyPr/>
        <a:lstStyle/>
        <a:p>
          <a:endParaRPr lang="es-ES"/>
        </a:p>
      </dgm:t>
    </dgm:pt>
    <dgm:pt modelId="{6AAAE477-8227-4058-BC56-D2F1855A1A8C}">
      <dgm:prSet phldrT="[Texto]"/>
      <dgm:spPr>
        <a:xfrm>
          <a:off x="2743199" y="2031999"/>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gm:spPr>
      <dgm:t>
        <a:bodyPr/>
        <a:lstStyle/>
        <a:p>
          <a:r>
            <a:rPr lang="es-ES" dirty="0">
              <a:solidFill>
                <a:sysClr val="windowText" lastClr="000000">
                  <a:hueOff val="0"/>
                  <a:satOff val="0"/>
                  <a:lumOff val="0"/>
                  <a:alphaOff val="0"/>
                </a:sysClr>
              </a:solidFill>
              <a:latin typeface="Calibri"/>
              <a:ea typeface="+mn-ea"/>
              <a:cs typeface="+mn-cs"/>
            </a:rPr>
            <a:t>Capacidades físicas </a:t>
          </a:r>
        </a:p>
      </dgm:t>
    </dgm:pt>
    <dgm:pt modelId="{58C2E83C-2D55-4FAF-BA57-941325BD3E79}" type="parTrans" cxnId="{AC2C9DCE-FD68-4514-9E86-69025C71D939}">
      <dgm:prSet/>
      <dgm:spPr/>
      <dgm:t>
        <a:bodyPr/>
        <a:lstStyle/>
        <a:p>
          <a:endParaRPr lang="es-ES"/>
        </a:p>
      </dgm:t>
    </dgm:pt>
    <dgm:pt modelId="{6E2C2AB3-1CC6-49EE-B546-C6C16BB77AEB}" type="sibTrans" cxnId="{AC2C9DCE-FD68-4514-9E86-69025C71D939}">
      <dgm:prSet/>
      <dgm:spPr/>
      <dgm:t>
        <a:bodyPr/>
        <a:lstStyle/>
        <a:p>
          <a:endParaRPr lang="es-ES"/>
        </a:p>
      </dgm:t>
    </dgm:pt>
    <dgm:pt modelId="{5BA8EA92-9EE5-4823-8808-CC80C663BEA9}">
      <dgm:prSet phldrT="[Texto]"/>
      <dgm:spPr>
        <a:xfrm>
          <a:off x="2743199" y="3114278"/>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gm:spPr>
      <dgm:t>
        <a:bodyPr/>
        <a:lstStyle/>
        <a:p>
          <a:r>
            <a:rPr lang="es-ES" dirty="0">
              <a:solidFill>
                <a:sysClr val="windowText" lastClr="000000">
                  <a:hueOff val="0"/>
                  <a:satOff val="0"/>
                  <a:lumOff val="0"/>
                  <a:alphaOff val="0"/>
                </a:sysClr>
              </a:solidFill>
              <a:latin typeface="Calibri"/>
              <a:ea typeface="+mn-ea"/>
              <a:cs typeface="+mn-cs"/>
            </a:rPr>
            <a:t>Entrenamiento integral</a:t>
          </a:r>
        </a:p>
      </dgm:t>
    </dgm:pt>
    <dgm:pt modelId="{054E148D-6EAF-42F2-8C0E-DDC787CD3D4D}" type="parTrans" cxnId="{EA23F4F8-0119-4F6F-A627-BE8153CCA8B4}">
      <dgm:prSet/>
      <dgm:spPr/>
      <dgm:t>
        <a:bodyPr/>
        <a:lstStyle/>
        <a:p>
          <a:endParaRPr lang="es-ES"/>
        </a:p>
      </dgm:t>
    </dgm:pt>
    <dgm:pt modelId="{BF2CE8E4-CACD-41A1-B66C-550B906B29BF}" type="sibTrans" cxnId="{EA23F4F8-0119-4F6F-A627-BE8153CCA8B4}">
      <dgm:prSet/>
      <dgm:spPr/>
      <dgm:t>
        <a:bodyPr/>
        <a:lstStyle/>
        <a:p>
          <a:endParaRPr lang="es-ES"/>
        </a:p>
      </dgm:t>
    </dgm:pt>
    <dgm:pt modelId="{8E62321E-3565-433F-B81E-6A946235F9C0}">
      <dgm:prSet phldrT="[Texto]"/>
      <dgm:spPr>
        <a:xfrm>
          <a:off x="2743199" y="2573139"/>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gm:spPr>
      <dgm:t>
        <a:bodyPr/>
        <a:lstStyle/>
        <a:p>
          <a:r>
            <a:rPr lang="es-ES" dirty="0">
              <a:solidFill>
                <a:sysClr val="windowText" lastClr="000000">
                  <a:hueOff val="0"/>
                  <a:satOff val="0"/>
                  <a:lumOff val="0"/>
                  <a:alphaOff val="0"/>
                </a:sysClr>
              </a:solidFill>
              <a:latin typeface="Calibri"/>
              <a:ea typeface="+mn-ea"/>
              <a:cs typeface="+mn-cs"/>
            </a:rPr>
            <a:t>Preparación física </a:t>
          </a:r>
        </a:p>
      </dgm:t>
    </dgm:pt>
    <dgm:pt modelId="{CB59E70B-E52E-4926-A544-A15FD4444292}" type="parTrans" cxnId="{ED141034-A2B6-496E-BB8A-2165F90BD71A}">
      <dgm:prSet/>
      <dgm:spPr/>
      <dgm:t>
        <a:bodyPr/>
        <a:lstStyle/>
        <a:p>
          <a:endParaRPr lang="es-ES"/>
        </a:p>
      </dgm:t>
    </dgm:pt>
    <dgm:pt modelId="{2E644EF2-52F2-4D23-ABDA-4051F56B65A0}" type="sibTrans" cxnId="{ED141034-A2B6-496E-BB8A-2165F90BD71A}">
      <dgm:prSet/>
      <dgm:spPr/>
      <dgm:t>
        <a:bodyPr/>
        <a:lstStyle/>
        <a:p>
          <a:endParaRPr lang="es-ES"/>
        </a:p>
      </dgm:t>
    </dgm:pt>
    <dgm:pt modelId="{931D0B90-7BD3-4878-870D-09DF6BB72BFB}">
      <dgm:prSet phldrT="[Texto]"/>
      <dgm:spPr>
        <a:xfrm>
          <a:off x="2743199" y="408582"/>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gm:spPr>
      <dgm:t>
        <a:bodyPr/>
        <a:lstStyle/>
        <a:p>
          <a:r>
            <a:rPr lang="es-ES" dirty="0">
              <a:solidFill>
                <a:sysClr val="windowText" lastClr="000000">
                  <a:hueOff val="0"/>
                  <a:satOff val="0"/>
                  <a:lumOff val="0"/>
                  <a:alphaOff val="0"/>
                </a:sysClr>
              </a:solidFill>
              <a:latin typeface="Calibri"/>
              <a:ea typeface="+mn-ea"/>
              <a:cs typeface="+mn-cs"/>
            </a:rPr>
            <a:t>Movimiento </a:t>
          </a:r>
        </a:p>
      </dgm:t>
    </dgm:pt>
    <dgm:pt modelId="{FC00908A-2DBC-40A4-8C27-C4220B947824}" type="sibTrans" cxnId="{D42E4B4A-2E55-4488-9785-232C5F698782}">
      <dgm:prSet/>
      <dgm:spPr/>
      <dgm:t>
        <a:bodyPr/>
        <a:lstStyle/>
        <a:p>
          <a:endParaRPr lang="es-ES"/>
        </a:p>
      </dgm:t>
    </dgm:pt>
    <dgm:pt modelId="{06CB4E47-3B6C-4F79-87E7-0CAB3930F915}" type="parTrans" cxnId="{D42E4B4A-2E55-4488-9785-232C5F698782}">
      <dgm:prSet/>
      <dgm:spPr/>
      <dgm:t>
        <a:bodyPr/>
        <a:lstStyle/>
        <a:p>
          <a:endParaRPr lang="es-ES"/>
        </a:p>
      </dgm:t>
    </dgm:pt>
    <dgm:pt modelId="{0D31E042-2C09-4610-9898-77230AD70724}" type="pres">
      <dgm:prSet presAssocID="{1FB25D65-E612-4F04-AA3D-3497E30ED555}" presName="compositeShape" presStyleCnt="0">
        <dgm:presLayoutVars>
          <dgm:dir/>
          <dgm:resizeHandles/>
        </dgm:presLayoutVars>
      </dgm:prSet>
      <dgm:spPr/>
    </dgm:pt>
    <dgm:pt modelId="{7FAB62D7-1B7B-4C1F-85D4-8AE98F36E514}" type="pres">
      <dgm:prSet presAssocID="{1FB25D65-E612-4F04-AA3D-3497E30ED555}" presName="pyramid" presStyleLbl="node1" presStyleIdx="0" presStyleCnt="1"/>
      <dgm:spPr>
        <a:xfrm>
          <a:off x="711199" y="0"/>
          <a:ext cx="4063999" cy="4063999"/>
        </a:xfrm>
        <a:prstGeom prst="triangle">
          <a:avLst/>
        </a:prstGeom>
        <a:gradFill rotWithShape="0">
          <a:gsLst>
            <a:gs pos="0">
              <a:srgbClr val="FDA023">
                <a:hueOff val="0"/>
                <a:satOff val="0"/>
                <a:lumOff val="0"/>
                <a:alphaOff val="0"/>
                <a:shade val="51000"/>
                <a:satMod val="130000"/>
              </a:srgbClr>
            </a:gs>
            <a:gs pos="80000">
              <a:srgbClr val="FDA023">
                <a:hueOff val="0"/>
                <a:satOff val="0"/>
                <a:lumOff val="0"/>
                <a:alphaOff val="0"/>
                <a:shade val="93000"/>
                <a:satMod val="130000"/>
              </a:srgbClr>
            </a:gs>
            <a:gs pos="100000">
              <a:srgbClr val="FDA023">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pt>
    <dgm:pt modelId="{35CE0A89-E807-43ED-BEAD-6E7B300E1F21}" type="pres">
      <dgm:prSet presAssocID="{1FB25D65-E612-4F04-AA3D-3497E30ED555}" presName="theList" presStyleCnt="0"/>
      <dgm:spPr/>
    </dgm:pt>
    <dgm:pt modelId="{5B31271F-B797-4D64-A72D-28F038F96EB6}" type="pres">
      <dgm:prSet presAssocID="{931D0B90-7BD3-4878-870D-09DF6BB72BFB}" presName="aNode" presStyleLbl="fgAcc1" presStyleIdx="0" presStyleCnt="6">
        <dgm:presLayoutVars>
          <dgm:bulletEnabled val="1"/>
        </dgm:presLayoutVars>
      </dgm:prSet>
      <dgm:spPr/>
      <dgm:t>
        <a:bodyPr/>
        <a:lstStyle/>
        <a:p>
          <a:endParaRPr lang="es-ES"/>
        </a:p>
      </dgm:t>
    </dgm:pt>
    <dgm:pt modelId="{1EE0053D-8513-4AB6-A09F-8449E6FDD93E}" type="pres">
      <dgm:prSet presAssocID="{931D0B90-7BD3-4878-870D-09DF6BB72BFB}" presName="aSpace" presStyleCnt="0"/>
      <dgm:spPr/>
    </dgm:pt>
    <dgm:pt modelId="{8C297042-ABC2-4C72-BA32-EBAB95EFF63B}" type="pres">
      <dgm:prSet presAssocID="{48398D48-8797-4974-948F-634CC574A44B}" presName="aNode" presStyleLbl="fgAcc1" presStyleIdx="1" presStyleCnt="6">
        <dgm:presLayoutVars>
          <dgm:bulletEnabled val="1"/>
        </dgm:presLayoutVars>
      </dgm:prSet>
      <dgm:spPr/>
      <dgm:t>
        <a:bodyPr/>
        <a:lstStyle/>
        <a:p>
          <a:endParaRPr lang="es-ES"/>
        </a:p>
      </dgm:t>
    </dgm:pt>
    <dgm:pt modelId="{2C08C8E7-DB97-4512-86D6-A887B804E282}" type="pres">
      <dgm:prSet presAssocID="{48398D48-8797-4974-948F-634CC574A44B}" presName="aSpace" presStyleCnt="0"/>
      <dgm:spPr/>
    </dgm:pt>
    <dgm:pt modelId="{30A42A5F-6FBB-4F19-A95B-EA9B8F970D5C}" type="pres">
      <dgm:prSet presAssocID="{347EB243-0D5B-4B89-B74A-C4EF9F73993D}" presName="aNode" presStyleLbl="fgAcc1" presStyleIdx="2" presStyleCnt="6">
        <dgm:presLayoutVars>
          <dgm:bulletEnabled val="1"/>
        </dgm:presLayoutVars>
      </dgm:prSet>
      <dgm:spPr/>
      <dgm:t>
        <a:bodyPr/>
        <a:lstStyle/>
        <a:p>
          <a:endParaRPr lang="es-ES"/>
        </a:p>
      </dgm:t>
    </dgm:pt>
    <dgm:pt modelId="{BBDF31D5-CFE6-43D8-A33C-B9C26B445DEC}" type="pres">
      <dgm:prSet presAssocID="{347EB243-0D5B-4B89-B74A-C4EF9F73993D}" presName="aSpace" presStyleCnt="0"/>
      <dgm:spPr/>
    </dgm:pt>
    <dgm:pt modelId="{7995FFF7-F143-4949-8533-F6E64A26EC7E}" type="pres">
      <dgm:prSet presAssocID="{6AAAE477-8227-4058-BC56-D2F1855A1A8C}" presName="aNode" presStyleLbl="fgAcc1" presStyleIdx="3" presStyleCnt="6">
        <dgm:presLayoutVars>
          <dgm:bulletEnabled val="1"/>
        </dgm:presLayoutVars>
      </dgm:prSet>
      <dgm:spPr/>
      <dgm:t>
        <a:bodyPr/>
        <a:lstStyle/>
        <a:p>
          <a:endParaRPr lang="es-ES"/>
        </a:p>
      </dgm:t>
    </dgm:pt>
    <dgm:pt modelId="{442989FE-C2EC-4FCA-8DA1-55F2F5DA8CD0}" type="pres">
      <dgm:prSet presAssocID="{6AAAE477-8227-4058-BC56-D2F1855A1A8C}" presName="aSpace" presStyleCnt="0"/>
      <dgm:spPr/>
    </dgm:pt>
    <dgm:pt modelId="{6579E87A-3C1B-47F0-AA2E-D938AB92BC0C}" type="pres">
      <dgm:prSet presAssocID="{8E62321E-3565-433F-B81E-6A946235F9C0}" presName="aNode" presStyleLbl="fgAcc1" presStyleIdx="4" presStyleCnt="6">
        <dgm:presLayoutVars>
          <dgm:bulletEnabled val="1"/>
        </dgm:presLayoutVars>
      </dgm:prSet>
      <dgm:spPr/>
      <dgm:t>
        <a:bodyPr/>
        <a:lstStyle/>
        <a:p>
          <a:endParaRPr lang="es-ES"/>
        </a:p>
      </dgm:t>
    </dgm:pt>
    <dgm:pt modelId="{155F8294-8F96-485D-8ED5-B9DB630E1EC6}" type="pres">
      <dgm:prSet presAssocID="{8E62321E-3565-433F-B81E-6A946235F9C0}" presName="aSpace" presStyleCnt="0"/>
      <dgm:spPr/>
    </dgm:pt>
    <dgm:pt modelId="{93EB045C-D240-442E-9C7A-522FEA17537F}" type="pres">
      <dgm:prSet presAssocID="{5BA8EA92-9EE5-4823-8808-CC80C663BEA9}" presName="aNode" presStyleLbl="fgAcc1" presStyleIdx="5" presStyleCnt="6">
        <dgm:presLayoutVars>
          <dgm:bulletEnabled val="1"/>
        </dgm:presLayoutVars>
      </dgm:prSet>
      <dgm:spPr/>
      <dgm:t>
        <a:bodyPr/>
        <a:lstStyle/>
        <a:p>
          <a:endParaRPr lang="es-ES"/>
        </a:p>
      </dgm:t>
    </dgm:pt>
    <dgm:pt modelId="{25A1245B-6867-447F-8009-D77CFC08B5A4}" type="pres">
      <dgm:prSet presAssocID="{5BA8EA92-9EE5-4823-8808-CC80C663BEA9}" presName="aSpace" presStyleCnt="0"/>
      <dgm:spPr/>
    </dgm:pt>
  </dgm:ptLst>
  <dgm:cxnLst>
    <dgm:cxn modelId="{D42E4B4A-2E55-4488-9785-232C5F698782}" srcId="{1FB25D65-E612-4F04-AA3D-3497E30ED555}" destId="{931D0B90-7BD3-4878-870D-09DF6BB72BFB}" srcOrd="0" destOrd="0" parTransId="{06CB4E47-3B6C-4F79-87E7-0CAB3930F915}" sibTransId="{FC00908A-2DBC-40A4-8C27-C4220B947824}"/>
    <dgm:cxn modelId="{4F986DA1-7617-4556-8B33-F9E2C4D2261C}" type="presOf" srcId="{8E62321E-3565-433F-B81E-6A946235F9C0}" destId="{6579E87A-3C1B-47F0-AA2E-D938AB92BC0C}" srcOrd="0" destOrd="0" presId="urn:microsoft.com/office/officeart/2005/8/layout/pyramid2"/>
    <dgm:cxn modelId="{EA23F4F8-0119-4F6F-A627-BE8153CCA8B4}" srcId="{1FB25D65-E612-4F04-AA3D-3497E30ED555}" destId="{5BA8EA92-9EE5-4823-8808-CC80C663BEA9}" srcOrd="5" destOrd="0" parTransId="{054E148D-6EAF-42F2-8C0E-DDC787CD3D4D}" sibTransId="{BF2CE8E4-CACD-41A1-B66C-550B906B29BF}"/>
    <dgm:cxn modelId="{6317118E-3E61-420B-AE68-0F2ECD6C230C}" type="presOf" srcId="{1FB25D65-E612-4F04-AA3D-3497E30ED555}" destId="{0D31E042-2C09-4610-9898-77230AD70724}" srcOrd="0" destOrd="0" presId="urn:microsoft.com/office/officeart/2005/8/layout/pyramid2"/>
    <dgm:cxn modelId="{ED141034-A2B6-496E-BB8A-2165F90BD71A}" srcId="{1FB25D65-E612-4F04-AA3D-3497E30ED555}" destId="{8E62321E-3565-433F-B81E-6A946235F9C0}" srcOrd="4" destOrd="0" parTransId="{CB59E70B-E52E-4926-A544-A15FD4444292}" sibTransId="{2E644EF2-52F2-4D23-ABDA-4051F56B65A0}"/>
    <dgm:cxn modelId="{63DC93DB-9A83-42C1-8A3A-7928D987FFF3}" srcId="{1FB25D65-E612-4F04-AA3D-3497E30ED555}" destId="{48398D48-8797-4974-948F-634CC574A44B}" srcOrd="1" destOrd="0" parTransId="{60FDB840-0335-486D-9C2A-92A9783D1C01}" sibTransId="{043E7192-D73A-4E48-99D4-51FC11E8156E}"/>
    <dgm:cxn modelId="{E7C11162-55DA-40E4-BCAF-682572CBB8A6}" type="presOf" srcId="{48398D48-8797-4974-948F-634CC574A44B}" destId="{8C297042-ABC2-4C72-BA32-EBAB95EFF63B}" srcOrd="0" destOrd="0" presId="urn:microsoft.com/office/officeart/2005/8/layout/pyramid2"/>
    <dgm:cxn modelId="{664B2FF7-451D-4122-BF20-76A655F07543}" type="presOf" srcId="{931D0B90-7BD3-4878-870D-09DF6BB72BFB}" destId="{5B31271F-B797-4D64-A72D-28F038F96EB6}" srcOrd="0" destOrd="0" presId="urn:microsoft.com/office/officeart/2005/8/layout/pyramid2"/>
    <dgm:cxn modelId="{AC2C9DCE-FD68-4514-9E86-69025C71D939}" srcId="{1FB25D65-E612-4F04-AA3D-3497E30ED555}" destId="{6AAAE477-8227-4058-BC56-D2F1855A1A8C}" srcOrd="3" destOrd="0" parTransId="{58C2E83C-2D55-4FAF-BA57-941325BD3E79}" sibTransId="{6E2C2AB3-1CC6-49EE-B546-C6C16BB77AEB}"/>
    <dgm:cxn modelId="{1C4433FE-8B33-4A9F-8801-410BFE806BB7}" type="presOf" srcId="{347EB243-0D5B-4B89-B74A-C4EF9F73993D}" destId="{30A42A5F-6FBB-4F19-A95B-EA9B8F970D5C}" srcOrd="0" destOrd="0" presId="urn:microsoft.com/office/officeart/2005/8/layout/pyramid2"/>
    <dgm:cxn modelId="{CA4D6476-4332-41CB-82F2-9C6E48C377B2}" srcId="{1FB25D65-E612-4F04-AA3D-3497E30ED555}" destId="{347EB243-0D5B-4B89-B74A-C4EF9F73993D}" srcOrd="2" destOrd="0" parTransId="{64815C9E-B677-4BDF-A917-570FF96C176D}" sibTransId="{2B731397-4539-486B-A276-0821038CC551}"/>
    <dgm:cxn modelId="{FE34C3E1-6974-4AEC-9B99-60DBE89FC3C5}" type="presOf" srcId="{5BA8EA92-9EE5-4823-8808-CC80C663BEA9}" destId="{93EB045C-D240-442E-9C7A-522FEA17537F}" srcOrd="0" destOrd="0" presId="urn:microsoft.com/office/officeart/2005/8/layout/pyramid2"/>
    <dgm:cxn modelId="{5460CD2E-A013-4869-8D61-641D4E4709EB}" type="presOf" srcId="{6AAAE477-8227-4058-BC56-D2F1855A1A8C}" destId="{7995FFF7-F143-4949-8533-F6E64A26EC7E}" srcOrd="0" destOrd="0" presId="urn:microsoft.com/office/officeart/2005/8/layout/pyramid2"/>
    <dgm:cxn modelId="{74ACE263-3DF5-4263-85E6-62A8FE2CE3A9}" type="presParOf" srcId="{0D31E042-2C09-4610-9898-77230AD70724}" destId="{7FAB62D7-1B7B-4C1F-85D4-8AE98F36E514}" srcOrd="0" destOrd="0" presId="urn:microsoft.com/office/officeart/2005/8/layout/pyramid2"/>
    <dgm:cxn modelId="{DF5B6028-86A2-4175-97D7-67529903A71A}" type="presParOf" srcId="{0D31E042-2C09-4610-9898-77230AD70724}" destId="{35CE0A89-E807-43ED-BEAD-6E7B300E1F21}" srcOrd="1" destOrd="0" presId="urn:microsoft.com/office/officeart/2005/8/layout/pyramid2"/>
    <dgm:cxn modelId="{0AA18242-3173-4E13-B236-E1CD9074D4D0}" type="presParOf" srcId="{35CE0A89-E807-43ED-BEAD-6E7B300E1F21}" destId="{5B31271F-B797-4D64-A72D-28F038F96EB6}" srcOrd="0" destOrd="0" presId="urn:microsoft.com/office/officeart/2005/8/layout/pyramid2"/>
    <dgm:cxn modelId="{8191DEA9-6304-496A-931A-85910099F2D2}" type="presParOf" srcId="{35CE0A89-E807-43ED-BEAD-6E7B300E1F21}" destId="{1EE0053D-8513-4AB6-A09F-8449E6FDD93E}" srcOrd="1" destOrd="0" presId="urn:microsoft.com/office/officeart/2005/8/layout/pyramid2"/>
    <dgm:cxn modelId="{281DF6AD-2332-4CD6-A39E-01C9BB7223C5}" type="presParOf" srcId="{35CE0A89-E807-43ED-BEAD-6E7B300E1F21}" destId="{8C297042-ABC2-4C72-BA32-EBAB95EFF63B}" srcOrd="2" destOrd="0" presId="urn:microsoft.com/office/officeart/2005/8/layout/pyramid2"/>
    <dgm:cxn modelId="{ED41AAC8-5B5D-45D8-9CCD-8465476AA675}" type="presParOf" srcId="{35CE0A89-E807-43ED-BEAD-6E7B300E1F21}" destId="{2C08C8E7-DB97-4512-86D6-A887B804E282}" srcOrd="3" destOrd="0" presId="urn:microsoft.com/office/officeart/2005/8/layout/pyramid2"/>
    <dgm:cxn modelId="{25A2ADC7-B6F4-4120-BD8B-8F1B50BB358B}" type="presParOf" srcId="{35CE0A89-E807-43ED-BEAD-6E7B300E1F21}" destId="{30A42A5F-6FBB-4F19-A95B-EA9B8F970D5C}" srcOrd="4" destOrd="0" presId="urn:microsoft.com/office/officeart/2005/8/layout/pyramid2"/>
    <dgm:cxn modelId="{A178E5D4-352C-403D-A27D-47C56DC41791}" type="presParOf" srcId="{35CE0A89-E807-43ED-BEAD-6E7B300E1F21}" destId="{BBDF31D5-CFE6-43D8-A33C-B9C26B445DEC}" srcOrd="5" destOrd="0" presId="urn:microsoft.com/office/officeart/2005/8/layout/pyramid2"/>
    <dgm:cxn modelId="{B446B70F-03D2-4F61-99CB-E3E20A2F0A04}" type="presParOf" srcId="{35CE0A89-E807-43ED-BEAD-6E7B300E1F21}" destId="{7995FFF7-F143-4949-8533-F6E64A26EC7E}" srcOrd="6" destOrd="0" presId="urn:microsoft.com/office/officeart/2005/8/layout/pyramid2"/>
    <dgm:cxn modelId="{F181A11E-0237-4663-B166-962BEC97B95E}" type="presParOf" srcId="{35CE0A89-E807-43ED-BEAD-6E7B300E1F21}" destId="{442989FE-C2EC-4FCA-8DA1-55F2F5DA8CD0}" srcOrd="7" destOrd="0" presId="urn:microsoft.com/office/officeart/2005/8/layout/pyramid2"/>
    <dgm:cxn modelId="{90515CE7-04F4-4C4D-92ED-E5E1AF1A130D}" type="presParOf" srcId="{35CE0A89-E807-43ED-BEAD-6E7B300E1F21}" destId="{6579E87A-3C1B-47F0-AA2E-D938AB92BC0C}" srcOrd="8" destOrd="0" presId="urn:microsoft.com/office/officeart/2005/8/layout/pyramid2"/>
    <dgm:cxn modelId="{D1EAD68A-777A-44E7-BC26-814C33599514}" type="presParOf" srcId="{35CE0A89-E807-43ED-BEAD-6E7B300E1F21}" destId="{155F8294-8F96-485D-8ED5-B9DB630E1EC6}" srcOrd="9" destOrd="0" presId="urn:microsoft.com/office/officeart/2005/8/layout/pyramid2"/>
    <dgm:cxn modelId="{B2D0DA37-C962-4D0D-839A-5BB7D01A86BD}" type="presParOf" srcId="{35CE0A89-E807-43ED-BEAD-6E7B300E1F21}" destId="{93EB045C-D240-442E-9C7A-522FEA17537F}" srcOrd="10" destOrd="0" presId="urn:microsoft.com/office/officeart/2005/8/layout/pyramid2"/>
    <dgm:cxn modelId="{8F31BEFE-1B3F-4104-BE05-5621B3C469DE}" type="presParOf" srcId="{35CE0A89-E807-43ED-BEAD-6E7B300E1F21}" destId="{25A1245B-6867-447F-8009-D77CFC08B5A4}"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A3F9AB-1191-4938-88AD-121E0AFE31C9}" type="doc">
      <dgm:prSet loTypeId="urn:microsoft.com/office/officeart/2008/layout/HorizontalMultiLevelHierarchy" loCatId="hierarchy" qsTypeId="urn:microsoft.com/office/officeart/2005/8/quickstyle/simple1" qsCatId="simple" csTypeId="urn:microsoft.com/office/officeart/2005/8/colors/colorful3" csCatId="colorful" phldr="1"/>
      <dgm:spPr/>
      <dgm:t>
        <a:bodyPr/>
        <a:lstStyle/>
        <a:p>
          <a:endParaRPr lang="es-ES"/>
        </a:p>
      </dgm:t>
    </dgm:pt>
    <dgm:pt modelId="{A1003487-5189-4BDB-A561-792E01D04706}">
      <dgm:prSet phldrT="[Texto]" custT="1"/>
      <dgm:spPr>
        <a:xfrm>
          <a:off x="-64874" y="71996"/>
          <a:ext cx="3456383" cy="656712"/>
        </a:xfrm>
        <a:prstGeom prst="rect">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2000" dirty="0">
              <a:solidFill>
                <a:sysClr val="window" lastClr="FFFFFF"/>
              </a:solidFill>
              <a:latin typeface="Calibri"/>
              <a:ea typeface="+mn-ea"/>
              <a:cs typeface="+mn-cs"/>
            </a:rPr>
            <a:t>(Platonov &amp; Bulatova, 2006)</a:t>
          </a:r>
        </a:p>
      </dgm:t>
    </dgm:pt>
    <dgm:pt modelId="{21BCA1CB-5DD8-4D0B-B3FB-84BDE53A382E}" type="parTrans" cxnId="{99CEA024-46A1-484F-B58A-8E4413AA5C80}">
      <dgm:prSet/>
      <dgm:spPr/>
      <dgm:t>
        <a:bodyPr/>
        <a:lstStyle/>
        <a:p>
          <a:endParaRPr lang="es-ES"/>
        </a:p>
      </dgm:t>
    </dgm:pt>
    <dgm:pt modelId="{592012F0-C49C-42F2-9BD1-1C821C6426AB}" type="sibTrans" cxnId="{99CEA024-46A1-484F-B58A-8E4413AA5C80}">
      <dgm:prSet/>
      <dgm:spPr/>
      <dgm:t>
        <a:bodyPr/>
        <a:lstStyle/>
        <a:p>
          <a:endParaRPr lang="es-ES"/>
        </a:p>
      </dgm:t>
    </dgm:pt>
    <dgm:pt modelId="{0416C7FD-C393-4C4C-8473-AA8B9C6D5FB4}">
      <dgm:prSet phldrT="[Texto]" custT="1"/>
      <dgm:spPr>
        <a:xfrm>
          <a:off x="3757438" y="61244"/>
          <a:ext cx="4941986" cy="656712"/>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2000" dirty="0">
              <a:solidFill>
                <a:sysClr val="window" lastClr="FFFFFF"/>
              </a:solidFill>
              <a:latin typeface="Calibri"/>
              <a:ea typeface="+mn-ea"/>
              <a:cs typeface="+mn-cs"/>
            </a:rPr>
            <a:t>Capacidad para vencer o contrarrestar una resistencia mediante la actividad muscular</a:t>
          </a:r>
        </a:p>
      </dgm:t>
    </dgm:pt>
    <dgm:pt modelId="{E0425E1A-86DA-4DCE-8D55-CA774E413F46}" type="parTrans" cxnId="{2456D21F-4361-4096-A250-C5AECECBAA5D}">
      <dgm:prSet/>
      <dgm:spPr>
        <a:xfrm>
          <a:off x="1991674" y="343880"/>
          <a:ext cx="1765764" cy="91440"/>
        </a:xfrm>
        <a:custGeom>
          <a:avLst/>
          <a:gdLst/>
          <a:ahLst/>
          <a:cxnLst/>
          <a:rect l="0" t="0" r="0" b="0"/>
          <a:pathLst>
            <a:path>
              <a:moveTo>
                <a:pt x="0" y="56472"/>
              </a:moveTo>
              <a:lnTo>
                <a:pt x="882882" y="56472"/>
              </a:lnTo>
              <a:lnTo>
                <a:pt x="882882" y="45720"/>
              </a:lnTo>
              <a:lnTo>
                <a:pt x="1765764" y="45720"/>
              </a:lnTo>
            </a:path>
          </a:pathLst>
        </a:custGeom>
        <a:noFill/>
        <a:ln w="25400" cap="flat" cmpd="sng" algn="ctr">
          <a:solidFill>
            <a:srgbClr val="8064A2">
              <a:hueOff val="0"/>
              <a:satOff val="0"/>
              <a:lumOff val="0"/>
              <a:alphaOff val="0"/>
            </a:srgbClr>
          </a:solidFill>
          <a:prstDash val="solid"/>
        </a:ln>
        <a:effectLst/>
      </dgm:spPr>
      <dgm:t>
        <a:bodyPr/>
        <a:lstStyle/>
        <a:p>
          <a:endParaRPr lang="es-ES">
            <a:solidFill>
              <a:sysClr val="windowText" lastClr="000000">
                <a:hueOff val="0"/>
                <a:satOff val="0"/>
                <a:lumOff val="0"/>
                <a:alphaOff val="0"/>
              </a:sysClr>
            </a:solidFill>
            <a:latin typeface="Calibri"/>
            <a:ea typeface="+mn-ea"/>
            <a:cs typeface="+mn-cs"/>
          </a:endParaRPr>
        </a:p>
      </dgm:t>
    </dgm:pt>
    <dgm:pt modelId="{8D30D0A4-E86D-41C7-BC35-E46AA797680D}" type="sibTrans" cxnId="{2456D21F-4361-4096-A250-C5AECECBAA5D}">
      <dgm:prSet/>
      <dgm:spPr/>
      <dgm:t>
        <a:bodyPr/>
        <a:lstStyle/>
        <a:p>
          <a:endParaRPr lang="es-ES"/>
        </a:p>
      </dgm:t>
    </dgm:pt>
    <dgm:pt modelId="{36767F41-5A55-4749-80E0-B8488E78D53C}" type="pres">
      <dgm:prSet presAssocID="{D6A3F9AB-1191-4938-88AD-121E0AFE31C9}" presName="Name0" presStyleCnt="0">
        <dgm:presLayoutVars>
          <dgm:chPref val="1"/>
          <dgm:dir/>
          <dgm:animOne val="branch"/>
          <dgm:animLvl val="lvl"/>
          <dgm:resizeHandles val="exact"/>
        </dgm:presLayoutVars>
      </dgm:prSet>
      <dgm:spPr/>
      <dgm:t>
        <a:bodyPr/>
        <a:lstStyle/>
        <a:p>
          <a:endParaRPr lang="es-ES"/>
        </a:p>
      </dgm:t>
    </dgm:pt>
    <dgm:pt modelId="{C6E1CA8B-28A1-4F06-8109-66BA970F47EF}" type="pres">
      <dgm:prSet presAssocID="{A1003487-5189-4BDB-A561-792E01D04706}" presName="root1" presStyleCnt="0"/>
      <dgm:spPr/>
    </dgm:pt>
    <dgm:pt modelId="{086BAD96-3475-410E-9B6E-362F4ADB3104}" type="pres">
      <dgm:prSet presAssocID="{A1003487-5189-4BDB-A561-792E01D04706}" presName="LevelOneTextNode" presStyleLbl="node0" presStyleIdx="0" presStyleCnt="1" custAng="5400000" custScaleX="122955" custScaleY="62026" custLinFactNeighborX="41863" custLinFactNeighborY="-42265">
        <dgm:presLayoutVars>
          <dgm:chPref val="3"/>
        </dgm:presLayoutVars>
      </dgm:prSet>
      <dgm:spPr/>
      <dgm:t>
        <a:bodyPr/>
        <a:lstStyle/>
        <a:p>
          <a:endParaRPr lang="es-ES"/>
        </a:p>
      </dgm:t>
    </dgm:pt>
    <dgm:pt modelId="{283B26A6-E0F1-40C4-895C-CFD0977FE41C}" type="pres">
      <dgm:prSet presAssocID="{A1003487-5189-4BDB-A561-792E01D04706}" presName="level2hierChild" presStyleCnt="0"/>
      <dgm:spPr/>
    </dgm:pt>
    <dgm:pt modelId="{352370B9-1161-48EF-A904-75B4D0AAAD70}" type="pres">
      <dgm:prSet presAssocID="{E0425E1A-86DA-4DCE-8D55-CA774E413F46}" presName="conn2-1" presStyleLbl="parChTrans1D2" presStyleIdx="0" presStyleCnt="1"/>
      <dgm:spPr/>
      <dgm:t>
        <a:bodyPr/>
        <a:lstStyle/>
        <a:p>
          <a:endParaRPr lang="es-ES"/>
        </a:p>
      </dgm:t>
    </dgm:pt>
    <dgm:pt modelId="{1D0A7E8D-5FC7-4E27-9412-F429680200C1}" type="pres">
      <dgm:prSet presAssocID="{E0425E1A-86DA-4DCE-8D55-CA774E413F46}" presName="connTx" presStyleLbl="parChTrans1D2" presStyleIdx="0" presStyleCnt="1"/>
      <dgm:spPr/>
      <dgm:t>
        <a:bodyPr/>
        <a:lstStyle/>
        <a:p>
          <a:endParaRPr lang="es-ES"/>
        </a:p>
      </dgm:t>
    </dgm:pt>
    <dgm:pt modelId="{B070B408-D321-418D-8AAD-C72FC7158C7D}" type="pres">
      <dgm:prSet presAssocID="{0416C7FD-C393-4C4C-8473-AA8B9C6D5FB4}" presName="root2" presStyleCnt="0"/>
      <dgm:spPr/>
    </dgm:pt>
    <dgm:pt modelId="{EF60B265-66F7-4179-B02A-0C74EA02E3F6}" type="pres">
      <dgm:prSet presAssocID="{0416C7FD-C393-4C4C-8473-AA8B9C6D5FB4}" presName="LevelTwoTextNode" presStyleLbl="node2" presStyleIdx="0" presStyleCnt="1" custScaleX="204744" custScaleY="166136" custLinFactY="-80605" custLinFactNeighborX="58268" custLinFactNeighborY="-100000">
        <dgm:presLayoutVars>
          <dgm:chPref val="3"/>
        </dgm:presLayoutVars>
      </dgm:prSet>
      <dgm:spPr/>
      <dgm:t>
        <a:bodyPr/>
        <a:lstStyle/>
        <a:p>
          <a:endParaRPr lang="es-ES"/>
        </a:p>
      </dgm:t>
    </dgm:pt>
    <dgm:pt modelId="{A0A8168F-16FB-4BEC-BE9F-AC3894508EBB}" type="pres">
      <dgm:prSet presAssocID="{0416C7FD-C393-4C4C-8473-AA8B9C6D5FB4}" presName="level3hierChild" presStyleCnt="0"/>
      <dgm:spPr/>
    </dgm:pt>
  </dgm:ptLst>
  <dgm:cxnLst>
    <dgm:cxn modelId="{957BAD41-5EC5-4121-AFC8-334159CE42B7}" type="presOf" srcId="{A1003487-5189-4BDB-A561-792E01D04706}" destId="{086BAD96-3475-410E-9B6E-362F4ADB3104}" srcOrd="0" destOrd="0" presId="urn:microsoft.com/office/officeart/2008/layout/HorizontalMultiLevelHierarchy"/>
    <dgm:cxn modelId="{A6EA3BDC-A54A-4E73-93DE-C1892540BEF3}" type="presOf" srcId="{E0425E1A-86DA-4DCE-8D55-CA774E413F46}" destId="{352370B9-1161-48EF-A904-75B4D0AAAD70}" srcOrd="0" destOrd="0" presId="urn:microsoft.com/office/officeart/2008/layout/HorizontalMultiLevelHierarchy"/>
    <dgm:cxn modelId="{99CEA024-46A1-484F-B58A-8E4413AA5C80}" srcId="{D6A3F9AB-1191-4938-88AD-121E0AFE31C9}" destId="{A1003487-5189-4BDB-A561-792E01D04706}" srcOrd="0" destOrd="0" parTransId="{21BCA1CB-5DD8-4D0B-B3FB-84BDE53A382E}" sibTransId="{592012F0-C49C-42F2-9BD1-1C821C6426AB}"/>
    <dgm:cxn modelId="{2456D21F-4361-4096-A250-C5AECECBAA5D}" srcId="{A1003487-5189-4BDB-A561-792E01D04706}" destId="{0416C7FD-C393-4C4C-8473-AA8B9C6D5FB4}" srcOrd="0" destOrd="0" parTransId="{E0425E1A-86DA-4DCE-8D55-CA774E413F46}" sibTransId="{8D30D0A4-E86D-41C7-BC35-E46AA797680D}"/>
    <dgm:cxn modelId="{B0FE567D-116D-4C99-B786-DEAA3FD27670}" type="presOf" srcId="{E0425E1A-86DA-4DCE-8D55-CA774E413F46}" destId="{1D0A7E8D-5FC7-4E27-9412-F429680200C1}" srcOrd="1" destOrd="0" presId="urn:microsoft.com/office/officeart/2008/layout/HorizontalMultiLevelHierarchy"/>
    <dgm:cxn modelId="{5FDB91A3-6B54-4406-A1C6-1BADA35E4910}" type="presOf" srcId="{D6A3F9AB-1191-4938-88AD-121E0AFE31C9}" destId="{36767F41-5A55-4749-80E0-B8488E78D53C}" srcOrd="0" destOrd="0" presId="urn:microsoft.com/office/officeart/2008/layout/HorizontalMultiLevelHierarchy"/>
    <dgm:cxn modelId="{A653FA58-0749-42F2-B62A-6ED8FD7B9E66}" type="presOf" srcId="{0416C7FD-C393-4C4C-8473-AA8B9C6D5FB4}" destId="{EF60B265-66F7-4179-B02A-0C74EA02E3F6}" srcOrd="0" destOrd="0" presId="urn:microsoft.com/office/officeart/2008/layout/HorizontalMultiLevelHierarchy"/>
    <dgm:cxn modelId="{FABABDA7-9288-48F0-A82C-ED040D6359F0}" type="presParOf" srcId="{36767F41-5A55-4749-80E0-B8488E78D53C}" destId="{C6E1CA8B-28A1-4F06-8109-66BA970F47EF}" srcOrd="0" destOrd="0" presId="urn:microsoft.com/office/officeart/2008/layout/HorizontalMultiLevelHierarchy"/>
    <dgm:cxn modelId="{0938C5E3-DFF4-43A1-B3D3-74F5A45471DA}" type="presParOf" srcId="{C6E1CA8B-28A1-4F06-8109-66BA970F47EF}" destId="{086BAD96-3475-410E-9B6E-362F4ADB3104}" srcOrd="0" destOrd="0" presId="urn:microsoft.com/office/officeart/2008/layout/HorizontalMultiLevelHierarchy"/>
    <dgm:cxn modelId="{0B3FC72D-25E2-472A-89A6-BCF66944085D}" type="presParOf" srcId="{C6E1CA8B-28A1-4F06-8109-66BA970F47EF}" destId="{283B26A6-E0F1-40C4-895C-CFD0977FE41C}" srcOrd="1" destOrd="0" presId="urn:microsoft.com/office/officeart/2008/layout/HorizontalMultiLevelHierarchy"/>
    <dgm:cxn modelId="{34B5CA7B-0480-4452-96C9-E363721FCC3F}" type="presParOf" srcId="{283B26A6-E0F1-40C4-895C-CFD0977FE41C}" destId="{352370B9-1161-48EF-A904-75B4D0AAAD70}" srcOrd="0" destOrd="0" presId="urn:microsoft.com/office/officeart/2008/layout/HorizontalMultiLevelHierarchy"/>
    <dgm:cxn modelId="{1FD3CB0C-B91F-4B10-A97A-B8384C577991}" type="presParOf" srcId="{352370B9-1161-48EF-A904-75B4D0AAAD70}" destId="{1D0A7E8D-5FC7-4E27-9412-F429680200C1}" srcOrd="0" destOrd="0" presId="urn:microsoft.com/office/officeart/2008/layout/HorizontalMultiLevelHierarchy"/>
    <dgm:cxn modelId="{BA2F5787-A25E-4CCA-9172-862DD75F1401}" type="presParOf" srcId="{283B26A6-E0F1-40C4-895C-CFD0977FE41C}" destId="{B070B408-D321-418D-8AAD-C72FC7158C7D}" srcOrd="1" destOrd="0" presId="urn:microsoft.com/office/officeart/2008/layout/HorizontalMultiLevelHierarchy"/>
    <dgm:cxn modelId="{0E6652F2-90CB-4E6A-AEE0-310F1DEB7E13}" type="presParOf" srcId="{B070B408-D321-418D-8AAD-C72FC7158C7D}" destId="{EF60B265-66F7-4179-B02A-0C74EA02E3F6}" srcOrd="0" destOrd="0" presId="urn:microsoft.com/office/officeart/2008/layout/HorizontalMultiLevelHierarchy"/>
    <dgm:cxn modelId="{3C370374-7743-4C26-88E0-94DC13562FD5}" type="presParOf" srcId="{B070B408-D321-418D-8AAD-C72FC7158C7D}" destId="{A0A8168F-16FB-4BEC-BE9F-AC3894508EB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183CCB-7FE1-4225-A9D2-7C81F2D8C2C2}"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s-ES"/>
        </a:p>
      </dgm:t>
    </dgm:pt>
    <dgm:pt modelId="{CF7F508A-D30E-4563-9C3B-D751963A2A53}">
      <dgm:prSet phldrT="[Texto]" custT="1"/>
      <dgm:spPr>
        <a:xfrm>
          <a:off x="1248250" y="1728193"/>
          <a:ext cx="2073249" cy="607612"/>
        </a:xfrm>
        <a:prstGeom prst="rect">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2000" dirty="0">
              <a:solidFill>
                <a:sysClr val="window" lastClr="FFFFFF"/>
              </a:solidFill>
              <a:latin typeface="Calibri"/>
              <a:ea typeface="+mn-ea"/>
              <a:cs typeface="+mn-cs"/>
            </a:rPr>
            <a:t>(Tous, 1999)</a:t>
          </a:r>
        </a:p>
      </dgm:t>
    </dgm:pt>
    <dgm:pt modelId="{5DCDA9F5-8814-4CED-8207-05565F7AE05A}" type="parTrans" cxnId="{E709C41A-D699-4EDD-A7D8-92E211C79A10}">
      <dgm:prSet/>
      <dgm:spPr/>
      <dgm:t>
        <a:bodyPr/>
        <a:lstStyle/>
        <a:p>
          <a:endParaRPr lang="es-ES"/>
        </a:p>
      </dgm:t>
    </dgm:pt>
    <dgm:pt modelId="{4E0A58CD-DC60-441D-85C9-52C25D5C703C}" type="sibTrans" cxnId="{E709C41A-D699-4EDD-A7D8-92E211C79A10}">
      <dgm:prSet/>
      <dgm:spPr/>
      <dgm:t>
        <a:bodyPr/>
        <a:lstStyle/>
        <a:p>
          <a:endParaRPr lang="es-ES"/>
        </a:p>
      </dgm:t>
    </dgm:pt>
    <dgm:pt modelId="{51BF5399-533F-4B06-89F2-568FA61FED19}">
      <dgm:prSet phldrT="[Texto]" custT="1"/>
      <dgm:spPr>
        <a:xfrm>
          <a:off x="4175332" y="1276209"/>
          <a:ext cx="4140737" cy="1532104"/>
        </a:xfrm>
        <a:prstGeom prst="rect">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2000" dirty="0">
              <a:solidFill>
                <a:sysClr val="window" lastClr="FFFFFF"/>
              </a:solidFill>
              <a:latin typeface="Calibri"/>
              <a:ea typeface="+mn-ea"/>
              <a:cs typeface="+mn-cs"/>
            </a:rPr>
            <a:t>La mayor fuerza que permite generar el sistema nervioso y muscular a través de una contracción máxima</a:t>
          </a:r>
        </a:p>
      </dgm:t>
    </dgm:pt>
    <dgm:pt modelId="{8E058872-6C3F-49BF-8B8E-53F3E86CD8AC}" type="parTrans" cxnId="{FB0D510A-7408-47B4-97B4-F7D07B4332E0}">
      <dgm:prSet/>
      <dgm:spPr>
        <a:xfrm>
          <a:off x="2588681" y="1986279"/>
          <a:ext cx="1586651" cy="91440"/>
        </a:xfrm>
        <a:custGeom>
          <a:avLst/>
          <a:gdLst/>
          <a:ahLst/>
          <a:cxnLst/>
          <a:rect l="0" t="0" r="0" b="0"/>
          <a:pathLst>
            <a:path>
              <a:moveTo>
                <a:pt x="0" y="45720"/>
              </a:moveTo>
              <a:lnTo>
                <a:pt x="793325" y="45720"/>
              </a:lnTo>
              <a:lnTo>
                <a:pt x="793325" y="55982"/>
              </a:lnTo>
              <a:lnTo>
                <a:pt x="1586651" y="55982"/>
              </a:lnTo>
            </a:path>
          </a:pathLst>
        </a:custGeom>
        <a:noFill/>
        <a:ln w="25400" cap="flat" cmpd="sng" algn="ctr">
          <a:solidFill>
            <a:srgbClr val="F79646">
              <a:hueOff val="0"/>
              <a:satOff val="0"/>
              <a:lumOff val="0"/>
              <a:alphaOff val="0"/>
            </a:srgbClr>
          </a:solidFill>
          <a:prstDash val="solid"/>
        </a:ln>
        <a:effectLst/>
      </dgm:spPr>
      <dgm:t>
        <a:bodyPr/>
        <a:lstStyle/>
        <a:p>
          <a:endParaRPr lang="es-ES">
            <a:solidFill>
              <a:sysClr val="windowText" lastClr="000000">
                <a:hueOff val="0"/>
                <a:satOff val="0"/>
                <a:lumOff val="0"/>
                <a:alphaOff val="0"/>
              </a:sysClr>
            </a:solidFill>
            <a:latin typeface="Calibri"/>
            <a:ea typeface="+mn-ea"/>
            <a:cs typeface="+mn-cs"/>
          </a:endParaRPr>
        </a:p>
      </dgm:t>
    </dgm:pt>
    <dgm:pt modelId="{4E126B76-D886-4EC1-AE6C-C7B369B7E081}" type="sibTrans" cxnId="{FB0D510A-7408-47B4-97B4-F7D07B4332E0}">
      <dgm:prSet/>
      <dgm:spPr/>
      <dgm:t>
        <a:bodyPr/>
        <a:lstStyle/>
        <a:p>
          <a:endParaRPr lang="es-ES"/>
        </a:p>
      </dgm:t>
    </dgm:pt>
    <dgm:pt modelId="{8CD00263-7D23-41B6-A664-A45AE7732EA1}" type="pres">
      <dgm:prSet presAssocID="{16183CCB-7FE1-4225-A9D2-7C81F2D8C2C2}" presName="Name0" presStyleCnt="0">
        <dgm:presLayoutVars>
          <dgm:chPref val="1"/>
          <dgm:dir/>
          <dgm:animOne val="branch"/>
          <dgm:animLvl val="lvl"/>
          <dgm:resizeHandles val="exact"/>
        </dgm:presLayoutVars>
      </dgm:prSet>
      <dgm:spPr/>
      <dgm:t>
        <a:bodyPr/>
        <a:lstStyle/>
        <a:p>
          <a:endParaRPr lang="es-ES"/>
        </a:p>
      </dgm:t>
    </dgm:pt>
    <dgm:pt modelId="{F437BA70-F05C-444B-87DC-8C8326B2ABDD}" type="pres">
      <dgm:prSet presAssocID="{CF7F508A-D30E-4563-9C3B-D751963A2A53}" presName="root1" presStyleCnt="0"/>
      <dgm:spPr/>
    </dgm:pt>
    <dgm:pt modelId="{0FB0AC4C-EDF9-4A58-980F-B7A2740C7865}" type="pres">
      <dgm:prSet presAssocID="{CF7F508A-D30E-4563-9C3B-D751963A2A53}" presName="LevelOneTextNode" presStyleLbl="node0" presStyleIdx="0" presStyleCnt="1" custAng="5400000" custScaleX="78690" custScaleY="51015">
        <dgm:presLayoutVars>
          <dgm:chPref val="3"/>
        </dgm:presLayoutVars>
      </dgm:prSet>
      <dgm:spPr/>
      <dgm:t>
        <a:bodyPr/>
        <a:lstStyle/>
        <a:p>
          <a:endParaRPr lang="es-ES"/>
        </a:p>
      </dgm:t>
    </dgm:pt>
    <dgm:pt modelId="{2ECE022E-5A37-4831-8F10-9AB24B7E7A8F}" type="pres">
      <dgm:prSet presAssocID="{CF7F508A-D30E-4563-9C3B-D751963A2A53}" presName="level2hierChild" presStyleCnt="0"/>
      <dgm:spPr/>
    </dgm:pt>
    <dgm:pt modelId="{29AB1F10-18F1-49D0-BF3C-4DC256C044A0}" type="pres">
      <dgm:prSet presAssocID="{8E058872-6C3F-49BF-8B8E-53F3E86CD8AC}" presName="conn2-1" presStyleLbl="parChTrans1D2" presStyleIdx="0" presStyleCnt="1"/>
      <dgm:spPr/>
      <dgm:t>
        <a:bodyPr/>
        <a:lstStyle/>
        <a:p>
          <a:endParaRPr lang="es-ES"/>
        </a:p>
      </dgm:t>
    </dgm:pt>
    <dgm:pt modelId="{91388D57-B475-41A5-B289-FC4DCD26F700}" type="pres">
      <dgm:prSet presAssocID="{8E058872-6C3F-49BF-8B8E-53F3E86CD8AC}" presName="connTx" presStyleLbl="parChTrans1D2" presStyleIdx="0" presStyleCnt="1"/>
      <dgm:spPr/>
      <dgm:t>
        <a:bodyPr/>
        <a:lstStyle/>
        <a:p>
          <a:endParaRPr lang="es-ES"/>
        </a:p>
      </dgm:t>
    </dgm:pt>
    <dgm:pt modelId="{91FBA2B6-038B-484F-AEB5-324C6A5434FA}" type="pres">
      <dgm:prSet presAssocID="{51BF5399-533F-4B06-89F2-568FA61FED19}" presName="root2" presStyleCnt="0"/>
      <dgm:spPr/>
    </dgm:pt>
    <dgm:pt modelId="{9CB15D0E-0038-4481-B86D-5FF970D30D9D}" type="pres">
      <dgm:prSet presAssocID="{51BF5399-533F-4B06-89F2-568FA61FED19}" presName="LevelTwoTextNode" presStyleLbl="node2" presStyleIdx="0" presStyleCnt="1" custScaleX="174864" custScaleY="198418" custLinFactNeighborX="40110" custLinFactNeighborY="-6549">
        <dgm:presLayoutVars>
          <dgm:chPref val="3"/>
        </dgm:presLayoutVars>
      </dgm:prSet>
      <dgm:spPr/>
      <dgm:t>
        <a:bodyPr/>
        <a:lstStyle/>
        <a:p>
          <a:endParaRPr lang="es-ES"/>
        </a:p>
      </dgm:t>
    </dgm:pt>
    <dgm:pt modelId="{886BF19E-7089-4B83-8EBC-DF344CD70612}" type="pres">
      <dgm:prSet presAssocID="{51BF5399-533F-4B06-89F2-568FA61FED19}" presName="level3hierChild" presStyleCnt="0"/>
      <dgm:spPr/>
    </dgm:pt>
  </dgm:ptLst>
  <dgm:cxnLst>
    <dgm:cxn modelId="{6258A607-768F-470A-B491-0FA36A4F1085}" type="presOf" srcId="{CF7F508A-D30E-4563-9C3B-D751963A2A53}" destId="{0FB0AC4C-EDF9-4A58-980F-B7A2740C7865}" srcOrd="0" destOrd="0" presId="urn:microsoft.com/office/officeart/2008/layout/HorizontalMultiLevelHierarchy"/>
    <dgm:cxn modelId="{E709C41A-D699-4EDD-A7D8-92E211C79A10}" srcId="{16183CCB-7FE1-4225-A9D2-7C81F2D8C2C2}" destId="{CF7F508A-D30E-4563-9C3B-D751963A2A53}" srcOrd="0" destOrd="0" parTransId="{5DCDA9F5-8814-4CED-8207-05565F7AE05A}" sibTransId="{4E0A58CD-DC60-441D-85C9-52C25D5C703C}"/>
    <dgm:cxn modelId="{1BE9E253-DDC5-4B18-9A93-5CAF66429A4F}" type="presOf" srcId="{8E058872-6C3F-49BF-8B8E-53F3E86CD8AC}" destId="{29AB1F10-18F1-49D0-BF3C-4DC256C044A0}" srcOrd="0" destOrd="0" presId="urn:microsoft.com/office/officeart/2008/layout/HorizontalMultiLevelHierarchy"/>
    <dgm:cxn modelId="{0FC8D76E-6A06-49D0-A4B3-5F8301188216}" type="presOf" srcId="{8E058872-6C3F-49BF-8B8E-53F3E86CD8AC}" destId="{91388D57-B475-41A5-B289-FC4DCD26F700}" srcOrd="1" destOrd="0" presId="urn:microsoft.com/office/officeart/2008/layout/HorizontalMultiLevelHierarchy"/>
    <dgm:cxn modelId="{FB0D510A-7408-47B4-97B4-F7D07B4332E0}" srcId="{CF7F508A-D30E-4563-9C3B-D751963A2A53}" destId="{51BF5399-533F-4B06-89F2-568FA61FED19}" srcOrd="0" destOrd="0" parTransId="{8E058872-6C3F-49BF-8B8E-53F3E86CD8AC}" sibTransId="{4E126B76-D886-4EC1-AE6C-C7B369B7E081}"/>
    <dgm:cxn modelId="{D8258432-9E26-4259-9267-C262243AF4C1}" type="presOf" srcId="{51BF5399-533F-4B06-89F2-568FA61FED19}" destId="{9CB15D0E-0038-4481-B86D-5FF970D30D9D}" srcOrd="0" destOrd="0" presId="urn:microsoft.com/office/officeart/2008/layout/HorizontalMultiLevelHierarchy"/>
    <dgm:cxn modelId="{027C4D8E-841D-4E65-A15F-580F5E62FC72}" type="presOf" srcId="{16183CCB-7FE1-4225-A9D2-7C81F2D8C2C2}" destId="{8CD00263-7D23-41B6-A664-A45AE7732EA1}" srcOrd="0" destOrd="0" presId="urn:microsoft.com/office/officeart/2008/layout/HorizontalMultiLevelHierarchy"/>
    <dgm:cxn modelId="{43F3F419-E371-44E8-BC3C-7A4E6FB50578}" type="presParOf" srcId="{8CD00263-7D23-41B6-A664-A45AE7732EA1}" destId="{F437BA70-F05C-444B-87DC-8C8326B2ABDD}" srcOrd="0" destOrd="0" presId="urn:microsoft.com/office/officeart/2008/layout/HorizontalMultiLevelHierarchy"/>
    <dgm:cxn modelId="{33D74D8A-5D0D-4FFF-A450-06292A6B994A}" type="presParOf" srcId="{F437BA70-F05C-444B-87DC-8C8326B2ABDD}" destId="{0FB0AC4C-EDF9-4A58-980F-B7A2740C7865}" srcOrd="0" destOrd="0" presId="urn:microsoft.com/office/officeart/2008/layout/HorizontalMultiLevelHierarchy"/>
    <dgm:cxn modelId="{C860ED27-7FFA-4169-96C1-02A3A0E2DF42}" type="presParOf" srcId="{F437BA70-F05C-444B-87DC-8C8326B2ABDD}" destId="{2ECE022E-5A37-4831-8F10-9AB24B7E7A8F}" srcOrd="1" destOrd="0" presId="urn:microsoft.com/office/officeart/2008/layout/HorizontalMultiLevelHierarchy"/>
    <dgm:cxn modelId="{683E774B-5C65-43F2-8D47-8F815EFB4E3F}" type="presParOf" srcId="{2ECE022E-5A37-4831-8F10-9AB24B7E7A8F}" destId="{29AB1F10-18F1-49D0-BF3C-4DC256C044A0}" srcOrd="0" destOrd="0" presId="urn:microsoft.com/office/officeart/2008/layout/HorizontalMultiLevelHierarchy"/>
    <dgm:cxn modelId="{4C594E41-AC4A-4905-B15B-534882342C3D}" type="presParOf" srcId="{29AB1F10-18F1-49D0-BF3C-4DC256C044A0}" destId="{91388D57-B475-41A5-B289-FC4DCD26F700}" srcOrd="0" destOrd="0" presId="urn:microsoft.com/office/officeart/2008/layout/HorizontalMultiLevelHierarchy"/>
    <dgm:cxn modelId="{CB73FBE2-7110-4E07-8B8A-214E889148D6}" type="presParOf" srcId="{2ECE022E-5A37-4831-8F10-9AB24B7E7A8F}" destId="{91FBA2B6-038B-484F-AEB5-324C6A5434FA}" srcOrd="1" destOrd="0" presId="urn:microsoft.com/office/officeart/2008/layout/HorizontalMultiLevelHierarchy"/>
    <dgm:cxn modelId="{22C7B3D0-6F09-4D40-A318-FEDE7DF4ADDF}" type="presParOf" srcId="{91FBA2B6-038B-484F-AEB5-324C6A5434FA}" destId="{9CB15D0E-0038-4481-B86D-5FF970D30D9D}" srcOrd="0" destOrd="0" presId="urn:microsoft.com/office/officeart/2008/layout/HorizontalMultiLevelHierarchy"/>
    <dgm:cxn modelId="{28D6836B-69B5-40E6-B6AB-D335FD1156AD}" type="presParOf" srcId="{91FBA2B6-038B-484F-AEB5-324C6A5434FA}" destId="{886BF19E-7089-4B83-8EBC-DF344CD70612}" srcOrd="1" destOrd="0" presId="urn:microsoft.com/office/officeart/2008/layout/HorizontalMultiLevelHierarchy"/>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6A3F9AB-1191-4938-88AD-121E0AFE31C9}"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s-ES"/>
        </a:p>
      </dgm:t>
    </dgm:pt>
    <dgm:pt modelId="{A1003487-5189-4BDB-A561-792E01D04706}">
      <dgm:prSet phldrT="[Texto]" custT="1"/>
      <dgm:spPr>
        <a:xfrm>
          <a:off x="1094418" y="504053"/>
          <a:ext cx="2136256" cy="655430"/>
        </a:xfrm>
        <a:prstGeom prst="rect">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s-ES" sz="2000" dirty="0">
              <a:solidFill>
                <a:sysClr val="window" lastClr="FFFFFF"/>
              </a:solidFill>
              <a:latin typeface="Calibri"/>
              <a:ea typeface="+mn-ea"/>
              <a:cs typeface="+mn-cs"/>
            </a:rPr>
            <a:t>(Ortiz, 1999)</a:t>
          </a:r>
        </a:p>
      </dgm:t>
    </dgm:pt>
    <dgm:pt modelId="{21BCA1CB-5DD8-4D0B-B3FB-84BDE53A382E}" type="parTrans" cxnId="{99CEA024-46A1-484F-B58A-8E4413AA5C80}">
      <dgm:prSet/>
      <dgm:spPr/>
      <dgm:t>
        <a:bodyPr/>
        <a:lstStyle/>
        <a:p>
          <a:endParaRPr lang="es-ES"/>
        </a:p>
      </dgm:t>
    </dgm:pt>
    <dgm:pt modelId="{592012F0-C49C-42F2-9BD1-1C821C6426AB}" type="sibTrans" cxnId="{99CEA024-46A1-484F-B58A-8E4413AA5C80}">
      <dgm:prSet/>
      <dgm:spPr/>
      <dgm:t>
        <a:bodyPr/>
        <a:lstStyle/>
        <a:p>
          <a:endParaRPr lang="es-ES"/>
        </a:p>
      </dgm:t>
    </dgm:pt>
    <dgm:pt modelId="{0416C7FD-C393-4C4C-8473-AA8B9C6D5FB4}">
      <dgm:prSet phldrT="[Texto]" custT="1"/>
      <dgm:spPr>
        <a:xfrm>
          <a:off x="4154550" y="0"/>
          <a:ext cx="4428701" cy="1645715"/>
        </a:xfrm>
        <a:prstGeom prst="rect">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lgn="just"/>
          <a:r>
            <a:rPr lang="es-ES" sz="2000" dirty="0">
              <a:solidFill>
                <a:sysClr val="window" lastClr="FFFFFF"/>
              </a:solidFill>
              <a:latin typeface="Calibri"/>
              <a:ea typeface="+mn-ea"/>
              <a:cs typeface="+mn-cs"/>
            </a:rPr>
            <a:t>Capacidad de vencer una resistencia externa o reaccionar contra la misma mediante una tensión muscular de manera estática o dinámica</a:t>
          </a:r>
        </a:p>
      </dgm:t>
    </dgm:pt>
    <dgm:pt modelId="{E0425E1A-86DA-4DCE-8D55-CA774E413F46}" type="parTrans" cxnId="{2456D21F-4361-4096-A250-C5AECECBAA5D}">
      <dgm:prSet/>
      <dgm:spPr>
        <a:xfrm>
          <a:off x="2490262" y="777137"/>
          <a:ext cx="1664288" cy="91440"/>
        </a:xfrm>
        <a:custGeom>
          <a:avLst/>
          <a:gdLst/>
          <a:ahLst/>
          <a:cxnLst/>
          <a:rect l="0" t="0" r="0" b="0"/>
          <a:pathLst>
            <a:path>
              <a:moveTo>
                <a:pt x="0" y="54631"/>
              </a:moveTo>
              <a:lnTo>
                <a:pt x="832144" y="54631"/>
              </a:lnTo>
              <a:lnTo>
                <a:pt x="832144" y="45720"/>
              </a:lnTo>
              <a:lnTo>
                <a:pt x="1664288" y="45720"/>
              </a:lnTo>
            </a:path>
          </a:pathLst>
        </a:custGeom>
        <a:noFill/>
        <a:ln w="25400" cap="flat" cmpd="sng" algn="ctr">
          <a:solidFill>
            <a:srgbClr val="4BACC6">
              <a:hueOff val="0"/>
              <a:satOff val="0"/>
              <a:lumOff val="0"/>
              <a:alphaOff val="0"/>
            </a:srgbClr>
          </a:solidFill>
          <a:prstDash val="solid"/>
        </a:ln>
        <a:effectLst/>
      </dgm:spPr>
      <dgm:t>
        <a:bodyPr/>
        <a:lstStyle/>
        <a:p>
          <a:endParaRPr lang="es-ES">
            <a:solidFill>
              <a:sysClr val="windowText" lastClr="000000">
                <a:hueOff val="0"/>
                <a:satOff val="0"/>
                <a:lumOff val="0"/>
                <a:alphaOff val="0"/>
              </a:sysClr>
            </a:solidFill>
            <a:latin typeface="Calibri"/>
            <a:ea typeface="+mn-ea"/>
            <a:cs typeface="+mn-cs"/>
          </a:endParaRPr>
        </a:p>
      </dgm:t>
    </dgm:pt>
    <dgm:pt modelId="{8D30D0A4-E86D-41C7-BC35-E46AA797680D}" type="sibTrans" cxnId="{2456D21F-4361-4096-A250-C5AECECBAA5D}">
      <dgm:prSet/>
      <dgm:spPr/>
      <dgm:t>
        <a:bodyPr/>
        <a:lstStyle/>
        <a:p>
          <a:endParaRPr lang="es-ES"/>
        </a:p>
      </dgm:t>
    </dgm:pt>
    <dgm:pt modelId="{36767F41-5A55-4749-80E0-B8488E78D53C}" type="pres">
      <dgm:prSet presAssocID="{D6A3F9AB-1191-4938-88AD-121E0AFE31C9}" presName="Name0" presStyleCnt="0">
        <dgm:presLayoutVars>
          <dgm:chPref val="1"/>
          <dgm:dir/>
          <dgm:animOne val="branch"/>
          <dgm:animLvl val="lvl"/>
          <dgm:resizeHandles val="exact"/>
        </dgm:presLayoutVars>
      </dgm:prSet>
      <dgm:spPr/>
      <dgm:t>
        <a:bodyPr/>
        <a:lstStyle/>
        <a:p>
          <a:endParaRPr lang="es-ES"/>
        </a:p>
      </dgm:t>
    </dgm:pt>
    <dgm:pt modelId="{C6E1CA8B-28A1-4F06-8109-66BA970F47EF}" type="pres">
      <dgm:prSet presAssocID="{A1003487-5189-4BDB-A561-792E01D04706}" presName="root1" presStyleCnt="0"/>
      <dgm:spPr/>
    </dgm:pt>
    <dgm:pt modelId="{086BAD96-3475-410E-9B6E-362F4ADB3104}" type="pres">
      <dgm:prSet presAssocID="{A1003487-5189-4BDB-A561-792E01D04706}" presName="LevelOneTextNode" presStyleLbl="node0" presStyleIdx="0" presStyleCnt="1" custAng="5400000" custScaleY="47286" custLinFactNeighborX="89757" custLinFactNeighborY="-27126">
        <dgm:presLayoutVars>
          <dgm:chPref val="3"/>
        </dgm:presLayoutVars>
      </dgm:prSet>
      <dgm:spPr/>
      <dgm:t>
        <a:bodyPr/>
        <a:lstStyle/>
        <a:p>
          <a:endParaRPr lang="es-ES"/>
        </a:p>
      </dgm:t>
    </dgm:pt>
    <dgm:pt modelId="{283B26A6-E0F1-40C4-895C-CFD0977FE41C}" type="pres">
      <dgm:prSet presAssocID="{A1003487-5189-4BDB-A561-792E01D04706}" presName="level2hierChild" presStyleCnt="0"/>
      <dgm:spPr/>
    </dgm:pt>
    <dgm:pt modelId="{352370B9-1161-48EF-A904-75B4D0AAAD70}" type="pres">
      <dgm:prSet presAssocID="{E0425E1A-86DA-4DCE-8D55-CA774E413F46}" presName="conn2-1" presStyleLbl="parChTrans1D2" presStyleIdx="0" presStyleCnt="1"/>
      <dgm:spPr/>
      <dgm:t>
        <a:bodyPr/>
        <a:lstStyle/>
        <a:p>
          <a:endParaRPr lang="es-ES"/>
        </a:p>
      </dgm:t>
    </dgm:pt>
    <dgm:pt modelId="{1D0A7E8D-5FC7-4E27-9412-F429680200C1}" type="pres">
      <dgm:prSet presAssocID="{E0425E1A-86DA-4DCE-8D55-CA774E413F46}" presName="connTx" presStyleLbl="parChTrans1D2" presStyleIdx="0" presStyleCnt="1"/>
      <dgm:spPr/>
      <dgm:t>
        <a:bodyPr/>
        <a:lstStyle/>
        <a:p>
          <a:endParaRPr lang="es-ES"/>
        </a:p>
      </dgm:t>
    </dgm:pt>
    <dgm:pt modelId="{B070B408-D321-418D-8AAD-C72FC7158C7D}" type="pres">
      <dgm:prSet presAssocID="{0416C7FD-C393-4C4C-8473-AA8B9C6D5FB4}" presName="root2" presStyleCnt="0"/>
      <dgm:spPr/>
    </dgm:pt>
    <dgm:pt modelId="{EF60B265-66F7-4179-B02A-0C74EA02E3F6}" type="pres">
      <dgm:prSet presAssocID="{0416C7FD-C393-4C4C-8473-AA8B9C6D5FB4}" presName="LevelTwoTextNode" presStyleLbl="node2" presStyleIdx="0" presStyleCnt="1" custScaleX="206004" custScaleY="251089" custLinFactY="-38128" custLinFactNeighborX="70314" custLinFactNeighborY="-100000">
        <dgm:presLayoutVars>
          <dgm:chPref val="3"/>
        </dgm:presLayoutVars>
      </dgm:prSet>
      <dgm:spPr/>
      <dgm:t>
        <a:bodyPr/>
        <a:lstStyle/>
        <a:p>
          <a:endParaRPr lang="es-ES"/>
        </a:p>
      </dgm:t>
    </dgm:pt>
    <dgm:pt modelId="{A0A8168F-16FB-4BEC-BE9F-AC3894508EBB}" type="pres">
      <dgm:prSet presAssocID="{0416C7FD-C393-4C4C-8473-AA8B9C6D5FB4}" presName="level3hierChild" presStyleCnt="0"/>
      <dgm:spPr/>
    </dgm:pt>
  </dgm:ptLst>
  <dgm:cxnLst>
    <dgm:cxn modelId="{D7B5CFA0-9593-4E72-AABF-7011895466B8}" type="presOf" srcId="{E0425E1A-86DA-4DCE-8D55-CA774E413F46}" destId="{352370B9-1161-48EF-A904-75B4D0AAAD70}" srcOrd="0" destOrd="0" presId="urn:microsoft.com/office/officeart/2008/layout/HorizontalMultiLevelHierarchy"/>
    <dgm:cxn modelId="{95B9DBA8-0D94-470C-BCD4-FA5575A52F5E}" type="presOf" srcId="{A1003487-5189-4BDB-A561-792E01D04706}" destId="{086BAD96-3475-410E-9B6E-362F4ADB3104}" srcOrd="0" destOrd="0" presId="urn:microsoft.com/office/officeart/2008/layout/HorizontalMultiLevelHierarchy"/>
    <dgm:cxn modelId="{6CCCA1E2-7973-4266-A257-44C4F55B0373}" type="presOf" srcId="{D6A3F9AB-1191-4938-88AD-121E0AFE31C9}" destId="{36767F41-5A55-4749-80E0-B8488E78D53C}" srcOrd="0" destOrd="0" presId="urn:microsoft.com/office/officeart/2008/layout/HorizontalMultiLevelHierarchy"/>
    <dgm:cxn modelId="{F4B1BFFA-D199-4293-897A-ADE61B1C8F54}" type="presOf" srcId="{E0425E1A-86DA-4DCE-8D55-CA774E413F46}" destId="{1D0A7E8D-5FC7-4E27-9412-F429680200C1}" srcOrd="1" destOrd="0" presId="urn:microsoft.com/office/officeart/2008/layout/HorizontalMultiLevelHierarchy"/>
    <dgm:cxn modelId="{8924DC75-AB43-457B-8815-CB4E6FEC2936}" type="presOf" srcId="{0416C7FD-C393-4C4C-8473-AA8B9C6D5FB4}" destId="{EF60B265-66F7-4179-B02A-0C74EA02E3F6}" srcOrd="0" destOrd="0" presId="urn:microsoft.com/office/officeart/2008/layout/HorizontalMultiLevelHierarchy"/>
    <dgm:cxn modelId="{99CEA024-46A1-484F-B58A-8E4413AA5C80}" srcId="{D6A3F9AB-1191-4938-88AD-121E0AFE31C9}" destId="{A1003487-5189-4BDB-A561-792E01D04706}" srcOrd="0" destOrd="0" parTransId="{21BCA1CB-5DD8-4D0B-B3FB-84BDE53A382E}" sibTransId="{592012F0-C49C-42F2-9BD1-1C821C6426AB}"/>
    <dgm:cxn modelId="{2456D21F-4361-4096-A250-C5AECECBAA5D}" srcId="{A1003487-5189-4BDB-A561-792E01D04706}" destId="{0416C7FD-C393-4C4C-8473-AA8B9C6D5FB4}" srcOrd="0" destOrd="0" parTransId="{E0425E1A-86DA-4DCE-8D55-CA774E413F46}" sibTransId="{8D30D0A4-E86D-41C7-BC35-E46AA797680D}"/>
    <dgm:cxn modelId="{29E273C3-4923-4009-91B6-76ACC82849FF}" type="presParOf" srcId="{36767F41-5A55-4749-80E0-B8488E78D53C}" destId="{C6E1CA8B-28A1-4F06-8109-66BA970F47EF}" srcOrd="0" destOrd="0" presId="urn:microsoft.com/office/officeart/2008/layout/HorizontalMultiLevelHierarchy"/>
    <dgm:cxn modelId="{D0770CD6-16CF-4860-AA0A-C3C9F5FB353F}" type="presParOf" srcId="{C6E1CA8B-28A1-4F06-8109-66BA970F47EF}" destId="{086BAD96-3475-410E-9B6E-362F4ADB3104}" srcOrd="0" destOrd="0" presId="urn:microsoft.com/office/officeart/2008/layout/HorizontalMultiLevelHierarchy"/>
    <dgm:cxn modelId="{1EB62A58-892F-441B-9580-1432B3BFFB83}" type="presParOf" srcId="{C6E1CA8B-28A1-4F06-8109-66BA970F47EF}" destId="{283B26A6-E0F1-40C4-895C-CFD0977FE41C}" srcOrd="1" destOrd="0" presId="urn:microsoft.com/office/officeart/2008/layout/HorizontalMultiLevelHierarchy"/>
    <dgm:cxn modelId="{8155FEBE-6EFB-4011-BA02-E13D5233D5CA}" type="presParOf" srcId="{283B26A6-E0F1-40C4-895C-CFD0977FE41C}" destId="{352370B9-1161-48EF-A904-75B4D0AAAD70}" srcOrd="0" destOrd="0" presId="urn:microsoft.com/office/officeart/2008/layout/HorizontalMultiLevelHierarchy"/>
    <dgm:cxn modelId="{22CF6AD4-67CF-4F6D-B94B-294A98A0F6A3}" type="presParOf" srcId="{352370B9-1161-48EF-A904-75B4D0AAAD70}" destId="{1D0A7E8D-5FC7-4E27-9412-F429680200C1}" srcOrd="0" destOrd="0" presId="urn:microsoft.com/office/officeart/2008/layout/HorizontalMultiLevelHierarchy"/>
    <dgm:cxn modelId="{BBA6DACE-EA28-408E-A994-F2A828542873}" type="presParOf" srcId="{283B26A6-E0F1-40C4-895C-CFD0977FE41C}" destId="{B070B408-D321-418D-8AAD-C72FC7158C7D}" srcOrd="1" destOrd="0" presId="urn:microsoft.com/office/officeart/2008/layout/HorizontalMultiLevelHierarchy"/>
    <dgm:cxn modelId="{57E4B0A5-3A3D-4843-B84C-599F12C21716}" type="presParOf" srcId="{B070B408-D321-418D-8AAD-C72FC7158C7D}" destId="{EF60B265-66F7-4179-B02A-0C74EA02E3F6}" srcOrd="0" destOrd="0" presId="urn:microsoft.com/office/officeart/2008/layout/HorizontalMultiLevelHierarchy"/>
    <dgm:cxn modelId="{8B97C95A-8A6C-4F4D-9F33-4A775459A8ED}" type="presParOf" srcId="{B070B408-D321-418D-8AAD-C72FC7158C7D}" destId="{A0A8168F-16FB-4BEC-BE9F-AC3894508EBB}" srcOrd="1" destOrd="0" presId="urn:microsoft.com/office/officeart/2008/layout/HorizontalMultiLevelHierarchy"/>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7612438-49E8-443A-ACA7-2BAB614EBA09}" type="doc">
      <dgm:prSet loTypeId="urn:microsoft.com/office/officeart/2005/8/layout/orgChart1" loCatId="hierarchy" qsTypeId="urn:microsoft.com/office/officeart/2005/8/quickstyle/simple4" qsCatId="simple" csTypeId="urn:microsoft.com/office/officeart/2005/8/colors/colorful5" csCatId="colorful" phldr="1"/>
      <dgm:spPr/>
      <dgm:t>
        <a:bodyPr/>
        <a:lstStyle/>
        <a:p>
          <a:endParaRPr lang="es-ES"/>
        </a:p>
      </dgm:t>
    </dgm:pt>
    <dgm:pt modelId="{3FF75311-BAA0-45A1-9D7C-00E5C08AF643}">
      <dgm:prSet phldrT="[Texto]" custT="1"/>
      <dgm:spPr>
        <a:xfrm>
          <a:off x="1738541" y="1040982"/>
          <a:ext cx="4752516" cy="910160"/>
        </a:xfrm>
        <a:prstGeom prst="rect">
          <a:avLst/>
        </a:prstGeom>
        <a:gradFill rotWithShape="0">
          <a:gsLst>
            <a:gs pos="0">
              <a:srgbClr val="8064A2">
                <a:hueOff val="0"/>
                <a:satOff val="0"/>
                <a:lumOff val="0"/>
                <a:alphaOff val="0"/>
                <a:shade val="51000"/>
                <a:satMod val="130000"/>
              </a:srgbClr>
            </a:gs>
            <a:gs pos="80000">
              <a:srgbClr val="8064A2">
                <a:hueOff val="0"/>
                <a:satOff val="0"/>
                <a:lumOff val="0"/>
                <a:alphaOff val="0"/>
                <a:shade val="93000"/>
                <a:satMod val="130000"/>
              </a:srgbClr>
            </a:gs>
            <a:gs pos="100000">
              <a:srgbClr val="8064A2">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4000" dirty="0">
              <a:solidFill>
                <a:sysClr val="window" lastClr="FFFFFF"/>
              </a:solidFill>
              <a:latin typeface="Calibri"/>
              <a:ea typeface="+mn-ea"/>
              <a:cs typeface="+mn-cs"/>
            </a:rPr>
            <a:t>F. Máxima en el futbol</a:t>
          </a:r>
        </a:p>
      </dgm:t>
    </dgm:pt>
    <dgm:pt modelId="{FA923E21-EE90-4696-8129-D6620B163D0A}" type="parTrans" cxnId="{76451172-A8D3-4D78-A407-96C81128D2C2}">
      <dgm:prSet/>
      <dgm:spPr/>
      <dgm:t>
        <a:bodyPr/>
        <a:lstStyle/>
        <a:p>
          <a:endParaRPr lang="es-ES"/>
        </a:p>
      </dgm:t>
    </dgm:pt>
    <dgm:pt modelId="{E2ADEBF8-D43D-45ED-A7A7-D76737D070ED}" type="sibTrans" cxnId="{76451172-A8D3-4D78-A407-96C81128D2C2}">
      <dgm:prSet/>
      <dgm:spPr/>
      <dgm:t>
        <a:bodyPr/>
        <a:lstStyle/>
        <a:p>
          <a:endParaRPr lang="es-ES"/>
        </a:p>
      </dgm:t>
    </dgm:pt>
    <dgm:pt modelId="{723C6465-6A4F-48A8-913D-1498C3839C15}">
      <dgm:prSet phldrT="[Texto]" custT="1"/>
      <dgm:spPr>
        <a:xfrm>
          <a:off x="1984" y="2732763"/>
          <a:ext cx="3722005" cy="752217"/>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4000" dirty="0">
              <a:solidFill>
                <a:sysClr val="window" lastClr="FFFFFF"/>
              </a:solidFill>
              <a:latin typeface="Calibri"/>
              <a:ea typeface="+mn-ea"/>
              <a:cs typeface="+mn-cs"/>
            </a:rPr>
            <a:t>(</a:t>
          </a:r>
          <a:r>
            <a:rPr lang="es-ES" sz="4000" dirty="0" err="1">
              <a:solidFill>
                <a:sysClr val="window" lastClr="FFFFFF"/>
              </a:solidFill>
              <a:latin typeface="Calibri"/>
              <a:ea typeface="+mn-ea"/>
              <a:cs typeface="+mn-cs"/>
            </a:rPr>
            <a:t>Cometti</a:t>
          </a:r>
          <a:r>
            <a:rPr lang="es-ES" sz="4000" dirty="0">
              <a:solidFill>
                <a:sysClr val="window" lastClr="FFFFFF"/>
              </a:solidFill>
              <a:latin typeface="Calibri"/>
              <a:ea typeface="+mn-ea"/>
              <a:cs typeface="+mn-cs"/>
            </a:rPr>
            <a:t>, 2002)</a:t>
          </a:r>
        </a:p>
      </dgm:t>
    </dgm:pt>
    <dgm:pt modelId="{14AC64F8-50FB-4B7F-8455-D3D41A87DE55}" type="parTrans" cxnId="{57949EAB-CB81-4761-85DB-061DB571E39B}">
      <dgm:prSet/>
      <dgm:spPr>
        <a:xfrm>
          <a:off x="1862986" y="1951142"/>
          <a:ext cx="2251813" cy="781621"/>
        </a:xfrm>
        <a:custGeom>
          <a:avLst/>
          <a:gdLst/>
          <a:ahLst/>
          <a:cxnLst/>
          <a:rect l="0" t="0" r="0" b="0"/>
          <a:pathLst>
            <a:path>
              <a:moveTo>
                <a:pt x="2251813" y="0"/>
              </a:moveTo>
              <a:lnTo>
                <a:pt x="2251813" y="390810"/>
              </a:lnTo>
              <a:lnTo>
                <a:pt x="0" y="390810"/>
              </a:lnTo>
              <a:lnTo>
                <a:pt x="0" y="781621"/>
              </a:lnTo>
            </a:path>
          </a:pathLst>
        </a:custGeom>
        <a:noFill/>
        <a:ln w="9525" cap="flat" cmpd="sng" algn="ctr">
          <a:solidFill>
            <a:srgbClr val="F79646">
              <a:hueOff val="0"/>
              <a:satOff val="0"/>
              <a:lumOff val="0"/>
              <a:alphaOff val="0"/>
            </a:srgbClr>
          </a:solidFill>
          <a:prstDash val="solid"/>
        </a:ln>
        <a:effectLst/>
      </dgm:spPr>
      <dgm:t>
        <a:bodyPr/>
        <a:lstStyle/>
        <a:p>
          <a:endParaRPr lang="es-ES"/>
        </a:p>
      </dgm:t>
    </dgm:pt>
    <dgm:pt modelId="{032A9CE1-AE57-4053-8751-7E0F75D35C86}" type="sibTrans" cxnId="{57949EAB-CB81-4761-85DB-061DB571E39B}">
      <dgm:prSet/>
      <dgm:spPr/>
      <dgm:t>
        <a:bodyPr/>
        <a:lstStyle/>
        <a:p>
          <a:endParaRPr lang="es-ES"/>
        </a:p>
      </dgm:t>
    </dgm:pt>
    <dgm:pt modelId="{D62AC566-3835-4160-896B-0B85A894F914}">
      <dgm:prSet phldrT="[Texto]" custT="1"/>
      <dgm:spPr>
        <a:xfrm>
          <a:off x="4505610" y="2732763"/>
          <a:ext cx="3722005" cy="752217"/>
        </a:xfrm>
        <a:prstGeom prst="rect">
          <a:avLst/>
        </a:prstGeom>
        <a:gradFill rotWithShape="0">
          <a:gsLst>
            <a:gs pos="0">
              <a:srgbClr val="F79646">
                <a:hueOff val="0"/>
                <a:satOff val="0"/>
                <a:lumOff val="0"/>
                <a:alphaOff val="0"/>
                <a:shade val="51000"/>
                <a:satMod val="130000"/>
              </a:srgbClr>
            </a:gs>
            <a:gs pos="80000">
              <a:srgbClr val="F79646">
                <a:hueOff val="0"/>
                <a:satOff val="0"/>
                <a:lumOff val="0"/>
                <a:alphaOff val="0"/>
                <a:shade val="93000"/>
                <a:satMod val="130000"/>
              </a:srgbClr>
            </a:gs>
            <a:gs pos="100000">
              <a:srgbClr val="F7964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gm:spPr>
      <dgm:t>
        <a:bodyPr/>
        <a:lstStyle/>
        <a:p>
          <a:r>
            <a:rPr lang="es-ES" sz="4000" dirty="0">
              <a:solidFill>
                <a:sysClr val="window" lastClr="FFFFFF"/>
              </a:solidFill>
              <a:latin typeface="Calibri"/>
              <a:ea typeface="+mn-ea"/>
              <a:cs typeface="+mn-cs"/>
            </a:rPr>
            <a:t>(</a:t>
          </a:r>
          <a:r>
            <a:rPr lang="es-ES" sz="4000" dirty="0" err="1">
              <a:solidFill>
                <a:sysClr val="window" lastClr="FFFFFF"/>
              </a:solidFill>
              <a:latin typeface="Calibri"/>
              <a:ea typeface="+mn-ea"/>
              <a:cs typeface="+mn-cs"/>
            </a:rPr>
            <a:t>Weineck</a:t>
          </a:r>
          <a:r>
            <a:rPr lang="es-ES" sz="4000" dirty="0">
              <a:solidFill>
                <a:sysClr val="window" lastClr="FFFFFF"/>
              </a:solidFill>
              <a:latin typeface="Calibri"/>
              <a:ea typeface="+mn-ea"/>
              <a:cs typeface="+mn-cs"/>
            </a:rPr>
            <a:t>, 2011)</a:t>
          </a:r>
        </a:p>
      </dgm:t>
    </dgm:pt>
    <dgm:pt modelId="{903EB0E9-83E7-4547-B8EF-8FDAECDA8F48}" type="parTrans" cxnId="{FC5E9252-859A-4BD0-A00B-D10C6A424FCF}">
      <dgm:prSet/>
      <dgm:spPr>
        <a:xfrm>
          <a:off x="4114799" y="1951142"/>
          <a:ext cx="2251813" cy="781621"/>
        </a:xfrm>
        <a:custGeom>
          <a:avLst/>
          <a:gdLst/>
          <a:ahLst/>
          <a:cxnLst/>
          <a:rect l="0" t="0" r="0" b="0"/>
          <a:pathLst>
            <a:path>
              <a:moveTo>
                <a:pt x="0" y="0"/>
              </a:moveTo>
              <a:lnTo>
                <a:pt x="0" y="390810"/>
              </a:lnTo>
              <a:lnTo>
                <a:pt x="2251813" y="390810"/>
              </a:lnTo>
              <a:lnTo>
                <a:pt x="2251813" y="781621"/>
              </a:lnTo>
            </a:path>
          </a:pathLst>
        </a:custGeom>
        <a:noFill/>
        <a:ln w="9525" cap="flat" cmpd="sng" algn="ctr">
          <a:solidFill>
            <a:srgbClr val="F79646">
              <a:hueOff val="0"/>
              <a:satOff val="0"/>
              <a:lumOff val="0"/>
              <a:alphaOff val="0"/>
            </a:srgbClr>
          </a:solidFill>
          <a:prstDash val="solid"/>
        </a:ln>
        <a:effectLst/>
      </dgm:spPr>
      <dgm:t>
        <a:bodyPr/>
        <a:lstStyle/>
        <a:p>
          <a:endParaRPr lang="es-ES"/>
        </a:p>
      </dgm:t>
    </dgm:pt>
    <dgm:pt modelId="{72780E7D-C1C4-4810-8DBF-557A328E4577}" type="sibTrans" cxnId="{FC5E9252-859A-4BD0-A00B-D10C6A424FCF}">
      <dgm:prSet/>
      <dgm:spPr/>
      <dgm:t>
        <a:bodyPr/>
        <a:lstStyle/>
        <a:p>
          <a:endParaRPr lang="es-ES"/>
        </a:p>
      </dgm:t>
    </dgm:pt>
    <dgm:pt modelId="{75A2DF41-DB1C-4D3D-8AA2-1EA0EC9DBCF0}" type="pres">
      <dgm:prSet presAssocID="{F7612438-49E8-443A-ACA7-2BAB614EBA09}" presName="hierChild1" presStyleCnt="0">
        <dgm:presLayoutVars>
          <dgm:orgChart val="1"/>
          <dgm:chPref val="1"/>
          <dgm:dir/>
          <dgm:animOne val="branch"/>
          <dgm:animLvl val="lvl"/>
          <dgm:resizeHandles/>
        </dgm:presLayoutVars>
      </dgm:prSet>
      <dgm:spPr/>
      <dgm:t>
        <a:bodyPr/>
        <a:lstStyle/>
        <a:p>
          <a:endParaRPr lang="es-ES"/>
        </a:p>
      </dgm:t>
    </dgm:pt>
    <dgm:pt modelId="{D973192B-3B16-40A7-9520-DBFF59AA8D29}" type="pres">
      <dgm:prSet presAssocID="{3FF75311-BAA0-45A1-9D7C-00E5C08AF643}" presName="hierRoot1" presStyleCnt="0">
        <dgm:presLayoutVars>
          <dgm:hierBranch val="init"/>
        </dgm:presLayoutVars>
      </dgm:prSet>
      <dgm:spPr/>
    </dgm:pt>
    <dgm:pt modelId="{7603C063-730E-4F74-88F3-2D86B2857B5C}" type="pres">
      <dgm:prSet presAssocID="{3FF75311-BAA0-45A1-9D7C-00E5C08AF643}" presName="rootComposite1" presStyleCnt="0"/>
      <dgm:spPr/>
    </dgm:pt>
    <dgm:pt modelId="{603F7DE1-14A9-4B1A-B51D-9A6B5655392C}" type="pres">
      <dgm:prSet presAssocID="{3FF75311-BAA0-45A1-9D7C-00E5C08AF643}" presName="rootText1" presStyleLbl="node0" presStyleIdx="0" presStyleCnt="1" custScaleX="127687" custScaleY="48907" custLinFactNeighborX="0" custLinFactNeighborY="-7968">
        <dgm:presLayoutVars>
          <dgm:chPref val="3"/>
        </dgm:presLayoutVars>
      </dgm:prSet>
      <dgm:spPr/>
      <dgm:t>
        <a:bodyPr/>
        <a:lstStyle/>
        <a:p>
          <a:endParaRPr lang="es-ES"/>
        </a:p>
      </dgm:t>
    </dgm:pt>
    <dgm:pt modelId="{C5B1C0AD-6178-4ADF-B69D-F42B3DCEB0EC}" type="pres">
      <dgm:prSet presAssocID="{3FF75311-BAA0-45A1-9D7C-00E5C08AF643}" presName="rootConnector1" presStyleLbl="node1" presStyleIdx="0" presStyleCnt="0"/>
      <dgm:spPr/>
      <dgm:t>
        <a:bodyPr/>
        <a:lstStyle/>
        <a:p>
          <a:endParaRPr lang="es-ES"/>
        </a:p>
      </dgm:t>
    </dgm:pt>
    <dgm:pt modelId="{FF3267C1-7D02-4776-ACF2-F88247440AD4}" type="pres">
      <dgm:prSet presAssocID="{3FF75311-BAA0-45A1-9D7C-00E5C08AF643}" presName="hierChild2" presStyleCnt="0"/>
      <dgm:spPr/>
    </dgm:pt>
    <dgm:pt modelId="{E3F6D3F4-5AEF-452B-B12F-F0EBB0C2D46B}" type="pres">
      <dgm:prSet presAssocID="{14AC64F8-50FB-4B7F-8455-D3D41A87DE55}" presName="Name37" presStyleLbl="parChTrans1D2" presStyleIdx="0" presStyleCnt="2"/>
      <dgm:spPr/>
      <dgm:t>
        <a:bodyPr/>
        <a:lstStyle/>
        <a:p>
          <a:endParaRPr lang="es-ES"/>
        </a:p>
      </dgm:t>
    </dgm:pt>
    <dgm:pt modelId="{FDDB6A03-0214-4E5B-9884-1CC537533C9B}" type="pres">
      <dgm:prSet presAssocID="{723C6465-6A4F-48A8-913D-1498C3839C15}" presName="hierRoot2" presStyleCnt="0">
        <dgm:presLayoutVars>
          <dgm:hierBranch val="init"/>
        </dgm:presLayoutVars>
      </dgm:prSet>
      <dgm:spPr/>
    </dgm:pt>
    <dgm:pt modelId="{EF97F7B3-BCA6-416E-B736-6F9A774352CF}" type="pres">
      <dgm:prSet presAssocID="{723C6465-6A4F-48A8-913D-1498C3839C15}" presName="rootComposite" presStyleCnt="0"/>
      <dgm:spPr/>
    </dgm:pt>
    <dgm:pt modelId="{7064EE9B-2A33-49A2-BE78-E142A10CFD0D}" type="pres">
      <dgm:prSet presAssocID="{723C6465-6A4F-48A8-913D-1498C3839C15}" presName="rootText" presStyleLbl="node2" presStyleIdx="0" presStyleCnt="2" custScaleY="40420">
        <dgm:presLayoutVars>
          <dgm:chPref val="3"/>
        </dgm:presLayoutVars>
      </dgm:prSet>
      <dgm:spPr/>
      <dgm:t>
        <a:bodyPr/>
        <a:lstStyle/>
        <a:p>
          <a:endParaRPr lang="es-ES"/>
        </a:p>
      </dgm:t>
    </dgm:pt>
    <dgm:pt modelId="{3EBDC14E-08EF-4314-8C6C-6A63DC910C89}" type="pres">
      <dgm:prSet presAssocID="{723C6465-6A4F-48A8-913D-1498C3839C15}" presName="rootConnector" presStyleLbl="node2" presStyleIdx="0" presStyleCnt="2"/>
      <dgm:spPr/>
      <dgm:t>
        <a:bodyPr/>
        <a:lstStyle/>
        <a:p>
          <a:endParaRPr lang="es-ES"/>
        </a:p>
      </dgm:t>
    </dgm:pt>
    <dgm:pt modelId="{590EB0BC-1AFB-4E9F-982C-A9B1F06F8CDB}" type="pres">
      <dgm:prSet presAssocID="{723C6465-6A4F-48A8-913D-1498C3839C15}" presName="hierChild4" presStyleCnt="0"/>
      <dgm:spPr/>
    </dgm:pt>
    <dgm:pt modelId="{B6AE3158-3FA3-4FC8-BAA8-6EA306FFE625}" type="pres">
      <dgm:prSet presAssocID="{723C6465-6A4F-48A8-913D-1498C3839C15}" presName="hierChild5" presStyleCnt="0"/>
      <dgm:spPr/>
    </dgm:pt>
    <dgm:pt modelId="{F5C214A4-CC64-4856-9A6B-1FEC9DC5E396}" type="pres">
      <dgm:prSet presAssocID="{903EB0E9-83E7-4547-B8EF-8FDAECDA8F48}" presName="Name37" presStyleLbl="parChTrans1D2" presStyleIdx="1" presStyleCnt="2"/>
      <dgm:spPr/>
      <dgm:t>
        <a:bodyPr/>
        <a:lstStyle/>
        <a:p>
          <a:endParaRPr lang="es-ES"/>
        </a:p>
      </dgm:t>
    </dgm:pt>
    <dgm:pt modelId="{530929DC-3595-4066-B9F5-D04715CAE7B8}" type="pres">
      <dgm:prSet presAssocID="{D62AC566-3835-4160-896B-0B85A894F914}" presName="hierRoot2" presStyleCnt="0">
        <dgm:presLayoutVars>
          <dgm:hierBranch val="init"/>
        </dgm:presLayoutVars>
      </dgm:prSet>
      <dgm:spPr/>
    </dgm:pt>
    <dgm:pt modelId="{C3907E00-1217-41DC-8617-ABB8EAA14532}" type="pres">
      <dgm:prSet presAssocID="{D62AC566-3835-4160-896B-0B85A894F914}" presName="rootComposite" presStyleCnt="0"/>
      <dgm:spPr/>
    </dgm:pt>
    <dgm:pt modelId="{F327C8D5-7E07-45B7-80AF-0C8CBE14CB39}" type="pres">
      <dgm:prSet presAssocID="{D62AC566-3835-4160-896B-0B85A894F914}" presName="rootText" presStyleLbl="node2" presStyleIdx="1" presStyleCnt="2" custScaleY="40420">
        <dgm:presLayoutVars>
          <dgm:chPref val="3"/>
        </dgm:presLayoutVars>
      </dgm:prSet>
      <dgm:spPr/>
      <dgm:t>
        <a:bodyPr/>
        <a:lstStyle/>
        <a:p>
          <a:endParaRPr lang="es-ES"/>
        </a:p>
      </dgm:t>
    </dgm:pt>
    <dgm:pt modelId="{67AD1CF6-1A5D-4C72-99AA-39DA6CA5AC74}" type="pres">
      <dgm:prSet presAssocID="{D62AC566-3835-4160-896B-0B85A894F914}" presName="rootConnector" presStyleLbl="node2" presStyleIdx="1" presStyleCnt="2"/>
      <dgm:spPr/>
      <dgm:t>
        <a:bodyPr/>
        <a:lstStyle/>
        <a:p>
          <a:endParaRPr lang="es-ES"/>
        </a:p>
      </dgm:t>
    </dgm:pt>
    <dgm:pt modelId="{2347965D-F672-4453-B554-853712EEBBC9}" type="pres">
      <dgm:prSet presAssocID="{D62AC566-3835-4160-896B-0B85A894F914}" presName="hierChild4" presStyleCnt="0"/>
      <dgm:spPr/>
    </dgm:pt>
    <dgm:pt modelId="{319B69F6-053B-4D40-A5B0-3A00D2DD1B32}" type="pres">
      <dgm:prSet presAssocID="{D62AC566-3835-4160-896B-0B85A894F914}" presName="hierChild5" presStyleCnt="0"/>
      <dgm:spPr/>
    </dgm:pt>
    <dgm:pt modelId="{B4F5E957-16C7-49C3-AB79-788B486C87C1}" type="pres">
      <dgm:prSet presAssocID="{3FF75311-BAA0-45A1-9D7C-00E5C08AF643}" presName="hierChild3" presStyleCnt="0"/>
      <dgm:spPr/>
    </dgm:pt>
  </dgm:ptLst>
  <dgm:cxnLst>
    <dgm:cxn modelId="{C3A9CC59-2FC2-4D4D-AB07-8DA6C26EF707}" type="presOf" srcId="{3FF75311-BAA0-45A1-9D7C-00E5C08AF643}" destId="{603F7DE1-14A9-4B1A-B51D-9A6B5655392C}" srcOrd="0" destOrd="0" presId="urn:microsoft.com/office/officeart/2005/8/layout/orgChart1"/>
    <dgm:cxn modelId="{899D95FE-F39A-40D6-B504-1FE9156AD90A}" type="presOf" srcId="{723C6465-6A4F-48A8-913D-1498C3839C15}" destId="{7064EE9B-2A33-49A2-BE78-E142A10CFD0D}" srcOrd="0" destOrd="0" presId="urn:microsoft.com/office/officeart/2005/8/layout/orgChart1"/>
    <dgm:cxn modelId="{57949EAB-CB81-4761-85DB-061DB571E39B}" srcId="{3FF75311-BAA0-45A1-9D7C-00E5C08AF643}" destId="{723C6465-6A4F-48A8-913D-1498C3839C15}" srcOrd="0" destOrd="0" parTransId="{14AC64F8-50FB-4B7F-8455-D3D41A87DE55}" sibTransId="{032A9CE1-AE57-4053-8751-7E0F75D35C86}"/>
    <dgm:cxn modelId="{DB67F01C-4A79-49A0-B6C8-1540C5AE0A00}" type="presOf" srcId="{3FF75311-BAA0-45A1-9D7C-00E5C08AF643}" destId="{C5B1C0AD-6178-4ADF-B69D-F42B3DCEB0EC}" srcOrd="1" destOrd="0" presId="urn:microsoft.com/office/officeart/2005/8/layout/orgChart1"/>
    <dgm:cxn modelId="{76451172-A8D3-4D78-A407-96C81128D2C2}" srcId="{F7612438-49E8-443A-ACA7-2BAB614EBA09}" destId="{3FF75311-BAA0-45A1-9D7C-00E5C08AF643}" srcOrd="0" destOrd="0" parTransId="{FA923E21-EE90-4696-8129-D6620B163D0A}" sibTransId="{E2ADEBF8-D43D-45ED-A7A7-D76737D070ED}"/>
    <dgm:cxn modelId="{5391EF6D-F2F1-4FD9-8D56-0FA21052825E}" type="presOf" srcId="{D62AC566-3835-4160-896B-0B85A894F914}" destId="{F327C8D5-7E07-45B7-80AF-0C8CBE14CB39}" srcOrd="0" destOrd="0" presId="urn:microsoft.com/office/officeart/2005/8/layout/orgChart1"/>
    <dgm:cxn modelId="{F7F6FFEA-B6C5-403F-B633-51912D69E4D9}" type="presOf" srcId="{14AC64F8-50FB-4B7F-8455-D3D41A87DE55}" destId="{E3F6D3F4-5AEF-452B-B12F-F0EBB0C2D46B}" srcOrd="0" destOrd="0" presId="urn:microsoft.com/office/officeart/2005/8/layout/orgChart1"/>
    <dgm:cxn modelId="{C8121583-F8FC-435F-B72C-D16D1B0F66A8}" type="presOf" srcId="{903EB0E9-83E7-4547-B8EF-8FDAECDA8F48}" destId="{F5C214A4-CC64-4856-9A6B-1FEC9DC5E396}" srcOrd="0" destOrd="0" presId="urn:microsoft.com/office/officeart/2005/8/layout/orgChart1"/>
    <dgm:cxn modelId="{0F0812EA-B363-44B9-B46B-C0CEBD8059C3}" type="presOf" srcId="{723C6465-6A4F-48A8-913D-1498C3839C15}" destId="{3EBDC14E-08EF-4314-8C6C-6A63DC910C89}" srcOrd="1" destOrd="0" presId="urn:microsoft.com/office/officeart/2005/8/layout/orgChart1"/>
    <dgm:cxn modelId="{5B3F1398-8680-4376-82B1-910EA47F7976}" type="presOf" srcId="{F7612438-49E8-443A-ACA7-2BAB614EBA09}" destId="{75A2DF41-DB1C-4D3D-8AA2-1EA0EC9DBCF0}" srcOrd="0" destOrd="0" presId="urn:microsoft.com/office/officeart/2005/8/layout/orgChart1"/>
    <dgm:cxn modelId="{BAA2339F-E3DB-4CF0-9E1F-25A238A3A4C1}" type="presOf" srcId="{D62AC566-3835-4160-896B-0B85A894F914}" destId="{67AD1CF6-1A5D-4C72-99AA-39DA6CA5AC74}" srcOrd="1" destOrd="0" presId="urn:microsoft.com/office/officeart/2005/8/layout/orgChart1"/>
    <dgm:cxn modelId="{FC5E9252-859A-4BD0-A00B-D10C6A424FCF}" srcId="{3FF75311-BAA0-45A1-9D7C-00E5C08AF643}" destId="{D62AC566-3835-4160-896B-0B85A894F914}" srcOrd="1" destOrd="0" parTransId="{903EB0E9-83E7-4547-B8EF-8FDAECDA8F48}" sibTransId="{72780E7D-C1C4-4810-8DBF-557A328E4577}"/>
    <dgm:cxn modelId="{1F1006B6-DB5B-481E-AE9F-42CC2E9ABC16}" type="presParOf" srcId="{75A2DF41-DB1C-4D3D-8AA2-1EA0EC9DBCF0}" destId="{D973192B-3B16-40A7-9520-DBFF59AA8D29}" srcOrd="0" destOrd="0" presId="urn:microsoft.com/office/officeart/2005/8/layout/orgChart1"/>
    <dgm:cxn modelId="{CC708899-7761-4878-BBB2-35B224737D01}" type="presParOf" srcId="{D973192B-3B16-40A7-9520-DBFF59AA8D29}" destId="{7603C063-730E-4F74-88F3-2D86B2857B5C}" srcOrd="0" destOrd="0" presId="urn:microsoft.com/office/officeart/2005/8/layout/orgChart1"/>
    <dgm:cxn modelId="{E9A0195D-8ABB-4174-94FB-BCE8383C1B19}" type="presParOf" srcId="{7603C063-730E-4F74-88F3-2D86B2857B5C}" destId="{603F7DE1-14A9-4B1A-B51D-9A6B5655392C}" srcOrd="0" destOrd="0" presId="urn:microsoft.com/office/officeart/2005/8/layout/orgChart1"/>
    <dgm:cxn modelId="{B77C2B0C-DBDB-4683-BA75-753D42ED48CF}" type="presParOf" srcId="{7603C063-730E-4F74-88F3-2D86B2857B5C}" destId="{C5B1C0AD-6178-4ADF-B69D-F42B3DCEB0EC}" srcOrd="1" destOrd="0" presId="urn:microsoft.com/office/officeart/2005/8/layout/orgChart1"/>
    <dgm:cxn modelId="{C9C46A3E-6FAF-48E9-A389-5E9C53D40365}" type="presParOf" srcId="{D973192B-3B16-40A7-9520-DBFF59AA8D29}" destId="{FF3267C1-7D02-4776-ACF2-F88247440AD4}" srcOrd="1" destOrd="0" presId="urn:microsoft.com/office/officeart/2005/8/layout/orgChart1"/>
    <dgm:cxn modelId="{B51ABD8E-7F58-427B-B796-3D38F0061080}" type="presParOf" srcId="{FF3267C1-7D02-4776-ACF2-F88247440AD4}" destId="{E3F6D3F4-5AEF-452B-B12F-F0EBB0C2D46B}" srcOrd="0" destOrd="0" presId="urn:microsoft.com/office/officeart/2005/8/layout/orgChart1"/>
    <dgm:cxn modelId="{79CF3DDD-F7C5-4C08-B029-31ED12A0D8C5}" type="presParOf" srcId="{FF3267C1-7D02-4776-ACF2-F88247440AD4}" destId="{FDDB6A03-0214-4E5B-9884-1CC537533C9B}" srcOrd="1" destOrd="0" presId="urn:microsoft.com/office/officeart/2005/8/layout/orgChart1"/>
    <dgm:cxn modelId="{0B51D09B-49D2-4A6B-845A-DB0E89F47483}" type="presParOf" srcId="{FDDB6A03-0214-4E5B-9884-1CC537533C9B}" destId="{EF97F7B3-BCA6-416E-B736-6F9A774352CF}" srcOrd="0" destOrd="0" presId="urn:microsoft.com/office/officeart/2005/8/layout/orgChart1"/>
    <dgm:cxn modelId="{CAE1516B-3CD4-4001-909B-D4EB898A9EC2}" type="presParOf" srcId="{EF97F7B3-BCA6-416E-B736-6F9A774352CF}" destId="{7064EE9B-2A33-49A2-BE78-E142A10CFD0D}" srcOrd="0" destOrd="0" presId="urn:microsoft.com/office/officeart/2005/8/layout/orgChart1"/>
    <dgm:cxn modelId="{10E068E1-0474-4DD9-820B-8F59BB5C0E9B}" type="presParOf" srcId="{EF97F7B3-BCA6-416E-B736-6F9A774352CF}" destId="{3EBDC14E-08EF-4314-8C6C-6A63DC910C89}" srcOrd="1" destOrd="0" presId="urn:microsoft.com/office/officeart/2005/8/layout/orgChart1"/>
    <dgm:cxn modelId="{5D103611-824F-4438-AEAC-13532B482CA8}" type="presParOf" srcId="{FDDB6A03-0214-4E5B-9884-1CC537533C9B}" destId="{590EB0BC-1AFB-4E9F-982C-A9B1F06F8CDB}" srcOrd="1" destOrd="0" presId="urn:microsoft.com/office/officeart/2005/8/layout/orgChart1"/>
    <dgm:cxn modelId="{BE56ECD0-823D-4EE7-BD9D-93676341C4F7}" type="presParOf" srcId="{FDDB6A03-0214-4E5B-9884-1CC537533C9B}" destId="{B6AE3158-3FA3-4FC8-BAA8-6EA306FFE625}" srcOrd="2" destOrd="0" presId="urn:microsoft.com/office/officeart/2005/8/layout/orgChart1"/>
    <dgm:cxn modelId="{F9BCB348-CCED-4777-81C5-C1004CD44C28}" type="presParOf" srcId="{FF3267C1-7D02-4776-ACF2-F88247440AD4}" destId="{F5C214A4-CC64-4856-9A6B-1FEC9DC5E396}" srcOrd="2" destOrd="0" presId="urn:microsoft.com/office/officeart/2005/8/layout/orgChart1"/>
    <dgm:cxn modelId="{53B44CEE-6F14-4DE9-81BF-9E134DC51535}" type="presParOf" srcId="{FF3267C1-7D02-4776-ACF2-F88247440AD4}" destId="{530929DC-3595-4066-B9F5-D04715CAE7B8}" srcOrd="3" destOrd="0" presId="urn:microsoft.com/office/officeart/2005/8/layout/orgChart1"/>
    <dgm:cxn modelId="{2ECC62CF-9FD8-42DB-8803-0CB6B795F785}" type="presParOf" srcId="{530929DC-3595-4066-B9F5-D04715CAE7B8}" destId="{C3907E00-1217-41DC-8617-ABB8EAA14532}" srcOrd="0" destOrd="0" presId="urn:microsoft.com/office/officeart/2005/8/layout/orgChart1"/>
    <dgm:cxn modelId="{084F4085-69ED-4ADE-A6D7-3DB2DEB79369}" type="presParOf" srcId="{C3907E00-1217-41DC-8617-ABB8EAA14532}" destId="{F327C8D5-7E07-45B7-80AF-0C8CBE14CB39}" srcOrd="0" destOrd="0" presId="urn:microsoft.com/office/officeart/2005/8/layout/orgChart1"/>
    <dgm:cxn modelId="{D57CE220-D5E0-4B32-90C2-D65A2689A482}" type="presParOf" srcId="{C3907E00-1217-41DC-8617-ABB8EAA14532}" destId="{67AD1CF6-1A5D-4C72-99AA-39DA6CA5AC74}" srcOrd="1" destOrd="0" presId="urn:microsoft.com/office/officeart/2005/8/layout/orgChart1"/>
    <dgm:cxn modelId="{780E3385-B96F-4D35-9DA2-FD8A28ED9991}" type="presParOf" srcId="{530929DC-3595-4066-B9F5-D04715CAE7B8}" destId="{2347965D-F672-4453-B554-853712EEBBC9}" srcOrd="1" destOrd="0" presId="urn:microsoft.com/office/officeart/2005/8/layout/orgChart1"/>
    <dgm:cxn modelId="{86D0888C-2A51-4519-AFB3-7565CBE761DD}" type="presParOf" srcId="{530929DC-3595-4066-B9F5-D04715CAE7B8}" destId="{319B69F6-053B-4D40-A5B0-3A00D2DD1B32}" srcOrd="2" destOrd="0" presId="urn:microsoft.com/office/officeart/2005/8/layout/orgChart1"/>
    <dgm:cxn modelId="{86D79DF3-6151-430F-853E-7DE393B86737}" type="presParOf" srcId="{D973192B-3B16-40A7-9520-DBFF59AA8D29}" destId="{B4F5E957-16C7-49C3-AB79-788B486C87C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D3281-E335-4D20-B42C-6F6ACB551A36}">
      <dsp:nvSpPr>
        <dsp:cNvPr id="0" name=""/>
        <dsp:cNvSpPr/>
      </dsp:nvSpPr>
      <dsp:spPr>
        <a:xfrm>
          <a:off x="2384018" y="2213172"/>
          <a:ext cx="2946869" cy="2957226"/>
        </a:xfrm>
        <a:prstGeom prst="gear9">
          <a:avLst/>
        </a:prstGeom>
        <a:gradFill rotWithShape="0">
          <a:gsLst>
            <a:gs pos="0">
              <a:srgbClr val="EB5605">
                <a:hueOff val="0"/>
                <a:satOff val="0"/>
                <a:lumOff val="0"/>
                <a:alphaOff val="0"/>
                <a:shade val="51000"/>
                <a:satMod val="130000"/>
              </a:srgbClr>
            </a:gs>
            <a:gs pos="80000">
              <a:srgbClr val="EB5605">
                <a:hueOff val="0"/>
                <a:satOff val="0"/>
                <a:lumOff val="0"/>
                <a:alphaOff val="0"/>
                <a:shade val="93000"/>
                <a:satMod val="130000"/>
              </a:srgbClr>
            </a:gs>
            <a:gs pos="100000">
              <a:srgbClr val="EB560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a:solidFill>
                <a:sysClr val="window" lastClr="FFFFFF"/>
              </a:solidFill>
              <a:latin typeface="Century Gothic" panose="020B0502020202020204"/>
              <a:ea typeface="+mn-ea"/>
              <a:cs typeface="+mn-cs"/>
            </a:rPr>
            <a:t>Administración </a:t>
          </a:r>
        </a:p>
      </dsp:txBody>
      <dsp:txXfrm>
        <a:off x="2976470" y="2905200"/>
        <a:ext cx="1761965" cy="1521406"/>
      </dsp:txXfrm>
    </dsp:sp>
    <dsp:sp modelId="{AB3955F8-FD70-4E7F-AE8F-57E39D7ACA24}">
      <dsp:nvSpPr>
        <dsp:cNvPr id="0" name=""/>
        <dsp:cNvSpPr/>
      </dsp:nvSpPr>
      <dsp:spPr>
        <a:xfrm>
          <a:off x="864027" y="1658119"/>
          <a:ext cx="2122889" cy="2061985"/>
        </a:xfrm>
        <a:prstGeom prst="gear9">
          <a:avLst/>
        </a:prstGeom>
        <a:gradFill rotWithShape="0">
          <a:gsLst>
            <a:gs pos="0">
              <a:srgbClr val="EB5605">
                <a:hueOff val="1339988"/>
                <a:satOff val="-9317"/>
                <a:lumOff val="-1177"/>
                <a:alphaOff val="0"/>
                <a:shade val="51000"/>
                <a:satMod val="130000"/>
              </a:srgbClr>
            </a:gs>
            <a:gs pos="80000">
              <a:srgbClr val="EB5605">
                <a:hueOff val="1339988"/>
                <a:satOff val="-9317"/>
                <a:lumOff val="-1177"/>
                <a:alphaOff val="0"/>
                <a:shade val="93000"/>
                <a:satMod val="130000"/>
              </a:srgbClr>
            </a:gs>
            <a:gs pos="100000">
              <a:srgbClr val="EB5605">
                <a:hueOff val="1339988"/>
                <a:satOff val="-9317"/>
                <a:lumOff val="-1177"/>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a:solidFill>
                <a:sysClr val="window" lastClr="FFFFFF"/>
              </a:solidFill>
              <a:latin typeface="Century Gothic" panose="020B0502020202020204"/>
              <a:ea typeface="+mn-ea"/>
              <a:cs typeface="+mn-cs"/>
            </a:rPr>
            <a:t>Divisiones  Formativas</a:t>
          </a:r>
          <a:endParaRPr lang="es-ES" sz="1800" b="1" kern="1200" dirty="0">
            <a:solidFill>
              <a:sysClr val="window" lastClr="FFFFFF"/>
            </a:solidFill>
            <a:latin typeface="Century Gothic" panose="020B0502020202020204"/>
            <a:ea typeface="+mn-ea"/>
            <a:cs typeface="+mn-cs"/>
          </a:endParaRPr>
        </a:p>
      </dsp:txBody>
      <dsp:txXfrm>
        <a:off x="1286270" y="2141129"/>
        <a:ext cx="1278403" cy="1059903"/>
      </dsp:txXfrm>
    </dsp:sp>
    <dsp:sp modelId="{10760F98-826C-4161-B6E1-396881BAF88D}">
      <dsp:nvSpPr>
        <dsp:cNvPr id="0" name=""/>
        <dsp:cNvSpPr/>
      </dsp:nvSpPr>
      <dsp:spPr>
        <a:xfrm rot="20700000">
          <a:off x="1617445" y="35146"/>
          <a:ext cx="2768133" cy="2568922"/>
        </a:xfrm>
        <a:prstGeom prst="gear6">
          <a:avLst/>
        </a:prstGeom>
        <a:gradFill rotWithShape="0">
          <a:gsLst>
            <a:gs pos="0">
              <a:srgbClr val="EB5605">
                <a:hueOff val="2679977"/>
                <a:satOff val="-18634"/>
                <a:lumOff val="-2354"/>
                <a:alphaOff val="0"/>
                <a:shade val="51000"/>
                <a:satMod val="130000"/>
              </a:srgbClr>
            </a:gs>
            <a:gs pos="80000">
              <a:srgbClr val="EB5605">
                <a:hueOff val="2679977"/>
                <a:satOff val="-18634"/>
                <a:lumOff val="-2354"/>
                <a:alphaOff val="0"/>
                <a:shade val="93000"/>
                <a:satMod val="130000"/>
              </a:srgbClr>
            </a:gs>
            <a:gs pos="100000">
              <a:srgbClr val="EB5605">
                <a:hueOff val="2679977"/>
                <a:satOff val="-18634"/>
                <a:lumOff val="-2354"/>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b="1" kern="1200" dirty="0">
              <a:solidFill>
                <a:sysClr val="window" lastClr="FFFFFF"/>
              </a:solidFill>
              <a:latin typeface="Century Gothic" panose="020B0502020202020204"/>
              <a:ea typeface="+mn-ea"/>
              <a:cs typeface="+mn-cs"/>
            </a:rPr>
            <a:t>Equipo de Primera</a:t>
          </a:r>
        </a:p>
      </dsp:txBody>
      <dsp:txXfrm rot="-20700000">
        <a:off x="2614767" y="957988"/>
        <a:ext cx="773490" cy="723237"/>
      </dsp:txXfrm>
    </dsp:sp>
    <dsp:sp modelId="{E52F9091-38AF-4628-AD83-B7D48660126A}">
      <dsp:nvSpPr>
        <dsp:cNvPr id="0" name=""/>
        <dsp:cNvSpPr/>
      </dsp:nvSpPr>
      <dsp:spPr>
        <a:xfrm>
          <a:off x="2522734" y="1795256"/>
          <a:ext cx="3443327" cy="3443327"/>
        </a:xfrm>
        <a:prstGeom prst="circularArrow">
          <a:avLst>
            <a:gd name="adj1" fmla="val 4688"/>
            <a:gd name="adj2" fmla="val 299029"/>
            <a:gd name="adj3" fmla="val 2541068"/>
            <a:gd name="adj4" fmla="val 15808637"/>
            <a:gd name="adj5" fmla="val 5469"/>
          </a:avLst>
        </a:prstGeom>
        <a:gradFill rotWithShape="0">
          <a:gsLst>
            <a:gs pos="0">
              <a:srgbClr val="EB5605">
                <a:hueOff val="0"/>
                <a:satOff val="0"/>
                <a:lumOff val="0"/>
                <a:alphaOff val="0"/>
                <a:shade val="51000"/>
                <a:satMod val="130000"/>
              </a:srgbClr>
            </a:gs>
            <a:gs pos="80000">
              <a:srgbClr val="EB5605">
                <a:hueOff val="0"/>
                <a:satOff val="0"/>
                <a:lumOff val="0"/>
                <a:alphaOff val="0"/>
                <a:shade val="93000"/>
                <a:satMod val="130000"/>
              </a:srgbClr>
            </a:gs>
            <a:gs pos="100000">
              <a:srgbClr val="EB5605">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5E759C-63DE-458C-8C25-59B74B5801F8}">
      <dsp:nvSpPr>
        <dsp:cNvPr id="0" name=""/>
        <dsp:cNvSpPr/>
      </dsp:nvSpPr>
      <dsp:spPr>
        <a:xfrm>
          <a:off x="360051" y="1435208"/>
          <a:ext cx="2501792" cy="2501792"/>
        </a:xfrm>
        <a:prstGeom prst="leftCircularArrow">
          <a:avLst>
            <a:gd name="adj1" fmla="val 6452"/>
            <a:gd name="adj2" fmla="val 429999"/>
            <a:gd name="adj3" fmla="val 10489124"/>
            <a:gd name="adj4" fmla="val 14837806"/>
            <a:gd name="adj5" fmla="val 7527"/>
          </a:avLst>
        </a:prstGeom>
        <a:gradFill rotWithShape="0">
          <a:gsLst>
            <a:gs pos="0">
              <a:srgbClr val="EB5605">
                <a:hueOff val="1339988"/>
                <a:satOff val="-9317"/>
                <a:lumOff val="-1177"/>
                <a:alphaOff val="0"/>
                <a:shade val="51000"/>
                <a:satMod val="130000"/>
              </a:srgbClr>
            </a:gs>
            <a:gs pos="80000">
              <a:srgbClr val="EB5605">
                <a:hueOff val="1339988"/>
                <a:satOff val="-9317"/>
                <a:lumOff val="-1177"/>
                <a:alphaOff val="0"/>
                <a:shade val="93000"/>
                <a:satMod val="130000"/>
              </a:srgbClr>
            </a:gs>
            <a:gs pos="100000">
              <a:srgbClr val="EB5605">
                <a:hueOff val="1339988"/>
                <a:satOff val="-9317"/>
                <a:lumOff val="-1177"/>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8830E68-2C41-46ED-A13E-2059E1ABCFB8}">
      <dsp:nvSpPr>
        <dsp:cNvPr id="0" name=""/>
        <dsp:cNvSpPr/>
      </dsp:nvSpPr>
      <dsp:spPr>
        <a:xfrm>
          <a:off x="1174002" y="-168098"/>
          <a:ext cx="2697436" cy="2697436"/>
        </a:xfrm>
        <a:prstGeom prst="circularArrow">
          <a:avLst>
            <a:gd name="adj1" fmla="val 5984"/>
            <a:gd name="adj2" fmla="val 394124"/>
            <a:gd name="adj3" fmla="val 13313824"/>
            <a:gd name="adj4" fmla="val 10508221"/>
            <a:gd name="adj5" fmla="val 6981"/>
          </a:avLst>
        </a:prstGeom>
        <a:gradFill rotWithShape="0">
          <a:gsLst>
            <a:gs pos="0">
              <a:srgbClr val="EB5605">
                <a:hueOff val="2679977"/>
                <a:satOff val="-18634"/>
                <a:lumOff val="-2354"/>
                <a:alphaOff val="0"/>
                <a:shade val="51000"/>
                <a:satMod val="130000"/>
              </a:srgbClr>
            </a:gs>
            <a:gs pos="80000">
              <a:srgbClr val="EB5605">
                <a:hueOff val="2679977"/>
                <a:satOff val="-18634"/>
                <a:lumOff val="-2354"/>
                <a:alphaOff val="0"/>
                <a:shade val="93000"/>
                <a:satMod val="130000"/>
              </a:srgbClr>
            </a:gs>
            <a:gs pos="100000">
              <a:srgbClr val="EB5605">
                <a:hueOff val="2679977"/>
                <a:satOff val="-18634"/>
                <a:lumOff val="-2354"/>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D3A4C-AEE9-404D-97A9-83FB9734AEFF}">
      <dsp:nvSpPr>
        <dsp:cNvPr id="0" name=""/>
        <dsp:cNvSpPr/>
      </dsp:nvSpPr>
      <dsp:spPr>
        <a:xfrm>
          <a:off x="2678249" y="212693"/>
          <a:ext cx="4578907" cy="3851188"/>
        </a:xfrm>
        <a:prstGeom prst="rect">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40000" contrast="40000"/>
                    </a14:imgEffect>
                  </a14:imgLayer>
                </a14:imgProps>
              </a:ext>
            </a:extLst>
          </a:blip>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428B1B2-A08B-4A6C-8142-420BBBC0CDDF}">
      <dsp:nvSpPr>
        <dsp:cNvPr id="0" name=""/>
        <dsp:cNvSpPr/>
      </dsp:nvSpPr>
      <dsp:spPr>
        <a:xfrm>
          <a:off x="972442" y="1831664"/>
          <a:ext cx="2481604" cy="2481604"/>
        </a:xfrm>
        <a:prstGeom prst="rect">
          <a:avLst/>
        </a:prstGeom>
        <a:solidFill>
          <a:srgbClr val="64A73B">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smtClean="0">
              <a:solidFill>
                <a:sysClr val="window" lastClr="FFFFFF"/>
              </a:solidFill>
              <a:latin typeface="Calibri"/>
              <a:ea typeface="+mn-ea"/>
              <a:cs typeface="+mn-cs"/>
            </a:rPr>
            <a:t>Test de 1 Repetición Máxima en Sentadilla Profunda</a:t>
          </a:r>
          <a:endParaRPr lang="es-ES" sz="3200" kern="1200" dirty="0">
            <a:solidFill>
              <a:sysClr val="window" lastClr="FFFFFF"/>
            </a:solidFill>
            <a:latin typeface="Calibri"/>
            <a:ea typeface="+mn-ea"/>
            <a:cs typeface="+mn-cs"/>
          </a:endParaRPr>
        </a:p>
      </dsp:txBody>
      <dsp:txXfrm>
        <a:off x="972442" y="1831664"/>
        <a:ext cx="2481604" cy="248160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6E572-41DF-4E80-9CBE-B73D555BE707}">
      <dsp:nvSpPr>
        <dsp:cNvPr id="0" name=""/>
        <dsp:cNvSpPr/>
      </dsp:nvSpPr>
      <dsp:spPr>
        <a:xfrm>
          <a:off x="1773983" y="0"/>
          <a:ext cx="2617590" cy="211313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241B8EB-A8BD-4B09-A170-D10CA9CB89F3}">
      <dsp:nvSpPr>
        <dsp:cNvPr id="0" name=""/>
        <dsp:cNvSpPr/>
      </dsp:nvSpPr>
      <dsp:spPr>
        <a:xfrm>
          <a:off x="504056" y="1997913"/>
          <a:ext cx="1613595" cy="869259"/>
        </a:xfrm>
        <a:prstGeom prst="rect">
          <a:avLst/>
        </a:prstGeom>
        <a:gradFill rotWithShape="0">
          <a:gsLst>
            <a:gs pos="0">
              <a:srgbClr val="64A73B">
                <a:hueOff val="0"/>
                <a:satOff val="0"/>
                <a:lumOff val="0"/>
                <a:alphaOff val="0"/>
                <a:shade val="51000"/>
                <a:satMod val="130000"/>
              </a:srgbClr>
            </a:gs>
            <a:gs pos="80000">
              <a:srgbClr val="64A73B">
                <a:hueOff val="0"/>
                <a:satOff val="0"/>
                <a:lumOff val="0"/>
                <a:alphaOff val="0"/>
                <a:shade val="93000"/>
                <a:satMod val="130000"/>
              </a:srgbClr>
            </a:gs>
            <a:gs pos="100000">
              <a:srgbClr val="64A73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ysClr val="window" lastClr="FFFFFF"/>
              </a:solidFill>
              <a:latin typeface="Calibri"/>
              <a:ea typeface="+mn-ea"/>
              <a:cs typeface="+mn-cs"/>
            </a:rPr>
            <a:t>Test de sprint en  20 metros</a:t>
          </a:r>
          <a:endParaRPr lang="es-ES" sz="2000" kern="1200" dirty="0">
            <a:solidFill>
              <a:sysClr val="window" lastClr="FFFFFF"/>
            </a:solidFill>
            <a:latin typeface="Calibri"/>
            <a:ea typeface="+mn-ea"/>
            <a:cs typeface="+mn-cs"/>
          </a:endParaRPr>
        </a:p>
      </dsp:txBody>
      <dsp:txXfrm>
        <a:off x="504056" y="1997913"/>
        <a:ext cx="1613595" cy="869259"/>
      </dsp:txXfrm>
    </dsp:sp>
    <dsp:sp modelId="{EF8F9844-26E7-44D9-9366-11D503CFD1EC}">
      <dsp:nvSpPr>
        <dsp:cNvPr id="0" name=""/>
        <dsp:cNvSpPr/>
      </dsp:nvSpPr>
      <dsp:spPr>
        <a:xfrm>
          <a:off x="5976672" y="980739"/>
          <a:ext cx="2735373" cy="2419890"/>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794A941-A77B-4E05-BFF8-9C5680DD028E}">
      <dsp:nvSpPr>
        <dsp:cNvPr id="0" name=""/>
        <dsp:cNvSpPr/>
      </dsp:nvSpPr>
      <dsp:spPr>
        <a:xfrm>
          <a:off x="4896552" y="701769"/>
          <a:ext cx="1613595" cy="809766"/>
        </a:xfrm>
        <a:prstGeom prst="rect">
          <a:avLst/>
        </a:prstGeom>
        <a:gradFill rotWithShape="0">
          <a:gsLst>
            <a:gs pos="0">
              <a:srgbClr val="64A73B">
                <a:hueOff val="-2282812"/>
                <a:satOff val="24021"/>
                <a:lumOff val="1373"/>
                <a:alphaOff val="0"/>
                <a:shade val="51000"/>
                <a:satMod val="130000"/>
              </a:srgbClr>
            </a:gs>
            <a:gs pos="80000">
              <a:srgbClr val="64A73B">
                <a:hueOff val="-2282812"/>
                <a:satOff val="24021"/>
                <a:lumOff val="1373"/>
                <a:alphaOff val="0"/>
                <a:shade val="93000"/>
                <a:satMod val="130000"/>
              </a:srgbClr>
            </a:gs>
            <a:gs pos="100000">
              <a:srgbClr val="64A73B">
                <a:hueOff val="-2282812"/>
                <a:satOff val="24021"/>
                <a:lumOff val="1373"/>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smtClean="0">
              <a:solidFill>
                <a:sysClr val="window" lastClr="FFFFFF"/>
              </a:solidFill>
              <a:latin typeface="Calibri"/>
              <a:ea typeface="+mn-ea"/>
              <a:cs typeface="+mn-cs"/>
            </a:rPr>
            <a:t>Test de sprint en  40 metros </a:t>
          </a:r>
          <a:endParaRPr lang="es-ES" sz="2000" kern="1200" dirty="0">
            <a:solidFill>
              <a:sysClr val="window" lastClr="FFFFFF"/>
            </a:solidFill>
            <a:latin typeface="Calibri"/>
            <a:ea typeface="+mn-ea"/>
            <a:cs typeface="+mn-cs"/>
          </a:endParaRPr>
        </a:p>
      </dsp:txBody>
      <dsp:txXfrm>
        <a:off x="4896552" y="701769"/>
        <a:ext cx="1613595" cy="809766"/>
      </dsp:txXfrm>
    </dsp:sp>
    <dsp:sp modelId="{9A79D3C4-0FB0-42BA-892F-A7765D6990DE}">
      <dsp:nvSpPr>
        <dsp:cNvPr id="0" name=""/>
        <dsp:cNvSpPr/>
      </dsp:nvSpPr>
      <dsp:spPr>
        <a:xfrm>
          <a:off x="2808299" y="2996959"/>
          <a:ext cx="2977309" cy="2504129"/>
        </a:xfrm>
        <a:prstGeom prst="rect">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25B37E7-E432-4D59-8E0D-A0051FA99B03}">
      <dsp:nvSpPr>
        <dsp:cNvPr id="0" name=""/>
        <dsp:cNvSpPr/>
      </dsp:nvSpPr>
      <dsp:spPr>
        <a:xfrm>
          <a:off x="648070" y="4581136"/>
          <a:ext cx="2671468" cy="795599"/>
        </a:xfrm>
        <a:prstGeom prst="rect">
          <a:avLst/>
        </a:prstGeom>
        <a:gradFill rotWithShape="0">
          <a:gsLst>
            <a:gs pos="0">
              <a:srgbClr val="64A73B">
                <a:hueOff val="-4565624"/>
                <a:satOff val="48042"/>
                <a:lumOff val="2746"/>
                <a:alphaOff val="0"/>
                <a:shade val="51000"/>
                <a:satMod val="130000"/>
              </a:srgbClr>
            </a:gs>
            <a:gs pos="80000">
              <a:srgbClr val="64A73B">
                <a:hueOff val="-4565624"/>
                <a:satOff val="48042"/>
                <a:lumOff val="2746"/>
                <a:alphaOff val="0"/>
                <a:shade val="93000"/>
                <a:satMod val="130000"/>
              </a:srgbClr>
            </a:gs>
            <a:gs pos="100000">
              <a:srgbClr val="64A73B">
                <a:hueOff val="-4565624"/>
                <a:satOff val="48042"/>
                <a:lumOff val="2746"/>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ysClr val="window" lastClr="FFFFFF"/>
              </a:solidFill>
              <a:latin typeface="Calibri"/>
              <a:ea typeface="+mn-ea"/>
              <a:cs typeface="+mn-cs"/>
            </a:rPr>
            <a:t>Modified Agility T-test (MAT)</a:t>
          </a:r>
          <a:endParaRPr lang="es-ES" sz="2000" kern="1200" dirty="0">
            <a:solidFill>
              <a:sysClr val="window" lastClr="FFFFFF"/>
            </a:solidFill>
            <a:latin typeface="Calibri"/>
            <a:ea typeface="+mn-ea"/>
            <a:cs typeface="+mn-cs"/>
          </a:endParaRPr>
        </a:p>
      </dsp:txBody>
      <dsp:txXfrm>
        <a:off x="648070" y="4581136"/>
        <a:ext cx="2671468" cy="7955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2CA1D-E610-405E-B44F-221CD044FA99}">
      <dsp:nvSpPr>
        <dsp:cNvPr id="0" name=""/>
        <dsp:cNvSpPr/>
      </dsp:nvSpPr>
      <dsp:spPr>
        <a:xfrm>
          <a:off x="1086019" y="767338"/>
          <a:ext cx="426143" cy="91440"/>
        </a:xfrm>
        <a:custGeom>
          <a:avLst/>
          <a:gdLst/>
          <a:ahLst/>
          <a:cxnLst/>
          <a:rect l="0" t="0" r="0" b="0"/>
          <a:pathLst>
            <a:path>
              <a:moveTo>
                <a:pt x="0" y="45720"/>
              </a:moveTo>
              <a:lnTo>
                <a:pt x="213071" y="45720"/>
              </a:lnTo>
              <a:lnTo>
                <a:pt x="213071" y="45837"/>
              </a:lnTo>
              <a:lnTo>
                <a:pt x="426143" y="458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1288437" y="802405"/>
        <a:ext cx="21307" cy="21307"/>
      </dsp:txXfrm>
    </dsp:sp>
    <dsp:sp modelId="{0D01F58B-50AA-4220-8877-6A366B55F7A4}">
      <dsp:nvSpPr>
        <dsp:cNvPr id="0" name=""/>
        <dsp:cNvSpPr/>
      </dsp:nvSpPr>
      <dsp:spPr>
        <a:xfrm rot="16200000">
          <a:off x="98625" y="522076"/>
          <a:ext cx="1392823" cy="58196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a:t>General</a:t>
          </a:r>
        </a:p>
      </dsp:txBody>
      <dsp:txXfrm>
        <a:off x="98625" y="522076"/>
        <a:ext cx="1392823" cy="581964"/>
      </dsp:txXfrm>
    </dsp:sp>
    <dsp:sp modelId="{08BCE18D-7DA5-45A6-B4E3-CCAA6D211202}">
      <dsp:nvSpPr>
        <dsp:cNvPr id="0" name=""/>
        <dsp:cNvSpPr/>
      </dsp:nvSpPr>
      <dsp:spPr>
        <a:xfrm>
          <a:off x="1512163" y="188638"/>
          <a:ext cx="5648073" cy="1249075"/>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S" sz="1800" kern="1200" dirty="0">
              <a:solidFill>
                <a:schemeClr val="bg2"/>
              </a:solidFill>
            </a:rPr>
            <a:t>Analizar la fuerza máxima y su incidencia en las aceleraciones y desaceleración en las acciones del futbol en la categoría sub 18 del Club Deportivo El Nacional</a:t>
          </a:r>
        </a:p>
      </dsp:txBody>
      <dsp:txXfrm>
        <a:off x="1512163" y="188638"/>
        <a:ext cx="5648073" cy="1249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21B93-F036-49E1-A4A6-BBA9F38E0E5B}">
      <dsp:nvSpPr>
        <dsp:cNvPr id="0" name=""/>
        <dsp:cNvSpPr/>
      </dsp:nvSpPr>
      <dsp:spPr>
        <a:xfrm>
          <a:off x="693157" y="2032000"/>
          <a:ext cx="505548" cy="1444973"/>
        </a:xfrm>
        <a:custGeom>
          <a:avLst/>
          <a:gdLst/>
          <a:ahLst/>
          <a:cxnLst/>
          <a:rect l="0" t="0" r="0" b="0"/>
          <a:pathLst>
            <a:path>
              <a:moveTo>
                <a:pt x="0" y="0"/>
              </a:moveTo>
              <a:lnTo>
                <a:pt x="252774" y="0"/>
              </a:lnTo>
              <a:lnTo>
                <a:pt x="252774" y="1444973"/>
              </a:lnTo>
              <a:lnTo>
                <a:pt x="505548" y="14449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07660" y="2716215"/>
        <a:ext cx="76542" cy="76542"/>
      </dsp:txXfrm>
    </dsp:sp>
    <dsp:sp modelId="{8F78BF4E-2B85-4217-8CDF-D961B6677914}">
      <dsp:nvSpPr>
        <dsp:cNvPr id="0" name=""/>
        <dsp:cNvSpPr/>
      </dsp:nvSpPr>
      <dsp:spPr>
        <a:xfrm>
          <a:off x="693157" y="2032000"/>
          <a:ext cx="505548" cy="481657"/>
        </a:xfrm>
        <a:custGeom>
          <a:avLst/>
          <a:gdLst/>
          <a:ahLst/>
          <a:cxnLst/>
          <a:rect l="0" t="0" r="0" b="0"/>
          <a:pathLst>
            <a:path>
              <a:moveTo>
                <a:pt x="0" y="0"/>
              </a:moveTo>
              <a:lnTo>
                <a:pt x="252774" y="0"/>
              </a:lnTo>
              <a:lnTo>
                <a:pt x="252774" y="481657"/>
              </a:lnTo>
              <a:lnTo>
                <a:pt x="505548" y="48165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28475" y="2255372"/>
        <a:ext cx="34913" cy="34913"/>
      </dsp:txXfrm>
    </dsp:sp>
    <dsp:sp modelId="{44AF2A97-3A72-4D49-8AE2-9BB3986C32F6}">
      <dsp:nvSpPr>
        <dsp:cNvPr id="0" name=""/>
        <dsp:cNvSpPr/>
      </dsp:nvSpPr>
      <dsp:spPr>
        <a:xfrm>
          <a:off x="693157" y="1550342"/>
          <a:ext cx="505548" cy="481657"/>
        </a:xfrm>
        <a:custGeom>
          <a:avLst/>
          <a:gdLst/>
          <a:ahLst/>
          <a:cxnLst/>
          <a:rect l="0" t="0" r="0" b="0"/>
          <a:pathLst>
            <a:path>
              <a:moveTo>
                <a:pt x="0" y="481657"/>
              </a:moveTo>
              <a:lnTo>
                <a:pt x="252774" y="481657"/>
              </a:lnTo>
              <a:lnTo>
                <a:pt x="252774" y="0"/>
              </a:lnTo>
              <a:lnTo>
                <a:pt x="50554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28475" y="1773714"/>
        <a:ext cx="34913" cy="34913"/>
      </dsp:txXfrm>
    </dsp:sp>
    <dsp:sp modelId="{A3387763-DD70-4143-BB2F-1F3B185BF996}">
      <dsp:nvSpPr>
        <dsp:cNvPr id="0" name=""/>
        <dsp:cNvSpPr/>
      </dsp:nvSpPr>
      <dsp:spPr>
        <a:xfrm>
          <a:off x="693157" y="587026"/>
          <a:ext cx="505548" cy="1444973"/>
        </a:xfrm>
        <a:custGeom>
          <a:avLst/>
          <a:gdLst/>
          <a:ahLst/>
          <a:cxnLst/>
          <a:rect l="0" t="0" r="0" b="0"/>
          <a:pathLst>
            <a:path>
              <a:moveTo>
                <a:pt x="0" y="1444973"/>
              </a:moveTo>
              <a:lnTo>
                <a:pt x="252774" y="1444973"/>
              </a:lnTo>
              <a:lnTo>
                <a:pt x="252774" y="0"/>
              </a:lnTo>
              <a:lnTo>
                <a:pt x="50554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907660" y="1271241"/>
        <a:ext cx="76542" cy="76542"/>
      </dsp:txXfrm>
    </dsp:sp>
    <dsp:sp modelId="{CE7FBAE6-CCBA-4EC3-AEC9-19BA66EDC2D3}">
      <dsp:nvSpPr>
        <dsp:cNvPr id="0" name=""/>
        <dsp:cNvSpPr/>
      </dsp:nvSpPr>
      <dsp:spPr>
        <a:xfrm rot="16200000">
          <a:off x="-433692" y="1769253"/>
          <a:ext cx="1728208" cy="525492"/>
        </a:xfrm>
        <a:prstGeom prst="rect">
          <a:avLst/>
        </a:prstGeom>
        <a:solidFill>
          <a:srgbClr val="0033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a:t>Específicos</a:t>
          </a:r>
        </a:p>
      </dsp:txBody>
      <dsp:txXfrm>
        <a:off x="-433692" y="1769253"/>
        <a:ext cx="1728208" cy="525492"/>
      </dsp:txXfrm>
    </dsp:sp>
    <dsp:sp modelId="{8C35C89E-598F-48B7-8CD0-CDEE7052FD10}">
      <dsp:nvSpPr>
        <dsp:cNvPr id="0" name=""/>
        <dsp:cNvSpPr/>
      </dsp:nvSpPr>
      <dsp:spPr>
        <a:xfrm>
          <a:off x="1198706" y="201700"/>
          <a:ext cx="5588227" cy="770652"/>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just" defTabSz="800100">
            <a:lnSpc>
              <a:spcPct val="90000"/>
            </a:lnSpc>
            <a:spcBef>
              <a:spcPct val="0"/>
            </a:spcBef>
            <a:spcAft>
              <a:spcPct val="35000"/>
            </a:spcAft>
          </a:pPr>
          <a:r>
            <a:rPr lang="es-ES" sz="1800" kern="1200" dirty="0">
              <a:solidFill>
                <a:schemeClr val="bg2"/>
              </a:solidFill>
            </a:rPr>
            <a:t>Evaluar los niveles de fuerza máxima mediantes test físicos </a:t>
          </a:r>
        </a:p>
      </dsp:txBody>
      <dsp:txXfrm>
        <a:off x="1198706" y="201700"/>
        <a:ext cx="5588227" cy="770652"/>
      </dsp:txXfrm>
    </dsp:sp>
    <dsp:sp modelId="{673B68C6-3DB3-4006-B634-A849E9DBFB6A}">
      <dsp:nvSpPr>
        <dsp:cNvPr id="0" name=""/>
        <dsp:cNvSpPr/>
      </dsp:nvSpPr>
      <dsp:spPr>
        <a:xfrm>
          <a:off x="1198706" y="1165015"/>
          <a:ext cx="5588227" cy="770652"/>
        </a:xfrm>
        <a:prstGeom prst="rect">
          <a:avLst/>
        </a:prstGeom>
        <a:solidFill>
          <a:srgbClr val="FFCC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a:solidFill>
                <a:schemeClr val="bg2"/>
              </a:solidFill>
            </a:rPr>
            <a:t>Diagnosticar las aceleraciones y desaceleraciones en acciones del futbol </a:t>
          </a:r>
        </a:p>
      </dsp:txBody>
      <dsp:txXfrm>
        <a:off x="1198706" y="1165015"/>
        <a:ext cx="5588227" cy="770652"/>
      </dsp:txXfrm>
    </dsp:sp>
    <dsp:sp modelId="{B752C1C1-7F0A-4D27-8D3D-913F5D1C566E}">
      <dsp:nvSpPr>
        <dsp:cNvPr id="0" name=""/>
        <dsp:cNvSpPr/>
      </dsp:nvSpPr>
      <dsp:spPr>
        <a:xfrm>
          <a:off x="1198706" y="2128331"/>
          <a:ext cx="5642068" cy="770652"/>
        </a:xfrm>
        <a:prstGeom prst="rect">
          <a:avLst/>
        </a:prstGeom>
        <a:solidFill>
          <a:srgbClr val="CC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a:solidFill>
                <a:schemeClr val="bg2"/>
              </a:solidFill>
            </a:rPr>
            <a:t>Determinar la incidencia de los niveles de fuerza máxima en la aceleración y desaceleración de las acciones del futbol</a:t>
          </a:r>
          <a:r>
            <a:rPr lang="es-ES" sz="1600" kern="1200" dirty="0"/>
            <a:t>. </a:t>
          </a:r>
        </a:p>
      </dsp:txBody>
      <dsp:txXfrm>
        <a:off x="1198706" y="2128331"/>
        <a:ext cx="5642068" cy="770652"/>
      </dsp:txXfrm>
    </dsp:sp>
    <dsp:sp modelId="{E27D814B-85D8-4B65-9D54-10C17938C329}">
      <dsp:nvSpPr>
        <dsp:cNvPr id="0" name=""/>
        <dsp:cNvSpPr/>
      </dsp:nvSpPr>
      <dsp:spPr>
        <a:xfrm>
          <a:off x="1198706" y="3091647"/>
          <a:ext cx="5551853" cy="770652"/>
        </a:xfrm>
        <a:prstGeom prst="rect">
          <a:avLst/>
        </a:prstGeom>
        <a:solidFill>
          <a:srgbClr val="8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s-ES" sz="1600" kern="1200" dirty="0">
              <a:solidFill>
                <a:schemeClr val="bg2"/>
              </a:solidFill>
            </a:rPr>
            <a:t>Desarrollar una propuesta de mejora de la fuerza máxima para el desarrollo de las aceleraciones y desaceleraciones en el futbol.</a:t>
          </a:r>
        </a:p>
      </dsp:txBody>
      <dsp:txXfrm>
        <a:off x="1198706" y="3091647"/>
        <a:ext cx="5551853" cy="7706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F0FF89-DC19-493E-8B6E-DC3B8259047E}">
      <dsp:nvSpPr>
        <dsp:cNvPr id="0" name=""/>
        <dsp:cNvSpPr/>
      </dsp:nvSpPr>
      <dsp:spPr>
        <a:xfrm>
          <a:off x="5742205" y="1734696"/>
          <a:ext cx="91440" cy="578041"/>
        </a:xfrm>
        <a:custGeom>
          <a:avLst/>
          <a:gdLst/>
          <a:ahLst/>
          <a:cxnLst/>
          <a:rect l="0" t="0" r="0" b="0"/>
          <a:pathLst>
            <a:path>
              <a:moveTo>
                <a:pt x="45720" y="0"/>
              </a:moveTo>
              <a:lnTo>
                <a:pt x="45720" y="771971"/>
              </a:lnTo>
            </a:path>
          </a:pathLst>
        </a:custGeom>
        <a:noFill/>
        <a:ln w="12700" cap="flat" cmpd="sng" algn="ctr">
          <a:solidFill>
            <a:srgbClr val="ED7D31">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9EC4339-D58D-4EC3-8FC3-3B1F4BED5A17}">
      <dsp:nvSpPr>
        <dsp:cNvPr id="0" name=""/>
        <dsp:cNvSpPr/>
      </dsp:nvSpPr>
      <dsp:spPr>
        <a:xfrm>
          <a:off x="1697577" y="1734696"/>
          <a:ext cx="91440" cy="578041"/>
        </a:xfrm>
        <a:custGeom>
          <a:avLst/>
          <a:gdLst/>
          <a:ahLst/>
          <a:cxnLst/>
          <a:rect l="0" t="0" r="0" b="0"/>
          <a:pathLst>
            <a:path>
              <a:moveTo>
                <a:pt x="45720" y="0"/>
              </a:moveTo>
              <a:lnTo>
                <a:pt x="45720" y="771971"/>
              </a:lnTo>
            </a:path>
          </a:pathLst>
        </a:custGeom>
        <a:noFill/>
        <a:ln w="12700" cap="flat" cmpd="sng" algn="ctr">
          <a:solidFill>
            <a:srgbClr val="ED7D31">
              <a:hueOff val="0"/>
              <a:satOff val="0"/>
              <a:lumOff val="0"/>
              <a:alphaOff val="0"/>
            </a:srgb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4A9387-FA1E-4274-8542-BC5CEA793BA5}">
      <dsp:nvSpPr>
        <dsp:cNvPr id="0" name=""/>
        <dsp:cNvSpPr/>
      </dsp:nvSpPr>
      <dsp:spPr>
        <a:xfrm>
          <a:off x="2345" y="699106"/>
          <a:ext cx="3481904" cy="1035589"/>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b="1" kern="1200" dirty="0">
              <a:solidFill>
                <a:sysClr val="window" lastClr="FFFFFF"/>
              </a:solidFill>
              <a:latin typeface="Calibri" panose="020F0502020204030204"/>
              <a:ea typeface="+mn-ea"/>
              <a:cs typeface="+mn-cs"/>
            </a:rPr>
            <a:t>Variable Independiente</a:t>
          </a:r>
          <a:endParaRPr lang="es-ES" sz="3300" kern="1200" dirty="0">
            <a:solidFill>
              <a:sysClr val="window" lastClr="FFFFFF"/>
            </a:solidFill>
            <a:latin typeface="Calibri" panose="020F0502020204030204"/>
            <a:ea typeface="+mn-ea"/>
            <a:cs typeface="+mn-cs"/>
          </a:endParaRPr>
        </a:p>
      </dsp:txBody>
      <dsp:txXfrm>
        <a:off x="2345" y="699106"/>
        <a:ext cx="3481904" cy="1035589"/>
      </dsp:txXfrm>
    </dsp:sp>
    <dsp:sp modelId="{6658FED5-1875-4B08-ACB4-C570F74B80A2}">
      <dsp:nvSpPr>
        <dsp:cNvPr id="0" name=""/>
        <dsp:cNvSpPr/>
      </dsp:nvSpPr>
      <dsp:spPr>
        <a:xfrm>
          <a:off x="367007" y="2312738"/>
          <a:ext cx="2752580" cy="1398710"/>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dirty="0"/>
            <a:t>Fuerza Máxima</a:t>
          </a:r>
          <a:endParaRPr lang="es-MX" sz="3300" kern="1200" dirty="0">
            <a:solidFill>
              <a:sysClr val="window" lastClr="FFFFFF"/>
            </a:solidFill>
            <a:latin typeface="Calibri" panose="020F0502020204030204"/>
            <a:ea typeface="+mn-ea"/>
            <a:cs typeface="+mn-cs"/>
          </a:endParaRPr>
        </a:p>
      </dsp:txBody>
      <dsp:txXfrm>
        <a:off x="367007" y="2312738"/>
        <a:ext cx="2752580" cy="1398710"/>
      </dsp:txXfrm>
    </dsp:sp>
    <dsp:sp modelId="{2156B8CE-7FF3-4FF3-B9ED-0A9BEEF63FB9}">
      <dsp:nvSpPr>
        <dsp:cNvPr id="0" name=""/>
        <dsp:cNvSpPr/>
      </dsp:nvSpPr>
      <dsp:spPr>
        <a:xfrm>
          <a:off x="4062291" y="699106"/>
          <a:ext cx="3451267" cy="1035589"/>
        </a:xfrm>
        <a:prstGeom prst="rect">
          <a:avLst/>
        </a:prstGeom>
        <a:gradFill rotWithShape="0">
          <a:gsLst>
            <a:gs pos="0">
              <a:srgbClr val="4472C4">
                <a:hueOff val="0"/>
                <a:satOff val="0"/>
                <a:lumOff val="0"/>
                <a:alphaOff val="0"/>
                <a:satMod val="103000"/>
                <a:lumMod val="102000"/>
                <a:tint val="94000"/>
              </a:srgbClr>
            </a:gs>
            <a:gs pos="50000">
              <a:srgbClr val="4472C4">
                <a:hueOff val="0"/>
                <a:satOff val="0"/>
                <a:lumOff val="0"/>
                <a:alphaOff val="0"/>
                <a:satMod val="110000"/>
                <a:lumMod val="100000"/>
                <a:shade val="100000"/>
              </a:srgbClr>
            </a:gs>
            <a:gs pos="100000">
              <a:srgbClr val="4472C4">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MX" sz="3300" kern="1200" dirty="0">
              <a:solidFill>
                <a:sysClr val="window" lastClr="FFFFFF"/>
              </a:solidFill>
              <a:latin typeface="Calibri" panose="020F0502020204030204"/>
              <a:ea typeface="+mn-ea"/>
              <a:cs typeface="+mn-cs"/>
            </a:rPr>
            <a:t>Variable Dependiente</a:t>
          </a:r>
        </a:p>
      </dsp:txBody>
      <dsp:txXfrm>
        <a:off x="4062291" y="699106"/>
        <a:ext cx="3451267" cy="1035589"/>
      </dsp:txXfrm>
    </dsp:sp>
    <dsp:sp modelId="{461C976F-55D7-4BBF-BE1E-355FD5356CF0}">
      <dsp:nvSpPr>
        <dsp:cNvPr id="0" name=""/>
        <dsp:cNvSpPr/>
      </dsp:nvSpPr>
      <dsp:spPr>
        <a:xfrm>
          <a:off x="3882245" y="2312738"/>
          <a:ext cx="3811360" cy="1376290"/>
        </a:xfrm>
        <a:prstGeom prst="rect">
          <a:avLst/>
        </a:prstGeom>
        <a:gradFill rotWithShape="0">
          <a:gsLst>
            <a:gs pos="0">
              <a:srgbClr val="ED7D31">
                <a:hueOff val="0"/>
                <a:satOff val="0"/>
                <a:lumOff val="0"/>
                <a:alphaOff val="0"/>
                <a:satMod val="103000"/>
                <a:lumMod val="102000"/>
                <a:tint val="94000"/>
              </a:srgbClr>
            </a:gs>
            <a:gs pos="50000">
              <a:srgbClr val="ED7D31">
                <a:hueOff val="0"/>
                <a:satOff val="0"/>
                <a:lumOff val="0"/>
                <a:alphaOff val="0"/>
                <a:satMod val="110000"/>
                <a:lumMod val="100000"/>
                <a:shade val="100000"/>
              </a:srgbClr>
            </a:gs>
            <a:gs pos="100000">
              <a:srgbClr val="ED7D31">
                <a:hueOff val="0"/>
                <a:satOff val="0"/>
                <a:lumOff val="0"/>
                <a:alphaOff val="0"/>
                <a:lumMod val="99000"/>
                <a:satMod val="120000"/>
                <a:shade val="78000"/>
              </a:srgb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955" tIns="20955" rIns="20955" bIns="20955" numCol="1" spcCol="1270" anchor="ctr" anchorCtr="0">
          <a:noAutofit/>
        </a:bodyPr>
        <a:lstStyle/>
        <a:p>
          <a:pPr lvl="0" algn="ctr" defTabSz="1466850">
            <a:lnSpc>
              <a:spcPct val="90000"/>
            </a:lnSpc>
            <a:spcBef>
              <a:spcPct val="0"/>
            </a:spcBef>
            <a:spcAft>
              <a:spcPct val="35000"/>
            </a:spcAft>
          </a:pPr>
          <a:r>
            <a:rPr lang="es-EC" sz="3300" kern="1200" dirty="0"/>
            <a:t>Aceleración y desaceleración en acciones del futbol </a:t>
          </a:r>
          <a:endParaRPr lang="es-ES" sz="3300" kern="1200" dirty="0">
            <a:solidFill>
              <a:sysClr val="window" lastClr="FFFFFF"/>
            </a:solidFill>
            <a:latin typeface="Calibri" panose="020F0502020204030204"/>
            <a:ea typeface="+mn-ea"/>
            <a:cs typeface="+mn-cs"/>
          </a:endParaRPr>
        </a:p>
      </dsp:txBody>
      <dsp:txXfrm>
        <a:off x="3882245" y="2312738"/>
        <a:ext cx="3811360" cy="13762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B62D7-1B7B-4C1F-85D4-8AE98F36E514}">
      <dsp:nvSpPr>
        <dsp:cNvPr id="0" name=""/>
        <dsp:cNvSpPr/>
      </dsp:nvSpPr>
      <dsp:spPr>
        <a:xfrm>
          <a:off x="711199" y="0"/>
          <a:ext cx="4064000" cy="4064000"/>
        </a:xfrm>
        <a:prstGeom prst="triangle">
          <a:avLst/>
        </a:prstGeom>
        <a:gradFill rotWithShape="0">
          <a:gsLst>
            <a:gs pos="0">
              <a:srgbClr val="FDA023">
                <a:hueOff val="0"/>
                <a:satOff val="0"/>
                <a:lumOff val="0"/>
                <a:alphaOff val="0"/>
                <a:shade val="51000"/>
                <a:satMod val="130000"/>
              </a:srgbClr>
            </a:gs>
            <a:gs pos="80000">
              <a:srgbClr val="FDA023">
                <a:hueOff val="0"/>
                <a:satOff val="0"/>
                <a:lumOff val="0"/>
                <a:alphaOff val="0"/>
                <a:shade val="93000"/>
                <a:satMod val="130000"/>
              </a:srgbClr>
            </a:gs>
            <a:gs pos="100000">
              <a:srgbClr val="FDA023">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31271F-B797-4D64-A72D-28F038F96EB6}">
      <dsp:nvSpPr>
        <dsp:cNvPr id="0" name=""/>
        <dsp:cNvSpPr/>
      </dsp:nvSpPr>
      <dsp:spPr>
        <a:xfrm>
          <a:off x="2743199" y="408582"/>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solidFill>
                <a:sysClr val="windowText" lastClr="000000">
                  <a:hueOff val="0"/>
                  <a:satOff val="0"/>
                  <a:lumOff val="0"/>
                  <a:alphaOff val="0"/>
                </a:sysClr>
              </a:solidFill>
              <a:latin typeface="Calibri"/>
              <a:ea typeface="+mn-ea"/>
              <a:cs typeface="+mn-cs"/>
            </a:rPr>
            <a:t>Movimiento </a:t>
          </a:r>
        </a:p>
      </dsp:txBody>
      <dsp:txXfrm>
        <a:off x="2766680" y="432063"/>
        <a:ext cx="2594638" cy="434050"/>
      </dsp:txXfrm>
    </dsp:sp>
    <dsp:sp modelId="{8C297042-ABC2-4C72-BA32-EBAB95EFF63B}">
      <dsp:nvSpPr>
        <dsp:cNvPr id="0" name=""/>
        <dsp:cNvSpPr/>
      </dsp:nvSpPr>
      <dsp:spPr>
        <a:xfrm>
          <a:off x="2743199" y="949721"/>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solidFill>
                <a:sysClr val="windowText" lastClr="000000">
                  <a:hueOff val="0"/>
                  <a:satOff val="0"/>
                  <a:lumOff val="0"/>
                  <a:alphaOff val="0"/>
                </a:sysClr>
              </a:solidFill>
              <a:latin typeface="Calibri"/>
              <a:ea typeface="+mn-ea"/>
              <a:cs typeface="+mn-cs"/>
            </a:rPr>
            <a:t>Acciones cotidianas</a:t>
          </a:r>
        </a:p>
      </dsp:txBody>
      <dsp:txXfrm>
        <a:off x="2766680" y="973202"/>
        <a:ext cx="2594638" cy="434050"/>
      </dsp:txXfrm>
    </dsp:sp>
    <dsp:sp modelId="{30A42A5F-6FBB-4F19-A95B-EA9B8F970D5C}">
      <dsp:nvSpPr>
        <dsp:cNvPr id="0" name=""/>
        <dsp:cNvSpPr/>
      </dsp:nvSpPr>
      <dsp:spPr>
        <a:xfrm>
          <a:off x="2743199" y="1490860"/>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solidFill>
                <a:sysClr val="windowText" lastClr="000000">
                  <a:hueOff val="0"/>
                  <a:satOff val="0"/>
                  <a:lumOff val="0"/>
                  <a:alphaOff val="0"/>
                </a:sysClr>
              </a:solidFill>
              <a:latin typeface="Calibri"/>
              <a:ea typeface="+mn-ea"/>
              <a:cs typeface="+mn-cs"/>
            </a:rPr>
            <a:t>Fuerza como base</a:t>
          </a:r>
        </a:p>
      </dsp:txBody>
      <dsp:txXfrm>
        <a:off x="2766680" y="1514341"/>
        <a:ext cx="2594638" cy="434050"/>
      </dsp:txXfrm>
    </dsp:sp>
    <dsp:sp modelId="{7995FFF7-F143-4949-8533-F6E64A26EC7E}">
      <dsp:nvSpPr>
        <dsp:cNvPr id="0" name=""/>
        <dsp:cNvSpPr/>
      </dsp:nvSpPr>
      <dsp:spPr>
        <a:xfrm>
          <a:off x="2743199" y="2032000"/>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solidFill>
                <a:sysClr val="windowText" lastClr="000000">
                  <a:hueOff val="0"/>
                  <a:satOff val="0"/>
                  <a:lumOff val="0"/>
                  <a:alphaOff val="0"/>
                </a:sysClr>
              </a:solidFill>
              <a:latin typeface="Calibri"/>
              <a:ea typeface="+mn-ea"/>
              <a:cs typeface="+mn-cs"/>
            </a:rPr>
            <a:t>Capacidades físicas </a:t>
          </a:r>
        </a:p>
      </dsp:txBody>
      <dsp:txXfrm>
        <a:off x="2766680" y="2055481"/>
        <a:ext cx="2594638" cy="434050"/>
      </dsp:txXfrm>
    </dsp:sp>
    <dsp:sp modelId="{6579E87A-3C1B-47F0-AA2E-D938AB92BC0C}">
      <dsp:nvSpPr>
        <dsp:cNvPr id="0" name=""/>
        <dsp:cNvSpPr/>
      </dsp:nvSpPr>
      <dsp:spPr>
        <a:xfrm>
          <a:off x="2743199" y="2573139"/>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solidFill>
                <a:sysClr val="windowText" lastClr="000000">
                  <a:hueOff val="0"/>
                  <a:satOff val="0"/>
                  <a:lumOff val="0"/>
                  <a:alphaOff val="0"/>
                </a:sysClr>
              </a:solidFill>
              <a:latin typeface="Calibri"/>
              <a:ea typeface="+mn-ea"/>
              <a:cs typeface="+mn-cs"/>
            </a:rPr>
            <a:t>Preparación física </a:t>
          </a:r>
        </a:p>
      </dsp:txBody>
      <dsp:txXfrm>
        <a:off x="2766680" y="2596620"/>
        <a:ext cx="2594638" cy="434050"/>
      </dsp:txXfrm>
    </dsp:sp>
    <dsp:sp modelId="{93EB045C-D240-442E-9C7A-522FEA17537F}">
      <dsp:nvSpPr>
        <dsp:cNvPr id="0" name=""/>
        <dsp:cNvSpPr/>
      </dsp:nvSpPr>
      <dsp:spPr>
        <a:xfrm>
          <a:off x="2743199" y="3114278"/>
          <a:ext cx="2641600" cy="481012"/>
        </a:xfrm>
        <a:prstGeom prst="roundRect">
          <a:avLst/>
        </a:prstGeom>
        <a:solidFill>
          <a:sysClr val="window" lastClr="FFFFFF">
            <a:alpha val="90000"/>
            <a:hueOff val="0"/>
            <a:satOff val="0"/>
            <a:lumOff val="0"/>
            <a:alphaOff val="0"/>
          </a:sysClr>
        </a:solidFill>
        <a:ln w="9525" cap="flat" cmpd="sng" algn="ctr">
          <a:solidFill>
            <a:srgbClr val="FDA023">
              <a:hueOff val="0"/>
              <a:satOff val="0"/>
              <a:lumOff val="0"/>
              <a:alphaOff val="0"/>
            </a:srgb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solidFill>
                <a:sysClr val="windowText" lastClr="000000">
                  <a:hueOff val="0"/>
                  <a:satOff val="0"/>
                  <a:lumOff val="0"/>
                  <a:alphaOff val="0"/>
                </a:sysClr>
              </a:solidFill>
              <a:latin typeface="Calibri"/>
              <a:ea typeface="+mn-ea"/>
              <a:cs typeface="+mn-cs"/>
            </a:rPr>
            <a:t>Entrenamiento integral</a:t>
          </a:r>
        </a:p>
      </dsp:txBody>
      <dsp:txXfrm>
        <a:off x="2766680" y="3137759"/>
        <a:ext cx="2594638" cy="434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49A85-998D-46B8-B5A5-DD3039516C90}" type="datetimeFigureOut">
              <a:rPr lang="es-ES" smtClean="0"/>
              <a:t>20/11/2019</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B818B0-26BC-4F51-BE45-B6CDABDF5904}" type="slidenum">
              <a:rPr lang="es-ES" smtClean="0"/>
              <a:t>‹Nº›</a:t>
            </a:fld>
            <a:endParaRPr lang="es-ES"/>
          </a:p>
        </p:txBody>
      </p:sp>
    </p:spTree>
    <p:extLst>
      <p:ext uri="{BB962C8B-B14F-4D97-AF65-F5344CB8AC3E}">
        <p14:creationId xmlns:p14="http://schemas.microsoft.com/office/powerpoint/2010/main" val="3339047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C9589-F86D-4920-A3D4-7AAFD0926A25}" type="slidenum">
              <a:rPr lang="en-US" altLang="es-ES">
                <a:solidFill>
                  <a:prstClr val="black"/>
                </a:solidFill>
              </a:rPr>
              <a:pPr/>
              <a:t>4</a:t>
            </a:fld>
            <a:endParaRPr lang="en-US" altLang="es-ES">
              <a:solidFill>
                <a:prstClr val="black"/>
              </a:solidFill>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EDA6F39A-46A6-4B4C-B052-B6C552843279}" type="slidenum">
              <a:rPr lang="en-US">
                <a:solidFill>
                  <a:prstClr val="black"/>
                </a:solidFill>
              </a:rPr>
              <a:pPr/>
              <a:t>5</a:t>
            </a:fld>
            <a:endParaRPr lang="en-US">
              <a:solidFill>
                <a:prstClr val="black"/>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C9589-F86D-4920-A3D4-7AAFD0926A25}" type="slidenum">
              <a:rPr lang="en-US" altLang="es-ES">
                <a:solidFill>
                  <a:prstClr val="black"/>
                </a:solidFill>
              </a:rPr>
              <a:pPr/>
              <a:t>9</a:t>
            </a:fld>
            <a:endParaRPr lang="en-US" altLang="es-ES">
              <a:solidFill>
                <a:prstClr val="black"/>
              </a:solidFill>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lt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4B818B0-26BC-4F51-BE45-B6CDABDF5904}" type="slidenum">
              <a:rPr lang="es-ES" smtClean="0">
                <a:solidFill>
                  <a:prstClr val="black"/>
                </a:solidFill>
              </a:rPr>
              <a:pPr/>
              <a:t>15</a:t>
            </a:fld>
            <a:endParaRPr lang="es-ES">
              <a:solidFill>
                <a:prstClr val="black"/>
              </a:solidFill>
            </a:endParaRPr>
          </a:p>
        </p:txBody>
      </p:sp>
    </p:spTree>
    <p:extLst>
      <p:ext uri="{BB962C8B-B14F-4D97-AF65-F5344CB8AC3E}">
        <p14:creationId xmlns:p14="http://schemas.microsoft.com/office/powerpoint/2010/main" val="272511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4B818B0-26BC-4F51-BE45-B6CDABDF5904}" type="slidenum">
              <a:rPr lang="es-ES" smtClean="0">
                <a:solidFill>
                  <a:prstClr val="black"/>
                </a:solidFill>
              </a:rPr>
              <a:pPr/>
              <a:t>16</a:t>
            </a:fld>
            <a:endParaRPr lang="es-ES">
              <a:solidFill>
                <a:prstClr val="black"/>
              </a:solidFill>
            </a:endParaRPr>
          </a:p>
        </p:txBody>
      </p:sp>
    </p:spTree>
    <p:extLst>
      <p:ext uri="{BB962C8B-B14F-4D97-AF65-F5344CB8AC3E}">
        <p14:creationId xmlns:p14="http://schemas.microsoft.com/office/powerpoint/2010/main" val="2725112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94B818B0-26BC-4F51-BE45-B6CDABDF5904}" type="slidenum">
              <a:rPr lang="es-ES" smtClean="0">
                <a:solidFill>
                  <a:prstClr val="black"/>
                </a:solidFill>
              </a:rPr>
              <a:pPr/>
              <a:t>20</a:t>
            </a:fld>
            <a:endParaRPr lang="es-ES">
              <a:solidFill>
                <a:prstClr val="black"/>
              </a:solidFill>
            </a:endParaRPr>
          </a:p>
        </p:txBody>
      </p:sp>
    </p:spTree>
    <p:extLst>
      <p:ext uri="{BB962C8B-B14F-4D97-AF65-F5344CB8AC3E}">
        <p14:creationId xmlns:p14="http://schemas.microsoft.com/office/powerpoint/2010/main" val="2725112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EDA6F39A-46A6-4B4C-B052-B6C552843279}" type="slidenum">
              <a:rPr lang="en-US">
                <a:solidFill>
                  <a:prstClr val="black"/>
                </a:solidFill>
              </a:rPr>
              <a:pPr/>
              <a:t>22</a:t>
            </a:fld>
            <a:endParaRPr lang="en-US">
              <a:solidFill>
                <a:prstClr val="black"/>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miter lim="800000"/>
            <a:headEnd/>
            <a:tailEnd/>
          </a:ln>
        </p:spPr>
        <p:txBody>
          <a:bodyPr/>
          <a:lstStyle/>
          <a:p>
            <a:fld id="{EDA6F39A-46A6-4B4C-B052-B6C552843279}" type="slidenum">
              <a:rPr lang="en-US">
                <a:solidFill>
                  <a:prstClr val="black"/>
                </a:solidFill>
              </a:rPr>
              <a:pPr/>
              <a:t>40</a:t>
            </a:fld>
            <a:endParaRPr lang="en-US">
              <a:solidFill>
                <a:prstClr val="black"/>
              </a:solidFill>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E9AA9919-2700-4D81-9E4D-E2D206D28BF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16768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44AB4590-0612-4850-A454-6A2DFC83FB8D}"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205361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9B71036B-8B8D-413B-8611-61A4BA00822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04868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051050" y="2565400"/>
            <a:ext cx="5327650" cy="750888"/>
          </a:xfrm>
        </p:spPr>
        <p:txBody>
          <a:bodyPr/>
          <a:lstStyle>
            <a:lvl1pPr>
              <a:defRPr sz="2800" b="1"/>
            </a:lvl1pPr>
          </a:lstStyle>
          <a:p>
            <a:pPr lvl="0"/>
            <a:r>
              <a:rPr lang="es-ES" noProof="0"/>
              <a:t>Haga clic para modificar el estilo de título del patrón</a:t>
            </a:r>
            <a:endParaRPr lang="ru-RU" noProof="0"/>
          </a:p>
        </p:txBody>
      </p:sp>
      <p:sp>
        <p:nvSpPr>
          <p:cNvPr id="5123" name="Rectangle 3"/>
          <p:cNvSpPr>
            <a:spLocks noGrp="1" noChangeArrowheads="1"/>
          </p:cNvSpPr>
          <p:nvPr>
            <p:ph type="subTitle" idx="1"/>
          </p:nvPr>
        </p:nvSpPr>
        <p:spPr>
          <a:xfrm>
            <a:off x="2051050" y="3286125"/>
            <a:ext cx="5327650" cy="503238"/>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lvl1pPr>
          </a:lstStyle>
          <a:p>
            <a:pPr lvl="0"/>
            <a:r>
              <a:rPr lang="es-ES" noProof="0"/>
              <a:t>Haga clic para modificar el estilo de subtítulo del patrón</a:t>
            </a:r>
            <a:endParaRPr lang="ru-RU" noProof="0"/>
          </a:p>
        </p:txBody>
      </p:sp>
    </p:spTree>
    <p:extLst>
      <p:ext uri="{BB962C8B-B14F-4D97-AF65-F5344CB8AC3E}">
        <p14:creationId xmlns:p14="http://schemas.microsoft.com/office/powerpoint/2010/main" val="149289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Объект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extLst>
      <p:ext uri="{BB962C8B-B14F-4D97-AF65-F5344CB8AC3E}">
        <p14:creationId xmlns:p14="http://schemas.microsoft.com/office/powerpoint/2010/main" val="4087380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los estilos de texto del patrón</a:t>
            </a:r>
          </a:p>
        </p:txBody>
      </p:sp>
    </p:spTree>
    <p:extLst>
      <p:ext uri="{BB962C8B-B14F-4D97-AF65-F5344CB8AC3E}">
        <p14:creationId xmlns:p14="http://schemas.microsoft.com/office/powerpoint/2010/main" val="2758291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Объект 2"/>
          <p:cNvSpPr>
            <a:spLocks noGrp="1"/>
          </p:cNvSpPr>
          <p:nvPr>
            <p:ph sz="half" idx="1"/>
          </p:nvPr>
        </p:nvSpPr>
        <p:spPr>
          <a:xfrm>
            <a:off x="827088" y="836613"/>
            <a:ext cx="3198812"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4" name="Объект 3"/>
          <p:cNvSpPr>
            <a:spLocks noGrp="1"/>
          </p:cNvSpPr>
          <p:nvPr>
            <p:ph sz="half" idx="2"/>
          </p:nvPr>
        </p:nvSpPr>
        <p:spPr>
          <a:xfrm>
            <a:off x="4178300" y="836613"/>
            <a:ext cx="3200400" cy="4464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extLst>
      <p:ext uri="{BB962C8B-B14F-4D97-AF65-F5344CB8AC3E}">
        <p14:creationId xmlns:p14="http://schemas.microsoft.com/office/powerpoint/2010/main" val="2704197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extLst>
      <p:ext uri="{BB962C8B-B14F-4D97-AF65-F5344CB8AC3E}">
        <p14:creationId xmlns:p14="http://schemas.microsoft.com/office/powerpoint/2010/main" val="322561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Tree>
    <p:extLst>
      <p:ext uri="{BB962C8B-B14F-4D97-AF65-F5344CB8AC3E}">
        <p14:creationId xmlns:p14="http://schemas.microsoft.com/office/powerpoint/2010/main" val="2542470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89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333926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1EF57315-6BB3-40E7-AA84-BDDA7684614A}"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4284705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1387055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s-ES"/>
              <a:t>Haga clic para modificar el estilo de título del patrón</a:t>
            </a:r>
            <a:endParaRPr lang="ru-RU"/>
          </a:p>
        </p:txBody>
      </p:sp>
      <p:sp>
        <p:nvSpPr>
          <p:cNvPr id="3" name="Вертикальный текст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extLst>
      <p:ext uri="{BB962C8B-B14F-4D97-AF65-F5344CB8AC3E}">
        <p14:creationId xmlns:p14="http://schemas.microsoft.com/office/powerpoint/2010/main" val="3201623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741988" y="260350"/>
            <a:ext cx="1636712" cy="5040313"/>
          </a:xfrm>
        </p:spPr>
        <p:txBody>
          <a:bodyPr vert="eaVert"/>
          <a:lstStyle/>
          <a:p>
            <a:r>
              <a:rPr lang="es-ES"/>
              <a:t>Haga clic para modificar el estilo de título del patrón</a:t>
            </a:r>
            <a:endParaRPr lang="ru-RU"/>
          </a:p>
        </p:txBody>
      </p:sp>
      <p:sp>
        <p:nvSpPr>
          <p:cNvPr id="3" name="Вертикальный текст 2"/>
          <p:cNvSpPr>
            <a:spLocks noGrp="1"/>
          </p:cNvSpPr>
          <p:nvPr>
            <p:ph type="body" orient="vert" idx="1"/>
          </p:nvPr>
        </p:nvSpPr>
        <p:spPr>
          <a:xfrm>
            <a:off x="827088" y="260350"/>
            <a:ext cx="4762500" cy="5040313"/>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extLst>
      <p:ext uri="{BB962C8B-B14F-4D97-AF65-F5344CB8AC3E}">
        <p14:creationId xmlns:p14="http://schemas.microsoft.com/office/powerpoint/2010/main" val="4023338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692275" y="5300663"/>
            <a:ext cx="6048375" cy="750887"/>
          </a:xfrm>
        </p:spPr>
        <p:txBody>
          <a:bodyPr/>
          <a:lstStyle>
            <a:lvl1pPr>
              <a:defRPr sz="2800" b="1"/>
            </a:lvl1pPr>
          </a:lstStyle>
          <a:p>
            <a:pPr lvl="0"/>
            <a:r>
              <a:rPr lang="es-ES" altLang="es-ES" noProof="0"/>
              <a:t>Haga clic para modificar el estilo de título del patrón</a:t>
            </a:r>
            <a:endParaRPr lang="ru-RU" altLang="es-ES" noProof="0"/>
          </a:p>
        </p:txBody>
      </p:sp>
      <p:sp>
        <p:nvSpPr>
          <p:cNvPr id="5123" name="Rectangle 3"/>
          <p:cNvSpPr>
            <a:spLocks noGrp="1" noChangeArrowheads="1"/>
          </p:cNvSpPr>
          <p:nvPr>
            <p:ph type="subTitle" idx="1"/>
          </p:nvPr>
        </p:nvSpPr>
        <p:spPr>
          <a:xfrm>
            <a:off x="1692275" y="6021388"/>
            <a:ext cx="6048375" cy="503237"/>
          </a:xfrm>
          <a:extLst>
            <a:ext uri="{AF507438-7753-43E0-B8FC-AC1667EBCBE1}">
              <a14:hiddenEffects xmlns:a14="http://schemas.microsoft.com/office/drawing/2010/main">
                <a:effectLst>
                  <a:outerShdw dist="17961" dir="2700000" algn="ctr" rotWithShape="0">
                    <a:schemeClr val="bg2"/>
                  </a:outerShdw>
                </a:effectLst>
              </a14:hiddenEffects>
            </a:ext>
          </a:extLst>
        </p:spPr>
        <p:txBody>
          <a:bodyPr/>
          <a:lstStyle>
            <a:lvl1pPr marL="0" indent="0">
              <a:buFontTx/>
              <a:buNone/>
              <a:defRPr sz="2400" b="1"/>
            </a:lvl1pPr>
          </a:lstStyle>
          <a:p>
            <a:pPr lvl="0"/>
            <a:r>
              <a:rPr lang="es-ES" altLang="es-ES" noProof="0"/>
              <a:t>Haga clic para modificar el estilo de subtítulo del patrón</a:t>
            </a:r>
            <a:endParaRPr lang="ru-RU" altLang="es-ES" noProof="0"/>
          </a:p>
        </p:txBody>
      </p:sp>
    </p:spTree>
    <p:extLst>
      <p:ext uri="{BB962C8B-B14F-4D97-AF65-F5344CB8AC3E}">
        <p14:creationId xmlns:p14="http://schemas.microsoft.com/office/powerpoint/2010/main" val="1496484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98134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972920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395288" y="1341438"/>
            <a:ext cx="3956050" cy="4822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503738" y="1341438"/>
            <a:ext cx="3956050" cy="4822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63825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15673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2838464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9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5" name="4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6" name="5 Marcador de número de diapositiva"/>
          <p:cNvSpPr>
            <a:spLocks noGrp="1"/>
          </p:cNvSpPr>
          <p:nvPr>
            <p:ph type="sldNum" sz="quarter" idx="12"/>
          </p:nvPr>
        </p:nvSpPr>
        <p:spPr/>
        <p:txBody>
          <a:bodyPr/>
          <a:lstStyle>
            <a:lvl1pPr>
              <a:defRPr/>
            </a:lvl1pPr>
          </a:lstStyle>
          <a:p>
            <a:fld id="{A918FA88-8426-423E-BBFB-98A44FE3F6FD}"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253967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099682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74055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311981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443663" y="404813"/>
            <a:ext cx="2016125" cy="57594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395288" y="404813"/>
            <a:ext cx="5895975" cy="5759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185500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187450" y="4868863"/>
            <a:ext cx="6913563" cy="893762"/>
          </a:xfrm>
          <a:effectLst>
            <a:outerShdw dist="17961" dir="2700000" algn="ctr" rotWithShape="0">
              <a:schemeClr val="bg2"/>
            </a:outerShdw>
          </a:effectLst>
        </p:spPr>
        <p:txBody>
          <a:bodyPr/>
          <a:lstStyle>
            <a:lvl1pPr>
              <a:defRPr sz="3200">
                <a:solidFill>
                  <a:schemeClr val="tx2"/>
                </a:solidFill>
              </a:defRPr>
            </a:lvl1pPr>
          </a:lstStyle>
          <a:p>
            <a:pPr lvl="0"/>
            <a:r>
              <a:rPr lang="es-ES" altLang="es-ES" noProof="0" smtClean="0"/>
              <a:t>Haga clic para modificar el estilo de título del patrón</a:t>
            </a:r>
            <a:endParaRPr lang="ru-RU" altLang="es-ES" noProof="0" smtClean="0"/>
          </a:p>
        </p:txBody>
      </p:sp>
      <p:sp>
        <p:nvSpPr>
          <p:cNvPr id="5123" name="Rectangle 3"/>
          <p:cNvSpPr>
            <a:spLocks noGrp="1" noChangeArrowheads="1"/>
          </p:cNvSpPr>
          <p:nvPr>
            <p:ph type="subTitle" idx="1"/>
          </p:nvPr>
        </p:nvSpPr>
        <p:spPr>
          <a:xfrm>
            <a:off x="1187450" y="5661025"/>
            <a:ext cx="6913563" cy="503238"/>
          </a:xfrm>
          <a:effectLst>
            <a:outerShdw dist="17961" dir="2700000" algn="ctr" rotWithShape="0">
              <a:schemeClr val="bg2"/>
            </a:outerShdw>
          </a:effectLst>
        </p:spPr>
        <p:txBody>
          <a:bodyPr/>
          <a:lstStyle>
            <a:lvl1pPr marL="0" indent="0">
              <a:buFontTx/>
              <a:buNone/>
              <a:defRPr sz="2400" b="1"/>
            </a:lvl1pPr>
          </a:lstStyle>
          <a:p>
            <a:pPr lvl="0"/>
            <a:r>
              <a:rPr lang="es-ES" altLang="es-ES" noProof="0" smtClean="0"/>
              <a:t>Haga clic para modificar el estilo de subtítulo del patrón</a:t>
            </a:r>
            <a:endParaRPr lang="ru-RU" altLang="es-ES" noProof="0" smtClean="0"/>
          </a:p>
        </p:txBody>
      </p:sp>
    </p:spTree>
    <p:extLst>
      <p:ext uri="{BB962C8B-B14F-4D97-AF65-F5344CB8AC3E}">
        <p14:creationId xmlns:p14="http://schemas.microsoft.com/office/powerpoint/2010/main" val="29488889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903430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1157066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4213" y="2060575"/>
            <a:ext cx="3667125" cy="4465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503738" y="2060575"/>
            <a:ext cx="3668712" cy="4465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2447815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313723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Tree>
    <p:extLst>
      <p:ext uri="{BB962C8B-B14F-4D97-AF65-F5344CB8AC3E}">
        <p14:creationId xmlns:p14="http://schemas.microsoft.com/office/powerpoint/2010/main" val="291477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13E2B331-8BFB-40C0-8B67-F245C64E434F}"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353207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143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97028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3527745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14366264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283325" y="1412875"/>
            <a:ext cx="1889125" cy="5113338"/>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11188" y="1412875"/>
            <a:ext cx="5519737" cy="51133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p14="http://schemas.microsoft.com/office/powerpoint/2010/main" val="38756827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79E033A9-C120-437D-BE2A-32AF77FDAECB}"/>
              </a:ext>
            </a:extLst>
          </p:cNvPr>
          <p:cNvSpPr>
            <a:spLocks noGrp="1" noChangeArrowheads="1"/>
          </p:cNvSpPr>
          <p:nvPr>
            <p:ph type="ctrTitle"/>
          </p:nvPr>
        </p:nvSpPr>
        <p:spPr>
          <a:xfrm>
            <a:off x="1763713" y="619125"/>
            <a:ext cx="6875462" cy="936625"/>
          </a:xfrm>
        </p:spPr>
        <p:txBody>
          <a:bodyPr/>
          <a:lstStyle>
            <a:lvl1pPr>
              <a:defRPr sz="3200">
                <a:solidFill>
                  <a:schemeClr val="bg2"/>
                </a:solidFill>
              </a:defRPr>
            </a:lvl1pPr>
          </a:lstStyle>
          <a:p>
            <a:pPr lvl="0"/>
            <a:r>
              <a:rPr lang="es-ES" altLang="es-MX" noProof="0"/>
              <a:t>Haga clic para modificar el estilo de título del patrón</a:t>
            </a:r>
            <a:endParaRPr lang="ru-RU" altLang="es-MX" noProof="0"/>
          </a:p>
        </p:txBody>
      </p:sp>
      <p:sp>
        <p:nvSpPr>
          <p:cNvPr id="5123" name="Rectangle 3">
            <a:extLst>
              <a:ext uri="{FF2B5EF4-FFF2-40B4-BE49-F238E27FC236}">
                <a16:creationId xmlns:a16="http://schemas.microsoft.com/office/drawing/2014/main" xmlns="" id="{7474212D-94B1-4D1B-BC5D-BF85C323316D}"/>
              </a:ext>
            </a:extLst>
          </p:cNvPr>
          <p:cNvSpPr>
            <a:spLocks noGrp="1" noChangeArrowheads="1"/>
          </p:cNvSpPr>
          <p:nvPr>
            <p:ph type="subTitle" idx="1"/>
          </p:nvPr>
        </p:nvSpPr>
        <p:spPr>
          <a:xfrm>
            <a:off x="1763713" y="1219200"/>
            <a:ext cx="6227762" cy="696913"/>
          </a:xfrm>
        </p:spPr>
        <p:txBody>
          <a:bodyPr/>
          <a:lstStyle>
            <a:lvl1pPr marL="0" indent="0">
              <a:buFontTx/>
              <a:buNone/>
              <a:defRPr sz="2400" b="1">
                <a:solidFill>
                  <a:schemeClr val="bg2"/>
                </a:solidFill>
              </a:defRPr>
            </a:lvl1pPr>
          </a:lstStyle>
          <a:p>
            <a:pPr lvl="0"/>
            <a:r>
              <a:rPr lang="es-ES" altLang="es-MX" noProof="0"/>
              <a:t>Haga clic para modificar el estilo de subtítulo del patrón</a:t>
            </a:r>
            <a:endParaRPr lang="ru-RU" altLang="es-MX" noProof="0"/>
          </a:p>
        </p:txBody>
      </p:sp>
    </p:spTree>
    <p:extLst>
      <p:ext uri="{BB962C8B-B14F-4D97-AF65-F5344CB8AC3E}">
        <p14:creationId xmlns:p14="http://schemas.microsoft.com/office/powerpoint/2010/main" val="254888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6D39B21-63AB-4BFF-83FF-A066BF1D0A8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0B62CFCB-7969-43E0-9289-38280E983AA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074490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7BB742-33B7-4E7B-922E-8364755F896E}"/>
              </a:ext>
            </a:extLst>
          </p:cNvPr>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EC8388CE-A613-4DD5-9ACF-3FB5E6D1CD7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Tree>
    <p:extLst>
      <p:ext uri="{BB962C8B-B14F-4D97-AF65-F5344CB8AC3E}">
        <p14:creationId xmlns:p14="http://schemas.microsoft.com/office/powerpoint/2010/main" val="3293492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F85F202-CF8D-4376-A935-676634D5955C}"/>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9296766D-F80B-42E0-A85F-533327779AEF}"/>
              </a:ext>
            </a:extLst>
          </p:cNvPr>
          <p:cNvSpPr>
            <a:spLocks noGrp="1"/>
          </p:cNvSpPr>
          <p:nvPr>
            <p:ph sz="half" idx="1"/>
          </p:nvPr>
        </p:nvSpPr>
        <p:spPr>
          <a:xfrm>
            <a:off x="1187450" y="2636838"/>
            <a:ext cx="3744913" cy="38877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xmlns="" id="{73C446B7-29D5-4F7E-845A-80B7F3C5EC9E}"/>
              </a:ext>
            </a:extLst>
          </p:cNvPr>
          <p:cNvSpPr>
            <a:spLocks noGrp="1"/>
          </p:cNvSpPr>
          <p:nvPr>
            <p:ph sz="half" idx="2"/>
          </p:nvPr>
        </p:nvSpPr>
        <p:spPr>
          <a:xfrm>
            <a:off x="5084763" y="2636838"/>
            <a:ext cx="3746500" cy="388778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628189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179AB5A-AB30-42C7-A957-ABA5DC37390A}"/>
              </a:ext>
            </a:extLst>
          </p:cNvPr>
          <p:cNvSpPr>
            <a:spLocks noGrp="1"/>
          </p:cNvSpPr>
          <p:nvPr>
            <p:ph type="title"/>
          </p:nvPr>
        </p:nvSpPr>
        <p:spPr>
          <a:xfrm>
            <a:off x="630238" y="365125"/>
            <a:ext cx="78867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xmlns="" id="{6EDF72BF-FA3D-4793-B715-DFD9EDA04D2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E96A323E-E640-4BD9-BD56-008A32AC3A78}"/>
              </a:ext>
            </a:extLst>
          </p:cNvPr>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xmlns="" id="{5A66B56A-2465-4083-BAE1-F9386E3919B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BFD37F14-D769-4E5B-92BC-5E682C6D95D7}"/>
              </a:ext>
            </a:extLst>
          </p:cNvPr>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993587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8" name="7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9" name="8 Marcador de número de diapositiva"/>
          <p:cNvSpPr>
            <a:spLocks noGrp="1"/>
          </p:cNvSpPr>
          <p:nvPr>
            <p:ph type="sldNum" sz="quarter" idx="12"/>
          </p:nvPr>
        </p:nvSpPr>
        <p:spPr/>
        <p:txBody>
          <a:bodyPr/>
          <a:lstStyle>
            <a:lvl1pPr>
              <a:defRPr/>
            </a:lvl1pPr>
          </a:lstStyle>
          <a:p>
            <a:fld id="{3F460736-45C4-4239-9046-EFA196202B3B}"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112185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8C3F479-59C3-4D76-A407-28A9CB07DF1D}"/>
              </a:ext>
            </a:extLst>
          </p:cNvPr>
          <p:cNvSpPr>
            <a:spLocks noGrp="1"/>
          </p:cNvSpPr>
          <p:nvPr>
            <p:ph type="title"/>
          </p:nvPr>
        </p:nvSpPr>
        <p:spPr/>
        <p:txBody>
          <a:bodyPr/>
          <a:lstStyle/>
          <a:p>
            <a:r>
              <a:rPr lang="es-ES"/>
              <a:t>Haga clic para modificar el estilo de título del patrón</a:t>
            </a:r>
            <a:endParaRPr lang="es-MX"/>
          </a:p>
        </p:txBody>
      </p:sp>
    </p:spTree>
    <p:extLst>
      <p:ext uri="{BB962C8B-B14F-4D97-AF65-F5344CB8AC3E}">
        <p14:creationId xmlns:p14="http://schemas.microsoft.com/office/powerpoint/2010/main" val="3127356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3881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F6AC5A9-DD7D-4D75-8B5A-E9226A3F7C2B}"/>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xmlns="" id="{CA43C208-727A-4051-9F32-D49D0930E79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xmlns="" id="{4AD89FD7-6CCF-4718-A09E-029A5ECF39E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56978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3AF30FA-7F21-48C1-B415-870345FE3E7D}"/>
              </a:ext>
            </a:extLst>
          </p:cNvPr>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xmlns="" id="{C36CD7DE-F354-41BB-8173-F163C9666C1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MX"/>
          </a:p>
        </p:txBody>
      </p:sp>
      <p:sp>
        <p:nvSpPr>
          <p:cNvPr id="4" name="Marcador de texto 3">
            <a:extLst>
              <a:ext uri="{FF2B5EF4-FFF2-40B4-BE49-F238E27FC236}">
                <a16:creationId xmlns:a16="http://schemas.microsoft.com/office/drawing/2014/main" xmlns="" id="{F214141C-45BA-42A0-8105-C9E3316F9AE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1765118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168D3A-00D1-465D-B7C1-EDD38E95338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FA777C62-E272-472D-B65E-205A3AB2A60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823901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F646DF65-9EE1-44B4-BD58-341251A2B172}"/>
              </a:ext>
            </a:extLst>
          </p:cNvPr>
          <p:cNvSpPr>
            <a:spLocks noGrp="1"/>
          </p:cNvSpPr>
          <p:nvPr>
            <p:ph type="title" orient="vert"/>
          </p:nvPr>
        </p:nvSpPr>
        <p:spPr>
          <a:xfrm>
            <a:off x="6921500" y="1916113"/>
            <a:ext cx="1909763" cy="4608512"/>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xmlns="" id="{6ECC2A03-5B93-412F-83DD-467375F6D43D}"/>
              </a:ext>
            </a:extLst>
          </p:cNvPr>
          <p:cNvSpPr>
            <a:spLocks noGrp="1"/>
          </p:cNvSpPr>
          <p:nvPr>
            <p:ph type="body" orient="vert" idx="1"/>
          </p:nvPr>
        </p:nvSpPr>
        <p:spPr>
          <a:xfrm>
            <a:off x="1187450" y="1916113"/>
            <a:ext cx="5581650" cy="4608512"/>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28118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4" name="3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5" name="4 Marcador de número de diapositiva"/>
          <p:cNvSpPr>
            <a:spLocks noGrp="1"/>
          </p:cNvSpPr>
          <p:nvPr>
            <p:ph type="sldNum" sz="quarter" idx="12"/>
          </p:nvPr>
        </p:nvSpPr>
        <p:spPr/>
        <p:txBody>
          <a:bodyPr/>
          <a:lstStyle>
            <a:lvl1pPr>
              <a:defRPr/>
            </a:lvl1pPr>
          </a:lstStyle>
          <a:p>
            <a:fld id="{C5D7492A-ABCD-472E-B348-049397B461F3}"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17050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3" name="2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4" name="3 Marcador de número de diapositiva"/>
          <p:cNvSpPr>
            <a:spLocks noGrp="1"/>
          </p:cNvSpPr>
          <p:nvPr>
            <p:ph type="sldNum" sz="quarter" idx="12"/>
          </p:nvPr>
        </p:nvSpPr>
        <p:spPr/>
        <p:txBody>
          <a:bodyPr/>
          <a:lstStyle>
            <a:lvl1pPr>
              <a:defRPr/>
            </a:lvl1pPr>
          </a:lstStyle>
          <a:p>
            <a:fld id="{01AA2EB6-8B6D-4A5A-A2F0-56F988257C40}"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19868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9F6B8D62-E19C-4FC1-B7A6-65304F4A88DC}"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2251666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ltLang="es-ES">
              <a:solidFill>
                <a:srgbClr val="000000"/>
              </a:solidFill>
            </a:endParaRPr>
          </a:p>
        </p:txBody>
      </p:sp>
      <p:sp>
        <p:nvSpPr>
          <p:cNvPr id="6" name="5 Marcador de pie de página"/>
          <p:cNvSpPr>
            <a:spLocks noGrp="1"/>
          </p:cNvSpPr>
          <p:nvPr>
            <p:ph type="ftr" sz="quarter" idx="11"/>
          </p:nvPr>
        </p:nvSpPr>
        <p:spPr/>
        <p:txBody>
          <a:bodyPr/>
          <a:lstStyle>
            <a:lvl1pPr>
              <a:defRPr/>
            </a:lvl1pPr>
          </a:lstStyle>
          <a:p>
            <a:endParaRPr lang="es-ES" altLang="es-ES">
              <a:solidFill>
                <a:srgbClr val="000000"/>
              </a:solidFill>
            </a:endParaRPr>
          </a:p>
        </p:txBody>
      </p:sp>
      <p:sp>
        <p:nvSpPr>
          <p:cNvPr id="7" name="6 Marcador de número de diapositiva"/>
          <p:cNvSpPr>
            <a:spLocks noGrp="1"/>
          </p:cNvSpPr>
          <p:nvPr>
            <p:ph type="sldNum" sz="quarter" idx="12"/>
          </p:nvPr>
        </p:nvSpPr>
        <p:spPr/>
        <p:txBody>
          <a:bodyPr/>
          <a:lstStyle>
            <a:lvl1pPr>
              <a:defRPr/>
            </a:lvl1pPr>
          </a:lstStyle>
          <a:p>
            <a:fld id="{8AEF5AC8-04FB-4785-B30E-E2BDFF9F7FD1}" type="slidenum">
              <a:rPr lang="es-ES" altLang="es-ES">
                <a:solidFill>
                  <a:srgbClr val="000000"/>
                </a:solidFill>
              </a:rPr>
              <a:pPr/>
              <a:t>‹Nº›</a:t>
            </a:fld>
            <a:endParaRPr lang="es-ES" altLang="es-ES">
              <a:solidFill>
                <a:srgbClr val="000000"/>
              </a:solidFill>
            </a:endParaRPr>
          </a:p>
        </p:txBody>
      </p:sp>
    </p:spTree>
    <p:extLst>
      <p:ext uri="{BB962C8B-B14F-4D97-AF65-F5344CB8AC3E}">
        <p14:creationId xmlns:p14="http://schemas.microsoft.com/office/powerpoint/2010/main" val="358793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s-ES" alt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s-ES" alt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9D5980FB-B846-4F4D-8661-5FC490784B68}" type="slidenum">
              <a:rPr lang="es-ES" altLang="es-ES">
                <a:solidFill>
                  <a:srgbClr val="000000"/>
                </a:solidFill>
              </a:rPr>
              <a:pPr fontAlgn="base">
                <a:spcBef>
                  <a:spcPct val="0"/>
                </a:spcBef>
                <a:spcAft>
                  <a:spcPct val="0"/>
                </a:spcAft>
              </a:pPr>
              <a:t>‹Nº›</a:t>
            </a:fld>
            <a:endParaRPr lang="es-ES" altLang="es-ES">
              <a:solidFill>
                <a:srgbClr val="000000"/>
              </a:solidFill>
            </a:endParaRPr>
          </a:p>
        </p:txBody>
      </p:sp>
    </p:spTree>
    <p:extLst>
      <p:ext uri="{BB962C8B-B14F-4D97-AF65-F5344CB8AC3E}">
        <p14:creationId xmlns:p14="http://schemas.microsoft.com/office/powerpoint/2010/main" val="684825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27088" y="260350"/>
            <a:ext cx="6048375" cy="50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endParaRPr lang="ru-RU"/>
          </a:p>
        </p:txBody>
      </p:sp>
      <p:sp>
        <p:nvSpPr>
          <p:cNvPr id="1027" name="Rectangle 3"/>
          <p:cNvSpPr>
            <a:spLocks noGrp="1" noChangeArrowheads="1"/>
          </p:cNvSpPr>
          <p:nvPr>
            <p:ph type="body" idx="1"/>
          </p:nvPr>
        </p:nvSpPr>
        <p:spPr bwMode="auto">
          <a:xfrm>
            <a:off x="827088" y="836613"/>
            <a:ext cx="6551612" cy="4464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ru-RU"/>
          </a:p>
        </p:txBody>
      </p:sp>
    </p:spTree>
    <p:extLst>
      <p:ext uri="{BB962C8B-B14F-4D97-AF65-F5344CB8AC3E}">
        <p14:creationId xmlns:p14="http://schemas.microsoft.com/office/powerpoint/2010/main" val="1853875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fontAlgn="base" hangingPunct="1">
        <a:spcBef>
          <a:spcPct val="0"/>
        </a:spcBef>
        <a:spcAft>
          <a:spcPct val="0"/>
        </a:spcAft>
        <a:defRPr sz="3200">
          <a:solidFill>
            <a:schemeClr val="bg1"/>
          </a:solidFill>
          <a:latin typeface="+mj-lt"/>
          <a:ea typeface="+mj-ea"/>
          <a:cs typeface="+mj-cs"/>
        </a:defRPr>
      </a:lvl1pPr>
      <a:lvl2pPr algn="l" rtl="0" eaLnBrk="1" fontAlgn="base" hangingPunct="1">
        <a:spcBef>
          <a:spcPct val="0"/>
        </a:spcBef>
        <a:spcAft>
          <a:spcPct val="0"/>
        </a:spcAft>
        <a:defRPr sz="3200">
          <a:solidFill>
            <a:schemeClr val="bg1"/>
          </a:solidFill>
          <a:latin typeface="Arial" charset="0"/>
        </a:defRPr>
      </a:lvl2pPr>
      <a:lvl3pPr algn="l" rtl="0" eaLnBrk="1" fontAlgn="base" hangingPunct="1">
        <a:spcBef>
          <a:spcPct val="0"/>
        </a:spcBef>
        <a:spcAft>
          <a:spcPct val="0"/>
        </a:spcAft>
        <a:defRPr sz="3200">
          <a:solidFill>
            <a:schemeClr val="bg1"/>
          </a:solidFill>
          <a:latin typeface="Arial" charset="0"/>
        </a:defRPr>
      </a:lvl3pPr>
      <a:lvl4pPr algn="l" rtl="0" eaLnBrk="1" fontAlgn="base" hangingPunct="1">
        <a:spcBef>
          <a:spcPct val="0"/>
        </a:spcBef>
        <a:spcAft>
          <a:spcPct val="0"/>
        </a:spcAft>
        <a:defRPr sz="3200">
          <a:solidFill>
            <a:schemeClr val="bg1"/>
          </a:solidFill>
          <a:latin typeface="Arial" charset="0"/>
        </a:defRPr>
      </a:lvl4pPr>
      <a:lvl5pPr algn="l" rtl="0" eaLnBrk="1" fontAlgn="base" hangingPunct="1">
        <a:spcBef>
          <a:spcPct val="0"/>
        </a:spcBef>
        <a:spcAft>
          <a:spcPct val="0"/>
        </a:spcAft>
        <a:defRPr sz="3200">
          <a:solidFill>
            <a:schemeClr val="bg1"/>
          </a:solidFill>
          <a:latin typeface="Arial" charset="0"/>
        </a:defRPr>
      </a:lvl5pPr>
      <a:lvl6pPr marL="457200" algn="l" rtl="0" eaLnBrk="1" fontAlgn="base" hangingPunct="1">
        <a:spcBef>
          <a:spcPct val="0"/>
        </a:spcBef>
        <a:spcAft>
          <a:spcPct val="0"/>
        </a:spcAft>
        <a:defRPr sz="3200">
          <a:solidFill>
            <a:schemeClr val="bg1"/>
          </a:solidFill>
          <a:latin typeface="Arial" charset="0"/>
        </a:defRPr>
      </a:lvl6pPr>
      <a:lvl7pPr marL="914400" algn="l" rtl="0" eaLnBrk="1" fontAlgn="base" hangingPunct="1">
        <a:spcBef>
          <a:spcPct val="0"/>
        </a:spcBef>
        <a:spcAft>
          <a:spcPct val="0"/>
        </a:spcAft>
        <a:defRPr sz="3200">
          <a:solidFill>
            <a:schemeClr val="bg1"/>
          </a:solidFill>
          <a:latin typeface="Arial" charset="0"/>
        </a:defRPr>
      </a:lvl7pPr>
      <a:lvl8pPr marL="1371600" algn="l" rtl="0" eaLnBrk="1" fontAlgn="base" hangingPunct="1">
        <a:spcBef>
          <a:spcPct val="0"/>
        </a:spcBef>
        <a:spcAft>
          <a:spcPct val="0"/>
        </a:spcAft>
        <a:defRPr sz="3200">
          <a:solidFill>
            <a:schemeClr val="bg1"/>
          </a:solidFill>
          <a:latin typeface="Arial" charset="0"/>
        </a:defRPr>
      </a:lvl8pPr>
      <a:lvl9pPr marL="1828800" algn="l"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19250" y="404813"/>
            <a:ext cx="5472113"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endParaRPr lang="ru-RU" altLang="es-ES"/>
          </a:p>
        </p:txBody>
      </p:sp>
      <p:sp>
        <p:nvSpPr>
          <p:cNvPr id="1027" name="Rectangle 3"/>
          <p:cNvSpPr>
            <a:spLocks noGrp="1" noChangeArrowheads="1"/>
          </p:cNvSpPr>
          <p:nvPr>
            <p:ph type="body" idx="1"/>
          </p:nvPr>
        </p:nvSpPr>
        <p:spPr bwMode="auto">
          <a:xfrm>
            <a:off x="395288" y="1341438"/>
            <a:ext cx="8064500"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endParaRPr lang="ru-RU" altLang="es-ES"/>
          </a:p>
        </p:txBody>
      </p:sp>
    </p:spTree>
    <p:extLst>
      <p:ext uri="{BB962C8B-B14F-4D97-AF65-F5344CB8AC3E}">
        <p14:creationId xmlns:p14="http://schemas.microsoft.com/office/powerpoint/2010/main" val="2141037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fontAlgn="base" hangingPunct="1">
        <a:spcBef>
          <a:spcPct val="0"/>
        </a:spcBef>
        <a:spcAft>
          <a:spcPct val="0"/>
        </a:spcAft>
        <a:defRPr sz="3200">
          <a:solidFill>
            <a:srgbClr val="080808"/>
          </a:solidFill>
          <a:latin typeface="+mj-lt"/>
          <a:ea typeface="+mj-ea"/>
          <a:cs typeface="+mj-cs"/>
        </a:defRPr>
      </a:lvl1pPr>
      <a:lvl2pPr algn="l" rtl="0" eaLnBrk="1" fontAlgn="base" hangingPunct="1">
        <a:spcBef>
          <a:spcPct val="0"/>
        </a:spcBef>
        <a:spcAft>
          <a:spcPct val="0"/>
        </a:spcAft>
        <a:defRPr sz="3200">
          <a:solidFill>
            <a:srgbClr val="080808"/>
          </a:solidFill>
          <a:latin typeface="Arial" charset="0"/>
        </a:defRPr>
      </a:lvl2pPr>
      <a:lvl3pPr algn="l" rtl="0" eaLnBrk="1" fontAlgn="base" hangingPunct="1">
        <a:spcBef>
          <a:spcPct val="0"/>
        </a:spcBef>
        <a:spcAft>
          <a:spcPct val="0"/>
        </a:spcAft>
        <a:defRPr sz="3200">
          <a:solidFill>
            <a:srgbClr val="080808"/>
          </a:solidFill>
          <a:latin typeface="Arial" charset="0"/>
        </a:defRPr>
      </a:lvl3pPr>
      <a:lvl4pPr algn="l" rtl="0" eaLnBrk="1" fontAlgn="base" hangingPunct="1">
        <a:spcBef>
          <a:spcPct val="0"/>
        </a:spcBef>
        <a:spcAft>
          <a:spcPct val="0"/>
        </a:spcAft>
        <a:defRPr sz="3200">
          <a:solidFill>
            <a:srgbClr val="080808"/>
          </a:solidFill>
          <a:latin typeface="Arial" charset="0"/>
        </a:defRPr>
      </a:lvl4pPr>
      <a:lvl5pPr algn="l" rtl="0" eaLnBrk="1" fontAlgn="base" hangingPunct="1">
        <a:spcBef>
          <a:spcPct val="0"/>
        </a:spcBef>
        <a:spcAft>
          <a:spcPct val="0"/>
        </a:spcAft>
        <a:defRPr sz="3200">
          <a:solidFill>
            <a:srgbClr val="080808"/>
          </a:solidFill>
          <a:latin typeface="Arial" charset="0"/>
        </a:defRPr>
      </a:lvl5pPr>
      <a:lvl6pPr marL="457200" algn="l" rtl="0" eaLnBrk="1" fontAlgn="base" hangingPunct="1">
        <a:spcBef>
          <a:spcPct val="0"/>
        </a:spcBef>
        <a:spcAft>
          <a:spcPct val="0"/>
        </a:spcAft>
        <a:defRPr sz="3200">
          <a:solidFill>
            <a:srgbClr val="080808"/>
          </a:solidFill>
          <a:latin typeface="Arial" charset="0"/>
        </a:defRPr>
      </a:lvl6pPr>
      <a:lvl7pPr marL="914400" algn="l" rtl="0" eaLnBrk="1" fontAlgn="base" hangingPunct="1">
        <a:spcBef>
          <a:spcPct val="0"/>
        </a:spcBef>
        <a:spcAft>
          <a:spcPct val="0"/>
        </a:spcAft>
        <a:defRPr sz="3200">
          <a:solidFill>
            <a:srgbClr val="080808"/>
          </a:solidFill>
          <a:latin typeface="Arial" charset="0"/>
        </a:defRPr>
      </a:lvl7pPr>
      <a:lvl8pPr marL="1371600" algn="l" rtl="0" eaLnBrk="1" fontAlgn="base" hangingPunct="1">
        <a:spcBef>
          <a:spcPct val="0"/>
        </a:spcBef>
        <a:spcAft>
          <a:spcPct val="0"/>
        </a:spcAft>
        <a:defRPr sz="3200">
          <a:solidFill>
            <a:srgbClr val="080808"/>
          </a:solidFill>
          <a:latin typeface="Arial" charset="0"/>
        </a:defRPr>
      </a:lvl8pPr>
      <a:lvl9pPr marL="1828800" algn="l" rtl="0" eaLnBrk="1" fontAlgn="base" hangingPunct="1">
        <a:spcBef>
          <a:spcPct val="0"/>
        </a:spcBef>
        <a:spcAft>
          <a:spcPct val="0"/>
        </a:spcAft>
        <a:defRPr sz="3200">
          <a:solidFill>
            <a:srgbClr val="080808"/>
          </a:solidFill>
          <a:latin typeface="Arial" charset="0"/>
        </a:defRPr>
      </a:lvl9pPr>
    </p:titleStyle>
    <p:bodyStyle>
      <a:lvl1pPr marL="342900" indent="-342900" algn="l" rtl="0" eaLnBrk="1" fontAlgn="base" hangingPunct="1">
        <a:spcBef>
          <a:spcPct val="20000"/>
        </a:spcBef>
        <a:spcAft>
          <a:spcPct val="0"/>
        </a:spcAft>
        <a:buChar char="•"/>
        <a:defRPr sz="2800">
          <a:solidFill>
            <a:srgbClr val="080808"/>
          </a:solidFill>
          <a:latin typeface="+mn-lt"/>
          <a:ea typeface="+mn-ea"/>
          <a:cs typeface="+mn-cs"/>
        </a:defRPr>
      </a:lvl1pPr>
      <a:lvl2pPr marL="742950" indent="-285750" algn="l" rtl="0" eaLnBrk="1" fontAlgn="base" hangingPunct="1">
        <a:spcBef>
          <a:spcPct val="20000"/>
        </a:spcBef>
        <a:spcAft>
          <a:spcPct val="0"/>
        </a:spcAft>
        <a:buChar char="–"/>
        <a:defRPr sz="2400" b="1">
          <a:solidFill>
            <a:srgbClr val="080808"/>
          </a:solidFill>
          <a:latin typeface="+mn-lt"/>
        </a:defRPr>
      </a:lvl2pPr>
      <a:lvl3pPr marL="1143000" indent="-228600" algn="l" rtl="0" eaLnBrk="1" fontAlgn="base" hangingPunct="1">
        <a:spcBef>
          <a:spcPct val="20000"/>
        </a:spcBef>
        <a:spcAft>
          <a:spcPct val="0"/>
        </a:spcAft>
        <a:buChar char="•"/>
        <a:defRPr sz="2400">
          <a:solidFill>
            <a:srgbClr val="080808"/>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1188" y="1412875"/>
            <a:ext cx="69850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ES" smtClean="0"/>
              <a:t>Haga clic para modificar el estilo de título del patrón</a:t>
            </a:r>
            <a:endParaRPr lang="ru-RU" altLang="es-ES" smtClean="0"/>
          </a:p>
        </p:txBody>
      </p:sp>
      <p:sp>
        <p:nvSpPr>
          <p:cNvPr id="1027" name="Rectangle 3"/>
          <p:cNvSpPr>
            <a:spLocks noGrp="1" noChangeArrowheads="1"/>
          </p:cNvSpPr>
          <p:nvPr>
            <p:ph type="body" idx="1"/>
          </p:nvPr>
        </p:nvSpPr>
        <p:spPr bwMode="auto">
          <a:xfrm>
            <a:off x="684213" y="2060575"/>
            <a:ext cx="7488237" cy="446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ES" smtClean="0"/>
              <a:t>Haga clic para modificar el estilo de texto del patrón</a:t>
            </a:r>
          </a:p>
          <a:p>
            <a:pPr lvl="1"/>
            <a:r>
              <a:rPr lang="es-ES" altLang="es-ES" smtClean="0"/>
              <a:t>Segundo nivel</a:t>
            </a:r>
          </a:p>
          <a:p>
            <a:pPr lvl="2"/>
            <a:r>
              <a:rPr lang="es-ES" altLang="es-ES" smtClean="0"/>
              <a:t>Tercer nivel</a:t>
            </a:r>
          </a:p>
          <a:p>
            <a:pPr lvl="3"/>
            <a:r>
              <a:rPr lang="es-ES" altLang="es-ES" smtClean="0"/>
              <a:t>Cuarto nivel</a:t>
            </a:r>
          </a:p>
          <a:p>
            <a:pPr lvl="4"/>
            <a:r>
              <a:rPr lang="es-ES" altLang="es-ES" smtClean="0"/>
              <a:t>Quinto nivel</a:t>
            </a:r>
            <a:endParaRPr lang="ru-RU" altLang="es-ES" smtClean="0"/>
          </a:p>
        </p:txBody>
      </p:sp>
    </p:spTree>
    <p:extLst>
      <p:ext uri="{BB962C8B-B14F-4D97-AF65-F5344CB8AC3E}">
        <p14:creationId xmlns:p14="http://schemas.microsoft.com/office/powerpoint/2010/main" val="4848715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spcBef>
          <a:spcPct val="0"/>
        </a:spcBef>
        <a:spcAft>
          <a:spcPct val="0"/>
        </a:spcAft>
        <a:defRPr sz="3600" b="1">
          <a:solidFill>
            <a:schemeClr val="bg2"/>
          </a:solidFill>
          <a:latin typeface="+mj-lt"/>
          <a:ea typeface="+mj-ea"/>
          <a:cs typeface="+mj-cs"/>
        </a:defRPr>
      </a:lvl1pPr>
      <a:lvl2pPr algn="l" rtl="0" eaLnBrk="1" fontAlgn="base" hangingPunct="1">
        <a:spcBef>
          <a:spcPct val="0"/>
        </a:spcBef>
        <a:spcAft>
          <a:spcPct val="0"/>
        </a:spcAft>
        <a:defRPr sz="3600" b="1">
          <a:solidFill>
            <a:schemeClr val="bg2"/>
          </a:solidFill>
          <a:latin typeface="Arial" charset="0"/>
        </a:defRPr>
      </a:lvl2pPr>
      <a:lvl3pPr algn="l" rtl="0" eaLnBrk="1" fontAlgn="base" hangingPunct="1">
        <a:spcBef>
          <a:spcPct val="0"/>
        </a:spcBef>
        <a:spcAft>
          <a:spcPct val="0"/>
        </a:spcAft>
        <a:defRPr sz="3600" b="1">
          <a:solidFill>
            <a:schemeClr val="bg2"/>
          </a:solidFill>
          <a:latin typeface="Arial" charset="0"/>
        </a:defRPr>
      </a:lvl3pPr>
      <a:lvl4pPr algn="l" rtl="0" eaLnBrk="1" fontAlgn="base" hangingPunct="1">
        <a:spcBef>
          <a:spcPct val="0"/>
        </a:spcBef>
        <a:spcAft>
          <a:spcPct val="0"/>
        </a:spcAft>
        <a:defRPr sz="3600" b="1">
          <a:solidFill>
            <a:schemeClr val="bg2"/>
          </a:solidFill>
          <a:latin typeface="Arial" charset="0"/>
        </a:defRPr>
      </a:lvl4pPr>
      <a:lvl5pPr algn="l" rtl="0" eaLnBrk="1" fontAlgn="base" hangingPunct="1">
        <a:spcBef>
          <a:spcPct val="0"/>
        </a:spcBef>
        <a:spcAft>
          <a:spcPct val="0"/>
        </a:spcAft>
        <a:defRPr sz="3600" b="1">
          <a:solidFill>
            <a:schemeClr val="bg2"/>
          </a:solidFill>
          <a:latin typeface="Arial" charset="0"/>
        </a:defRPr>
      </a:lvl5pPr>
      <a:lvl6pPr marL="457200" algn="l" rtl="0" eaLnBrk="1" fontAlgn="base" hangingPunct="1">
        <a:spcBef>
          <a:spcPct val="0"/>
        </a:spcBef>
        <a:spcAft>
          <a:spcPct val="0"/>
        </a:spcAft>
        <a:defRPr sz="3600" b="1">
          <a:solidFill>
            <a:schemeClr val="bg2"/>
          </a:solidFill>
          <a:latin typeface="Arial" charset="0"/>
        </a:defRPr>
      </a:lvl6pPr>
      <a:lvl7pPr marL="914400" algn="l" rtl="0" eaLnBrk="1" fontAlgn="base" hangingPunct="1">
        <a:spcBef>
          <a:spcPct val="0"/>
        </a:spcBef>
        <a:spcAft>
          <a:spcPct val="0"/>
        </a:spcAft>
        <a:defRPr sz="3600" b="1">
          <a:solidFill>
            <a:schemeClr val="bg2"/>
          </a:solidFill>
          <a:latin typeface="Arial" charset="0"/>
        </a:defRPr>
      </a:lvl7pPr>
      <a:lvl8pPr marL="1371600" algn="l" rtl="0" eaLnBrk="1" fontAlgn="base" hangingPunct="1">
        <a:spcBef>
          <a:spcPct val="0"/>
        </a:spcBef>
        <a:spcAft>
          <a:spcPct val="0"/>
        </a:spcAft>
        <a:defRPr sz="3600" b="1">
          <a:solidFill>
            <a:schemeClr val="bg2"/>
          </a:solidFill>
          <a:latin typeface="Arial" charset="0"/>
        </a:defRPr>
      </a:lvl8pPr>
      <a:lvl9pPr marL="1828800" algn="l" rtl="0" eaLnBrk="1" fontAlgn="base" hangingPunct="1">
        <a:spcBef>
          <a:spcPct val="0"/>
        </a:spcBef>
        <a:spcAft>
          <a:spcPct val="0"/>
        </a:spcAft>
        <a:defRPr sz="3600" b="1">
          <a:solidFill>
            <a:schemeClr val="bg2"/>
          </a:solidFill>
          <a:latin typeface="Arial" charset="0"/>
        </a:defRPr>
      </a:lvl9pPr>
    </p:titleStyle>
    <p:body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8845D215-29A8-460C-9BB1-A369AF9A4E4B}"/>
              </a:ext>
            </a:extLst>
          </p:cNvPr>
          <p:cNvSpPr>
            <a:spLocks noGrp="1" noChangeArrowheads="1"/>
          </p:cNvSpPr>
          <p:nvPr>
            <p:ph type="title"/>
          </p:nvPr>
        </p:nvSpPr>
        <p:spPr bwMode="auto">
          <a:xfrm>
            <a:off x="2266950" y="1916113"/>
            <a:ext cx="6553200"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s-MX"/>
              <a:t>Haga clic para modificar el estilo de título del patrón</a:t>
            </a:r>
            <a:endParaRPr lang="ru-RU" altLang="es-MX"/>
          </a:p>
        </p:txBody>
      </p:sp>
      <p:sp>
        <p:nvSpPr>
          <p:cNvPr id="1027" name="Rectangle 3">
            <a:extLst>
              <a:ext uri="{FF2B5EF4-FFF2-40B4-BE49-F238E27FC236}">
                <a16:creationId xmlns:a16="http://schemas.microsoft.com/office/drawing/2014/main" xmlns="" id="{C0151B10-AB41-4AB7-B3B4-B4A4555A75F1}"/>
              </a:ext>
            </a:extLst>
          </p:cNvPr>
          <p:cNvSpPr>
            <a:spLocks noGrp="1" noChangeArrowheads="1"/>
          </p:cNvSpPr>
          <p:nvPr>
            <p:ph type="body" idx="1"/>
          </p:nvPr>
        </p:nvSpPr>
        <p:spPr bwMode="auto">
          <a:xfrm>
            <a:off x="1187450" y="2636838"/>
            <a:ext cx="7643813" cy="388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s-MX"/>
              <a:t>Haga clic para modificar los estilos de texto del patrón</a:t>
            </a:r>
          </a:p>
          <a:p>
            <a:pPr lvl="1"/>
            <a:r>
              <a:rPr lang="es-ES" altLang="es-MX"/>
              <a:t>Segundo nivel</a:t>
            </a:r>
          </a:p>
          <a:p>
            <a:pPr lvl="2"/>
            <a:r>
              <a:rPr lang="es-ES" altLang="es-MX"/>
              <a:t>Tercer nivel</a:t>
            </a:r>
          </a:p>
          <a:p>
            <a:pPr lvl="3"/>
            <a:r>
              <a:rPr lang="es-ES" altLang="es-MX"/>
              <a:t>Cuarto nivel</a:t>
            </a:r>
          </a:p>
          <a:p>
            <a:pPr lvl="4"/>
            <a:r>
              <a:rPr lang="es-ES" altLang="es-MX"/>
              <a:t>Quinto nivel</a:t>
            </a:r>
            <a:endParaRPr lang="ru-RU" altLang="es-MX"/>
          </a:p>
        </p:txBody>
      </p:sp>
    </p:spTree>
    <p:extLst>
      <p:ext uri="{BB962C8B-B14F-4D97-AF65-F5344CB8AC3E}">
        <p14:creationId xmlns:p14="http://schemas.microsoft.com/office/powerpoint/2010/main" val="370714189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fontAlgn="base" hangingPunct="1">
        <a:spcBef>
          <a:spcPct val="0"/>
        </a:spcBef>
        <a:spcAft>
          <a:spcPct val="0"/>
        </a:spcAft>
        <a:defRPr sz="3600" b="1" kern="1200">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9.xml"/><Relationship Id="rId7" Type="http://schemas.openxmlformats.org/officeDocument/2006/relationships/image" Target="../media/image16.png"/><Relationship Id="rId2" Type="http://schemas.openxmlformats.org/officeDocument/2006/relationships/diagramData" Target="../diagrams/data9.xml"/><Relationship Id="rId1" Type="http://schemas.openxmlformats.org/officeDocument/2006/relationships/slideLayout" Target="../slideLayouts/slideLayout2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9.png"/><Relationship Id="rId7" Type="http://schemas.openxmlformats.org/officeDocument/2006/relationships/diagramColors" Target="../diagrams/colors10.xml"/><Relationship Id="rId2" Type="http://schemas.openxmlformats.org/officeDocument/2006/relationships/image" Target="../media/image18.png"/><Relationship Id="rId1" Type="http://schemas.openxmlformats.org/officeDocument/2006/relationships/slideLayout" Target="../slideLayouts/slideLayout3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1.png"/><Relationship Id="rId7" Type="http://schemas.openxmlformats.org/officeDocument/2006/relationships/diagramColors" Target="../diagrams/colors11.xml"/><Relationship Id="rId2" Type="http://schemas.openxmlformats.org/officeDocument/2006/relationships/image" Target="../media/image20.jpeg"/><Relationship Id="rId1" Type="http://schemas.openxmlformats.org/officeDocument/2006/relationships/slideLayout" Target="../slideLayouts/slideLayout35.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jpeg"/><Relationship Id="rId1" Type="http://schemas.openxmlformats.org/officeDocument/2006/relationships/slideLayout" Target="../slideLayouts/slideLayout4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1.bin"/><Relationship Id="rId7" Type="http://schemas.openxmlformats.org/officeDocument/2006/relationships/package" Target="../embeddings/Microsoft_Word_Document2.docx"/><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9.emf"/><Relationship Id="rId4" Type="http://schemas.openxmlformats.org/officeDocument/2006/relationships/package" Target="../embeddings/Microsoft_Word_Document1.docx"/><Relationship Id="rId9"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4.bin"/><Relationship Id="rId7" Type="http://schemas.openxmlformats.org/officeDocument/2006/relationships/package" Target="../embeddings/Microsoft_Word_Document4.docx"/><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42.emf"/><Relationship Id="rId4" Type="http://schemas.openxmlformats.org/officeDocument/2006/relationships/package" Target="../embeddings/Microsoft_Word_Document3.docx"/><Relationship Id="rId9" Type="http://schemas.openxmlformats.org/officeDocument/2006/relationships/chart" Target="../charts/char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jpeg"/><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oleObject" Target="../embeddings/oleObject7.bin"/><Relationship Id="rId7" Type="http://schemas.openxmlformats.org/officeDocument/2006/relationships/package" Target="../embeddings/Microsoft_Word_Document6.docx"/><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45.emf"/><Relationship Id="rId4" Type="http://schemas.openxmlformats.org/officeDocument/2006/relationships/package" Target="../embeddings/Microsoft_Word_Document5.docx"/><Relationship Id="rId9" Type="http://schemas.openxmlformats.org/officeDocument/2006/relationships/chart" Target="../charts/chart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oleObject" Target="../embeddings/oleObject10.bin"/><Relationship Id="rId7" Type="http://schemas.openxmlformats.org/officeDocument/2006/relationships/package" Target="../embeddings/Microsoft_Word_Document8.docx"/><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48.emf"/><Relationship Id="rId4" Type="http://schemas.openxmlformats.org/officeDocument/2006/relationships/package" Target="../embeddings/Microsoft_Word_Document7.docx"/></Relationships>
</file>

<file path=ppt/slides/_rels/slide32.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oleObject" Target="../embeddings/oleObject12.bin"/><Relationship Id="rId7" Type="http://schemas.openxmlformats.org/officeDocument/2006/relationships/package" Target="../embeddings/Microsoft_Word_Document10.docx"/><Relationship Id="rId2" Type="http://schemas.openxmlformats.org/officeDocument/2006/relationships/slideLayout" Target="../slideLayouts/slideLayout13.xml"/><Relationship Id="rId1" Type="http://schemas.openxmlformats.org/officeDocument/2006/relationships/vmlDrawing" Target="../drawings/vmlDrawing5.vml"/><Relationship Id="rId6" Type="http://schemas.openxmlformats.org/officeDocument/2006/relationships/oleObject" Target="../embeddings/oleObject13.bin"/><Relationship Id="rId5" Type="http://schemas.openxmlformats.org/officeDocument/2006/relationships/image" Target="../media/image50.emf"/><Relationship Id="rId4" Type="http://schemas.openxmlformats.org/officeDocument/2006/relationships/package" Target="../embeddings/Microsoft_Word_Document9.docx"/></Relationships>
</file>

<file path=ppt/slides/_rels/slide3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2.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18" Type="http://schemas.microsoft.com/office/2007/relationships/diagramDrawing" Target="../diagrams/drawing8.xml"/><Relationship Id="rId3" Type="http://schemas.openxmlformats.org/officeDocument/2006/relationships/image" Target="../media/image12.jpeg"/><Relationship Id="rId7" Type="http://schemas.openxmlformats.org/officeDocument/2006/relationships/diagramColors" Target="../diagrams/colors6.xml"/><Relationship Id="rId12" Type="http://schemas.openxmlformats.org/officeDocument/2006/relationships/diagramColors" Target="../diagrams/colors7.xml"/><Relationship Id="rId17" Type="http://schemas.openxmlformats.org/officeDocument/2006/relationships/diagramColors" Target="../diagrams/colors8.xml"/><Relationship Id="rId2" Type="http://schemas.openxmlformats.org/officeDocument/2006/relationships/notesSlide" Target="../notesSlides/notesSlide3.xml"/><Relationship Id="rId16" Type="http://schemas.openxmlformats.org/officeDocument/2006/relationships/diagramQuickStyle" Target="../diagrams/quickStyle8.xml"/><Relationship Id="rId1" Type="http://schemas.openxmlformats.org/officeDocument/2006/relationships/slideLayout" Target="../slideLayouts/slideLayout24.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5" Type="http://schemas.openxmlformats.org/officeDocument/2006/relationships/diagramLayout" Target="../diagrams/layout8.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 Id="rId14" Type="http://schemas.openxmlformats.org/officeDocument/2006/relationships/diagramData" Target="../diagrams/data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 xmlns:a16="http://schemas.microsoft.com/office/drawing/2014/main" id="{1E7E2479-6CAF-4358-BE57-4977F2413F73}"/>
              </a:ext>
            </a:extLst>
          </p:cNvPr>
          <p:cNvSpPr>
            <a:spLocks noGrp="1"/>
          </p:cNvSpPr>
          <p:nvPr>
            <p:ph type="subTitle" idx="1"/>
          </p:nvPr>
        </p:nvSpPr>
        <p:spPr>
          <a:xfrm>
            <a:off x="867967" y="1600200"/>
            <a:ext cx="7436643" cy="4972050"/>
          </a:xfrm>
        </p:spPr>
        <p:txBody>
          <a:bodyPr>
            <a:normAutofit fontScale="77500" lnSpcReduction="20000"/>
          </a:bodyPr>
          <a:lstStyle/>
          <a:p>
            <a:r>
              <a:rPr lang="es-EC" dirty="0">
                <a:ln w="0"/>
                <a:solidFill>
                  <a:srgbClr val="FF6600"/>
                </a:solidFill>
                <a:effectLst>
                  <a:outerShdw blurRad="38100" dist="19050" dir="2700000" algn="tl" rotWithShape="0">
                    <a:schemeClr val="dk1">
                      <a:alpha val="40000"/>
                    </a:schemeClr>
                  </a:outerShdw>
                </a:effectLst>
                <a:latin typeface="Bernard MT Condensed" panose="02050806060905020404" pitchFamily="18" charset="0"/>
              </a:rPr>
              <a:t>DEPARTAMENTO DE CIENCIAS HUMANAS Y SOCIALES</a:t>
            </a:r>
          </a:p>
          <a:p>
            <a:endParaRPr lang="es-EC" dirty="0">
              <a:ln w="0"/>
              <a:solidFill>
                <a:srgbClr val="FF6600"/>
              </a:solidFill>
              <a:effectLst>
                <a:outerShdw blurRad="38100" dist="19050" dir="2700000" algn="tl" rotWithShape="0">
                  <a:schemeClr val="dk1">
                    <a:alpha val="40000"/>
                  </a:schemeClr>
                </a:outerShdw>
              </a:effectLst>
              <a:latin typeface="Bernard MT Condensed" panose="02050806060905020404" pitchFamily="18" charset="0"/>
            </a:endParaRPr>
          </a:p>
          <a:p>
            <a:r>
              <a:rPr lang="es-EC" dirty="0">
                <a:ln w="0"/>
                <a:solidFill>
                  <a:srgbClr val="996633"/>
                </a:solidFill>
                <a:effectLst>
                  <a:outerShdw blurRad="38100" dist="19050" dir="2700000" algn="tl" rotWithShape="0">
                    <a:schemeClr val="dk1">
                      <a:alpha val="40000"/>
                    </a:schemeClr>
                  </a:outerShdw>
                </a:effectLst>
                <a:latin typeface="Bernard MT Condensed" panose="02050806060905020404" pitchFamily="18" charset="0"/>
              </a:rPr>
              <a:t>CARRERA EN CIENCIAS DE LA ACTIVIDAD FÍSICA, DEPORTES Y RECREACIÓN</a:t>
            </a:r>
          </a:p>
          <a:p>
            <a:endParaRPr lang="es-EC" dirty="0">
              <a:ln w="0"/>
              <a:solidFill>
                <a:srgbClr val="996633"/>
              </a:solidFill>
              <a:effectLst>
                <a:outerShdw blurRad="38100" dist="19050" dir="2700000" algn="tl" rotWithShape="0">
                  <a:schemeClr val="dk1">
                    <a:alpha val="40000"/>
                  </a:schemeClr>
                </a:outerShdw>
              </a:effectLst>
              <a:latin typeface="Bernard MT Condensed" panose="02050806060905020404" pitchFamily="18" charset="0"/>
            </a:endParaRPr>
          </a:p>
          <a:p>
            <a:r>
              <a:rPr lang="es-EC" dirty="0">
                <a:ln w="0"/>
                <a:solidFill>
                  <a:srgbClr val="CC9900"/>
                </a:solidFill>
                <a:effectLst>
                  <a:outerShdw blurRad="38100" dist="19050" dir="2700000" algn="tl" rotWithShape="0">
                    <a:schemeClr val="dk1">
                      <a:alpha val="40000"/>
                    </a:schemeClr>
                  </a:outerShdw>
                </a:effectLst>
                <a:latin typeface="Bernard MT Condensed" panose="02050806060905020404" pitchFamily="18" charset="0"/>
              </a:rPr>
              <a:t>TRABAJO DE TITULACIÓN PREVIO AL TITULO DE LICENCIADO EN CIENCIAS DE LA ACTIVIDAD FÍSICA DEPORTES Y RECREACIÓN</a:t>
            </a:r>
          </a:p>
          <a:p>
            <a:endParaRPr lang="es-EC" dirty="0">
              <a:ln w="0"/>
              <a:effectLst>
                <a:outerShdw blurRad="38100" dist="19050" dir="2700000" algn="tl" rotWithShape="0">
                  <a:schemeClr val="dk1">
                    <a:alpha val="40000"/>
                  </a:schemeClr>
                </a:outerShdw>
              </a:effectLst>
              <a:latin typeface="Bernard MT Condensed" panose="02050806060905020404" pitchFamily="18" charset="0"/>
            </a:endParaRPr>
          </a:p>
          <a:p>
            <a:r>
              <a:rPr lang="es-EC" dirty="0">
                <a:ln w="0"/>
                <a:solidFill>
                  <a:srgbClr val="FF9933"/>
                </a:solidFill>
                <a:effectLst>
                  <a:outerShdw blurRad="38100" dist="19050" dir="2700000" algn="tl" rotWithShape="0">
                    <a:schemeClr val="dk1">
                      <a:alpha val="40000"/>
                    </a:schemeClr>
                  </a:outerShdw>
                </a:effectLst>
                <a:latin typeface="Bernard MT Condensed" panose="02050806060905020404" pitchFamily="18" charset="0"/>
              </a:rPr>
              <a:t>TEMA: </a:t>
            </a:r>
            <a:r>
              <a:rPr lang="es-EC" dirty="0">
                <a:solidFill>
                  <a:srgbClr val="FF9933"/>
                </a:solidFill>
              </a:rPr>
              <a:t>“</a:t>
            </a:r>
            <a:r>
              <a:rPr lang="es-EC" dirty="0">
                <a:solidFill>
                  <a:srgbClr val="FF9933"/>
                </a:solidFill>
                <a:latin typeface="Bernard MT Condensed" panose="02050806060905020404" pitchFamily="18" charset="0"/>
              </a:rPr>
              <a:t>LA FUERZA MÁXIMA EN LA ACELERACIÓN Y DESACELERACIÓN DE LAS ACCIONES DEL FÚTBOL, DEL CLUB DEPORTIVO EL NACIONAL CATEGORÍA SUB 18. PROPUESTA ALTERNATIVA</a:t>
            </a:r>
            <a:r>
              <a:rPr lang="es-EC" b="1" dirty="0">
                <a:solidFill>
                  <a:srgbClr val="FF9933"/>
                </a:solidFill>
                <a:latin typeface="Bernard MT Condensed" panose="02050806060905020404" pitchFamily="18" charset="0"/>
              </a:rPr>
              <a:t>”</a:t>
            </a:r>
            <a:endParaRPr lang="es-EC" dirty="0">
              <a:ln w="0"/>
              <a:solidFill>
                <a:srgbClr val="FF9933"/>
              </a:solidFill>
              <a:effectLst>
                <a:outerShdw blurRad="38100" dist="19050" dir="2700000" algn="tl" rotWithShape="0">
                  <a:schemeClr val="dk1">
                    <a:alpha val="40000"/>
                  </a:schemeClr>
                </a:outerShdw>
              </a:effectLst>
              <a:latin typeface="Bernard MT Condensed" panose="02050806060905020404" pitchFamily="18" charset="0"/>
            </a:endParaRPr>
          </a:p>
          <a:p>
            <a:r>
              <a:rPr lang="es-EC" dirty="0">
                <a:ln w="0"/>
                <a:solidFill>
                  <a:srgbClr val="FFCC99"/>
                </a:solidFill>
                <a:effectLst>
                  <a:outerShdw blurRad="38100" dist="19050" dir="2700000" algn="tl" rotWithShape="0">
                    <a:schemeClr val="dk1">
                      <a:alpha val="40000"/>
                    </a:schemeClr>
                  </a:outerShdw>
                </a:effectLst>
                <a:latin typeface="Bernard MT Condensed" panose="02050806060905020404" pitchFamily="18" charset="0"/>
              </a:rPr>
              <a:t>  AUTOR:	SERRANO MORALES DANIEL IGNACIO	</a:t>
            </a:r>
          </a:p>
          <a:p>
            <a:r>
              <a:rPr lang="es-EC" dirty="0">
                <a:ln w="0"/>
                <a:solidFill>
                  <a:srgbClr val="FFCC99"/>
                </a:solidFill>
                <a:effectLst>
                  <a:outerShdw blurRad="38100" dist="19050" dir="2700000" algn="tl" rotWithShape="0">
                    <a:schemeClr val="dk1">
                      <a:alpha val="40000"/>
                    </a:schemeClr>
                  </a:outerShdw>
                </a:effectLst>
                <a:latin typeface="Bernard MT Condensed" panose="02050806060905020404" pitchFamily="18" charset="0"/>
              </a:rPr>
              <a:t>DIRECTOR:  	   MSC. CARRASCO COCA ORLANDO RODRIGO</a:t>
            </a:r>
          </a:p>
          <a:p>
            <a:endParaRPr lang="es-MX" dirty="0">
              <a:solidFill>
                <a:srgbClr val="FFCC99"/>
              </a:solidFill>
            </a:endParaRPr>
          </a:p>
        </p:txBody>
      </p:sp>
      <p:pic>
        <p:nvPicPr>
          <p:cNvPr id="6" name="5 Imagen">
            <a:extLst>
              <a:ext uri="{FF2B5EF4-FFF2-40B4-BE49-F238E27FC236}">
                <a16:creationId xmlns="" xmlns:a16="http://schemas.microsoft.com/office/drawing/2014/main" id="{F36319B3-933C-497C-A549-F3C253005047}"/>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80540" y="-27296"/>
            <a:ext cx="5786438" cy="1600201"/>
          </a:xfrm>
          <a:prstGeom prst="rect">
            <a:avLst/>
          </a:prstGeom>
          <a:ln>
            <a:noFill/>
          </a:ln>
          <a:effectLst>
            <a:softEdge rad="112500"/>
          </a:effectLst>
        </p:spPr>
      </p:pic>
    </p:spTree>
    <p:extLst>
      <p:ext uri="{BB962C8B-B14F-4D97-AF65-F5344CB8AC3E}">
        <p14:creationId xmlns:p14="http://schemas.microsoft.com/office/powerpoint/2010/main" val="3793842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extLst>
              <p:ext uri="{D42A27DB-BD31-4B8C-83A1-F6EECF244321}">
                <p14:modId xmlns:p14="http://schemas.microsoft.com/office/powerpoint/2010/main" val="1953312158"/>
              </p:ext>
            </p:extLst>
          </p:nvPr>
        </p:nvGraphicFramePr>
        <p:xfrm>
          <a:off x="539552" y="18937"/>
          <a:ext cx="8229600" cy="3482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826" t="3048" r="3817" b="2952"/>
          <a:stretch/>
        </p:blipFill>
        <p:spPr bwMode="auto">
          <a:xfrm>
            <a:off x="1332531" y="3284984"/>
            <a:ext cx="2451148"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5375" y="3491910"/>
            <a:ext cx="4067944" cy="270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9577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2000"/>
                                        <p:tgtEl>
                                          <p:spTgt spid="2050"/>
                                        </p:tgtEl>
                                      </p:cBhvr>
                                    </p:animEffect>
                                    <p:anim calcmode="lin" valueType="num">
                                      <p:cBhvr>
                                        <p:cTn id="13" dur="2000" fill="hold"/>
                                        <p:tgtEl>
                                          <p:spTgt spid="2050"/>
                                        </p:tgtEl>
                                        <p:attrNameLst>
                                          <p:attrName>ppt_w</p:attrName>
                                        </p:attrNameLst>
                                      </p:cBhvr>
                                      <p:tavLst>
                                        <p:tav tm="0" fmla="#ppt_w*sin(2.5*pi*$)">
                                          <p:val>
                                            <p:fltVal val="0"/>
                                          </p:val>
                                        </p:tav>
                                        <p:tav tm="100000">
                                          <p:val>
                                            <p:fltVal val="1"/>
                                          </p:val>
                                        </p:tav>
                                      </p:tavLst>
                                    </p:anim>
                                    <p:anim calcmode="lin" valueType="num">
                                      <p:cBhvr>
                                        <p:cTn id="14" dur="2000" fill="hold"/>
                                        <p:tgtEl>
                                          <p:spTgt spid="205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fade">
                                      <p:cBhvr>
                                        <p:cTn id="19" dur="2000"/>
                                        <p:tgtEl>
                                          <p:spTgt spid="2051"/>
                                        </p:tgtEl>
                                      </p:cBhvr>
                                    </p:animEffect>
                                    <p:anim calcmode="lin" valueType="num">
                                      <p:cBhvr>
                                        <p:cTn id="20" dur="2000" fill="hold"/>
                                        <p:tgtEl>
                                          <p:spTgt spid="2051"/>
                                        </p:tgtEl>
                                        <p:attrNameLst>
                                          <p:attrName>ppt_w</p:attrName>
                                        </p:attrNameLst>
                                      </p:cBhvr>
                                      <p:tavLst>
                                        <p:tav tm="0" fmla="#ppt_w*sin(2.5*pi*$)">
                                          <p:val>
                                            <p:fltVal val="0"/>
                                          </p:val>
                                        </p:tav>
                                        <p:tav tm="100000">
                                          <p:val>
                                            <p:fltVal val="1"/>
                                          </p:val>
                                        </p:tav>
                                      </p:tavLst>
                                    </p:anim>
                                    <p:anim calcmode="lin" valueType="num">
                                      <p:cBhvr>
                                        <p:cTn id="21"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8959" y="908720"/>
            <a:ext cx="8126820" cy="1323439"/>
          </a:xfrm>
          <a:prstGeom prst="rect">
            <a:avLst/>
          </a:prstGeom>
        </p:spPr>
        <p:style>
          <a:lnRef idx="1">
            <a:schemeClr val="accent6"/>
          </a:lnRef>
          <a:fillRef idx="3">
            <a:schemeClr val="accent6"/>
          </a:fillRef>
          <a:effectRef idx="2">
            <a:schemeClr val="accent6"/>
          </a:effectRef>
          <a:fontRef idx="minor">
            <a:schemeClr val="lt1"/>
          </a:fontRef>
        </p:style>
        <p:txBody>
          <a:bodyPr wrap="square" lIns="91440" tIns="45720" rIns="91440" bIns="45720">
            <a:spAutoFit/>
          </a:bodyPr>
          <a:lstStyle/>
          <a:p>
            <a:pPr algn="ctr" fontAlgn="base">
              <a:spcBef>
                <a:spcPct val="0"/>
              </a:spcBef>
              <a:spcAft>
                <a:spcPct val="0"/>
              </a:spcAft>
            </a:pPr>
            <a:r>
              <a:rPr lang="es-EC" sz="4000" b="1" dirty="0">
                <a:ln w="900" cmpd="sng">
                  <a:solidFill>
                    <a:srgbClr val="015219">
                      <a:satMod val="190000"/>
                      <a:alpha val="55000"/>
                    </a:srgbClr>
                  </a:solidFill>
                  <a:prstDash val="solid"/>
                </a:ln>
                <a:solidFill>
                  <a:srgbClr val="015219">
                    <a:satMod val="200000"/>
                    <a:tint val="3000"/>
                  </a:srgbClr>
                </a:solidFill>
                <a:effectLst>
                  <a:innerShdw blurRad="101600" dist="76200" dir="5400000">
                    <a:srgbClr val="015219">
                      <a:satMod val="190000"/>
                      <a:tint val="100000"/>
                      <a:alpha val="74000"/>
                    </a:srgbClr>
                  </a:innerShdw>
                </a:effectLst>
              </a:rPr>
              <a:t>Aceleración y desaceleración en acciones del futbol </a:t>
            </a:r>
            <a:endParaRPr lang="es-ES" sz="4000" b="1" dirty="0">
              <a:ln w="900" cmpd="sng">
                <a:solidFill>
                  <a:srgbClr val="015219">
                    <a:satMod val="190000"/>
                    <a:alpha val="55000"/>
                  </a:srgbClr>
                </a:solidFill>
                <a:prstDash val="solid"/>
              </a:ln>
              <a:solidFill>
                <a:srgbClr val="015219">
                  <a:satMod val="200000"/>
                  <a:tint val="3000"/>
                </a:srgbClr>
              </a:solidFill>
              <a:effectLst>
                <a:innerShdw blurRad="101600" dist="76200" dir="5400000">
                  <a:srgbClr val="015219">
                    <a:satMod val="190000"/>
                    <a:tint val="100000"/>
                    <a:alpha val="74000"/>
                  </a:srgbClr>
                </a:innerShdw>
              </a:effectLst>
              <a:latin typeface="Calibri" panose="020F0502020204030204"/>
            </a:endParaRPr>
          </a:p>
        </p:txBody>
      </p:sp>
    </p:spTree>
    <p:extLst>
      <p:ext uri="{BB962C8B-B14F-4D97-AF65-F5344CB8AC3E}">
        <p14:creationId xmlns:p14="http://schemas.microsoft.com/office/powerpoint/2010/main" val="264248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51375" cy="277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842" y="4509120"/>
            <a:ext cx="3750158" cy="231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63682580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6 Rectángulo"/>
          <p:cNvSpPr/>
          <p:nvPr/>
        </p:nvSpPr>
        <p:spPr>
          <a:xfrm>
            <a:off x="6228184" y="3501008"/>
            <a:ext cx="2554059" cy="923330"/>
          </a:xfrm>
          <a:prstGeom prst="rect">
            <a:avLst/>
          </a:prstGeom>
          <a:noFill/>
        </p:spPr>
        <p:txBody>
          <a:bodyPr wrap="square" lIns="91440" tIns="45720" rIns="91440" bIns="45720">
            <a:spAutoFit/>
          </a:bodyPr>
          <a:lstStyle/>
          <a:p>
            <a:pPr algn="ctr" fontAlgn="base">
              <a:spcBef>
                <a:spcPct val="0"/>
              </a:spcBef>
              <a:spcAft>
                <a:spcPct val="0"/>
              </a:spcAft>
            </a:pPr>
            <a:r>
              <a:rPr lang="es-E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8</a:t>
            </a:r>
            <a:r>
              <a:rPr lang="es-E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0%</a:t>
            </a:r>
            <a:endParaRPr lang="es-E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8" name="7 Rectángulo"/>
          <p:cNvSpPr/>
          <p:nvPr/>
        </p:nvSpPr>
        <p:spPr>
          <a:xfrm>
            <a:off x="899592" y="2773363"/>
            <a:ext cx="2554059" cy="923330"/>
          </a:xfrm>
          <a:prstGeom prst="rect">
            <a:avLst/>
          </a:prstGeom>
          <a:noFill/>
        </p:spPr>
        <p:txBody>
          <a:bodyPr wrap="square" lIns="91440" tIns="45720" rIns="91440" bIns="45720">
            <a:spAutoFit/>
          </a:bodyPr>
          <a:lstStyle/>
          <a:p>
            <a:pPr algn="ctr" fontAlgn="base">
              <a:spcBef>
                <a:spcPct val="0"/>
              </a:spcBef>
              <a:spcAft>
                <a:spcPct val="0"/>
              </a:spcAft>
            </a:pPr>
            <a:r>
              <a:rPr lang="es-E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20%</a:t>
            </a:r>
            <a:endParaRPr lang="es-E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5" name="4 Rectángulo redondeado"/>
          <p:cNvSpPr/>
          <p:nvPr/>
        </p:nvSpPr>
        <p:spPr>
          <a:xfrm>
            <a:off x="251519" y="5877272"/>
            <a:ext cx="2074167" cy="57606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base">
              <a:spcBef>
                <a:spcPct val="0"/>
              </a:spcBef>
              <a:spcAft>
                <a:spcPct val="0"/>
              </a:spcAft>
            </a:pPr>
            <a:r>
              <a:rPr lang="es-ES" dirty="0" smtClean="0">
                <a:solidFill>
                  <a:srgbClr val="4D4D4D"/>
                </a:solidFill>
              </a:rPr>
              <a:t>(Bloomfield,2007)</a:t>
            </a:r>
            <a:endParaRPr lang="es-ES" dirty="0">
              <a:solidFill>
                <a:srgbClr val="4D4D4D"/>
              </a:solidFill>
            </a:endParaRPr>
          </a:p>
        </p:txBody>
      </p:sp>
    </p:spTree>
    <p:extLst>
      <p:ext uri="{BB962C8B-B14F-4D97-AF65-F5344CB8AC3E}">
        <p14:creationId xmlns:p14="http://schemas.microsoft.com/office/powerpoint/2010/main" val="4263440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1000"/>
                                        <p:tgtEl>
                                          <p:spTgt spid="2051"/>
                                        </p:tgtEl>
                                      </p:cBhvr>
                                    </p:animEffect>
                                    <p:anim calcmode="lin" valueType="num">
                                      <p:cBhvr>
                                        <p:cTn id="14" dur="1000" fill="hold"/>
                                        <p:tgtEl>
                                          <p:spTgt spid="2051"/>
                                        </p:tgtEl>
                                        <p:attrNameLst>
                                          <p:attrName>ppt_x</p:attrName>
                                        </p:attrNameLst>
                                      </p:cBhvr>
                                      <p:tavLst>
                                        <p:tav tm="0">
                                          <p:val>
                                            <p:strVal val="#ppt_x"/>
                                          </p:val>
                                        </p:tav>
                                        <p:tav tm="100000">
                                          <p:val>
                                            <p:strVal val="#ppt_x"/>
                                          </p:val>
                                        </p:tav>
                                      </p:tavLst>
                                    </p:anim>
                                    <p:anim calcmode="lin" valueType="num">
                                      <p:cBhvr>
                                        <p:cTn id="15"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742" t="29399" r="16725" b="24178"/>
          <a:stretch/>
        </p:blipFill>
        <p:spPr bwMode="auto">
          <a:xfrm>
            <a:off x="1763688" y="3449356"/>
            <a:ext cx="7447914" cy="339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3 Marcador de contenido"/>
          <p:cNvGraphicFramePr>
            <a:graphicFrameLocks/>
          </p:cNvGraphicFramePr>
          <p:nvPr>
            <p:extLst>
              <p:ext uri="{D42A27DB-BD31-4B8C-83A1-F6EECF244321}">
                <p14:modId xmlns:p14="http://schemas.microsoft.com/office/powerpoint/2010/main" val="3130319625"/>
              </p:ext>
            </p:extLst>
          </p:nvPr>
        </p:nvGraphicFramePr>
        <p:xfrm>
          <a:off x="2627784" y="-12243"/>
          <a:ext cx="5832648" cy="3527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1 Rectángulo redondeado"/>
          <p:cNvSpPr/>
          <p:nvPr/>
        </p:nvSpPr>
        <p:spPr>
          <a:xfrm>
            <a:off x="120120" y="2940316"/>
            <a:ext cx="1475656" cy="5876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r>
              <a:rPr lang="es-ES" dirty="0">
                <a:solidFill>
                  <a:srgbClr val="4D4D4D"/>
                </a:solidFill>
              </a:rPr>
              <a:t>(</a:t>
            </a:r>
            <a:r>
              <a:rPr lang="es-ES" dirty="0" err="1">
                <a:solidFill>
                  <a:srgbClr val="4D4D4D"/>
                </a:solidFill>
              </a:rPr>
              <a:t>Masach</a:t>
            </a:r>
            <a:r>
              <a:rPr lang="es-ES" dirty="0">
                <a:solidFill>
                  <a:srgbClr val="4D4D4D"/>
                </a:solidFill>
              </a:rPr>
              <a:t>, 2008)</a:t>
            </a:r>
          </a:p>
        </p:txBody>
      </p:sp>
    </p:spTree>
    <p:extLst>
      <p:ext uri="{BB962C8B-B14F-4D97-AF65-F5344CB8AC3E}">
        <p14:creationId xmlns:p14="http://schemas.microsoft.com/office/powerpoint/2010/main" val="1668188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redondeado"/>
          <p:cNvSpPr/>
          <p:nvPr/>
        </p:nvSpPr>
        <p:spPr>
          <a:xfrm>
            <a:off x="539552" y="332656"/>
            <a:ext cx="2448272" cy="720080"/>
          </a:xfrm>
          <a:prstGeom prst="roundRect">
            <a:avLst/>
          </a:prstGeom>
          <a:solidFill>
            <a:srgbClr val="FF6700"/>
          </a:solidFill>
          <a:ln w="25400" cap="flat" cmpd="sng" algn="ctr">
            <a:solidFill>
              <a:srgbClr val="FF67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smtClean="0">
                <a:ln>
                  <a:noFill/>
                </a:ln>
                <a:solidFill>
                  <a:prstClr val="white"/>
                </a:solidFill>
                <a:effectLst/>
                <a:uLnTx/>
                <a:uFillTx/>
                <a:latin typeface="Calibri"/>
                <a:ea typeface="+mn-ea"/>
                <a:cs typeface="+mn-cs"/>
              </a:rPr>
              <a:t>Carrera corta o Sprint</a:t>
            </a:r>
          </a:p>
        </p:txBody>
      </p:sp>
      <p:sp>
        <p:nvSpPr>
          <p:cNvPr id="6" name="5 Flecha derecha"/>
          <p:cNvSpPr/>
          <p:nvPr/>
        </p:nvSpPr>
        <p:spPr>
          <a:xfrm>
            <a:off x="3203848" y="512676"/>
            <a:ext cx="720080" cy="36004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4067944" y="231031"/>
            <a:ext cx="1391728" cy="923330"/>
          </a:xfrm>
          <a:prstGeom prst="rect">
            <a:avLst/>
          </a:prstGeom>
          <a:noFill/>
        </p:spPr>
        <p:txBody>
          <a:bodyPr wrap="none" lIns="91440" tIns="45720" rIns="91440" bIns="45720">
            <a:spAutoFit/>
          </a:bodyPr>
          <a:lstStyle/>
          <a:p>
            <a:pPr algn="ctr"/>
            <a:r>
              <a:rPr lang="es-E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rPr>
              <a:t>12%</a:t>
            </a:r>
          </a:p>
        </p:txBody>
      </p:sp>
      <p:sp>
        <p:nvSpPr>
          <p:cNvPr id="9" name="8 Rectángulo redondeado"/>
          <p:cNvSpPr/>
          <p:nvPr/>
        </p:nvSpPr>
        <p:spPr>
          <a:xfrm>
            <a:off x="6444208" y="296153"/>
            <a:ext cx="2304256" cy="75608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(Kohan, 2012)</a:t>
            </a:r>
          </a:p>
        </p:txBody>
      </p:sp>
      <p:sp>
        <p:nvSpPr>
          <p:cNvPr id="10" name="9 Flecha derecha"/>
          <p:cNvSpPr/>
          <p:nvPr/>
        </p:nvSpPr>
        <p:spPr>
          <a:xfrm>
            <a:off x="5459672" y="512676"/>
            <a:ext cx="720080" cy="36004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Flecha derecha"/>
          <p:cNvSpPr/>
          <p:nvPr/>
        </p:nvSpPr>
        <p:spPr>
          <a:xfrm rot="6985461">
            <a:off x="6911113" y="1273221"/>
            <a:ext cx="720080" cy="36004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Flecha derecha"/>
          <p:cNvSpPr/>
          <p:nvPr/>
        </p:nvSpPr>
        <p:spPr>
          <a:xfrm rot="3593735">
            <a:off x="7716637" y="1273986"/>
            <a:ext cx="720080" cy="36004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Rectángulo redondeado"/>
          <p:cNvSpPr/>
          <p:nvPr/>
        </p:nvSpPr>
        <p:spPr>
          <a:xfrm>
            <a:off x="7585560" y="3593296"/>
            <a:ext cx="1412837" cy="56511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67 Partidos</a:t>
            </a:r>
            <a:endParaRPr lang="es-ES" dirty="0"/>
          </a:p>
        </p:txBody>
      </p:sp>
      <p:sp>
        <p:nvSpPr>
          <p:cNvPr id="14" name="13 Rectángulo redondeado"/>
          <p:cNvSpPr/>
          <p:nvPr/>
        </p:nvSpPr>
        <p:spPr>
          <a:xfrm>
            <a:off x="7512379" y="4484818"/>
            <a:ext cx="1691680" cy="565110"/>
          </a:xfrm>
          <a:prstGeom prst="roundRect">
            <a:avLst/>
          </a:prstGeom>
          <a:solidFill>
            <a:srgbClr val="0BF9F9"/>
          </a:solidFill>
          <a:ln>
            <a:solidFill>
              <a:srgbClr val="0BF9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solidFill>
                  <a:schemeClr val="bg2"/>
                </a:solidFill>
              </a:rPr>
              <a:t>717 jugadores</a:t>
            </a:r>
            <a:endParaRPr lang="es-ES" dirty="0">
              <a:solidFill>
                <a:schemeClr val="bg2"/>
              </a:solidFill>
            </a:endParaRPr>
          </a:p>
        </p:txBody>
      </p:sp>
      <p:sp>
        <p:nvSpPr>
          <p:cNvPr id="15" name="14 Flecha derecha"/>
          <p:cNvSpPr/>
          <p:nvPr/>
        </p:nvSpPr>
        <p:spPr>
          <a:xfrm rot="3280686" flipV="1">
            <a:off x="7513900" y="2655126"/>
            <a:ext cx="720080" cy="376011"/>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redondeado"/>
          <p:cNvSpPr/>
          <p:nvPr/>
        </p:nvSpPr>
        <p:spPr>
          <a:xfrm>
            <a:off x="5940152" y="1855776"/>
            <a:ext cx="1331001" cy="565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Explosivo</a:t>
            </a:r>
            <a:endParaRPr lang="es-ES" dirty="0"/>
          </a:p>
        </p:txBody>
      </p:sp>
      <p:sp>
        <p:nvSpPr>
          <p:cNvPr id="17" name="16 Rectángulo redondeado"/>
          <p:cNvSpPr/>
          <p:nvPr/>
        </p:nvSpPr>
        <p:spPr>
          <a:xfrm>
            <a:off x="7728427" y="1855775"/>
            <a:ext cx="1331001" cy="5651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Lanzado</a:t>
            </a:r>
            <a:endParaRPr lang="es-ES" dirty="0"/>
          </a:p>
        </p:txBody>
      </p:sp>
      <p:sp>
        <p:nvSpPr>
          <p:cNvPr id="19" name="18 Flecha izquierda y arriba"/>
          <p:cNvSpPr/>
          <p:nvPr/>
        </p:nvSpPr>
        <p:spPr>
          <a:xfrm rot="19071808">
            <a:off x="6473741" y="4150470"/>
            <a:ext cx="936104" cy="905390"/>
          </a:xfrm>
          <a:prstGeom prst="leftUp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Flecha derecha"/>
          <p:cNvSpPr/>
          <p:nvPr/>
        </p:nvSpPr>
        <p:spPr>
          <a:xfrm rot="10983461">
            <a:off x="6236265" y="4397986"/>
            <a:ext cx="360040" cy="360040"/>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20 Imagen"/>
          <p:cNvPicPr/>
          <p:nvPr/>
        </p:nvPicPr>
        <p:blipFill>
          <a:blip r:embed="rId2">
            <a:extLst>
              <a:ext uri="{28A0092B-C50C-407E-A947-70E740481C1C}">
                <a14:useLocalDpi xmlns:a14="http://schemas.microsoft.com/office/drawing/2010/main" val="0"/>
              </a:ext>
            </a:extLst>
          </a:blip>
          <a:srcRect/>
          <a:stretch>
            <a:fillRect/>
          </a:stretch>
        </p:blipFill>
        <p:spPr bwMode="auto">
          <a:xfrm>
            <a:off x="13126" y="1130296"/>
            <a:ext cx="4837018" cy="1310373"/>
          </a:xfrm>
          <a:prstGeom prst="rect">
            <a:avLst/>
          </a:prstGeom>
          <a:noFill/>
          <a:ln>
            <a:no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2097" y="4384183"/>
            <a:ext cx="3768899" cy="2473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21 Imagen"/>
          <p:cNvPicPr/>
          <p:nvPr/>
        </p:nvPicPr>
        <p:blipFill>
          <a:blip r:embed="rId4">
            <a:extLst>
              <a:ext uri="{28A0092B-C50C-407E-A947-70E740481C1C}">
                <a14:useLocalDpi xmlns:a14="http://schemas.microsoft.com/office/drawing/2010/main" val="0"/>
              </a:ext>
            </a:extLst>
          </a:blip>
          <a:srcRect/>
          <a:stretch>
            <a:fillRect/>
          </a:stretch>
        </p:blipFill>
        <p:spPr bwMode="auto">
          <a:xfrm>
            <a:off x="0" y="2420886"/>
            <a:ext cx="3744416" cy="2118372"/>
          </a:xfrm>
          <a:prstGeom prst="rect">
            <a:avLst/>
          </a:prstGeom>
          <a:noFill/>
          <a:ln>
            <a:noFill/>
          </a:ln>
        </p:spPr>
      </p:pic>
    </p:spTree>
    <p:extLst>
      <p:ext uri="{BB962C8B-B14F-4D97-AF65-F5344CB8AC3E}">
        <p14:creationId xmlns:p14="http://schemas.microsoft.com/office/powerpoint/2010/main" val="37002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barn(inVertical)">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arn(inVertical)">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050"/>
                                        </p:tgtEl>
                                        <p:attrNameLst>
                                          <p:attrName>style.visibility</p:attrName>
                                        </p:attrNameLst>
                                      </p:cBhvr>
                                      <p:to>
                                        <p:strVal val="visible"/>
                                      </p:to>
                                    </p:set>
                                    <p:animEffect transition="in" filter="barn(inVertical)">
                                      <p:cBhvr>
                                        <p:cTn id="8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extLst>
              <p:ext uri="{D42A27DB-BD31-4B8C-83A1-F6EECF244321}">
                <p14:modId xmlns:p14="http://schemas.microsoft.com/office/powerpoint/2010/main" val="2311773357"/>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p:cNvSpPr/>
          <p:nvPr/>
        </p:nvSpPr>
        <p:spPr>
          <a:xfrm>
            <a:off x="16402" y="476672"/>
            <a:ext cx="9111212"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cap="all" dirty="0" smtClean="0">
                <a:ln w="0"/>
                <a:gradFill flip="none">
                  <a:gsLst>
                    <a:gs pos="0">
                      <a:srgbClr val="A9A57C">
                        <a:tint val="75000"/>
                        <a:shade val="75000"/>
                        <a:satMod val="170000"/>
                      </a:srgbClr>
                    </a:gs>
                    <a:gs pos="49000">
                      <a:srgbClr val="A9A57C">
                        <a:tint val="88000"/>
                        <a:shade val="65000"/>
                        <a:satMod val="172000"/>
                      </a:srgbClr>
                    </a:gs>
                    <a:gs pos="50000">
                      <a:srgbClr val="A9A57C">
                        <a:shade val="65000"/>
                        <a:satMod val="130000"/>
                      </a:srgbClr>
                    </a:gs>
                    <a:gs pos="92000">
                      <a:srgbClr val="A9A57C">
                        <a:shade val="50000"/>
                        <a:satMod val="120000"/>
                      </a:srgbClr>
                    </a:gs>
                    <a:gs pos="100000">
                      <a:srgbClr val="A9A57C">
                        <a:shade val="48000"/>
                        <a:satMod val="120000"/>
                      </a:srgbClr>
                    </a:gs>
                  </a:gsLst>
                  <a:lin ang="5400000"/>
                </a:gradFill>
                <a:effectLst>
                  <a:reflection blurRad="12700" stA="50000" endPos="50000" dist="5000" dir="5400000" sy="-100000" rotWithShape="0"/>
                </a:effectLst>
                <a:latin typeface="Calibri"/>
              </a:rPr>
              <a:t>Aceleraciones en el futbol</a:t>
            </a:r>
          </a:p>
        </p:txBody>
      </p:sp>
    </p:spTree>
    <p:extLst>
      <p:ext uri="{BB962C8B-B14F-4D97-AF65-F5344CB8AC3E}">
        <p14:creationId xmlns:p14="http://schemas.microsoft.com/office/powerpoint/2010/main" val="851849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0708" t="39664" r="30539" b="28859"/>
          <a:stretch/>
        </p:blipFill>
        <p:spPr bwMode="auto">
          <a:xfrm>
            <a:off x="751562" y="332656"/>
            <a:ext cx="4843621" cy="2981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6719" t="36633" r="60402" b="32896"/>
          <a:stretch/>
        </p:blipFill>
        <p:spPr bwMode="auto">
          <a:xfrm>
            <a:off x="539552" y="3645024"/>
            <a:ext cx="3337353" cy="222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5902" y="3804609"/>
            <a:ext cx="3842562" cy="190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8983" y="620689"/>
            <a:ext cx="2225847" cy="221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87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heel(1)">
                                      <p:cBhvr>
                                        <p:cTn id="12" dur="2000"/>
                                        <p:tgtEl>
                                          <p:spTgt spid="307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heel(1)">
                                      <p:cBhvr>
                                        <p:cTn id="17" dur="20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3077"/>
                                        </p:tgtEl>
                                        <p:attrNameLst>
                                          <p:attrName>style.visibility</p:attrName>
                                        </p:attrNameLst>
                                      </p:cBhvr>
                                      <p:to>
                                        <p:strVal val="visible"/>
                                      </p:to>
                                    </p:set>
                                    <p:animEffect transition="in" filter="wheel(1)">
                                      <p:cBhvr>
                                        <p:cTn id="22"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1187624" y="836712"/>
            <a:ext cx="8495920" cy="1446550"/>
          </a:xfrm>
          <a:prstGeom prst="rect">
            <a:avLst/>
          </a:prstGeom>
          <a:noFill/>
        </p:spPr>
        <p:txBody>
          <a:bodyPr wrap="square" lIns="91440" tIns="45720" rIns="91440" bIns="45720">
            <a:spAutoFit/>
          </a:bodyPr>
          <a:lstStyle/>
          <a:p>
            <a:pPr algn="ctr" fontAlgn="base">
              <a:spcBef>
                <a:spcPct val="0"/>
              </a:spcBef>
              <a:spcAft>
                <a:spcPct val="0"/>
              </a:spcAft>
            </a:pPr>
            <a:r>
              <a:rPr lang="es-ES" sz="4400" b="1" cap="all" dirty="0" smtClean="0">
                <a:ln w="9000" cmpd="sng">
                  <a:solidFill>
                    <a:srgbClr val="505050">
                      <a:shade val="50000"/>
                      <a:satMod val="120000"/>
                    </a:srgbClr>
                  </a:solidFill>
                  <a:prstDash val="solid"/>
                </a:ln>
                <a:gradFill>
                  <a:gsLst>
                    <a:gs pos="0">
                      <a:srgbClr val="505050">
                        <a:shade val="20000"/>
                        <a:satMod val="245000"/>
                      </a:srgbClr>
                    </a:gs>
                    <a:gs pos="43000">
                      <a:srgbClr val="505050">
                        <a:satMod val="255000"/>
                      </a:srgbClr>
                    </a:gs>
                    <a:gs pos="48000">
                      <a:srgbClr val="505050">
                        <a:shade val="85000"/>
                        <a:satMod val="255000"/>
                      </a:srgbClr>
                    </a:gs>
                    <a:gs pos="100000">
                      <a:srgbClr val="505050">
                        <a:shade val="20000"/>
                        <a:satMod val="245000"/>
                      </a:srgbClr>
                    </a:gs>
                  </a:gsLst>
                  <a:lin ang="5400000"/>
                </a:gradFill>
                <a:effectLst>
                  <a:reflection blurRad="12700" stA="28000" endPos="45000" dist="1000" dir="5400000" sy="-100000" algn="bl" rotWithShape="0"/>
                </a:effectLst>
              </a:rPr>
              <a:t>Metodología de la Investigación</a:t>
            </a:r>
            <a:endParaRPr lang="es-ES" sz="4400" b="1" cap="all" dirty="0">
              <a:ln w="9000" cmpd="sng">
                <a:solidFill>
                  <a:srgbClr val="505050">
                    <a:shade val="50000"/>
                    <a:satMod val="120000"/>
                  </a:srgbClr>
                </a:solidFill>
                <a:prstDash val="solid"/>
              </a:ln>
              <a:gradFill>
                <a:gsLst>
                  <a:gs pos="0">
                    <a:srgbClr val="505050">
                      <a:shade val="20000"/>
                      <a:satMod val="245000"/>
                    </a:srgbClr>
                  </a:gs>
                  <a:gs pos="43000">
                    <a:srgbClr val="505050">
                      <a:satMod val="255000"/>
                    </a:srgbClr>
                  </a:gs>
                  <a:gs pos="48000">
                    <a:srgbClr val="505050">
                      <a:shade val="85000"/>
                      <a:satMod val="255000"/>
                    </a:srgbClr>
                  </a:gs>
                  <a:gs pos="100000">
                    <a:srgbClr val="505050">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676221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3602399" y="548680"/>
            <a:ext cx="2448272" cy="8640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smtClean="0"/>
              <a:t> Investigación Correlacional </a:t>
            </a:r>
            <a:endParaRPr lang="es-E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701" t="33094" r="29722" b="10618"/>
          <a:stretch/>
        </p:blipFill>
        <p:spPr bwMode="auto">
          <a:xfrm>
            <a:off x="539552" y="1700691"/>
            <a:ext cx="8141918" cy="4117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redondeado"/>
          <p:cNvSpPr/>
          <p:nvPr/>
        </p:nvSpPr>
        <p:spPr>
          <a:xfrm>
            <a:off x="395536" y="1406829"/>
            <a:ext cx="2448272" cy="86409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smtClean="0"/>
              <a:t> Población y Muestra</a:t>
            </a:r>
            <a:endParaRPr lang="es-ES" dirty="0"/>
          </a:p>
        </p:txBody>
      </p:sp>
      <p:sp>
        <p:nvSpPr>
          <p:cNvPr id="8" name="7 Rectángulo redondeado"/>
          <p:cNvSpPr/>
          <p:nvPr/>
        </p:nvSpPr>
        <p:spPr>
          <a:xfrm>
            <a:off x="1187624" y="6021287"/>
            <a:ext cx="7056784" cy="66119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smtClean="0"/>
              <a:t> 23 futbolistas </a:t>
            </a:r>
            <a:r>
              <a:rPr lang="es-ES" dirty="0"/>
              <a:t>pertenecientes a la categoría sub 18 del Club Deportivo El Nacional</a:t>
            </a:r>
          </a:p>
        </p:txBody>
      </p:sp>
    </p:spTree>
    <p:extLst>
      <p:ext uri="{BB962C8B-B14F-4D97-AF65-F5344CB8AC3E}">
        <p14:creationId xmlns:p14="http://schemas.microsoft.com/office/powerpoint/2010/main" val="1201395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p:cTn id="22" dur="500" fill="hold"/>
                                        <p:tgtEl>
                                          <p:spTgt spid="4098"/>
                                        </p:tgtEl>
                                        <p:attrNameLst>
                                          <p:attrName>ppt_w</p:attrName>
                                        </p:attrNameLst>
                                      </p:cBhvr>
                                      <p:tavLst>
                                        <p:tav tm="0">
                                          <p:val>
                                            <p:fltVal val="0"/>
                                          </p:val>
                                        </p:tav>
                                        <p:tav tm="100000">
                                          <p:val>
                                            <p:strVal val="#ppt_w"/>
                                          </p:val>
                                        </p:tav>
                                      </p:tavLst>
                                    </p:anim>
                                    <p:anim calcmode="lin" valueType="num">
                                      <p:cBhvr>
                                        <p:cTn id="23" dur="500" fill="hold"/>
                                        <p:tgtEl>
                                          <p:spTgt spid="4098"/>
                                        </p:tgtEl>
                                        <p:attrNameLst>
                                          <p:attrName>ppt_h</p:attrName>
                                        </p:attrNameLst>
                                      </p:cBhvr>
                                      <p:tavLst>
                                        <p:tav tm="0">
                                          <p:val>
                                            <p:fltVal val="0"/>
                                          </p:val>
                                        </p:tav>
                                        <p:tav tm="100000">
                                          <p:val>
                                            <p:strVal val="#ppt_h"/>
                                          </p:val>
                                        </p:tav>
                                      </p:tavLst>
                                    </p:anim>
                                    <p:animEffect transition="in" filter="fade">
                                      <p:cBhvr>
                                        <p:cTn id="24" dur="500"/>
                                        <p:tgtEl>
                                          <p:spTgt spid="409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2 Rectángulo"/>
          <p:cNvSpPr/>
          <p:nvPr/>
        </p:nvSpPr>
        <p:spPr>
          <a:xfrm>
            <a:off x="539552" y="1583214"/>
            <a:ext cx="8421344" cy="52322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base">
              <a:spcBef>
                <a:spcPct val="0"/>
              </a:spcBef>
              <a:spcAft>
                <a:spcPct val="0"/>
              </a:spcAft>
            </a:pPr>
            <a:r>
              <a:rPr lang="es-ES" sz="2800" b="1" cap="all" dirty="0" smtClean="0">
                <a:ln w="0"/>
                <a:gradFill flip="none">
                  <a:gsLst>
                    <a:gs pos="0">
                      <a:srgbClr val="009900">
                        <a:tint val="75000"/>
                        <a:shade val="75000"/>
                        <a:satMod val="170000"/>
                      </a:srgbClr>
                    </a:gs>
                    <a:gs pos="49000">
                      <a:srgbClr val="009900">
                        <a:tint val="88000"/>
                        <a:shade val="65000"/>
                        <a:satMod val="172000"/>
                      </a:srgbClr>
                    </a:gs>
                    <a:gs pos="50000">
                      <a:srgbClr val="009900">
                        <a:shade val="65000"/>
                        <a:satMod val="130000"/>
                      </a:srgbClr>
                    </a:gs>
                    <a:gs pos="92000">
                      <a:srgbClr val="009900">
                        <a:shade val="50000"/>
                        <a:satMod val="120000"/>
                      </a:srgbClr>
                    </a:gs>
                    <a:gs pos="100000">
                      <a:srgbClr val="009900">
                        <a:shade val="48000"/>
                        <a:satMod val="120000"/>
                      </a:srgbClr>
                    </a:gs>
                  </a:gsLst>
                  <a:lin ang="5400000"/>
                </a:gradFill>
                <a:effectLst>
                  <a:reflection blurRad="12700" stA="50000" endPos="50000" dist="5000" dir="5400000" sy="-100000" rotWithShape="0"/>
                </a:effectLst>
              </a:rPr>
              <a:t>Instrumentos </a:t>
            </a:r>
            <a:r>
              <a:rPr lang="es-ES" sz="2800" b="1" cap="all" dirty="0">
                <a:ln w="0"/>
                <a:gradFill flip="none">
                  <a:gsLst>
                    <a:gs pos="0">
                      <a:srgbClr val="009900">
                        <a:tint val="75000"/>
                        <a:shade val="75000"/>
                        <a:satMod val="170000"/>
                      </a:srgbClr>
                    </a:gs>
                    <a:gs pos="49000">
                      <a:srgbClr val="009900">
                        <a:tint val="88000"/>
                        <a:shade val="65000"/>
                        <a:satMod val="172000"/>
                      </a:srgbClr>
                    </a:gs>
                    <a:gs pos="50000">
                      <a:srgbClr val="009900">
                        <a:shade val="65000"/>
                        <a:satMod val="130000"/>
                      </a:srgbClr>
                    </a:gs>
                    <a:gs pos="92000">
                      <a:srgbClr val="009900">
                        <a:shade val="50000"/>
                        <a:satMod val="120000"/>
                      </a:srgbClr>
                    </a:gs>
                    <a:gs pos="100000">
                      <a:srgbClr val="009900">
                        <a:shade val="48000"/>
                        <a:satMod val="120000"/>
                      </a:srgbClr>
                    </a:gs>
                  </a:gsLst>
                  <a:lin ang="5400000"/>
                </a:gradFill>
                <a:effectLst>
                  <a:reflection blurRad="12700" stA="50000" endPos="50000" dist="5000" dir="5400000" sy="-100000" rotWithShape="0"/>
                </a:effectLst>
              </a:rPr>
              <a:t>de recolección de datos </a:t>
            </a:r>
          </a:p>
        </p:txBody>
      </p:sp>
      <p:graphicFrame>
        <p:nvGraphicFramePr>
          <p:cNvPr id="7" name="3 Marcador de contenido"/>
          <p:cNvGraphicFramePr>
            <a:graphicFrameLocks/>
          </p:cNvGraphicFramePr>
          <p:nvPr>
            <p:extLst>
              <p:ext uri="{D42A27DB-BD31-4B8C-83A1-F6EECF244321}">
                <p14:modId xmlns:p14="http://schemas.microsoft.com/office/powerpoint/2010/main" val="2894665074"/>
              </p:ext>
            </p:extLst>
          </p:nvPr>
        </p:nvGraphicFramePr>
        <p:xfrm>
          <a:off x="539552" y="2113826"/>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redondeado"/>
          <p:cNvSpPr/>
          <p:nvPr/>
        </p:nvSpPr>
        <p:spPr>
          <a:xfrm>
            <a:off x="525116" y="2564904"/>
            <a:ext cx="2160240"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s-ES" dirty="0" smtClean="0">
                <a:solidFill>
                  <a:srgbClr val="FFFFFF"/>
                </a:solidFill>
              </a:rPr>
              <a:t>Fuerza Máxima </a:t>
            </a:r>
            <a:endParaRPr lang="es-ES" dirty="0">
              <a:solidFill>
                <a:srgbClr val="FFFFFF"/>
              </a:solidFill>
            </a:endParaRPr>
          </a:p>
        </p:txBody>
      </p:sp>
    </p:spTree>
    <p:extLst>
      <p:ext uri="{BB962C8B-B14F-4D97-AF65-F5344CB8AC3E}">
        <p14:creationId xmlns:p14="http://schemas.microsoft.com/office/powerpoint/2010/main" val="4060524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7" grpId="0">
        <p:bldAsOne/>
      </p:bldGraphic>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0941" y="30916"/>
            <a:ext cx="9026742" cy="1754326"/>
          </a:xfrm>
          <a:prstGeom prst="rect">
            <a:avLst/>
          </a:prstGeom>
          <a:noFill/>
        </p:spPr>
        <p:txBody>
          <a:bodyPr wrap="square" lIns="91440" tIns="45720" rIns="91440" bIns="45720">
            <a:spAutoFit/>
          </a:bodyPr>
          <a:lstStyle/>
          <a:p>
            <a:pPr algn="ctr"/>
            <a:r>
              <a:rPr lang="es-E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Planteamiento del problema</a:t>
            </a:r>
          </a:p>
        </p:txBody>
      </p:sp>
      <p:graphicFrame>
        <p:nvGraphicFramePr>
          <p:cNvPr id="11" name="Diagrama 9"/>
          <p:cNvGraphicFramePr/>
          <p:nvPr>
            <p:extLst>
              <p:ext uri="{D42A27DB-BD31-4B8C-83A1-F6EECF244321}">
                <p14:modId xmlns:p14="http://schemas.microsoft.com/office/powerpoint/2010/main" val="2926175353"/>
              </p:ext>
            </p:extLst>
          </p:nvPr>
        </p:nvGraphicFramePr>
        <p:xfrm>
          <a:off x="1763688" y="1628800"/>
          <a:ext cx="5642301" cy="4891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3434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1">
                                            <p:graphicEl>
                                              <a:dgm id="{ECFD3281-E335-4D20-B42C-6F6ACB551A36}"/>
                                            </p:graphicEl>
                                          </p:spTgt>
                                        </p:tgtEl>
                                        <p:attrNameLst>
                                          <p:attrName>style.visibility</p:attrName>
                                        </p:attrNameLst>
                                      </p:cBhvr>
                                      <p:to>
                                        <p:strVal val="visible"/>
                                      </p:to>
                                    </p:set>
                                    <p:animEffect transition="in" filter="wheel(1)">
                                      <p:cBhvr>
                                        <p:cTn id="11" dur="2000"/>
                                        <p:tgtEl>
                                          <p:spTgt spid="11">
                                            <p:graphicEl>
                                              <a:dgm id="{ECFD3281-E335-4D20-B42C-6F6ACB551A36}"/>
                                            </p:graphicEl>
                                          </p:spTgt>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11">
                                            <p:graphicEl>
                                              <a:dgm id="{E52F9091-38AF-4628-AD83-B7D48660126A}"/>
                                            </p:graphicEl>
                                          </p:spTgt>
                                        </p:tgtEl>
                                        <p:attrNameLst>
                                          <p:attrName>style.visibility</p:attrName>
                                        </p:attrNameLst>
                                      </p:cBhvr>
                                      <p:to>
                                        <p:strVal val="visible"/>
                                      </p:to>
                                    </p:set>
                                    <p:animEffect transition="in" filter="wheel(1)">
                                      <p:cBhvr>
                                        <p:cTn id="14" dur="2000"/>
                                        <p:tgtEl>
                                          <p:spTgt spid="11">
                                            <p:graphicEl>
                                              <a:dgm id="{E52F9091-38AF-4628-AD83-B7D48660126A}"/>
                                            </p:graphicEl>
                                          </p:spTgt>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1">
                                            <p:graphicEl>
                                              <a:dgm id="{AB3955F8-FD70-4E7F-AE8F-57E39D7ACA24}"/>
                                            </p:graphicEl>
                                          </p:spTgt>
                                        </p:tgtEl>
                                        <p:attrNameLst>
                                          <p:attrName>style.visibility</p:attrName>
                                        </p:attrNameLst>
                                      </p:cBhvr>
                                      <p:to>
                                        <p:strVal val="visible"/>
                                      </p:to>
                                    </p:set>
                                    <p:animEffect transition="in" filter="wheel(1)">
                                      <p:cBhvr>
                                        <p:cTn id="17" dur="2000"/>
                                        <p:tgtEl>
                                          <p:spTgt spid="11">
                                            <p:graphicEl>
                                              <a:dgm id="{AB3955F8-FD70-4E7F-AE8F-57E39D7ACA24}"/>
                                            </p:graphic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1">
                                            <p:graphicEl>
                                              <a:dgm id="{285E759C-63DE-458C-8C25-59B74B5801F8}"/>
                                            </p:graphicEl>
                                          </p:spTgt>
                                        </p:tgtEl>
                                        <p:attrNameLst>
                                          <p:attrName>style.visibility</p:attrName>
                                        </p:attrNameLst>
                                      </p:cBhvr>
                                      <p:to>
                                        <p:strVal val="visible"/>
                                      </p:to>
                                    </p:set>
                                    <p:animEffect transition="in" filter="wheel(1)">
                                      <p:cBhvr>
                                        <p:cTn id="20" dur="2000"/>
                                        <p:tgtEl>
                                          <p:spTgt spid="11">
                                            <p:graphicEl>
                                              <a:dgm id="{285E759C-63DE-458C-8C25-59B74B5801F8}"/>
                                            </p:graphicEl>
                                          </p:spTgt>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1">
                                            <p:graphicEl>
                                              <a:dgm id="{10760F98-826C-4161-B6E1-396881BAF88D}"/>
                                            </p:graphicEl>
                                          </p:spTgt>
                                        </p:tgtEl>
                                        <p:attrNameLst>
                                          <p:attrName>style.visibility</p:attrName>
                                        </p:attrNameLst>
                                      </p:cBhvr>
                                      <p:to>
                                        <p:strVal val="visible"/>
                                      </p:to>
                                    </p:set>
                                    <p:animEffect transition="in" filter="wheel(1)">
                                      <p:cBhvr>
                                        <p:cTn id="23" dur="2000"/>
                                        <p:tgtEl>
                                          <p:spTgt spid="11">
                                            <p:graphicEl>
                                              <a:dgm id="{10760F98-826C-4161-B6E1-396881BAF88D}"/>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1">
                                            <p:graphicEl>
                                              <a:dgm id="{B8830E68-2C41-46ED-A13E-2059E1ABCFB8}"/>
                                            </p:graphicEl>
                                          </p:spTgt>
                                        </p:tgtEl>
                                        <p:attrNameLst>
                                          <p:attrName>style.visibility</p:attrName>
                                        </p:attrNameLst>
                                      </p:cBhvr>
                                      <p:to>
                                        <p:strVal val="visible"/>
                                      </p:to>
                                    </p:set>
                                    <p:animEffect transition="in" filter="wheel(1)">
                                      <p:cBhvr>
                                        <p:cTn id="26" dur="2000"/>
                                        <p:tgtEl>
                                          <p:spTgt spid="11">
                                            <p:graphicEl>
                                              <a:dgm id="{B8830E68-2C41-46ED-A13E-2059E1ABCFB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11" grpId="0">
        <p:bldSub>
          <a:bldDgm/>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3 Marcador de contenido"/>
          <p:cNvGraphicFramePr>
            <a:graphicFrameLocks/>
          </p:cNvGraphicFramePr>
          <p:nvPr>
            <p:extLst>
              <p:ext uri="{D42A27DB-BD31-4B8C-83A1-F6EECF244321}">
                <p14:modId xmlns:p14="http://schemas.microsoft.com/office/powerpoint/2010/main" val="1684687473"/>
              </p:ext>
            </p:extLst>
          </p:nvPr>
        </p:nvGraphicFramePr>
        <p:xfrm>
          <a:off x="-102224" y="188640"/>
          <a:ext cx="921702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1 Rectángulo redondeado"/>
          <p:cNvSpPr/>
          <p:nvPr/>
        </p:nvSpPr>
        <p:spPr>
          <a:xfrm>
            <a:off x="6156176" y="4473116"/>
            <a:ext cx="2592288" cy="1080120"/>
          </a:xfrm>
          <a:prstGeom prst="roundRect">
            <a:avLst/>
          </a:prstGeom>
          <a:solidFill>
            <a:srgbClr val="92D05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ES" dirty="0" smtClean="0"/>
              <a:t>Aceleraciones y desaceleraciones</a:t>
            </a:r>
            <a:endParaRPr lang="es-ES" dirty="0"/>
          </a:p>
        </p:txBody>
      </p:sp>
    </p:spTree>
    <p:extLst>
      <p:ext uri="{BB962C8B-B14F-4D97-AF65-F5344CB8AC3E}">
        <p14:creationId xmlns:p14="http://schemas.microsoft.com/office/powerpoint/2010/main" val="270532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906" t="38131" r="16630" b="11013"/>
          <a:stretch/>
        </p:blipFill>
        <p:spPr bwMode="auto">
          <a:xfrm>
            <a:off x="626300" y="2852936"/>
            <a:ext cx="8517700" cy="372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agen 3" descr="Imagen que contiene interior, cielo&#10;&#10;Descripción generada con confianza alta">
            <a:extLst>
              <a:ext uri="{FF2B5EF4-FFF2-40B4-BE49-F238E27FC236}">
                <a16:creationId xmlns:a16="http://schemas.microsoft.com/office/drawing/2014/main" xmlns="" id="{3D2E441A-B7BA-4D22-9B55-2FC5E6A424B2}"/>
              </a:ext>
            </a:extLst>
          </p:cNvPr>
          <p:cNvPicPr>
            <a:picLocks noChangeAspect="1"/>
          </p:cNvPicPr>
          <p:nvPr/>
        </p:nvPicPr>
        <p:blipFill rotWithShape="1">
          <a:blip r:embed="rId3">
            <a:extLst>
              <a:ext uri="{28A0092B-C50C-407E-A947-70E740481C1C}">
                <a14:useLocalDpi xmlns:a14="http://schemas.microsoft.com/office/drawing/2010/main" val="0"/>
              </a:ext>
            </a:extLst>
          </a:blip>
          <a:srcRect r="847"/>
          <a:stretch/>
        </p:blipFill>
        <p:spPr>
          <a:xfrm>
            <a:off x="2184850" y="404664"/>
            <a:ext cx="5400600" cy="3048051"/>
          </a:xfrm>
          <a:prstGeom prst="rect">
            <a:avLst/>
          </a:prstGeom>
        </p:spPr>
      </p:pic>
    </p:spTree>
    <p:extLst>
      <p:ext uri="{BB962C8B-B14F-4D97-AF65-F5344CB8AC3E}">
        <p14:creationId xmlns:p14="http://schemas.microsoft.com/office/powerpoint/2010/main" val="2170142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6 Rectángulo"/>
          <p:cNvSpPr/>
          <p:nvPr/>
        </p:nvSpPr>
        <p:spPr>
          <a:xfrm>
            <a:off x="7609" y="810539"/>
            <a:ext cx="1015663" cy="5236921"/>
          </a:xfrm>
          <a:prstGeom prst="rect">
            <a:avLst/>
          </a:prstGeom>
          <a:noFill/>
        </p:spPr>
        <p:txBody>
          <a:bodyPr vert="vert270" wrap="square" lIns="91440" tIns="45720" rIns="91440" bIns="45720">
            <a:spAutoFit/>
          </a:bodyPr>
          <a:lstStyle/>
          <a:p>
            <a:pPr algn="ctr" fontAlgn="base">
              <a:spcBef>
                <a:spcPct val="0"/>
              </a:spcBef>
              <a:spcAft>
                <a:spcPct val="0"/>
              </a:spcAft>
            </a:pPr>
            <a:r>
              <a:rPr lang="es-ES" sz="5400" b="1" dirty="0" smtClean="0">
                <a:ln w="1905">
                  <a:solidFill>
                    <a:srgbClr val="4D4D4D">
                      <a:lumMod val="50000"/>
                    </a:srgbClr>
                  </a:solidFill>
                </a:ln>
                <a:solidFill>
                  <a:srgbClr val="FFFFFF"/>
                </a:solidFill>
                <a:effectLst>
                  <a:innerShdw blurRad="69850" dist="43180" dir="5400000">
                    <a:srgbClr val="000000">
                      <a:alpha val="65000"/>
                    </a:srgbClr>
                  </a:innerShdw>
                </a:effectLst>
              </a:rPr>
              <a:t>Fuerza máxima  </a:t>
            </a:r>
            <a:endParaRPr lang="es-ES" sz="5400" b="1" dirty="0">
              <a:ln w="1905">
                <a:solidFill>
                  <a:srgbClr val="4D4D4D">
                    <a:lumMod val="50000"/>
                  </a:srgbClr>
                </a:solidFill>
              </a:ln>
              <a:solidFill>
                <a:srgbClr val="FFFFFF"/>
              </a:solidFill>
              <a:effectLst>
                <a:innerShdw blurRad="69850" dist="43180" dir="5400000">
                  <a:srgbClr val="000000">
                    <a:alpha val="65000"/>
                  </a:srgbClr>
                </a:innerShdw>
              </a:effectLst>
            </a:endParaRP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3" y="44428"/>
            <a:ext cx="6080125" cy="675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554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barn(inVertical)">
                                      <p:cBhvr>
                                        <p:cTn id="25"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233859396"/>
              </p:ext>
            </p:extLst>
          </p:nvPr>
        </p:nvGraphicFramePr>
        <p:xfrm>
          <a:off x="107504" y="116632"/>
          <a:ext cx="4032448" cy="3413760"/>
        </p:xfrm>
        <a:graphic>
          <a:graphicData uri="http://schemas.openxmlformats.org/drawingml/2006/table">
            <a:tbl>
              <a:tblPr firstRow="1" firstCol="1" bandRow="1">
                <a:tableStyleId>{5C22544A-7EE6-4342-B048-85BDC9FD1C3A}</a:tableStyleId>
              </a:tblPr>
              <a:tblGrid>
                <a:gridCol w="2557162"/>
                <a:gridCol w="1475286"/>
              </a:tblGrid>
              <a:tr h="370327">
                <a:tc>
                  <a:txBody>
                    <a:bodyPr/>
                    <a:lstStyle/>
                    <a:p>
                      <a:pPr indent="180340" algn="ctr">
                        <a:lnSpc>
                          <a:spcPct val="200000"/>
                        </a:lnSpc>
                        <a:spcAft>
                          <a:spcPts val="0"/>
                        </a:spcAft>
                      </a:pPr>
                      <a:r>
                        <a:rPr lang="es-ES" sz="1600" dirty="0">
                          <a:effectLst/>
                        </a:rPr>
                        <a:t> </a:t>
                      </a:r>
                      <a:endParaRPr lang="es-ES" sz="1600" dirty="0">
                        <a:effectLst/>
                        <a:latin typeface="Times New Roman"/>
                        <a:ea typeface="Times New Roman"/>
                        <a:cs typeface="Times New Roman"/>
                      </a:endParaRPr>
                    </a:p>
                  </a:txBody>
                  <a:tcPr marL="44450" marR="44450" marT="0" marB="0" anchor="b"/>
                </a:tc>
                <a:tc>
                  <a:txBody>
                    <a:bodyPr/>
                    <a:lstStyle/>
                    <a:p>
                      <a:pPr indent="180340">
                        <a:lnSpc>
                          <a:spcPct val="200000"/>
                        </a:lnSpc>
                        <a:spcAft>
                          <a:spcPts val="0"/>
                        </a:spcAft>
                      </a:pPr>
                      <a:r>
                        <a:rPr lang="es-ES" sz="1600" dirty="0">
                          <a:effectLst/>
                        </a:rPr>
                        <a:t>Fuerza Max</a:t>
                      </a:r>
                      <a:endParaRPr lang="es-ES" sz="1600" dirty="0">
                        <a:effectLst/>
                        <a:latin typeface="Times New Roman"/>
                        <a:ea typeface="Times New Roman"/>
                        <a:cs typeface="Times New Roman"/>
                      </a:endParaRPr>
                    </a:p>
                  </a:txBody>
                  <a:tcPr marL="44450" marR="44450" marT="0" marB="0" anchor="b"/>
                </a:tc>
              </a:tr>
              <a:tr h="370327">
                <a:tc>
                  <a:txBody>
                    <a:bodyPr/>
                    <a:lstStyle/>
                    <a:p>
                      <a:pPr indent="180340" algn="ctr">
                        <a:lnSpc>
                          <a:spcPct val="200000"/>
                        </a:lnSpc>
                        <a:spcAft>
                          <a:spcPts val="0"/>
                        </a:spcAft>
                      </a:pPr>
                      <a:r>
                        <a:rPr lang="es-ES" sz="1600">
                          <a:effectLst/>
                        </a:rPr>
                        <a:t>MEDIANA</a:t>
                      </a:r>
                      <a:endParaRPr lang="es-ES" sz="1600">
                        <a:effectLst/>
                        <a:latin typeface="Times New Roman"/>
                        <a:ea typeface="Times New Roman"/>
                        <a:cs typeface="Times New Roman"/>
                      </a:endParaRPr>
                    </a:p>
                  </a:txBody>
                  <a:tcPr marL="44450" marR="44450" marT="0" marB="0" anchor="ctr"/>
                </a:tc>
                <a:tc>
                  <a:txBody>
                    <a:bodyPr/>
                    <a:lstStyle/>
                    <a:p>
                      <a:pPr indent="180340" algn="r">
                        <a:lnSpc>
                          <a:spcPct val="200000"/>
                        </a:lnSpc>
                        <a:spcAft>
                          <a:spcPts val="0"/>
                        </a:spcAft>
                      </a:pPr>
                      <a:r>
                        <a:rPr lang="es-ES" sz="1600" b="1" dirty="0">
                          <a:effectLst/>
                        </a:rPr>
                        <a:t>73</a:t>
                      </a:r>
                      <a:endParaRPr lang="es-ES" sz="1600" b="1" dirty="0">
                        <a:effectLst/>
                        <a:latin typeface="Times New Roman"/>
                        <a:ea typeface="Times New Roman"/>
                        <a:cs typeface="Times New Roman"/>
                      </a:endParaRPr>
                    </a:p>
                  </a:txBody>
                  <a:tcPr marL="44450" marR="44450" marT="0" marB="0" anchor="b"/>
                </a:tc>
              </a:tr>
              <a:tr h="370327">
                <a:tc>
                  <a:txBody>
                    <a:bodyPr/>
                    <a:lstStyle/>
                    <a:p>
                      <a:pPr indent="180340" algn="ctr">
                        <a:lnSpc>
                          <a:spcPct val="200000"/>
                        </a:lnSpc>
                        <a:spcAft>
                          <a:spcPts val="0"/>
                        </a:spcAft>
                      </a:pPr>
                      <a:r>
                        <a:rPr lang="es-ES" sz="1600">
                          <a:effectLst/>
                        </a:rPr>
                        <a:t>MODA</a:t>
                      </a:r>
                      <a:endParaRPr lang="es-ES" sz="1600">
                        <a:effectLst/>
                        <a:latin typeface="Times New Roman"/>
                        <a:ea typeface="Times New Roman"/>
                        <a:cs typeface="Times New Roman"/>
                      </a:endParaRPr>
                    </a:p>
                  </a:txBody>
                  <a:tcPr marL="44450" marR="44450" marT="0" marB="0" anchor="ctr"/>
                </a:tc>
                <a:tc>
                  <a:txBody>
                    <a:bodyPr/>
                    <a:lstStyle/>
                    <a:p>
                      <a:pPr indent="180340" algn="r">
                        <a:lnSpc>
                          <a:spcPct val="200000"/>
                        </a:lnSpc>
                        <a:spcAft>
                          <a:spcPts val="0"/>
                        </a:spcAft>
                      </a:pPr>
                      <a:r>
                        <a:rPr lang="es-ES" sz="1600" b="1" dirty="0">
                          <a:effectLst/>
                        </a:rPr>
                        <a:t>63</a:t>
                      </a:r>
                      <a:endParaRPr lang="es-ES" sz="1600" b="1" dirty="0">
                        <a:effectLst/>
                        <a:latin typeface="Times New Roman"/>
                        <a:ea typeface="Times New Roman"/>
                        <a:cs typeface="Times New Roman"/>
                      </a:endParaRPr>
                    </a:p>
                  </a:txBody>
                  <a:tcPr marL="44450" marR="44450" marT="0" marB="0" anchor="b"/>
                </a:tc>
              </a:tr>
              <a:tr h="370327">
                <a:tc>
                  <a:txBody>
                    <a:bodyPr/>
                    <a:lstStyle/>
                    <a:p>
                      <a:pPr indent="180340" algn="ctr">
                        <a:lnSpc>
                          <a:spcPct val="200000"/>
                        </a:lnSpc>
                        <a:spcAft>
                          <a:spcPts val="0"/>
                        </a:spcAft>
                      </a:pPr>
                      <a:r>
                        <a:rPr lang="es-ES" sz="1600" dirty="0">
                          <a:effectLst/>
                        </a:rPr>
                        <a:t>PROMEDIO</a:t>
                      </a:r>
                      <a:endParaRPr lang="es-ES" sz="1600" dirty="0">
                        <a:effectLst/>
                        <a:latin typeface="Times New Roman"/>
                        <a:ea typeface="Times New Roman"/>
                        <a:cs typeface="Times New Roman"/>
                      </a:endParaRPr>
                    </a:p>
                  </a:txBody>
                  <a:tcPr marL="44450" marR="44450" marT="0" marB="0" anchor="ctr"/>
                </a:tc>
                <a:tc>
                  <a:txBody>
                    <a:bodyPr/>
                    <a:lstStyle/>
                    <a:p>
                      <a:pPr indent="180340" algn="r">
                        <a:lnSpc>
                          <a:spcPct val="200000"/>
                        </a:lnSpc>
                        <a:spcAft>
                          <a:spcPts val="0"/>
                        </a:spcAft>
                      </a:pPr>
                      <a:r>
                        <a:rPr lang="es-ES" sz="1600" b="1" dirty="0">
                          <a:effectLst/>
                        </a:rPr>
                        <a:t>172,6</a:t>
                      </a:r>
                      <a:endParaRPr lang="es-ES" sz="1600" b="1" dirty="0">
                        <a:effectLst/>
                        <a:latin typeface="Times New Roman"/>
                        <a:ea typeface="Times New Roman"/>
                        <a:cs typeface="Times New Roman"/>
                      </a:endParaRPr>
                    </a:p>
                  </a:txBody>
                  <a:tcPr marL="44450" marR="44450" marT="0" marB="0" anchor="b"/>
                </a:tc>
              </a:tr>
              <a:tr h="370327">
                <a:tc>
                  <a:txBody>
                    <a:bodyPr/>
                    <a:lstStyle/>
                    <a:p>
                      <a:pPr indent="180340" algn="ctr">
                        <a:lnSpc>
                          <a:spcPct val="200000"/>
                        </a:lnSpc>
                        <a:spcAft>
                          <a:spcPts val="0"/>
                        </a:spcAft>
                      </a:pPr>
                      <a:r>
                        <a:rPr lang="es-ES" sz="1600">
                          <a:effectLst/>
                        </a:rPr>
                        <a:t>MAX</a:t>
                      </a:r>
                      <a:endParaRPr lang="es-ES" sz="1600">
                        <a:effectLst/>
                        <a:latin typeface="Times New Roman"/>
                        <a:ea typeface="Times New Roman"/>
                        <a:cs typeface="Times New Roman"/>
                      </a:endParaRPr>
                    </a:p>
                  </a:txBody>
                  <a:tcPr marL="44450" marR="44450" marT="0" marB="0" anchor="ctr"/>
                </a:tc>
                <a:tc>
                  <a:txBody>
                    <a:bodyPr/>
                    <a:lstStyle/>
                    <a:p>
                      <a:pPr indent="180340" algn="r">
                        <a:lnSpc>
                          <a:spcPct val="200000"/>
                        </a:lnSpc>
                        <a:spcAft>
                          <a:spcPts val="0"/>
                        </a:spcAft>
                      </a:pPr>
                      <a:r>
                        <a:rPr lang="es-ES" sz="1600" b="1" dirty="0">
                          <a:effectLst/>
                        </a:rPr>
                        <a:t>89</a:t>
                      </a:r>
                      <a:endParaRPr lang="es-ES" sz="1600" b="1" dirty="0">
                        <a:effectLst/>
                        <a:latin typeface="Times New Roman"/>
                        <a:ea typeface="Times New Roman"/>
                        <a:cs typeface="Times New Roman"/>
                      </a:endParaRPr>
                    </a:p>
                  </a:txBody>
                  <a:tcPr marL="44450" marR="44450" marT="0" marB="0" anchor="b"/>
                </a:tc>
              </a:tr>
              <a:tr h="370327">
                <a:tc>
                  <a:txBody>
                    <a:bodyPr/>
                    <a:lstStyle/>
                    <a:p>
                      <a:pPr indent="180340" algn="ctr">
                        <a:lnSpc>
                          <a:spcPct val="200000"/>
                        </a:lnSpc>
                        <a:spcAft>
                          <a:spcPts val="0"/>
                        </a:spcAft>
                      </a:pPr>
                      <a:r>
                        <a:rPr lang="es-ES" sz="1600">
                          <a:effectLst/>
                        </a:rPr>
                        <a:t>MIN</a:t>
                      </a:r>
                      <a:endParaRPr lang="es-ES" sz="1600">
                        <a:effectLst/>
                        <a:latin typeface="Times New Roman"/>
                        <a:ea typeface="Times New Roman"/>
                        <a:cs typeface="Times New Roman"/>
                      </a:endParaRPr>
                    </a:p>
                  </a:txBody>
                  <a:tcPr marL="44450" marR="44450" marT="0" marB="0" anchor="ctr"/>
                </a:tc>
                <a:tc>
                  <a:txBody>
                    <a:bodyPr/>
                    <a:lstStyle/>
                    <a:p>
                      <a:pPr indent="180340" algn="r">
                        <a:lnSpc>
                          <a:spcPct val="200000"/>
                        </a:lnSpc>
                        <a:spcAft>
                          <a:spcPts val="0"/>
                        </a:spcAft>
                      </a:pPr>
                      <a:r>
                        <a:rPr lang="es-ES" sz="1600" b="1" dirty="0">
                          <a:effectLst/>
                        </a:rPr>
                        <a:t>58</a:t>
                      </a:r>
                      <a:endParaRPr lang="es-ES" sz="1600" b="1" dirty="0">
                        <a:effectLst/>
                        <a:latin typeface="Times New Roman"/>
                        <a:ea typeface="Times New Roman"/>
                        <a:cs typeface="Times New Roman"/>
                      </a:endParaRPr>
                    </a:p>
                  </a:txBody>
                  <a:tcPr marL="44450" marR="44450" marT="0" marB="0" anchor="b"/>
                </a:tc>
              </a:tr>
              <a:tr h="370327">
                <a:tc>
                  <a:txBody>
                    <a:bodyPr/>
                    <a:lstStyle/>
                    <a:p>
                      <a:pPr indent="180340" algn="ctr">
                        <a:lnSpc>
                          <a:spcPct val="200000"/>
                        </a:lnSpc>
                        <a:spcAft>
                          <a:spcPts val="0"/>
                        </a:spcAft>
                      </a:pPr>
                      <a:r>
                        <a:rPr lang="es-ES" sz="1600" dirty="0">
                          <a:effectLst/>
                        </a:rPr>
                        <a:t>DESV. ESTANDAR</a:t>
                      </a:r>
                      <a:endParaRPr lang="es-ES" sz="1600" dirty="0">
                        <a:effectLst/>
                        <a:latin typeface="Times New Roman"/>
                        <a:ea typeface="Times New Roman"/>
                        <a:cs typeface="Times New Roman"/>
                      </a:endParaRPr>
                    </a:p>
                  </a:txBody>
                  <a:tcPr marL="44450" marR="44450" marT="0" marB="0" anchor="ctr"/>
                </a:tc>
                <a:tc>
                  <a:txBody>
                    <a:bodyPr/>
                    <a:lstStyle/>
                    <a:p>
                      <a:pPr indent="180340" algn="r">
                        <a:lnSpc>
                          <a:spcPct val="200000"/>
                        </a:lnSpc>
                        <a:spcAft>
                          <a:spcPts val="0"/>
                        </a:spcAft>
                      </a:pPr>
                      <a:r>
                        <a:rPr lang="es-ES" sz="1600" b="1" dirty="0">
                          <a:effectLst/>
                        </a:rPr>
                        <a:t>10</a:t>
                      </a:r>
                      <a:endParaRPr lang="es-ES" sz="1600" b="1" dirty="0">
                        <a:effectLst/>
                        <a:latin typeface="Times New Roman"/>
                        <a:ea typeface="Times New Roman"/>
                        <a:cs typeface="Times New Roman"/>
                      </a:endParaRPr>
                    </a:p>
                  </a:txBody>
                  <a:tcPr marL="44450" marR="44450" marT="0" marB="0" anchor="b"/>
                </a:tc>
              </a:tr>
            </a:tbl>
          </a:graphicData>
        </a:graphic>
      </p:graphicFrame>
      <p:pic>
        <p:nvPicPr>
          <p:cNvPr id="819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480" y="2636912"/>
            <a:ext cx="460851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062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8193"/>
                                        </p:tgtEl>
                                        <p:attrNameLst>
                                          <p:attrName>style.visibility</p:attrName>
                                        </p:attrNameLst>
                                      </p:cBhvr>
                                      <p:to>
                                        <p:strVal val="visible"/>
                                      </p:to>
                                    </p:set>
                                    <p:animEffect transition="in" filter="fade">
                                      <p:cBhvr>
                                        <p:cTn id="13" dur="1000"/>
                                        <p:tgtEl>
                                          <p:spTgt spid="8193"/>
                                        </p:tgtEl>
                                      </p:cBhvr>
                                    </p:animEffect>
                                    <p:anim calcmode="lin" valueType="num">
                                      <p:cBhvr>
                                        <p:cTn id="14" dur="1000" fill="hold"/>
                                        <p:tgtEl>
                                          <p:spTgt spid="8193"/>
                                        </p:tgtEl>
                                        <p:attrNameLst>
                                          <p:attrName>ppt_x</p:attrName>
                                        </p:attrNameLst>
                                      </p:cBhvr>
                                      <p:tavLst>
                                        <p:tav tm="0">
                                          <p:val>
                                            <p:strVal val="#ppt_x"/>
                                          </p:val>
                                        </p:tav>
                                        <p:tav tm="100000">
                                          <p:val>
                                            <p:strVal val="#ppt_x"/>
                                          </p:val>
                                        </p:tav>
                                      </p:tavLst>
                                    </p:anim>
                                    <p:anim calcmode="lin" valueType="num">
                                      <p:cBhvr>
                                        <p:cTn id="15" dur="900" decel="100000" fill="hold"/>
                                        <p:tgtEl>
                                          <p:spTgt spid="819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1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1187624" y="836712"/>
            <a:ext cx="8495920" cy="769441"/>
          </a:xfrm>
          <a:prstGeom prst="rect">
            <a:avLst/>
          </a:prstGeom>
          <a:noFill/>
        </p:spPr>
        <p:txBody>
          <a:bodyPr wrap="square" lIns="91440" tIns="45720" rIns="91440" bIns="45720">
            <a:spAutoFit/>
          </a:bodyPr>
          <a:lstStyle/>
          <a:p>
            <a:pPr algn="ctr" fontAlgn="base">
              <a:spcBef>
                <a:spcPct val="0"/>
              </a:spcBef>
              <a:spcAft>
                <a:spcPct val="0"/>
              </a:spcAft>
            </a:pPr>
            <a:r>
              <a:rPr lang="es-ES" sz="4400" b="1" cap="all" dirty="0" smtClean="0">
                <a:ln w="9000" cmpd="sng">
                  <a:solidFill>
                    <a:srgbClr val="505050">
                      <a:shade val="50000"/>
                      <a:satMod val="120000"/>
                    </a:srgbClr>
                  </a:solidFill>
                  <a:prstDash val="solid"/>
                </a:ln>
                <a:gradFill>
                  <a:gsLst>
                    <a:gs pos="0">
                      <a:srgbClr val="505050">
                        <a:shade val="20000"/>
                        <a:satMod val="245000"/>
                      </a:srgbClr>
                    </a:gs>
                    <a:gs pos="43000">
                      <a:srgbClr val="505050">
                        <a:satMod val="255000"/>
                      </a:srgbClr>
                    </a:gs>
                    <a:gs pos="48000">
                      <a:srgbClr val="505050">
                        <a:shade val="85000"/>
                        <a:satMod val="255000"/>
                      </a:srgbClr>
                    </a:gs>
                    <a:gs pos="100000">
                      <a:srgbClr val="505050">
                        <a:shade val="20000"/>
                        <a:satMod val="245000"/>
                      </a:srgbClr>
                    </a:gs>
                  </a:gsLst>
                  <a:lin ang="5400000"/>
                </a:gradFill>
                <a:effectLst>
                  <a:reflection blurRad="12700" stA="28000" endPos="45000" dist="1000" dir="5400000" sy="-100000" algn="bl" rotWithShape="0"/>
                </a:effectLst>
              </a:rPr>
              <a:t>Test de sprint 20 m</a:t>
            </a:r>
            <a:endParaRPr lang="es-ES" sz="4400" b="1" cap="all" dirty="0">
              <a:ln w="9000" cmpd="sng">
                <a:solidFill>
                  <a:srgbClr val="505050">
                    <a:shade val="50000"/>
                    <a:satMod val="120000"/>
                  </a:srgbClr>
                </a:solidFill>
                <a:prstDash val="solid"/>
              </a:ln>
              <a:gradFill>
                <a:gsLst>
                  <a:gs pos="0">
                    <a:srgbClr val="505050">
                      <a:shade val="20000"/>
                      <a:satMod val="245000"/>
                    </a:srgbClr>
                  </a:gs>
                  <a:gs pos="43000">
                    <a:srgbClr val="505050">
                      <a:satMod val="255000"/>
                    </a:srgbClr>
                  </a:gs>
                  <a:gs pos="48000">
                    <a:srgbClr val="505050">
                      <a:shade val="85000"/>
                      <a:satMod val="255000"/>
                    </a:srgbClr>
                  </a:gs>
                  <a:gs pos="100000">
                    <a:srgbClr val="505050">
                      <a:shade val="20000"/>
                      <a:satMod val="245000"/>
                    </a:srgbClr>
                  </a:gs>
                </a:gsLst>
                <a:lin ang="5400000"/>
              </a:gradFill>
              <a:effectLst>
                <a:reflection blurRad="12700" stA="28000" endPos="45000" dist="1000" dir="5400000" sy="-100000" algn="bl" rotWithShape="0"/>
              </a:effectLst>
            </a:endParaRP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773" t="33219" r="17913" b="10445"/>
          <a:stretch/>
        </p:blipFill>
        <p:spPr bwMode="auto">
          <a:xfrm>
            <a:off x="2267744" y="1606153"/>
            <a:ext cx="6654546" cy="3328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403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p:cTn id="7" dur="500" decel="50000" fill="hold">
                                          <p:stCondLst>
                                            <p:cond delay="0"/>
                                          </p:stCondLst>
                                        </p:cTn>
                                        <p:tgtEl>
                                          <p:spTgt spid="2253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253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2530"/>
                                        </p:tgtEl>
                                        <p:attrNameLst>
                                          <p:attrName>ppt_w</p:attrName>
                                        </p:attrNameLst>
                                      </p:cBhvr>
                                      <p:tavLst>
                                        <p:tav tm="0">
                                          <p:val>
                                            <p:strVal val="#ppt_w*.05"/>
                                          </p:val>
                                        </p:tav>
                                        <p:tav tm="100000">
                                          <p:val>
                                            <p:strVal val="#ppt_w"/>
                                          </p:val>
                                        </p:tav>
                                      </p:tavLst>
                                    </p:anim>
                                    <p:anim calcmode="lin" valueType="num">
                                      <p:cBhvr>
                                        <p:cTn id="10" dur="1000" fill="hold"/>
                                        <p:tgtEl>
                                          <p:spTgt spid="2253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253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253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253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253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739080729"/>
              </p:ext>
            </p:extLst>
          </p:nvPr>
        </p:nvGraphicFramePr>
        <p:xfrm>
          <a:off x="13259" y="-11776"/>
          <a:ext cx="5062797" cy="6356350"/>
        </p:xfrm>
        <a:graphic>
          <a:graphicData uri="http://schemas.openxmlformats.org/presentationml/2006/ole">
            <mc:AlternateContent xmlns:mc="http://schemas.openxmlformats.org/markup-compatibility/2006">
              <mc:Choice xmlns:v="urn:schemas-microsoft-com:vml" Requires="v">
                <p:oleObj spid="_x0000_s9238" name="Documento" r:id="rId4" imgW="6254566" imgH="6356362" progId="Word.Document.12">
                  <p:embed/>
                </p:oleObj>
              </mc:Choice>
              <mc:Fallback>
                <p:oleObj name="Documento" r:id="rId4" imgW="6254566" imgH="6356362" progId="Word.Document.12">
                  <p:embed/>
                  <p:pic>
                    <p:nvPicPr>
                      <p:cNvPr id="0" name=""/>
                      <p:cNvPicPr/>
                      <p:nvPr/>
                    </p:nvPicPr>
                    <p:blipFill>
                      <a:blip r:embed="rId5"/>
                      <a:stretch>
                        <a:fillRect/>
                      </a:stretch>
                    </p:blipFill>
                    <p:spPr>
                      <a:xfrm>
                        <a:off x="13259" y="-11776"/>
                        <a:ext cx="5062797" cy="6356350"/>
                      </a:xfrm>
                      <a:prstGeom prst="rect">
                        <a:avLst/>
                      </a:prstGeom>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4025772863"/>
              </p:ext>
            </p:extLst>
          </p:nvPr>
        </p:nvGraphicFramePr>
        <p:xfrm>
          <a:off x="5364088" y="404664"/>
          <a:ext cx="6076950" cy="1917700"/>
        </p:xfrm>
        <a:graphic>
          <a:graphicData uri="http://schemas.openxmlformats.org/presentationml/2006/ole">
            <mc:AlternateContent xmlns:mc="http://schemas.openxmlformats.org/markup-compatibility/2006">
              <mc:Choice xmlns:v="urn:schemas-microsoft-com:vml" Requires="v">
                <p:oleObj spid="_x0000_s9239" name="Documento" r:id="rId7" imgW="6076748" imgH="1917799" progId="Word.Document.12">
                  <p:embed/>
                </p:oleObj>
              </mc:Choice>
              <mc:Fallback>
                <p:oleObj name="Documento" r:id="rId7" imgW="6076748" imgH="1917799" progId="Word.Document.12">
                  <p:embed/>
                  <p:pic>
                    <p:nvPicPr>
                      <p:cNvPr id="0" name=""/>
                      <p:cNvPicPr/>
                      <p:nvPr/>
                    </p:nvPicPr>
                    <p:blipFill>
                      <a:blip r:embed="rId8"/>
                      <a:stretch>
                        <a:fillRect/>
                      </a:stretch>
                    </p:blipFill>
                    <p:spPr>
                      <a:xfrm>
                        <a:off x="5364088" y="404664"/>
                        <a:ext cx="6076950" cy="1917700"/>
                      </a:xfrm>
                      <a:prstGeom prst="rect">
                        <a:avLst/>
                      </a:prstGeom>
                    </p:spPr>
                  </p:pic>
                </p:oleObj>
              </mc:Fallback>
            </mc:AlternateContent>
          </a:graphicData>
        </a:graphic>
      </p:graphicFrame>
      <p:graphicFrame>
        <p:nvGraphicFramePr>
          <p:cNvPr id="6" name="5 Gráfico"/>
          <p:cNvGraphicFramePr/>
          <p:nvPr>
            <p:extLst>
              <p:ext uri="{D42A27DB-BD31-4B8C-83A1-F6EECF244321}">
                <p14:modId xmlns:p14="http://schemas.microsoft.com/office/powerpoint/2010/main" val="1942546879"/>
              </p:ext>
            </p:extLst>
          </p:nvPr>
        </p:nvGraphicFramePr>
        <p:xfrm>
          <a:off x="5220072" y="3140968"/>
          <a:ext cx="3923928" cy="27432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702544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1187624" y="836712"/>
            <a:ext cx="8495920" cy="769441"/>
          </a:xfrm>
          <a:prstGeom prst="rect">
            <a:avLst/>
          </a:prstGeom>
          <a:noFill/>
        </p:spPr>
        <p:txBody>
          <a:bodyPr wrap="square" lIns="91440" tIns="45720" rIns="91440" bIns="45720">
            <a:spAutoFit/>
          </a:bodyPr>
          <a:lstStyle/>
          <a:p>
            <a:pPr algn="ctr" fontAlgn="base">
              <a:spcBef>
                <a:spcPct val="0"/>
              </a:spcBef>
              <a:spcAft>
                <a:spcPct val="0"/>
              </a:spcAft>
            </a:pPr>
            <a:r>
              <a:rPr lang="es-ES" sz="4400" b="1" cap="all" dirty="0" smtClean="0">
                <a:ln w="9000" cmpd="sng">
                  <a:solidFill>
                    <a:srgbClr val="505050">
                      <a:shade val="50000"/>
                      <a:satMod val="120000"/>
                    </a:srgbClr>
                  </a:solidFill>
                  <a:prstDash val="solid"/>
                </a:ln>
                <a:gradFill>
                  <a:gsLst>
                    <a:gs pos="0">
                      <a:srgbClr val="505050">
                        <a:shade val="20000"/>
                        <a:satMod val="245000"/>
                      </a:srgbClr>
                    </a:gs>
                    <a:gs pos="43000">
                      <a:srgbClr val="505050">
                        <a:satMod val="255000"/>
                      </a:srgbClr>
                    </a:gs>
                    <a:gs pos="48000">
                      <a:srgbClr val="505050">
                        <a:shade val="85000"/>
                        <a:satMod val="255000"/>
                      </a:srgbClr>
                    </a:gs>
                    <a:gs pos="100000">
                      <a:srgbClr val="505050">
                        <a:shade val="20000"/>
                        <a:satMod val="245000"/>
                      </a:srgbClr>
                    </a:gs>
                  </a:gsLst>
                  <a:lin ang="5400000"/>
                </a:gradFill>
                <a:effectLst>
                  <a:reflection blurRad="12700" stA="28000" endPos="45000" dist="1000" dir="5400000" sy="-100000" algn="bl" rotWithShape="0"/>
                </a:effectLst>
              </a:rPr>
              <a:t>Test de sprint 40 m</a:t>
            </a:r>
            <a:endParaRPr lang="es-ES" sz="4400" b="1" cap="all" dirty="0">
              <a:ln w="9000" cmpd="sng">
                <a:solidFill>
                  <a:srgbClr val="505050">
                    <a:shade val="50000"/>
                    <a:satMod val="120000"/>
                  </a:srgbClr>
                </a:solidFill>
                <a:prstDash val="solid"/>
              </a:ln>
              <a:gradFill>
                <a:gsLst>
                  <a:gs pos="0">
                    <a:srgbClr val="505050">
                      <a:shade val="20000"/>
                      <a:satMod val="245000"/>
                    </a:srgbClr>
                  </a:gs>
                  <a:gs pos="43000">
                    <a:srgbClr val="505050">
                      <a:satMod val="255000"/>
                    </a:srgbClr>
                  </a:gs>
                  <a:gs pos="48000">
                    <a:srgbClr val="505050">
                      <a:shade val="85000"/>
                      <a:satMod val="255000"/>
                    </a:srgbClr>
                  </a:gs>
                  <a:gs pos="100000">
                    <a:srgbClr val="505050">
                      <a:shade val="20000"/>
                      <a:satMod val="245000"/>
                    </a:srgbClr>
                  </a:gs>
                </a:gsLst>
                <a:lin ang="5400000"/>
              </a:gradFill>
              <a:effectLst>
                <a:reflection blurRad="12700" stA="28000" endPos="45000" dist="1000" dir="5400000" sy="-100000" algn="bl" rotWithShape="0"/>
              </a:effectLst>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388" t="33048" r="16326" b="10409"/>
          <a:stretch/>
        </p:blipFill>
        <p:spPr bwMode="auto">
          <a:xfrm>
            <a:off x="1691680" y="1606153"/>
            <a:ext cx="6572076" cy="3200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1414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23554"/>
                                        </p:tgtEl>
                                        <p:attrNameLst>
                                          <p:attrName>style.visibility</p:attrName>
                                        </p:attrNameLst>
                                      </p:cBhvr>
                                      <p:to>
                                        <p:strVal val="visible"/>
                                      </p:to>
                                    </p:set>
                                    <p:anim calcmode="lin" valueType="num">
                                      <p:cBhvr>
                                        <p:cTn id="15" dur="1000" fill="hold"/>
                                        <p:tgtEl>
                                          <p:spTgt spid="23554"/>
                                        </p:tgtEl>
                                        <p:attrNameLst>
                                          <p:attrName>ppt_w</p:attrName>
                                        </p:attrNameLst>
                                      </p:cBhvr>
                                      <p:tavLst>
                                        <p:tav tm="0">
                                          <p:val>
                                            <p:fltVal val="0"/>
                                          </p:val>
                                        </p:tav>
                                        <p:tav tm="100000">
                                          <p:val>
                                            <p:strVal val="#ppt_w"/>
                                          </p:val>
                                        </p:tav>
                                      </p:tavLst>
                                    </p:anim>
                                    <p:anim calcmode="lin" valueType="num">
                                      <p:cBhvr>
                                        <p:cTn id="16" dur="1000" fill="hold"/>
                                        <p:tgtEl>
                                          <p:spTgt spid="23554"/>
                                        </p:tgtEl>
                                        <p:attrNameLst>
                                          <p:attrName>ppt_h</p:attrName>
                                        </p:attrNameLst>
                                      </p:cBhvr>
                                      <p:tavLst>
                                        <p:tav tm="0">
                                          <p:val>
                                            <p:fltVal val="0"/>
                                          </p:val>
                                        </p:tav>
                                        <p:tav tm="100000">
                                          <p:val>
                                            <p:strVal val="#ppt_h"/>
                                          </p:val>
                                        </p:tav>
                                      </p:tavLst>
                                    </p:anim>
                                    <p:anim calcmode="lin" valueType="num">
                                      <p:cBhvr>
                                        <p:cTn id="17" dur="1000" fill="hold"/>
                                        <p:tgtEl>
                                          <p:spTgt spid="2355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855396090"/>
              </p:ext>
            </p:extLst>
          </p:nvPr>
        </p:nvGraphicFramePr>
        <p:xfrm>
          <a:off x="-8845" y="-11776"/>
          <a:ext cx="4724861" cy="6577012"/>
        </p:xfrm>
        <a:graphic>
          <a:graphicData uri="http://schemas.openxmlformats.org/presentationml/2006/ole">
            <mc:AlternateContent xmlns:mc="http://schemas.openxmlformats.org/markup-compatibility/2006">
              <mc:Choice xmlns:v="urn:schemas-microsoft-com:vml" Requires="v">
                <p:oleObj spid="_x0000_s10262" name="Documento" r:id="rId4" imgW="6079988" imgH="6577785" progId="Word.Document.12">
                  <p:embed/>
                </p:oleObj>
              </mc:Choice>
              <mc:Fallback>
                <p:oleObj name="Documento" r:id="rId4" imgW="6079988" imgH="6577785" progId="Word.Document.12">
                  <p:embed/>
                  <p:pic>
                    <p:nvPicPr>
                      <p:cNvPr id="0" name=""/>
                      <p:cNvPicPr/>
                      <p:nvPr/>
                    </p:nvPicPr>
                    <p:blipFill>
                      <a:blip r:embed="rId5"/>
                      <a:stretch>
                        <a:fillRect/>
                      </a:stretch>
                    </p:blipFill>
                    <p:spPr>
                      <a:xfrm>
                        <a:off x="-8845" y="-11776"/>
                        <a:ext cx="4724861" cy="6577012"/>
                      </a:xfrm>
                      <a:prstGeom prst="rect">
                        <a:avLst/>
                      </a:prstGeom>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3219943149"/>
              </p:ext>
            </p:extLst>
          </p:nvPr>
        </p:nvGraphicFramePr>
        <p:xfrm>
          <a:off x="5148064" y="188640"/>
          <a:ext cx="6897796" cy="1872208"/>
        </p:xfrm>
        <a:graphic>
          <a:graphicData uri="http://schemas.openxmlformats.org/presentationml/2006/ole">
            <mc:AlternateContent xmlns:mc="http://schemas.openxmlformats.org/markup-compatibility/2006">
              <mc:Choice xmlns:v="urn:schemas-microsoft-com:vml" Requires="v">
                <p:oleObj spid="_x0000_s10263" name="Documento" r:id="rId7" imgW="6076748" imgH="1648774" progId="Word.Document.12">
                  <p:embed/>
                </p:oleObj>
              </mc:Choice>
              <mc:Fallback>
                <p:oleObj name="Documento" r:id="rId7" imgW="6076748" imgH="1648774" progId="Word.Document.12">
                  <p:embed/>
                  <p:pic>
                    <p:nvPicPr>
                      <p:cNvPr id="0" name=""/>
                      <p:cNvPicPr/>
                      <p:nvPr/>
                    </p:nvPicPr>
                    <p:blipFill>
                      <a:blip r:embed="rId8"/>
                      <a:stretch>
                        <a:fillRect/>
                      </a:stretch>
                    </p:blipFill>
                    <p:spPr>
                      <a:xfrm>
                        <a:off x="5148064" y="188640"/>
                        <a:ext cx="6897796" cy="1872208"/>
                      </a:xfrm>
                      <a:prstGeom prst="rect">
                        <a:avLst/>
                      </a:prstGeom>
                    </p:spPr>
                  </p:pic>
                </p:oleObj>
              </mc:Fallback>
            </mc:AlternateContent>
          </a:graphicData>
        </a:graphic>
      </p:graphicFrame>
      <p:graphicFrame>
        <p:nvGraphicFramePr>
          <p:cNvPr id="6" name="5 Gráfico"/>
          <p:cNvGraphicFramePr/>
          <p:nvPr>
            <p:extLst>
              <p:ext uri="{D42A27DB-BD31-4B8C-83A1-F6EECF244321}">
                <p14:modId xmlns:p14="http://schemas.microsoft.com/office/powerpoint/2010/main" val="1535359984"/>
              </p:ext>
            </p:extLst>
          </p:nvPr>
        </p:nvGraphicFramePr>
        <p:xfrm>
          <a:off x="4932040" y="2420888"/>
          <a:ext cx="4092198" cy="236029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34850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Rectángulo"/>
          <p:cNvSpPr/>
          <p:nvPr/>
        </p:nvSpPr>
        <p:spPr>
          <a:xfrm>
            <a:off x="971600" y="821654"/>
            <a:ext cx="8495920" cy="769441"/>
          </a:xfrm>
          <a:prstGeom prst="rect">
            <a:avLst/>
          </a:prstGeom>
          <a:noFill/>
        </p:spPr>
        <p:txBody>
          <a:bodyPr wrap="square" lIns="91440" tIns="45720" rIns="91440" bIns="45720">
            <a:spAutoFit/>
          </a:bodyPr>
          <a:lstStyle/>
          <a:p>
            <a:pPr algn="ctr" fontAlgn="base">
              <a:spcBef>
                <a:spcPct val="0"/>
              </a:spcBef>
              <a:spcAft>
                <a:spcPct val="0"/>
              </a:spcAft>
            </a:pPr>
            <a:r>
              <a:rPr lang="es-ES" sz="4400" b="1" dirty="0" err="1">
                <a:solidFill>
                  <a:schemeClr val="bg2"/>
                </a:solidFill>
              </a:rPr>
              <a:t>Modified</a:t>
            </a:r>
            <a:r>
              <a:rPr lang="es-ES" sz="4400" b="1" dirty="0">
                <a:solidFill>
                  <a:schemeClr val="bg2"/>
                </a:solidFill>
              </a:rPr>
              <a:t> </a:t>
            </a:r>
            <a:r>
              <a:rPr lang="es-ES" sz="4400" b="1" dirty="0" err="1">
                <a:solidFill>
                  <a:schemeClr val="bg2"/>
                </a:solidFill>
              </a:rPr>
              <a:t>Agility</a:t>
            </a:r>
            <a:r>
              <a:rPr lang="es-ES" sz="4400" b="1" dirty="0">
                <a:solidFill>
                  <a:schemeClr val="bg2"/>
                </a:solidFill>
              </a:rPr>
              <a:t> T-test (MAT)</a:t>
            </a:r>
            <a:endParaRPr lang="es-ES" sz="4400" b="1" cap="all" dirty="0">
              <a:ln w="9000" cmpd="sng">
                <a:solidFill>
                  <a:srgbClr val="505050">
                    <a:shade val="50000"/>
                    <a:satMod val="120000"/>
                  </a:srgbClr>
                </a:solidFill>
                <a:prstDash val="solid"/>
              </a:ln>
              <a:solidFill>
                <a:schemeClr val="bg2"/>
              </a:solidFill>
              <a:effectLst>
                <a:reflection blurRad="12700" stA="28000" endPos="45000" dist="1000" dir="5400000" sy="-100000" algn="bl" rotWithShape="0"/>
              </a:effectLst>
            </a:endParaRP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6" t="30716" r="16301" b="18776"/>
          <a:stretch/>
        </p:blipFill>
        <p:spPr bwMode="auto">
          <a:xfrm>
            <a:off x="1594121" y="1584949"/>
            <a:ext cx="7250878" cy="304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201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24578"/>
                                        </p:tgtEl>
                                        <p:attrNameLst>
                                          <p:attrName>style.visibility</p:attrName>
                                        </p:attrNameLst>
                                      </p:cBhvr>
                                      <p:to>
                                        <p:strVal val="visible"/>
                                      </p:to>
                                    </p:set>
                                    <p:anim calcmode="lin" valueType="num">
                                      <p:cBhvr>
                                        <p:cTn id="19" dur="500" fill="hold"/>
                                        <p:tgtEl>
                                          <p:spTgt spid="24578"/>
                                        </p:tgtEl>
                                        <p:attrNameLst>
                                          <p:attrName>ppt_w</p:attrName>
                                        </p:attrNameLst>
                                      </p:cBhvr>
                                      <p:tavLst>
                                        <p:tav tm="0">
                                          <p:val>
                                            <p:fltVal val="0"/>
                                          </p:val>
                                        </p:tav>
                                        <p:tav tm="100000">
                                          <p:val>
                                            <p:strVal val="#ppt_w"/>
                                          </p:val>
                                        </p:tav>
                                      </p:tavLst>
                                    </p:anim>
                                    <p:anim calcmode="lin" valueType="num">
                                      <p:cBhvr>
                                        <p:cTn id="20" dur="500" fill="hold"/>
                                        <p:tgtEl>
                                          <p:spTgt spid="245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3742630758"/>
              </p:ext>
            </p:extLst>
          </p:nvPr>
        </p:nvGraphicFramePr>
        <p:xfrm>
          <a:off x="1" y="72508"/>
          <a:ext cx="5508104" cy="6764338"/>
        </p:xfrm>
        <a:graphic>
          <a:graphicData uri="http://schemas.openxmlformats.org/presentationml/2006/ole">
            <mc:AlternateContent xmlns:mc="http://schemas.openxmlformats.org/markup-compatibility/2006">
              <mc:Choice xmlns:v="urn:schemas-microsoft-com:vml" Requires="v">
                <p:oleObj spid="_x0000_s11286" name="Documento" r:id="rId4" imgW="6079988" imgH="6764949" progId="Word.Document.12">
                  <p:embed/>
                </p:oleObj>
              </mc:Choice>
              <mc:Fallback>
                <p:oleObj name="Documento" r:id="rId4" imgW="6079988" imgH="6764949" progId="Word.Document.12">
                  <p:embed/>
                  <p:pic>
                    <p:nvPicPr>
                      <p:cNvPr id="0" name=""/>
                      <p:cNvPicPr/>
                      <p:nvPr/>
                    </p:nvPicPr>
                    <p:blipFill>
                      <a:blip r:embed="rId5"/>
                      <a:stretch>
                        <a:fillRect/>
                      </a:stretch>
                    </p:blipFill>
                    <p:spPr>
                      <a:xfrm>
                        <a:off x="1" y="72508"/>
                        <a:ext cx="5508104" cy="6764338"/>
                      </a:xfrm>
                      <a:prstGeom prst="rect">
                        <a:avLst/>
                      </a:prstGeom>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1850772185"/>
              </p:ext>
            </p:extLst>
          </p:nvPr>
        </p:nvGraphicFramePr>
        <p:xfrm>
          <a:off x="5652120" y="260648"/>
          <a:ext cx="6076950" cy="1855787"/>
        </p:xfrm>
        <a:graphic>
          <a:graphicData uri="http://schemas.openxmlformats.org/presentationml/2006/ole">
            <mc:AlternateContent xmlns:mc="http://schemas.openxmlformats.org/markup-compatibility/2006">
              <mc:Choice xmlns:v="urn:schemas-microsoft-com:vml" Requires="v">
                <p:oleObj spid="_x0000_s11287" name="Documento" r:id="rId7" imgW="6076748" imgH="1855411" progId="Word.Document.12">
                  <p:embed/>
                </p:oleObj>
              </mc:Choice>
              <mc:Fallback>
                <p:oleObj name="Documento" r:id="rId7" imgW="6076748" imgH="1855411" progId="Word.Document.12">
                  <p:embed/>
                  <p:pic>
                    <p:nvPicPr>
                      <p:cNvPr id="0" name=""/>
                      <p:cNvPicPr/>
                      <p:nvPr/>
                    </p:nvPicPr>
                    <p:blipFill>
                      <a:blip r:embed="rId8"/>
                      <a:stretch>
                        <a:fillRect/>
                      </a:stretch>
                    </p:blipFill>
                    <p:spPr>
                      <a:xfrm>
                        <a:off x="5652120" y="260648"/>
                        <a:ext cx="6076950" cy="1855787"/>
                      </a:xfrm>
                      <a:prstGeom prst="rect">
                        <a:avLst/>
                      </a:prstGeom>
                    </p:spPr>
                  </p:pic>
                </p:oleObj>
              </mc:Fallback>
            </mc:AlternateContent>
          </a:graphicData>
        </a:graphic>
      </p:graphicFrame>
      <p:graphicFrame>
        <p:nvGraphicFramePr>
          <p:cNvPr id="6" name="5 Gráfico"/>
          <p:cNvGraphicFramePr/>
          <p:nvPr>
            <p:extLst>
              <p:ext uri="{D42A27DB-BD31-4B8C-83A1-F6EECF244321}">
                <p14:modId xmlns:p14="http://schemas.microsoft.com/office/powerpoint/2010/main" val="400874196"/>
              </p:ext>
            </p:extLst>
          </p:nvPr>
        </p:nvGraphicFramePr>
        <p:xfrm>
          <a:off x="5543600" y="2204864"/>
          <a:ext cx="3600400" cy="27432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36201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184545"/>
            <a:ext cx="9073008"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pPr>
            <a:r>
              <a:rPr lang="es-ES" sz="5400" b="1" dirty="0">
                <a:ln w="11430"/>
                <a:solidFill>
                  <a:srgbClr val="CC9900"/>
                </a:solidFill>
                <a:effectLst>
                  <a:outerShdw blurRad="50800" dist="39000" dir="5460000" algn="tl">
                    <a:srgbClr val="000000">
                      <a:alpha val="38000"/>
                    </a:srgbClr>
                  </a:outerShdw>
                </a:effectLst>
              </a:rPr>
              <a:t>Formulación Del Problema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161" y="3212976"/>
            <a:ext cx="5468100" cy="3075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Elipse"/>
          <p:cNvSpPr/>
          <p:nvPr/>
        </p:nvSpPr>
        <p:spPr>
          <a:xfrm>
            <a:off x="107504" y="1107875"/>
            <a:ext cx="4860540" cy="316835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s-ES" b="1" dirty="0">
              <a:solidFill>
                <a:srgbClr val="FFFFFF"/>
              </a:solidFill>
            </a:endParaRPr>
          </a:p>
          <a:p>
            <a:pPr algn="ctr" fontAlgn="base">
              <a:spcBef>
                <a:spcPct val="0"/>
              </a:spcBef>
              <a:spcAft>
                <a:spcPct val="0"/>
              </a:spcAft>
            </a:pPr>
            <a:r>
              <a:rPr lang="es-ES" b="1" dirty="0">
                <a:solidFill>
                  <a:srgbClr val="FFFF66"/>
                </a:solidFill>
              </a:rPr>
              <a:t>¿Cómo influye la fuerza máxima en las acciones de aceleración y desaceleración en las acciones del futbol  en la categoría sub 18 del Club Deportivo El Nacional?</a:t>
            </a:r>
            <a:endParaRPr lang="es-MX" b="1" dirty="0">
              <a:solidFill>
                <a:srgbClr val="FFFF66"/>
              </a:solidFill>
            </a:endParaRPr>
          </a:p>
          <a:p>
            <a:pPr algn="ctr" fontAlgn="base">
              <a:spcBef>
                <a:spcPct val="0"/>
              </a:spcBef>
              <a:spcAft>
                <a:spcPct val="0"/>
              </a:spcAft>
            </a:pPr>
            <a:endParaRPr lang="es-MX" b="1" dirty="0">
              <a:solidFill>
                <a:srgbClr val="FFFFFF"/>
              </a:solidFill>
            </a:endParaRPr>
          </a:p>
        </p:txBody>
      </p:sp>
    </p:spTree>
    <p:extLst>
      <p:ext uri="{BB962C8B-B14F-4D97-AF65-F5344CB8AC3E}">
        <p14:creationId xmlns:p14="http://schemas.microsoft.com/office/powerpoint/2010/main" val="415093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1000" fill="hold"/>
                                        <p:tgtEl>
                                          <p:spTgt spid="1026"/>
                                        </p:tgtEl>
                                        <p:attrNameLst>
                                          <p:attrName>ppt_w</p:attrName>
                                        </p:attrNameLst>
                                      </p:cBhvr>
                                      <p:tavLst>
                                        <p:tav tm="0">
                                          <p:val>
                                            <p:fltVal val="0"/>
                                          </p:val>
                                        </p:tav>
                                        <p:tav tm="100000">
                                          <p:val>
                                            <p:strVal val="#ppt_w"/>
                                          </p:val>
                                        </p:tav>
                                      </p:tavLst>
                                    </p:anim>
                                    <p:anim calcmode="lin" valueType="num">
                                      <p:cBhvr>
                                        <p:cTn id="20" dur="1000" fill="hold"/>
                                        <p:tgtEl>
                                          <p:spTgt spid="1026"/>
                                        </p:tgtEl>
                                        <p:attrNameLst>
                                          <p:attrName>ppt_h</p:attrName>
                                        </p:attrNameLst>
                                      </p:cBhvr>
                                      <p:tavLst>
                                        <p:tav tm="0">
                                          <p:val>
                                            <p:fltVal val="0"/>
                                          </p:val>
                                        </p:tav>
                                        <p:tav tm="100000">
                                          <p:val>
                                            <p:strVal val="#ppt_h"/>
                                          </p:val>
                                        </p:tav>
                                      </p:tavLst>
                                    </p:anim>
                                    <p:anim calcmode="lin" valueType="num">
                                      <p:cBhvr>
                                        <p:cTn id="21" dur="1000" fill="hold"/>
                                        <p:tgtEl>
                                          <p:spTgt spid="1026"/>
                                        </p:tgtEl>
                                        <p:attrNameLst>
                                          <p:attrName>style.rotation</p:attrName>
                                        </p:attrNameLst>
                                      </p:cBhvr>
                                      <p:tavLst>
                                        <p:tav tm="0">
                                          <p:val>
                                            <p:fltVal val="90"/>
                                          </p:val>
                                        </p:tav>
                                        <p:tav tm="100000">
                                          <p:val>
                                            <p:fltVal val="0"/>
                                          </p:val>
                                        </p:tav>
                                      </p:tavLst>
                                    </p:anim>
                                    <p:animEffect transition="in" filter="fade">
                                      <p:cBhvr>
                                        <p:cTn id="22"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0941" y="30916"/>
            <a:ext cx="9026742" cy="1754326"/>
          </a:xfrm>
          <a:prstGeom prst="rect">
            <a:avLst/>
          </a:prstGeom>
          <a:noFill/>
        </p:spPr>
        <p:txBody>
          <a:bodyPr wrap="square" lIns="91440" tIns="45720" rIns="91440" bIns="45720">
            <a:spAutoFit/>
          </a:bodyPr>
          <a:lstStyle/>
          <a:p>
            <a:pPr algn="ctr"/>
            <a:r>
              <a:rPr lang="es-ES" sz="5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CORRELACIÓN DE PEARSON </a:t>
            </a:r>
            <a:endParaRPr lang="es-E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727" y="2636912"/>
            <a:ext cx="5200650"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10585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Effect transition="in" filter="fade">
                                      <p:cBhvr>
                                        <p:cTn id="14" dur="1000"/>
                                        <p:tgtEl>
                                          <p:spTgt spid="12290"/>
                                        </p:tgtEl>
                                      </p:cBhvr>
                                    </p:animEffect>
                                    <p:anim calcmode="lin" valueType="num">
                                      <p:cBhvr>
                                        <p:cTn id="15" dur="1000" fill="hold"/>
                                        <p:tgtEl>
                                          <p:spTgt spid="12290"/>
                                        </p:tgtEl>
                                        <p:attrNameLst>
                                          <p:attrName>ppt_x</p:attrName>
                                        </p:attrNameLst>
                                      </p:cBhvr>
                                      <p:tavLst>
                                        <p:tav tm="0">
                                          <p:val>
                                            <p:strVal val="#ppt_x"/>
                                          </p:val>
                                        </p:tav>
                                        <p:tav tm="100000">
                                          <p:val>
                                            <p:strVal val="#ppt_x"/>
                                          </p:val>
                                        </p:tav>
                                      </p:tavLst>
                                    </p:anim>
                                    <p:anim calcmode="lin" valueType="num">
                                      <p:cBhvr>
                                        <p:cTn id="16"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Objeto"/>
          <p:cNvGraphicFramePr>
            <a:graphicFrameLocks noChangeAspect="1"/>
          </p:cNvGraphicFramePr>
          <p:nvPr>
            <p:extLst>
              <p:ext uri="{D42A27DB-BD31-4B8C-83A1-F6EECF244321}">
                <p14:modId xmlns:p14="http://schemas.microsoft.com/office/powerpoint/2010/main" val="3461352775"/>
              </p:ext>
            </p:extLst>
          </p:nvPr>
        </p:nvGraphicFramePr>
        <p:xfrm>
          <a:off x="1043608" y="1412776"/>
          <a:ext cx="5991225" cy="2382837"/>
        </p:xfrm>
        <a:graphic>
          <a:graphicData uri="http://schemas.openxmlformats.org/presentationml/2006/ole">
            <mc:AlternateContent xmlns:mc="http://schemas.openxmlformats.org/markup-compatibility/2006">
              <mc:Choice xmlns:v="urn:schemas-microsoft-com:vml" Requires="v">
                <p:oleObj spid="_x0000_s13330" name="Documento" r:id="rId4" imgW="5991079" imgH="2382644" progId="Word.Document.12">
                  <p:embed/>
                </p:oleObj>
              </mc:Choice>
              <mc:Fallback>
                <p:oleObj name="Documento" r:id="rId4" imgW="5991079" imgH="2382644" progId="Word.Document.12">
                  <p:embed/>
                  <p:pic>
                    <p:nvPicPr>
                      <p:cNvPr id="0" name=""/>
                      <p:cNvPicPr/>
                      <p:nvPr/>
                    </p:nvPicPr>
                    <p:blipFill>
                      <a:blip r:embed="rId5"/>
                      <a:stretch>
                        <a:fillRect/>
                      </a:stretch>
                    </p:blipFill>
                    <p:spPr>
                      <a:xfrm>
                        <a:off x="1043608" y="1412776"/>
                        <a:ext cx="5991225" cy="2382837"/>
                      </a:xfrm>
                      <a:prstGeom prst="rect">
                        <a:avLst/>
                      </a:prstGeom>
                    </p:spPr>
                  </p:pic>
                </p:oleObj>
              </mc:Fallback>
            </mc:AlternateContent>
          </a:graphicData>
        </a:graphic>
      </p:graphicFrame>
      <p:graphicFrame>
        <p:nvGraphicFramePr>
          <p:cNvPr id="5" name="4 Objeto"/>
          <p:cNvGraphicFramePr>
            <a:graphicFrameLocks noChangeAspect="1"/>
          </p:cNvGraphicFramePr>
          <p:nvPr>
            <p:extLst>
              <p:ext uri="{D42A27DB-BD31-4B8C-83A1-F6EECF244321}">
                <p14:modId xmlns:p14="http://schemas.microsoft.com/office/powerpoint/2010/main" val="3303166473"/>
              </p:ext>
            </p:extLst>
          </p:nvPr>
        </p:nvGraphicFramePr>
        <p:xfrm>
          <a:off x="1043608" y="3933056"/>
          <a:ext cx="6264696" cy="2441575"/>
        </p:xfrm>
        <a:graphic>
          <a:graphicData uri="http://schemas.openxmlformats.org/presentationml/2006/ole">
            <mc:AlternateContent xmlns:mc="http://schemas.openxmlformats.org/markup-compatibility/2006">
              <mc:Choice xmlns:v="urn:schemas-microsoft-com:vml" Requires="v">
                <p:oleObj spid="_x0000_s13331" name="Documento" r:id="rId7" imgW="5991079" imgH="2441786" progId="Word.Document.12">
                  <p:embed/>
                </p:oleObj>
              </mc:Choice>
              <mc:Fallback>
                <p:oleObj name="Documento" r:id="rId7" imgW="5991079" imgH="2441786" progId="Word.Document.12">
                  <p:embed/>
                  <p:pic>
                    <p:nvPicPr>
                      <p:cNvPr id="0" name=""/>
                      <p:cNvPicPr/>
                      <p:nvPr/>
                    </p:nvPicPr>
                    <p:blipFill>
                      <a:blip r:embed="rId8"/>
                      <a:stretch>
                        <a:fillRect/>
                      </a:stretch>
                    </p:blipFill>
                    <p:spPr>
                      <a:xfrm>
                        <a:off x="1043608" y="3933056"/>
                        <a:ext cx="6264696" cy="2441575"/>
                      </a:xfrm>
                      <a:prstGeom prst="rect">
                        <a:avLst/>
                      </a:prstGeom>
                    </p:spPr>
                  </p:pic>
                </p:oleObj>
              </mc:Fallback>
            </mc:AlternateContent>
          </a:graphicData>
        </a:graphic>
      </p:graphicFrame>
      <p:sp>
        <p:nvSpPr>
          <p:cNvPr id="7" name="6 Rectángulo"/>
          <p:cNvSpPr/>
          <p:nvPr/>
        </p:nvSpPr>
        <p:spPr>
          <a:xfrm>
            <a:off x="323528" y="260648"/>
            <a:ext cx="8495920" cy="769441"/>
          </a:xfrm>
          <a:prstGeom prst="rect">
            <a:avLst/>
          </a:prstGeom>
          <a:noFill/>
        </p:spPr>
        <p:txBody>
          <a:bodyPr wrap="square" lIns="91440" tIns="45720" rIns="91440" bIns="45720">
            <a:spAutoFit/>
          </a:bodyPr>
          <a:lstStyle/>
          <a:p>
            <a:pPr algn="ctr" fontAlgn="base">
              <a:spcBef>
                <a:spcPct val="0"/>
              </a:spcBef>
              <a:spcAft>
                <a:spcPct val="0"/>
              </a:spcAft>
            </a:pPr>
            <a:r>
              <a:rPr lang="es-ES" sz="4400" b="1" cap="all" dirty="0" smtClean="0">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rPr>
              <a:t>Test de sprint 20 m</a:t>
            </a:r>
            <a:endParaRPr lang="es-ES" sz="4400" b="1" cap="all" dirty="0">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endParaRPr>
          </a:p>
        </p:txBody>
      </p:sp>
      <p:sp>
        <p:nvSpPr>
          <p:cNvPr id="9" name="8 Flecha derecha"/>
          <p:cNvSpPr/>
          <p:nvPr/>
        </p:nvSpPr>
        <p:spPr>
          <a:xfrm>
            <a:off x="6575268" y="1985767"/>
            <a:ext cx="576064" cy="2880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Flecha derecha"/>
          <p:cNvSpPr/>
          <p:nvPr/>
        </p:nvSpPr>
        <p:spPr>
          <a:xfrm rot="2031514">
            <a:off x="6543876" y="2409852"/>
            <a:ext cx="576064" cy="2880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redondeado"/>
          <p:cNvSpPr/>
          <p:nvPr/>
        </p:nvSpPr>
        <p:spPr>
          <a:xfrm>
            <a:off x="7380312" y="1892356"/>
            <a:ext cx="1619672" cy="4748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a:t>
            </a:r>
            <a:r>
              <a:rPr lang="es-ES" dirty="0" smtClean="0"/>
              <a:t>orrelación</a:t>
            </a:r>
            <a:endParaRPr lang="es-ES" dirty="0"/>
          </a:p>
        </p:txBody>
      </p:sp>
      <p:sp>
        <p:nvSpPr>
          <p:cNvPr id="12" name="11 Rectángulo redondeado"/>
          <p:cNvSpPr/>
          <p:nvPr/>
        </p:nvSpPr>
        <p:spPr>
          <a:xfrm>
            <a:off x="7361923" y="2553868"/>
            <a:ext cx="1638061" cy="587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Margen de error</a:t>
            </a:r>
            <a:endParaRPr lang="es-ES" dirty="0"/>
          </a:p>
        </p:txBody>
      </p:sp>
    </p:spTree>
    <p:extLst>
      <p:ext uri="{BB962C8B-B14F-4D97-AF65-F5344CB8AC3E}">
        <p14:creationId xmlns:p14="http://schemas.microsoft.com/office/powerpoint/2010/main" val="36501556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259632" y="188640"/>
            <a:ext cx="6551612" cy="769441"/>
          </a:xfrm>
          <a:prstGeom prst="rect">
            <a:avLst/>
          </a:prstGeom>
          <a:noFill/>
        </p:spPr>
        <p:txBody>
          <a:bodyPr wrap="square" lIns="91440" tIns="45720" rIns="91440" bIns="45720">
            <a:spAutoFit/>
          </a:bodyPr>
          <a:lstStyle/>
          <a:p>
            <a:pPr marL="0" indent="0" algn="ctr" fontAlgn="base">
              <a:spcBef>
                <a:spcPct val="0"/>
              </a:spcBef>
              <a:spcAft>
                <a:spcPct val="0"/>
              </a:spcAft>
              <a:buNone/>
            </a:pPr>
            <a:r>
              <a:rPr lang="es-ES" sz="4400" b="1" cap="all" dirty="0" smtClean="0">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rPr>
              <a:t>Test de sprint 40 m</a:t>
            </a:r>
            <a:endParaRPr lang="es-ES" sz="4400" b="1" cap="all" dirty="0">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endParaRPr>
          </a:p>
        </p:txBody>
      </p:sp>
      <p:graphicFrame>
        <p:nvGraphicFramePr>
          <p:cNvPr id="5" name="4 Objeto"/>
          <p:cNvGraphicFramePr>
            <a:graphicFrameLocks noChangeAspect="1"/>
          </p:cNvGraphicFramePr>
          <p:nvPr>
            <p:extLst>
              <p:ext uri="{D42A27DB-BD31-4B8C-83A1-F6EECF244321}">
                <p14:modId xmlns:p14="http://schemas.microsoft.com/office/powerpoint/2010/main" val="2915330991"/>
              </p:ext>
            </p:extLst>
          </p:nvPr>
        </p:nvGraphicFramePr>
        <p:xfrm>
          <a:off x="1691680" y="1268760"/>
          <a:ext cx="7365758" cy="2520280"/>
        </p:xfrm>
        <a:graphic>
          <a:graphicData uri="http://schemas.openxmlformats.org/presentationml/2006/ole">
            <mc:AlternateContent xmlns:mc="http://schemas.openxmlformats.org/markup-compatibility/2006">
              <mc:Choice xmlns:v="urn:schemas-microsoft-com:vml" Requires="v">
                <p:oleObj spid="_x0000_s15374" name="Documento" r:id="rId4" imgW="5991079" imgH="2272293" progId="Word.Document.12">
                  <p:embed/>
                </p:oleObj>
              </mc:Choice>
              <mc:Fallback>
                <p:oleObj name="Documento" r:id="rId4" imgW="5991079" imgH="2272293" progId="Word.Document.12">
                  <p:embed/>
                  <p:pic>
                    <p:nvPicPr>
                      <p:cNvPr id="0" name=""/>
                      <p:cNvPicPr/>
                      <p:nvPr/>
                    </p:nvPicPr>
                    <p:blipFill>
                      <a:blip r:embed="rId5"/>
                      <a:stretch>
                        <a:fillRect/>
                      </a:stretch>
                    </p:blipFill>
                    <p:spPr>
                      <a:xfrm>
                        <a:off x="1691680" y="1268760"/>
                        <a:ext cx="7365758" cy="2520280"/>
                      </a:xfrm>
                      <a:prstGeom prst="rect">
                        <a:avLst/>
                      </a:prstGeom>
                    </p:spPr>
                  </p:pic>
                </p:oleObj>
              </mc:Fallback>
            </mc:AlternateContent>
          </a:graphicData>
        </a:graphic>
      </p:graphicFrame>
      <p:graphicFrame>
        <p:nvGraphicFramePr>
          <p:cNvPr id="6" name="5 Objeto"/>
          <p:cNvGraphicFramePr>
            <a:graphicFrameLocks noChangeAspect="1"/>
          </p:cNvGraphicFramePr>
          <p:nvPr>
            <p:extLst>
              <p:ext uri="{D42A27DB-BD31-4B8C-83A1-F6EECF244321}">
                <p14:modId xmlns:p14="http://schemas.microsoft.com/office/powerpoint/2010/main" val="689996202"/>
              </p:ext>
            </p:extLst>
          </p:nvPr>
        </p:nvGraphicFramePr>
        <p:xfrm>
          <a:off x="1763688" y="3717032"/>
          <a:ext cx="6973188" cy="2448272"/>
        </p:xfrm>
        <a:graphic>
          <a:graphicData uri="http://schemas.openxmlformats.org/presentationml/2006/ole">
            <mc:AlternateContent xmlns:mc="http://schemas.openxmlformats.org/markup-compatibility/2006">
              <mc:Choice xmlns:v="urn:schemas-microsoft-com:vml" Requires="v">
                <p:oleObj spid="_x0000_s15375" name="Documento" r:id="rId7" imgW="5991079" imgH="1763452" progId="Word.Document.12">
                  <p:embed/>
                </p:oleObj>
              </mc:Choice>
              <mc:Fallback>
                <p:oleObj name="Documento" r:id="rId7" imgW="5991079" imgH="1763452" progId="Word.Document.12">
                  <p:embed/>
                  <p:pic>
                    <p:nvPicPr>
                      <p:cNvPr id="0" name=""/>
                      <p:cNvPicPr/>
                      <p:nvPr/>
                    </p:nvPicPr>
                    <p:blipFill>
                      <a:blip r:embed="rId8"/>
                      <a:stretch>
                        <a:fillRect/>
                      </a:stretch>
                    </p:blipFill>
                    <p:spPr>
                      <a:xfrm>
                        <a:off x="1763688" y="3717032"/>
                        <a:ext cx="6973188" cy="2448272"/>
                      </a:xfrm>
                      <a:prstGeom prst="rect">
                        <a:avLst/>
                      </a:prstGeom>
                    </p:spPr>
                  </p:pic>
                </p:oleObj>
              </mc:Fallback>
            </mc:AlternateContent>
          </a:graphicData>
        </a:graphic>
      </p:graphicFrame>
    </p:spTree>
    <p:extLst>
      <p:ext uri="{BB962C8B-B14F-4D97-AF65-F5344CB8AC3E}">
        <p14:creationId xmlns:p14="http://schemas.microsoft.com/office/powerpoint/2010/main" val="27271648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contenido"/>
          <p:cNvSpPr>
            <a:spLocks noGrp="1"/>
          </p:cNvSpPr>
          <p:nvPr>
            <p:ph idx="1"/>
          </p:nvPr>
        </p:nvSpPr>
        <p:spPr>
          <a:xfrm>
            <a:off x="1259632" y="188640"/>
            <a:ext cx="6551612" cy="1446550"/>
          </a:xfrm>
          <a:prstGeom prst="rect">
            <a:avLst/>
          </a:prstGeom>
          <a:noFill/>
        </p:spPr>
        <p:txBody>
          <a:bodyPr wrap="square" lIns="91440" tIns="45720" rIns="91440" bIns="45720">
            <a:spAutoFit/>
          </a:bodyPr>
          <a:lstStyle/>
          <a:p>
            <a:pPr marL="0" indent="0" algn="ctr">
              <a:spcBef>
                <a:spcPct val="0"/>
              </a:spcBef>
              <a:buNone/>
            </a:pPr>
            <a:r>
              <a:rPr lang="es-ES" sz="4400" b="1" cap="all" dirty="0" err="1">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rPr>
              <a:t>Modified</a:t>
            </a:r>
            <a:r>
              <a:rPr lang="es-ES" sz="4400" b="1" cap="all" dirty="0">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rPr>
              <a:t> </a:t>
            </a:r>
            <a:r>
              <a:rPr lang="es-ES" sz="4400" b="1" cap="all" dirty="0" err="1">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rPr>
              <a:t>Agility</a:t>
            </a:r>
            <a:r>
              <a:rPr lang="es-ES" sz="4400" b="1" cap="all" dirty="0">
                <a:ln w="9000" cmpd="sng">
                  <a:solidFill>
                    <a:srgbClr val="505050">
                      <a:shade val="50000"/>
                      <a:satMod val="120000"/>
                    </a:srgbClr>
                  </a:solidFill>
                  <a:prstDash val="solid"/>
                </a:ln>
                <a:solidFill>
                  <a:srgbClr val="FFFF00"/>
                </a:solidFill>
                <a:effectLst>
                  <a:reflection blurRad="12700" stA="28000" endPos="45000" dist="1000" dir="5400000" sy="-100000" algn="bl" rotWithShape="0"/>
                </a:effectLst>
              </a:rPr>
              <a:t> T-test (MAT)</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8497" y="1688632"/>
            <a:ext cx="5991225"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825" y="3960345"/>
            <a:ext cx="5991225"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281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wipe(down)">
                                      <p:cBhvr>
                                        <p:cTn id="17"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87624" y="476672"/>
            <a:ext cx="7344816"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3200" b="1" cap="all" dirty="0">
                <a:ln w="0"/>
                <a:solidFill>
                  <a:srgbClr val="FFC000"/>
                </a:solidFill>
                <a:effectLst>
                  <a:reflection blurRad="12700" stA="50000" endPos="50000" dist="5000" dir="5400000" sy="-100000" rotWithShape="0"/>
                </a:effectLst>
              </a:rPr>
              <a:t>Correlación del test de 20m de los defensas con la fuerza máxima </a:t>
            </a:r>
            <a:endParaRPr lang="es-ES" sz="3200" b="1" cap="all" spc="0" dirty="0">
              <a:ln w="0"/>
              <a:solidFill>
                <a:srgbClr val="FFC000"/>
              </a:solidFill>
              <a:effectLst>
                <a:reflection blurRad="12700" stA="50000" endPos="50000" dist="5000" dir="5400000" sy="-100000" rotWithShape="0"/>
              </a:effectLst>
            </a:endParaRPr>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445" y="2132856"/>
            <a:ext cx="856148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8712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barn(inVertical)">
                                      <p:cBhvr>
                                        <p:cTn id="12"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87624" y="476672"/>
            <a:ext cx="7344816" cy="156966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C" sz="3200" b="1" cap="all" dirty="0">
                <a:ln w="0"/>
                <a:solidFill>
                  <a:srgbClr val="FFC000"/>
                </a:solidFill>
                <a:effectLst>
                  <a:reflection blurRad="12700" stA="50000" endPos="50000" dist="5000" dir="5400000" sy="-100000" rotWithShape="0"/>
                </a:effectLst>
              </a:rPr>
              <a:t>Correlación del test de 20m de los </a:t>
            </a:r>
            <a:r>
              <a:rPr lang="es-EC" sz="3200" b="1" cap="all" dirty="0" smtClean="0">
                <a:ln w="0"/>
                <a:solidFill>
                  <a:srgbClr val="FFC000"/>
                </a:solidFill>
                <a:effectLst>
                  <a:reflection blurRad="12700" stA="50000" endPos="50000" dist="5000" dir="5400000" sy="-100000" rotWithShape="0"/>
                </a:effectLst>
              </a:rPr>
              <a:t>Mediocampistas </a:t>
            </a:r>
            <a:r>
              <a:rPr lang="es-EC" sz="3200" b="1" cap="all" dirty="0">
                <a:ln w="0"/>
                <a:solidFill>
                  <a:srgbClr val="FFC000"/>
                </a:solidFill>
                <a:effectLst>
                  <a:reflection blurRad="12700" stA="50000" endPos="50000" dist="5000" dir="5400000" sy="-100000" rotWithShape="0"/>
                </a:effectLst>
              </a:rPr>
              <a:t>con la fuerza máxima </a:t>
            </a:r>
            <a:endParaRPr lang="es-ES" sz="3200" b="1" cap="all" dirty="0">
              <a:ln w="0"/>
              <a:solidFill>
                <a:srgbClr val="FFC000"/>
              </a:solidFill>
              <a:effectLst>
                <a:reflection blurRad="12700" stA="50000" endPos="50000" dist="5000" dir="5400000" sy="-100000" rotWithShape="0"/>
              </a:effectLst>
            </a:endParaRPr>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304822"/>
            <a:ext cx="8285311"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679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052736"/>
            <a:ext cx="8229600" cy="4525963"/>
          </a:xfrm>
        </p:spPr>
        <p:txBody>
          <a:bodyPr/>
          <a:lstStyle/>
          <a:p>
            <a:pPr algn="just">
              <a:lnSpc>
                <a:spcPct val="150000"/>
              </a:lnSpc>
            </a:pPr>
            <a:r>
              <a:rPr lang="es-EC" sz="2000" dirty="0" smtClean="0">
                <a:solidFill>
                  <a:srgbClr val="FFC000"/>
                </a:solidFill>
              </a:rPr>
              <a:t>Se </a:t>
            </a:r>
            <a:r>
              <a:rPr lang="es-EC" sz="2000" dirty="0">
                <a:solidFill>
                  <a:srgbClr val="FFC000"/>
                </a:solidFill>
              </a:rPr>
              <a:t>comprueba la hipótesis de trabajo y se rechaza la hipótesis nula en la categoría sub 18 del Club Deportivo El Nacional  una vez evaluados los jugadores, teniendo como resultado la incidencia y relación inversa que existe entre la fuerza máxima y la aceleración y desaceleración de las acciones del </a:t>
            </a:r>
            <a:r>
              <a:rPr lang="es-EC" sz="2000" dirty="0" smtClean="0">
                <a:solidFill>
                  <a:srgbClr val="FFC000"/>
                </a:solidFill>
              </a:rPr>
              <a:t>futbol</a:t>
            </a:r>
          </a:p>
          <a:p>
            <a:pPr algn="just">
              <a:lnSpc>
                <a:spcPct val="150000"/>
              </a:lnSpc>
            </a:pPr>
            <a:r>
              <a:rPr lang="es-EC" sz="2000" dirty="0" smtClean="0">
                <a:solidFill>
                  <a:srgbClr val="CCFF66"/>
                </a:solidFill>
              </a:rPr>
              <a:t>En </a:t>
            </a:r>
            <a:r>
              <a:rPr lang="es-EC" sz="2000" dirty="0">
                <a:solidFill>
                  <a:srgbClr val="CCFF66"/>
                </a:solidFill>
              </a:rPr>
              <a:t>la interpretación de los resultados de los diferentes test evaluados en la categoría sub 18 pudimos observar que el tiempo promedio de desaceleración es menor al de aceleración.</a:t>
            </a:r>
          </a:p>
          <a:p>
            <a:pPr algn="just">
              <a:lnSpc>
                <a:spcPct val="150000"/>
              </a:lnSpc>
            </a:pPr>
            <a:r>
              <a:rPr lang="es-EC" sz="2000" dirty="0" smtClean="0">
                <a:solidFill>
                  <a:srgbClr val="FFCC99"/>
                </a:solidFill>
              </a:rPr>
              <a:t>Se </a:t>
            </a:r>
            <a:r>
              <a:rPr lang="es-EC" sz="2000" dirty="0">
                <a:solidFill>
                  <a:srgbClr val="FFCC99"/>
                </a:solidFill>
              </a:rPr>
              <a:t>cumplió con la evaluación de la fuerza máxima expuesto en el test de sentadilla profunda donde se evidencio que el promedio de los mediocampistas fue el más elevado seguido por los defensas </a:t>
            </a:r>
            <a:r>
              <a:rPr lang="es-EC" sz="2000" dirty="0" smtClean="0">
                <a:solidFill>
                  <a:srgbClr val="FFCC99"/>
                </a:solidFill>
              </a:rPr>
              <a:t>y finalmente </a:t>
            </a:r>
            <a:r>
              <a:rPr lang="es-EC" sz="2000" dirty="0">
                <a:solidFill>
                  <a:srgbClr val="FFCC99"/>
                </a:solidFill>
              </a:rPr>
              <a:t>los delanteros</a:t>
            </a:r>
            <a:r>
              <a:rPr lang="es-EC" dirty="0">
                <a:solidFill>
                  <a:srgbClr val="FFCC99"/>
                </a:solidFill>
              </a:rPr>
              <a:t>.</a:t>
            </a:r>
          </a:p>
          <a:p>
            <a:pPr marL="0" indent="0">
              <a:buNone/>
            </a:pPr>
            <a:endParaRPr lang="es-ES" dirty="0">
              <a:solidFill>
                <a:srgbClr val="FFCC99"/>
              </a:solidFill>
            </a:endParaRPr>
          </a:p>
        </p:txBody>
      </p:sp>
      <p:sp>
        <p:nvSpPr>
          <p:cNvPr id="2" name="1 Rectángulo"/>
          <p:cNvSpPr/>
          <p:nvPr/>
        </p:nvSpPr>
        <p:spPr>
          <a:xfrm>
            <a:off x="1754310" y="332656"/>
            <a:ext cx="5955476" cy="923330"/>
          </a:xfrm>
          <a:prstGeom prst="rect">
            <a:avLst/>
          </a:prstGeom>
          <a:noFill/>
        </p:spPr>
        <p:txBody>
          <a:bodyPr wrap="none" lIns="91440" tIns="45720" rIns="91440" bIns="45720">
            <a:spAutoFit/>
          </a:bodyPr>
          <a:lstStyle/>
          <a:p>
            <a:pPr algn="ctr"/>
            <a:r>
              <a:rPr lang="es-E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CONCLUSIONES </a:t>
            </a: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2029869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20688"/>
            <a:ext cx="8229600" cy="5505475"/>
          </a:xfrm>
        </p:spPr>
        <p:txBody>
          <a:bodyPr/>
          <a:lstStyle/>
          <a:p>
            <a:pPr lvl="0" algn="just"/>
            <a:r>
              <a:rPr lang="es-ES" sz="2400" dirty="0">
                <a:solidFill>
                  <a:srgbClr val="FFC000"/>
                </a:solidFill>
              </a:rPr>
              <a:t>Al analizar los promedios de aceleración y desaceleración por posiciones de juego de los futbolistas evaluados se concluye que los mediocampistas tienen un mejor promedio en relación a los defensas y delanteros.</a:t>
            </a:r>
          </a:p>
          <a:p>
            <a:pPr lvl="0" algn="just"/>
            <a:r>
              <a:rPr lang="es-ES" sz="2400" dirty="0">
                <a:solidFill>
                  <a:srgbClr val="92D050"/>
                </a:solidFill>
              </a:rPr>
              <a:t>La fuerza máxima en el fútbol juega un papel muy importante a la hora de ejecutar los diferentes elementos técnicos y las exigencias físicas presentes en un partido. Los cambios bruscos de dirección, aceleraciones ,desaceleraciones,  saltos y giros implica la acción de las diferentes manifestaciones de fuerza</a:t>
            </a:r>
          </a:p>
          <a:p>
            <a:pPr algn="just"/>
            <a:endParaRPr lang="es-ES" dirty="0"/>
          </a:p>
        </p:txBody>
      </p:sp>
    </p:spTree>
    <p:extLst>
      <p:ext uri="{BB962C8B-B14F-4D97-AF65-F5344CB8AC3E}">
        <p14:creationId xmlns:p14="http://schemas.microsoft.com/office/powerpoint/2010/main" val="2100539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052736"/>
            <a:ext cx="8229600" cy="4525963"/>
          </a:xfrm>
        </p:spPr>
        <p:txBody>
          <a:bodyPr/>
          <a:lstStyle/>
          <a:p>
            <a:pPr algn="just">
              <a:lnSpc>
                <a:spcPct val="150000"/>
              </a:lnSpc>
            </a:pPr>
            <a:r>
              <a:rPr lang="es-EC" sz="2000" dirty="0" smtClean="0">
                <a:solidFill>
                  <a:srgbClr val="FFC000"/>
                </a:solidFill>
              </a:rPr>
              <a:t>El </a:t>
            </a:r>
            <a:r>
              <a:rPr lang="es-EC" sz="2000" dirty="0">
                <a:solidFill>
                  <a:srgbClr val="FFC000"/>
                </a:solidFill>
              </a:rPr>
              <a:t>desarrollo de la fuerza máxima en los futbolistas del Club Deportivo El Nacional  tiene  que estar sustentado  por un programa de entrenamiento lógico sistemático y coherente a las necesidades del club para toda la temporada</a:t>
            </a:r>
            <a:r>
              <a:rPr lang="es-EC" sz="2000" dirty="0" smtClean="0">
                <a:solidFill>
                  <a:srgbClr val="FFC000"/>
                </a:solidFill>
              </a:rPr>
              <a:t>.</a:t>
            </a:r>
          </a:p>
          <a:p>
            <a:pPr algn="just">
              <a:lnSpc>
                <a:spcPct val="150000"/>
              </a:lnSpc>
            </a:pPr>
            <a:r>
              <a:rPr lang="es-EC" sz="2000" dirty="0" smtClean="0">
                <a:solidFill>
                  <a:srgbClr val="CCFF66"/>
                </a:solidFill>
              </a:rPr>
              <a:t>Se </a:t>
            </a:r>
            <a:r>
              <a:rPr lang="es-EC" sz="2000" dirty="0">
                <a:solidFill>
                  <a:srgbClr val="CCFF66"/>
                </a:solidFill>
              </a:rPr>
              <a:t>recomienda el trabajo de la fuerza máxima así como su evaluación no únicamente en la pretemporada sino que también dentro de la etapa competitiva con la finalidad de mantener los niveles de fuerza máxima previamente obtenidos</a:t>
            </a:r>
            <a:r>
              <a:rPr lang="es-EC" sz="2000" dirty="0" smtClean="0">
                <a:solidFill>
                  <a:srgbClr val="CCFF66"/>
                </a:solidFill>
              </a:rPr>
              <a:t>..</a:t>
            </a:r>
          </a:p>
          <a:p>
            <a:pPr algn="just">
              <a:lnSpc>
                <a:spcPct val="150000"/>
              </a:lnSpc>
            </a:pPr>
            <a:endParaRPr lang="es-EC" sz="2000" dirty="0">
              <a:solidFill>
                <a:srgbClr val="CCFF66"/>
              </a:solidFill>
            </a:endParaRPr>
          </a:p>
        </p:txBody>
      </p:sp>
      <p:sp>
        <p:nvSpPr>
          <p:cNvPr id="2" name="1 Rectángulo"/>
          <p:cNvSpPr/>
          <p:nvPr/>
        </p:nvSpPr>
        <p:spPr>
          <a:xfrm>
            <a:off x="946399" y="332656"/>
            <a:ext cx="7571303" cy="923330"/>
          </a:xfrm>
          <a:prstGeom prst="rect">
            <a:avLst/>
          </a:prstGeom>
          <a:noFill/>
        </p:spPr>
        <p:txBody>
          <a:bodyPr wrap="none" lIns="91440" tIns="45720" rIns="91440" bIns="45720">
            <a:spAutoFit/>
          </a:bodyPr>
          <a:lstStyle/>
          <a:p>
            <a:pPr algn="ctr"/>
            <a:r>
              <a:rPr lang="es-ES" sz="54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RECOMENDACIONES </a:t>
            </a: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3813336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lgn="just">
              <a:lnSpc>
                <a:spcPct val="150000"/>
              </a:lnSpc>
            </a:pPr>
            <a:r>
              <a:rPr lang="es-EC" sz="2000" dirty="0">
                <a:solidFill>
                  <a:srgbClr val="FFCC99"/>
                </a:solidFill>
              </a:rPr>
              <a:t>Se recomienda al Club un consenso y planificación conjunta del entrenamiento deportivo para todas las categorías formativas, debido a que los futbolistas deben transitar por las diferentes categorías de acuerdo a su edad y desempeño, es menester una concordancia en la metodología de trabajo a lo largo de su carrera en busca del profesionalismo y excelencia deportiva.</a:t>
            </a:r>
            <a:endParaRPr lang="es-ES" dirty="0">
              <a:solidFill>
                <a:srgbClr val="FFCC99"/>
              </a:solidFill>
            </a:endParaRPr>
          </a:p>
          <a:p>
            <a:endParaRPr lang="es-ES" dirty="0"/>
          </a:p>
        </p:txBody>
      </p:sp>
    </p:spTree>
    <p:extLst>
      <p:ext uri="{BB962C8B-B14F-4D97-AF65-F5344CB8AC3E}">
        <p14:creationId xmlns:p14="http://schemas.microsoft.com/office/powerpoint/2010/main" val="40444163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4185321961"/>
              </p:ext>
            </p:extLst>
          </p:nvPr>
        </p:nvGraphicFramePr>
        <p:xfrm>
          <a:off x="1411199" y="476672"/>
          <a:ext cx="7632848" cy="30689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2 Diagrama"/>
          <p:cNvGraphicFramePr/>
          <p:nvPr>
            <p:extLst>
              <p:ext uri="{D42A27DB-BD31-4B8C-83A1-F6EECF244321}">
                <p14:modId xmlns:p14="http://schemas.microsoft.com/office/powerpoint/2010/main" val="2738744761"/>
              </p:ext>
            </p:extLst>
          </p:nvPr>
        </p:nvGraphicFramePr>
        <p:xfrm>
          <a:off x="1763688" y="2244209"/>
          <a:ext cx="7008440"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6 Rectángulo"/>
          <p:cNvSpPr/>
          <p:nvPr/>
        </p:nvSpPr>
        <p:spPr>
          <a:xfrm>
            <a:off x="395536" y="620688"/>
            <a:ext cx="1015663" cy="3247043"/>
          </a:xfrm>
          <a:prstGeom prst="rect">
            <a:avLst/>
          </a:prstGeom>
          <a:noFill/>
        </p:spPr>
        <p:txBody>
          <a:bodyPr vert="vert270" wrap="none" lIns="91440" tIns="45720" rIns="91440" bIns="45720">
            <a:spAutoFit/>
          </a:bodyPr>
          <a:lstStyle/>
          <a:p>
            <a:pPr algn="ctr" fontAlgn="base">
              <a:spcBef>
                <a:spcPct val="0"/>
              </a:spcBef>
              <a:spcAft>
                <a:spcPct val="0"/>
              </a:spcAft>
            </a:pPr>
            <a:r>
              <a:rPr lang="es-ES" sz="5400" b="1" dirty="0">
                <a:ln w="1905">
                  <a:solidFill>
                    <a:srgbClr val="4D4D4D">
                      <a:lumMod val="50000"/>
                    </a:srgbClr>
                  </a:solidFill>
                </a:ln>
                <a:solidFill>
                  <a:srgbClr val="CC9900"/>
                </a:solidFill>
                <a:effectLst>
                  <a:innerShdw blurRad="69850" dist="43180" dir="5400000">
                    <a:srgbClr val="000000">
                      <a:alpha val="65000"/>
                    </a:srgbClr>
                  </a:innerShdw>
                </a:effectLst>
              </a:rPr>
              <a:t>Objetivos</a:t>
            </a:r>
          </a:p>
        </p:txBody>
      </p:sp>
    </p:spTree>
    <p:extLst>
      <p:ext uri="{BB962C8B-B14F-4D97-AF65-F5344CB8AC3E}">
        <p14:creationId xmlns:p14="http://schemas.microsoft.com/office/powerpoint/2010/main" val="4215799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3" grpId="0">
        <p:bldAsOne/>
      </p:bldGraphic>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 name="6 Rectángulo"/>
          <p:cNvSpPr/>
          <p:nvPr/>
        </p:nvSpPr>
        <p:spPr>
          <a:xfrm>
            <a:off x="7609" y="810539"/>
            <a:ext cx="1846659" cy="5236921"/>
          </a:xfrm>
          <a:prstGeom prst="rect">
            <a:avLst/>
          </a:prstGeom>
          <a:noFill/>
        </p:spPr>
        <p:txBody>
          <a:bodyPr vert="vert270" wrap="square" lIns="91440" tIns="45720" rIns="91440" bIns="45720">
            <a:spAutoFit/>
          </a:bodyPr>
          <a:lstStyle/>
          <a:p>
            <a:pPr algn="ctr" fontAlgn="base">
              <a:spcBef>
                <a:spcPct val="0"/>
              </a:spcBef>
              <a:spcAft>
                <a:spcPct val="0"/>
              </a:spcAft>
            </a:pPr>
            <a:r>
              <a:rPr lang="es-ES" sz="5400" b="1" dirty="0" smtClean="0">
                <a:ln w="1905">
                  <a:solidFill>
                    <a:srgbClr val="4D4D4D">
                      <a:lumMod val="50000"/>
                    </a:srgbClr>
                  </a:solidFill>
                </a:ln>
                <a:solidFill>
                  <a:srgbClr val="FFFFFF"/>
                </a:solidFill>
                <a:effectLst>
                  <a:innerShdw blurRad="69850" dist="43180" dir="5400000">
                    <a:srgbClr val="000000">
                      <a:alpha val="65000"/>
                    </a:srgbClr>
                  </a:innerShdw>
                </a:effectLst>
              </a:rPr>
              <a:t>PROPUESTA</a:t>
            </a:r>
          </a:p>
          <a:p>
            <a:pPr algn="ctr" fontAlgn="base">
              <a:spcBef>
                <a:spcPct val="0"/>
              </a:spcBef>
              <a:spcAft>
                <a:spcPct val="0"/>
              </a:spcAft>
            </a:pPr>
            <a:r>
              <a:rPr lang="es-ES" sz="5400" b="1" dirty="0" smtClean="0">
                <a:ln w="1905">
                  <a:solidFill>
                    <a:srgbClr val="4D4D4D">
                      <a:lumMod val="50000"/>
                    </a:srgbClr>
                  </a:solidFill>
                </a:ln>
                <a:solidFill>
                  <a:srgbClr val="FFFFFF"/>
                </a:solidFill>
                <a:effectLst>
                  <a:innerShdw blurRad="69850" dist="43180" dir="5400000">
                    <a:srgbClr val="000000">
                      <a:alpha val="65000"/>
                    </a:srgbClr>
                  </a:innerShdw>
                </a:effectLst>
              </a:rPr>
              <a:t>ALTERNATIVA  </a:t>
            </a:r>
            <a:endParaRPr lang="es-ES" sz="5400" b="1" dirty="0">
              <a:ln w="1905">
                <a:solidFill>
                  <a:srgbClr val="4D4D4D">
                    <a:lumMod val="50000"/>
                  </a:srgbClr>
                </a:solidFill>
              </a:ln>
              <a:solidFill>
                <a:srgbClr val="FFFFFF"/>
              </a:solidFill>
              <a:effectLst>
                <a:innerShdw blurRad="69850" dist="43180" dir="5400000">
                  <a:srgbClr val="000000">
                    <a:alpha val="65000"/>
                  </a:srgbClr>
                </a:innerShdw>
              </a:effectLst>
            </a:endParaRPr>
          </a:p>
        </p:txBody>
      </p:sp>
      <p:sp>
        <p:nvSpPr>
          <p:cNvPr id="5" name="4 Marcador de contenido"/>
          <p:cNvSpPr>
            <a:spLocks noGrp="1"/>
          </p:cNvSpPr>
          <p:nvPr>
            <p:ph idx="1"/>
          </p:nvPr>
        </p:nvSpPr>
        <p:spPr>
          <a:xfrm>
            <a:off x="5148064" y="980728"/>
            <a:ext cx="3538736" cy="5145435"/>
          </a:xfrm>
        </p:spPr>
        <p:txBody>
          <a:bodyPr/>
          <a:lstStyle/>
          <a:p>
            <a:endParaRPr lang="es-ES" dirty="0"/>
          </a:p>
        </p:txBody>
      </p:sp>
      <p:sp>
        <p:nvSpPr>
          <p:cNvPr id="6" name="5 Marcador de texto"/>
          <p:cNvSpPr>
            <a:spLocks noGrp="1"/>
          </p:cNvSpPr>
          <p:nvPr>
            <p:ph type="body" sz="half" idx="2"/>
          </p:nvPr>
        </p:nvSpPr>
        <p:spPr>
          <a:xfrm>
            <a:off x="1979712" y="1484784"/>
            <a:ext cx="3008313" cy="4691063"/>
          </a:xfrm>
        </p:spPr>
        <p:txBody>
          <a:bodyPr/>
          <a:lstStyle/>
          <a:p>
            <a:endParaRPr lang="es-ES" dirty="0"/>
          </a:p>
        </p:txBody>
      </p:sp>
      <p:graphicFrame>
        <p:nvGraphicFramePr>
          <p:cNvPr id="9" name="Group 38"/>
          <p:cNvGraphicFramePr>
            <a:graphicFrameLocks/>
          </p:cNvGraphicFramePr>
          <p:nvPr>
            <p:extLst>
              <p:ext uri="{D42A27DB-BD31-4B8C-83A1-F6EECF244321}">
                <p14:modId xmlns:p14="http://schemas.microsoft.com/office/powerpoint/2010/main" val="3621128695"/>
              </p:ext>
            </p:extLst>
          </p:nvPr>
        </p:nvGraphicFramePr>
        <p:xfrm>
          <a:off x="1763688" y="33925"/>
          <a:ext cx="7380312" cy="6707444"/>
        </p:xfrm>
        <a:graphic>
          <a:graphicData uri="http://schemas.openxmlformats.org/drawingml/2006/table">
            <a:tbl>
              <a:tblPr>
                <a:tableStyleId>{775DCB02-9BB8-47FD-8907-85C794F793BA}</a:tableStyleId>
              </a:tblPr>
              <a:tblGrid>
                <a:gridCol w="3690156"/>
                <a:gridCol w="3690156"/>
              </a:tblGrid>
              <a:tr h="880958">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800" u="none" strike="noStrike" cap="none" normalizeH="0" baseline="0" dirty="0" smtClean="0">
                          <a:ln>
                            <a:noFill/>
                          </a:ln>
                          <a:effectLst>
                            <a:outerShdw blurRad="38100" dist="38100" dir="2700000" algn="tl">
                              <a:srgbClr val="000000"/>
                            </a:outerShdw>
                          </a:effectLst>
                        </a:rPr>
                        <a:t>PARAMETROS</a:t>
                      </a:r>
                      <a:endParaRPr kumimoji="0" lang="ru-RU" sz="2800" b="0" i="0" u="none" strike="noStrike" cap="none" normalizeH="0" baseline="0" dirty="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800" u="none" strike="noStrike" cap="none" normalizeH="0" baseline="0" smtClean="0">
                          <a:ln>
                            <a:noFill/>
                          </a:ln>
                          <a:effectLst>
                            <a:outerShdw blurRad="38100" dist="38100" dir="2700000" algn="tl">
                              <a:srgbClr val="000000"/>
                            </a:outerShdw>
                          </a:effectLst>
                        </a:rPr>
                        <a:t>TRABAJO</a:t>
                      </a:r>
                      <a:endParaRPr kumimoji="0" lang="ru-RU" sz="28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r>
              <a:tr h="87911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CARGA </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85 – 100%</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r>
              <a:tr h="87911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NUMERO DE EJERCICIOS</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3 - 5</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r>
              <a:tr h="1116863">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NUMERO DE REPETICIONES X SERIES</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1 - 4</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r>
              <a:tr h="1115020">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NUMERO DE SERIES X SESION</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dirty="0" smtClean="0">
                          <a:ln>
                            <a:noFill/>
                          </a:ln>
                          <a:effectLst>
                            <a:outerShdw blurRad="38100" dist="38100" dir="2700000" algn="tl">
                              <a:srgbClr val="000000"/>
                            </a:outerShdw>
                          </a:effectLst>
                        </a:rPr>
                        <a:t>6 – 10</a:t>
                      </a:r>
                      <a:endParaRPr kumimoji="0" lang="ru-RU" sz="2400" b="0" i="0" u="none" strike="noStrike" cap="none" normalizeH="0" baseline="0" dirty="0" smtClean="0">
                        <a:ln>
                          <a:noFill/>
                        </a:ln>
                        <a:solidFill>
                          <a:schemeClr val="tx1"/>
                        </a:solidFill>
                        <a:effectLst>
                          <a:outerShdw blurRad="38100" dist="38100" dir="2700000" algn="tl">
                            <a:srgbClr val="000000"/>
                          </a:outerShdw>
                        </a:effectLst>
                        <a:latin typeface="Tahoma" charset="0"/>
                      </a:endParaRPr>
                    </a:p>
                  </a:txBody>
                  <a:tcPr horzOverflow="overflow"/>
                </a:tc>
              </a:tr>
              <a:tr h="955415">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INTERVALO DE DESCANSO</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3 – 6 MINUTOS</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r>
              <a:tr h="880958">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smtClean="0">
                          <a:ln>
                            <a:noFill/>
                          </a:ln>
                          <a:effectLst>
                            <a:outerShdw blurRad="38100" dist="38100" dir="2700000" algn="tl">
                              <a:srgbClr val="000000"/>
                            </a:outerShdw>
                          </a:effectLst>
                        </a:rPr>
                        <a:t> FRECUENCIA X SEMANA</a:t>
                      </a:r>
                      <a:endParaRPr kumimoji="0" lang="ru-RU" sz="24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s-ES" sz="2400" u="none" strike="noStrike" cap="none" normalizeH="0" baseline="0" dirty="0" smtClean="0">
                          <a:ln>
                            <a:noFill/>
                          </a:ln>
                          <a:effectLst>
                            <a:outerShdw blurRad="38100" dist="38100" dir="2700000" algn="tl">
                              <a:srgbClr val="000000"/>
                            </a:outerShdw>
                          </a:effectLst>
                        </a:rPr>
                        <a:t>2 – 3</a:t>
                      </a:r>
                      <a:endParaRPr kumimoji="0" lang="ru-RU" sz="2400" b="0" i="0" u="none" strike="noStrike" cap="none" normalizeH="0" baseline="0" dirty="0" smtClean="0">
                        <a:ln>
                          <a:noFill/>
                        </a:ln>
                        <a:solidFill>
                          <a:schemeClr val="tx1"/>
                        </a:solidFill>
                        <a:effectLst>
                          <a:outerShdw blurRad="38100" dist="38100" dir="2700000" algn="tl">
                            <a:srgbClr val="000000"/>
                          </a:outerShdw>
                        </a:effectLst>
                        <a:latin typeface="Tahoma" charset="0"/>
                      </a:endParaRPr>
                    </a:p>
                  </a:txBody>
                  <a:tcPr horzOverflow="overflow"/>
                </a:tc>
              </a:tr>
            </a:tbl>
          </a:graphicData>
        </a:graphic>
      </p:graphicFrame>
    </p:spTree>
    <p:extLst>
      <p:ext uri="{BB962C8B-B14F-4D97-AF65-F5344CB8AC3E}">
        <p14:creationId xmlns:p14="http://schemas.microsoft.com/office/powerpoint/2010/main" val="677676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solidFill>
                  <a:srgbClr val="FFFF00"/>
                </a:solidFill>
              </a:rPr>
              <a:t>EJERCICIOS</a:t>
            </a:r>
            <a:endParaRPr lang="es-ES" dirty="0">
              <a:solidFill>
                <a:srgbClr val="FFFF00"/>
              </a:solidFill>
            </a:endParaRPr>
          </a:p>
        </p:txBody>
      </p:sp>
      <p:pic>
        <p:nvPicPr>
          <p:cNvPr id="1843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9305" t="10863" r="23393" b="4726"/>
          <a:stretch/>
        </p:blipFill>
        <p:spPr bwMode="auto">
          <a:xfrm>
            <a:off x="1835696" y="1340768"/>
            <a:ext cx="495226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4537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1945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438" t="23594" r="23081" b="8600"/>
          <a:stretch/>
        </p:blipFill>
        <p:spPr bwMode="auto">
          <a:xfrm>
            <a:off x="899592" y="692696"/>
            <a:ext cx="700975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497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dirty="0"/>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170" t="8562" r="23326" b="5702"/>
          <a:stretch/>
        </p:blipFill>
        <p:spPr bwMode="auto">
          <a:xfrm>
            <a:off x="1375048" y="476672"/>
            <a:ext cx="6180762" cy="627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3725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640" t="22945" r="16663" b="10968"/>
          <a:stretch/>
        </p:blipFill>
        <p:spPr bwMode="auto">
          <a:xfrm>
            <a:off x="448322" y="1052736"/>
            <a:ext cx="8287816" cy="4834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8624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circle(in)">
                                      <p:cBhvr>
                                        <p:cTn id="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71" t="21439" r="7571" b="26076"/>
          <a:stretch/>
        </p:blipFill>
        <p:spPr bwMode="auto">
          <a:xfrm>
            <a:off x="179512" y="1412776"/>
            <a:ext cx="8852550" cy="464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8314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circle(in)">
                                      <p:cBhvr>
                                        <p:cTn id="7" dur="20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426" t="12689" r="2926" b="12160"/>
          <a:stretch/>
        </p:blipFill>
        <p:spPr bwMode="auto">
          <a:xfrm>
            <a:off x="1829113" y="0"/>
            <a:ext cx="4687104" cy="3297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redondeado"/>
          <p:cNvSpPr/>
          <p:nvPr/>
        </p:nvSpPr>
        <p:spPr>
          <a:xfrm>
            <a:off x="2123728" y="3429000"/>
            <a:ext cx="1728192" cy="468052"/>
          </a:xfrm>
          <a:prstGeom prst="roundRect">
            <a:avLst/>
          </a:prstGeom>
          <a:solidFill>
            <a:srgbClr val="F08900"/>
          </a:solidFill>
        </p:spPr>
        <p:style>
          <a:lnRef idx="0">
            <a:schemeClr val="dk1"/>
          </a:lnRef>
          <a:fillRef idx="3">
            <a:schemeClr val="dk1"/>
          </a:fillRef>
          <a:effectRef idx="3">
            <a:schemeClr val="dk1"/>
          </a:effectRef>
          <a:fontRef idx="minor">
            <a:schemeClr val="lt1"/>
          </a:fontRef>
        </p:style>
        <p:txBody>
          <a:bodyPr rtlCol="0" anchor="ctr"/>
          <a:lstStyle/>
          <a:p>
            <a:pPr algn="ctr" fontAlgn="base">
              <a:spcBef>
                <a:spcPct val="0"/>
              </a:spcBef>
              <a:spcAft>
                <a:spcPct val="0"/>
              </a:spcAft>
            </a:pPr>
            <a:r>
              <a:rPr lang="es-ES" b="1" dirty="0">
                <a:solidFill>
                  <a:srgbClr val="1F1111"/>
                </a:solidFill>
              </a:rPr>
              <a:t>De Trabajo</a:t>
            </a:r>
          </a:p>
        </p:txBody>
      </p:sp>
      <p:sp>
        <p:nvSpPr>
          <p:cNvPr id="8" name="7 Rectángulo redondeado"/>
          <p:cNvSpPr/>
          <p:nvPr/>
        </p:nvSpPr>
        <p:spPr>
          <a:xfrm>
            <a:off x="2068776" y="4044388"/>
            <a:ext cx="6319648" cy="824771"/>
          </a:xfrm>
          <a:prstGeom prst="roundRect">
            <a:avLst/>
          </a:prstGeom>
          <a:solidFill>
            <a:srgbClr val="F08900"/>
          </a:solidFill>
        </p:spPr>
        <p:style>
          <a:lnRef idx="0">
            <a:schemeClr val="dk1"/>
          </a:lnRef>
          <a:fillRef idx="3">
            <a:schemeClr val="dk1"/>
          </a:fillRef>
          <a:effectRef idx="3">
            <a:schemeClr val="dk1"/>
          </a:effectRef>
          <a:fontRef idx="minor">
            <a:schemeClr val="lt1"/>
          </a:fontRef>
        </p:style>
        <p:txBody>
          <a:bodyPr rtlCol="0" anchor="ctr"/>
          <a:lstStyle/>
          <a:p>
            <a:pPr algn="just" fontAlgn="base">
              <a:spcBef>
                <a:spcPct val="0"/>
              </a:spcBef>
              <a:spcAft>
                <a:spcPct val="0"/>
              </a:spcAft>
            </a:pPr>
            <a:r>
              <a:rPr lang="es-ES" dirty="0">
                <a:solidFill>
                  <a:srgbClr val="1F1111"/>
                </a:solidFill>
              </a:rPr>
              <a:t>La fuerza máxima incide en la aceleración y desaceleración de las acciones del fútbol, de categoría sub 18 del Club Deportivo El Nacional.</a:t>
            </a:r>
            <a:endParaRPr lang="es-MX" dirty="0">
              <a:solidFill>
                <a:srgbClr val="1F1111"/>
              </a:solidFill>
            </a:endParaRPr>
          </a:p>
        </p:txBody>
      </p:sp>
      <p:sp>
        <p:nvSpPr>
          <p:cNvPr id="12" name="11 Rectángulo redondeado"/>
          <p:cNvSpPr/>
          <p:nvPr/>
        </p:nvSpPr>
        <p:spPr>
          <a:xfrm>
            <a:off x="2123728" y="5085184"/>
            <a:ext cx="1728192" cy="468052"/>
          </a:xfrm>
          <a:prstGeom prst="roundRect">
            <a:avLst/>
          </a:prstGeom>
          <a:solidFill>
            <a:srgbClr val="AA8646"/>
          </a:solidFill>
        </p:spPr>
        <p:style>
          <a:lnRef idx="0">
            <a:schemeClr val="dk1"/>
          </a:lnRef>
          <a:fillRef idx="3">
            <a:schemeClr val="dk1"/>
          </a:fillRef>
          <a:effectRef idx="3">
            <a:schemeClr val="dk1"/>
          </a:effectRef>
          <a:fontRef idx="minor">
            <a:schemeClr val="lt1"/>
          </a:fontRef>
        </p:style>
        <p:txBody>
          <a:bodyPr rtlCol="0" anchor="ctr"/>
          <a:lstStyle/>
          <a:p>
            <a:pPr algn="ctr" fontAlgn="base">
              <a:spcBef>
                <a:spcPct val="0"/>
              </a:spcBef>
              <a:spcAft>
                <a:spcPct val="0"/>
              </a:spcAft>
            </a:pPr>
            <a:r>
              <a:rPr lang="es-ES" b="1" dirty="0">
                <a:solidFill>
                  <a:srgbClr val="1F1111"/>
                </a:solidFill>
              </a:rPr>
              <a:t>Nula</a:t>
            </a:r>
          </a:p>
        </p:txBody>
      </p:sp>
      <p:sp>
        <p:nvSpPr>
          <p:cNvPr id="14" name="13 Rectángulo redondeado"/>
          <p:cNvSpPr/>
          <p:nvPr/>
        </p:nvSpPr>
        <p:spPr>
          <a:xfrm>
            <a:off x="2068776" y="5805264"/>
            <a:ext cx="6319648" cy="824771"/>
          </a:xfrm>
          <a:prstGeom prst="roundRect">
            <a:avLst/>
          </a:prstGeom>
          <a:solidFill>
            <a:srgbClr val="AA8646"/>
          </a:solidFill>
        </p:spPr>
        <p:style>
          <a:lnRef idx="0">
            <a:schemeClr val="dk1"/>
          </a:lnRef>
          <a:fillRef idx="3">
            <a:schemeClr val="dk1"/>
          </a:fillRef>
          <a:effectRef idx="3">
            <a:schemeClr val="dk1"/>
          </a:effectRef>
          <a:fontRef idx="minor">
            <a:schemeClr val="lt1"/>
          </a:fontRef>
        </p:style>
        <p:txBody>
          <a:bodyPr rtlCol="0" anchor="ctr"/>
          <a:lstStyle/>
          <a:p>
            <a:pPr algn="just" fontAlgn="base">
              <a:spcBef>
                <a:spcPct val="0"/>
              </a:spcBef>
              <a:spcAft>
                <a:spcPct val="0"/>
              </a:spcAft>
            </a:pPr>
            <a:r>
              <a:rPr lang="es-ES" dirty="0">
                <a:solidFill>
                  <a:srgbClr val="1F1111"/>
                </a:solidFill>
              </a:rPr>
              <a:t>La fuerza máxima no incide en la aceleración y desaceleración de las acciones del fútbol, de categoría sub 18 del Club Deportivo El Nacional</a:t>
            </a:r>
            <a:r>
              <a:rPr lang="es-ES" dirty="0">
                <a:solidFill>
                  <a:srgbClr val="FFFFFF"/>
                </a:solidFill>
              </a:rPr>
              <a:t>.</a:t>
            </a:r>
            <a:endParaRPr lang="es-MX" dirty="0">
              <a:solidFill>
                <a:srgbClr val="FFFFFF"/>
              </a:solidFill>
            </a:endParaRPr>
          </a:p>
        </p:txBody>
      </p:sp>
      <p:sp>
        <p:nvSpPr>
          <p:cNvPr id="7" name="6 Rectángulo"/>
          <p:cNvSpPr/>
          <p:nvPr/>
        </p:nvSpPr>
        <p:spPr>
          <a:xfrm>
            <a:off x="7609" y="810539"/>
            <a:ext cx="1538883" cy="5236921"/>
          </a:xfrm>
          <a:prstGeom prst="rect">
            <a:avLst/>
          </a:prstGeom>
          <a:noFill/>
        </p:spPr>
        <p:txBody>
          <a:bodyPr vert="vert270" wrap="square" lIns="91440" tIns="45720" rIns="91440" bIns="45720">
            <a:spAutoFit/>
          </a:bodyPr>
          <a:lstStyle/>
          <a:p>
            <a:pPr algn="ctr" fontAlgn="base">
              <a:spcBef>
                <a:spcPct val="0"/>
              </a:spcBef>
              <a:spcAft>
                <a:spcPct val="0"/>
              </a:spcAft>
            </a:pPr>
            <a:r>
              <a:rPr lang="es-ES" sz="8800" b="1" dirty="0">
                <a:ln w="1905">
                  <a:solidFill>
                    <a:srgbClr val="4D4D4D">
                      <a:lumMod val="50000"/>
                    </a:srgbClr>
                  </a:solidFill>
                </a:ln>
                <a:solidFill>
                  <a:schemeClr val="bg1"/>
                </a:solidFill>
                <a:effectLst>
                  <a:innerShdw blurRad="69850" dist="43180" dir="5400000">
                    <a:srgbClr val="000000">
                      <a:alpha val="65000"/>
                    </a:srgbClr>
                  </a:innerShdw>
                </a:effectLst>
              </a:rPr>
              <a:t>Hipótesis</a:t>
            </a:r>
            <a:r>
              <a:rPr lang="es-ES" sz="5400" b="1" dirty="0">
                <a:ln w="1905">
                  <a:solidFill>
                    <a:srgbClr val="4D4D4D">
                      <a:lumMod val="50000"/>
                    </a:srgbClr>
                  </a:solidFill>
                </a:ln>
                <a:solidFill>
                  <a:schemeClr val="bg1"/>
                </a:solidFill>
                <a:effectLst>
                  <a:innerShdw blurRad="69850" dist="43180" dir="5400000">
                    <a:srgbClr val="000000">
                      <a:alpha val="65000"/>
                    </a:srgbClr>
                  </a:innerShdw>
                </a:effectLst>
              </a:rPr>
              <a:t> </a:t>
            </a:r>
          </a:p>
        </p:txBody>
      </p:sp>
    </p:spTree>
    <p:extLst>
      <p:ext uri="{BB962C8B-B14F-4D97-AF65-F5344CB8AC3E}">
        <p14:creationId xmlns:p14="http://schemas.microsoft.com/office/powerpoint/2010/main" val="1800817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834252535"/>
              </p:ext>
            </p:extLst>
          </p:nvPr>
        </p:nvGraphicFramePr>
        <p:xfrm>
          <a:off x="668773" y="1183978"/>
          <a:ext cx="7695952" cy="44105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Rectángulo"/>
          <p:cNvSpPr/>
          <p:nvPr/>
        </p:nvSpPr>
        <p:spPr>
          <a:xfrm>
            <a:off x="0" y="260648"/>
            <a:ext cx="903349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E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Variables de Investigación </a:t>
            </a:r>
          </a:p>
        </p:txBody>
      </p:sp>
    </p:spTree>
    <p:extLst>
      <p:ext uri="{BB962C8B-B14F-4D97-AF65-F5344CB8AC3E}">
        <p14:creationId xmlns:p14="http://schemas.microsoft.com/office/powerpoint/2010/main" val="2550455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75656" y="1819284"/>
            <a:ext cx="6480720" cy="2800767"/>
          </a:xfrm>
          <a:prstGeom prst="rect">
            <a:avLst/>
          </a:prstGeom>
          <a:noFill/>
        </p:spPr>
        <p:txBody>
          <a:bodyPr wrap="square" lIns="91440" tIns="45720" rIns="91440" bIns="45720">
            <a:spAutoFit/>
          </a:bodyPr>
          <a:lstStyle/>
          <a:p>
            <a:pPr algn="ctr"/>
            <a:r>
              <a:rPr lang="es-ES" sz="8800" b="1" cap="none" spc="0" dirty="0">
                <a:ln w="10541" cmpd="sng">
                  <a:noFill/>
                  <a:prstDash val="solid"/>
                </a:ln>
                <a:solidFill>
                  <a:schemeClr val="bg1"/>
                </a:solidFill>
                <a:effectLst/>
              </a:rPr>
              <a:t>Marco Teórico</a:t>
            </a:r>
          </a:p>
        </p:txBody>
      </p:sp>
    </p:spTree>
    <p:extLst>
      <p:ext uri="{BB962C8B-B14F-4D97-AF65-F5344CB8AC3E}">
        <p14:creationId xmlns:p14="http://schemas.microsoft.com/office/powerpoint/2010/main" val="160442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texto"/>
          <p:cNvSpPr>
            <a:spLocks noGrp="1"/>
          </p:cNvSpPr>
          <p:nvPr>
            <p:ph type="body" sz="half" idx="2"/>
          </p:nvPr>
        </p:nvSpPr>
        <p:spPr/>
        <p:txBody>
          <a:bodyPr/>
          <a:lstStyle/>
          <a:p>
            <a:endParaRPr lang="es-ES" dirty="0"/>
          </a:p>
          <a:p>
            <a:endParaRPr lang="es-ES" dirty="0"/>
          </a:p>
        </p:txBody>
      </p:sp>
      <p:sp>
        <p:nvSpPr>
          <p:cNvPr id="7" name="6 Rectángulo"/>
          <p:cNvSpPr/>
          <p:nvPr/>
        </p:nvSpPr>
        <p:spPr>
          <a:xfrm>
            <a:off x="3131840" y="188639"/>
            <a:ext cx="3046840" cy="1200329"/>
          </a:xfrm>
          <a:prstGeom prst="rect">
            <a:avLst/>
          </a:prstGeom>
          <a:noFill/>
        </p:spPr>
        <p:txBody>
          <a:bodyPr wrap="square" lIns="91440" tIns="45720" rIns="91440" bIns="45720">
            <a:spAutoFit/>
          </a:bodyPr>
          <a:lstStyle/>
          <a:p>
            <a:pPr algn="ctr"/>
            <a:r>
              <a:rPr lang="es-ES" sz="3600" b="1" cap="none" spc="0" dirty="0">
                <a:ln w="10541" cmpd="sng">
                  <a:solidFill>
                    <a:srgbClr val="7D7D7D">
                      <a:tint val="100000"/>
                      <a:shade val="100000"/>
                      <a:satMod val="110000"/>
                    </a:srgbClr>
                  </a:solidFill>
                  <a:prstDash val="solid"/>
                </a:ln>
                <a:solidFill>
                  <a:srgbClr val="FFC000"/>
                </a:solidFill>
                <a:effectLst/>
              </a:rPr>
              <a:t>Importancia de la fuerza</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078"/>
          <a:stretch/>
        </p:blipFill>
        <p:spPr bwMode="auto">
          <a:xfrm>
            <a:off x="4283968" y="1844824"/>
            <a:ext cx="465463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Diagrama"/>
          <p:cNvGraphicFramePr/>
          <p:nvPr>
            <p:extLst>
              <p:ext uri="{D42A27DB-BD31-4B8C-83A1-F6EECF244321}">
                <p14:modId xmlns:p14="http://schemas.microsoft.com/office/powerpoint/2010/main" val="1282263531"/>
              </p:ext>
            </p:extLst>
          </p:nvPr>
        </p:nvGraphicFramePr>
        <p:xfrm>
          <a:off x="-468560" y="191683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0458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heel(1)">
                                      <p:cBhvr>
                                        <p:cTn id="2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 name="6 Rectángulo"/>
          <p:cNvSpPr/>
          <p:nvPr/>
        </p:nvSpPr>
        <p:spPr>
          <a:xfrm>
            <a:off x="395536" y="524510"/>
            <a:ext cx="1015663" cy="3439403"/>
          </a:xfrm>
          <a:prstGeom prst="rect">
            <a:avLst/>
          </a:prstGeom>
          <a:noFill/>
        </p:spPr>
        <p:txBody>
          <a:bodyPr vert="vert270" wrap="none" lIns="91440" tIns="45720" rIns="91440" bIns="45720">
            <a:spAutoFit/>
          </a:bodyPr>
          <a:lstStyle/>
          <a:p>
            <a:pPr algn="ctr" fontAlgn="base">
              <a:spcBef>
                <a:spcPct val="0"/>
              </a:spcBef>
              <a:spcAft>
                <a:spcPct val="0"/>
              </a:spcAft>
            </a:pPr>
            <a:r>
              <a:rPr lang="es-ES" sz="5400" b="1" dirty="0">
                <a:ln w="1905">
                  <a:solidFill>
                    <a:srgbClr val="4D4D4D">
                      <a:lumMod val="50000"/>
                    </a:srgbClr>
                  </a:solidFill>
                </a:ln>
                <a:solidFill>
                  <a:srgbClr val="CC9900"/>
                </a:solidFill>
                <a:effectLst>
                  <a:innerShdw blurRad="69850" dist="43180" dir="5400000">
                    <a:srgbClr val="000000">
                      <a:alpha val="65000"/>
                    </a:srgbClr>
                  </a:innerShdw>
                </a:effectLst>
              </a:rPr>
              <a:t>Definición</a:t>
            </a:r>
          </a:p>
        </p:txBody>
      </p:sp>
      <p:graphicFrame>
        <p:nvGraphicFramePr>
          <p:cNvPr id="8" name="7 Diagrama"/>
          <p:cNvGraphicFramePr/>
          <p:nvPr>
            <p:extLst>
              <p:ext uri="{D42A27DB-BD31-4B8C-83A1-F6EECF244321}">
                <p14:modId xmlns:p14="http://schemas.microsoft.com/office/powerpoint/2010/main" val="1808109676"/>
              </p:ext>
            </p:extLst>
          </p:nvPr>
        </p:nvGraphicFramePr>
        <p:xfrm>
          <a:off x="1129275" y="980728"/>
          <a:ext cx="7979345"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5 Rectángulo redondeado"/>
          <p:cNvSpPr/>
          <p:nvPr/>
        </p:nvSpPr>
        <p:spPr>
          <a:xfrm>
            <a:off x="4499992" y="127898"/>
            <a:ext cx="2880320" cy="720080"/>
          </a:xfrm>
          <a:prstGeom prst="round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F79646">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prstClr val="black"/>
                </a:solidFill>
                <a:effectLst/>
                <a:uLnTx/>
                <a:uFillTx/>
                <a:latin typeface="Calibri"/>
                <a:ea typeface="+mn-ea"/>
                <a:cs typeface="+mn-cs"/>
              </a:rPr>
              <a:t>Fuerza</a:t>
            </a:r>
          </a:p>
        </p:txBody>
      </p:sp>
      <p:graphicFrame>
        <p:nvGraphicFramePr>
          <p:cNvPr id="10" name="9 Diagrama"/>
          <p:cNvGraphicFramePr/>
          <p:nvPr>
            <p:extLst>
              <p:ext uri="{D42A27DB-BD31-4B8C-83A1-F6EECF244321}">
                <p14:modId xmlns:p14="http://schemas.microsoft.com/office/powerpoint/2010/main" val="2561984776"/>
              </p:ext>
            </p:extLst>
          </p:nvPr>
        </p:nvGraphicFramePr>
        <p:xfrm>
          <a:off x="755576" y="3940218"/>
          <a:ext cx="9217024" cy="4064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8 Diagrama"/>
          <p:cNvGraphicFramePr/>
          <p:nvPr>
            <p:extLst>
              <p:ext uri="{D42A27DB-BD31-4B8C-83A1-F6EECF244321}">
                <p14:modId xmlns:p14="http://schemas.microsoft.com/office/powerpoint/2010/main" val="4175668469"/>
              </p:ext>
            </p:extLst>
          </p:nvPr>
        </p:nvGraphicFramePr>
        <p:xfrm>
          <a:off x="560748" y="2244209"/>
          <a:ext cx="8583252" cy="345638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1" name="10 Rectángulo redondeado"/>
          <p:cNvSpPr/>
          <p:nvPr/>
        </p:nvSpPr>
        <p:spPr>
          <a:xfrm>
            <a:off x="4499992" y="4077072"/>
            <a:ext cx="2880320" cy="7200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b="1" dirty="0"/>
              <a:t>Fuerza Máxima</a:t>
            </a:r>
          </a:p>
        </p:txBody>
      </p:sp>
    </p:spTree>
    <p:extLst>
      <p:ext uri="{BB962C8B-B14F-4D97-AF65-F5344CB8AC3E}">
        <p14:creationId xmlns:p14="http://schemas.microsoft.com/office/powerpoint/2010/main" val="3164402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6" grpId="0" animBg="1"/>
      <p:bldGraphic spid="10" grpId="0">
        <p:bldAsOne/>
      </p:bldGraphic>
      <p:bldGraphic spid="9" grpId="0">
        <p:bldAsOne/>
      </p:bldGraphic>
      <p:bldP spid="11" grpId="0" animBg="1"/>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plate">
  <a:themeElements>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fontScheme name="template">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4D4D4D"/>
        </a:dk2>
        <a:lt2>
          <a:srgbClr val="18191C"/>
        </a:lt2>
        <a:accent1>
          <a:srgbClr val="1F2229"/>
        </a:accent1>
        <a:accent2>
          <a:srgbClr val="3B4A61"/>
        </a:accent2>
        <a:accent3>
          <a:srgbClr val="FFFFFF"/>
        </a:accent3>
        <a:accent4>
          <a:srgbClr val="404040"/>
        </a:accent4>
        <a:accent5>
          <a:srgbClr val="ABABAC"/>
        </a:accent5>
        <a:accent6>
          <a:srgbClr val="354257"/>
        </a:accent6>
        <a:hlink>
          <a:srgbClr val="718CAC"/>
        </a:hlink>
        <a:folHlink>
          <a:srgbClr val="DDDDDD"/>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4D4D4D"/>
        </a:dk2>
        <a:lt2>
          <a:srgbClr val="3E3B55"/>
        </a:lt2>
        <a:accent1>
          <a:srgbClr val="8D8DC2"/>
        </a:accent1>
        <a:accent2>
          <a:srgbClr val="777777"/>
        </a:accent2>
        <a:accent3>
          <a:srgbClr val="FFFFFF"/>
        </a:accent3>
        <a:accent4>
          <a:srgbClr val="404040"/>
        </a:accent4>
        <a:accent5>
          <a:srgbClr val="C5C5DD"/>
        </a:accent5>
        <a:accent6>
          <a:srgbClr val="6B6B6B"/>
        </a:accent6>
        <a:hlink>
          <a:srgbClr val="C0C0C0"/>
        </a:hlink>
        <a:folHlink>
          <a:srgbClr val="DDDDDD"/>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4D4D4D"/>
        </a:dk2>
        <a:lt2>
          <a:srgbClr val="26231E"/>
        </a:lt2>
        <a:accent1>
          <a:srgbClr val="D69F8C"/>
        </a:accent1>
        <a:accent2>
          <a:srgbClr val="AD8D82"/>
        </a:accent2>
        <a:accent3>
          <a:srgbClr val="FFFFFF"/>
        </a:accent3>
        <a:accent4>
          <a:srgbClr val="404040"/>
        </a:accent4>
        <a:accent5>
          <a:srgbClr val="E8CDC5"/>
        </a:accent5>
        <a:accent6>
          <a:srgbClr val="9C7F75"/>
        </a:accent6>
        <a:hlink>
          <a:srgbClr val="676068"/>
        </a:hlink>
        <a:folHlink>
          <a:srgbClr val="DDDDDD"/>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4D4D4D"/>
        </a:dk2>
        <a:lt2>
          <a:srgbClr val="1F1111"/>
        </a:lt2>
        <a:accent1>
          <a:srgbClr val="393939"/>
        </a:accent1>
        <a:accent2>
          <a:srgbClr val="727272"/>
        </a:accent2>
        <a:accent3>
          <a:srgbClr val="FFFFFF"/>
        </a:accent3>
        <a:accent4>
          <a:srgbClr val="404040"/>
        </a:accent4>
        <a:accent5>
          <a:srgbClr val="AEAEAE"/>
        </a:accent5>
        <a:accent6>
          <a:srgbClr val="676767"/>
        </a:accent6>
        <a:hlink>
          <a:srgbClr val="D42424"/>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mplate">
  <a:themeElements>
    <a:clrScheme name="">
      <a:dk1>
        <a:srgbClr val="4D4D4D"/>
      </a:dk1>
      <a:lt1>
        <a:srgbClr val="FFFFFF"/>
      </a:lt1>
      <a:dk2>
        <a:srgbClr val="000000"/>
      </a:dk2>
      <a:lt2>
        <a:srgbClr val="858800"/>
      </a:lt2>
      <a:accent1>
        <a:srgbClr val="015219"/>
      </a:accent1>
      <a:accent2>
        <a:srgbClr val="A9C42B"/>
      </a:accent2>
      <a:accent3>
        <a:srgbClr val="FFFFFF"/>
      </a:accent3>
      <a:accent4>
        <a:srgbClr val="404040"/>
      </a:accent4>
      <a:accent5>
        <a:srgbClr val="AAB3AB"/>
      </a:accent5>
      <a:accent6>
        <a:srgbClr val="99B126"/>
      </a:accent6>
      <a:hlink>
        <a:srgbClr val="A1B5DD"/>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
      <a:clrScheme name="template 15">
        <a:dk1>
          <a:srgbClr val="4D4D4D"/>
        </a:dk1>
        <a:lt1>
          <a:srgbClr val="FFFFFF"/>
        </a:lt1>
        <a:dk2>
          <a:srgbClr val="000000"/>
        </a:dk2>
        <a:lt2>
          <a:srgbClr val="197B00"/>
        </a:lt2>
        <a:accent1>
          <a:srgbClr val="407400"/>
        </a:accent1>
        <a:accent2>
          <a:srgbClr val="A1E451"/>
        </a:accent2>
        <a:accent3>
          <a:srgbClr val="FFFFFF"/>
        </a:accent3>
        <a:accent4>
          <a:srgbClr val="404040"/>
        </a:accent4>
        <a:accent5>
          <a:srgbClr val="AFBCAA"/>
        </a:accent5>
        <a:accent6>
          <a:srgbClr val="91CF49"/>
        </a:accent6>
        <a:hlink>
          <a:srgbClr val="339A0E"/>
        </a:hlink>
        <a:folHlink>
          <a:srgbClr val="EAEAEA"/>
        </a:folHlink>
      </a:clrScheme>
      <a:clrMap bg1="lt1" tx1="dk1" bg2="lt2" tx2="dk2" accent1="accent1" accent2="accent2" accent3="accent3" accent4="accent4" accent5="accent5" accent6="accent6" hlink="hlink" folHlink="folHlink"/>
    </a:extraClrScheme>
    <a:extraClrScheme>
      <a:clrScheme name="template 16">
        <a:dk1>
          <a:srgbClr val="4D4D4D"/>
        </a:dk1>
        <a:lt1>
          <a:srgbClr val="FFFFFF"/>
        </a:lt1>
        <a:dk2>
          <a:srgbClr val="000000"/>
        </a:dk2>
        <a:lt2>
          <a:srgbClr val="2B7425"/>
        </a:lt2>
        <a:accent1>
          <a:srgbClr val="94D723"/>
        </a:accent1>
        <a:accent2>
          <a:srgbClr val="4D8011"/>
        </a:accent2>
        <a:accent3>
          <a:srgbClr val="FFFFFF"/>
        </a:accent3>
        <a:accent4>
          <a:srgbClr val="404040"/>
        </a:accent4>
        <a:accent5>
          <a:srgbClr val="C8E8AC"/>
        </a:accent5>
        <a:accent6>
          <a:srgbClr val="45730E"/>
        </a:accent6>
        <a:hlink>
          <a:srgbClr val="A3C500"/>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emplate">
  <a:themeElements>
    <a:clrScheme name="template 3">
      <a:dk1>
        <a:srgbClr val="5F5F5F"/>
      </a:dk1>
      <a:lt1>
        <a:srgbClr val="FFFFFF"/>
      </a:lt1>
      <a:dk2>
        <a:srgbClr val="000000"/>
      </a:dk2>
      <a:lt2>
        <a:srgbClr val="003300"/>
      </a:lt2>
      <a:accent1>
        <a:srgbClr val="009900"/>
      </a:accent1>
      <a:accent2>
        <a:srgbClr val="99CC00"/>
      </a:accent2>
      <a:accent3>
        <a:srgbClr val="FFFFFF"/>
      </a:accent3>
      <a:accent4>
        <a:srgbClr val="505050"/>
      </a:accent4>
      <a:accent5>
        <a:srgbClr val="AACAAA"/>
      </a:accent5>
      <a:accent6>
        <a:srgbClr val="8AB900"/>
      </a:accent6>
      <a:hlink>
        <a:srgbClr val="003399"/>
      </a:hlink>
      <a:folHlink>
        <a:srgbClr val="DDDDDD"/>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template 1">
        <a:dk1>
          <a:srgbClr val="5F5F5F"/>
        </a:dk1>
        <a:lt1>
          <a:srgbClr val="FFFFFF"/>
        </a:lt1>
        <a:dk2>
          <a:srgbClr val="006600"/>
        </a:dk2>
        <a:lt2>
          <a:srgbClr val="003300"/>
        </a:lt2>
        <a:accent1>
          <a:srgbClr val="33CC33"/>
        </a:accent1>
        <a:accent2>
          <a:srgbClr val="FFCC00"/>
        </a:accent2>
        <a:accent3>
          <a:srgbClr val="FFFFFF"/>
        </a:accent3>
        <a:accent4>
          <a:srgbClr val="505050"/>
        </a:accent4>
        <a:accent5>
          <a:srgbClr val="ADE2AD"/>
        </a:accent5>
        <a:accent6>
          <a:srgbClr val="E7B900"/>
        </a:accent6>
        <a:hlink>
          <a:srgbClr val="CC0000"/>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5F5F5F"/>
        </a:dk1>
        <a:lt1>
          <a:srgbClr val="FFFFFF"/>
        </a:lt1>
        <a:dk2>
          <a:srgbClr val="000000"/>
        </a:dk2>
        <a:lt2>
          <a:srgbClr val="003300"/>
        </a:lt2>
        <a:accent1>
          <a:srgbClr val="009900"/>
        </a:accent1>
        <a:accent2>
          <a:srgbClr val="99CC00"/>
        </a:accent2>
        <a:accent3>
          <a:srgbClr val="FFFFFF"/>
        </a:accent3>
        <a:accent4>
          <a:srgbClr val="505050"/>
        </a:accent4>
        <a:accent5>
          <a:srgbClr val="AACAAA"/>
        </a:accent5>
        <a:accent6>
          <a:srgbClr val="8AB900"/>
        </a:accent6>
        <a:hlink>
          <a:srgbClr val="990000"/>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5F5F5F"/>
        </a:dk1>
        <a:lt1>
          <a:srgbClr val="FFFFFF"/>
        </a:lt1>
        <a:dk2>
          <a:srgbClr val="000000"/>
        </a:dk2>
        <a:lt2>
          <a:srgbClr val="003300"/>
        </a:lt2>
        <a:accent1>
          <a:srgbClr val="009900"/>
        </a:accent1>
        <a:accent2>
          <a:srgbClr val="99CC00"/>
        </a:accent2>
        <a:accent3>
          <a:srgbClr val="FFFFFF"/>
        </a:accent3>
        <a:accent4>
          <a:srgbClr val="505050"/>
        </a:accent4>
        <a:accent5>
          <a:srgbClr val="AACAAA"/>
        </a:accent5>
        <a:accent6>
          <a:srgbClr val="8AB900"/>
        </a:accent6>
        <a:hlink>
          <a:srgbClr val="003399"/>
        </a:hlink>
        <a:folHlink>
          <a:srgbClr val="DDDDD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956</TotalTime>
  <Words>1048</Words>
  <Application>Microsoft Office PowerPoint</Application>
  <PresentationFormat>Presentación en pantalla (4:3)</PresentationFormat>
  <Paragraphs>166</Paragraphs>
  <Slides>45</Slides>
  <Notes>8</Notes>
  <HiddenSlides>0</HiddenSlides>
  <MMClips>0</MMClips>
  <ScaleCrop>false</ScaleCrop>
  <HeadingPairs>
    <vt:vector size="6" baseType="variant">
      <vt:variant>
        <vt:lpstr>Tema</vt:lpstr>
      </vt:variant>
      <vt:variant>
        <vt:i4>5</vt:i4>
      </vt:variant>
      <vt:variant>
        <vt:lpstr>Servidores OLE incrustados</vt:lpstr>
      </vt:variant>
      <vt:variant>
        <vt:i4>1</vt:i4>
      </vt:variant>
      <vt:variant>
        <vt:lpstr>Títulos de diapositiva</vt:lpstr>
      </vt:variant>
      <vt:variant>
        <vt:i4>45</vt:i4>
      </vt:variant>
    </vt:vector>
  </HeadingPairs>
  <TitlesOfParts>
    <vt:vector size="51" baseType="lpstr">
      <vt:lpstr>Diseño predeterminado</vt:lpstr>
      <vt:lpstr>template</vt:lpstr>
      <vt:lpstr>1_template</vt:lpstr>
      <vt:lpstr>2_template</vt:lpstr>
      <vt:lpstr>3_template</vt:lpstr>
      <vt:lpstr>Documento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EJERCICIOS</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Serrano</dc:creator>
  <cp:lastModifiedBy>Carrasco Coca Orlando Rodrigo</cp:lastModifiedBy>
  <cp:revision>76</cp:revision>
  <dcterms:created xsi:type="dcterms:W3CDTF">2019-07-16T21:45:38Z</dcterms:created>
  <dcterms:modified xsi:type="dcterms:W3CDTF">2019-11-20T16:23:50Z</dcterms:modified>
</cp:coreProperties>
</file>