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4" r:id="rId1"/>
  </p:sldMasterIdLst>
  <p:sldIdLst>
    <p:sldId id="281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4" r:id="rId15"/>
    <p:sldId id="270" r:id="rId16"/>
    <p:sldId id="271" r:id="rId17"/>
    <p:sldId id="272" r:id="rId18"/>
    <p:sldId id="273" r:id="rId19"/>
    <p:sldId id="280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FF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660"/>
  </p:normalViewPr>
  <p:slideViewPr>
    <p:cSldViewPr snapToGrid="0">
      <p:cViewPr varScale="1">
        <p:scale>
          <a:sx n="80" d="100"/>
          <a:sy n="80" d="100"/>
        </p:scale>
        <p:origin x="3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excel%20modificar%20color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reguntas%203%20falta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excel%20modificar%20color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final%20preguntas%20unida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excel%20modificar%20colore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final%20preguntas%20unida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excel%20modificar%20colore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E:\excel%20modificar%20colo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sz="1200" b="1" baseline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¿Conoce usted el sector de Guápulo?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FF66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rPr>
                      <a:t>61%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rPr>
                      <a:t>39%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2"/>
              <c:pt idx="0">
                <c:v>Si</c:v>
              </c:pt>
              <c:pt idx="1">
                <c:v>No</c:v>
              </c:pt>
            </c:strLit>
          </c:cat>
          <c:val>
            <c:numLit>
              <c:formatCode>General</c:formatCode>
              <c:ptCount val="2"/>
              <c:pt idx="0">
                <c:v>61.046511627906973</c:v>
              </c:pt>
              <c:pt idx="1">
                <c:v>38.953488372093027</c:v>
              </c:pt>
            </c:numLit>
          </c:val>
          <c:extLst xmlns:c16r2="http://schemas.microsoft.com/office/drawing/2015/06/chart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8240088"/>
        <c:axId val="288237344"/>
      </c:barChart>
      <c:catAx>
        <c:axId val="288240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s-EC"/>
          </a:p>
        </c:txPr>
        <c:crossAx val="288237344"/>
        <c:crosses val="autoZero"/>
        <c:auto val="1"/>
        <c:lblAlgn val="ctr"/>
        <c:lblOffset val="100"/>
        <c:noMultiLvlLbl val="0"/>
      </c:catAx>
      <c:valAx>
        <c:axId val="28823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en-US" b="1" baseline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Porcentaje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s-EC"/>
          </a:p>
        </c:txPr>
        <c:crossAx val="288240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sz="1200" b="1" baseline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¿Cuál de estas palabras hace referencia cuando le menciona la palabra "Guápulo"?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536788775995854E-2"/>
          <c:y val="8.3606906423654689E-2"/>
          <c:w val="0.91475419468006247"/>
          <c:h val="0.824103690673069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66FFFF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FFCCFF"/>
              </a:solidFill>
              <a:ln>
                <a:noFill/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ysClr val="windowText" lastClr="000000"/>
                        </a:solidFill>
                      </a:rPr>
                      <a:t>36,9%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ysClr val="windowText" lastClr="000000"/>
                        </a:solidFill>
                      </a:rPr>
                      <a:t>3,5%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ysClr val="windowText" lastClr="000000"/>
                        </a:solidFill>
                      </a:rPr>
                      <a:t>18,9%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ysClr val="windowText" lastClr="000000"/>
                        </a:solidFill>
                      </a:rPr>
                      <a:t>21,8%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ysClr val="windowText" lastClr="000000"/>
                        </a:solidFill>
                      </a:rPr>
                      <a:t>14%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ysClr val="windowText" lastClr="000000"/>
                        </a:solidFill>
                      </a:rPr>
                      <a:t>4,9%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6"/>
              <c:pt idx="0">
                <c:v>Iglesia de Guápulo</c:v>
              </c:pt>
              <c:pt idx="1">
                <c:v>Piscinas</c:v>
              </c:pt>
              <c:pt idx="2">
                <c:v>Parque de Guápulo</c:v>
              </c:pt>
              <c:pt idx="3">
                <c:v>Mirador de Guápulo</c:v>
              </c:pt>
              <c:pt idx="4">
                <c:v>Fiestas de Virgen de Guápulo</c:v>
              </c:pt>
              <c:pt idx="5">
                <c:v>Romerías</c:v>
              </c:pt>
            </c:strLit>
          </c:cat>
          <c:val>
            <c:numLit>
              <c:formatCode>General</c:formatCode>
              <c:ptCount val="6"/>
              <c:pt idx="0">
                <c:v>36.918604651162788</c:v>
              </c:pt>
              <c:pt idx="1">
                <c:v>3.4883720930232558</c:v>
              </c:pt>
              <c:pt idx="2">
                <c:v>18.895348837209301</c:v>
              </c:pt>
              <c:pt idx="3">
                <c:v>21.802325581395351</c:v>
              </c:pt>
              <c:pt idx="4">
                <c:v>13.95348837209302</c:v>
              </c:pt>
              <c:pt idx="5">
                <c:v>4.941860465116279</c:v>
              </c:pt>
            </c:numLit>
          </c:val>
          <c:extLst xmlns:c16r2="http://schemas.microsoft.com/office/drawing/2015/06/chart"/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8242440"/>
        <c:axId val="288240872"/>
      </c:barChart>
      <c:catAx>
        <c:axId val="288242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s-EC"/>
          </a:p>
        </c:txPr>
        <c:crossAx val="288240872"/>
        <c:crosses val="autoZero"/>
        <c:auto val="1"/>
        <c:lblAlgn val="ctr"/>
        <c:lblOffset val="100"/>
        <c:noMultiLvlLbl val="0"/>
      </c:catAx>
      <c:valAx>
        <c:axId val="288240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en-US" b="1" baseline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Porcentaje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s-EC"/>
          </a:p>
        </c:txPr>
        <c:crossAx val="288242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sz="1200" b="1" baseline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¿Qué aspecto de Guápulo es de mayor interés para usted?                     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FF66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66FFCC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CC66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CC99FF"/>
              </a:solidFill>
              <a:ln>
                <a:noFill/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100">
                        <a:latin typeface="Arial" pitchFamily="34" charset="0"/>
                        <a:cs typeface="Arial" pitchFamily="34" charset="0"/>
                      </a:rPr>
                      <a:t>20,90%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100">
                        <a:latin typeface="Arial" pitchFamily="34" charset="0"/>
                        <a:cs typeface="Arial" pitchFamily="34" charset="0"/>
                      </a:rPr>
                      <a:t>33,40%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00">
                        <a:latin typeface="Arial" pitchFamily="34" charset="0"/>
                        <a:cs typeface="Arial" pitchFamily="34" charset="0"/>
                      </a:rPr>
                      <a:t>10,80%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100">
                        <a:latin typeface="Arial" pitchFamily="34" charset="0"/>
                        <a:cs typeface="Arial" pitchFamily="34" charset="0"/>
                      </a:rPr>
                      <a:t>18,90%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100">
                        <a:latin typeface="Arial" pitchFamily="34" charset="0"/>
                        <a:cs typeface="Arial" pitchFamily="34" charset="0"/>
                      </a:rPr>
                      <a:t>16%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5"/>
              <c:pt idx="0">
                <c:v>Arquitectónico</c:v>
              </c:pt>
              <c:pt idx="1">
                <c:v>Cultural</c:v>
              </c:pt>
              <c:pt idx="2">
                <c:v>Religioso</c:v>
              </c:pt>
              <c:pt idx="3">
                <c:v>Gastronómico</c:v>
              </c:pt>
              <c:pt idx="4">
                <c:v>Histórico</c:v>
              </c:pt>
            </c:strLit>
          </c:cat>
          <c:val>
            <c:numLit>
              <c:formatCode>General</c:formatCode>
              <c:ptCount val="5"/>
              <c:pt idx="0">
                <c:v>20.93023255813954</c:v>
              </c:pt>
              <c:pt idx="1">
                <c:v>33.430232558139537</c:v>
              </c:pt>
              <c:pt idx="2">
                <c:v>10.755813953488371</c:v>
              </c:pt>
              <c:pt idx="3">
                <c:v>18.895348837209301</c:v>
              </c:pt>
              <c:pt idx="4">
                <c:v>15.98837209302326</c:v>
              </c:pt>
            </c:numLit>
          </c:val>
          <c:extLst xmlns:c16r2="http://schemas.microsoft.com/office/drawing/2015/06/chart"/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8241264"/>
        <c:axId val="288242832"/>
      </c:barChart>
      <c:catAx>
        <c:axId val="28824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s-EC"/>
          </a:p>
        </c:txPr>
        <c:crossAx val="288242832"/>
        <c:crosses val="autoZero"/>
        <c:auto val="1"/>
        <c:lblAlgn val="ctr"/>
        <c:lblOffset val="100"/>
        <c:noMultiLvlLbl val="0"/>
      </c:catAx>
      <c:valAx>
        <c:axId val="288242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en-US" b="1" baseline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Porcentaje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s-EC"/>
          </a:p>
        </c:txPr>
        <c:crossAx val="288241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5"/>
          <c:order val="5"/>
          <c:tx>
            <c:v>Cuando usted visita un lugar busca que sea de:</c:v>
          </c:tx>
          <c:spPr>
            <a:noFill/>
            <a:ln>
              <a:noFill/>
            </a:ln>
            <a:effectLst/>
          </c:spPr>
          <c:invertIfNegative val="0"/>
          <c:cat>
            <c:strLit>
              <c:ptCount val="4"/>
              <c:pt idx="0">
                <c:v>Solo</c:v>
              </c:pt>
              <c:pt idx="1">
                <c:v>Pareja</c:v>
              </c:pt>
              <c:pt idx="2">
                <c:v>Familia</c:v>
              </c:pt>
              <c:pt idx="3">
                <c:v>Amigos</c:v>
              </c:pt>
            </c:strLit>
          </c:cat>
          <c:val>
            <c:numLit>
              <c:formatCode>General</c:formatCode>
              <c:ptCount val="2"/>
            </c:numLit>
          </c:val>
          <c:extLst xmlns:c16r2="http://schemas.microsoft.com/office/drawing/2015/06/chart"/>
        </c:ser>
        <c:ser>
          <c:idx val="0"/>
          <c:order val="0"/>
          <c:tx>
            <c:v>Fácil localización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Lit>
              <c:ptCount val="4"/>
              <c:pt idx="0">
                <c:v>Solo</c:v>
              </c:pt>
              <c:pt idx="1">
                <c:v>Pareja</c:v>
              </c:pt>
              <c:pt idx="2">
                <c:v>Familia</c:v>
              </c:pt>
              <c:pt idx="3">
                <c:v>Amigos</c:v>
              </c:pt>
            </c:strLit>
          </c:cat>
          <c:val>
            <c:numLit>
              <c:formatCode>General</c:formatCode>
              <c:ptCount val="4"/>
              <c:pt idx="0">
                <c:v>2</c:v>
              </c:pt>
              <c:pt idx="1">
                <c:v>18</c:v>
              </c:pt>
              <c:pt idx="2">
                <c:v>17</c:v>
              </c:pt>
              <c:pt idx="3">
                <c:v>16</c:v>
              </c:pt>
            </c:numLit>
          </c:val>
          <c:extLst xmlns:c16r2="http://schemas.microsoft.com/office/drawing/2015/06/chart"/>
        </c:ser>
        <c:ser>
          <c:idx val="1"/>
          <c:order val="1"/>
          <c:tx>
            <c:v>Precios accesibles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Lit>
              <c:ptCount val="4"/>
              <c:pt idx="0">
                <c:v>Solo</c:v>
              </c:pt>
              <c:pt idx="1">
                <c:v>Pareja</c:v>
              </c:pt>
              <c:pt idx="2">
                <c:v>Familia</c:v>
              </c:pt>
              <c:pt idx="3">
                <c:v>Amigos</c:v>
              </c:pt>
            </c:strLit>
          </c:cat>
          <c:val>
            <c:numLit>
              <c:formatCode>General</c:formatCode>
              <c:ptCount val="4"/>
              <c:pt idx="0">
                <c:v>2</c:v>
              </c:pt>
              <c:pt idx="1">
                <c:v>20</c:v>
              </c:pt>
              <c:pt idx="2">
                <c:v>26</c:v>
              </c:pt>
              <c:pt idx="3">
                <c:v>20</c:v>
              </c:pt>
            </c:numLit>
          </c:val>
          <c:extLst xmlns:c16r2="http://schemas.microsoft.com/office/drawing/2015/06/chart"/>
        </c:ser>
        <c:ser>
          <c:idx val="2"/>
          <c:order val="2"/>
          <c:tx>
            <c:v>Atractivos culturales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Lit>
              <c:ptCount val="4"/>
              <c:pt idx="0">
                <c:v>Solo</c:v>
              </c:pt>
              <c:pt idx="1">
                <c:v>Pareja</c:v>
              </c:pt>
              <c:pt idx="2">
                <c:v>Familia</c:v>
              </c:pt>
              <c:pt idx="3">
                <c:v>Amigos</c:v>
              </c:pt>
            </c:strLit>
          </c:cat>
          <c:val>
            <c:numLit>
              <c:formatCode>General</c:formatCode>
              <c:ptCount val="4"/>
              <c:pt idx="0">
                <c:v>4</c:v>
              </c:pt>
              <c:pt idx="1">
                <c:v>23</c:v>
              </c:pt>
              <c:pt idx="2">
                <c:v>64</c:v>
              </c:pt>
              <c:pt idx="3">
                <c:v>25</c:v>
              </c:pt>
            </c:numLit>
          </c:val>
          <c:extLst xmlns:c16r2="http://schemas.microsoft.com/office/drawing/2015/06/chart"/>
        </c:ser>
        <c:ser>
          <c:idx val="3"/>
          <c:order val="3"/>
          <c:tx>
            <c:v>Buen servicio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Lit>
              <c:ptCount val="4"/>
              <c:pt idx="0">
                <c:v>Solo</c:v>
              </c:pt>
              <c:pt idx="1">
                <c:v>Pareja</c:v>
              </c:pt>
              <c:pt idx="2">
                <c:v>Familia</c:v>
              </c:pt>
              <c:pt idx="3">
                <c:v>Amigos</c:v>
              </c:pt>
            </c:strLit>
          </c:cat>
          <c:val>
            <c:numLit>
              <c:formatCode>General</c:formatCode>
              <c:ptCount val="4"/>
              <c:pt idx="0">
                <c:v>7</c:v>
              </c:pt>
              <c:pt idx="1">
                <c:v>18</c:v>
              </c:pt>
              <c:pt idx="2">
                <c:v>39</c:v>
              </c:pt>
              <c:pt idx="3">
                <c:v>19</c:v>
              </c:pt>
            </c:numLit>
          </c:val>
          <c:extLst xmlns:c16r2="http://schemas.microsoft.com/office/drawing/2015/06/chart"/>
        </c:ser>
        <c:ser>
          <c:idx val="4"/>
          <c:order val="4"/>
          <c:tx>
            <c:v>Personal capacitado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Lit>
              <c:ptCount val="4"/>
              <c:pt idx="0">
                <c:v>Solo</c:v>
              </c:pt>
              <c:pt idx="1">
                <c:v>Pareja</c:v>
              </c:pt>
              <c:pt idx="2">
                <c:v>Familia</c:v>
              </c:pt>
              <c:pt idx="3">
                <c:v>Amigos</c:v>
              </c:pt>
            </c:strLit>
          </c:cat>
          <c:val>
            <c:numLit>
              <c:formatCode>General</c:formatCode>
              <c:ptCount val="4"/>
              <c:pt idx="0">
                <c:v>2</c:v>
              </c:pt>
              <c:pt idx="1">
                <c:v>8</c:v>
              </c:pt>
              <c:pt idx="2">
                <c:v>9</c:v>
              </c:pt>
              <c:pt idx="3">
                <c:v>5</c:v>
              </c:pt>
            </c:numLit>
          </c:val>
          <c:extLst xmlns:c16r2="http://schemas.microsoft.com/office/drawing/2015/06/chart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8238128"/>
        <c:axId val="288243224"/>
      </c:barChart>
      <c:catAx>
        <c:axId val="28823812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Cuando realiza visita, lo hace: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288243224"/>
        <c:crosses val="autoZero"/>
        <c:auto val="1"/>
        <c:lblAlgn val="ctr"/>
        <c:lblOffset val="100"/>
        <c:noMultiLvlLbl val="0"/>
      </c:catAx>
      <c:valAx>
        <c:axId val="288243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2882381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EC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sz="1200" b="1" baseline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¿Cuál fue su principal fuente de información, que influyó, para que visite Guápulo?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FFFF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CC66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100">
                        <a:latin typeface="Arial" pitchFamily="34" charset="0"/>
                        <a:cs typeface="Arial" pitchFamily="34" charset="0"/>
                      </a:rPr>
                      <a:t>18%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100">
                        <a:latin typeface="Arial" pitchFamily="34" charset="0"/>
                        <a:cs typeface="Arial" pitchFamily="34" charset="0"/>
                      </a:rPr>
                      <a:t>6,10%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00">
                        <a:latin typeface="Arial" pitchFamily="34" charset="0"/>
                        <a:cs typeface="Arial" pitchFamily="34" charset="0"/>
                      </a:rPr>
                      <a:t>25,90%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100">
                        <a:latin typeface="Arial" pitchFamily="34" charset="0"/>
                        <a:cs typeface="Arial" pitchFamily="34" charset="0"/>
                      </a:rPr>
                      <a:t>50%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Punto de información turística</c:v>
              </c:pt>
              <c:pt idx="1">
                <c:v>Hotel/alojamiento</c:v>
              </c:pt>
              <c:pt idx="2">
                <c:v>Internet/web</c:v>
              </c:pt>
              <c:pt idx="3">
                <c:v>Recomendación de familiares o amigos</c:v>
              </c:pt>
            </c:strLit>
          </c:cat>
          <c:val>
            <c:numLit>
              <c:formatCode>General</c:formatCode>
              <c:ptCount val="4"/>
              <c:pt idx="0">
                <c:v>18.02325581395349</c:v>
              </c:pt>
              <c:pt idx="1">
                <c:v>6.1046511627906979</c:v>
              </c:pt>
              <c:pt idx="2">
                <c:v>25.872093023255822</c:v>
              </c:pt>
              <c:pt idx="3">
                <c:v>50</c:v>
              </c:pt>
            </c:numLit>
          </c:val>
          <c:extLst xmlns:c16r2="http://schemas.microsoft.com/office/drawing/2015/06/chart"/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8236168"/>
        <c:axId val="288236952"/>
      </c:barChart>
      <c:catAx>
        <c:axId val="288236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s-EC"/>
          </a:p>
        </c:txPr>
        <c:crossAx val="288236952"/>
        <c:crosses val="autoZero"/>
        <c:auto val="1"/>
        <c:lblAlgn val="ctr"/>
        <c:lblOffset val="100"/>
        <c:noMultiLvlLbl val="0"/>
      </c:catAx>
      <c:valAx>
        <c:axId val="288236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en-US" baseline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Porcentaje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88236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5"/>
          <c:order val="5"/>
          <c:tx>
            <c:v>De estas actividades, ¿Cuál escogería realizar?</c:v>
          </c:tx>
          <c:spPr>
            <a:noFill/>
            <a:ln>
              <a:noFill/>
            </a:ln>
            <a:effectLst/>
          </c:spPr>
          <c:invertIfNegative val="0"/>
          <c:cat>
            <c:strLit>
              <c:ptCount val="2"/>
              <c:pt idx="0">
                <c:v>Si</c:v>
              </c:pt>
              <c:pt idx="1">
                <c:v>No</c:v>
              </c:pt>
            </c:strLit>
          </c:cat>
          <c:val>
            <c:numLit>
              <c:formatCode>General</c:formatCode>
              <c:ptCount val="2"/>
            </c:numLit>
          </c:val>
          <c:extLst xmlns:c16r2="http://schemas.microsoft.com/office/drawing/2015/06/chart"/>
        </c:ser>
        <c:ser>
          <c:idx val="0"/>
          <c:order val="0"/>
          <c:tx>
            <c:v>Shows y conciertos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Lit>
              <c:ptCount val="2"/>
              <c:pt idx="0">
                <c:v>Si</c:v>
              </c:pt>
              <c:pt idx="1">
                <c:v>No</c:v>
              </c:pt>
            </c:strLit>
          </c:cat>
          <c:val>
            <c:numLit>
              <c:formatCode>General</c:formatCode>
              <c:ptCount val="2"/>
              <c:pt idx="0">
                <c:v>49</c:v>
              </c:pt>
            </c:numLit>
          </c:val>
          <c:extLst xmlns:c16r2="http://schemas.microsoft.com/office/drawing/2015/06/chart"/>
        </c:ser>
        <c:ser>
          <c:idx val="1"/>
          <c:order val="1"/>
          <c:tx>
            <c:v>Actividades deportivas  y recreacionales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Lit>
              <c:ptCount val="2"/>
              <c:pt idx="0">
                <c:v>Si</c:v>
              </c:pt>
              <c:pt idx="1">
                <c:v>No</c:v>
              </c:pt>
            </c:strLit>
          </c:cat>
          <c:val>
            <c:numLit>
              <c:formatCode>General</c:formatCode>
              <c:ptCount val="2"/>
              <c:pt idx="0">
                <c:v>86</c:v>
              </c:pt>
            </c:numLit>
          </c:val>
          <c:extLst xmlns:c16r2="http://schemas.microsoft.com/office/drawing/2015/06/chart"/>
        </c:ser>
        <c:ser>
          <c:idx val="2"/>
          <c:order val="2"/>
          <c:tx>
            <c:v>Talleres de artes plásticas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Lit>
              <c:ptCount val="2"/>
              <c:pt idx="0">
                <c:v>Si</c:v>
              </c:pt>
              <c:pt idx="1">
                <c:v>No</c:v>
              </c:pt>
            </c:strLit>
          </c:cat>
          <c:val>
            <c:numLit>
              <c:formatCode>General</c:formatCode>
              <c:ptCount val="2"/>
              <c:pt idx="0">
                <c:v>113</c:v>
              </c:pt>
            </c:numLit>
          </c:val>
          <c:extLst xmlns:c16r2="http://schemas.microsoft.com/office/drawing/2015/06/chart"/>
        </c:ser>
        <c:ser>
          <c:idx val="3"/>
          <c:order val="3"/>
          <c:tx>
            <c:v>Actividades gastronómicas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Lit>
              <c:ptCount val="2"/>
              <c:pt idx="0">
                <c:v>Si</c:v>
              </c:pt>
              <c:pt idx="1">
                <c:v>No</c:v>
              </c:pt>
            </c:strLit>
          </c:cat>
          <c:val>
            <c:numLit>
              <c:formatCode>General</c:formatCode>
              <c:ptCount val="2"/>
              <c:pt idx="0">
                <c:v>94</c:v>
              </c:pt>
            </c:numLit>
          </c:val>
          <c:extLst xmlns:c16r2="http://schemas.microsoft.com/office/drawing/2015/06/chart"/>
        </c:ser>
        <c:ser>
          <c:idx val="4"/>
          <c:order val="4"/>
          <c:tx>
            <c:v>Ninguna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Lit>
              <c:ptCount val="2"/>
              <c:pt idx="0">
                <c:v>Si</c:v>
              </c:pt>
              <c:pt idx="1">
                <c:v>No</c:v>
              </c:pt>
            </c:strLit>
          </c:cat>
          <c:val>
            <c:numLit>
              <c:formatCode>General</c:formatCode>
              <c:ptCount val="2"/>
              <c:pt idx="1">
                <c:v>2</c:v>
              </c:pt>
            </c:numLit>
          </c:val>
          <c:extLst xmlns:c16r2="http://schemas.microsoft.com/office/drawing/2015/06/chart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8238912"/>
        <c:axId val="288239304"/>
      </c:barChart>
      <c:catAx>
        <c:axId val="288238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¿Le gustaría ser partícipe de actividades de turismo experiencial?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88239304"/>
        <c:crosses val="autoZero"/>
        <c:auto val="1"/>
        <c:lblAlgn val="ctr"/>
        <c:lblOffset val="100"/>
        <c:noMultiLvlLbl val="0"/>
      </c:catAx>
      <c:valAx>
        <c:axId val="288239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Recuento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882389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sz="1200" b="1" baseline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¿Por qué medio le gustaría recibir información del sector?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99FF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CC66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66FFFF"/>
              </a:solidFill>
              <a:ln>
                <a:noFill/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49,10%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13,7%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10,20%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22,40%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4,7%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5"/>
              <c:pt idx="0">
                <c:v>Redes sociales</c:v>
              </c:pt>
              <c:pt idx="1">
                <c:v>Correo electrónico</c:v>
              </c:pt>
              <c:pt idx="2">
                <c:v>Medios impresos</c:v>
              </c:pt>
              <c:pt idx="3">
                <c:v>Página web</c:v>
              </c:pt>
              <c:pt idx="4">
                <c:v>Otros</c:v>
              </c:pt>
            </c:strLit>
          </c:cat>
          <c:val>
            <c:numLit>
              <c:formatCode>General</c:formatCode>
              <c:ptCount val="5"/>
              <c:pt idx="0">
                <c:v>49.127906976744192</c:v>
              </c:pt>
              <c:pt idx="1">
                <c:v>13.662790697674421</c:v>
              </c:pt>
              <c:pt idx="2">
                <c:v>10.17441860465116</c:v>
              </c:pt>
              <c:pt idx="3">
                <c:v>22.38372093023256</c:v>
              </c:pt>
              <c:pt idx="4">
                <c:v>4.6511627906976747</c:v>
              </c:pt>
            </c:numLit>
          </c:val>
          <c:extLst xmlns:c16r2="http://schemas.microsoft.com/office/drawing/2015/06/chart"/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8725272"/>
        <c:axId val="288722136"/>
      </c:barChart>
      <c:catAx>
        <c:axId val="288725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s-EC"/>
          </a:p>
        </c:txPr>
        <c:crossAx val="288722136"/>
        <c:crosses val="autoZero"/>
        <c:auto val="1"/>
        <c:lblAlgn val="ctr"/>
        <c:lblOffset val="100"/>
        <c:noMultiLvlLbl val="0"/>
      </c:catAx>
      <c:valAx>
        <c:axId val="288722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en-US" b="1" baseline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Porcentaje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s-EC"/>
          </a:p>
        </c:txPr>
        <c:crossAx val="288725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sz="1200" b="1" baseline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¿Qué aspectos debe mejorar el sector de Guápulo según su punto de vista?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FF6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C66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C99FF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24,40%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42,7%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14,8%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10,5%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7,6%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5"/>
              <c:pt idx="0">
                <c:v>Accesibilidad</c:v>
              </c:pt>
              <c:pt idx="1">
                <c:v>Seguridad</c:v>
              </c:pt>
              <c:pt idx="2">
                <c:v>Alimentación</c:v>
              </c:pt>
              <c:pt idx="3">
                <c:v>Aalojamiento</c:v>
              </c:pt>
              <c:pt idx="4">
                <c:v>Otros</c:v>
              </c:pt>
            </c:strLit>
          </c:cat>
          <c:val>
            <c:numLit>
              <c:formatCode>General</c:formatCode>
              <c:ptCount val="5"/>
              <c:pt idx="0">
                <c:v>24.418604651162791</c:v>
              </c:pt>
              <c:pt idx="1">
                <c:v>42.732558139534881</c:v>
              </c:pt>
              <c:pt idx="2">
                <c:v>14.82558139534884</c:v>
              </c:pt>
              <c:pt idx="3">
                <c:v>10.46511627906977</c:v>
              </c:pt>
              <c:pt idx="4">
                <c:v>7.558139534883721</c:v>
              </c:pt>
            </c:numLit>
          </c:val>
          <c:extLst xmlns:c16r2="http://schemas.microsoft.com/office/drawing/2015/06/chart"/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8728800"/>
        <c:axId val="288721352"/>
      </c:barChart>
      <c:catAx>
        <c:axId val="28872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s-EC"/>
          </a:p>
        </c:txPr>
        <c:crossAx val="288721352"/>
        <c:crosses val="autoZero"/>
        <c:auto val="1"/>
        <c:lblAlgn val="ctr"/>
        <c:lblOffset val="100"/>
        <c:noMultiLvlLbl val="0"/>
      </c:catAx>
      <c:valAx>
        <c:axId val="288721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en-US" b="1" baseline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Porcentaje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s-EC"/>
          </a:p>
        </c:txPr>
        <c:crossAx val="288728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4" Type="http://schemas.openxmlformats.org/officeDocument/2006/relationships/image" Target="../media/image47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D8D004-56D3-4F71-9EB9-7861D8ED5269}" type="doc">
      <dgm:prSet loTypeId="urn:microsoft.com/office/officeart/2005/8/layout/gear1" loCatId="process" qsTypeId="urn:microsoft.com/office/officeart/2005/8/quickstyle/simple3" qsCatId="simple" csTypeId="urn:microsoft.com/office/officeart/2005/8/colors/accent2_3" csCatId="accent2" phldr="1"/>
      <dgm:spPr/>
    </dgm:pt>
    <dgm:pt modelId="{48076F03-6CB0-40A0-83D1-F9FB915F4772}">
      <dgm:prSet phldrT="[Texto]"/>
      <dgm:spPr/>
      <dgm:t>
        <a:bodyPr/>
        <a:lstStyle/>
        <a:p>
          <a:pPr algn="l"/>
          <a:r>
            <a:rPr lang="es-EC" b="1" dirty="0" smtClean="0"/>
            <a:t>- </a:t>
          </a:r>
          <a:r>
            <a:rPr lang="es-EC" b="1" dirty="0" err="1" smtClean="0"/>
            <a:t>Guashayacu</a:t>
          </a:r>
          <a:endParaRPr lang="es-EC" b="1" dirty="0" smtClean="0"/>
        </a:p>
        <a:p>
          <a:pPr algn="l"/>
          <a:r>
            <a:rPr lang="es-EC" b="1" dirty="0" smtClean="0"/>
            <a:t>- Guápulo o </a:t>
          </a:r>
          <a:r>
            <a:rPr lang="es-EC" b="1" dirty="0" err="1" smtClean="0"/>
            <a:t>Guapule</a:t>
          </a:r>
          <a:endParaRPr lang="es-EC" b="1" dirty="0" smtClean="0"/>
        </a:p>
        <a:p>
          <a:pPr algn="l"/>
          <a:r>
            <a:rPr lang="es-EC" b="1" dirty="0" smtClean="0"/>
            <a:t>- Gua= papa y Pulo= grande </a:t>
          </a:r>
          <a:endParaRPr lang="es-EC" b="1" dirty="0"/>
        </a:p>
      </dgm:t>
    </dgm:pt>
    <dgm:pt modelId="{B19AE988-FD2C-45AF-BE64-66379E287F54}" type="parTrans" cxnId="{05C84F41-23E2-4015-A3D4-DD0634D97108}">
      <dgm:prSet/>
      <dgm:spPr/>
      <dgm:t>
        <a:bodyPr/>
        <a:lstStyle/>
        <a:p>
          <a:endParaRPr lang="es-EC"/>
        </a:p>
      </dgm:t>
    </dgm:pt>
    <dgm:pt modelId="{A15876A9-BA7B-4B78-A070-F1AB2C802D56}" type="sibTrans" cxnId="{05C84F41-23E2-4015-A3D4-DD0634D97108}">
      <dgm:prSet/>
      <dgm:spPr/>
      <dgm:t>
        <a:bodyPr/>
        <a:lstStyle/>
        <a:p>
          <a:endParaRPr lang="es-EC"/>
        </a:p>
      </dgm:t>
    </dgm:pt>
    <dgm:pt modelId="{2E719068-7306-4A5A-BF01-A1CFB5821B09}">
      <dgm:prSet phldrT="[Texto]"/>
      <dgm:spPr/>
      <dgm:t>
        <a:bodyPr/>
        <a:lstStyle/>
        <a:p>
          <a:r>
            <a:rPr lang="es-EC" b="1" dirty="0" smtClean="0"/>
            <a:t>1861</a:t>
          </a:r>
        </a:p>
        <a:p>
          <a:r>
            <a:rPr lang="es-EC" b="1" dirty="0" smtClean="0"/>
            <a:t>1971</a:t>
          </a:r>
        </a:p>
        <a:p>
          <a:r>
            <a:rPr lang="es-EC" b="1" dirty="0" smtClean="0"/>
            <a:t>1990</a:t>
          </a:r>
          <a:endParaRPr lang="es-EC" b="1" dirty="0"/>
        </a:p>
      </dgm:t>
    </dgm:pt>
    <dgm:pt modelId="{87CB0208-B8E3-4825-8E9C-2B3B1C720B7F}" type="parTrans" cxnId="{E65B87A7-FAF5-4367-A8E1-02AD948BD946}">
      <dgm:prSet/>
      <dgm:spPr/>
      <dgm:t>
        <a:bodyPr/>
        <a:lstStyle/>
        <a:p>
          <a:endParaRPr lang="es-EC"/>
        </a:p>
      </dgm:t>
    </dgm:pt>
    <dgm:pt modelId="{4FFE52AB-596C-4A27-BA03-FBB2747DB60B}" type="sibTrans" cxnId="{E65B87A7-FAF5-4367-A8E1-02AD948BD946}">
      <dgm:prSet/>
      <dgm:spPr/>
      <dgm:t>
        <a:bodyPr/>
        <a:lstStyle/>
        <a:p>
          <a:endParaRPr lang="es-EC"/>
        </a:p>
      </dgm:t>
    </dgm:pt>
    <dgm:pt modelId="{3AE535AB-D8D9-4DCA-95DD-6709A73B75D4}">
      <dgm:prSet phldrT="[Texto]"/>
      <dgm:spPr/>
      <dgm:t>
        <a:bodyPr/>
        <a:lstStyle/>
        <a:p>
          <a:r>
            <a:rPr lang="es-EC" b="1" dirty="0" smtClean="0"/>
            <a:t>150 años</a:t>
          </a:r>
          <a:endParaRPr lang="es-EC" b="1" dirty="0"/>
        </a:p>
      </dgm:t>
    </dgm:pt>
    <dgm:pt modelId="{B86ED001-B74B-4EC9-A903-63C376C68477}" type="parTrans" cxnId="{61964396-4549-447C-8165-EE5E57420D34}">
      <dgm:prSet/>
      <dgm:spPr/>
      <dgm:t>
        <a:bodyPr/>
        <a:lstStyle/>
        <a:p>
          <a:endParaRPr lang="es-EC"/>
        </a:p>
      </dgm:t>
    </dgm:pt>
    <dgm:pt modelId="{D4CE5F9F-05CB-4472-872A-4CB5720476E3}" type="sibTrans" cxnId="{61964396-4549-447C-8165-EE5E57420D34}">
      <dgm:prSet/>
      <dgm:spPr/>
      <dgm:t>
        <a:bodyPr/>
        <a:lstStyle/>
        <a:p>
          <a:endParaRPr lang="es-EC"/>
        </a:p>
      </dgm:t>
    </dgm:pt>
    <dgm:pt modelId="{B4BF0452-352B-4E98-A83E-35A7FAE8A84E}" type="pres">
      <dgm:prSet presAssocID="{E1D8D004-56D3-4F71-9EB9-7861D8ED526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B104576-03D1-4C57-B14E-A7DC2BD05CE4}" type="pres">
      <dgm:prSet presAssocID="{48076F03-6CB0-40A0-83D1-F9FB915F477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288B74-FB65-4F4B-8FFD-6E9ECE832914}" type="pres">
      <dgm:prSet presAssocID="{48076F03-6CB0-40A0-83D1-F9FB915F4772}" presName="gear1srcNode" presStyleLbl="node1" presStyleIdx="0" presStyleCnt="3"/>
      <dgm:spPr/>
      <dgm:t>
        <a:bodyPr/>
        <a:lstStyle/>
        <a:p>
          <a:endParaRPr lang="es-EC"/>
        </a:p>
      </dgm:t>
    </dgm:pt>
    <dgm:pt modelId="{9F7E0F6F-556F-4930-BCBB-A287E132BFB1}" type="pres">
      <dgm:prSet presAssocID="{48076F03-6CB0-40A0-83D1-F9FB915F4772}" presName="gear1dstNode" presStyleLbl="node1" presStyleIdx="0" presStyleCnt="3"/>
      <dgm:spPr/>
      <dgm:t>
        <a:bodyPr/>
        <a:lstStyle/>
        <a:p>
          <a:endParaRPr lang="es-EC"/>
        </a:p>
      </dgm:t>
    </dgm:pt>
    <dgm:pt modelId="{E0E001F0-28E6-4D39-A08F-D644A47EF24D}" type="pres">
      <dgm:prSet presAssocID="{2E719068-7306-4A5A-BF01-A1CFB5821B0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A858A0-D7B3-41A2-883D-B90F3CC2EBEB}" type="pres">
      <dgm:prSet presAssocID="{2E719068-7306-4A5A-BF01-A1CFB5821B09}" presName="gear2srcNode" presStyleLbl="node1" presStyleIdx="1" presStyleCnt="3"/>
      <dgm:spPr/>
      <dgm:t>
        <a:bodyPr/>
        <a:lstStyle/>
        <a:p>
          <a:endParaRPr lang="es-EC"/>
        </a:p>
      </dgm:t>
    </dgm:pt>
    <dgm:pt modelId="{1321F42A-77DB-4D69-B8CE-E17A190D7A5E}" type="pres">
      <dgm:prSet presAssocID="{2E719068-7306-4A5A-BF01-A1CFB5821B09}" presName="gear2dstNode" presStyleLbl="node1" presStyleIdx="1" presStyleCnt="3"/>
      <dgm:spPr/>
      <dgm:t>
        <a:bodyPr/>
        <a:lstStyle/>
        <a:p>
          <a:endParaRPr lang="es-EC"/>
        </a:p>
      </dgm:t>
    </dgm:pt>
    <dgm:pt modelId="{0F2EBDA6-BE00-4046-B8D1-20527B02465D}" type="pres">
      <dgm:prSet presAssocID="{3AE535AB-D8D9-4DCA-95DD-6709A73B75D4}" presName="gear3" presStyleLbl="node1" presStyleIdx="2" presStyleCnt="3"/>
      <dgm:spPr/>
      <dgm:t>
        <a:bodyPr/>
        <a:lstStyle/>
        <a:p>
          <a:endParaRPr lang="es-EC"/>
        </a:p>
      </dgm:t>
    </dgm:pt>
    <dgm:pt modelId="{13F02DA3-0B0D-4A40-9BD3-4825ACF8679C}" type="pres">
      <dgm:prSet presAssocID="{3AE535AB-D8D9-4DCA-95DD-6709A73B75D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40614E-CB3A-4BCF-9D74-9EE1EC685B5C}" type="pres">
      <dgm:prSet presAssocID="{3AE535AB-D8D9-4DCA-95DD-6709A73B75D4}" presName="gear3srcNode" presStyleLbl="node1" presStyleIdx="2" presStyleCnt="3"/>
      <dgm:spPr/>
      <dgm:t>
        <a:bodyPr/>
        <a:lstStyle/>
        <a:p>
          <a:endParaRPr lang="es-EC"/>
        </a:p>
      </dgm:t>
    </dgm:pt>
    <dgm:pt modelId="{59939933-C6CB-46BE-82AE-B6FDA19215EF}" type="pres">
      <dgm:prSet presAssocID="{3AE535AB-D8D9-4DCA-95DD-6709A73B75D4}" presName="gear3dstNode" presStyleLbl="node1" presStyleIdx="2" presStyleCnt="3"/>
      <dgm:spPr/>
      <dgm:t>
        <a:bodyPr/>
        <a:lstStyle/>
        <a:p>
          <a:endParaRPr lang="es-EC"/>
        </a:p>
      </dgm:t>
    </dgm:pt>
    <dgm:pt modelId="{04AB73B0-0A51-4BC0-B634-D76C57227FBA}" type="pres">
      <dgm:prSet presAssocID="{A15876A9-BA7B-4B78-A070-F1AB2C802D56}" presName="connector1" presStyleLbl="sibTrans2D1" presStyleIdx="0" presStyleCnt="3"/>
      <dgm:spPr/>
      <dgm:t>
        <a:bodyPr/>
        <a:lstStyle/>
        <a:p>
          <a:endParaRPr lang="es-EC"/>
        </a:p>
      </dgm:t>
    </dgm:pt>
    <dgm:pt modelId="{049F89C6-007A-454C-B394-E2FD94799723}" type="pres">
      <dgm:prSet presAssocID="{4FFE52AB-596C-4A27-BA03-FBB2747DB60B}" presName="connector2" presStyleLbl="sibTrans2D1" presStyleIdx="1" presStyleCnt="3"/>
      <dgm:spPr/>
      <dgm:t>
        <a:bodyPr/>
        <a:lstStyle/>
        <a:p>
          <a:endParaRPr lang="es-EC"/>
        </a:p>
      </dgm:t>
    </dgm:pt>
    <dgm:pt modelId="{8825308D-8304-4B97-B831-7D2B422266D9}" type="pres">
      <dgm:prSet presAssocID="{D4CE5F9F-05CB-4472-872A-4CB5720476E3}" presName="connector3" presStyleLbl="sibTrans2D1" presStyleIdx="2" presStyleCnt="3"/>
      <dgm:spPr/>
      <dgm:t>
        <a:bodyPr/>
        <a:lstStyle/>
        <a:p>
          <a:endParaRPr lang="es-EC"/>
        </a:p>
      </dgm:t>
    </dgm:pt>
  </dgm:ptLst>
  <dgm:cxnLst>
    <dgm:cxn modelId="{274B0745-55BF-4D3C-B147-1A4D4DAD8AFE}" type="presOf" srcId="{4FFE52AB-596C-4A27-BA03-FBB2747DB60B}" destId="{049F89C6-007A-454C-B394-E2FD94799723}" srcOrd="0" destOrd="0" presId="urn:microsoft.com/office/officeart/2005/8/layout/gear1"/>
    <dgm:cxn modelId="{5949EE53-37D2-42A0-8314-B12A463204FC}" type="presOf" srcId="{3AE535AB-D8D9-4DCA-95DD-6709A73B75D4}" destId="{59939933-C6CB-46BE-82AE-B6FDA19215EF}" srcOrd="3" destOrd="0" presId="urn:microsoft.com/office/officeart/2005/8/layout/gear1"/>
    <dgm:cxn modelId="{E4E64FF9-E889-4C52-8868-35146A422425}" type="presOf" srcId="{48076F03-6CB0-40A0-83D1-F9FB915F4772}" destId="{F5288B74-FB65-4F4B-8FFD-6E9ECE832914}" srcOrd="1" destOrd="0" presId="urn:microsoft.com/office/officeart/2005/8/layout/gear1"/>
    <dgm:cxn modelId="{7CE9F4A8-30D3-421B-9889-12C53EC3A247}" type="presOf" srcId="{48076F03-6CB0-40A0-83D1-F9FB915F4772}" destId="{FB104576-03D1-4C57-B14E-A7DC2BD05CE4}" srcOrd="0" destOrd="0" presId="urn:microsoft.com/office/officeart/2005/8/layout/gear1"/>
    <dgm:cxn modelId="{42956897-4E8C-4CB1-A71D-8F6F4C06B164}" type="presOf" srcId="{3AE535AB-D8D9-4DCA-95DD-6709A73B75D4}" destId="{13F02DA3-0B0D-4A40-9BD3-4825ACF8679C}" srcOrd="1" destOrd="0" presId="urn:microsoft.com/office/officeart/2005/8/layout/gear1"/>
    <dgm:cxn modelId="{E65B87A7-FAF5-4367-A8E1-02AD948BD946}" srcId="{E1D8D004-56D3-4F71-9EB9-7861D8ED5269}" destId="{2E719068-7306-4A5A-BF01-A1CFB5821B09}" srcOrd="1" destOrd="0" parTransId="{87CB0208-B8E3-4825-8E9C-2B3B1C720B7F}" sibTransId="{4FFE52AB-596C-4A27-BA03-FBB2747DB60B}"/>
    <dgm:cxn modelId="{61964396-4549-447C-8165-EE5E57420D34}" srcId="{E1D8D004-56D3-4F71-9EB9-7861D8ED5269}" destId="{3AE535AB-D8D9-4DCA-95DD-6709A73B75D4}" srcOrd="2" destOrd="0" parTransId="{B86ED001-B74B-4EC9-A903-63C376C68477}" sibTransId="{D4CE5F9F-05CB-4472-872A-4CB5720476E3}"/>
    <dgm:cxn modelId="{A2246171-B99C-4D32-A7D9-E9E8DE4510F6}" type="presOf" srcId="{2E719068-7306-4A5A-BF01-A1CFB5821B09}" destId="{E0E001F0-28E6-4D39-A08F-D644A47EF24D}" srcOrd="0" destOrd="0" presId="urn:microsoft.com/office/officeart/2005/8/layout/gear1"/>
    <dgm:cxn modelId="{C7F7CB26-B4B0-4A4F-9E83-36843148397B}" type="presOf" srcId="{3AE535AB-D8D9-4DCA-95DD-6709A73B75D4}" destId="{EB40614E-CB3A-4BCF-9D74-9EE1EC685B5C}" srcOrd="2" destOrd="0" presId="urn:microsoft.com/office/officeart/2005/8/layout/gear1"/>
    <dgm:cxn modelId="{F42B99FF-83E7-4044-83A6-EC76DE9A618C}" type="presOf" srcId="{A15876A9-BA7B-4B78-A070-F1AB2C802D56}" destId="{04AB73B0-0A51-4BC0-B634-D76C57227FBA}" srcOrd="0" destOrd="0" presId="urn:microsoft.com/office/officeart/2005/8/layout/gear1"/>
    <dgm:cxn modelId="{05C84F41-23E2-4015-A3D4-DD0634D97108}" srcId="{E1D8D004-56D3-4F71-9EB9-7861D8ED5269}" destId="{48076F03-6CB0-40A0-83D1-F9FB915F4772}" srcOrd="0" destOrd="0" parTransId="{B19AE988-FD2C-45AF-BE64-66379E287F54}" sibTransId="{A15876A9-BA7B-4B78-A070-F1AB2C802D56}"/>
    <dgm:cxn modelId="{2901BD26-352C-4047-A08F-E2A2B1F611A6}" type="presOf" srcId="{D4CE5F9F-05CB-4472-872A-4CB5720476E3}" destId="{8825308D-8304-4B97-B831-7D2B422266D9}" srcOrd="0" destOrd="0" presId="urn:microsoft.com/office/officeart/2005/8/layout/gear1"/>
    <dgm:cxn modelId="{ABAF4949-C365-49AA-BD93-FD619FB339EF}" type="presOf" srcId="{48076F03-6CB0-40A0-83D1-F9FB915F4772}" destId="{9F7E0F6F-556F-4930-BCBB-A287E132BFB1}" srcOrd="2" destOrd="0" presId="urn:microsoft.com/office/officeart/2005/8/layout/gear1"/>
    <dgm:cxn modelId="{698E975D-7C61-47FB-BBBB-8E4208C88566}" type="presOf" srcId="{2E719068-7306-4A5A-BF01-A1CFB5821B09}" destId="{CBA858A0-D7B3-41A2-883D-B90F3CC2EBEB}" srcOrd="1" destOrd="0" presId="urn:microsoft.com/office/officeart/2005/8/layout/gear1"/>
    <dgm:cxn modelId="{F5B4A3B9-6625-421E-B222-975A9E602BCF}" type="presOf" srcId="{2E719068-7306-4A5A-BF01-A1CFB5821B09}" destId="{1321F42A-77DB-4D69-B8CE-E17A190D7A5E}" srcOrd="2" destOrd="0" presId="urn:microsoft.com/office/officeart/2005/8/layout/gear1"/>
    <dgm:cxn modelId="{95E374D2-7266-4A9D-9D3B-B1583BACA150}" type="presOf" srcId="{3AE535AB-D8D9-4DCA-95DD-6709A73B75D4}" destId="{0F2EBDA6-BE00-4046-B8D1-20527B02465D}" srcOrd="0" destOrd="0" presId="urn:microsoft.com/office/officeart/2005/8/layout/gear1"/>
    <dgm:cxn modelId="{CDFE7048-D76A-49B6-8299-84F1236152AB}" type="presOf" srcId="{E1D8D004-56D3-4F71-9EB9-7861D8ED5269}" destId="{B4BF0452-352B-4E98-A83E-35A7FAE8A84E}" srcOrd="0" destOrd="0" presId="urn:microsoft.com/office/officeart/2005/8/layout/gear1"/>
    <dgm:cxn modelId="{A99A6180-3E70-4179-8782-49BD650F40E4}" type="presParOf" srcId="{B4BF0452-352B-4E98-A83E-35A7FAE8A84E}" destId="{FB104576-03D1-4C57-B14E-A7DC2BD05CE4}" srcOrd="0" destOrd="0" presId="urn:microsoft.com/office/officeart/2005/8/layout/gear1"/>
    <dgm:cxn modelId="{0AFA805E-9892-4EC2-B1C7-9C7CDA4EF958}" type="presParOf" srcId="{B4BF0452-352B-4E98-A83E-35A7FAE8A84E}" destId="{F5288B74-FB65-4F4B-8FFD-6E9ECE832914}" srcOrd="1" destOrd="0" presId="urn:microsoft.com/office/officeart/2005/8/layout/gear1"/>
    <dgm:cxn modelId="{1BE0C143-9282-4D54-9B69-A11FFDB6EA5F}" type="presParOf" srcId="{B4BF0452-352B-4E98-A83E-35A7FAE8A84E}" destId="{9F7E0F6F-556F-4930-BCBB-A287E132BFB1}" srcOrd="2" destOrd="0" presId="urn:microsoft.com/office/officeart/2005/8/layout/gear1"/>
    <dgm:cxn modelId="{BAFA3296-4400-4C01-96E3-D4C60921E6BA}" type="presParOf" srcId="{B4BF0452-352B-4E98-A83E-35A7FAE8A84E}" destId="{E0E001F0-28E6-4D39-A08F-D644A47EF24D}" srcOrd="3" destOrd="0" presId="urn:microsoft.com/office/officeart/2005/8/layout/gear1"/>
    <dgm:cxn modelId="{C2E1F096-D8CF-4458-BE6B-40FBF8057E3C}" type="presParOf" srcId="{B4BF0452-352B-4E98-A83E-35A7FAE8A84E}" destId="{CBA858A0-D7B3-41A2-883D-B90F3CC2EBEB}" srcOrd="4" destOrd="0" presId="urn:microsoft.com/office/officeart/2005/8/layout/gear1"/>
    <dgm:cxn modelId="{135D6CB8-2F50-4165-97C9-2693945F53E6}" type="presParOf" srcId="{B4BF0452-352B-4E98-A83E-35A7FAE8A84E}" destId="{1321F42A-77DB-4D69-B8CE-E17A190D7A5E}" srcOrd="5" destOrd="0" presId="urn:microsoft.com/office/officeart/2005/8/layout/gear1"/>
    <dgm:cxn modelId="{1248B591-F07C-4D5D-9925-1E67DE122497}" type="presParOf" srcId="{B4BF0452-352B-4E98-A83E-35A7FAE8A84E}" destId="{0F2EBDA6-BE00-4046-B8D1-20527B02465D}" srcOrd="6" destOrd="0" presId="urn:microsoft.com/office/officeart/2005/8/layout/gear1"/>
    <dgm:cxn modelId="{47ACBDE5-5D08-41E6-AEA0-0C57FAE2E9AD}" type="presParOf" srcId="{B4BF0452-352B-4E98-A83E-35A7FAE8A84E}" destId="{13F02DA3-0B0D-4A40-9BD3-4825ACF8679C}" srcOrd="7" destOrd="0" presId="urn:microsoft.com/office/officeart/2005/8/layout/gear1"/>
    <dgm:cxn modelId="{C05808B8-D723-4776-A715-C42C0C37D1ED}" type="presParOf" srcId="{B4BF0452-352B-4E98-A83E-35A7FAE8A84E}" destId="{EB40614E-CB3A-4BCF-9D74-9EE1EC685B5C}" srcOrd="8" destOrd="0" presId="urn:microsoft.com/office/officeart/2005/8/layout/gear1"/>
    <dgm:cxn modelId="{C2EC5FD7-7045-4109-BD38-BA2A041FE375}" type="presParOf" srcId="{B4BF0452-352B-4E98-A83E-35A7FAE8A84E}" destId="{59939933-C6CB-46BE-82AE-B6FDA19215EF}" srcOrd="9" destOrd="0" presId="urn:microsoft.com/office/officeart/2005/8/layout/gear1"/>
    <dgm:cxn modelId="{F2BADDB8-7FFF-4019-884E-137D99E7EA52}" type="presParOf" srcId="{B4BF0452-352B-4E98-A83E-35A7FAE8A84E}" destId="{04AB73B0-0A51-4BC0-B634-D76C57227FBA}" srcOrd="10" destOrd="0" presId="urn:microsoft.com/office/officeart/2005/8/layout/gear1"/>
    <dgm:cxn modelId="{8218EAC0-A273-4050-9457-A22A7580686C}" type="presParOf" srcId="{B4BF0452-352B-4E98-A83E-35A7FAE8A84E}" destId="{049F89C6-007A-454C-B394-E2FD94799723}" srcOrd="11" destOrd="0" presId="urn:microsoft.com/office/officeart/2005/8/layout/gear1"/>
    <dgm:cxn modelId="{8F1806C5-EB54-4068-9FAD-D8C0D52F8509}" type="presParOf" srcId="{B4BF0452-352B-4E98-A83E-35A7FAE8A84E}" destId="{8825308D-8304-4B97-B831-7D2B422266D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814C42-817F-4E16-A4A4-9775FEFA6747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</dgm:pt>
    <dgm:pt modelId="{172A45FD-A3D7-4DE2-8950-4012E81AD489}">
      <dgm:prSet phldrT="[Texto]"/>
      <dgm:spPr/>
      <dgm:t>
        <a:bodyPr/>
        <a:lstStyle/>
        <a:p>
          <a:r>
            <a:rPr lang="es-EC" dirty="0" smtClean="0"/>
            <a:t>Cliente</a:t>
          </a:r>
          <a:endParaRPr lang="es-EC" dirty="0"/>
        </a:p>
      </dgm:t>
    </dgm:pt>
    <dgm:pt modelId="{12D1C7A8-3AFD-4F1A-BB51-8F840D734314}" type="parTrans" cxnId="{32C513EE-BC41-4EFF-B5C4-8FF4D112E554}">
      <dgm:prSet/>
      <dgm:spPr/>
      <dgm:t>
        <a:bodyPr/>
        <a:lstStyle/>
        <a:p>
          <a:endParaRPr lang="es-EC"/>
        </a:p>
      </dgm:t>
    </dgm:pt>
    <dgm:pt modelId="{4BBA5723-749C-49D1-A40D-338FA759153D}" type="sibTrans" cxnId="{32C513EE-BC41-4EFF-B5C4-8FF4D112E554}">
      <dgm:prSet/>
      <dgm:spPr/>
      <dgm:t>
        <a:bodyPr/>
        <a:lstStyle/>
        <a:p>
          <a:endParaRPr lang="es-EC"/>
        </a:p>
      </dgm:t>
    </dgm:pt>
    <dgm:pt modelId="{AB17E8F7-9AA4-4466-A992-D023C63D184B}">
      <dgm:prSet phldrT="[Texto]"/>
      <dgm:spPr/>
      <dgm:t>
        <a:bodyPr/>
        <a:lstStyle/>
        <a:p>
          <a:r>
            <a:rPr lang="es-EC" dirty="0" smtClean="0"/>
            <a:t>Lugar</a:t>
          </a:r>
          <a:endParaRPr lang="es-EC" dirty="0"/>
        </a:p>
      </dgm:t>
    </dgm:pt>
    <dgm:pt modelId="{6DC2422E-8360-4A5F-8002-0CAD77423C9F}" type="parTrans" cxnId="{C6BBFF5E-E4B3-4860-92E7-42FDF3C24708}">
      <dgm:prSet/>
      <dgm:spPr/>
      <dgm:t>
        <a:bodyPr/>
        <a:lstStyle/>
        <a:p>
          <a:endParaRPr lang="es-EC"/>
        </a:p>
      </dgm:t>
    </dgm:pt>
    <dgm:pt modelId="{2DD98872-9737-4097-AFC2-2963B99A4DCB}" type="sibTrans" cxnId="{C6BBFF5E-E4B3-4860-92E7-42FDF3C24708}">
      <dgm:prSet/>
      <dgm:spPr/>
      <dgm:t>
        <a:bodyPr/>
        <a:lstStyle/>
        <a:p>
          <a:endParaRPr lang="es-EC"/>
        </a:p>
      </dgm:t>
    </dgm:pt>
    <dgm:pt modelId="{F11C5AD9-93B6-4924-9DBE-B7FB47AC5900}">
      <dgm:prSet phldrT="[Texto]"/>
      <dgm:spPr/>
      <dgm:t>
        <a:bodyPr/>
        <a:lstStyle/>
        <a:p>
          <a:r>
            <a:rPr lang="es-EC" dirty="0" smtClean="0"/>
            <a:t>Activación de Experiencia</a:t>
          </a:r>
          <a:endParaRPr lang="es-EC" dirty="0"/>
        </a:p>
      </dgm:t>
    </dgm:pt>
    <dgm:pt modelId="{30472B38-59E3-46D0-8BAC-A69B94B57270}" type="parTrans" cxnId="{CC0E2874-4027-484B-97C8-B0551DF50597}">
      <dgm:prSet/>
      <dgm:spPr/>
      <dgm:t>
        <a:bodyPr/>
        <a:lstStyle/>
        <a:p>
          <a:endParaRPr lang="es-EC"/>
        </a:p>
      </dgm:t>
    </dgm:pt>
    <dgm:pt modelId="{76B9BEC3-7E50-4F91-9C55-40FC5BA8AC96}" type="sibTrans" cxnId="{CC0E2874-4027-484B-97C8-B0551DF50597}">
      <dgm:prSet/>
      <dgm:spPr/>
      <dgm:t>
        <a:bodyPr/>
        <a:lstStyle/>
        <a:p>
          <a:endParaRPr lang="es-EC"/>
        </a:p>
      </dgm:t>
    </dgm:pt>
    <dgm:pt modelId="{D60E8436-FC41-4346-94B9-6F59F21445BD}">
      <dgm:prSet phldrT="[Texto]"/>
      <dgm:spPr/>
      <dgm:t>
        <a:bodyPr/>
        <a:lstStyle/>
        <a:p>
          <a:r>
            <a:rPr lang="es-EC" dirty="0" smtClean="0"/>
            <a:t>Comercializar</a:t>
          </a:r>
          <a:endParaRPr lang="es-EC" dirty="0"/>
        </a:p>
      </dgm:t>
    </dgm:pt>
    <dgm:pt modelId="{BB53B33B-FE0F-4B6B-90E7-2918C4F92780}" type="parTrans" cxnId="{3B76C8DF-8328-4652-874A-0EA365C41F55}">
      <dgm:prSet/>
      <dgm:spPr/>
      <dgm:t>
        <a:bodyPr/>
        <a:lstStyle/>
        <a:p>
          <a:endParaRPr lang="es-EC"/>
        </a:p>
      </dgm:t>
    </dgm:pt>
    <dgm:pt modelId="{C02EE4A4-640B-4014-9D90-41EB0366E97D}" type="sibTrans" cxnId="{3B76C8DF-8328-4652-874A-0EA365C41F55}">
      <dgm:prSet/>
      <dgm:spPr/>
      <dgm:t>
        <a:bodyPr/>
        <a:lstStyle/>
        <a:p>
          <a:endParaRPr lang="es-EC"/>
        </a:p>
      </dgm:t>
    </dgm:pt>
    <dgm:pt modelId="{8E9BEB71-5042-4547-BD08-F488F7718231}">
      <dgm:prSet phldrT="[Texto]"/>
      <dgm:spPr/>
      <dgm:t>
        <a:bodyPr/>
        <a:lstStyle/>
        <a:p>
          <a:r>
            <a:rPr lang="es-EC" dirty="0" smtClean="0"/>
            <a:t>Planificación de Experiencias</a:t>
          </a:r>
          <a:endParaRPr lang="es-EC" dirty="0"/>
        </a:p>
      </dgm:t>
    </dgm:pt>
    <dgm:pt modelId="{8A5A294A-E495-407E-BAB7-C82C60BC01F7}" type="parTrans" cxnId="{3D39EC34-F272-41E9-96CA-957D07E51A20}">
      <dgm:prSet/>
      <dgm:spPr/>
      <dgm:t>
        <a:bodyPr/>
        <a:lstStyle/>
        <a:p>
          <a:endParaRPr lang="es-EC"/>
        </a:p>
      </dgm:t>
    </dgm:pt>
    <dgm:pt modelId="{AB91EF45-77FB-4E5C-A063-42419F11C061}" type="sibTrans" cxnId="{3D39EC34-F272-41E9-96CA-957D07E51A20}">
      <dgm:prSet/>
      <dgm:spPr/>
      <dgm:t>
        <a:bodyPr/>
        <a:lstStyle/>
        <a:p>
          <a:endParaRPr lang="es-EC"/>
        </a:p>
      </dgm:t>
    </dgm:pt>
    <dgm:pt modelId="{7AD39E11-A18F-46CB-BF4A-B598ADCDE78D}" type="pres">
      <dgm:prSet presAssocID="{41814C42-817F-4E16-A4A4-9775FEFA6747}" presName="rootnode" presStyleCnt="0">
        <dgm:presLayoutVars>
          <dgm:chMax/>
          <dgm:chPref/>
          <dgm:dir/>
          <dgm:animLvl val="lvl"/>
        </dgm:presLayoutVars>
      </dgm:prSet>
      <dgm:spPr/>
    </dgm:pt>
    <dgm:pt modelId="{86CE49CA-7B8E-47DB-B67D-165CE3B19AAD}" type="pres">
      <dgm:prSet presAssocID="{172A45FD-A3D7-4DE2-8950-4012E81AD489}" presName="composite" presStyleCnt="0"/>
      <dgm:spPr/>
    </dgm:pt>
    <dgm:pt modelId="{4D49C0AA-D1E4-4A7F-BE98-A969AEAF3587}" type="pres">
      <dgm:prSet presAssocID="{172A45FD-A3D7-4DE2-8950-4012E81AD489}" presName="LShape" presStyleLbl="alignNode1" presStyleIdx="0" presStyleCnt="9"/>
      <dgm:spPr/>
    </dgm:pt>
    <dgm:pt modelId="{80D5FD26-A1DA-4E05-A5B5-110E4196E0C1}" type="pres">
      <dgm:prSet presAssocID="{172A45FD-A3D7-4DE2-8950-4012E81AD489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FBF4B6-259C-4AE1-8BDE-58FC4DBAF0E7}" type="pres">
      <dgm:prSet presAssocID="{172A45FD-A3D7-4DE2-8950-4012E81AD489}" presName="Triangle" presStyleLbl="alignNode1" presStyleIdx="1" presStyleCnt="9"/>
      <dgm:spPr/>
    </dgm:pt>
    <dgm:pt modelId="{E0239088-311D-4573-81D9-20223CEA3644}" type="pres">
      <dgm:prSet presAssocID="{4BBA5723-749C-49D1-A40D-338FA759153D}" presName="sibTrans" presStyleCnt="0"/>
      <dgm:spPr/>
    </dgm:pt>
    <dgm:pt modelId="{609566DB-5BBB-4ED5-822B-DFEBC5685BCC}" type="pres">
      <dgm:prSet presAssocID="{4BBA5723-749C-49D1-A40D-338FA759153D}" presName="space" presStyleCnt="0"/>
      <dgm:spPr/>
    </dgm:pt>
    <dgm:pt modelId="{C8478FBD-6A74-4E9A-9076-A8808B0442CA}" type="pres">
      <dgm:prSet presAssocID="{AB17E8F7-9AA4-4466-A992-D023C63D184B}" presName="composite" presStyleCnt="0"/>
      <dgm:spPr/>
    </dgm:pt>
    <dgm:pt modelId="{91AEAAFE-221B-432E-B6A4-28266C177B38}" type="pres">
      <dgm:prSet presAssocID="{AB17E8F7-9AA4-4466-A992-D023C63D184B}" presName="LShape" presStyleLbl="alignNode1" presStyleIdx="2" presStyleCnt="9"/>
      <dgm:spPr/>
    </dgm:pt>
    <dgm:pt modelId="{BE8699DA-F8BC-49EA-B854-FF7AB74A6C14}" type="pres">
      <dgm:prSet presAssocID="{AB17E8F7-9AA4-4466-A992-D023C63D184B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A54B08-4D6F-4F0B-BDB0-875F038D49F1}" type="pres">
      <dgm:prSet presAssocID="{AB17E8F7-9AA4-4466-A992-D023C63D184B}" presName="Triangle" presStyleLbl="alignNode1" presStyleIdx="3" presStyleCnt="9"/>
      <dgm:spPr/>
    </dgm:pt>
    <dgm:pt modelId="{CAD65678-6DC6-49CC-847F-CF461477E575}" type="pres">
      <dgm:prSet presAssocID="{2DD98872-9737-4097-AFC2-2963B99A4DCB}" presName="sibTrans" presStyleCnt="0"/>
      <dgm:spPr/>
    </dgm:pt>
    <dgm:pt modelId="{5BB4EA2C-5D52-4DD9-A733-F61DEDF69147}" type="pres">
      <dgm:prSet presAssocID="{2DD98872-9737-4097-AFC2-2963B99A4DCB}" presName="space" presStyleCnt="0"/>
      <dgm:spPr/>
    </dgm:pt>
    <dgm:pt modelId="{D4226880-DC4C-45BC-9A1E-59F8D469A978}" type="pres">
      <dgm:prSet presAssocID="{F11C5AD9-93B6-4924-9DBE-B7FB47AC5900}" presName="composite" presStyleCnt="0"/>
      <dgm:spPr/>
    </dgm:pt>
    <dgm:pt modelId="{517FAD4A-5435-4DC4-87FC-59F8A36CB42B}" type="pres">
      <dgm:prSet presAssocID="{F11C5AD9-93B6-4924-9DBE-B7FB47AC5900}" presName="LShape" presStyleLbl="alignNode1" presStyleIdx="4" presStyleCnt="9"/>
      <dgm:spPr/>
    </dgm:pt>
    <dgm:pt modelId="{52E6CCB0-165C-4A2A-B812-6900BCF96743}" type="pres">
      <dgm:prSet presAssocID="{F11C5AD9-93B6-4924-9DBE-B7FB47AC5900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82CC0F-83C5-45BB-83AC-BEDA6751D542}" type="pres">
      <dgm:prSet presAssocID="{F11C5AD9-93B6-4924-9DBE-B7FB47AC5900}" presName="Triangle" presStyleLbl="alignNode1" presStyleIdx="5" presStyleCnt="9"/>
      <dgm:spPr/>
    </dgm:pt>
    <dgm:pt modelId="{4EDB8217-6D96-4575-AC16-22FDEBB9B2C1}" type="pres">
      <dgm:prSet presAssocID="{76B9BEC3-7E50-4F91-9C55-40FC5BA8AC96}" presName="sibTrans" presStyleCnt="0"/>
      <dgm:spPr/>
    </dgm:pt>
    <dgm:pt modelId="{79F5CECB-90BE-4779-8424-D5E111E46989}" type="pres">
      <dgm:prSet presAssocID="{76B9BEC3-7E50-4F91-9C55-40FC5BA8AC96}" presName="space" presStyleCnt="0"/>
      <dgm:spPr/>
    </dgm:pt>
    <dgm:pt modelId="{8266510B-8BFB-4DDC-83CC-FAE6FB6CEEFA}" type="pres">
      <dgm:prSet presAssocID="{8E9BEB71-5042-4547-BD08-F488F7718231}" presName="composite" presStyleCnt="0"/>
      <dgm:spPr/>
    </dgm:pt>
    <dgm:pt modelId="{5B744901-E0E4-43F2-883A-EAF75C336C50}" type="pres">
      <dgm:prSet presAssocID="{8E9BEB71-5042-4547-BD08-F488F7718231}" presName="LShape" presStyleLbl="alignNode1" presStyleIdx="6" presStyleCnt="9"/>
      <dgm:spPr/>
    </dgm:pt>
    <dgm:pt modelId="{FD35CAE3-2B46-456B-87E1-60433BA0AEA4}" type="pres">
      <dgm:prSet presAssocID="{8E9BEB71-5042-4547-BD08-F488F7718231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271F3D-03E6-47B9-8938-7CC6F6526ACB}" type="pres">
      <dgm:prSet presAssocID="{8E9BEB71-5042-4547-BD08-F488F7718231}" presName="Triangle" presStyleLbl="alignNode1" presStyleIdx="7" presStyleCnt="9"/>
      <dgm:spPr/>
    </dgm:pt>
    <dgm:pt modelId="{C48150FE-8CBC-4803-92D2-228BE8DC21DB}" type="pres">
      <dgm:prSet presAssocID="{AB91EF45-77FB-4E5C-A063-42419F11C061}" presName="sibTrans" presStyleCnt="0"/>
      <dgm:spPr/>
    </dgm:pt>
    <dgm:pt modelId="{147CEB03-2F74-43E7-8C82-B593C61F5AEB}" type="pres">
      <dgm:prSet presAssocID="{AB91EF45-77FB-4E5C-A063-42419F11C061}" presName="space" presStyleCnt="0"/>
      <dgm:spPr/>
    </dgm:pt>
    <dgm:pt modelId="{EA0AF505-7508-4EBE-8130-00B9507FF900}" type="pres">
      <dgm:prSet presAssocID="{D60E8436-FC41-4346-94B9-6F59F21445BD}" presName="composite" presStyleCnt="0"/>
      <dgm:spPr/>
    </dgm:pt>
    <dgm:pt modelId="{FC9FD6CC-A98E-4C7B-884C-C5E575A68599}" type="pres">
      <dgm:prSet presAssocID="{D60E8436-FC41-4346-94B9-6F59F21445BD}" presName="LShape" presStyleLbl="alignNode1" presStyleIdx="8" presStyleCnt="9"/>
      <dgm:spPr/>
    </dgm:pt>
    <dgm:pt modelId="{BB43E6E0-0A87-41CF-8044-1A8EA8A343A7}" type="pres">
      <dgm:prSet presAssocID="{D60E8436-FC41-4346-94B9-6F59F21445BD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72D710E-D6D4-42A0-A174-D2F07BD1D98B}" type="presOf" srcId="{41814C42-817F-4E16-A4A4-9775FEFA6747}" destId="{7AD39E11-A18F-46CB-BF4A-B598ADCDE78D}" srcOrd="0" destOrd="0" presId="urn:microsoft.com/office/officeart/2009/3/layout/StepUpProcess"/>
    <dgm:cxn modelId="{3D39EC34-F272-41E9-96CA-957D07E51A20}" srcId="{41814C42-817F-4E16-A4A4-9775FEFA6747}" destId="{8E9BEB71-5042-4547-BD08-F488F7718231}" srcOrd="3" destOrd="0" parTransId="{8A5A294A-E495-407E-BAB7-C82C60BC01F7}" sibTransId="{AB91EF45-77FB-4E5C-A063-42419F11C061}"/>
    <dgm:cxn modelId="{CC0E2874-4027-484B-97C8-B0551DF50597}" srcId="{41814C42-817F-4E16-A4A4-9775FEFA6747}" destId="{F11C5AD9-93B6-4924-9DBE-B7FB47AC5900}" srcOrd="2" destOrd="0" parTransId="{30472B38-59E3-46D0-8BAC-A69B94B57270}" sibTransId="{76B9BEC3-7E50-4F91-9C55-40FC5BA8AC96}"/>
    <dgm:cxn modelId="{57B95C17-C41A-4F57-B017-299018797A72}" type="presOf" srcId="{AB17E8F7-9AA4-4466-A992-D023C63D184B}" destId="{BE8699DA-F8BC-49EA-B854-FF7AB74A6C14}" srcOrd="0" destOrd="0" presId="urn:microsoft.com/office/officeart/2009/3/layout/StepUpProcess"/>
    <dgm:cxn modelId="{84F03602-307E-4A07-A65C-34BA54A1DEBE}" type="presOf" srcId="{8E9BEB71-5042-4547-BD08-F488F7718231}" destId="{FD35CAE3-2B46-456B-87E1-60433BA0AEA4}" srcOrd="0" destOrd="0" presId="urn:microsoft.com/office/officeart/2009/3/layout/StepUpProcess"/>
    <dgm:cxn modelId="{BCE9F209-DEFE-4608-B81E-4235F8DEB4F7}" type="presOf" srcId="{F11C5AD9-93B6-4924-9DBE-B7FB47AC5900}" destId="{52E6CCB0-165C-4A2A-B812-6900BCF96743}" srcOrd="0" destOrd="0" presId="urn:microsoft.com/office/officeart/2009/3/layout/StepUpProcess"/>
    <dgm:cxn modelId="{32C513EE-BC41-4EFF-B5C4-8FF4D112E554}" srcId="{41814C42-817F-4E16-A4A4-9775FEFA6747}" destId="{172A45FD-A3D7-4DE2-8950-4012E81AD489}" srcOrd="0" destOrd="0" parTransId="{12D1C7A8-3AFD-4F1A-BB51-8F840D734314}" sibTransId="{4BBA5723-749C-49D1-A40D-338FA759153D}"/>
    <dgm:cxn modelId="{9953C1C0-718F-4CAA-8A2D-F34A936BB399}" type="presOf" srcId="{D60E8436-FC41-4346-94B9-6F59F21445BD}" destId="{BB43E6E0-0A87-41CF-8044-1A8EA8A343A7}" srcOrd="0" destOrd="0" presId="urn:microsoft.com/office/officeart/2009/3/layout/StepUpProcess"/>
    <dgm:cxn modelId="{C6BBFF5E-E4B3-4860-92E7-42FDF3C24708}" srcId="{41814C42-817F-4E16-A4A4-9775FEFA6747}" destId="{AB17E8F7-9AA4-4466-A992-D023C63D184B}" srcOrd="1" destOrd="0" parTransId="{6DC2422E-8360-4A5F-8002-0CAD77423C9F}" sibTransId="{2DD98872-9737-4097-AFC2-2963B99A4DCB}"/>
    <dgm:cxn modelId="{3B76C8DF-8328-4652-874A-0EA365C41F55}" srcId="{41814C42-817F-4E16-A4A4-9775FEFA6747}" destId="{D60E8436-FC41-4346-94B9-6F59F21445BD}" srcOrd="4" destOrd="0" parTransId="{BB53B33B-FE0F-4B6B-90E7-2918C4F92780}" sibTransId="{C02EE4A4-640B-4014-9D90-41EB0366E97D}"/>
    <dgm:cxn modelId="{96CDDFB2-788A-4A39-A07C-0CC515393972}" type="presOf" srcId="{172A45FD-A3D7-4DE2-8950-4012E81AD489}" destId="{80D5FD26-A1DA-4E05-A5B5-110E4196E0C1}" srcOrd="0" destOrd="0" presId="urn:microsoft.com/office/officeart/2009/3/layout/StepUpProcess"/>
    <dgm:cxn modelId="{9F45F0DB-5F98-4E5D-BC0F-227FF1A79A3A}" type="presParOf" srcId="{7AD39E11-A18F-46CB-BF4A-B598ADCDE78D}" destId="{86CE49CA-7B8E-47DB-B67D-165CE3B19AAD}" srcOrd="0" destOrd="0" presId="urn:microsoft.com/office/officeart/2009/3/layout/StepUpProcess"/>
    <dgm:cxn modelId="{328ECFF6-9D40-435E-9761-57FAE537E562}" type="presParOf" srcId="{86CE49CA-7B8E-47DB-B67D-165CE3B19AAD}" destId="{4D49C0AA-D1E4-4A7F-BE98-A969AEAF3587}" srcOrd="0" destOrd="0" presId="urn:microsoft.com/office/officeart/2009/3/layout/StepUpProcess"/>
    <dgm:cxn modelId="{CCF7B208-141F-4D33-887A-B516A4DC7C07}" type="presParOf" srcId="{86CE49CA-7B8E-47DB-B67D-165CE3B19AAD}" destId="{80D5FD26-A1DA-4E05-A5B5-110E4196E0C1}" srcOrd="1" destOrd="0" presId="urn:microsoft.com/office/officeart/2009/3/layout/StepUpProcess"/>
    <dgm:cxn modelId="{C0A5BE0D-7A54-4875-97F9-3116D9465D89}" type="presParOf" srcId="{86CE49CA-7B8E-47DB-B67D-165CE3B19AAD}" destId="{33FBF4B6-259C-4AE1-8BDE-58FC4DBAF0E7}" srcOrd="2" destOrd="0" presId="urn:microsoft.com/office/officeart/2009/3/layout/StepUpProcess"/>
    <dgm:cxn modelId="{92B07634-37F1-4819-9081-9B1A475653B2}" type="presParOf" srcId="{7AD39E11-A18F-46CB-BF4A-B598ADCDE78D}" destId="{E0239088-311D-4573-81D9-20223CEA3644}" srcOrd="1" destOrd="0" presId="urn:microsoft.com/office/officeart/2009/3/layout/StepUpProcess"/>
    <dgm:cxn modelId="{CC91F885-0365-49A9-83E5-F00EEE8D9B23}" type="presParOf" srcId="{E0239088-311D-4573-81D9-20223CEA3644}" destId="{609566DB-5BBB-4ED5-822B-DFEBC5685BCC}" srcOrd="0" destOrd="0" presId="urn:microsoft.com/office/officeart/2009/3/layout/StepUpProcess"/>
    <dgm:cxn modelId="{017FF27C-0F17-4EC1-8D86-C5C59D8A78E1}" type="presParOf" srcId="{7AD39E11-A18F-46CB-BF4A-B598ADCDE78D}" destId="{C8478FBD-6A74-4E9A-9076-A8808B0442CA}" srcOrd="2" destOrd="0" presId="urn:microsoft.com/office/officeart/2009/3/layout/StepUpProcess"/>
    <dgm:cxn modelId="{BFBE0DF8-6B4A-478B-8FC4-CFFF4FEAAA1A}" type="presParOf" srcId="{C8478FBD-6A74-4E9A-9076-A8808B0442CA}" destId="{91AEAAFE-221B-432E-B6A4-28266C177B38}" srcOrd="0" destOrd="0" presId="urn:microsoft.com/office/officeart/2009/3/layout/StepUpProcess"/>
    <dgm:cxn modelId="{7F444E93-C096-4CA8-BF8E-E0B5B9B399E2}" type="presParOf" srcId="{C8478FBD-6A74-4E9A-9076-A8808B0442CA}" destId="{BE8699DA-F8BC-49EA-B854-FF7AB74A6C14}" srcOrd="1" destOrd="0" presId="urn:microsoft.com/office/officeart/2009/3/layout/StepUpProcess"/>
    <dgm:cxn modelId="{131C933C-443E-4BA1-885A-93EEA2170A5B}" type="presParOf" srcId="{C8478FBD-6A74-4E9A-9076-A8808B0442CA}" destId="{B9A54B08-4D6F-4F0B-BDB0-875F038D49F1}" srcOrd="2" destOrd="0" presId="urn:microsoft.com/office/officeart/2009/3/layout/StepUpProcess"/>
    <dgm:cxn modelId="{66CA86D6-EC32-4F61-94AC-A70D634DC1E0}" type="presParOf" srcId="{7AD39E11-A18F-46CB-BF4A-B598ADCDE78D}" destId="{CAD65678-6DC6-49CC-847F-CF461477E575}" srcOrd="3" destOrd="0" presId="urn:microsoft.com/office/officeart/2009/3/layout/StepUpProcess"/>
    <dgm:cxn modelId="{ED597153-AF27-4881-AA95-148EE3914919}" type="presParOf" srcId="{CAD65678-6DC6-49CC-847F-CF461477E575}" destId="{5BB4EA2C-5D52-4DD9-A733-F61DEDF69147}" srcOrd="0" destOrd="0" presId="urn:microsoft.com/office/officeart/2009/3/layout/StepUpProcess"/>
    <dgm:cxn modelId="{61DDD041-03B9-40FF-B70A-8CD4BC497726}" type="presParOf" srcId="{7AD39E11-A18F-46CB-BF4A-B598ADCDE78D}" destId="{D4226880-DC4C-45BC-9A1E-59F8D469A978}" srcOrd="4" destOrd="0" presId="urn:microsoft.com/office/officeart/2009/3/layout/StepUpProcess"/>
    <dgm:cxn modelId="{6F3CF05E-D572-463E-9D88-00FCAAB06B99}" type="presParOf" srcId="{D4226880-DC4C-45BC-9A1E-59F8D469A978}" destId="{517FAD4A-5435-4DC4-87FC-59F8A36CB42B}" srcOrd="0" destOrd="0" presId="urn:microsoft.com/office/officeart/2009/3/layout/StepUpProcess"/>
    <dgm:cxn modelId="{6552953E-654C-471D-8B9E-BA07F8D36DF7}" type="presParOf" srcId="{D4226880-DC4C-45BC-9A1E-59F8D469A978}" destId="{52E6CCB0-165C-4A2A-B812-6900BCF96743}" srcOrd="1" destOrd="0" presId="urn:microsoft.com/office/officeart/2009/3/layout/StepUpProcess"/>
    <dgm:cxn modelId="{7897A656-23B6-41F1-8F59-9DFF9F79B5BC}" type="presParOf" srcId="{D4226880-DC4C-45BC-9A1E-59F8D469A978}" destId="{C082CC0F-83C5-45BB-83AC-BEDA6751D542}" srcOrd="2" destOrd="0" presId="urn:microsoft.com/office/officeart/2009/3/layout/StepUpProcess"/>
    <dgm:cxn modelId="{B8690C04-E706-4934-BA49-94BD3DC9402F}" type="presParOf" srcId="{7AD39E11-A18F-46CB-BF4A-B598ADCDE78D}" destId="{4EDB8217-6D96-4575-AC16-22FDEBB9B2C1}" srcOrd="5" destOrd="0" presId="urn:microsoft.com/office/officeart/2009/3/layout/StepUpProcess"/>
    <dgm:cxn modelId="{57B3F0EE-A668-413E-93DB-A7006A689C44}" type="presParOf" srcId="{4EDB8217-6D96-4575-AC16-22FDEBB9B2C1}" destId="{79F5CECB-90BE-4779-8424-D5E111E46989}" srcOrd="0" destOrd="0" presId="urn:microsoft.com/office/officeart/2009/3/layout/StepUpProcess"/>
    <dgm:cxn modelId="{7CDFDACB-3A38-4AF9-AD9D-F6830D6DAC7D}" type="presParOf" srcId="{7AD39E11-A18F-46CB-BF4A-B598ADCDE78D}" destId="{8266510B-8BFB-4DDC-83CC-FAE6FB6CEEFA}" srcOrd="6" destOrd="0" presId="urn:microsoft.com/office/officeart/2009/3/layout/StepUpProcess"/>
    <dgm:cxn modelId="{84A5816B-9C48-4D18-8191-9B0DD0DC5122}" type="presParOf" srcId="{8266510B-8BFB-4DDC-83CC-FAE6FB6CEEFA}" destId="{5B744901-E0E4-43F2-883A-EAF75C336C50}" srcOrd="0" destOrd="0" presId="urn:microsoft.com/office/officeart/2009/3/layout/StepUpProcess"/>
    <dgm:cxn modelId="{7B1F5831-0466-4E54-BE55-68EB31431947}" type="presParOf" srcId="{8266510B-8BFB-4DDC-83CC-FAE6FB6CEEFA}" destId="{FD35CAE3-2B46-456B-87E1-60433BA0AEA4}" srcOrd="1" destOrd="0" presId="urn:microsoft.com/office/officeart/2009/3/layout/StepUpProcess"/>
    <dgm:cxn modelId="{F16DA8E3-34CD-4D61-9DAB-A341CB3C0387}" type="presParOf" srcId="{8266510B-8BFB-4DDC-83CC-FAE6FB6CEEFA}" destId="{BA271F3D-03E6-47B9-8938-7CC6F6526ACB}" srcOrd="2" destOrd="0" presId="urn:microsoft.com/office/officeart/2009/3/layout/StepUpProcess"/>
    <dgm:cxn modelId="{947C0889-D276-4857-9A59-E4B5B1CC9157}" type="presParOf" srcId="{7AD39E11-A18F-46CB-BF4A-B598ADCDE78D}" destId="{C48150FE-8CBC-4803-92D2-228BE8DC21DB}" srcOrd="7" destOrd="0" presId="urn:microsoft.com/office/officeart/2009/3/layout/StepUpProcess"/>
    <dgm:cxn modelId="{7D1F2A46-B865-4CE7-ADC9-7FE613E36C1C}" type="presParOf" srcId="{C48150FE-8CBC-4803-92D2-228BE8DC21DB}" destId="{147CEB03-2F74-43E7-8C82-B593C61F5AEB}" srcOrd="0" destOrd="0" presId="urn:microsoft.com/office/officeart/2009/3/layout/StepUpProcess"/>
    <dgm:cxn modelId="{2E04FE24-FA64-4C37-94C0-867415DCA301}" type="presParOf" srcId="{7AD39E11-A18F-46CB-BF4A-B598ADCDE78D}" destId="{EA0AF505-7508-4EBE-8130-00B9507FF900}" srcOrd="8" destOrd="0" presId="urn:microsoft.com/office/officeart/2009/3/layout/StepUpProcess"/>
    <dgm:cxn modelId="{37772DC1-DF3C-4BF8-BE7F-B63EB4E3B8F9}" type="presParOf" srcId="{EA0AF505-7508-4EBE-8130-00B9507FF900}" destId="{FC9FD6CC-A98E-4C7B-884C-C5E575A68599}" srcOrd="0" destOrd="0" presId="urn:microsoft.com/office/officeart/2009/3/layout/StepUpProcess"/>
    <dgm:cxn modelId="{F6816E62-8C0D-460C-AF42-A4950DF51375}" type="presParOf" srcId="{EA0AF505-7508-4EBE-8130-00B9507FF900}" destId="{BB43E6E0-0A87-41CF-8044-1A8EA8A343A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7DEDB6-F454-48ED-A13A-E1412D58E0BD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E4F0EADC-749B-4AC9-A3CF-34785E4FCD52}">
      <dgm:prSet phldrT="[Texto]"/>
      <dgm:spPr/>
      <dgm:t>
        <a:bodyPr/>
        <a:lstStyle/>
        <a:p>
          <a:r>
            <a:rPr lang="es-EC" dirty="0" smtClean="0"/>
            <a:t>Investigación aplicada</a:t>
          </a:r>
          <a:endParaRPr lang="es-EC" dirty="0"/>
        </a:p>
      </dgm:t>
    </dgm:pt>
    <dgm:pt modelId="{CB62C4F8-6A55-49AA-AC7D-0D7EED177CEA}" type="parTrans" cxnId="{E6E50BD4-6379-494D-A0CE-B6E8FC1E5748}">
      <dgm:prSet/>
      <dgm:spPr/>
      <dgm:t>
        <a:bodyPr/>
        <a:lstStyle/>
        <a:p>
          <a:endParaRPr lang="es-EC"/>
        </a:p>
      </dgm:t>
    </dgm:pt>
    <dgm:pt modelId="{1675D067-0CF6-4906-9D45-2E3B26A36EB4}" type="sibTrans" cxnId="{E6E50BD4-6379-494D-A0CE-B6E8FC1E5748}">
      <dgm:prSet/>
      <dgm:spPr/>
      <dgm:t>
        <a:bodyPr/>
        <a:lstStyle/>
        <a:p>
          <a:endParaRPr lang="es-EC"/>
        </a:p>
      </dgm:t>
    </dgm:pt>
    <dgm:pt modelId="{3520A16A-D106-4B1E-9871-C2DF390CBD67}">
      <dgm:prSet phldrT="[Texto]"/>
      <dgm:spPr/>
      <dgm:t>
        <a:bodyPr/>
        <a:lstStyle/>
        <a:p>
          <a:r>
            <a:rPr lang="es-EC" dirty="0" smtClean="0"/>
            <a:t>No experimental </a:t>
          </a:r>
          <a:endParaRPr lang="es-EC" dirty="0"/>
        </a:p>
      </dgm:t>
    </dgm:pt>
    <dgm:pt modelId="{B711D6C9-611E-436C-AB71-FF115C22E3CC}" type="parTrans" cxnId="{D036CA04-91E4-442E-96F9-9A371A17F901}">
      <dgm:prSet/>
      <dgm:spPr/>
      <dgm:t>
        <a:bodyPr/>
        <a:lstStyle/>
        <a:p>
          <a:endParaRPr lang="es-EC"/>
        </a:p>
      </dgm:t>
    </dgm:pt>
    <dgm:pt modelId="{DD53D959-CDAF-47FF-BD1C-83238F59CAAE}" type="sibTrans" cxnId="{D036CA04-91E4-442E-96F9-9A371A17F901}">
      <dgm:prSet/>
      <dgm:spPr/>
      <dgm:t>
        <a:bodyPr/>
        <a:lstStyle/>
        <a:p>
          <a:endParaRPr lang="es-EC"/>
        </a:p>
      </dgm:t>
    </dgm:pt>
    <dgm:pt modelId="{1BB57BDB-D556-4146-A986-010F374BBF63}">
      <dgm:prSet phldrT="[Texto]"/>
      <dgm:spPr/>
      <dgm:t>
        <a:bodyPr/>
        <a:lstStyle/>
        <a:p>
          <a:r>
            <a:rPr lang="es-EC" dirty="0" smtClean="0"/>
            <a:t>Enfoque mixto</a:t>
          </a:r>
          <a:endParaRPr lang="es-EC" dirty="0"/>
        </a:p>
      </dgm:t>
    </dgm:pt>
    <dgm:pt modelId="{AEF6EDFE-A34A-45C3-8113-345186A6A8C3}" type="parTrans" cxnId="{298AFFC1-75C5-4958-9395-26728EA1BBB3}">
      <dgm:prSet/>
      <dgm:spPr/>
      <dgm:t>
        <a:bodyPr/>
        <a:lstStyle/>
        <a:p>
          <a:endParaRPr lang="es-EC"/>
        </a:p>
      </dgm:t>
    </dgm:pt>
    <dgm:pt modelId="{4133640E-23ED-49A0-8E6B-39A05FDBDF92}" type="sibTrans" cxnId="{298AFFC1-75C5-4958-9395-26728EA1BBB3}">
      <dgm:prSet/>
      <dgm:spPr/>
      <dgm:t>
        <a:bodyPr/>
        <a:lstStyle/>
        <a:p>
          <a:endParaRPr lang="es-EC"/>
        </a:p>
      </dgm:t>
    </dgm:pt>
    <dgm:pt modelId="{388C62FE-5373-48F9-B42E-C0CB5826F847}">
      <dgm:prSet phldrT="[Texto]"/>
      <dgm:spPr/>
      <dgm:t>
        <a:bodyPr/>
        <a:lstStyle/>
        <a:p>
          <a:r>
            <a:rPr lang="es-EC" dirty="0" smtClean="0"/>
            <a:t>Descriptiva</a:t>
          </a:r>
          <a:endParaRPr lang="es-EC" dirty="0"/>
        </a:p>
      </dgm:t>
    </dgm:pt>
    <dgm:pt modelId="{9C3AEABF-EB38-49DB-A0E1-B4EDB96C5774}" type="parTrans" cxnId="{46B4863F-A9A3-4B35-8EE0-63F3A8B996FF}">
      <dgm:prSet/>
      <dgm:spPr/>
      <dgm:t>
        <a:bodyPr/>
        <a:lstStyle/>
        <a:p>
          <a:endParaRPr lang="es-EC"/>
        </a:p>
      </dgm:t>
    </dgm:pt>
    <dgm:pt modelId="{D7FE4F5D-9C4D-407B-B825-A3A449ABE224}" type="sibTrans" cxnId="{46B4863F-A9A3-4B35-8EE0-63F3A8B996FF}">
      <dgm:prSet/>
      <dgm:spPr/>
      <dgm:t>
        <a:bodyPr/>
        <a:lstStyle/>
        <a:p>
          <a:endParaRPr lang="es-EC"/>
        </a:p>
      </dgm:t>
    </dgm:pt>
    <dgm:pt modelId="{83642208-7C86-4AB8-9ED4-6B93F608EDFA}">
      <dgm:prSet phldrT="[Texto]"/>
      <dgm:spPr/>
      <dgm:t>
        <a:bodyPr/>
        <a:lstStyle/>
        <a:p>
          <a:r>
            <a:rPr lang="es-EC" dirty="0" smtClean="0"/>
            <a:t>344 encuestados</a:t>
          </a:r>
          <a:endParaRPr lang="es-EC" dirty="0"/>
        </a:p>
      </dgm:t>
    </dgm:pt>
    <dgm:pt modelId="{5E79A2B1-0FCE-4855-9C69-28C1755F0898}" type="parTrans" cxnId="{B0A79A70-CFD3-423B-8292-FEC3EADC5013}">
      <dgm:prSet/>
      <dgm:spPr/>
      <dgm:t>
        <a:bodyPr/>
        <a:lstStyle/>
        <a:p>
          <a:endParaRPr lang="es-EC"/>
        </a:p>
      </dgm:t>
    </dgm:pt>
    <dgm:pt modelId="{3AB681CD-4619-4F19-B5A4-728210C2D256}" type="sibTrans" cxnId="{B0A79A70-CFD3-423B-8292-FEC3EADC5013}">
      <dgm:prSet/>
      <dgm:spPr/>
      <dgm:t>
        <a:bodyPr/>
        <a:lstStyle/>
        <a:p>
          <a:endParaRPr lang="es-EC"/>
        </a:p>
      </dgm:t>
    </dgm:pt>
    <dgm:pt modelId="{3DA87BF8-C9D8-4F1A-81B9-1A50139437BC}" type="pres">
      <dgm:prSet presAssocID="{CD7DEDB6-F454-48ED-A13A-E1412D58E0B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CAC541B-86BC-45CE-AE89-CADBE322EE89}" type="pres">
      <dgm:prSet presAssocID="{E4F0EADC-749B-4AC9-A3CF-34785E4FCD52}" presName="composite" presStyleCnt="0"/>
      <dgm:spPr/>
    </dgm:pt>
    <dgm:pt modelId="{B6B0033D-159F-48EA-A288-96FD8E85C718}" type="pres">
      <dgm:prSet presAssocID="{E4F0EADC-749B-4AC9-A3CF-34785E4FCD52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311F79C-67FB-4A44-85C7-493256094C80}" type="pres">
      <dgm:prSet presAssocID="{E4F0EADC-749B-4AC9-A3CF-34785E4FCD52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47A8E8-0DF0-4611-B7F8-934DC4160879}" type="pres">
      <dgm:prSet presAssocID="{1675D067-0CF6-4906-9D45-2E3B26A36EB4}" presName="spacing" presStyleCnt="0"/>
      <dgm:spPr/>
    </dgm:pt>
    <dgm:pt modelId="{C5FA33F8-3B77-4B34-8CBD-1E7FF53DB280}" type="pres">
      <dgm:prSet presAssocID="{3520A16A-D106-4B1E-9871-C2DF390CBD67}" presName="composite" presStyleCnt="0"/>
      <dgm:spPr/>
    </dgm:pt>
    <dgm:pt modelId="{32B23873-2225-4CBB-ACB1-3258F8F32A70}" type="pres">
      <dgm:prSet presAssocID="{3520A16A-D106-4B1E-9871-C2DF390CBD67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46DAE4C-3F1F-4513-9108-388C090E8C39}" type="pres">
      <dgm:prSet presAssocID="{3520A16A-D106-4B1E-9871-C2DF390CBD67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D870B2-6F10-48F5-A06E-794D1DDE3980}" type="pres">
      <dgm:prSet presAssocID="{DD53D959-CDAF-47FF-BD1C-83238F59CAAE}" presName="spacing" presStyleCnt="0"/>
      <dgm:spPr/>
    </dgm:pt>
    <dgm:pt modelId="{039A12E6-52A3-4BE9-8E71-6DA8569D9B03}" type="pres">
      <dgm:prSet presAssocID="{388C62FE-5373-48F9-B42E-C0CB5826F847}" presName="composite" presStyleCnt="0"/>
      <dgm:spPr/>
    </dgm:pt>
    <dgm:pt modelId="{751D9088-5CF2-412E-B461-AC1A4FC06616}" type="pres">
      <dgm:prSet presAssocID="{388C62FE-5373-48F9-B42E-C0CB5826F847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CB71A20-17E1-45D5-8BF7-12960452D184}" type="pres">
      <dgm:prSet presAssocID="{388C62FE-5373-48F9-B42E-C0CB5826F847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501521-F0DF-4666-9E59-4860E1034F10}" type="pres">
      <dgm:prSet presAssocID="{D7FE4F5D-9C4D-407B-B825-A3A449ABE224}" presName="spacing" presStyleCnt="0"/>
      <dgm:spPr/>
    </dgm:pt>
    <dgm:pt modelId="{BAB01699-FA0B-4C49-AC69-5EB305E0D5E3}" type="pres">
      <dgm:prSet presAssocID="{1BB57BDB-D556-4146-A986-010F374BBF63}" presName="composite" presStyleCnt="0"/>
      <dgm:spPr/>
    </dgm:pt>
    <dgm:pt modelId="{CF205A82-3EF9-4BB1-9775-A9EEDFA15074}" type="pres">
      <dgm:prSet presAssocID="{1BB57BDB-D556-4146-A986-010F374BBF63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CCE2096-A823-4AAE-8A43-5ADDAFCF0EE4}" type="pres">
      <dgm:prSet presAssocID="{1BB57BDB-D556-4146-A986-010F374BBF63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672D8B-C93A-4658-B2BB-4BEFA89B8ADA}" type="pres">
      <dgm:prSet presAssocID="{4133640E-23ED-49A0-8E6B-39A05FDBDF92}" presName="spacing" presStyleCnt="0"/>
      <dgm:spPr/>
    </dgm:pt>
    <dgm:pt modelId="{4AFEC2AC-B139-4E64-944C-58496E96E1E7}" type="pres">
      <dgm:prSet presAssocID="{83642208-7C86-4AB8-9ED4-6B93F608EDFA}" presName="composite" presStyleCnt="0"/>
      <dgm:spPr/>
    </dgm:pt>
    <dgm:pt modelId="{542F77F6-13DF-4B96-BF23-0401F4B0FDE8}" type="pres">
      <dgm:prSet presAssocID="{83642208-7C86-4AB8-9ED4-6B93F608EDFA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DADF02EE-F5BC-4C67-B345-50D6E0B0252A}" type="pres">
      <dgm:prSet presAssocID="{83642208-7C86-4AB8-9ED4-6B93F608EDFA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036CA04-91E4-442E-96F9-9A371A17F901}" srcId="{CD7DEDB6-F454-48ED-A13A-E1412D58E0BD}" destId="{3520A16A-D106-4B1E-9871-C2DF390CBD67}" srcOrd="1" destOrd="0" parTransId="{B711D6C9-611E-436C-AB71-FF115C22E3CC}" sibTransId="{DD53D959-CDAF-47FF-BD1C-83238F59CAAE}"/>
    <dgm:cxn modelId="{B0A79A70-CFD3-423B-8292-FEC3EADC5013}" srcId="{CD7DEDB6-F454-48ED-A13A-E1412D58E0BD}" destId="{83642208-7C86-4AB8-9ED4-6B93F608EDFA}" srcOrd="4" destOrd="0" parTransId="{5E79A2B1-0FCE-4855-9C69-28C1755F0898}" sibTransId="{3AB681CD-4619-4F19-B5A4-728210C2D256}"/>
    <dgm:cxn modelId="{48DCA8D8-A878-4852-8F52-4075EB0B5E09}" type="presOf" srcId="{83642208-7C86-4AB8-9ED4-6B93F608EDFA}" destId="{DADF02EE-F5BC-4C67-B345-50D6E0B0252A}" srcOrd="0" destOrd="0" presId="urn:microsoft.com/office/officeart/2005/8/layout/vList3"/>
    <dgm:cxn modelId="{B85416A8-E842-4EB9-80A4-76FBD89BC3F9}" type="presOf" srcId="{388C62FE-5373-48F9-B42E-C0CB5826F847}" destId="{FCB71A20-17E1-45D5-8BF7-12960452D184}" srcOrd="0" destOrd="0" presId="urn:microsoft.com/office/officeart/2005/8/layout/vList3"/>
    <dgm:cxn modelId="{C399B6D9-9578-43E5-8608-1A0934E33D74}" type="presOf" srcId="{3520A16A-D106-4B1E-9871-C2DF390CBD67}" destId="{A46DAE4C-3F1F-4513-9108-388C090E8C39}" srcOrd="0" destOrd="0" presId="urn:microsoft.com/office/officeart/2005/8/layout/vList3"/>
    <dgm:cxn modelId="{08961333-5DBC-4000-8D16-E02EF7418589}" type="presOf" srcId="{CD7DEDB6-F454-48ED-A13A-E1412D58E0BD}" destId="{3DA87BF8-C9D8-4F1A-81B9-1A50139437BC}" srcOrd="0" destOrd="0" presId="urn:microsoft.com/office/officeart/2005/8/layout/vList3"/>
    <dgm:cxn modelId="{298AFFC1-75C5-4958-9395-26728EA1BBB3}" srcId="{CD7DEDB6-F454-48ED-A13A-E1412D58E0BD}" destId="{1BB57BDB-D556-4146-A986-010F374BBF63}" srcOrd="3" destOrd="0" parTransId="{AEF6EDFE-A34A-45C3-8113-345186A6A8C3}" sibTransId="{4133640E-23ED-49A0-8E6B-39A05FDBDF92}"/>
    <dgm:cxn modelId="{097C425A-DEE5-456F-8A83-EE2D750E4E58}" type="presOf" srcId="{E4F0EADC-749B-4AC9-A3CF-34785E4FCD52}" destId="{5311F79C-67FB-4A44-85C7-493256094C80}" srcOrd="0" destOrd="0" presId="urn:microsoft.com/office/officeart/2005/8/layout/vList3"/>
    <dgm:cxn modelId="{C0C4EF41-36F7-435C-8B6F-F5A45535FA5D}" type="presOf" srcId="{1BB57BDB-D556-4146-A986-010F374BBF63}" destId="{BCCE2096-A823-4AAE-8A43-5ADDAFCF0EE4}" srcOrd="0" destOrd="0" presId="urn:microsoft.com/office/officeart/2005/8/layout/vList3"/>
    <dgm:cxn modelId="{E6E50BD4-6379-494D-A0CE-B6E8FC1E5748}" srcId="{CD7DEDB6-F454-48ED-A13A-E1412D58E0BD}" destId="{E4F0EADC-749B-4AC9-A3CF-34785E4FCD52}" srcOrd="0" destOrd="0" parTransId="{CB62C4F8-6A55-49AA-AC7D-0D7EED177CEA}" sibTransId="{1675D067-0CF6-4906-9D45-2E3B26A36EB4}"/>
    <dgm:cxn modelId="{46B4863F-A9A3-4B35-8EE0-63F3A8B996FF}" srcId="{CD7DEDB6-F454-48ED-A13A-E1412D58E0BD}" destId="{388C62FE-5373-48F9-B42E-C0CB5826F847}" srcOrd="2" destOrd="0" parTransId="{9C3AEABF-EB38-49DB-A0E1-B4EDB96C5774}" sibTransId="{D7FE4F5D-9C4D-407B-B825-A3A449ABE224}"/>
    <dgm:cxn modelId="{D222A909-2F1E-433E-965C-29C627F6DD77}" type="presParOf" srcId="{3DA87BF8-C9D8-4F1A-81B9-1A50139437BC}" destId="{6CAC541B-86BC-45CE-AE89-CADBE322EE89}" srcOrd="0" destOrd="0" presId="urn:microsoft.com/office/officeart/2005/8/layout/vList3"/>
    <dgm:cxn modelId="{ACEAFCF8-7B33-4CD6-BBB3-D59F7CEAFD9B}" type="presParOf" srcId="{6CAC541B-86BC-45CE-AE89-CADBE322EE89}" destId="{B6B0033D-159F-48EA-A288-96FD8E85C718}" srcOrd="0" destOrd="0" presId="urn:microsoft.com/office/officeart/2005/8/layout/vList3"/>
    <dgm:cxn modelId="{9D8E09C5-9A04-4290-8E8B-853A093B38C2}" type="presParOf" srcId="{6CAC541B-86BC-45CE-AE89-CADBE322EE89}" destId="{5311F79C-67FB-4A44-85C7-493256094C80}" srcOrd="1" destOrd="0" presId="urn:microsoft.com/office/officeart/2005/8/layout/vList3"/>
    <dgm:cxn modelId="{354432CB-FEDD-4170-94A6-26AB9BC91E9E}" type="presParOf" srcId="{3DA87BF8-C9D8-4F1A-81B9-1A50139437BC}" destId="{2947A8E8-0DF0-4611-B7F8-934DC4160879}" srcOrd="1" destOrd="0" presId="urn:microsoft.com/office/officeart/2005/8/layout/vList3"/>
    <dgm:cxn modelId="{9A492FE7-80B2-49F5-B219-874B1183080C}" type="presParOf" srcId="{3DA87BF8-C9D8-4F1A-81B9-1A50139437BC}" destId="{C5FA33F8-3B77-4B34-8CBD-1E7FF53DB280}" srcOrd="2" destOrd="0" presId="urn:microsoft.com/office/officeart/2005/8/layout/vList3"/>
    <dgm:cxn modelId="{3F4C4C68-53EF-43AF-953C-D4ADAAEDCDF5}" type="presParOf" srcId="{C5FA33F8-3B77-4B34-8CBD-1E7FF53DB280}" destId="{32B23873-2225-4CBB-ACB1-3258F8F32A70}" srcOrd="0" destOrd="0" presId="urn:microsoft.com/office/officeart/2005/8/layout/vList3"/>
    <dgm:cxn modelId="{15FEA58D-A5E7-4F27-A45E-E0AA053E6BF9}" type="presParOf" srcId="{C5FA33F8-3B77-4B34-8CBD-1E7FF53DB280}" destId="{A46DAE4C-3F1F-4513-9108-388C090E8C39}" srcOrd="1" destOrd="0" presId="urn:microsoft.com/office/officeart/2005/8/layout/vList3"/>
    <dgm:cxn modelId="{C469463F-9276-420B-9B60-F51012381FA9}" type="presParOf" srcId="{3DA87BF8-C9D8-4F1A-81B9-1A50139437BC}" destId="{ABD870B2-6F10-48F5-A06E-794D1DDE3980}" srcOrd="3" destOrd="0" presId="urn:microsoft.com/office/officeart/2005/8/layout/vList3"/>
    <dgm:cxn modelId="{E8637D6F-0CC3-4A04-8CD1-69FB218D0DD9}" type="presParOf" srcId="{3DA87BF8-C9D8-4F1A-81B9-1A50139437BC}" destId="{039A12E6-52A3-4BE9-8E71-6DA8569D9B03}" srcOrd="4" destOrd="0" presId="urn:microsoft.com/office/officeart/2005/8/layout/vList3"/>
    <dgm:cxn modelId="{1530D063-B8D0-4EB1-A4F4-AB093324531D}" type="presParOf" srcId="{039A12E6-52A3-4BE9-8E71-6DA8569D9B03}" destId="{751D9088-5CF2-412E-B461-AC1A4FC06616}" srcOrd="0" destOrd="0" presId="urn:microsoft.com/office/officeart/2005/8/layout/vList3"/>
    <dgm:cxn modelId="{40905BD4-0B2D-4EC1-ADED-C6678055609D}" type="presParOf" srcId="{039A12E6-52A3-4BE9-8E71-6DA8569D9B03}" destId="{FCB71A20-17E1-45D5-8BF7-12960452D184}" srcOrd="1" destOrd="0" presId="urn:microsoft.com/office/officeart/2005/8/layout/vList3"/>
    <dgm:cxn modelId="{983876B7-C5C3-44D4-AA5D-AE947D26A2DC}" type="presParOf" srcId="{3DA87BF8-C9D8-4F1A-81B9-1A50139437BC}" destId="{41501521-F0DF-4666-9E59-4860E1034F10}" srcOrd="5" destOrd="0" presId="urn:microsoft.com/office/officeart/2005/8/layout/vList3"/>
    <dgm:cxn modelId="{C834C942-5A7E-424F-95AE-4993B68EB507}" type="presParOf" srcId="{3DA87BF8-C9D8-4F1A-81B9-1A50139437BC}" destId="{BAB01699-FA0B-4C49-AC69-5EB305E0D5E3}" srcOrd="6" destOrd="0" presId="urn:microsoft.com/office/officeart/2005/8/layout/vList3"/>
    <dgm:cxn modelId="{579ADF2F-92F3-4DC7-ADA8-0D8AD0D105FD}" type="presParOf" srcId="{BAB01699-FA0B-4C49-AC69-5EB305E0D5E3}" destId="{CF205A82-3EF9-4BB1-9775-A9EEDFA15074}" srcOrd="0" destOrd="0" presId="urn:microsoft.com/office/officeart/2005/8/layout/vList3"/>
    <dgm:cxn modelId="{75EBBA99-AAE6-42CC-88C2-288626AF3D50}" type="presParOf" srcId="{BAB01699-FA0B-4C49-AC69-5EB305E0D5E3}" destId="{BCCE2096-A823-4AAE-8A43-5ADDAFCF0EE4}" srcOrd="1" destOrd="0" presId="urn:microsoft.com/office/officeart/2005/8/layout/vList3"/>
    <dgm:cxn modelId="{A482C3DD-7132-4315-8689-39A3B44B5690}" type="presParOf" srcId="{3DA87BF8-C9D8-4F1A-81B9-1A50139437BC}" destId="{C0672D8B-C93A-4658-B2BB-4BEFA89B8ADA}" srcOrd="7" destOrd="0" presId="urn:microsoft.com/office/officeart/2005/8/layout/vList3"/>
    <dgm:cxn modelId="{C11BA95A-D1B5-4C36-BE03-D080B8BCE58D}" type="presParOf" srcId="{3DA87BF8-C9D8-4F1A-81B9-1A50139437BC}" destId="{4AFEC2AC-B139-4E64-944C-58496E96E1E7}" srcOrd="8" destOrd="0" presId="urn:microsoft.com/office/officeart/2005/8/layout/vList3"/>
    <dgm:cxn modelId="{755CD6B2-A72A-4337-B053-A3434874E43C}" type="presParOf" srcId="{4AFEC2AC-B139-4E64-944C-58496E96E1E7}" destId="{542F77F6-13DF-4B96-BF23-0401F4B0FDE8}" srcOrd="0" destOrd="0" presId="urn:microsoft.com/office/officeart/2005/8/layout/vList3"/>
    <dgm:cxn modelId="{86769CA0-CE59-4AE8-A6A3-8E468BAC64F5}" type="presParOf" srcId="{4AFEC2AC-B139-4E64-944C-58496E96E1E7}" destId="{DADF02EE-F5BC-4C67-B345-50D6E0B0252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BE75D0-AAAC-49BF-AFAD-471D4CCF4008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BFFA16C0-2D82-4642-872E-C1462358C687}">
      <dgm:prSet phldrT="[Texto]"/>
      <dgm:spPr/>
      <dgm:t>
        <a:bodyPr/>
        <a:lstStyle/>
        <a:p>
          <a:r>
            <a:rPr lang="es-EC" dirty="0" smtClean="0"/>
            <a:t>Género – Edad (36-45)</a:t>
          </a:r>
          <a:endParaRPr lang="es-EC" dirty="0"/>
        </a:p>
      </dgm:t>
    </dgm:pt>
    <dgm:pt modelId="{F3709BDC-F5C2-4BFD-81C4-74666975FE8A}" type="parTrans" cxnId="{63F5FDB9-1385-4204-8AA5-A7CC0A64C5CC}">
      <dgm:prSet/>
      <dgm:spPr/>
      <dgm:t>
        <a:bodyPr/>
        <a:lstStyle/>
        <a:p>
          <a:endParaRPr lang="es-EC"/>
        </a:p>
      </dgm:t>
    </dgm:pt>
    <dgm:pt modelId="{FAC4DEA3-8128-495C-8930-82948463407C}" type="sibTrans" cxnId="{63F5FDB9-1385-4204-8AA5-A7CC0A64C5CC}">
      <dgm:prSet/>
      <dgm:spPr/>
      <dgm:t>
        <a:bodyPr/>
        <a:lstStyle/>
        <a:p>
          <a:endParaRPr lang="es-EC"/>
        </a:p>
      </dgm:t>
    </dgm:pt>
    <dgm:pt modelId="{7E5B8206-99A4-45DD-B710-CE4E83F8E31B}">
      <dgm:prSet phldrT="[Texto]"/>
      <dgm:spPr/>
      <dgm:t>
        <a:bodyPr/>
        <a:lstStyle/>
        <a:p>
          <a:r>
            <a:rPr lang="es-EC" dirty="0" smtClean="0"/>
            <a:t>52% Masculino</a:t>
          </a:r>
          <a:endParaRPr lang="es-EC" dirty="0"/>
        </a:p>
      </dgm:t>
    </dgm:pt>
    <dgm:pt modelId="{38CEFD8B-FA46-447C-AC89-E87CE5AC6735}" type="parTrans" cxnId="{5853C63F-14E4-4353-A1DD-2B97FC4452F6}">
      <dgm:prSet/>
      <dgm:spPr/>
      <dgm:t>
        <a:bodyPr/>
        <a:lstStyle/>
        <a:p>
          <a:endParaRPr lang="es-EC"/>
        </a:p>
      </dgm:t>
    </dgm:pt>
    <dgm:pt modelId="{104C8246-002B-4BAD-9088-C2382050F528}" type="sibTrans" cxnId="{5853C63F-14E4-4353-A1DD-2B97FC4452F6}">
      <dgm:prSet/>
      <dgm:spPr/>
      <dgm:t>
        <a:bodyPr/>
        <a:lstStyle/>
        <a:p>
          <a:endParaRPr lang="es-EC"/>
        </a:p>
      </dgm:t>
    </dgm:pt>
    <dgm:pt modelId="{45396ADE-7E78-4DEB-82F1-C2A5F5B9DE6F}">
      <dgm:prSet phldrT="[Texto]"/>
      <dgm:spPr/>
      <dgm:t>
        <a:bodyPr/>
        <a:lstStyle/>
        <a:p>
          <a:r>
            <a:rPr lang="es-EC" dirty="0" smtClean="0"/>
            <a:t>48% Femenino </a:t>
          </a:r>
          <a:endParaRPr lang="es-EC" dirty="0"/>
        </a:p>
      </dgm:t>
    </dgm:pt>
    <dgm:pt modelId="{74F63A64-99E0-4D7E-92A5-59F31F180AE2}" type="parTrans" cxnId="{E82E2ABA-2342-457F-8C5D-486933F3E05D}">
      <dgm:prSet/>
      <dgm:spPr/>
      <dgm:t>
        <a:bodyPr/>
        <a:lstStyle/>
        <a:p>
          <a:endParaRPr lang="es-EC"/>
        </a:p>
      </dgm:t>
    </dgm:pt>
    <dgm:pt modelId="{FFFD3F11-4AC4-44C0-BF1C-025E380304A9}" type="sibTrans" cxnId="{E82E2ABA-2342-457F-8C5D-486933F3E05D}">
      <dgm:prSet/>
      <dgm:spPr/>
      <dgm:t>
        <a:bodyPr/>
        <a:lstStyle/>
        <a:p>
          <a:endParaRPr lang="es-EC"/>
        </a:p>
      </dgm:t>
    </dgm:pt>
    <dgm:pt modelId="{F8C83982-8159-4363-979C-8E1B4008DC1F}">
      <dgm:prSet phldrT="[Texto]"/>
      <dgm:spPr/>
      <dgm:t>
        <a:bodyPr/>
        <a:lstStyle/>
        <a:p>
          <a:r>
            <a:rPr lang="es-EC" dirty="0" smtClean="0"/>
            <a:t>Nivel de Educación</a:t>
          </a:r>
          <a:endParaRPr lang="es-EC" dirty="0"/>
        </a:p>
      </dgm:t>
    </dgm:pt>
    <dgm:pt modelId="{BB6A07C9-B6E1-4645-88EE-139B91995502}" type="parTrans" cxnId="{C92638C2-5C62-4FE5-B971-7C4D7651AC01}">
      <dgm:prSet/>
      <dgm:spPr/>
      <dgm:t>
        <a:bodyPr/>
        <a:lstStyle/>
        <a:p>
          <a:endParaRPr lang="es-EC"/>
        </a:p>
      </dgm:t>
    </dgm:pt>
    <dgm:pt modelId="{7D6B1207-DFFE-4955-889F-837D18C79FD9}" type="sibTrans" cxnId="{C92638C2-5C62-4FE5-B971-7C4D7651AC01}">
      <dgm:prSet/>
      <dgm:spPr/>
      <dgm:t>
        <a:bodyPr/>
        <a:lstStyle/>
        <a:p>
          <a:endParaRPr lang="es-EC"/>
        </a:p>
      </dgm:t>
    </dgm:pt>
    <dgm:pt modelId="{FE9B535E-0E69-451A-83FC-7C0065E74806}">
      <dgm:prSet phldrT="[Texto]"/>
      <dgm:spPr/>
      <dgm:t>
        <a:bodyPr/>
        <a:lstStyle/>
        <a:p>
          <a:r>
            <a:rPr lang="es-EC" dirty="0" smtClean="0"/>
            <a:t>55% Universitario</a:t>
          </a:r>
          <a:endParaRPr lang="es-EC" dirty="0"/>
        </a:p>
      </dgm:t>
    </dgm:pt>
    <dgm:pt modelId="{01D20CF4-CF96-4085-89B4-F114BEEF774C}" type="parTrans" cxnId="{9DAD8FA7-E500-4221-B8EF-6523307C89D7}">
      <dgm:prSet/>
      <dgm:spPr/>
      <dgm:t>
        <a:bodyPr/>
        <a:lstStyle/>
        <a:p>
          <a:endParaRPr lang="es-EC"/>
        </a:p>
      </dgm:t>
    </dgm:pt>
    <dgm:pt modelId="{005E3AD4-3DB8-4D06-B5C6-900F643072EC}" type="sibTrans" cxnId="{9DAD8FA7-E500-4221-B8EF-6523307C89D7}">
      <dgm:prSet/>
      <dgm:spPr/>
      <dgm:t>
        <a:bodyPr/>
        <a:lstStyle/>
        <a:p>
          <a:endParaRPr lang="es-EC"/>
        </a:p>
      </dgm:t>
    </dgm:pt>
    <dgm:pt modelId="{A3701EDC-05CA-4A45-8E1F-B44DDE6B1960}">
      <dgm:prSet phldrT="[Texto]"/>
      <dgm:spPr/>
      <dgm:t>
        <a:bodyPr/>
        <a:lstStyle/>
        <a:p>
          <a:r>
            <a:rPr lang="es-EC" dirty="0" smtClean="0"/>
            <a:t>36% Secundario</a:t>
          </a:r>
          <a:endParaRPr lang="es-EC" dirty="0"/>
        </a:p>
      </dgm:t>
    </dgm:pt>
    <dgm:pt modelId="{830942C5-AB12-4689-AFD1-C1B381503B7F}" type="parTrans" cxnId="{18E762E8-54F3-4E06-990A-0723D10709FD}">
      <dgm:prSet/>
      <dgm:spPr/>
      <dgm:t>
        <a:bodyPr/>
        <a:lstStyle/>
        <a:p>
          <a:endParaRPr lang="es-EC"/>
        </a:p>
      </dgm:t>
    </dgm:pt>
    <dgm:pt modelId="{D17F4D40-C9ED-4B5F-ADA4-6A160884B47F}" type="sibTrans" cxnId="{18E762E8-54F3-4E06-990A-0723D10709FD}">
      <dgm:prSet/>
      <dgm:spPr/>
      <dgm:t>
        <a:bodyPr/>
        <a:lstStyle/>
        <a:p>
          <a:endParaRPr lang="es-EC"/>
        </a:p>
      </dgm:t>
    </dgm:pt>
    <dgm:pt modelId="{19FFB3C6-7E47-4044-BDD1-9B7F704979F8}">
      <dgm:prSet phldrT="[Texto]"/>
      <dgm:spPr/>
      <dgm:t>
        <a:bodyPr/>
        <a:lstStyle/>
        <a:p>
          <a:r>
            <a:rPr lang="es-EC" dirty="0" smtClean="0"/>
            <a:t>Procedencia</a:t>
          </a:r>
          <a:endParaRPr lang="es-EC" dirty="0"/>
        </a:p>
      </dgm:t>
    </dgm:pt>
    <dgm:pt modelId="{2276620E-7E12-44DC-81D1-01EEBD4485C0}" type="parTrans" cxnId="{F31FB994-151D-4364-8F27-6AF8C7A07106}">
      <dgm:prSet/>
      <dgm:spPr/>
      <dgm:t>
        <a:bodyPr/>
        <a:lstStyle/>
        <a:p>
          <a:endParaRPr lang="es-EC"/>
        </a:p>
      </dgm:t>
    </dgm:pt>
    <dgm:pt modelId="{E472AAD6-4D20-45FE-A86A-DF537BE8A476}" type="sibTrans" cxnId="{F31FB994-151D-4364-8F27-6AF8C7A07106}">
      <dgm:prSet/>
      <dgm:spPr/>
      <dgm:t>
        <a:bodyPr/>
        <a:lstStyle/>
        <a:p>
          <a:endParaRPr lang="es-EC"/>
        </a:p>
      </dgm:t>
    </dgm:pt>
    <dgm:pt modelId="{25DECA3E-628F-48BB-9933-E2B8C3953893}">
      <dgm:prSet phldrT="[Texto]"/>
      <dgm:spPr/>
      <dgm:t>
        <a:bodyPr/>
        <a:lstStyle/>
        <a:p>
          <a:r>
            <a:rPr lang="es-EC" dirty="0" smtClean="0"/>
            <a:t>70% Nacionales</a:t>
          </a:r>
          <a:endParaRPr lang="es-EC" dirty="0"/>
        </a:p>
      </dgm:t>
    </dgm:pt>
    <dgm:pt modelId="{665BCFB7-14CF-4435-A82F-36A1A0DD89D2}" type="parTrans" cxnId="{BA60CA28-AE45-4E40-9648-1B5901657C85}">
      <dgm:prSet/>
      <dgm:spPr/>
      <dgm:t>
        <a:bodyPr/>
        <a:lstStyle/>
        <a:p>
          <a:endParaRPr lang="es-EC"/>
        </a:p>
      </dgm:t>
    </dgm:pt>
    <dgm:pt modelId="{F17C522D-8863-4D9D-84B9-44440BC4DE47}" type="sibTrans" cxnId="{BA60CA28-AE45-4E40-9648-1B5901657C85}">
      <dgm:prSet/>
      <dgm:spPr/>
      <dgm:t>
        <a:bodyPr/>
        <a:lstStyle/>
        <a:p>
          <a:endParaRPr lang="es-EC"/>
        </a:p>
      </dgm:t>
    </dgm:pt>
    <dgm:pt modelId="{DAE63CBF-95CE-4702-8720-89D32EDE3740}">
      <dgm:prSet phldrT="[Texto]"/>
      <dgm:spPr/>
      <dgm:t>
        <a:bodyPr/>
        <a:lstStyle/>
        <a:p>
          <a:r>
            <a:rPr lang="es-EC" dirty="0" smtClean="0"/>
            <a:t>30 % Extranjeros</a:t>
          </a:r>
          <a:endParaRPr lang="es-EC" dirty="0"/>
        </a:p>
      </dgm:t>
    </dgm:pt>
    <dgm:pt modelId="{71C4CDFE-E573-4255-A0C7-73F573D5815C}" type="parTrans" cxnId="{625B3684-BD5E-483C-990D-91E562426A78}">
      <dgm:prSet/>
      <dgm:spPr/>
      <dgm:t>
        <a:bodyPr/>
        <a:lstStyle/>
        <a:p>
          <a:endParaRPr lang="es-EC"/>
        </a:p>
      </dgm:t>
    </dgm:pt>
    <dgm:pt modelId="{EA8796EC-97D5-4A27-934B-AFBEA40CD7A2}" type="sibTrans" cxnId="{625B3684-BD5E-483C-990D-91E562426A78}">
      <dgm:prSet/>
      <dgm:spPr/>
      <dgm:t>
        <a:bodyPr/>
        <a:lstStyle/>
        <a:p>
          <a:endParaRPr lang="es-EC"/>
        </a:p>
      </dgm:t>
    </dgm:pt>
    <dgm:pt modelId="{0406D59F-7C48-403A-A30A-FEB58171F5AC}" type="pres">
      <dgm:prSet presAssocID="{8BBE75D0-AAAC-49BF-AFAD-471D4CCF40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16238C6-1B68-41DB-86C7-722BEB0E5F15}" type="pres">
      <dgm:prSet presAssocID="{19FFB3C6-7E47-4044-BDD1-9B7F704979F8}" presName="boxAndChildren" presStyleCnt="0"/>
      <dgm:spPr/>
    </dgm:pt>
    <dgm:pt modelId="{8C5AFC7E-7C8F-4460-86AC-199DA1DC4EE3}" type="pres">
      <dgm:prSet presAssocID="{19FFB3C6-7E47-4044-BDD1-9B7F704979F8}" presName="parentTextBox" presStyleLbl="node1" presStyleIdx="0" presStyleCnt="3"/>
      <dgm:spPr/>
      <dgm:t>
        <a:bodyPr/>
        <a:lstStyle/>
        <a:p>
          <a:endParaRPr lang="es-EC"/>
        </a:p>
      </dgm:t>
    </dgm:pt>
    <dgm:pt modelId="{08141DA0-B449-4677-BF4B-EB66EB17E669}" type="pres">
      <dgm:prSet presAssocID="{19FFB3C6-7E47-4044-BDD1-9B7F704979F8}" presName="entireBox" presStyleLbl="node1" presStyleIdx="0" presStyleCnt="3"/>
      <dgm:spPr/>
      <dgm:t>
        <a:bodyPr/>
        <a:lstStyle/>
        <a:p>
          <a:endParaRPr lang="es-EC"/>
        </a:p>
      </dgm:t>
    </dgm:pt>
    <dgm:pt modelId="{2A31A52F-35C0-4F19-9E3B-125E1DA3F599}" type="pres">
      <dgm:prSet presAssocID="{19FFB3C6-7E47-4044-BDD1-9B7F704979F8}" presName="descendantBox" presStyleCnt="0"/>
      <dgm:spPr/>
    </dgm:pt>
    <dgm:pt modelId="{23B3E1F9-9F29-476D-BA4D-2A28B9B5589B}" type="pres">
      <dgm:prSet presAssocID="{25DECA3E-628F-48BB-9933-E2B8C3953893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5DBEAF-B274-461E-A48B-3D9F3581DEA4}" type="pres">
      <dgm:prSet presAssocID="{DAE63CBF-95CE-4702-8720-89D32EDE3740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911496-D218-4FDC-82A9-746BDC1FA685}" type="pres">
      <dgm:prSet presAssocID="{7D6B1207-DFFE-4955-889F-837D18C79FD9}" presName="sp" presStyleCnt="0"/>
      <dgm:spPr/>
    </dgm:pt>
    <dgm:pt modelId="{839253F7-DED1-4353-8DB6-C085B1E5FBA8}" type="pres">
      <dgm:prSet presAssocID="{F8C83982-8159-4363-979C-8E1B4008DC1F}" presName="arrowAndChildren" presStyleCnt="0"/>
      <dgm:spPr/>
    </dgm:pt>
    <dgm:pt modelId="{99F78904-24F1-4833-A194-CA91CAA85248}" type="pres">
      <dgm:prSet presAssocID="{F8C83982-8159-4363-979C-8E1B4008DC1F}" presName="parentTextArrow" presStyleLbl="node1" presStyleIdx="0" presStyleCnt="3"/>
      <dgm:spPr/>
      <dgm:t>
        <a:bodyPr/>
        <a:lstStyle/>
        <a:p>
          <a:endParaRPr lang="es-EC"/>
        </a:p>
      </dgm:t>
    </dgm:pt>
    <dgm:pt modelId="{EB252904-FCC5-401C-AE56-05C5DFC6C3CE}" type="pres">
      <dgm:prSet presAssocID="{F8C83982-8159-4363-979C-8E1B4008DC1F}" presName="arrow" presStyleLbl="node1" presStyleIdx="1" presStyleCnt="3"/>
      <dgm:spPr/>
      <dgm:t>
        <a:bodyPr/>
        <a:lstStyle/>
        <a:p>
          <a:endParaRPr lang="es-EC"/>
        </a:p>
      </dgm:t>
    </dgm:pt>
    <dgm:pt modelId="{B0FC6E08-17E2-4EF8-8BBE-6901EE49FC5E}" type="pres">
      <dgm:prSet presAssocID="{F8C83982-8159-4363-979C-8E1B4008DC1F}" presName="descendantArrow" presStyleCnt="0"/>
      <dgm:spPr/>
    </dgm:pt>
    <dgm:pt modelId="{914B39BD-A6FA-4871-BCC9-1013F836A939}" type="pres">
      <dgm:prSet presAssocID="{FE9B535E-0E69-451A-83FC-7C0065E74806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8251C1-C4A8-45A3-B3BC-F36294DA5DD6}" type="pres">
      <dgm:prSet presAssocID="{A3701EDC-05CA-4A45-8E1F-B44DDE6B1960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80E41D-45B5-485D-9853-4E9B5F67A4E4}" type="pres">
      <dgm:prSet presAssocID="{FAC4DEA3-8128-495C-8930-82948463407C}" presName="sp" presStyleCnt="0"/>
      <dgm:spPr/>
    </dgm:pt>
    <dgm:pt modelId="{2E5E1185-BE93-4812-A5BB-84713F45708A}" type="pres">
      <dgm:prSet presAssocID="{BFFA16C0-2D82-4642-872E-C1462358C687}" presName="arrowAndChildren" presStyleCnt="0"/>
      <dgm:spPr/>
    </dgm:pt>
    <dgm:pt modelId="{921857B5-C2D3-4E16-9F03-5B9A3953D192}" type="pres">
      <dgm:prSet presAssocID="{BFFA16C0-2D82-4642-872E-C1462358C687}" presName="parentTextArrow" presStyleLbl="node1" presStyleIdx="1" presStyleCnt="3"/>
      <dgm:spPr/>
      <dgm:t>
        <a:bodyPr/>
        <a:lstStyle/>
        <a:p>
          <a:endParaRPr lang="es-EC"/>
        </a:p>
      </dgm:t>
    </dgm:pt>
    <dgm:pt modelId="{DB42E909-315A-466E-88D2-A675DED8AD56}" type="pres">
      <dgm:prSet presAssocID="{BFFA16C0-2D82-4642-872E-C1462358C687}" presName="arrow" presStyleLbl="node1" presStyleIdx="2" presStyleCnt="3"/>
      <dgm:spPr/>
      <dgm:t>
        <a:bodyPr/>
        <a:lstStyle/>
        <a:p>
          <a:endParaRPr lang="es-EC"/>
        </a:p>
      </dgm:t>
    </dgm:pt>
    <dgm:pt modelId="{53E910DB-173D-4A94-93D7-1BEF6B70BA1B}" type="pres">
      <dgm:prSet presAssocID="{BFFA16C0-2D82-4642-872E-C1462358C687}" presName="descendantArrow" presStyleCnt="0"/>
      <dgm:spPr/>
    </dgm:pt>
    <dgm:pt modelId="{9458FFE9-E114-4150-BBD5-DE2466AD8D04}" type="pres">
      <dgm:prSet presAssocID="{7E5B8206-99A4-45DD-B710-CE4E83F8E31B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D279EE-A0A9-426C-909D-FBA58AC2995D}" type="pres">
      <dgm:prSet presAssocID="{45396ADE-7E78-4DEB-82F1-C2A5F5B9DE6F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3ECACF6-E407-4FF0-AFE1-0CE48D71C50F}" type="presOf" srcId="{45396ADE-7E78-4DEB-82F1-C2A5F5B9DE6F}" destId="{3AD279EE-A0A9-426C-909D-FBA58AC2995D}" srcOrd="0" destOrd="0" presId="urn:microsoft.com/office/officeart/2005/8/layout/process4"/>
    <dgm:cxn modelId="{1EA830F7-DB72-47A0-BB6C-512AE8A64C5C}" type="presOf" srcId="{19FFB3C6-7E47-4044-BDD1-9B7F704979F8}" destId="{08141DA0-B449-4677-BF4B-EB66EB17E669}" srcOrd="1" destOrd="0" presId="urn:microsoft.com/office/officeart/2005/8/layout/process4"/>
    <dgm:cxn modelId="{5853C63F-14E4-4353-A1DD-2B97FC4452F6}" srcId="{BFFA16C0-2D82-4642-872E-C1462358C687}" destId="{7E5B8206-99A4-45DD-B710-CE4E83F8E31B}" srcOrd="0" destOrd="0" parTransId="{38CEFD8B-FA46-447C-AC89-E87CE5AC6735}" sibTransId="{104C8246-002B-4BAD-9088-C2382050F528}"/>
    <dgm:cxn modelId="{625B3684-BD5E-483C-990D-91E562426A78}" srcId="{19FFB3C6-7E47-4044-BDD1-9B7F704979F8}" destId="{DAE63CBF-95CE-4702-8720-89D32EDE3740}" srcOrd="1" destOrd="0" parTransId="{71C4CDFE-E573-4255-A0C7-73F573D5815C}" sibTransId="{EA8796EC-97D5-4A27-934B-AFBEA40CD7A2}"/>
    <dgm:cxn modelId="{63F5FDB9-1385-4204-8AA5-A7CC0A64C5CC}" srcId="{8BBE75D0-AAAC-49BF-AFAD-471D4CCF4008}" destId="{BFFA16C0-2D82-4642-872E-C1462358C687}" srcOrd="0" destOrd="0" parTransId="{F3709BDC-F5C2-4BFD-81C4-74666975FE8A}" sibTransId="{FAC4DEA3-8128-495C-8930-82948463407C}"/>
    <dgm:cxn modelId="{9DAD8FA7-E500-4221-B8EF-6523307C89D7}" srcId="{F8C83982-8159-4363-979C-8E1B4008DC1F}" destId="{FE9B535E-0E69-451A-83FC-7C0065E74806}" srcOrd="0" destOrd="0" parTransId="{01D20CF4-CF96-4085-89B4-F114BEEF774C}" sibTransId="{005E3AD4-3DB8-4D06-B5C6-900F643072EC}"/>
    <dgm:cxn modelId="{3F1D9641-7A34-4A98-A5D3-DFE4F21DE67A}" type="presOf" srcId="{BFFA16C0-2D82-4642-872E-C1462358C687}" destId="{DB42E909-315A-466E-88D2-A675DED8AD56}" srcOrd="1" destOrd="0" presId="urn:microsoft.com/office/officeart/2005/8/layout/process4"/>
    <dgm:cxn modelId="{BC0F21A8-99CE-492B-BCAE-601E8813825E}" type="presOf" srcId="{BFFA16C0-2D82-4642-872E-C1462358C687}" destId="{921857B5-C2D3-4E16-9F03-5B9A3953D192}" srcOrd="0" destOrd="0" presId="urn:microsoft.com/office/officeart/2005/8/layout/process4"/>
    <dgm:cxn modelId="{1B3775D6-D3BE-4485-9564-156F0F2B1C84}" type="presOf" srcId="{19FFB3C6-7E47-4044-BDD1-9B7F704979F8}" destId="{8C5AFC7E-7C8F-4460-86AC-199DA1DC4EE3}" srcOrd="0" destOrd="0" presId="urn:microsoft.com/office/officeart/2005/8/layout/process4"/>
    <dgm:cxn modelId="{C00B4441-B240-4937-9334-5142C8FE86AA}" type="presOf" srcId="{F8C83982-8159-4363-979C-8E1B4008DC1F}" destId="{EB252904-FCC5-401C-AE56-05C5DFC6C3CE}" srcOrd="1" destOrd="0" presId="urn:microsoft.com/office/officeart/2005/8/layout/process4"/>
    <dgm:cxn modelId="{E82E2ABA-2342-457F-8C5D-486933F3E05D}" srcId="{BFFA16C0-2D82-4642-872E-C1462358C687}" destId="{45396ADE-7E78-4DEB-82F1-C2A5F5B9DE6F}" srcOrd="1" destOrd="0" parTransId="{74F63A64-99E0-4D7E-92A5-59F31F180AE2}" sibTransId="{FFFD3F11-4AC4-44C0-BF1C-025E380304A9}"/>
    <dgm:cxn modelId="{CC22DC7A-5D31-4A75-9AD9-6C1398DF7DB9}" type="presOf" srcId="{DAE63CBF-95CE-4702-8720-89D32EDE3740}" destId="{A95DBEAF-B274-461E-A48B-3D9F3581DEA4}" srcOrd="0" destOrd="0" presId="urn:microsoft.com/office/officeart/2005/8/layout/process4"/>
    <dgm:cxn modelId="{74D622FA-87DC-4164-AAAE-E6C147FEA74F}" type="presOf" srcId="{F8C83982-8159-4363-979C-8E1B4008DC1F}" destId="{99F78904-24F1-4833-A194-CA91CAA85248}" srcOrd="0" destOrd="0" presId="urn:microsoft.com/office/officeart/2005/8/layout/process4"/>
    <dgm:cxn modelId="{097707E0-DE0E-4E0B-AEFD-4030338A9F09}" type="presOf" srcId="{8BBE75D0-AAAC-49BF-AFAD-471D4CCF4008}" destId="{0406D59F-7C48-403A-A30A-FEB58171F5AC}" srcOrd="0" destOrd="0" presId="urn:microsoft.com/office/officeart/2005/8/layout/process4"/>
    <dgm:cxn modelId="{7E1B057A-7755-4E91-9B78-478FBB732DFA}" type="presOf" srcId="{FE9B535E-0E69-451A-83FC-7C0065E74806}" destId="{914B39BD-A6FA-4871-BCC9-1013F836A939}" srcOrd="0" destOrd="0" presId="urn:microsoft.com/office/officeart/2005/8/layout/process4"/>
    <dgm:cxn modelId="{BA60CA28-AE45-4E40-9648-1B5901657C85}" srcId="{19FFB3C6-7E47-4044-BDD1-9B7F704979F8}" destId="{25DECA3E-628F-48BB-9933-E2B8C3953893}" srcOrd="0" destOrd="0" parTransId="{665BCFB7-14CF-4435-A82F-36A1A0DD89D2}" sibTransId="{F17C522D-8863-4D9D-84B9-44440BC4DE47}"/>
    <dgm:cxn modelId="{18E762E8-54F3-4E06-990A-0723D10709FD}" srcId="{F8C83982-8159-4363-979C-8E1B4008DC1F}" destId="{A3701EDC-05CA-4A45-8E1F-B44DDE6B1960}" srcOrd="1" destOrd="0" parTransId="{830942C5-AB12-4689-AFD1-C1B381503B7F}" sibTransId="{D17F4D40-C9ED-4B5F-ADA4-6A160884B47F}"/>
    <dgm:cxn modelId="{3CA434CB-575E-4AB1-97E0-EEA78B7C034B}" type="presOf" srcId="{25DECA3E-628F-48BB-9933-E2B8C3953893}" destId="{23B3E1F9-9F29-476D-BA4D-2A28B9B5589B}" srcOrd="0" destOrd="0" presId="urn:microsoft.com/office/officeart/2005/8/layout/process4"/>
    <dgm:cxn modelId="{C92638C2-5C62-4FE5-B971-7C4D7651AC01}" srcId="{8BBE75D0-AAAC-49BF-AFAD-471D4CCF4008}" destId="{F8C83982-8159-4363-979C-8E1B4008DC1F}" srcOrd="1" destOrd="0" parTransId="{BB6A07C9-B6E1-4645-88EE-139B91995502}" sibTransId="{7D6B1207-DFFE-4955-889F-837D18C79FD9}"/>
    <dgm:cxn modelId="{1BE71C21-6901-4696-86DC-81B7C5C6FA2F}" type="presOf" srcId="{A3701EDC-05CA-4A45-8E1F-B44DDE6B1960}" destId="{A58251C1-C4A8-45A3-B3BC-F36294DA5DD6}" srcOrd="0" destOrd="0" presId="urn:microsoft.com/office/officeart/2005/8/layout/process4"/>
    <dgm:cxn modelId="{F31FB994-151D-4364-8F27-6AF8C7A07106}" srcId="{8BBE75D0-AAAC-49BF-AFAD-471D4CCF4008}" destId="{19FFB3C6-7E47-4044-BDD1-9B7F704979F8}" srcOrd="2" destOrd="0" parTransId="{2276620E-7E12-44DC-81D1-01EEBD4485C0}" sibTransId="{E472AAD6-4D20-45FE-A86A-DF537BE8A476}"/>
    <dgm:cxn modelId="{7C193BC8-F7E7-4403-9534-A508BD920900}" type="presOf" srcId="{7E5B8206-99A4-45DD-B710-CE4E83F8E31B}" destId="{9458FFE9-E114-4150-BBD5-DE2466AD8D04}" srcOrd="0" destOrd="0" presId="urn:microsoft.com/office/officeart/2005/8/layout/process4"/>
    <dgm:cxn modelId="{9732CC05-50B0-4465-9321-57C5B2438ACF}" type="presParOf" srcId="{0406D59F-7C48-403A-A30A-FEB58171F5AC}" destId="{B16238C6-1B68-41DB-86C7-722BEB0E5F15}" srcOrd="0" destOrd="0" presId="urn:microsoft.com/office/officeart/2005/8/layout/process4"/>
    <dgm:cxn modelId="{71F05FF9-3B4A-4A8C-9695-C066EA089AB1}" type="presParOf" srcId="{B16238C6-1B68-41DB-86C7-722BEB0E5F15}" destId="{8C5AFC7E-7C8F-4460-86AC-199DA1DC4EE3}" srcOrd="0" destOrd="0" presId="urn:microsoft.com/office/officeart/2005/8/layout/process4"/>
    <dgm:cxn modelId="{30EE9654-741E-4B6C-9B94-70D767DCE588}" type="presParOf" srcId="{B16238C6-1B68-41DB-86C7-722BEB0E5F15}" destId="{08141DA0-B449-4677-BF4B-EB66EB17E669}" srcOrd="1" destOrd="0" presId="urn:microsoft.com/office/officeart/2005/8/layout/process4"/>
    <dgm:cxn modelId="{73037007-6772-4AE2-8214-502081FA839E}" type="presParOf" srcId="{B16238C6-1B68-41DB-86C7-722BEB0E5F15}" destId="{2A31A52F-35C0-4F19-9E3B-125E1DA3F599}" srcOrd="2" destOrd="0" presId="urn:microsoft.com/office/officeart/2005/8/layout/process4"/>
    <dgm:cxn modelId="{E7DE4CE6-867E-4EC4-87EE-217C50796312}" type="presParOf" srcId="{2A31A52F-35C0-4F19-9E3B-125E1DA3F599}" destId="{23B3E1F9-9F29-476D-BA4D-2A28B9B5589B}" srcOrd="0" destOrd="0" presId="urn:microsoft.com/office/officeart/2005/8/layout/process4"/>
    <dgm:cxn modelId="{36FB49C9-CC45-4882-8CC0-8D3CD9BC0292}" type="presParOf" srcId="{2A31A52F-35C0-4F19-9E3B-125E1DA3F599}" destId="{A95DBEAF-B274-461E-A48B-3D9F3581DEA4}" srcOrd="1" destOrd="0" presId="urn:microsoft.com/office/officeart/2005/8/layout/process4"/>
    <dgm:cxn modelId="{2CF98E5E-136B-4FBC-81FB-B5FBA5F27ADA}" type="presParOf" srcId="{0406D59F-7C48-403A-A30A-FEB58171F5AC}" destId="{23911496-D218-4FDC-82A9-746BDC1FA685}" srcOrd="1" destOrd="0" presId="urn:microsoft.com/office/officeart/2005/8/layout/process4"/>
    <dgm:cxn modelId="{BB220117-7D5C-4763-A760-CA746C538213}" type="presParOf" srcId="{0406D59F-7C48-403A-A30A-FEB58171F5AC}" destId="{839253F7-DED1-4353-8DB6-C085B1E5FBA8}" srcOrd="2" destOrd="0" presId="urn:microsoft.com/office/officeart/2005/8/layout/process4"/>
    <dgm:cxn modelId="{25C70ED7-836A-49EA-BC28-8AE5B57293DE}" type="presParOf" srcId="{839253F7-DED1-4353-8DB6-C085B1E5FBA8}" destId="{99F78904-24F1-4833-A194-CA91CAA85248}" srcOrd="0" destOrd="0" presId="urn:microsoft.com/office/officeart/2005/8/layout/process4"/>
    <dgm:cxn modelId="{EC024E4F-8D99-4279-A73F-8F544BF61DA2}" type="presParOf" srcId="{839253F7-DED1-4353-8DB6-C085B1E5FBA8}" destId="{EB252904-FCC5-401C-AE56-05C5DFC6C3CE}" srcOrd="1" destOrd="0" presId="urn:microsoft.com/office/officeart/2005/8/layout/process4"/>
    <dgm:cxn modelId="{47884B71-F51A-44CF-8FD7-42C9530903DF}" type="presParOf" srcId="{839253F7-DED1-4353-8DB6-C085B1E5FBA8}" destId="{B0FC6E08-17E2-4EF8-8BBE-6901EE49FC5E}" srcOrd="2" destOrd="0" presId="urn:microsoft.com/office/officeart/2005/8/layout/process4"/>
    <dgm:cxn modelId="{E3949F18-04C9-4751-9ABB-9D0F802438B1}" type="presParOf" srcId="{B0FC6E08-17E2-4EF8-8BBE-6901EE49FC5E}" destId="{914B39BD-A6FA-4871-BCC9-1013F836A939}" srcOrd="0" destOrd="0" presId="urn:microsoft.com/office/officeart/2005/8/layout/process4"/>
    <dgm:cxn modelId="{C756717B-0785-4FF0-AE34-12DB39180A31}" type="presParOf" srcId="{B0FC6E08-17E2-4EF8-8BBE-6901EE49FC5E}" destId="{A58251C1-C4A8-45A3-B3BC-F36294DA5DD6}" srcOrd="1" destOrd="0" presId="urn:microsoft.com/office/officeart/2005/8/layout/process4"/>
    <dgm:cxn modelId="{766CB64B-AA1E-42CE-BEFA-D3B5F8BA8415}" type="presParOf" srcId="{0406D59F-7C48-403A-A30A-FEB58171F5AC}" destId="{E580E41D-45B5-485D-9853-4E9B5F67A4E4}" srcOrd="3" destOrd="0" presId="urn:microsoft.com/office/officeart/2005/8/layout/process4"/>
    <dgm:cxn modelId="{C00EB94C-C49D-4AAB-9B9B-398A8B001A34}" type="presParOf" srcId="{0406D59F-7C48-403A-A30A-FEB58171F5AC}" destId="{2E5E1185-BE93-4812-A5BB-84713F45708A}" srcOrd="4" destOrd="0" presId="urn:microsoft.com/office/officeart/2005/8/layout/process4"/>
    <dgm:cxn modelId="{9B3244CD-42C8-43F5-9CE2-872EEDA88FA6}" type="presParOf" srcId="{2E5E1185-BE93-4812-A5BB-84713F45708A}" destId="{921857B5-C2D3-4E16-9F03-5B9A3953D192}" srcOrd="0" destOrd="0" presId="urn:microsoft.com/office/officeart/2005/8/layout/process4"/>
    <dgm:cxn modelId="{E419F7FD-848F-4CE1-9739-FEB83C222363}" type="presParOf" srcId="{2E5E1185-BE93-4812-A5BB-84713F45708A}" destId="{DB42E909-315A-466E-88D2-A675DED8AD56}" srcOrd="1" destOrd="0" presId="urn:microsoft.com/office/officeart/2005/8/layout/process4"/>
    <dgm:cxn modelId="{AC9AD177-BA3F-4A89-BC56-FE62E930369E}" type="presParOf" srcId="{2E5E1185-BE93-4812-A5BB-84713F45708A}" destId="{53E910DB-173D-4A94-93D7-1BEF6B70BA1B}" srcOrd="2" destOrd="0" presId="urn:microsoft.com/office/officeart/2005/8/layout/process4"/>
    <dgm:cxn modelId="{4B6A9795-54E5-4396-9F71-D55A1AA3F6D3}" type="presParOf" srcId="{53E910DB-173D-4A94-93D7-1BEF6B70BA1B}" destId="{9458FFE9-E114-4150-BBD5-DE2466AD8D04}" srcOrd="0" destOrd="0" presId="urn:microsoft.com/office/officeart/2005/8/layout/process4"/>
    <dgm:cxn modelId="{C435FC8F-8D54-4847-91F9-E70344EF671B}" type="presParOf" srcId="{53E910DB-173D-4A94-93D7-1BEF6B70BA1B}" destId="{3AD279EE-A0A9-426C-909D-FBA58AC2995D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F15512-B35E-44F2-8851-A8BCC84BC7F5}" type="doc">
      <dgm:prSet loTypeId="urn:microsoft.com/office/officeart/2008/layout/IncreasingCircleProcess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28CAB669-E36F-4CD6-8788-7FA2CB4EDB5D}">
      <dgm:prSet phldrT="[Texto]"/>
      <dgm:spPr/>
      <dgm:t>
        <a:bodyPr/>
        <a:lstStyle/>
        <a:p>
          <a:r>
            <a:rPr lang="es-EC" b="1" dirty="0" smtClean="0"/>
            <a:t>Representantes Sector Público</a:t>
          </a:r>
          <a:endParaRPr lang="es-EC" b="1" dirty="0"/>
        </a:p>
      </dgm:t>
    </dgm:pt>
    <dgm:pt modelId="{73535A89-F317-4D73-97F2-099CA01D1FEB}" type="parTrans" cxnId="{A3B0A540-52EC-4E17-A19C-AA078031A588}">
      <dgm:prSet/>
      <dgm:spPr/>
      <dgm:t>
        <a:bodyPr/>
        <a:lstStyle/>
        <a:p>
          <a:endParaRPr lang="es-EC"/>
        </a:p>
      </dgm:t>
    </dgm:pt>
    <dgm:pt modelId="{E2A4F454-D315-4851-8058-A7FDCAF18DB3}" type="sibTrans" cxnId="{A3B0A540-52EC-4E17-A19C-AA078031A588}">
      <dgm:prSet/>
      <dgm:spPr/>
      <dgm:t>
        <a:bodyPr/>
        <a:lstStyle/>
        <a:p>
          <a:endParaRPr lang="es-EC"/>
        </a:p>
      </dgm:t>
    </dgm:pt>
    <dgm:pt modelId="{6989A09B-41A7-46F1-909D-573B1E052EB3}">
      <dgm:prSet phldrT="[Texto]"/>
      <dgm:spPr/>
      <dgm:t>
        <a:bodyPr/>
        <a:lstStyle/>
        <a:p>
          <a:r>
            <a:rPr lang="es-EC" dirty="0" smtClean="0"/>
            <a:t>Ing. Rubén Banda</a:t>
          </a:r>
        </a:p>
        <a:p>
          <a:r>
            <a:rPr lang="es-EC" dirty="0" smtClean="0"/>
            <a:t>Lic. Olga Lozada</a:t>
          </a:r>
          <a:endParaRPr lang="es-EC" dirty="0"/>
        </a:p>
      </dgm:t>
    </dgm:pt>
    <dgm:pt modelId="{272B6698-D111-4F32-8156-7CA276E44A3B}" type="parTrans" cxnId="{2FA61387-2AD4-46D6-892F-688AB61B6445}">
      <dgm:prSet/>
      <dgm:spPr/>
      <dgm:t>
        <a:bodyPr/>
        <a:lstStyle/>
        <a:p>
          <a:endParaRPr lang="es-EC"/>
        </a:p>
      </dgm:t>
    </dgm:pt>
    <dgm:pt modelId="{B384481B-F5F2-4406-86C2-C0B552E62A20}" type="sibTrans" cxnId="{2FA61387-2AD4-46D6-892F-688AB61B6445}">
      <dgm:prSet/>
      <dgm:spPr/>
      <dgm:t>
        <a:bodyPr/>
        <a:lstStyle/>
        <a:p>
          <a:endParaRPr lang="es-EC"/>
        </a:p>
      </dgm:t>
    </dgm:pt>
    <dgm:pt modelId="{4B208D32-F4C8-45CD-8E9E-BAC35DF0A961}">
      <dgm:prSet phldrT="[Texto]"/>
      <dgm:spPr/>
      <dgm:t>
        <a:bodyPr/>
        <a:lstStyle/>
        <a:p>
          <a:r>
            <a:rPr lang="es-EC" b="1" dirty="0" smtClean="0"/>
            <a:t>Presidente del Cabildo</a:t>
          </a:r>
          <a:endParaRPr lang="es-EC" b="1" dirty="0"/>
        </a:p>
      </dgm:t>
    </dgm:pt>
    <dgm:pt modelId="{1AAF256E-6008-4F72-A14B-DC1B86D2A2A2}" type="parTrans" cxnId="{71DD8F6F-06E3-431B-84B7-D66AE3CF0473}">
      <dgm:prSet/>
      <dgm:spPr/>
      <dgm:t>
        <a:bodyPr/>
        <a:lstStyle/>
        <a:p>
          <a:endParaRPr lang="es-EC"/>
        </a:p>
      </dgm:t>
    </dgm:pt>
    <dgm:pt modelId="{C4BF4833-769D-4D5F-BBCF-9498E2A6BF03}" type="sibTrans" cxnId="{71DD8F6F-06E3-431B-84B7-D66AE3CF0473}">
      <dgm:prSet/>
      <dgm:spPr/>
      <dgm:t>
        <a:bodyPr/>
        <a:lstStyle/>
        <a:p>
          <a:endParaRPr lang="es-EC"/>
        </a:p>
      </dgm:t>
    </dgm:pt>
    <dgm:pt modelId="{5FA9C04F-06D9-4DE1-8484-442A9795BC31}">
      <dgm:prSet phldrT="[Texto]"/>
      <dgm:spPr/>
      <dgm:t>
        <a:bodyPr/>
        <a:lstStyle/>
        <a:p>
          <a:r>
            <a:rPr lang="es-EC" dirty="0" smtClean="0"/>
            <a:t>Sr. Jaime Prado</a:t>
          </a:r>
          <a:endParaRPr lang="es-EC" dirty="0"/>
        </a:p>
      </dgm:t>
    </dgm:pt>
    <dgm:pt modelId="{D7FBB637-3711-48AE-8F3F-B759DE3566EF}" type="parTrans" cxnId="{153743CB-BD17-4142-A134-2BA6FC4C09BC}">
      <dgm:prSet/>
      <dgm:spPr/>
      <dgm:t>
        <a:bodyPr/>
        <a:lstStyle/>
        <a:p>
          <a:endParaRPr lang="es-EC"/>
        </a:p>
      </dgm:t>
    </dgm:pt>
    <dgm:pt modelId="{B3945D8C-8A08-4223-8EF9-266A5887FCFC}" type="sibTrans" cxnId="{153743CB-BD17-4142-A134-2BA6FC4C09BC}">
      <dgm:prSet/>
      <dgm:spPr/>
      <dgm:t>
        <a:bodyPr/>
        <a:lstStyle/>
        <a:p>
          <a:endParaRPr lang="es-EC"/>
        </a:p>
      </dgm:t>
    </dgm:pt>
    <dgm:pt modelId="{C679EC27-A94A-4034-980B-640CA4D1DEAC}">
      <dgm:prSet phldrT="[Texto]"/>
      <dgm:spPr/>
      <dgm:t>
        <a:bodyPr/>
        <a:lstStyle/>
        <a:p>
          <a:r>
            <a:rPr lang="es-EC" b="1" dirty="0" smtClean="0"/>
            <a:t>Moradores más antiguos</a:t>
          </a:r>
          <a:endParaRPr lang="es-EC" b="1" dirty="0"/>
        </a:p>
      </dgm:t>
    </dgm:pt>
    <dgm:pt modelId="{564621A3-EAA4-4907-9A25-8509BD125456}" type="parTrans" cxnId="{11289A75-ACAE-45DD-A46D-D8F8A5A1852E}">
      <dgm:prSet/>
      <dgm:spPr/>
      <dgm:t>
        <a:bodyPr/>
        <a:lstStyle/>
        <a:p>
          <a:endParaRPr lang="es-EC"/>
        </a:p>
      </dgm:t>
    </dgm:pt>
    <dgm:pt modelId="{E7BEA9B8-E9AF-43D8-A702-AB08EC709FD0}" type="sibTrans" cxnId="{11289A75-ACAE-45DD-A46D-D8F8A5A1852E}">
      <dgm:prSet/>
      <dgm:spPr/>
      <dgm:t>
        <a:bodyPr/>
        <a:lstStyle/>
        <a:p>
          <a:endParaRPr lang="es-EC"/>
        </a:p>
      </dgm:t>
    </dgm:pt>
    <dgm:pt modelId="{438081E9-CAB6-4113-9557-AB51E9A41EC2}">
      <dgm:prSet phldrT="[Texto]"/>
      <dgm:spPr/>
      <dgm:t>
        <a:bodyPr/>
        <a:lstStyle/>
        <a:p>
          <a:r>
            <a:rPr lang="es-EC" dirty="0" smtClean="0"/>
            <a:t>Sr. Jaime Suárez</a:t>
          </a:r>
        </a:p>
        <a:p>
          <a:r>
            <a:rPr lang="es-EC" dirty="0" smtClean="0"/>
            <a:t>Sra. Olga Lobato</a:t>
          </a:r>
          <a:endParaRPr lang="es-EC" dirty="0"/>
        </a:p>
      </dgm:t>
    </dgm:pt>
    <dgm:pt modelId="{87E58498-58D5-4CFB-9913-240D5A143734}" type="parTrans" cxnId="{DA36707C-FC94-4F48-8DF9-ECE219AD0A3C}">
      <dgm:prSet/>
      <dgm:spPr/>
      <dgm:t>
        <a:bodyPr/>
        <a:lstStyle/>
        <a:p>
          <a:endParaRPr lang="es-EC"/>
        </a:p>
      </dgm:t>
    </dgm:pt>
    <dgm:pt modelId="{AD7199BE-E3AA-4CC2-9E4E-FFB60307EAF4}" type="sibTrans" cxnId="{DA36707C-FC94-4F48-8DF9-ECE219AD0A3C}">
      <dgm:prSet/>
      <dgm:spPr/>
      <dgm:t>
        <a:bodyPr/>
        <a:lstStyle/>
        <a:p>
          <a:endParaRPr lang="es-EC"/>
        </a:p>
      </dgm:t>
    </dgm:pt>
    <dgm:pt modelId="{D8C0BC5B-731D-475C-9488-7CA3C08ADA15}" type="pres">
      <dgm:prSet presAssocID="{3CF15512-B35E-44F2-8851-A8BCC84BC7F5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15D0DCB-D85F-4E36-BC64-EBB6A4F7368A}" type="pres">
      <dgm:prSet presAssocID="{28CAB669-E36F-4CD6-8788-7FA2CB4EDB5D}" presName="composite" presStyleCnt="0"/>
      <dgm:spPr/>
    </dgm:pt>
    <dgm:pt modelId="{F5A48659-5318-410C-8166-D31E6F66BA39}" type="pres">
      <dgm:prSet presAssocID="{28CAB669-E36F-4CD6-8788-7FA2CB4EDB5D}" presName="BackAccent" presStyleLbl="bgShp" presStyleIdx="0" presStyleCnt="3"/>
      <dgm:spPr/>
    </dgm:pt>
    <dgm:pt modelId="{EA617D9A-B6FA-49DF-9E2E-20C823D127D5}" type="pres">
      <dgm:prSet presAssocID="{28CAB669-E36F-4CD6-8788-7FA2CB4EDB5D}" presName="Accent" presStyleLbl="alignNode1" presStyleIdx="0" presStyleCnt="3"/>
      <dgm:spPr/>
    </dgm:pt>
    <dgm:pt modelId="{43375912-43D8-4701-8FFE-CD36769F03F4}" type="pres">
      <dgm:prSet presAssocID="{28CAB669-E36F-4CD6-8788-7FA2CB4EDB5D}" presName="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71F492-046D-4E72-B454-5D950339408B}" type="pres">
      <dgm:prSet presAssocID="{28CAB669-E36F-4CD6-8788-7FA2CB4EDB5D}" presName="Parent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9FB114-A60B-4A3D-86DB-CFB8A624C75F}" type="pres">
      <dgm:prSet presAssocID="{E2A4F454-D315-4851-8058-A7FDCAF18DB3}" presName="sibTrans" presStyleCnt="0"/>
      <dgm:spPr/>
    </dgm:pt>
    <dgm:pt modelId="{B5C5684F-F9E2-4642-A1E7-19E7C124CBA6}" type="pres">
      <dgm:prSet presAssocID="{4B208D32-F4C8-45CD-8E9E-BAC35DF0A961}" presName="composite" presStyleCnt="0"/>
      <dgm:spPr/>
    </dgm:pt>
    <dgm:pt modelId="{313A1959-A205-4A81-AED4-522A706115DF}" type="pres">
      <dgm:prSet presAssocID="{4B208D32-F4C8-45CD-8E9E-BAC35DF0A961}" presName="BackAccent" presStyleLbl="bgShp" presStyleIdx="1" presStyleCnt="3"/>
      <dgm:spPr/>
    </dgm:pt>
    <dgm:pt modelId="{E8CCC74E-F282-4497-AFBC-C91B2C87AF48}" type="pres">
      <dgm:prSet presAssocID="{4B208D32-F4C8-45CD-8E9E-BAC35DF0A961}" presName="Accent" presStyleLbl="alignNode1" presStyleIdx="1" presStyleCnt="3"/>
      <dgm:spPr/>
    </dgm:pt>
    <dgm:pt modelId="{16176926-A4E5-49DB-896D-DC705EF03A9F}" type="pres">
      <dgm:prSet presAssocID="{4B208D32-F4C8-45CD-8E9E-BAC35DF0A961}" presName="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30B17F-E225-4551-97FC-7641B3256053}" type="pres">
      <dgm:prSet presAssocID="{4B208D32-F4C8-45CD-8E9E-BAC35DF0A961}" presName="Parent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102BF4-E1E2-48BC-AD6D-3B236FD5CD9A}" type="pres">
      <dgm:prSet presAssocID="{C4BF4833-769D-4D5F-BBCF-9498E2A6BF03}" presName="sibTrans" presStyleCnt="0"/>
      <dgm:spPr/>
    </dgm:pt>
    <dgm:pt modelId="{191133E6-2A55-4F2A-9039-4C21B8C93893}" type="pres">
      <dgm:prSet presAssocID="{C679EC27-A94A-4034-980B-640CA4D1DEAC}" presName="composite" presStyleCnt="0"/>
      <dgm:spPr/>
    </dgm:pt>
    <dgm:pt modelId="{CF6296F8-5DFA-4640-862A-BC5AC1CBBD3F}" type="pres">
      <dgm:prSet presAssocID="{C679EC27-A94A-4034-980B-640CA4D1DEAC}" presName="BackAccent" presStyleLbl="bgShp" presStyleIdx="2" presStyleCnt="3"/>
      <dgm:spPr/>
    </dgm:pt>
    <dgm:pt modelId="{B3B0C9DE-46BA-4651-AF79-16697198556F}" type="pres">
      <dgm:prSet presAssocID="{C679EC27-A94A-4034-980B-640CA4D1DEAC}" presName="Accent" presStyleLbl="alignNode1" presStyleIdx="2" presStyleCnt="3"/>
      <dgm:spPr/>
    </dgm:pt>
    <dgm:pt modelId="{82DC5130-26DE-40CB-B2B6-9FC574AD7524}" type="pres">
      <dgm:prSet presAssocID="{C679EC27-A94A-4034-980B-640CA4D1DEAC}" presName="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38480D-7EB4-42AC-8C2B-7D8EEF5A318C}" type="pres">
      <dgm:prSet presAssocID="{C679EC27-A94A-4034-980B-640CA4D1DEAC}" presName="Parent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1289A75-ACAE-45DD-A46D-D8F8A5A1852E}" srcId="{3CF15512-B35E-44F2-8851-A8BCC84BC7F5}" destId="{C679EC27-A94A-4034-980B-640CA4D1DEAC}" srcOrd="2" destOrd="0" parTransId="{564621A3-EAA4-4907-9A25-8509BD125456}" sibTransId="{E7BEA9B8-E9AF-43D8-A702-AB08EC709FD0}"/>
    <dgm:cxn modelId="{DA36707C-FC94-4F48-8DF9-ECE219AD0A3C}" srcId="{C679EC27-A94A-4034-980B-640CA4D1DEAC}" destId="{438081E9-CAB6-4113-9557-AB51E9A41EC2}" srcOrd="0" destOrd="0" parTransId="{87E58498-58D5-4CFB-9913-240D5A143734}" sibTransId="{AD7199BE-E3AA-4CC2-9E4E-FFB60307EAF4}"/>
    <dgm:cxn modelId="{027E52F4-DDA0-4969-9E76-3221BADC0109}" type="presOf" srcId="{6989A09B-41A7-46F1-909D-573B1E052EB3}" destId="{43375912-43D8-4701-8FFE-CD36769F03F4}" srcOrd="0" destOrd="0" presId="urn:microsoft.com/office/officeart/2008/layout/IncreasingCircleProcess"/>
    <dgm:cxn modelId="{C195FE2F-593D-4F09-86D0-111F9DF648E1}" type="presOf" srcId="{438081E9-CAB6-4113-9557-AB51E9A41EC2}" destId="{82DC5130-26DE-40CB-B2B6-9FC574AD7524}" srcOrd="0" destOrd="0" presId="urn:microsoft.com/office/officeart/2008/layout/IncreasingCircleProcess"/>
    <dgm:cxn modelId="{71DD8F6F-06E3-431B-84B7-D66AE3CF0473}" srcId="{3CF15512-B35E-44F2-8851-A8BCC84BC7F5}" destId="{4B208D32-F4C8-45CD-8E9E-BAC35DF0A961}" srcOrd="1" destOrd="0" parTransId="{1AAF256E-6008-4F72-A14B-DC1B86D2A2A2}" sibTransId="{C4BF4833-769D-4D5F-BBCF-9498E2A6BF03}"/>
    <dgm:cxn modelId="{827C26D7-5958-4062-9E39-FA4877EE9520}" type="presOf" srcId="{4B208D32-F4C8-45CD-8E9E-BAC35DF0A961}" destId="{EF30B17F-E225-4551-97FC-7641B3256053}" srcOrd="0" destOrd="0" presId="urn:microsoft.com/office/officeart/2008/layout/IncreasingCircleProcess"/>
    <dgm:cxn modelId="{1B4D5FA7-3EE6-408F-8F21-0D4ACC92F628}" type="presOf" srcId="{3CF15512-B35E-44F2-8851-A8BCC84BC7F5}" destId="{D8C0BC5B-731D-475C-9488-7CA3C08ADA15}" srcOrd="0" destOrd="0" presId="urn:microsoft.com/office/officeart/2008/layout/IncreasingCircleProcess"/>
    <dgm:cxn modelId="{C87CCA21-B063-4AAA-8DF9-3680807CA4B0}" type="presOf" srcId="{5FA9C04F-06D9-4DE1-8484-442A9795BC31}" destId="{16176926-A4E5-49DB-896D-DC705EF03A9F}" srcOrd="0" destOrd="0" presId="urn:microsoft.com/office/officeart/2008/layout/IncreasingCircleProcess"/>
    <dgm:cxn modelId="{F8D22F6D-CD90-40DA-9D81-054EDF616952}" type="presOf" srcId="{28CAB669-E36F-4CD6-8788-7FA2CB4EDB5D}" destId="{8171F492-046D-4E72-B454-5D950339408B}" srcOrd="0" destOrd="0" presId="urn:microsoft.com/office/officeart/2008/layout/IncreasingCircleProcess"/>
    <dgm:cxn modelId="{1F3F390E-3C96-4991-8EE8-6138A3296DA4}" type="presOf" srcId="{C679EC27-A94A-4034-980B-640CA4D1DEAC}" destId="{5738480D-7EB4-42AC-8C2B-7D8EEF5A318C}" srcOrd="0" destOrd="0" presId="urn:microsoft.com/office/officeart/2008/layout/IncreasingCircleProcess"/>
    <dgm:cxn modelId="{153743CB-BD17-4142-A134-2BA6FC4C09BC}" srcId="{4B208D32-F4C8-45CD-8E9E-BAC35DF0A961}" destId="{5FA9C04F-06D9-4DE1-8484-442A9795BC31}" srcOrd="0" destOrd="0" parTransId="{D7FBB637-3711-48AE-8F3F-B759DE3566EF}" sibTransId="{B3945D8C-8A08-4223-8EF9-266A5887FCFC}"/>
    <dgm:cxn modelId="{A3B0A540-52EC-4E17-A19C-AA078031A588}" srcId="{3CF15512-B35E-44F2-8851-A8BCC84BC7F5}" destId="{28CAB669-E36F-4CD6-8788-7FA2CB4EDB5D}" srcOrd="0" destOrd="0" parTransId="{73535A89-F317-4D73-97F2-099CA01D1FEB}" sibTransId="{E2A4F454-D315-4851-8058-A7FDCAF18DB3}"/>
    <dgm:cxn modelId="{2FA61387-2AD4-46D6-892F-688AB61B6445}" srcId="{28CAB669-E36F-4CD6-8788-7FA2CB4EDB5D}" destId="{6989A09B-41A7-46F1-909D-573B1E052EB3}" srcOrd="0" destOrd="0" parTransId="{272B6698-D111-4F32-8156-7CA276E44A3B}" sibTransId="{B384481B-F5F2-4406-86C2-C0B552E62A20}"/>
    <dgm:cxn modelId="{8E3B27AA-AF1B-4363-8CA7-C34FE03A13DB}" type="presParOf" srcId="{D8C0BC5B-731D-475C-9488-7CA3C08ADA15}" destId="{D15D0DCB-D85F-4E36-BC64-EBB6A4F7368A}" srcOrd="0" destOrd="0" presId="urn:microsoft.com/office/officeart/2008/layout/IncreasingCircleProcess"/>
    <dgm:cxn modelId="{0736AD93-726C-4F21-A47A-C91B9410FA5B}" type="presParOf" srcId="{D15D0DCB-D85F-4E36-BC64-EBB6A4F7368A}" destId="{F5A48659-5318-410C-8166-D31E6F66BA39}" srcOrd="0" destOrd="0" presId="urn:microsoft.com/office/officeart/2008/layout/IncreasingCircleProcess"/>
    <dgm:cxn modelId="{195D3765-0BB3-430C-8DC3-74E74E434ED5}" type="presParOf" srcId="{D15D0DCB-D85F-4E36-BC64-EBB6A4F7368A}" destId="{EA617D9A-B6FA-49DF-9E2E-20C823D127D5}" srcOrd="1" destOrd="0" presId="urn:microsoft.com/office/officeart/2008/layout/IncreasingCircleProcess"/>
    <dgm:cxn modelId="{8BB90AFD-21C9-45CA-BB33-040C3888B6EE}" type="presParOf" srcId="{D15D0DCB-D85F-4E36-BC64-EBB6A4F7368A}" destId="{43375912-43D8-4701-8FFE-CD36769F03F4}" srcOrd="2" destOrd="0" presId="urn:microsoft.com/office/officeart/2008/layout/IncreasingCircleProcess"/>
    <dgm:cxn modelId="{2C002113-26C7-4A7B-A03D-46AD655CD2BC}" type="presParOf" srcId="{D15D0DCB-D85F-4E36-BC64-EBB6A4F7368A}" destId="{8171F492-046D-4E72-B454-5D950339408B}" srcOrd="3" destOrd="0" presId="urn:microsoft.com/office/officeart/2008/layout/IncreasingCircleProcess"/>
    <dgm:cxn modelId="{14622100-4FAD-49FA-8717-318A5A1B853D}" type="presParOf" srcId="{D8C0BC5B-731D-475C-9488-7CA3C08ADA15}" destId="{E49FB114-A60B-4A3D-86DB-CFB8A624C75F}" srcOrd="1" destOrd="0" presId="urn:microsoft.com/office/officeart/2008/layout/IncreasingCircleProcess"/>
    <dgm:cxn modelId="{683EC29E-F088-4C07-BA4D-23CDD784AB56}" type="presParOf" srcId="{D8C0BC5B-731D-475C-9488-7CA3C08ADA15}" destId="{B5C5684F-F9E2-4642-A1E7-19E7C124CBA6}" srcOrd="2" destOrd="0" presId="urn:microsoft.com/office/officeart/2008/layout/IncreasingCircleProcess"/>
    <dgm:cxn modelId="{B1BD22F3-0B36-4DB8-9542-FFD167F18F43}" type="presParOf" srcId="{B5C5684F-F9E2-4642-A1E7-19E7C124CBA6}" destId="{313A1959-A205-4A81-AED4-522A706115DF}" srcOrd="0" destOrd="0" presId="urn:microsoft.com/office/officeart/2008/layout/IncreasingCircleProcess"/>
    <dgm:cxn modelId="{5B6F4965-FF3F-467F-A8C4-305DD90622D3}" type="presParOf" srcId="{B5C5684F-F9E2-4642-A1E7-19E7C124CBA6}" destId="{E8CCC74E-F282-4497-AFBC-C91B2C87AF48}" srcOrd="1" destOrd="0" presId="urn:microsoft.com/office/officeart/2008/layout/IncreasingCircleProcess"/>
    <dgm:cxn modelId="{F5FA1E37-0D8C-4F9A-B5E3-0179F2C65F1E}" type="presParOf" srcId="{B5C5684F-F9E2-4642-A1E7-19E7C124CBA6}" destId="{16176926-A4E5-49DB-896D-DC705EF03A9F}" srcOrd="2" destOrd="0" presId="urn:microsoft.com/office/officeart/2008/layout/IncreasingCircleProcess"/>
    <dgm:cxn modelId="{B0A8015B-A532-4B07-B66A-8873D745A6C1}" type="presParOf" srcId="{B5C5684F-F9E2-4642-A1E7-19E7C124CBA6}" destId="{EF30B17F-E225-4551-97FC-7641B3256053}" srcOrd="3" destOrd="0" presId="urn:microsoft.com/office/officeart/2008/layout/IncreasingCircleProcess"/>
    <dgm:cxn modelId="{21908350-6F12-436E-8FA0-6630D40C1813}" type="presParOf" srcId="{D8C0BC5B-731D-475C-9488-7CA3C08ADA15}" destId="{45102BF4-E1E2-48BC-AD6D-3B236FD5CD9A}" srcOrd="3" destOrd="0" presId="urn:microsoft.com/office/officeart/2008/layout/IncreasingCircleProcess"/>
    <dgm:cxn modelId="{E8D4D041-A2BE-4FE6-A5D7-FF552679D7FF}" type="presParOf" srcId="{D8C0BC5B-731D-475C-9488-7CA3C08ADA15}" destId="{191133E6-2A55-4F2A-9039-4C21B8C93893}" srcOrd="4" destOrd="0" presId="urn:microsoft.com/office/officeart/2008/layout/IncreasingCircleProcess"/>
    <dgm:cxn modelId="{1AEBCF07-2812-49E9-B4EF-5611DEA7E65D}" type="presParOf" srcId="{191133E6-2A55-4F2A-9039-4C21B8C93893}" destId="{CF6296F8-5DFA-4640-862A-BC5AC1CBBD3F}" srcOrd="0" destOrd="0" presId="urn:microsoft.com/office/officeart/2008/layout/IncreasingCircleProcess"/>
    <dgm:cxn modelId="{188D8C3A-09E1-49B8-B28F-10780370BD2C}" type="presParOf" srcId="{191133E6-2A55-4F2A-9039-4C21B8C93893}" destId="{B3B0C9DE-46BA-4651-AF79-16697198556F}" srcOrd="1" destOrd="0" presId="urn:microsoft.com/office/officeart/2008/layout/IncreasingCircleProcess"/>
    <dgm:cxn modelId="{8343B616-7272-41A4-AF22-ABF9D319A199}" type="presParOf" srcId="{191133E6-2A55-4F2A-9039-4C21B8C93893}" destId="{82DC5130-26DE-40CB-B2B6-9FC574AD7524}" srcOrd="2" destOrd="0" presId="urn:microsoft.com/office/officeart/2008/layout/IncreasingCircleProcess"/>
    <dgm:cxn modelId="{C3A660CE-7E77-4254-A0AD-C62322A8D0EF}" type="presParOf" srcId="{191133E6-2A55-4F2A-9039-4C21B8C93893}" destId="{5738480D-7EB4-42AC-8C2B-7D8EEF5A318C}" srcOrd="3" destOrd="0" presId="urn:microsoft.com/office/officeart/2008/layout/IncreasingCircle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2B7D3A-0F02-4245-AEA6-D83A551FDEFE}" type="doc">
      <dgm:prSet loTypeId="urn:microsoft.com/office/officeart/2008/layout/BendingPictureBlocks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0E471769-36C9-48F9-A88D-9F7F1D24CA82}">
      <dgm:prSet phldrT="[Texto]"/>
      <dgm:spPr/>
      <dgm:t>
        <a:bodyPr/>
        <a:lstStyle/>
        <a:p>
          <a:r>
            <a:rPr lang="es-EC" dirty="0" smtClean="0"/>
            <a:t>1</a:t>
          </a:r>
          <a:endParaRPr lang="es-EC" dirty="0"/>
        </a:p>
      </dgm:t>
    </dgm:pt>
    <dgm:pt modelId="{A7B3AC25-8D26-43BF-A857-5C17224615E6}" type="parTrans" cxnId="{CA968645-FF2F-417F-BB8F-484906212AF5}">
      <dgm:prSet/>
      <dgm:spPr/>
      <dgm:t>
        <a:bodyPr/>
        <a:lstStyle/>
        <a:p>
          <a:endParaRPr lang="es-EC"/>
        </a:p>
      </dgm:t>
    </dgm:pt>
    <dgm:pt modelId="{E50A7688-829A-47C4-A00B-5E58203A1AA1}" type="sibTrans" cxnId="{CA968645-FF2F-417F-BB8F-484906212AF5}">
      <dgm:prSet/>
      <dgm:spPr/>
      <dgm:t>
        <a:bodyPr/>
        <a:lstStyle/>
        <a:p>
          <a:endParaRPr lang="es-EC"/>
        </a:p>
      </dgm:t>
    </dgm:pt>
    <dgm:pt modelId="{3677B43D-F6FC-41F1-AAE5-4F3E601C4F72}">
      <dgm:prSet phldrT="[Texto]"/>
      <dgm:spPr/>
      <dgm:t>
        <a:bodyPr/>
        <a:lstStyle/>
        <a:p>
          <a:r>
            <a:rPr lang="es-EC" dirty="0" smtClean="0"/>
            <a:t>2</a:t>
          </a:r>
          <a:endParaRPr lang="es-EC" dirty="0"/>
        </a:p>
      </dgm:t>
    </dgm:pt>
    <dgm:pt modelId="{0CC28988-1989-42C4-93B9-9043104F096C}" type="parTrans" cxnId="{139E3BD5-85AB-4449-A38F-2B860243FA2C}">
      <dgm:prSet/>
      <dgm:spPr/>
      <dgm:t>
        <a:bodyPr/>
        <a:lstStyle/>
        <a:p>
          <a:endParaRPr lang="es-EC"/>
        </a:p>
      </dgm:t>
    </dgm:pt>
    <dgm:pt modelId="{664BDF4E-C392-4F8C-8A5E-A951264D3582}" type="sibTrans" cxnId="{139E3BD5-85AB-4449-A38F-2B860243FA2C}">
      <dgm:prSet/>
      <dgm:spPr/>
      <dgm:t>
        <a:bodyPr/>
        <a:lstStyle/>
        <a:p>
          <a:endParaRPr lang="es-EC"/>
        </a:p>
      </dgm:t>
    </dgm:pt>
    <dgm:pt modelId="{E65AB98F-C2D1-4D1F-9B32-199F34A3CD08}">
      <dgm:prSet phldrT="[Texto]"/>
      <dgm:spPr/>
      <dgm:t>
        <a:bodyPr/>
        <a:lstStyle/>
        <a:p>
          <a:r>
            <a:rPr lang="es-EC" dirty="0" smtClean="0"/>
            <a:t>3</a:t>
          </a:r>
          <a:endParaRPr lang="es-EC" dirty="0"/>
        </a:p>
      </dgm:t>
    </dgm:pt>
    <dgm:pt modelId="{E3C3E07C-AC23-48F9-80E4-13FE2008A0BA}" type="parTrans" cxnId="{2D44A33B-78AF-4224-A7EE-7C79F1A6386C}">
      <dgm:prSet/>
      <dgm:spPr/>
      <dgm:t>
        <a:bodyPr/>
        <a:lstStyle/>
        <a:p>
          <a:endParaRPr lang="es-EC"/>
        </a:p>
      </dgm:t>
    </dgm:pt>
    <dgm:pt modelId="{3D69D685-5226-4053-850F-C858C916EA1A}" type="sibTrans" cxnId="{2D44A33B-78AF-4224-A7EE-7C79F1A6386C}">
      <dgm:prSet/>
      <dgm:spPr/>
      <dgm:t>
        <a:bodyPr/>
        <a:lstStyle/>
        <a:p>
          <a:endParaRPr lang="es-EC"/>
        </a:p>
      </dgm:t>
    </dgm:pt>
    <dgm:pt modelId="{E16B8D03-6119-48C1-BDB9-B8F5301321A0}">
      <dgm:prSet phldrT="[Texto]"/>
      <dgm:spPr/>
      <dgm:t>
        <a:bodyPr/>
        <a:lstStyle/>
        <a:p>
          <a:r>
            <a:rPr lang="es-EC" smtClean="0"/>
            <a:t>4</a:t>
          </a:r>
          <a:endParaRPr lang="es-EC" dirty="0"/>
        </a:p>
      </dgm:t>
    </dgm:pt>
    <dgm:pt modelId="{E9D7880A-444B-42E2-89A4-06A39968E910}" type="parTrans" cxnId="{D244CE73-FB68-4B2F-B42D-438370D720EF}">
      <dgm:prSet/>
      <dgm:spPr/>
      <dgm:t>
        <a:bodyPr/>
        <a:lstStyle/>
        <a:p>
          <a:endParaRPr lang="es-EC"/>
        </a:p>
      </dgm:t>
    </dgm:pt>
    <dgm:pt modelId="{D601BF2C-8EDF-4D8E-9219-6D90CC586792}" type="sibTrans" cxnId="{D244CE73-FB68-4B2F-B42D-438370D720EF}">
      <dgm:prSet/>
      <dgm:spPr/>
      <dgm:t>
        <a:bodyPr/>
        <a:lstStyle/>
        <a:p>
          <a:endParaRPr lang="es-EC"/>
        </a:p>
      </dgm:t>
    </dgm:pt>
    <dgm:pt modelId="{04623C47-D61D-46F6-A59C-6C60C6DA51E0}" type="pres">
      <dgm:prSet presAssocID="{302B7D3A-0F02-4245-AEA6-D83A551FDEF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396D62A7-CD60-4AA8-9DE1-5F484A1D8286}" type="pres">
      <dgm:prSet presAssocID="{0E471769-36C9-48F9-A88D-9F7F1D24CA82}" presName="composite" presStyleCnt="0"/>
      <dgm:spPr/>
    </dgm:pt>
    <dgm:pt modelId="{E83B569B-2E77-4015-8687-DC81277DBE2D}" type="pres">
      <dgm:prSet presAssocID="{0E471769-36C9-48F9-A88D-9F7F1D24CA82}" presName="rect1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BB39745-C46B-4694-9D83-DA6328FA929D}" type="pres">
      <dgm:prSet presAssocID="{0E471769-36C9-48F9-A88D-9F7F1D24CA82}" presName="rect2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5EE00B-1BB5-4B1C-949C-38598F4B1FC1}" type="pres">
      <dgm:prSet presAssocID="{E50A7688-829A-47C4-A00B-5E58203A1AA1}" presName="sibTrans" presStyleCnt="0"/>
      <dgm:spPr/>
    </dgm:pt>
    <dgm:pt modelId="{E5CD53FC-6159-4EF8-A435-E31778930AC9}" type="pres">
      <dgm:prSet presAssocID="{3677B43D-F6FC-41F1-AAE5-4F3E601C4F72}" presName="composite" presStyleCnt="0"/>
      <dgm:spPr/>
    </dgm:pt>
    <dgm:pt modelId="{DE698F2E-5C81-4517-9BDC-BFFCF041F4BE}" type="pres">
      <dgm:prSet presAssocID="{3677B43D-F6FC-41F1-AAE5-4F3E601C4F72}" presName="rect1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AE8B236-126D-4407-9C31-30D929DE5A18}" type="pres">
      <dgm:prSet presAssocID="{3677B43D-F6FC-41F1-AAE5-4F3E601C4F72}" presName="rect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B97E8F-1D9C-4247-9FAF-2C28CD3426D0}" type="pres">
      <dgm:prSet presAssocID="{664BDF4E-C392-4F8C-8A5E-A951264D3582}" presName="sibTrans" presStyleCnt="0"/>
      <dgm:spPr/>
    </dgm:pt>
    <dgm:pt modelId="{32C75FCB-990F-48CF-8F39-4628F98BE675}" type="pres">
      <dgm:prSet presAssocID="{E65AB98F-C2D1-4D1F-9B32-199F34A3CD08}" presName="composite" presStyleCnt="0"/>
      <dgm:spPr/>
    </dgm:pt>
    <dgm:pt modelId="{7279A112-E4AA-4A25-873F-3B94D10BADA9}" type="pres">
      <dgm:prSet presAssocID="{E65AB98F-C2D1-4D1F-9B32-199F34A3CD08}" presName="rect1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3DEB534-3331-475F-A79E-576A3D679386}" type="pres">
      <dgm:prSet presAssocID="{E65AB98F-C2D1-4D1F-9B32-199F34A3CD08}" presName="rect2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391A6F-57B5-4BD6-87B0-2D2E110D473F}" type="pres">
      <dgm:prSet presAssocID="{3D69D685-5226-4053-850F-C858C916EA1A}" presName="sibTrans" presStyleCnt="0"/>
      <dgm:spPr/>
    </dgm:pt>
    <dgm:pt modelId="{7ADCE4CD-91EE-4D32-AB65-B18DB89CD5AE}" type="pres">
      <dgm:prSet presAssocID="{E16B8D03-6119-48C1-BDB9-B8F5301321A0}" presName="composite" presStyleCnt="0"/>
      <dgm:spPr/>
    </dgm:pt>
    <dgm:pt modelId="{3C1AFF28-EC29-4722-808D-6367D91473E7}" type="pres">
      <dgm:prSet presAssocID="{E16B8D03-6119-48C1-BDB9-B8F5301321A0}" presName="rect1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831AEC96-237E-493A-A3EC-F8D9E1CC1D8A}" type="pres">
      <dgm:prSet presAssocID="{E16B8D03-6119-48C1-BDB9-B8F5301321A0}" presName="rect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2D8DCE8-70F6-413A-AD77-8355EE6AF145}" type="presOf" srcId="{E16B8D03-6119-48C1-BDB9-B8F5301321A0}" destId="{831AEC96-237E-493A-A3EC-F8D9E1CC1D8A}" srcOrd="0" destOrd="0" presId="urn:microsoft.com/office/officeart/2008/layout/BendingPictureBlocks"/>
    <dgm:cxn modelId="{7BDC2E7B-2805-462C-ABFC-8D25D5A091A1}" type="presOf" srcId="{302B7D3A-0F02-4245-AEA6-D83A551FDEFE}" destId="{04623C47-D61D-46F6-A59C-6C60C6DA51E0}" srcOrd="0" destOrd="0" presId="urn:microsoft.com/office/officeart/2008/layout/BendingPictureBlocks"/>
    <dgm:cxn modelId="{D244CE73-FB68-4B2F-B42D-438370D720EF}" srcId="{302B7D3A-0F02-4245-AEA6-D83A551FDEFE}" destId="{E16B8D03-6119-48C1-BDB9-B8F5301321A0}" srcOrd="3" destOrd="0" parTransId="{E9D7880A-444B-42E2-89A4-06A39968E910}" sibTransId="{D601BF2C-8EDF-4D8E-9219-6D90CC586792}"/>
    <dgm:cxn modelId="{139E3BD5-85AB-4449-A38F-2B860243FA2C}" srcId="{302B7D3A-0F02-4245-AEA6-D83A551FDEFE}" destId="{3677B43D-F6FC-41F1-AAE5-4F3E601C4F72}" srcOrd="1" destOrd="0" parTransId="{0CC28988-1989-42C4-93B9-9043104F096C}" sibTransId="{664BDF4E-C392-4F8C-8A5E-A951264D3582}"/>
    <dgm:cxn modelId="{3555A738-DB00-4E1F-BC84-BFFBC6843240}" type="presOf" srcId="{3677B43D-F6FC-41F1-AAE5-4F3E601C4F72}" destId="{9AE8B236-126D-4407-9C31-30D929DE5A18}" srcOrd="0" destOrd="0" presId="urn:microsoft.com/office/officeart/2008/layout/BendingPictureBlocks"/>
    <dgm:cxn modelId="{FF324DAE-51A9-410F-9A41-D134E376E266}" type="presOf" srcId="{0E471769-36C9-48F9-A88D-9F7F1D24CA82}" destId="{6BB39745-C46B-4694-9D83-DA6328FA929D}" srcOrd="0" destOrd="0" presId="urn:microsoft.com/office/officeart/2008/layout/BendingPictureBlocks"/>
    <dgm:cxn modelId="{2D44A33B-78AF-4224-A7EE-7C79F1A6386C}" srcId="{302B7D3A-0F02-4245-AEA6-D83A551FDEFE}" destId="{E65AB98F-C2D1-4D1F-9B32-199F34A3CD08}" srcOrd="2" destOrd="0" parTransId="{E3C3E07C-AC23-48F9-80E4-13FE2008A0BA}" sibTransId="{3D69D685-5226-4053-850F-C858C916EA1A}"/>
    <dgm:cxn modelId="{CA968645-FF2F-417F-BB8F-484906212AF5}" srcId="{302B7D3A-0F02-4245-AEA6-D83A551FDEFE}" destId="{0E471769-36C9-48F9-A88D-9F7F1D24CA82}" srcOrd="0" destOrd="0" parTransId="{A7B3AC25-8D26-43BF-A857-5C17224615E6}" sibTransId="{E50A7688-829A-47C4-A00B-5E58203A1AA1}"/>
    <dgm:cxn modelId="{7AE1C473-096E-48F4-B330-E2D728C4BBF0}" type="presOf" srcId="{E65AB98F-C2D1-4D1F-9B32-199F34A3CD08}" destId="{33DEB534-3331-475F-A79E-576A3D679386}" srcOrd="0" destOrd="0" presId="urn:microsoft.com/office/officeart/2008/layout/BendingPictureBlocks"/>
    <dgm:cxn modelId="{33590094-C0F0-428C-A93E-07D614356079}" type="presParOf" srcId="{04623C47-D61D-46F6-A59C-6C60C6DA51E0}" destId="{396D62A7-CD60-4AA8-9DE1-5F484A1D8286}" srcOrd="0" destOrd="0" presId="urn:microsoft.com/office/officeart/2008/layout/BendingPictureBlocks"/>
    <dgm:cxn modelId="{3B19C6E3-3447-4036-AA1A-A371D17AF2FD}" type="presParOf" srcId="{396D62A7-CD60-4AA8-9DE1-5F484A1D8286}" destId="{E83B569B-2E77-4015-8687-DC81277DBE2D}" srcOrd="0" destOrd="0" presId="urn:microsoft.com/office/officeart/2008/layout/BendingPictureBlocks"/>
    <dgm:cxn modelId="{8C614975-9E7F-4EF4-A4CA-876DCE5D0F5E}" type="presParOf" srcId="{396D62A7-CD60-4AA8-9DE1-5F484A1D8286}" destId="{6BB39745-C46B-4694-9D83-DA6328FA929D}" srcOrd="1" destOrd="0" presId="urn:microsoft.com/office/officeart/2008/layout/BendingPictureBlocks"/>
    <dgm:cxn modelId="{E2022D46-6298-4F6E-B5E7-2E7F62B507D9}" type="presParOf" srcId="{04623C47-D61D-46F6-A59C-6C60C6DA51E0}" destId="{7B5EE00B-1BB5-4B1C-949C-38598F4B1FC1}" srcOrd="1" destOrd="0" presId="urn:microsoft.com/office/officeart/2008/layout/BendingPictureBlocks"/>
    <dgm:cxn modelId="{70E09082-3CAE-4903-8B5E-01FA322ACC31}" type="presParOf" srcId="{04623C47-D61D-46F6-A59C-6C60C6DA51E0}" destId="{E5CD53FC-6159-4EF8-A435-E31778930AC9}" srcOrd="2" destOrd="0" presId="urn:microsoft.com/office/officeart/2008/layout/BendingPictureBlocks"/>
    <dgm:cxn modelId="{B9833358-22DE-405D-B5A6-92DA046D921B}" type="presParOf" srcId="{E5CD53FC-6159-4EF8-A435-E31778930AC9}" destId="{DE698F2E-5C81-4517-9BDC-BFFCF041F4BE}" srcOrd="0" destOrd="0" presId="urn:microsoft.com/office/officeart/2008/layout/BendingPictureBlocks"/>
    <dgm:cxn modelId="{D7F417CE-DEE2-47CF-AB2C-E20B51F04B7C}" type="presParOf" srcId="{E5CD53FC-6159-4EF8-A435-E31778930AC9}" destId="{9AE8B236-126D-4407-9C31-30D929DE5A18}" srcOrd="1" destOrd="0" presId="urn:microsoft.com/office/officeart/2008/layout/BendingPictureBlocks"/>
    <dgm:cxn modelId="{09F16494-CC98-4D3C-9EA1-95D8FB063A9C}" type="presParOf" srcId="{04623C47-D61D-46F6-A59C-6C60C6DA51E0}" destId="{AFB97E8F-1D9C-4247-9FAF-2C28CD3426D0}" srcOrd="3" destOrd="0" presId="urn:microsoft.com/office/officeart/2008/layout/BendingPictureBlocks"/>
    <dgm:cxn modelId="{CBD6E7D1-3F41-411B-BA8A-0001CD2D20FF}" type="presParOf" srcId="{04623C47-D61D-46F6-A59C-6C60C6DA51E0}" destId="{32C75FCB-990F-48CF-8F39-4628F98BE675}" srcOrd="4" destOrd="0" presId="urn:microsoft.com/office/officeart/2008/layout/BendingPictureBlocks"/>
    <dgm:cxn modelId="{1E4E7F8E-F977-43C2-AEFB-379F939CAAC0}" type="presParOf" srcId="{32C75FCB-990F-48CF-8F39-4628F98BE675}" destId="{7279A112-E4AA-4A25-873F-3B94D10BADA9}" srcOrd="0" destOrd="0" presId="urn:microsoft.com/office/officeart/2008/layout/BendingPictureBlocks"/>
    <dgm:cxn modelId="{60FD3693-B932-4F44-AD52-DD3C0CE4B051}" type="presParOf" srcId="{32C75FCB-990F-48CF-8F39-4628F98BE675}" destId="{33DEB534-3331-475F-A79E-576A3D679386}" srcOrd="1" destOrd="0" presId="urn:microsoft.com/office/officeart/2008/layout/BendingPictureBlocks"/>
    <dgm:cxn modelId="{13982A95-C825-4DC5-965A-1520FADFF337}" type="presParOf" srcId="{04623C47-D61D-46F6-A59C-6C60C6DA51E0}" destId="{86391A6F-57B5-4BD6-87B0-2D2E110D473F}" srcOrd="5" destOrd="0" presId="urn:microsoft.com/office/officeart/2008/layout/BendingPictureBlocks"/>
    <dgm:cxn modelId="{A6321F90-D51A-45AF-BD0C-6E1F73E1814F}" type="presParOf" srcId="{04623C47-D61D-46F6-A59C-6C60C6DA51E0}" destId="{7ADCE4CD-91EE-4D32-AB65-B18DB89CD5AE}" srcOrd="6" destOrd="0" presId="urn:microsoft.com/office/officeart/2008/layout/BendingPictureBlocks"/>
    <dgm:cxn modelId="{D09CC7CB-7356-41B4-BD24-40EB7210D0B6}" type="presParOf" srcId="{7ADCE4CD-91EE-4D32-AB65-B18DB89CD5AE}" destId="{3C1AFF28-EC29-4722-808D-6367D91473E7}" srcOrd="0" destOrd="0" presId="urn:microsoft.com/office/officeart/2008/layout/BendingPictureBlocks"/>
    <dgm:cxn modelId="{EEF51054-68E1-48AE-97D0-D99E024B9AAE}" type="presParOf" srcId="{7ADCE4CD-91EE-4D32-AB65-B18DB89CD5AE}" destId="{831AEC96-237E-493A-A3EC-F8D9E1CC1D8A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2B7D3A-0F02-4245-AEA6-D83A551FDEFE}" type="doc">
      <dgm:prSet loTypeId="urn:microsoft.com/office/officeart/2009/3/layout/SnapshotPictureList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0E471769-36C9-48F9-A88D-9F7F1D24CA82}">
      <dgm:prSet phldrT="[Texto]"/>
      <dgm:spPr/>
      <dgm:t>
        <a:bodyPr/>
        <a:lstStyle/>
        <a:p>
          <a:r>
            <a:rPr lang="es-EC" dirty="0" smtClean="0"/>
            <a:t>1</a:t>
          </a:r>
          <a:endParaRPr lang="es-EC" dirty="0"/>
        </a:p>
      </dgm:t>
    </dgm:pt>
    <dgm:pt modelId="{A7B3AC25-8D26-43BF-A857-5C17224615E6}" type="parTrans" cxnId="{CA968645-FF2F-417F-BB8F-484906212AF5}">
      <dgm:prSet/>
      <dgm:spPr/>
      <dgm:t>
        <a:bodyPr/>
        <a:lstStyle/>
        <a:p>
          <a:endParaRPr lang="es-EC"/>
        </a:p>
      </dgm:t>
    </dgm:pt>
    <dgm:pt modelId="{E50A7688-829A-47C4-A00B-5E58203A1AA1}" type="sibTrans" cxnId="{CA968645-FF2F-417F-BB8F-484906212AF5}">
      <dgm:prSet/>
      <dgm:spPr/>
      <dgm:t>
        <a:bodyPr/>
        <a:lstStyle/>
        <a:p>
          <a:endParaRPr lang="es-EC"/>
        </a:p>
      </dgm:t>
    </dgm:pt>
    <dgm:pt modelId="{3677B43D-F6FC-41F1-AAE5-4F3E601C4F72}">
      <dgm:prSet phldrT="[Texto]"/>
      <dgm:spPr/>
      <dgm:t>
        <a:bodyPr/>
        <a:lstStyle/>
        <a:p>
          <a:r>
            <a:rPr lang="es-EC" dirty="0" smtClean="0"/>
            <a:t>2</a:t>
          </a:r>
          <a:endParaRPr lang="es-EC" dirty="0"/>
        </a:p>
      </dgm:t>
    </dgm:pt>
    <dgm:pt modelId="{0CC28988-1989-42C4-93B9-9043104F096C}" type="parTrans" cxnId="{139E3BD5-85AB-4449-A38F-2B860243FA2C}">
      <dgm:prSet/>
      <dgm:spPr/>
      <dgm:t>
        <a:bodyPr/>
        <a:lstStyle/>
        <a:p>
          <a:endParaRPr lang="es-EC"/>
        </a:p>
      </dgm:t>
    </dgm:pt>
    <dgm:pt modelId="{664BDF4E-C392-4F8C-8A5E-A951264D3582}" type="sibTrans" cxnId="{139E3BD5-85AB-4449-A38F-2B860243FA2C}">
      <dgm:prSet/>
      <dgm:spPr/>
      <dgm:t>
        <a:bodyPr/>
        <a:lstStyle/>
        <a:p>
          <a:endParaRPr lang="es-EC"/>
        </a:p>
      </dgm:t>
    </dgm:pt>
    <dgm:pt modelId="{E65AB98F-C2D1-4D1F-9B32-199F34A3CD08}">
      <dgm:prSet phldrT="[Texto]"/>
      <dgm:spPr/>
      <dgm:t>
        <a:bodyPr/>
        <a:lstStyle/>
        <a:p>
          <a:r>
            <a:rPr lang="es-EC" dirty="0" smtClean="0"/>
            <a:t>3</a:t>
          </a:r>
          <a:endParaRPr lang="es-EC" dirty="0"/>
        </a:p>
      </dgm:t>
    </dgm:pt>
    <dgm:pt modelId="{E3C3E07C-AC23-48F9-80E4-13FE2008A0BA}" type="parTrans" cxnId="{2D44A33B-78AF-4224-A7EE-7C79F1A6386C}">
      <dgm:prSet/>
      <dgm:spPr/>
      <dgm:t>
        <a:bodyPr/>
        <a:lstStyle/>
        <a:p>
          <a:endParaRPr lang="es-EC"/>
        </a:p>
      </dgm:t>
    </dgm:pt>
    <dgm:pt modelId="{3D69D685-5226-4053-850F-C858C916EA1A}" type="sibTrans" cxnId="{2D44A33B-78AF-4224-A7EE-7C79F1A6386C}">
      <dgm:prSet/>
      <dgm:spPr/>
      <dgm:t>
        <a:bodyPr/>
        <a:lstStyle/>
        <a:p>
          <a:endParaRPr lang="es-EC"/>
        </a:p>
      </dgm:t>
    </dgm:pt>
    <dgm:pt modelId="{E16B8D03-6119-48C1-BDB9-B8F5301321A0}">
      <dgm:prSet phldrT="[Texto]"/>
      <dgm:spPr/>
      <dgm:t>
        <a:bodyPr/>
        <a:lstStyle/>
        <a:p>
          <a:r>
            <a:rPr lang="es-EC" smtClean="0"/>
            <a:t>4</a:t>
          </a:r>
          <a:endParaRPr lang="es-EC" dirty="0"/>
        </a:p>
      </dgm:t>
    </dgm:pt>
    <dgm:pt modelId="{E9D7880A-444B-42E2-89A4-06A39968E910}" type="parTrans" cxnId="{D244CE73-FB68-4B2F-B42D-438370D720EF}">
      <dgm:prSet/>
      <dgm:spPr/>
      <dgm:t>
        <a:bodyPr/>
        <a:lstStyle/>
        <a:p>
          <a:endParaRPr lang="es-EC"/>
        </a:p>
      </dgm:t>
    </dgm:pt>
    <dgm:pt modelId="{D601BF2C-8EDF-4D8E-9219-6D90CC586792}" type="sibTrans" cxnId="{D244CE73-FB68-4B2F-B42D-438370D720EF}">
      <dgm:prSet/>
      <dgm:spPr/>
      <dgm:t>
        <a:bodyPr/>
        <a:lstStyle/>
        <a:p>
          <a:endParaRPr lang="es-EC"/>
        </a:p>
      </dgm:t>
    </dgm:pt>
    <dgm:pt modelId="{45C62282-C558-4EEA-8226-A7817EDF1525}" type="pres">
      <dgm:prSet presAssocID="{302B7D3A-0F02-4245-AEA6-D83A551FDEF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EC179A25-5B6A-49CD-A00D-0A68077E9D82}" type="pres">
      <dgm:prSet presAssocID="{0E471769-36C9-48F9-A88D-9F7F1D24CA82}" presName="composite" presStyleCnt="0"/>
      <dgm:spPr/>
    </dgm:pt>
    <dgm:pt modelId="{1A0C13FC-03F8-434D-ABEB-9F26803A8054}" type="pres">
      <dgm:prSet presAssocID="{0E471769-36C9-48F9-A88D-9F7F1D24CA82}" presName="ParentAccentShape" presStyleLbl="trBgShp" presStyleIdx="0" presStyleCnt="4"/>
      <dgm:spPr/>
    </dgm:pt>
    <dgm:pt modelId="{2436E421-80AB-4016-96EB-FFDFAC3C02FE}" type="pres">
      <dgm:prSet presAssocID="{0E471769-36C9-48F9-A88D-9F7F1D24CA82}" presName="ParentText" presStyleLbl="revTx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69E108-6B91-4DE1-B873-9CF8E43A3123}" type="pres">
      <dgm:prSet presAssocID="{0E471769-36C9-48F9-A88D-9F7F1D24CA82}" presName="ChildText" presStyleLbl="revTx" presStyleIdx="1" presStyleCnt="8">
        <dgm:presLayoutVars>
          <dgm:chMax val="0"/>
          <dgm:chPref val="0"/>
        </dgm:presLayoutVars>
      </dgm:prSet>
      <dgm:spPr/>
    </dgm:pt>
    <dgm:pt modelId="{5951CF92-13FE-4B55-AE67-E6C62D0AA2E1}" type="pres">
      <dgm:prSet presAssocID="{0E471769-36C9-48F9-A88D-9F7F1D24CA82}" presName="ChildAccentShape" presStyleLbl="trBgShp" presStyleIdx="0" presStyleCnt="4"/>
      <dgm:spPr/>
    </dgm:pt>
    <dgm:pt modelId="{89343AF1-A841-46CF-B0A0-1335BE8BB203}" type="pres">
      <dgm:prSet presAssocID="{0E471769-36C9-48F9-A88D-9F7F1D24CA82}" presName="Image" presStyleLbl="align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8525C63-436F-4FF9-9FC2-28A2AA0C86B3}" type="pres">
      <dgm:prSet presAssocID="{E50A7688-829A-47C4-A00B-5E58203A1AA1}" presName="sibTrans" presStyleCnt="0"/>
      <dgm:spPr/>
    </dgm:pt>
    <dgm:pt modelId="{793DE353-1076-4509-9F64-EA24AC2299EF}" type="pres">
      <dgm:prSet presAssocID="{3677B43D-F6FC-41F1-AAE5-4F3E601C4F72}" presName="composite" presStyleCnt="0"/>
      <dgm:spPr/>
    </dgm:pt>
    <dgm:pt modelId="{315F13BA-AC55-46D0-AA10-BA1B8B80690E}" type="pres">
      <dgm:prSet presAssocID="{3677B43D-F6FC-41F1-AAE5-4F3E601C4F72}" presName="ParentAccentShape" presStyleLbl="trBgShp" presStyleIdx="1" presStyleCnt="4"/>
      <dgm:spPr/>
    </dgm:pt>
    <dgm:pt modelId="{C9F97EF5-1C01-4334-AFF6-BAFD5DBBF360}" type="pres">
      <dgm:prSet presAssocID="{3677B43D-F6FC-41F1-AAE5-4F3E601C4F72}" presName="ParentText" presStyleLbl="revTx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CF8979-4D3D-4E73-8566-12447466D73F}" type="pres">
      <dgm:prSet presAssocID="{3677B43D-F6FC-41F1-AAE5-4F3E601C4F72}" presName="ChildText" presStyleLbl="revTx" presStyleIdx="3" presStyleCnt="8">
        <dgm:presLayoutVars>
          <dgm:chMax val="0"/>
          <dgm:chPref val="0"/>
        </dgm:presLayoutVars>
      </dgm:prSet>
      <dgm:spPr/>
    </dgm:pt>
    <dgm:pt modelId="{3E52C5F2-8F7F-4898-9A9A-ADEAE620CD08}" type="pres">
      <dgm:prSet presAssocID="{3677B43D-F6FC-41F1-AAE5-4F3E601C4F72}" presName="ChildAccentShape" presStyleLbl="trBgShp" presStyleIdx="1" presStyleCnt="4"/>
      <dgm:spPr/>
    </dgm:pt>
    <dgm:pt modelId="{780B17CE-C069-4066-B916-669E56125B85}" type="pres">
      <dgm:prSet presAssocID="{3677B43D-F6FC-41F1-AAE5-4F3E601C4F72}" presName="Image" presStyleLbl="align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BD5886B-FCD1-4B13-9D6E-A4CBF873F61C}" type="pres">
      <dgm:prSet presAssocID="{664BDF4E-C392-4F8C-8A5E-A951264D3582}" presName="sibTrans" presStyleCnt="0"/>
      <dgm:spPr/>
    </dgm:pt>
    <dgm:pt modelId="{A42AFB4C-09B6-4E8B-98C5-B912FD1B3C01}" type="pres">
      <dgm:prSet presAssocID="{E65AB98F-C2D1-4D1F-9B32-199F34A3CD08}" presName="composite" presStyleCnt="0"/>
      <dgm:spPr/>
    </dgm:pt>
    <dgm:pt modelId="{6DFC7B22-AD39-4FB0-BDEC-95B5CAEC1BE0}" type="pres">
      <dgm:prSet presAssocID="{E65AB98F-C2D1-4D1F-9B32-199F34A3CD08}" presName="ParentAccentShape" presStyleLbl="trBgShp" presStyleIdx="2" presStyleCnt="4"/>
      <dgm:spPr/>
    </dgm:pt>
    <dgm:pt modelId="{2CDE2D84-8926-442D-9E71-04ECE3260C8C}" type="pres">
      <dgm:prSet presAssocID="{E65AB98F-C2D1-4D1F-9B32-199F34A3CD08}" presName="ParentText" presStyleLbl="revTx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9153EE-9576-4375-9674-B7F828B72F8B}" type="pres">
      <dgm:prSet presAssocID="{E65AB98F-C2D1-4D1F-9B32-199F34A3CD08}" presName="ChildText" presStyleLbl="revTx" presStyleIdx="5" presStyleCnt="8">
        <dgm:presLayoutVars>
          <dgm:chMax val="0"/>
          <dgm:chPref val="0"/>
        </dgm:presLayoutVars>
      </dgm:prSet>
      <dgm:spPr/>
    </dgm:pt>
    <dgm:pt modelId="{19476087-E15C-46B3-A270-895E8CB252BF}" type="pres">
      <dgm:prSet presAssocID="{E65AB98F-C2D1-4D1F-9B32-199F34A3CD08}" presName="ChildAccentShape" presStyleLbl="trBgShp" presStyleIdx="2" presStyleCnt="4"/>
      <dgm:spPr/>
    </dgm:pt>
    <dgm:pt modelId="{7B12727C-8BDA-4427-BF72-F7203FCC6FAC}" type="pres">
      <dgm:prSet presAssocID="{E65AB98F-C2D1-4D1F-9B32-199F34A3CD08}" presName="Image" presStyleLbl="align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FDF7F02-58E1-4FE1-819B-E92D8F6C4239}" type="pres">
      <dgm:prSet presAssocID="{3D69D685-5226-4053-850F-C858C916EA1A}" presName="sibTrans" presStyleCnt="0"/>
      <dgm:spPr/>
    </dgm:pt>
    <dgm:pt modelId="{3AE03B79-B56F-4BC5-BF64-5A920FCF18E1}" type="pres">
      <dgm:prSet presAssocID="{E16B8D03-6119-48C1-BDB9-B8F5301321A0}" presName="composite" presStyleCnt="0"/>
      <dgm:spPr/>
    </dgm:pt>
    <dgm:pt modelId="{34CCC9B4-6B24-4341-8867-604D145EF75D}" type="pres">
      <dgm:prSet presAssocID="{E16B8D03-6119-48C1-BDB9-B8F5301321A0}" presName="ParentAccentShape" presStyleLbl="trBgShp" presStyleIdx="3" presStyleCnt="4"/>
      <dgm:spPr/>
    </dgm:pt>
    <dgm:pt modelId="{DB876044-89C2-46FB-BA4C-718B118E0E53}" type="pres">
      <dgm:prSet presAssocID="{E16B8D03-6119-48C1-BDB9-B8F5301321A0}" presName="ParentText" presStyleLbl="revTx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40BC8F-5C16-4137-911D-8D4836A9626A}" type="pres">
      <dgm:prSet presAssocID="{E16B8D03-6119-48C1-BDB9-B8F5301321A0}" presName="ChildText" presStyleLbl="revTx" presStyleIdx="7" presStyleCnt="8">
        <dgm:presLayoutVars>
          <dgm:chMax val="0"/>
          <dgm:chPref val="0"/>
        </dgm:presLayoutVars>
      </dgm:prSet>
      <dgm:spPr/>
    </dgm:pt>
    <dgm:pt modelId="{B4522AE2-0630-4842-A359-D3F7A3351395}" type="pres">
      <dgm:prSet presAssocID="{E16B8D03-6119-48C1-BDB9-B8F5301321A0}" presName="ChildAccentShape" presStyleLbl="trBgShp" presStyleIdx="3" presStyleCnt="4"/>
      <dgm:spPr/>
    </dgm:pt>
    <dgm:pt modelId="{47463DD7-A229-4B4A-8E45-61B6FD00AADD}" type="pres">
      <dgm:prSet presAssocID="{E16B8D03-6119-48C1-BDB9-B8F5301321A0}" presName="Image" presStyleLbl="align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D244CE73-FB68-4B2F-B42D-438370D720EF}" srcId="{302B7D3A-0F02-4245-AEA6-D83A551FDEFE}" destId="{E16B8D03-6119-48C1-BDB9-B8F5301321A0}" srcOrd="3" destOrd="0" parTransId="{E9D7880A-444B-42E2-89A4-06A39968E910}" sibTransId="{D601BF2C-8EDF-4D8E-9219-6D90CC586792}"/>
    <dgm:cxn modelId="{139E3BD5-85AB-4449-A38F-2B860243FA2C}" srcId="{302B7D3A-0F02-4245-AEA6-D83A551FDEFE}" destId="{3677B43D-F6FC-41F1-AAE5-4F3E601C4F72}" srcOrd="1" destOrd="0" parTransId="{0CC28988-1989-42C4-93B9-9043104F096C}" sibTransId="{664BDF4E-C392-4F8C-8A5E-A951264D3582}"/>
    <dgm:cxn modelId="{596096DA-748F-439A-8CDD-2F25D249B91A}" type="presOf" srcId="{E65AB98F-C2D1-4D1F-9B32-199F34A3CD08}" destId="{2CDE2D84-8926-442D-9E71-04ECE3260C8C}" srcOrd="0" destOrd="0" presId="urn:microsoft.com/office/officeart/2009/3/layout/SnapshotPictureList"/>
    <dgm:cxn modelId="{78EF6A9A-2C26-4052-9D78-69680673B60B}" type="presOf" srcId="{302B7D3A-0F02-4245-AEA6-D83A551FDEFE}" destId="{45C62282-C558-4EEA-8226-A7817EDF1525}" srcOrd="0" destOrd="0" presId="urn:microsoft.com/office/officeart/2009/3/layout/SnapshotPictureList"/>
    <dgm:cxn modelId="{5CFDF314-51D0-41A5-9182-21A3166F403D}" type="presOf" srcId="{0E471769-36C9-48F9-A88D-9F7F1D24CA82}" destId="{2436E421-80AB-4016-96EB-FFDFAC3C02FE}" srcOrd="0" destOrd="0" presId="urn:microsoft.com/office/officeart/2009/3/layout/SnapshotPictureList"/>
    <dgm:cxn modelId="{2D44A33B-78AF-4224-A7EE-7C79F1A6386C}" srcId="{302B7D3A-0F02-4245-AEA6-D83A551FDEFE}" destId="{E65AB98F-C2D1-4D1F-9B32-199F34A3CD08}" srcOrd="2" destOrd="0" parTransId="{E3C3E07C-AC23-48F9-80E4-13FE2008A0BA}" sibTransId="{3D69D685-5226-4053-850F-C858C916EA1A}"/>
    <dgm:cxn modelId="{CA968645-FF2F-417F-BB8F-484906212AF5}" srcId="{302B7D3A-0F02-4245-AEA6-D83A551FDEFE}" destId="{0E471769-36C9-48F9-A88D-9F7F1D24CA82}" srcOrd="0" destOrd="0" parTransId="{A7B3AC25-8D26-43BF-A857-5C17224615E6}" sibTransId="{E50A7688-829A-47C4-A00B-5E58203A1AA1}"/>
    <dgm:cxn modelId="{3DDBBD45-1E1F-45D6-8FFD-B9B144207B4D}" type="presOf" srcId="{3677B43D-F6FC-41F1-AAE5-4F3E601C4F72}" destId="{C9F97EF5-1C01-4334-AFF6-BAFD5DBBF360}" srcOrd="0" destOrd="0" presId="urn:microsoft.com/office/officeart/2009/3/layout/SnapshotPictureList"/>
    <dgm:cxn modelId="{0DC11D21-F644-4586-9D4D-6FDE89ABA828}" type="presOf" srcId="{E16B8D03-6119-48C1-BDB9-B8F5301321A0}" destId="{DB876044-89C2-46FB-BA4C-718B118E0E53}" srcOrd="0" destOrd="0" presId="urn:microsoft.com/office/officeart/2009/3/layout/SnapshotPictureList"/>
    <dgm:cxn modelId="{A60879F8-0EA7-4102-A95D-713967EBDEFA}" type="presParOf" srcId="{45C62282-C558-4EEA-8226-A7817EDF1525}" destId="{EC179A25-5B6A-49CD-A00D-0A68077E9D82}" srcOrd="0" destOrd="0" presId="urn:microsoft.com/office/officeart/2009/3/layout/SnapshotPictureList"/>
    <dgm:cxn modelId="{E9F6E26D-9DB2-4977-AB60-A28CDC0A5083}" type="presParOf" srcId="{EC179A25-5B6A-49CD-A00D-0A68077E9D82}" destId="{1A0C13FC-03F8-434D-ABEB-9F26803A8054}" srcOrd="0" destOrd="0" presId="urn:microsoft.com/office/officeart/2009/3/layout/SnapshotPictureList"/>
    <dgm:cxn modelId="{7F839681-F986-418F-8C82-75C560B7479F}" type="presParOf" srcId="{EC179A25-5B6A-49CD-A00D-0A68077E9D82}" destId="{2436E421-80AB-4016-96EB-FFDFAC3C02FE}" srcOrd="1" destOrd="0" presId="urn:microsoft.com/office/officeart/2009/3/layout/SnapshotPictureList"/>
    <dgm:cxn modelId="{262C5C67-4CD4-4888-9B04-B5B29A8321B7}" type="presParOf" srcId="{EC179A25-5B6A-49CD-A00D-0A68077E9D82}" destId="{BC69E108-6B91-4DE1-B873-9CF8E43A3123}" srcOrd="2" destOrd="0" presId="urn:microsoft.com/office/officeart/2009/3/layout/SnapshotPictureList"/>
    <dgm:cxn modelId="{31568029-E456-4179-9F80-36FAE07BEF75}" type="presParOf" srcId="{EC179A25-5B6A-49CD-A00D-0A68077E9D82}" destId="{5951CF92-13FE-4B55-AE67-E6C62D0AA2E1}" srcOrd="3" destOrd="0" presId="urn:microsoft.com/office/officeart/2009/3/layout/SnapshotPictureList"/>
    <dgm:cxn modelId="{988ACDA9-BB5C-4756-A372-CD729C35AF0A}" type="presParOf" srcId="{EC179A25-5B6A-49CD-A00D-0A68077E9D82}" destId="{89343AF1-A841-46CF-B0A0-1335BE8BB203}" srcOrd="4" destOrd="0" presId="urn:microsoft.com/office/officeart/2009/3/layout/SnapshotPictureList"/>
    <dgm:cxn modelId="{3F7979C4-7011-49EA-BCFE-4A1E1A2BA5DC}" type="presParOf" srcId="{45C62282-C558-4EEA-8226-A7817EDF1525}" destId="{C8525C63-436F-4FF9-9FC2-28A2AA0C86B3}" srcOrd="1" destOrd="0" presId="urn:microsoft.com/office/officeart/2009/3/layout/SnapshotPictureList"/>
    <dgm:cxn modelId="{B980673D-5EAB-43C6-AD0C-40D2E305E3E2}" type="presParOf" srcId="{45C62282-C558-4EEA-8226-A7817EDF1525}" destId="{793DE353-1076-4509-9F64-EA24AC2299EF}" srcOrd="2" destOrd="0" presId="urn:microsoft.com/office/officeart/2009/3/layout/SnapshotPictureList"/>
    <dgm:cxn modelId="{F00FE20C-1348-4F39-B246-9DD3BF6DD330}" type="presParOf" srcId="{793DE353-1076-4509-9F64-EA24AC2299EF}" destId="{315F13BA-AC55-46D0-AA10-BA1B8B80690E}" srcOrd="0" destOrd="0" presId="urn:microsoft.com/office/officeart/2009/3/layout/SnapshotPictureList"/>
    <dgm:cxn modelId="{7031A0B8-84CC-408C-9C9D-A78EE7E55DEA}" type="presParOf" srcId="{793DE353-1076-4509-9F64-EA24AC2299EF}" destId="{C9F97EF5-1C01-4334-AFF6-BAFD5DBBF360}" srcOrd="1" destOrd="0" presId="urn:microsoft.com/office/officeart/2009/3/layout/SnapshotPictureList"/>
    <dgm:cxn modelId="{7B649456-B8D1-4C72-A5DD-04AB144ED700}" type="presParOf" srcId="{793DE353-1076-4509-9F64-EA24AC2299EF}" destId="{7FCF8979-4D3D-4E73-8566-12447466D73F}" srcOrd="2" destOrd="0" presId="urn:microsoft.com/office/officeart/2009/3/layout/SnapshotPictureList"/>
    <dgm:cxn modelId="{6595CF4A-7144-4871-BA29-D22CB15F1B8D}" type="presParOf" srcId="{793DE353-1076-4509-9F64-EA24AC2299EF}" destId="{3E52C5F2-8F7F-4898-9A9A-ADEAE620CD08}" srcOrd="3" destOrd="0" presId="urn:microsoft.com/office/officeart/2009/3/layout/SnapshotPictureList"/>
    <dgm:cxn modelId="{8F254B4E-8FB8-4A53-B934-1EB44004BD7E}" type="presParOf" srcId="{793DE353-1076-4509-9F64-EA24AC2299EF}" destId="{780B17CE-C069-4066-B916-669E56125B85}" srcOrd="4" destOrd="0" presId="urn:microsoft.com/office/officeart/2009/3/layout/SnapshotPictureList"/>
    <dgm:cxn modelId="{C55B880B-A691-4459-8C57-7A2A3C426DB8}" type="presParOf" srcId="{45C62282-C558-4EEA-8226-A7817EDF1525}" destId="{2BD5886B-FCD1-4B13-9D6E-A4CBF873F61C}" srcOrd="3" destOrd="0" presId="urn:microsoft.com/office/officeart/2009/3/layout/SnapshotPictureList"/>
    <dgm:cxn modelId="{05DBEEDB-3446-420F-ACFD-B8E16D996500}" type="presParOf" srcId="{45C62282-C558-4EEA-8226-A7817EDF1525}" destId="{A42AFB4C-09B6-4E8B-98C5-B912FD1B3C01}" srcOrd="4" destOrd="0" presId="urn:microsoft.com/office/officeart/2009/3/layout/SnapshotPictureList"/>
    <dgm:cxn modelId="{D90427B3-5911-4A96-8937-0182EAFF2BEA}" type="presParOf" srcId="{A42AFB4C-09B6-4E8B-98C5-B912FD1B3C01}" destId="{6DFC7B22-AD39-4FB0-BDEC-95B5CAEC1BE0}" srcOrd="0" destOrd="0" presId="urn:microsoft.com/office/officeart/2009/3/layout/SnapshotPictureList"/>
    <dgm:cxn modelId="{69AFAF6B-4F3E-450C-9A42-CBA93874EE14}" type="presParOf" srcId="{A42AFB4C-09B6-4E8B-98C5-B912FD1B3C01}" destId="{2CDE2D84-8926-442D-9E71-04ECE3260C8C}" srcOrd="1" destOrd="0" presId="urn:microsoft.com/office/officeart/2009/3/layout/SnapshotPictureList"/>
    <dgm:cxn modelId="{ADE21C1A-BB94-4748-9056-EFAE133A73A9}" type="presParOf" srcId="{A42AFB4C-09B6-4E8B-98C5-B912FD1B3C01}" destId="{C09153EE-9576-4375-9674-B7F828B72F8B}" srcOrd="2" destOrd="0" presId="urn:microsoft.com/office/officeart/2009/3/layout/SnapshotPictureList"/>
    <dgm:cxn modelId="{D17D8D7C-BC10-4DC1-B4A5-28599250BFE5}" type="presParOf" srcId="{A42AFB4C-09B6-4E8B-98C5-B912FD1B3C01}" destId="{19476087-E15C-46B3-A270-895E8CB252BF}" srcOrd="3" destOrd="0" presId="urn:microsoft.com/office/officeart/2009/3/layout/SnapshotPictureList"/>
    <dgm:cxn modelId="{C89FAADF-2145-475C-8338-69A79674E532}" type="presParOf" srcId="{A42AFB4C-09B6-4E8B-98C5-B912FD1B3C01}" destId="{7B12727C-8BDA-4427-BF72-F7203FCC6FAC}" srcOrd="4" destOrd="0" presId="urn:microsoft.com/office/officeart/2009/3/layout/SnapshotPictureList"/>
    <dgm:cxn modelId="{4A2BFF34-7B27-4552-A359-6F7C5401C91D}" type="presParOf" srcId="{45C62282-C558-4EEA-8226-A7817EDF1525}" destId="{3FDF7F02-58E1-4FE1-819B-E92D8F6C4239}" srcOrd="5" destOrd="0" presId="urn:microsoft.com/office/officeart/2009/3/layout/SnapshotPictureList"/>
    <dgm:cxn modelId="{48D8C208-EC42-460C-8253-F83B91F6EDEB}" type="presParOf" srcId="{45C62282-C558-4EEA-8226-A7817EDF1525}" destId="{3AE03B79-B56F-4BC5-BF64-5A920FCF18E1}" srcOrd="6" destOrd="0" presId="urn:microsoft.com/office/officeart/2009/3/layout/SnapshotPictureList"/>
    <dgm:cxn modelId="{0B3DAA74-3AF5-4354-AC6C-AB6B75B1B0E8}" type="presParOf" srcId="{3AE03B79-B56F-4BC5-BF64-5A920FCF18E1}" destId="{34CCC9B4-6B24-4341-8867-604D145EF75D}" srcOrd="0" destOrd="0" presId="urn:microsoft.com/office/officeart/2009/3/layout/SnapshotPictureList"/>
    <dgm:cxn modelId="{5D1D96AF-E589-45D3-9893-783B05AED182}" type="presParOf" srcId="{3AE03B79-B56F-4BC5-BF64-5A920FCF18E1}" destId="{DB876044-89C2-46FB-BA4C-718B118E0E53}" srcOrd="1" destOrd="0" presId="urn:microsoft.com/office/officeart/2009/3/layout/SnapshotPictureList"/>
    <dgm:cxn modelId="{2D4CBF29-1B6F-454A-9270-48148A3A033F}" type="presParOf" srcId="{3AE03B79-B56F-4BC5-BF64-5A920FCF18E1}" destId="{DF40BC8F-5C16-4137-911D-8D4836A9626A}" srcOrd="2" destOrd="0" presId="urn:microsoft.com/office/officeart/2009/3/layout/SnapshotPictureList"/>
    <dgm:cxn modelId="{19AEB10D-C6D1-4ECC-A1E8-59E619A2E4D7}" type="presParOf" srcId="{3AE03B79-B56F-4BC5-BF64-5A920FCF18E1}" destId="{B4522AE2-0630-4842-A359-D3F7A3351395}" srcOrd="3" destOrd="0" presId="urn:microsoft.com/office/officeart/2009/3/layout/SnapshotPictureList"/>
    <dgm:cxn modelId="{D4F913B0-2E1A-4629-8667-1487088903D5}" type="presParOf" srcId="{3AE03B79-B56F-4BC5-BF64-5A920FCF18E1}" destId="{47463DD7-A229-4B4A-8E45-61B6FD00AADD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20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899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1004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810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2201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424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83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40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205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208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62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258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066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340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840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056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38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5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4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22.jpeg"/><Relationship Id="rId7" Type="http://schemas.openxmlformats.org/officeDocument/2006/relationships/diagramData" Target="../diagrams/data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microsoft.com/office/2007/relationships/diagramDrawing" Target="../diagrams/drawing2.xml"/><Relationship Id="rId5" Type="http://schemas.openxmlformats.org/officeDocument/2006/relationships/image" Target="../media/image24.jpeg"/><Relationship Id="rId10" Type="http://schemas.openxmlformats.org/officeDocument/2006/relationships/diagramColors" Target="../diagrams/colors2.xml"/><Relationship Id="rId4" Type="http://schemas.openxmlformats.org/officeDocument/2006/relationships/image" Target="../media/image23.jpeg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http://mercadotecnia.espe.edu.ec/wp-content/uploads/tmp/LOGO-PRINCIPAL-ESPE2.png">
            <a:extLst>
              <a:ext uri="{FF2B5EF4-FFF2-40B4-BE49-F238E27FC236}">
                <a16:creationId xmlns="" xmlns:a16="http://schemas.microsoft.com/office/drawing/2014/main" id="{4E5F2E60-FE76-4671-B49A-D9C51AB9831F}"/>
              </a:ext>
            </a:extLst>
          </p:cNvPr>
          <p:cNvPicPr/>
          <p:nvPr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86"/>
          <a:stretch>
            <a:fillRect/>
          </a:stretch>
        </p:blipFill>
        <p:spPr bwMode="auto">
          <a:xfrm>
            <a:off x="3717793" y="457976"/>
            <a:ext cx="4702220" cy="125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ángulo 4"/>
          <p:cNvSpPr/>
          <p:nvPr/>
        </p:nvSpPr>
        <p:spPr>
          <a:xfrm>
            <a:off x="1917032" y="1895103"/>
            <a:ext cx="9115926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51940" indent="-1471295" algn="ctr">
              <a:lnSpc>
                <a:spcPct val="150000"/>
              </a:lnSpc>
              <a:spcAft>
                <a:spcPts val="165"/>
              </a:spcAft>
            </a:pPr>
            <a:r>
              <a:rPr lang="es-EC" sz="1600" b="1" dirty="0">
                <a:ea typeface="Times New Roman" panose="02020603050405020304" pitchFamily="18" charset="0"/>
                <a:cs typeface="Arial" panose="020B0604020202020204" pitchFamily="34" charset="0"/>
              </a:rPr>
              <a:t>DEPARTAMENTO DE CIENCIAS ECONÓMICAS</a:t>
            </a:r>
            <a:endParaRPr lang="es-EC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51940" indent="-1471295" algn="ctr">
              <a:lnSpc>
                <a:spcPct val="150000"/>
              </a:lnSpc>
              <a:spcAft>
                <a:spcPts val="165"/>
              </a:spcAft>
            </a:pPr>
            <a:r>
              <a:rPr lang="es-EC" sz="1600" b="1" dirty="0">
                <a:ea typeface="Times New Roman" panose="02020603050405020304" pitchFamily="18" charset="0"/>
                <a:cs typeface="Arial" panose="020B0604020202020204" pitchFamily="34" charset="0"/>
              </a:rPr>
              <a:t>ADMINISTRATIVAS Y DE </a:t>
            </a:r>
            <a:r>
              <a:rPr lang="es-EC" sz="16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COMERCIO</a:t>
            </a:r>
          </a:p>
          <a:p>
            <a:pPr marL="1551940" indent="-1471295" algn="ctr">
              <a:lnSpc>
                <a:spcPct val="150000"/>
              </a:lnSpc>
              <a:spcAft>
                <a:spcPts val="165"/>
              </a:spcAft>
            </a:pPr>
            <a:endParaRPr lang="es-EC" sz="1600" b="1" dirty="0" smtClea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s-EC" sz="1600" b="1" dirty="0" smtClean="0">
                <a:cs typeface="Aharoni" panose="02010803020104030203" pitchFamily="2" charset="-79"/>
              </a:rPr>
              <a:t>CARRERA </a:t>
            </a:r>
            <a:r>
              <a:rPr lang="es-EC" sz="1600" b="1" dirty="0">
                <a:cs typeface="Aharoni" panose="02010803020104030203" pitchFamily="2" charset="-79"/>
              </a:rPr>
              <a:t>DE INGENIERÍA EN ADMINISTRACIÓN TURÍSTICA Y HOTELERA</a:t>
            </a:r>
            <a:endParaRPr lang="es-EC" sz="1600" dirty="0">
              <a:cs typeface="Aharoni" panose="02010803020104030203" pitchFamily="2" charset="-79"/>
            </a:endParaRPr>
          </a:p>
          <a:p>
            <a:pPr algn="ctr"/>
            <a:r>
              <a:rPr lang="es-EC" sz="1600" b="1" dirty="0">
                <a:cs typeface="Aharoni" panose="02010803020104030203" pitchFamily="2" charset="-79"/>
              </a:rPr>
              <a:t>TRABAJO DE TITULACIÓN, PREVIO A LA OBTENCIÓN DEL TÍTULO DE INGENIERA EN ADMINISTRACIÓN TURÍSTICA Y HOTELERA</a:t>
            </a:r>
            <a:endParaRPr lang="es-EC" sz="1600" dirty="0">
              <a:cs typeface="Aharoni" panose="02010803020104030203" pitchFamily="2" charset="-79"/>
            </a:endParaRPr>
          </a:p>
          <a:p>
            <a:pPr algn="ctr"/>
            <a:r>
              <a:rPr lang="es-EC" sz="1600" dirty="0">
                <a:cs typeface="Aharoni" panose="02010803020104030203" pitchFamily="2" charset="-79"/>
              </a:rPr>
              <a:t> </a:t>
            </a:r>
          </a:p>
          <a:p>
            <a:pPr algn="ctr"/>
            <a:r>
              <a:rPr lang="es-EC" sz="1600" b="1" dirty="0">
                <a:cs typeface="Aharoni" panose="02010803020104030203" pitchFamily="2" charset="-79"/>
              </a:rPr>
              <a:t>TEMA: LOS RECURSOS TURÍSTICOS DEL BARRIO GUÁPULO DE LA PARROQUIA ITCHIMBIA PARA EL DESARROLLO DEL TURISMO EXPERIENCIAL. </a:t>
            </a:r>
            <a:endParaRPr lang="es-EC" sz="1600" dirty="0">
              <a:cs typeface="Aharoni" panose="02010803020104030203" pitchFamily="2" charset="-79"/>
            </a:endParaRPr>
          </a:p>
          <a:p>
            <a:pPr algn="ctr"/>
            <a:r>
              <a:rPr lang="es-EC" sz="1600" b="1" dirty="0">
                <a:cs typeface="Aharoni" panose="02010803020104030203" pitchFamily="2" charset="-79"/>
              </a:rPr>
              <a:t> </a:t>
            </a:r>
            <a:endParaRPr lang="es-EC" sz="1600" dirty="0">
              <a:cs typeface="Aharoni" panose="02010803020104030203" pitchFamily="2" charset="-79"/>
            </a:endParaRPr>
          </a:p>
          <a:p>
            <a:pPr algn="ctr"/>
            <a:r>
              <a:rPr lang="es-EC" sz="1600" b="1" dirty="0">
                <a:cs typeface="Aharoni" panose="02010803020104030203" pitchFamily="2" charset="-79"/>
              </a:rPr>
              <a:t>AUTORAS: JIJÓN GORDÓN, FERNANDA ESTEFANÍA</a:t>
            </a:r>
            <a:endParaRPr lang="es-EC" sz="1600" dirty="0">
              <a:cs typeface="Aharoni" panose="02010803020104030203" pitchFamily="2" charset="-79"/>
            </a:endParaRPr>
          </a:p>
          <a:p>
            <a:pPr algn="ctr"/>
            <a:r>
              <a:rPr lang="es-EC" sz="1600" b="1" dirty="0">
                <a:cs typeface="Aharoni" panose="02010803020104030203" pitchFamily="2" charset="-79"/>
              </a:rPr>
              <a:t>TERÁN TIPÁN, JOSELYN </a:t>
            </a:r>
            <a:r>
              <a:rPr lang="es-EC" sz="1600" b="1" dirty="0" smtClean="0">
                <a:cs typeface="Aharoni" panose="02010803020104030203" pitchFamily="2" charset="-79"/>
              </a:rPr>
              <a:t>DAYANA</a:t>
            </a:r>
          </a:p>
          <a:p>
            <a:pPr algn="ctr"/>
            <a:endParaRPr lang="es-EC" sz="1600" dirty="0">
              <a:cs typeface="Aharoni" panose="02010803020104030203" pitchFamily="2" charset="-79"/>
            </a:endParaRPr>
          </a:p>
          <a:p>
            <a:pPr algn="ctr"/>
            <a:r>
              <a:rPr lang="es-EC" sz="1600" b="1" dirty="0"/>
              <a:t>DIRECTORA: ING. REA DÁVALOS, MARTHA PATRICIA </a:t>
            </a:r>
            <a:endParaRPr lang="es-EC" sz="1600" b="1" dirty="0" smtClean="0"/>
          </a:p>
          <a:p>
            <a:pPr algn="ctr"/>
            <a:endParaRPr lang="es-EC" sz="1600" dirty="0"/>
          </a:p>
          <a:p>
            <a:pPr algn="ctr"/>
            <a:r>
              <a:rPr lang="es-EC" sz="1600" b="1" dirty="0"/>
              <a:t>SANGOLQUÍ – ECUADOR</a:t>
            </a:r>
            <a:endParaRPr lang="es-EC" sz="1600" dirty="0"/>
          </a:p>
          <a:p>
            <a:pPr algn="ctr"/>
            <a:r>
              <a:rPr lang="es-EC" sz="1600" b="1" dirty="0"/>
              <a:t>2019</a:t>
            </a:r>
            <a:endParaRPr lang="es-EC" sz="1600" dirty="0"/>
          </a:p>
          <a:p>
            <a:r>
              <a:rPr lang="es-EC" sz="1400" b="1" dirty="0"/>
              <a:t/>
            </a:r>
            <a:br>
              <a:rPr lang="es-EC" sz="1400" b="1" dirty="0"/>
            </a:br>
            <a:endParaRPr lang="es-EC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740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7221" y="443637"/>
            <a:ext cx="10856495" cy="903901"/>
          </a:xfrm>
        </p:spPr>
        <p:txBody>
          <a:bodyPr>
            <a:noAutofit/>
          </a:bodyPr>
          <a:lstStyle/>
          <a:p>
            <a:pPr algn="ctr"/>
            <a:r>
              <a:rPr lang="es-EC" sz="5400" b="1" dirty="0" smtClean="0"/>
              <a:t>RESULTADOS – PERFIL DEL TURISTA</a:t>
            </a:r>
            <a:endParaRPr lang="es-EC" sz="5400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679971440"/>
              </p:ext>
            </p:extLst>
          </p:nvPr>
        </p:nvGraphicFramePr>
        <p:xfrm>
          <a:off x="1227221" y="2163457"/>
          <a:ext cx="6666832" cy="4357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Resultado de imagen para TURISTAS EXIGENT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97" y="2814307"/>
            <a:ext cx="4661735" cy="309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44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933794" y="590124"/>
            <a:ext cx="6934013" cy="82960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2000" b="1" dirty="0" smtClean="0"/>
              <a:t>¿Conoce usted el sector de Guápulo?</a:t>
            </a:r>
          </a:p>
          <a:p>
            <a:pPr algn="ctr"/>
            <a:r>
              <a:rPr lang="es-CO" sz="2000" b="1" dirty="0"/>
              <a:t>¿Les gustaría conocer el sector de Guápulo?</a:t>
            </a:r>
            <a:endParaRPr lang="es-EC" sz="2000" b="1" dirty="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262947287"/>
              </p:ext>
            </p:extLst>
          </p:nvPr>
        </p:nvGraphicFramePr>
        <p:xfrm>
          <a:off x="2424362" y="1756612"/>
          <a:ext cx="7952875" cy="4836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470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662547" y="733927"/>
            <a:ext cx="10200590" cy="70986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O" sz="2000" b="1" dirty="0"/>
              <a:t>¿Cuál de estas palabras hace referencia cuando le mencionan la palabra Guápulo?</a:t>
            </a:r>
            <a:endParaRPr lang="es-EC" sz="2000" b="1" dirty="0"/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468400938"/>
              </p:ext>
            </p:extLst>
          </p:nvPr>
        </p:nvGraphicFramePr>
        <p:xfrm>
          <a:off x="2609992" y="1670334"/>
          <a:ext cx="8305699" cy="4983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590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662547" y="733927"/>
            <a:ext cx="10200590" cy="48126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O" sz="2000" b="1" dirty="0"/>
              <a:t>¿Qué aspecto de Guápulo es de mayor interés para usted?</a:t>
            </a:r>
            <a:endParaRPr lang="es-EC" sz="2000" b="1" dirty="0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244640217"/>
              </p:ext>
            </p:extLst>
          </p:nvPr>
        </p:nvGraphicFramePr>
        <p:xfrm>
          <a:off x="2538212" y="1520490"/>
          <a:ext cx="8449260" cy="507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772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662547" y="733927"/>
            <a:ext cx="10381064" cy="48126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O" sz="2000" b="1" dirty="0"/>
              <a:t>¿Cuándo realiza visita, lo hace? ¿Cuándo usted visita un lugar busca que sea de?</a:t>
            </a:r>
            <a:endParaRPr lang="es-EC" sz="2000" b="1" dirty="0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031441802"/>
              </p:ext>
            </p:extLst>
          </p:nvPr>
        </p:nvGraphicFramePr>
        <p:xfrm>
          <a:off x="2167874" y="1413660"/>
          <a:ext cx="8853052" cy="5143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439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662547" y="733927"/>
            <a:ext cx="10200590" cy="66173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2000" b="1" i="1" dirty="0"/>
              <a:t>¿Cuál  fue su principal fuente de información que influyó para que viste o escuche de Guápulo?</a:t>
            </a:r>
            <a:endParaRPr lang="es-EC" sz="2000" b="1" dirty="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4181765886"/>
              </p:ext>
            </p:extLst>
          </p:nvPr>
        </p:nvGraphicFramePr>
        <p:xfrm>
          <a:off x="3006992" y="1670334"/>
          <a:ext cx="7511700" cy="4995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939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662547" y="733927"/>
            <a:ext cx="10200590" cy="66173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O" sz="2000" b="1" i="1" dirty="0" smtClean="0"/>
              <a:t>¿Le </a:t>
            </a:r>
            <a:r>
              <a:rPr lang="es-CO" sz="2000" b="1" i="1" dirty="0"/>
              <a:t>gustaría ser partícipe de actividades de turismo experiencial? </a:t>
            </a:r>
            <a:endParaRPr lang="es-CO" sz="2000" b="1" i="1" dirty="0" smtClean="0"/>
          </a:p>
          <a:p>
            <a:pPr algn="ctr"/>
            <a:r>
              <a:rPr lang="es-CO" sz="2000" b="1" i="1" dirty="0" smtClean="0"/>
              <a:t>¿</a:t>
            </a:r>
            <a:r>
              <a:rPr lang="es-CO" sz="2000" b="1" i="1" dirty="0"/>
              <a:t>De estas actividades cual escogería realizar?</a:t>
            </a: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1123041501"/>
              </p:ext>
            </p:extLst>
          </p:nvPr>
        </p:nvGraphicFramePr>
        <p:xfrm>
          <a:off x="2728904" y="1594134"/>
          <a:ext cx="8067876" cy="5095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694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662547" y="733927"/>
            <a:ext cx="10200590" cy="469231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O" sz="2000" b="1" i="1" dirty="0"/>
              <a:t>¿Por qué medio le gustaría recibir información del sector?</a:t>
            </a: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512725733"/>
              </p:ext>
            </p:extLst>
          </p:nvPr>
        </p:nvGraphicFramePr>
        <p:xfrm>
          <a:off x="2756326" y="1515980"/>
          <a:ext cx="8013031" cy="5077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791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662547" y="733927"/>
            <a:ext cx="10200590" cy="469231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2000" b="1" i="1" dirty="0"/>
              <a:t>¿Qué aspectos debe mejorar el sector de Guápulo según su punto de vista?</a:t>
            </a:r>
            <a:endParaRPr lang="es-CO" sz="2000" b="1" i="1" dirty="0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361631501"/>
              </p:ext>
            </p:extLst>
          </p:nvPr>
        </p:nvGraphicFramePr>
        <p:xfrm>
          <a:off x="2708200" y="1479885"/>
          <a:ext cx="8109284" cy="5089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786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422" y="5280227"/>
            <a:ext cx="2395326" cy="139822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4008" y="407542"/>
            <a:ext cx="8911687" cy="903901"/>
          </a:xfrm>
        </p:spPr>
        <p:txBody>
          <a:bodyPr>
            <a:noAutofit/>
          </a:bodyPr>
          <a:lstStyle/>
          <a:p>
            <a:pPr algn="ctr"/>
            <a:r>
              <a:rPr lang="es-EC" sz="5400" b="1" dirty="0" smtClean="0"/>
              <a:t>Entrevistas</a:t>
            </a:r>
            <a:endParaRPr lang="es-EC" sz="5400" b="1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220593790"/>
              </p:ext>
            </p:extLst>
          </p:nvPr>
        </p:nvGraphicFramePr>
        <p:xfrm>
          <a:off x="1570939" y="1744578"/>
          <a:ext cx="9584756" cy="5633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4" descr="Resultado de imagen para QUITO TURISMO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1" t="25895" r="21663" b="25473"/>
          <a:stretch/>
        </p:blipFill>
        <p:spPr bwMode="auto">
          <a:xfrm>
            <a:off x="1479359" y="3858509"/>
            <a:ext cx="1961672" cy="168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17" y="3121081"/>
            <a:ext cx="2560000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221" y="4826206"/>
            <a:ext cx="2560000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958" y="3664567"/>
            <a:ext cx="2978906" cy="297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imagen puede contener: cielo, nube y exteri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411"/>
            <a:ext cx="11947357" cy="6605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9467" y="1420149"/>
            <a:ext cx="6114606" cy="2262781"/>
          </a:xfrm>
        </p:spPr>
        <p:txBody>
          <a:bodyPr>
            <a:noAutofit/>
          </a:bodyPr>
          <a:lstStyle/>
          <a:p>
            <a:pPr algn="ctr"/>
            <a:r>
              <a:rPr lang="es-CO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LOS RECURSOS TURÍSTICOS DEL BARRIO GUÁPULO DE LA PARROQUIA ITCHIMBIA PARA EL DESARROLLO DEL TURISMO EXPERIENCIAL. </a:t>
            </a:r>
            <a:endParaRPr lang="es-EC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2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4008" y="407542"/>
            <a:ext cx="8911687" cy="903901"/>
          </a:xfrm>
        </p:spPr>
        <p:txBody>
          <a:bodyPr>
            <a:noAutofit/>
          </a:bodyPr>
          <a:lstStyle/>
          <a:p>
            <a:pPr algn="ctr"/>
            <a:r>
              <a:rPr lang="es-EC" sz="5400" b="1" dirty="0" smtClean="0"/>
              <a:t>PROPUESTA</a:t>
            </a:r>
            <a:endParaRPr lang="es-EC" sz="5400" b="1" dirty="0"/>
          </a:p>
        </p:txBody>
      </p:sp>
      <p:pic>
        <p:nvPicPr>
          <p:cNvPr id="10242" name="Picture 2" descr="Resultado de imagen para GUAPULO PLA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159" y="1429404"/>
            <a:ext cx="3475926" cy="1961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ltado de imagen para MINGA QUI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329" y="2646072"/>
            <a:ext cx="2676358" cy="1488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589545" y="1636179"/>
            <a:ext cx="626845" cy="903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8000" b="1" dirty="0" smtClean="0"/>
              <a:t>1</a:t>
            </a:r>
            <a:endParaRPr lang="es-EC" sz="8000" b="1" dirty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2244008" y="5149389"/>
            <a:ext cx="626845" cy="903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8000" b="1" dirty="0"/>
              <a:t>2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621" y="3931306"/>
            <a:ext cx="3635203" cy="2121984"/>
          </a:xfrm>
          <a:prstGeom prst="rect">
            <a:avLst/>
          </a:prstGeom>
        </p:spPr>
      </p:pic>
      <p:pic>
        <p:nvPicPr>
          <p:cNvPr id="10252" name="Picture 12" descr="Resultado de imagen para TURISMO EXPERIENCIAL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9" t="1948" r="12712" b="46346"/>
          <a:stretch/>
        </p:blipFill>
        <p:spPr bwMode="auto">
          <a:xfrm>
            <a:off x="8843212" y="1315387"/>
            <a:ext cx="3181266" cy="244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ítulo 1"/>
          <p:cNvSpPr txBox="1">
            <a:spLocks/>
          </p:cNvSpPr>
          <p:nvPr/>
        </p:nvSpPr>
        <p:spPr>
          <a:xfrm>
            <a:off x="8051250" y="1671561"/>
            <a:ext cx="626845" cy="903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8000" b="1" dirty="0" smtClean="0"/>
              <a:t>3</a:t>
            </a:r>
            <a:endParaRPr lang="es-EC" sz="8000" b="1" dirty="0"/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10650071" y="4384869"/>
            <a:ext cx="626845" cy="903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8000" b="1" dirty="0" smtClean="0"/>
              <a:t>4</a:t>
            </a:r>
            <a:endParaRPr lang="es-EC" sz="8000" b="1" dirty="0"/>
          </a:p>
        </p:txBody>
      </p:sp>
      <p:pic>
        <p:nvPicPr>
          <p:cNvPr id="10254" name="Picture 14" descr="Resultado de imagen para recursos economic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642" y="4384869"/>
            <a:ext cx="2394045" cy="225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20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4008" y="407542"/>
            <a:ext cx="8911687" cy="903901"/>
          </a:xfrm>
        </p:spPr>
        <p:txBody>
          <a:bodyPr>
            <a:noAutofit/>
          </a:bodyPr>
          <a:lstStyle/>
          <a:p>
            <a:pPr algn="ctr"/>
            <a:r>
              <a:rPr lang="es-EC" sz="5400" b="1" dirty="0" smtClean="0"/>
              <a:t>PROPUESTA</a:t>
            </a:r>
            <a:endParaRPr lang="es-EC" sz="5400" b="1" dirty="0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1118934" y="1803200"/>
            <a:ext cx="626845" cy="903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8000" b="1" dirty="0" smtClean="0"/>
              <a:t>5</a:t>
            </a:r>
            <a:endParaRPr lang="es-EC" sz="8000" b="1" dirty="0"/>
          </a:p>
        </p:txBody>
      </p:sp>
      <p:pic>
        <p:nvPicPr>
          <p:cNvPr id="19458" name="Picture 2" descr="La imagen puede contener: tex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" t="26480" b="36348"/>
          <a:stretch/>
        </p:blipFill>
        <p:spPr bwMode="auto">
          <a:xfrm>
            <a:off x="1937685" y="1650352"/>
            <a:ext cx="4157432" cy="1540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Resultado de imagen para VID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782" y="3529304"/>
            <a:ext cx="4030627" cy="2311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16" y="1650352"/>
            <a:ext cx="4809873" cy="3737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64" name="Picture 8" descr="Resultado de imagen para instagram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368" y="5545977"/>
            <a:ext cx="1179675" cy="11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59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4008" y="407542"/>
            <a:ext cx="8911687" cy="903901"/>
          </a:xfrm>
        </p:spPr>
        <p:txBody>
          <a:bodyPr>
            <a:noAutofit/>
          </a:bodyPr>
          <a:lstStyle/>
          <a:p>
            <a:pPr algn="ctr"/>
            <a:r>
              <a:rPr lang="es-EC" sz="5400" b="1" dirty="0" smtClean="0"/>
              <a:t>CONCLUSIONES</a:t>
            </a:r>
            <a:endParaRPr lang="es-EC" sz="5400" b="1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529166289"/>
              </p:ext>
            </p:extLst>
          </p:nvPr>
        </p:nvGraphicFramePr>
        <p:xfrm>
          <a:off x="1128562" y="1600200"/>
          <a:ext cx="10554102" cy="4838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08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4008" y="407542"/>
            <a:ext cx="8911687" cy="903901"/>
          </a:xfrm>
        </p:spPr>
        <p:txBody>
          <a:bodyPr>
            <a:noAutofit/>
          </a:bodyPr>
          <a:lstStyle/>
          <a:p>
            <a:pPr algn="ctr"/>
            <a:r>
              <a:rPr lang="es-EC" sz="5400" b="1" dirty="0" smtClean="0"/>
              <a:t>RECOMENDACIONES</a:t>
            </a:r>
            <a:endParaRPr lang="es-EC" sz="5400" b="1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42117581"/>
              </p:ext>
            </p:extLst>
          </p:nvPr>
        </p:nvGraphicFramePr>
        <p:xfrm>
          <a:off x="2244008" y="1684421"/>
          <a:ext cx="10554102" cy="4838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229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665145" y="5411450"/>
            <a:ext cx="605774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b="1" spc="50" dirty="0" smtClean="0">
                <a:ln w="381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GRACIAS</a:t>
            </a:r>
            <a:endParaRPr lang="es-ES" sz="8800" b="1" spc="50" dirty="0">
              <a:ln w="381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959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4008" y="407542"/>
            <a:ext cx="8911687" cy="903901"/>
          </a:xfrm>
        </p:spPr>
        <p:txBody>
          <a:bodyPr>
            <a:noAutofit/>
          </a:bodyPr>
          <a:lstStyle/>
          <a:p>
            <a:pPr algn="ctr"/>
            <a:r>
              <a:rPr lang="es-EC" sz="5400" b="1" dirty="0" smtClean="0"/>
              <a:t>PROBLEMÁTICA</a:t>
            </a:r>
            <a:endParaRPr lang="es-EC" sz="5400" b="1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r="2403"/>
          <a:stretch/>
        </p:blipFill>
        <p:spPr bwMode="auto">
          <a:xfrm>
            <a:off x="1185731" y="1741545"/>
            <a:ext cx="5082722" cy="4274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5" b="4675"/>
          <a:stretch/>
        </p:blipFill>
        <p:spPr>
          <a:xfrm>
            <a:off x="6820641" y="1398923"/>
            <a:ext cx="2083467" cy="1744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374" y="3143500"/>
            <a:ext cx="3985405" cy="1909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510" y="5053262"/>
            <a:ext cx="2181728" cy="1636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Conector recto de flecha 7"/>
          <p:cNvCxnSpPr/>
          <p:nvPr/>
        </p:nvCxnSpPr>
        <p:spPr>
          <a:xfrm flipV="1">
            <a:off x="6524895" y="3376117"/>
            <a:ext cx="552188" cy="73516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6526634" y="4098381"/>
            <a:ext cx="103194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6527870" y="4098381"/>
            <a:ext cx="542425" cy="65572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2" name="Picture 4" descr="Resultado de imagen para QUITO TURISMO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1" t="25895" r="21663" b="25473"/>
          <a:stretch/>
        </p:blipFill>
        <p:spPr bwMode="auto">
          <a:xfrm>
            <a:off x="9456296" y="1211562"/>
            <a:ext cx="1961672" cy="168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1628384" y="5957395"/>
            <a:ext cx="3528846" cy="903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4000" b="1" dirty="0" smtClean="0"/>
              <a:t>Experiencias</a:t>
            </a:r>
            <a:endParaRPr lang="es-EC" sz="4000" b="1" dirty="0"/>
          </a:p>
        </p:txBody>
      </p:sp>
      <p:sp>
        <p:nvSpPr>
          <p:cNvPr id="15" name="Flecha izquierda 14"/>
          <p:cNvSpPr/>
          <p:nvPr/>
        </p:nvSpPr>
        <p:spPr>
          <a:xfrm>
            <a:off x="5233430" y="6041998"/>
            <a:ext cx="1232366" cy="647560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9105638" y="5840485"/>
            <a:ext cx="2967790" cy="903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4000" b="1" dirty="0" smtClean="0"/>
              <a:t>Recursos</a:t>
            </a:r>
            <a:endParaRPr lang="es-EC" sz="4000" b="1" dirty="0"/>
          </a:p>
        </p:txBody>
      </p:sp>
    </p:spTree>
    <p:extLst>
      <p:ext uri="{BB962C8B-B14F-4D97-AF65-F5344CB8AC3E}">
        <p14:creationId xmlns:p14="http://schemas.microsoft.com/office/powerpoint/2010/main" val="210168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4008" y="407542"/>
            <a:ext cx="8911687" cy="903901"/>
          </a:xfrm>
        </p:spPr>
        <p:txBody>
          <a:bodyPr>
            <a:noAutofit/>
          </a:bodyPr>
          <a:lstStyle/>
          <a:p>
            <a:pPr algn="ctr"/>
            <a:r>
              <a:rPr lang="es-EC" sz="5400" b="1" dirty="0" smtClean="0"/>
              <a:t>OBJETIVOS</a:t>
            </a:r>
            <a:endParaRPr lang="es-EC" sz="5400" b="1" dirty="0"/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1704584" y="4055015"/>
            <a:ext cx="3528846" cy="134162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4000" b="1" dirty="0" smtClean="0"/>
              <a:t>Recursos Turísticos</a:t>
            </a:r>
            <a:endParaRPr lang="es-EC" sz="4000" b="1" dirty="0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3469007" y="5624980"/>
            <a:ext cx="2941696" cy="107856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3200" b="1" dirty="0" smtClean="0"/>
              <a:t>Turismo Experiencial</a:t>
            </a:r>
            <a:endParaRPr lang="es-EC" sz="3200" b="1" dirty="0"/>
          </a:p>
        </p:txBody>
      </p:sp>
      <p:sp>
        <p:nvSpPr>
          <p:cNvPr id="7" name="Flecha doblada hacia arriba 6"/>
          <p:cNvSpPr/>
          <p:nvPr/>
        </p:nvSpPr>
        <p:spPr>
          <a:xfrm rot="5400000">
            <a:off x="2106301" y="5398203"/>
            <a:ext cx="1100879" cy="1330206"/>
          </a:xfrm>
          <a:prstGeom prst="bentUpArrow">
            <a:avLst>
              <a:gd name="adj1" fmla="val 27276"/>
              <a:gd name="adj2" fmla="val 25000"/>
              <a:gd name="adj3" fmla="val 25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3" t="15841" r="18103" b="22633"/>
          <a:stretch/>
        </p:blipFill>
        <p:spPr bwMode="auto">
          <a:xfrm rot="16200000">
            <a:off x="5785859" y="1644091"/>
            <a:ext cx="1565754" cy="164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7888892" y="2094072"/>
            <a:ext cx="2941696" cy="74094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2000" b="1" dirty="0" smtClean="0"/>
              <a:t>Potencialidad </a:t>
            </a:r>
          </a:p>
          <a:p>
            <a:pPr algn="ctr"/>
            <a:r>
              <a:rPr lang="es-EC" sz="2000" b="1" dirty="0" smtClean="0"/>
              <a:t>Turismo experiencial</a:t>
            </a:r>
            <a:endParaRPr lang="es-EC" sz="2000" b="1" dirty="0"/>
          </a:p>
        </p:txBody>
      </p:sp>
      <p:pic>
        <p:nvPicPr>
          <p:cNvPr id="3076" name="Picture 4" descr="Resultado de imagen para investiga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8F9"/>
              </a:clrFrom>
              <a:clrTo>
                <a:srgbClr val="FAF8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186" y="3062163"/>
            <a:ext cx="2378082" cy="170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ítulo 1"/>
          <p:cNvSpPr txBox="1">
            <a:spLocks/>
          </p:cNvSpPr>
          <p:nvPr/>
        </p:nvSpPr>
        <p:spPr>
          <a:xfrm>
            <a:off x="7014574" y="3912965"/>
            <a:ext cx="2114561" cy="74094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2000" b="1" dirty="0" smtClean="0"/>
              <a:t>Actividad turística</a:t>
            </a:r>
            <a:endParaRPr lang="es-EC" sz="2000" b="1" dirty="0"/>
          </a:p>
        </p:txBody>
      </p:sp>
      <p:pic>
        <p:nvPicPr>
          <p:cNvPr id="3078" name="Picture 6" descr="Imagen relacionad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867" y="4763767"/>
            <a:ext cx="2885130" cy="216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ítulo 1"/>
          <p:cNvSpPr txBox="1">
            <a:spLocks/>
          </p:cNvSpPr>
          <p:nvPr/>
        </p:nvSpPr>
        <p:spPr>
          <a:xfrm>
            <a:off x="9590161" y="5505632"/>
            <a:ext cx="2114561" cy="74094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2000" b="1" dirty="0" smtClean="0"/>
              <a:t>Desarrollo del sector</a:t>
            </a:r>
            <a:endParaRPr lang="es-EC" sz="20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84" y="857293"/>
            <a:ext cx="2939995" cy="29399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891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n relacionad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EBC7"/>
              </a:clrFrom>
              <a:clrTo>
                <a:srgbClr val="FDEBC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937" y="1629919"/>
            <a:ext cx="2825439" cy="190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4008" y="407542"/>
            <a:ext cx="8911687" cy="903901"/>
          </a:xfrm>
        </p:spPr>
        <p:txBody>
          <a:bodyPr>
            <a:noAutofit/>
          </a:bodyPr>
          <a:lstStyle/>
          <a:p>
            <a:pPr algn="ctr"/>
            <a:r>
              <a:rPr lang="es-EC" sz="5400" b="1" dirty="0" smtClean="0"/>
              <a:t>TEORÍA</a:t>
            </a:r>
            <a:endParaRPr lang="es-EC" sz="5400" b="1" dirty="0"/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8653216" y="3403891"/>
            <a:ext cx="2904994" cy="109881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3200" b="1" dirty="0" smtClean="0"/>
              <a:t>DESARROLLO LOCAL</a:t>
            </a:r>
            <a:endParaRPr lang="es-EC" sz="3200" b="1" dirty="0"/>
          </a:p>
        </p:txBody>
      </p:sp>
      <p:pic>
        <p:nvPicPr>
          <p:cNvPr id="4098" name="Picture 2" descr="Resultado de imagen para TURISM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58" y="1474281"/>
            <a:ext cx="3876663" cy="249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echa derecha 2"/>
          <p:cNvSpPr/>
          <p:nvPr/>
        </p:nvSpPr>
        <p:spPr>
          <a:xfrm>
            <a:off x="5335680" y="2219657"/>
            <a:ext cx="1364171" cy="85600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740" t="6062" r="3210" b="3007"/>
          <a:stretch/>
        </p:blipFill>
        <p:spPr>
          <a:xfrm>
            <a:off x="5883830" y="4080174"/>
            <a:ext cx="2382214" cy="2583626"/>
          </a:xfrm>
          <a:prstGeom prst="rect">
            <a:avLst/>
          </a:prstGeom>
        </p:spPr>
      </p:pic>
      <p:sp>
        <p:nvSpPr>
          <p:cNvPr id="6" name="Flecha curvada hacia la izquierda 5"/>
          <p:cNvSpPr/>
          <p:nvPr/>
        </p:nvSpPr>
        <p:spPr>
          <a:xfrm rot="1611539">
            <a:off x="8935872" y="4865451"/>
            <a:ext cx="964504" cy="1528176"/>
          </a:xfrm>
          <a:prstGeom prst="curved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9" name="Flecha izquierda 8"/>
          <p:cNvSpPr/>
          <p:nvPr/>
        </p:nvSpPr>
        <p:spPr>
          <a:xfrm>
            <a:off x="4352519" y="4061104"/>
            <a:ext cx="1201639" cy="626301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Elipse 9"/>
          <p:cNvSpPr/>
          <p:nvPr/>
        </p:nvSpPr>
        <p:spPr>
          <a:xfrm>
            <a:off x="223421" y="3408642"/>
            <a:ext cx="2231680" cy="96561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Económico</a:t>
            </a:r>
            <a:endParaRPr lang="es-EC" dirty="0"/>
          </a:p>
        </p:txBody>
      </p:sp>
      <p:sp>
        <p:nvSpPr>
          <p:cNvPr id="24" name="Elipse 23"/>
          <p:cNvSpPr/>
          <p:nvPr/>
        </p:nvSpPr>
        <p:spPr>
          <a:xfrm>
            <a:off x="1659897" y="4472784"/>
            <a:ext cx="2231680" cy="96561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Socio</a:t>
            </a:r>
          </a:p>
          <a:p>
            <a:pPr algn="ctr"/>
            <a:r>
              <a:rPr lang="es-EC" dirty="0"/>
              <a:t>Cultural</a:t>
            </a:r>
          </a:p>
        </p:txBody>
      </p:sp>
      <p:sp>
        <p:nvSpPr>
          <p:cNvPr id="25" name="Elipse 24"/>
          <p:cNvSpPr/>
          <p:nvPr/>
        </p:nvSpPr>
        <p:spPr>
          <a:xfrm>
            <a:off x="2531543" y="5649180"/>
            <a:ext cx="2231680" cy="96561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Político Institucional</a:t>
            </a:r>
          </a:p>
        </p:txBody>
      </p:sp>
    </p:spTree>
    <p:extLst>
      <p:ext uri="{BB962C8B-B14F-4D97-AF65-F5344CB8AC3E}">
        <p14:creationId xmlns:p14="http://schemas.microsoft.com/office/powerpoint/2010/main" val="339610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4008" y="407542"/>
            <a:ext cx="8911687" cy="903901"/>
          </a:xfrm>
        </p:spPr>
        <p:txBody>
          <a:bodyPr>
            <a:noAutofit/>
          </a:bodyPr>
          <a:lstStyle/>
          <a:p>
            <a:pPr algn="ctr"/>
            <a:r>
              <a:rPr lang="es-EC" sz="5400" b="1" dirty="0" smtClean="0"/>
              <a:t>TEORÍA</a:t>
            </a:r>
            <a:endParaRPr lang="es-EC" sz="5400" b="1" dirty="0"/>
          </a:p>
        </p:txBody>
      </p:sp>
      <p:sp>
        <p:nvSpPr>
          <p:cNvPr id="3" name="Flecha derecha 2"/>
          <p:cNvSpPr/>
          <p:nvPr/>
        </p:nvSpPr>
        <p:spPr>
          <a:xfrm>
            <a:off x="5748863" y="1957185"/>
            <a:ext cx="1364171" cy="85600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6" name="Flecha curvada hacia la izquierda 5"/>
          <p:cNvSpPr/>
          <p:nvPr/>
        </p:nvSpPr>
        <p:spPr>
          <a:xfrm>
            <a:off x="10616278" y="2917596"/>
            <a:ext cx="964504" cy="2111604"/>
          </a:xfrm>
          <a:prstGeom prst="curved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5122" name="Picture 2" descr="Resultado de imagen para cultura definici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53" y="1411004"/>
            <a:ext cx="4017259" cy="194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cultura ECUAD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685" y="1295641"/>
            <a:ext cx="3125593" cy="2124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" b="24737"/>
          <a:stretch/>
        </p:blipFill>
        <p:spPr>
          <a:xfrm>
            <a:off x="5337027" y="3616996"/>
            <a:ext cx="2187841" cy="2945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8" name="Picture 8" descr="Resultado de imagen para GUAPULO CAS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03" y="3419694"/>
            <a:ext cx="2577028" cy="1711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1929" y="4440746"/>
            <a:ext cx="1668906" cy="2966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ítulo 1"/>
          <p:cNvSpPr txBox="1">
            <a:spLocks/>
          </p:cNvSpPr>
          <p:nvPr/>
        </p:nvSpPr>
        <p:spPr>
          <a:xfrm>
            <a:off x="7569684" y="4236048"/>
            <a:ext cx="3528846" cy="903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4000" b="1" dirty="0" smtClean="0"/>
              <a:t>Turismo</a:t>
            </a:r>
          </a:p>
          <a:p>
            <a:pPr algn="ctr"/>
            <a:r>
              <a:rPr lang="es-EC" sz="4000" b="1" dirty="0" smtClean="0"/>
              <a:t>Experiencial</a:t>
            </a:r>
            <a:endParaRPr lang="es-EC" sz="4000" b="1" dirty="0"/>
          </a:p>
        </p:txBody>
      </p:sp>
    </p:spTree>
    <p:extLst>
      <p:ext uri="{BB962C8B-B14F-4D97-AF65-F5344CB8AC3E}">
        <p14:creationId xmlns:p14="http://schemas.microsoft.com/office/powerpoint/2010/main" val="145867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2745" y="374194"/>
            <a:ext cx="8911687" cy="903901"/>
          </a:xfrm>
        </p:spPr>
        <p:txBody>
          <a:bodyPr>
            <a:noAutofit/>
          </a:bodyPr>
          <a:lstStyle/>
          <a:p>
            <a:pPr algn="ctr"/>
            <a:r>
              <a:rPr lang="es-EC" sz="5400" b="1" dirty="0" smtClean="0"/>
              <a:t>GUÁPULO</a:t>
            </a:r>
            <a:endParaRPr lang="es-EC" sz="5400" b="1" dirty="0"/>
          </a:p>
        </p:txBody>
      </p:sp>
      <p:pic>
        <p:nvPicPr>
          <p:cNvPr id="25" name="Imagen 24"/>
          <p:cNvPicPr/>
          <p:nvPr/>
        </p:nvPicPr>
        <p:blipFill rotWithShape="1">
          <a:blip r:embed="rId2"/>
          <a:srcRect l="658" r="658"/>
          <a:stretch/>
        </p:blipFill>
        <p:spPr bwMode="auto">
          <a:xfrm>
            <a:off x="986589" y="1437533"/>
            <a:ext cx="4928387" cy="5099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732486851"/>
              </p:ext>
            </p:extLst>
          </p:nvPr>
        </p:nvGraphicFramePr>
        <p:xfrm>
          <a:off x="4450348" y="111865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4599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4008" y="407542"/>
            <a:ext cx="8911687" cy="903901"/>
          </a:xfrm>
        </p:spPr>
        <p:txBody>
          <a:bodyPr>
            <a:noAutofit/>
          </a:bodyPr>
          <a:lstStyle/>
          <a:p>
            <a:pPr algn="ctr"/>
            <a:r>
              <a:rPr lang="es-EC" sz="5400" b="1" dirty="0" smtClean="0"/>
              <a:t>TURISMO EXPERIENCIAL</a:t>
            </a:r>
            <a:endParaRPr lang="es-EC" sz="5400" b="1" dirty="0"/>
          </a:p>
        </p:txBody>
      </p:sp>
      <p:sp>
        <p:nvSpPr>
          <p:cNvPr id="3" name="Flecha derecha 2"/>
          <p:cNvSpPr/>
          <p:nvPr/>
        </p:nvSpPr>
        <p:spPr>
          <a:xfrm>
            <a:off x="4289302" y="2005511"/>
            <a:ext cx="1364171" cy="85600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pic>
        <p:nvPicPr>
          <p:cNvPr id="6146" name="Picture 2" descr="Resultado de imagen para siglo 21 logo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5" t="15185" r="10059" b="16352"/>
          <a:stretch/>
        </p:blipFill>
        <p:spPr bwMode="auto">
          <a:xfrm>
            <a:off x="2267090" y="1604047"/>
            <a:ext cx="1768643" cy="150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para TURISTAS EXIGEN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70" y="2131500"/>
            <a:ext cx="2309587" cy="1787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Resultado de imagen para TURISTAS INFORMAD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42" y="1467239"/>
            <a:ext cx="3020390" cy="1795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Resultado de imagen para EXPERIENCIAS INOLVIDAB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68" y="5097789"/>
            <a:ext cx="3061936" cy="1722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Resultado de imagen para mente del consumidor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6" t="1896" r="14629" b="1683"/>
          <a:stretch/>
        </p:blipFill>
        <p:spPr bwMode="auto">
          <a:xfrm>
            <a:off x="8610957" y="4137040"/>
            <a:ext cx="2773972" cy="234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lecha curvada hacia la izquierda 21"/>
          <p:cNvSpPr/>
          <p:nvPr/>
        </p:nvSpPr>
        <p:spPr>
          <a:xfrm>
            <a:off x="10768678" y="3069996"/>
            <a:ext cx="964504" cy="2111604"/>
          </a:xfrm>
          <a:prstGeom prst="curved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graphicFrame>
        <p:nvGraphicFramePr>
          <p:cNvPr id="13" name="Diagrama 12"/>
          <p:cNvGraphicFramePr/>
          <p:nvPr/>
        </p:nvGraphicFramePr>
        <p:xfrm>
          <a:off x="1019565" y="2788791"/>
          <a:ext cx="7339541" cy="3764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4" name="Flecha izquierda 23"/>
          <p:cNvSpPr/>
          <p:nvPr/>
        </p:nvSpPr>
        <p:spPr>
          <a:xfrm>
            <a:off x="7079990" y="5486165"/>
            <a:ext cx="1530967" cy="626301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559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4008" y="407542"/>
            <a:ext cx="8911687" cy="903901"/>
          </a:xfrm>
        </p:spPr>
        <p:txBody>
          <a:bodyPr>
            <a:noAutofit/>
          </a:bodyPr>
          <a:lstStyle/>
          <a:p>
            <a:pPr algn="ctr"/>
            <a:r>
              <a:rPr lang="es-EC" sz="5400" b="1" dirty="0" smtClean="0"/>
              <a:t>METODOLOGÍA</a:t>
            </a:r>
            <a:endParaRPr lang="es-EC" sz="5400" b="1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49049597"/>
              </p:ext>
            </p:extLst>
          </p:nvPr>
        </p:nvGraphicFramePr>
        <p:xfrm>
          <a:off x="2244008" y="132347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360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TM02892315[[fn=Espiral]]</Template>
  <TotalTime>386</TotalTime>
  <Words>481</Words>
  <Application>Microsoft Office PowerPoint</Application>
  <PresentationFormat>Panorámica</PresentationFormat>
  <Paragraphs>145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1" baseType="lpstr">
      <vt:lpstr>Aharoni</vt:lpstr>
      <vt:lpstr>Arial</vt:lpstr>
      <vt:lpstr>Calibri</vt:lpstr>
      <vt:lpstr>Century Gothic</vt:lpstr>
      <vt:lpstr>Times New Roman</vt:lpstr>
      <vt:lpstr>Wingdings 3</vt:lpstr>
      <vt:lpstr>Espiral</vt:lpstr>
      <vt:lpstr>Presentación de PowerPoint</vt:lpstr>
      <vt:lpstr>LOS RECURSOS TURÍSTICOS DEL BARRIO GUÁPULO DE LA PARROQUIA ITCHIMBIA PARA EL DESARROLLO DEL TURISMO EXPERIENCIAL. </vt:lpstr>
      <vt:lpstr>PROBLEMÁTICA</vt:lpstr>
      <vt:lpstr>OBJETIVOS</vt:lpstr>
      <vt:lpstr>TEORÍA</vt:lpstr>
      <vt:lpstr>TEORÍA</vt:lpstr>
      <vt:lpstr>GUÁPULO</vt:lpstr>
      <vt:lpstr>TURISMO EXPERIENCIAL</vt:lpstr>
      <vt:lpstr>METODOLOGÍA</vt:lpstr>
      <vt:lpstr>RESULTADOS – PERFIL DEL TURISTA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Entrevistas</vt:lpstr>
      <vt:lpstr>PROPUESTA</vt:lpstr>
      <vt:lpstr>PROPUESTA</vt:lpstr>
      <vt:lpstr>CONCLUSIONES</vt:lpstr>
      <vt:lpstr>RECOMENDACIONES</vt:lpstr>
      <vt:lpstr>Presentación de PowerPoint</vt:lpstr>
    </vt:vector>
  </TitlesOfParts>
  <Company>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RECURSOS TURÍSTICOS DEL BARRIO GUÁPULO DE LA PARROQUIA ITCHIMBIA PARA EL DESARROLLO DEL TURISMO EXPERIENCIAL.</dc:title>
  <dc:creator>Fernanda Jijón Gordón</dc:creator>
  <cp:lastModifiedBy>Fernanda Jijón Gordón</cp:lastModifiedBy>
  <cp:revision>48</cp:revision>
  <dcterms:created xsi:type="dcterms:W3CDTF">2019-11-29T16:09:14Z</dcterms:created>
  <dcterms:modified xsi:type="dcterms:W3CDTF">2019-12-10T16:06:04Z</dcterms:modified>
</cp:coreProperties>
</file>