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5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089DA-FC48-4180-ADF7-45BFB4E6CF5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A717DD2C-245F-4807-A282-44C85200FD47}">
      <dgm:prSet phldrT="[Texto]" custT="1"/>
      <dgm:spPr/>
      <dgm:t>
        <a:bodyPr/>
        <a:lstStyle/>
        <a:p>
          <a:r>
            <a:rPr lang="es-EC" sz="1600" b="1" dirty="0" smtClean="0">
              <a:solidFill>
                <a:schemeClr val="tx1"/>
              </a:solidFill>
              <a:effectLst/>
              <a:latin typeface="Arial" panose="020B0604020202020204" pitchFamily="34" charset="0"/>
              <a:cs typeface="Arial" panose="020B0604020202020204" pitchFamily="34" charset="0"/>
            </a:rPr>
            <a:t>Centro de Atención Ciudadana</a:t>
          </a:r>
          <a:endParaRPr lang="es-EC" sz="1600" b="1" dirty="0">
            <a:solidFill>
              <a:schemeClr val="tx1"/>
            </a:solidFill>
            <a:effectLst/>
            <a:latin typeface="Arial" panose="020B0604020202020204" pitchFamily="34" charset="0"/>
            <a:cs typeface="Arial" panose="020B0604020202020204" pitchFamily="34" charset="0"/>
          </a:endParaRPr>
        </a:p>
      </dgm:t>
    </dgm:pt>
    <dgm:pt modelId="{E23340ED-B7B4-4738-9FC3-D47CB2099254}" type="parTrans" cxnId="{80FE5201-78BB-44A4-A9CC-8A85A375960D}">
      <dgm:prSet/>
      <dgm:spPr/>
      <dgm:t>
        <a:bodyPr/>
        <a:lstStyle/>
        <a:p>
          <a:endParaRPr lang="es-EC" sz="1600" b="1">
            <a:solidFill>
              <a:schemeClr val="tx1"/>
            </a:solidFill>
            <a:effectLst/>
            <a:latin typeface="Arial" panose="020B0604020202020204" pitchFamily="34" charset="0"/>
            <a:cs typeface="Arial" panose="020B0604020202020204" pitchFamily="34" charset="0"/>
          </a:endParaRPr>
        </a:p>
      </dgm:t>
    </dgm:pt>
    <dgm:pt modelId="{E26F27BE-1062-4A79-A8B0-3D6A0B3E1A42}" type="sibTrans" cxnId="{80FE5201-78BB-44A4-A9CC-8A85A375960D}">
      <dgm:prSet/>
      <dgm:spPr/>
      <dgm:t>
        <a:bodyPr/>
        <a:lstStyle/>
        <a:p>
          <a:endParaRPr lang="es-EC" sz="1600" b="1">
            <a:solidFill>
              <a:schemeClr val="tx1"/>
            </a:solidFill>
            <a:effectLst/>
            <a:latin typeface="Arial" panose="020B0604020202020204" pitchFamily="34" charset="0"/>
            <a:cs typeface="Arial" panose="020B0604020202020204" pitchFamily="34" charset="0"/>
          </a:endParaRPr>
        </a:p>
      </dgm:t>
    </dgm:pt>
    <dgm:pt modelId="{656CBEF6-AFAF-411A-AD4D-CD6AFC075450}">
      <dgm:prSet phldrT="[Texto]" custT="1"/>
      <dgm:spPr/>
      <dgm:t>
        <a:bodyPr/>
        <a:lstStyle/>
        <a:p>
          <a:r>
            <a:rPr lang="es-EC" sz="1600" b="1" dirty="0" smtClean="0">
              <a:solidFill>
                <a:schemeClr val="tx1"/>
              </a:solidFill>
              <a:effectLst/>
              <a:latin typeface="Arial" panose="020B0604020202020204" pitchFamily="34" charset="0"/>
              <a:cs typeface="Arial" panose="020B0604020202020204" pitchFamily="34" charset="0"/>
            </a:rPr>
            <a:t>Sub-Estación El Calvario</a:t>
          </a:r>
          <a:endParaRPr lang="es-EC" sz="1600" b="1" dirty="0">
            <a:solidFill>
              <a:schemeClr val="tx1"/>
            </a:solidFill>
            <a:effectLst/>
            <a:latin typeface="Arial" panose="020B0604020202020204" pitchFamily="34" charset="0"/>
            <a:cs typeface="Arial" panose="020B0604020202020204" pitchFamily="34" charset="0"/>
          </a:endParaRPr>
        </a:p>
      </dgm:t>
    </dgm:pt>
    <dgm:pt modelId="{17374CAB-3423-4845-9640-94B29317242D}" type="parTrans" cxnId="{7024D194-076D-4E59-8FAB-F10996579306}">
      <dgm:prSet/>
      <dgm:spPr/>
      <dgm:t>
        <a:bodyPr/>
        <a:lstStyle/>
        <a:p>
          <a:endParaRPr lang="es-EC" sz="1600" b="1">
            <a:solidFill>
              <a:schemeClr val="tx1"/>
            </a:solidFill>
            <a:effectLst/>
            <a:latin typeface="Arial" panose="020B0604020202020204" pitchFamily="34" charset="0"/>
            <a:cs typeface="Arial" panose="020B0604020202020204" pitchFamily="34" charset="0"/>
          </a:endParaRPr>
        </a:p>
      </dgm:t>
    </dgm:pt>
    <dgm:pt modelId="{9E7E05D4-DAF2-4B35-80F9-C08FDC1A13D5}" type="sibTrans" cxnId="{7024D194-076D-4E59-8FAB-F10996579306}">
      <dgm:prSet/>
      <dgm:spPr/>
      <dgm:t>
        <a:bodyPr/>
        <a:lstStyle/>
        <a:p>
          <a:endParaRPr lang="es-EC" sz="1600" b="1">
            <a:solidFill>
              <a:schemeClr val="tx1"/>
            </a:solidFill>
            <a:effectLst/>
            <a:latin typeface="Arial" panose="020B0604020202020204" pitchFamily="34" charset="0"/>
            <a:cs typeface="Arial" panose="020B0604020202020204" pitchFamily="34" charset="0"/>
          </a:endParaRPr>
        </a:p>
      </dgm:t>
    </dgm:pt>
    <dgm:pt modelId="{850282A5-E3C0-48BF-87AB-A3B2313519B0}">
      <dgm:prSet phldrT="[Texto]" custT="1"/>
      <dgm:spPr/>
      <dgm:t>
        <a:bodyPr/>
        <a:lstStyle/>
        <a:p>
          <a:r>
            <a:rPr lang="es-EC" sz="1600" b="1" dirty="0" smtClean="0">
              <a:solidFill>
                <a:schemeClr val="tx1"/>
              </a:solidFill>
              <a:effectLst/>
              <a:latin typeface="Arial" panose="020B0604020202020204" pitchFamily="34" charset="0"/>
              <a:cs typeface="Arial" panose="020B0604020202020204" pitchFamily="34" charset="0"/>
            </a:rPr>
            <a:t>Central </a:t>
          </a:r>
          <a:r>
            <a:rPr lang="es-EC" sz="1600" b="1" dirty="0" err="1" smtClean="0">
              <a:solidFill>
                <a:schemeClr val="tx1"/>
              </a:solidFill>
              <a:effectLst/>
              <a:latin typeface="Arial" panose="020B0604020202020204" pitchFamily="34" charset="0"/>
              <a:cs typeface="Arial" panose="020B0604020202020204" pitchFamily="34" charset="0"/>
            </a:rPr>
            <a:t>Illuchi</a:t>
          </a:r>
          <a:r>
            <a:rPr lang="es-EC" sz="1600" b="1" dirty="0" smtClean="0">
              <a:solidFill>
                <a:schemeClr val="tx1"/>
              </a:solidFill>
              <a:effectLst/>
              <a:latin typeface="Arial" panose="020B0604020202020204" pitchFamily="34" charset="0"/>
              <a:cs typeface="Arial" panose="020B0604020202020204" pitchFamily="34" charset="0"/>
            </a:rPr>
            <a:t> I y II</a:t>
          </a:r>
          <a:endParaRPr lang="es-EC" sz="1600" b="1" dirty="0">
            <a:solidFill>
              <a:schemeClr val="tx1"/>
            </a:solidFill>
            <a:effectLst/>
            <a:latin typeface="Arial" panose="020B0604020202020204" pitchFamily="34" charset="0"/>
            <a:cs typeface="Arial" panose="020B0604020202020204" pitchFamily="34" charset="0"/>
          </a:endParaRPr>
        </a:p>
      </dgm:t>
    </dgm:pt>
    <dgm:pt modelId="{DA105646-0012-44AD-9CE7-B67EA6861D1D}" type="parTrans" cxnId="{E68EEF39-4907-4BB4-AED5-21831B70E866}">
      <dgm:prSet/>
      <dgm:spPr/>
      <dgm:t>
        <a:bodyPr/>
        <a:lstStyle/>
        <a:p>
          <a:endParaRPr lang="es-EC" sz="1600" b="1">
            <a:solidFill>
              <a:schemeClr val="tx1"/>
            </a:solidFill>
            <a:effectLst/>
            <a:latin typeface="Arial" panose="020B0604020202020204" pitchFamily="34" charset="0"/>
            <a:cs typeface="Arial" panose="020B0604020202020204" pitchFamily="34" charset="0"/>
          </a:endParaRPr>
        </a:p>
      </dgm:t>
    </dgm:pt>
    <dgm:pt modelId="{5722A84C-6B81-4F9B-9526-22E65A5BA484}" type="sibTrans" cxnId="{E68EEF39-4907-4BB4-AED5-21831B70E866}">
      <dgm:prSet/>
      <dgm:spPr/>
      <dgm:t>
        <a:bodyPr/>
        <a:lstStyle/>
        <a:p>
          <a:endParaRPr lang="es-EC" sz="1600" b="1">
            <a:solidFill>
              <a:schemeClr val="tx1"/>
            </a:solidFill>
            <a:effectLst/>
            <a:latin typeface="Arial" panose="020B0604020202020204" pitchFamily="34" charset="0"/>
            <a:cs typeface="Arial" panose="020B0604020202020204" pitchFamily="34" charset="0"/>
          </a:endParaRPr>
        </a:p>
      </dgm:t>
    </dgm:pt>
    <dgm:pt modelId="{57D4ACE7-A9FE-4D9A-B775-C7F3AEF145F7}" type="pres">
      <dgm:prSet presAssocID="{E6E089DA-FC48-4180-ADF7-45BFB4E6CF50}" presName="linear" presStyleCnt="0">
        <dgm:presLayoutVars>
          <dgm:dir/>
          <dgm:animLvl val="lvl"/>
          <dgm:resizeHandles val="exact"/>
        </dgm:presLayoutVars>
      </dgm:prSet>
      <dgm:spPr/>
      <dgm:t>
        <a:bodyPr/>
        <a:lstStyle/>
        <a:p>
          <a:endParaRPr lang="es-EC"/>
        </a:p>
      </dgm:t>
    </dgm:pt>
    <dgm:pt modelId="{D04DE73A-C701-43C9-88FB-0A58B387D733}" type="pres">
      <dgm:prSet presAssocID="{A717DD2C-245F-4807-A282-44C85200FD47}" presName="parentLin" presStyleCnt="0"/>
      <dgm:spPr/>
    </dgm:pt>
    <dgm:pt modelId="{5A8E88B0-1F04-4C7C-8243-43B0A2EFFA89}" type="pres">
      <dgm:prSet presAssocID="{A717DD2C-245F-4807-A282-44C85200FD47}" presName="parentLeftMargin" presStyleLbl="node1" presStyleIdx="0" presStyleCnt="3"/>
      <dgm:spPr/>
      <dgm:t>
        <a:bodyPr/>
        <a:lstStyle/>
        <a:p>
          <a:endParaRPr lang="es-EC"/>
        </a:p>
      </dgm:t>
    </dgm:pt>
    <dgm:pt modelId="{CE561616-41CB-4BB6-B3FF-7B15CA2C5C2E}" type="pres">
      <dgm:prSet presAssocID="{A717DD2C-245F-4807-A282-44C85200FD47}" presName="parentText" presStyleLbl="node1" presStyleIdx="0" presStyleCnt="3">
        <dgm:presLayoutVars>
          <dgm:chMax val="0"/>
          <dgm:bulletEnabled val="1"/>
        </dgm:presLayoutVars>
      </dgm:prSet>
      <dgm:spPr/>
      <dgm:t>
        <a:bodyPr/>
        <a:lstStyle/>
        <a:p>
          <a:endParaRPr lang="es-EC"/>
        </a:p>
      </dgm:t>
    </dgm:pt>
    <dgm:pt modelId="{2B317842-0C0B-4C1D-BB05-3087364A4083}" type="pres">
      <dgm:prSet presAssocID="{A717DD2C-245F-4807-A282-44C85200FD47}" presName="negativeSpace" presStyleCnt="0"/>
      <dgm:spPr/>
    </dgm:pt>
    <dgm:pt modelId="{54C1A1AE-8C64-4E0F-A5AF-485E2528937E}" type="pres">
      <dgm:prSet presAssocID="{A717DD2C-245F-4807-A282-44C85200FD47}" presName="childText" presStyleLbl="conFgAcc1" presStyleIdx="0" presStyleCnt="3">
        <dgm:presLayoutVars>
          <dgm:bulletEnabled val="1"/>
        </dgm:presLayoutVars>
      </dgm:prSet>
      <dgm:spPr/>
    </dgm:pt>
    <dgm:pt modelId="{6E579EEC-9108-43F5-8AEC-4C7058BEDCAF}" type="pres">
      <dgm:prSet presAssocID="{E26F27BE-1062-4A79-A8B0-3D6A0B3E1A42}" presName="spaceBetweenRectangles" presStyleCnt="0"/>
      <dgm:spPr/>
    </dgm:pt>
    <dgm:pt modelId="{F904A31F-0C46-467D-ADB6-1F94399B4A26}" type="pres">
      <dgm:prSet presAssocID="{656CBEF6-AFAF-411A-AD4D-CD6AFC075450}" presName="parentLin" presStyleCnt="0"/>
      <dgm:spPr/>
    </dgm:pt>
    <dgm:pt modelId="{9FE82C7A-D321-444E-B8A8-562030FD6676}" type="pres">
      <dgm:prSet presAssocID="{656CBEF6-AFAF-411A-AD4D-CD6AFC075450}" presName="parentLeftMargin" presStyleLbl="node1" presStyleIdx="0" presStyleCnt="3"/>
      <dgm:spPr/>
      <dgm:t>
        <a:bodyPr/>
        <a:lstStyle/>
        <a:p>
          <a:endParaRPr lang="es-EC"/>
        </a:p>
      </dgm:t>
    </dgm:pt>
    <dgm:pt modelId="{3E1430C8-A58B-48CE-B9AA-BD37DDEF23DE}" type="pres">
      <dgm:prSet presAssocID="{656CBEF6-AFAF-411A-AD4D-CD6AFC075450}" presName="parentText" presStyleLbl="node1" presStyleIdx="1" presStyleCnt="3">
        <dgm:presLayoutVars>
          <dgm:chMax val="0"/>
          <dgm:bulletEnabled val="1"/>
        </dgm:presLayoutVars>
      </dgm:prSet>
      <dgm:spPr/>
      <dgm:t>
        <a:bodyPr/>
        <a:lstStyle/>
        <a:p>
          <a:endParaRPr lang="es-EC"/>
        </a:p>
      </dgm:t>
    </dgm:pt>
    <dgm:pt modelId="{05985746-F085-4124-99EE-6601B22B9E83}" type="pres">
      <dgm:prSet presAssocID="{656CBEF6-AFAF-411A-AD4D-CD6AFC075450}" presName="negativeSpace" presStyleCnt="0"/>
      <dgm:spPr/>
    </dgm:pt>
    <dgm:pt modelId="{77D6F27C-7E4B-46CF-9736-18A4413E19EA}" type="pres">
      <dgm:prSet presAssocID="{656CBEF6-AFAF-411A-AD4D-CD6AFC075450}" presName="childText" presStyleLbl="conFgAcc1" presStyleIdx="1" presStyleCnt="3">
        <dgm:presLayoutVars>
          <dgm:bulletEnabled val="1"/>
        </dgm:presLayoutVars>
      </dgm:prSet>
      <dgm:spPr/>
    </dgm:pt>
    <dgm:pt modelId="{EE74DCBC-F527-4F59-9756-E5E530F69017}" type="pres">
      <dgm:prSet presAssocID="{9E7E05D4-DAF2-4B35-80F9-C08FDC1A13D5}" presName="spaceBetweenRectangles" presStyleCnt="0"/>
      <dgm:spPr/>
    </dgm:pt>
    <dgm:pt modelId="{CF8AEA8F-0263-4973-A5C1-26A15CC08263}" type="pres">
      <dgm:prSet presAssocID="{850282A5-E3C0-48BF-87AB-A3B2313519B0}" presName="parentLin" presStyleCnt="0"/>
      <dgm:spPr/>
    </dgm:pt>
    <dgm:pt modelId="{18C9B997-8A48-4C9E-BA35-F8AC47C4ED2C}" type="pres">
      <dgm:prSet presAssocID="{850282A5-E3C0-48BF-87AB-A3B2313519B0}" presName="parentLeftMargin" presStyleLbl="node1" presStyleIdx="1" presStyleCnt="3"/>
      <dgm:spPr/>
      <dgm:t>
        <a:bodyPr/>
        <a:lstStyle/>
        <a:p>
          <a:endParaRPr lang="es-EC"/>
        </a:p>
      </dgm:t>
    </dgm:pt>
    <dgm:pt modelId="{2445A840-C56B-4E4D-A286-CBE423652906}" type="pres">
      <dgm:prSet presAssocID="{850282A5-E3C0-48BF-87AB-A3B2313519B0}" presName="parentText" presStyleLbl="node1" presStyleIdx="2" presStyleCnt="3">
        <dgm:presLayoutVars>
          <dgm:chMax val="0"/>
          <dgm:bulletEnabled val="1"/>
        </dgm:presLayoutVars>
      </dgm:prSet>
      <dgm:spPr/>
      <dgm:t>
        <a:bodyPr/>
        <a:lstStyle/>
        <a:p>
          <a:endParaRPr lang="es-EC"/>
        </a:p>
      </dgm:t>
    </dgm:pt>
    <dgm:pt modelId="{018AA532-4D6D-4BD7-980A-81C1038AA18F}" type="pres">
      <dgm:prSet presAssocID="{850282A5-E3C0-48BF-87AB-A3B2313519B0}" presName="negativeSpace" presStyleCnt="0"/>
      <dgm:spPr/>
    </dgm:pt>
    <dgm:pt modelId="{D993F6F2-F49F-4606-8EBE-83AA7D1E6379}" type="pres">
      <dgm:prSet presAssocID="{850282A5-E3C0-48BF-87AB-A3B2313519B0}" presName="childText" presStyleLbl="conFgAcc1" presStyleIdx="2" presStyleCnt="3">
        <dgm:presLayoutVars>
          <dgm:bulletEnabled val="1"/>
        </dgm:presLayoutVars>
      </dgm:prSet>
      <dgm:spPr/>
    </dgm:pt>
  </dgm:ptLst>
  <dgm:cxnLst>
    <dgm:cxn modelId="{4688C833-2FD4-4486-9947-3AFE7EC9C3B9}" type="presOf" srcId="{850282A5-E3C0-48BF-87AB-A3B2313519B0}" destId="{2445A840-C56B-4E4D-A286-CBE423652906}" srcOrd="1" destOrd="0" presId="urn:microsoft.com/office/officeart/2005/8/layout/list1"/>
    <dgm:cxn modelId="{3A4D8213-E408-4A58-90E1-C5BC262E8024}" type="presOf" srcId="{656CBEF6-AFAF-411A-AD4D-CD6AFC075450}" destId="{9FE82C7A-D321-444E-B8A8-562030FD6676}" srcOrd="0" destOrd="0" presId="urn:microsoft.com/office/officeart/2005/8/layout/list1"/>
    <dgm:cxn modelId="{EB5ACF40-72CE-4FFF-882C-7483A7C3C68A}" type="presOf" srcId="{850282A5-E3C0-48BF-87AB-A3B2313519B0}" destId="{18C9B997-8A48-4C9E-BA35-F8AC47C4ED2C}" srcOrd="0" destOrd="0" presId="urn:microsoft.com/office/officeart/2005/8/layout/list1"/>
    <dgm:cxn modelId="{08A4178C-627E-47D3-A21B-6654567A0635}" type="presOf" srcId="{A717DD2C-245F-4807-A282-44C85200FD47}" destId="{CE561616-41CB-4BB6-B3FF-7B15CA2C5C2E}" srcOrd="1" destOrd="0" presId="urn:microsoft.com/office/officeart/2005/8/layout/list1"/>
    <dgm:cxn modelId="{47480F1A-25DA-4B98-9908-801842C466A6}" type="presOf" srcId="{A717DD2C-245F-4807-A282-44C85200FD47}" destId="{5A8E88B0-1F04-4C7C-8243-43B0A2EFFA89}" srcOrd="0" destOrd="0" presId="urn:microsoft.com/office/officeart/2005/8/layout/list1"/>
    <dgm:cxn modelId="{2BEC41E7-7BA2-4037-BEF3-BCE8D4ADAD5B}" type="presOf" srcId="{E6E089DA-FC48-4180-ADF7-45BFB4E6CF50}" destId="{57D4ACE7-A9FE-4D9A-B775-C7F3AEF145F7}" srcOrd="0" destOrd="0" presId="urn:microsoft.com/office/officeart/2005/8/layout/list1"/>
    <dgm:cxn modelId="{80FE5201-78BB-44A4-A9CC-8A85A375960D}" srcId="{E6E089DA-FC48-4180-ADF7-45BFB4E6CF50}" destId="{A717DD2C-245F-4807-A282-44C85200FD47}" srcOrd="0" destOrd="0" parTransId="{E23340ED-B7B4-4738-9FC3-D47CB2099254}" sibTransId="{E26F27BE-1062-4A79-A8B0-3D6A0B3E1A42}"/>
    <dgm:cxn modelId="{7024D194-076D-4E59-8FAB-F10996579306}" srcId="{E6E089DA-FC48-4180-ADF7-45BFB4E6CF50}" destId="{656CBEF6-AFAF-411A-AD4D-CD6AFC075450}" srcOrd="1" destOrd="0" parTransId="{17374CAB-3423-4845-9640-94B29317242D}" sibTransId="{9E7E05D4-DAF2-4B35-80F9-C08FDC1A13D5}"/>
    <dgm:cxn modelId="{0B4763EA-0873-4CB2-AA2A-D43A3D33E1D7}" type="presOf" srcId="{656CBEF6-AFAF-411A-AD4D-CD6AFC075450}" destId="{3E1430C8-A58B-48CE-B9AA-BD37DDEF23DE}" srcOrd="1" destOrd="0" presId="urn:microsoft.com/office/officeart/2005/8/layout/list1"/>
    <dgm:cxn modelId="{E68EEF39-4907-4BB4-AED5-21831B70E866}" srcId="{E6E089DA-FC48-4180-ADF7-45BFB4E6CF50}" destId="{850282A5-E3C0-48BF-87AB-A3B2313519B0}" srcOrd="2" destOrd="0" parTransId="{DA105646-0012-44AD-9CE7-B67EA6861D1D}" sibTransId="{5722A84C-6B81-4F9B-9526-22E65A5BA484}"/>
    <dgm:cxn modelId="{6DBE7991-7D07-4763-A6EC-E209B159E85B}" type="presParOf" srcId="{57D4ACE7-A9FE-4D9A-B775-C7F3AEF145F7}" destId="{D04DE73A-C701-43C9-88FB-0A58B387D733}" srcOrd="0" destOrd="0" presId="urn:microsoft.com/office/officeart/2005/8/layout/list1"/>
    <dgm:cxn modelId="{706B70A1-D9C9-484A-9B9A-3592699A83CD}" type="presParOf" srcId="{D04DE73A-C701-43C9-88FB-0A58B387D733}" destId="{5A8E88B0-1F04-4C7C-8243-43B0A2EFFA89}" srcOrd="0" destOrd="0" presId="urn:microsoft.com/office/officeart/2005/8/layout/list1"/>
    <dgm:cxn modelId="{9DFAB03C-AB81-4396-832B-1A9EC4C2FCC5}" type="presParOf" srcId="{D04DE73A-C701-43C9-88FB-0A58B387D733}" destId="{CE561616-41CB-4BB6-B3FF-7B15CA2C5C2E}" srcOrd="1" destOrd="0" presId="urn:microsoft.com/office/officeart/2005/8/layout/list1"/>
    <dgm:cxn modelId="{843EB5A1-14CD-4C6E-85B8-FA1BDA368980}" type="presParOf" srcId="{57D4ACE7-A9FE-4D9A-B775-C7F3AEF145F7}" destId="{2B317842-0C0B-4C1D-BB05-3087364A4083}" srcOrd="1" destOrd="0" presId="urn:microsoft.com/office/officeart/2005/8/layout/list1"/>
    <dgm:cxn modelId="{2F9E9143-6129-4C39-AB38-F7D2D3B04E5E}" type="presParOf" srcId="{57D4ACE7-A9FE-4D9A-B775-C7F3AEF145F7}" destId="{54C1A1AE-8C64-4E0F-A5AF-485E2528937E}" srcOrd="2" destOrd="0" presId="urn:microsoft.com/office/officeart/2005/8/layout/list1"/>
    <dgm:cxn modelId="{1E99DFF8-49AC-4BB1-A3F3-2CED7CC9BEA5}" type="presParOf" srcId="{57D4ACE7-A9FE-4D9A-B775-C7F3AEF145F7}" destId="{6E579EEC-9108-43F5-8AEC-4C7058BEDCAF}" srcOrd="3" destOrd="0" presId="urn:microsoft.com/office/officeart/2005/8/layout/list1"/>
    <dgm:cxn modelId="{553F876F-23C5-4D65-9550-A4634E24E4C5}" type="presParOf" srcId="{57D4ACE7-A9FE-4D9A-B775-C7F3AEF145F7}" destId="{F904A31F-0C46-467D-ADB6-1F94399B4A26}" srcOrd="4" destOrd="0" presId="urn:microsoft.com/office/officeart/2005/8/layout/list1"/>
    <dgm:cxn modelId="{9959AAC7-F8B2-477F-8495-437841A8551C}" type="presParOf" srcId="{F904A31F-0C46-467D-ADB6-1F94399B4A26}" destId="{9FE82C7A-D321-444E-B8A8-562030FD6676}" srcOrd="0" destOrd="0" presId="urn:microsoft.com/office/officeart/2005/8/layout/list1"/>
    <dgm:cxn modelId="{F180AAE8-F059-47C4-83DB-505F28936342}" type="presParOf" srcId="{F904A31F-0C46-467D-ADB6-1F94399B4A26}" destId="{3E1430C8-A58B-48CE-B9AA-BD37DDEF23DE}" srcOrd="1" destOrd="0" presId="urn:microsoft.com/office/officeart/2005/8/layout/list1"/>
    <dgm:cxn modelId="{3A46D6F9-3D65-4C6E-83F2-338121A446E9}" type="presParOf" srcId="{57D4ACE7-A9FE-4D9A-B775-C7F3AEF145F7}" destId="{05985746-F085-4124-99EE-6601B22B9E83}" srcOrd="5" destOrd="0" presId="urn:microsoft.com/office/officeart/2005/8/layout/list1"/>
    <dgm:cxn modelId="{ABC84115-E692-43FB-93F4-2BEA3D13A2C5}" type="presParOf" srcId="{57D4ACE7-A9FE-4D9A-B775-C7F3AEF145F7}" destId="{77D6F27C-7E4B-46CF-9736-18A4413E19EA}" srcOrd="6" destOrd="0" presId="urn:microsoft.com/office/officeart/2005/8/layout/list1"/>
    <dgm:cxn modelId="{CDE32629-1F10-44F0-94C5-BD345DCC4341}" type="presParOf" srcId="{57D4ACE7-A9FE-4D9A-B775-C7F3AEF145F7}" destId="{EE74DCBC-F527-4F59-9756-E5E530F69017}" srcOrd="7" destOrd="0" presId="urn:microsoft.com/office/officeart/2005/8/layout/list1"/>
    <dgm:cxn modelId="{693B7077-1388-4069-81C0-3AEF499E8326}" type="presParOf" srcId="{57D4ACE7-A9FE-4D9A-B775-C7F3AEF145F7}" destId="{CF8AEA8F-0263-4973-A5C1-26A15CC08263}" srcOrd="8" destOrd="0" presId="urn:microsoft.com/office/officeart/2005/8/layout/list1"/>
    <dgm:cxn modelId="{1EF1B73B-C879-4132-BA81-B7C0799790B5}" type="presParOf" srcId="{CF8AEA8F-0263-4973-A5C1-26A15CC08263}" destId="{18C9B997-8A48-4C9E-BA35-F8AC47C4ED2C}" srcOrd="0" destOrd="0" presId="urn:microsoft.com/office/officeart/2005/8/layout/list1"/>
    <dgm:cxn modelId="{D537AF72-5D8A-4CD1-826C-4CCF720513EE}" type="presParOf" srcId="{CF8AEA8F-0263-4973-A5C1-26A15CC08263}" destId="{2445A840-C56B-4E4D-A286-CBE423652906}" srcOrd="1" destOrd="0" presId="urn:microsoft.com/office/officeart/2005/8/layout/list1"/>
    <dgm:cxn modelId="{A328DAA0-AA55-42CA-B106-16D123617B12}" type="presParOf" srcId="{57D4ACE7-A9FE-4D9A-B775-C7F3AEF145F7}" destId="{018AA532-4D6D-4BD7-980A-81C1038AA18F}" srcOrd="9" destOrd="0" presId="urn:microsoft.com/office/officeart/2005/8/layout/list1"/>
    <dgm:cxn modelId="{DE23FA8B-C36A-471F-B2BB-83CC31770B1E}" type="presParOf" srcId="{57D4ACE7-A9FE-4D9A-B775-C7F3AEF145F7}" destId="{D993F6F2-F49F-4606-8EBE-83AA7D1E637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ACAC5F-A326-4624-9FE8-DF8BC7423EE8}" type="doc">
      <dgm:prSet loTypeId="urn:microsoft.com/office/officeart/2005/8/layout/pyramid2" loCatId="pyramid" qsTypeId="urn:microsoft.com/office/officeart/2005/8/quickstyle/simple1" qsCatId="simple" csTypeId="urn:microsoft.com/office/officeart/2005/8/colors/colorful3" csCatId="colorful" phldr="1"/>
      <dgm:spPr/>
    </dgm:pt>
    <dgm:pt modelId="{F4BD726D-2874-4E1D-AC58-466175264401}">
      <dgm:prSet phldrT="[Texto]" custT="1"/>
      <dgm:spPr/>
      <dgm:t>
        <a:bodyPr/>
        <a:lstStyle/>
        <a:p>
          <a:r>
            <a:rPr lang="es-EC" sz="1400" dirty="0" smtClean="0">
              <a:latin typeface="Arial" panose="020B0604020202020204" pitchFamily="34" charset="0"/>
              <a:cs typeface="Arial" panose="020B0604020202020204" pitchFamily="34" charset="0"/>
            </a:rPr>
            <a:t>Constitución de la República del Ecuador</a:t>
          </a:r>
          <a:endParaRPr lang="es-EC" sz="1400" dirty="0">
            <a:latin typeface="Arial" panose="020B0604020202020204" pitchFamily="34" charset="0"/>
            <a:cs typeface="Arial" panose="020B0604020202020204" pitchFamily="34" charset="0"/>
          </a:endParaRPr>
        </a:p>
      </dgm:t>
    </dgm:pt>
    <dgm:pt modelId="{C8DD521A-A138-458B-86A8-65DCA56006A8}" type="parTrans" cxnId="{1E184FC8-AB97-4DC5-A02C-0FEBCB9D3A9C}">
      <dgm:prSet/>
      <dgm:spPr/>
      <dgm:t>
        <a:bodyPr/>
        <a:lstStyle/>
        <a:p>
          <a:endParaRPr lang="es-EC" sz="1400">
            <a:latin typeface="Arial" panose="020B0604020202020204" pitchFamily="34" charset="0"/>
            <a:cs typeface="Arial" panose="020B0604020202020204" pitchFamily="34" charset="0"/>
          </a:endParaRPr>
        </a:p>
      </dgm:t>
    </dgm:pt>
    <dgm:pt modelId="{1BFBAEDA-FF3B-442B-AD77-40DDE2EE19D6}" type="sibTrans" cxnId="{1E184FC8-AB97-4DC5-A02C-0FEBCB9D3A9C}">
      <dgm:prSet/>
      <dgm:spPr/>
      <dgm:t>
        <a:bodyPr/>
        <a:lstStyle/>
        <a:p>
          <a:endParaRPr lang="es-EC" sz="1400">
            <a:latin typeface="Arial" panose="020B0604020202020204" pitchFamily="34" charset="0"/>
            <a:cs typeface="Arial" panose="020B0604020202020204" pitchFamily="34" charset="0"/>
          </a:endParaRPr>
        </a:p>
      </dgm:t>
    </dgm:pt>
    <dgm:pt modelId="{7A64B7C9-5DB2-4D8B-BEDB-B72DDC79E420}">
      <dgm:prSet phldrT="[Texto]" custT="1"/>
      <dgm:spPr/>
      <dgm:t>
        <a:bodyPr/>
        <a:lstStyle/>
        <a:p>
          <a:r>
            <a:rPr lang="es-EC" sz="1400" dirty="0" smtClean="0">
              <a:latin typeface="Arial" panose="020B0604020202020204" pitchFamily="34" charset="0"/>
              <a:cs typeface="Arial" panose="020B0604020202020204" pitchFamily="34" charset="0"/>
            </a:rPr>
            <a:t>Tratados Internacionales: Estocolmo, Basilea</a:t>
          </a:r>
          <a:endParaRPr lang="es-EC" sz="1400" dirty="0">
            <a:latin typeface="Arial" panose="020B0604020202020204" pitchFamily="34" charset="0"/>
            <a:cs typeface="Arial" panose="020B0604020202020204" pitchFamily="34" charset="0"/>
          </a:endParaRPr>
        </a:p>
      </dgm:t>
    </dgm:pt>
    <dgm:pt modelId="{70896425-1120-4ACC-B999-D2D2EB543075}" type="parTrans" cxnId="{B508FF81-75D6-4EA0-B8C5-F5FCC24A798D}">
      <dgm:prSet/>
      <dgm:spPr/>
      <dgm:t>
        <a:bodyPr/>
        <a:lstStyle/>
        <a:p>
          <a:endParaRPr lang="es-EC" sz="1400">
            <a:latin typeface="Arial" panose="020B0604020202020204" pitchFamily="34" charset="0"/>
            <a:cs typeface="Arial" panose="020B0604020202020204" pitchFamily="34" charset="0"/>
          </a:endParaRPr>
        </a:p>
      </dgm:t>
    </dgm:pt>
    <dgm:pt modelId="{422B66AB-24AF-4F0D-B6FB-83FF90239310}" type="sibTrans" cxnId="{B508FF81-75D6-4EA0-B8C5-F5FCC24A798D}">
      <dgm:prSet/>
      <dgm:spPr/>
      <dgm:t>
        <a:bodyPr/>
        <a:lstStyle/>
        <a:p>
          <a:endParaRPr lang="es-EC" sz="1400">
            <a:latin typeface="Arial" panose="020B0604020202020204" pitchFamily="34" charset="0"/>
            <a:cs typeface="Arial" panose="020B0604020202020204" pitchFamily="34" charset="0"/>
          </a:endParaRPr>
        </a:p>
      </dgm:t>
    </dgm:pt>
    <dgm:pt modelId="{A20F82F9-7363-446A-B830-4A604FB54F43}">
      <dgm:prSet phldrT="[Texto]" custT="1"/>
      <dgm:spPr/>
      <dgm:t>
        <a:bodyPr/>
        <a:lstStyle/>
        <a:p>
          <a:r>
            <a:rPr lang="es-EC" sz="1400" dirty="0" smtClean="0">
              <a:latin typeface="Arial" panose="020B0604020202020204" pitchFamily="34" charset="0"/>
              <a:cs typeface="Arial" panose="020B0604020202020204" pitchFamily="34" charset="0"/>
            </a:rPr>
            <a:t>Código Orgánico Penal Integral, Código Orgánico del Ambiente, Reglamento al Código Orgánico del Ambiente</a:t>
          </a:r>
          <a:endParaRPr lang="es-EC" sz="1400" dirty="0">
            <a:latin typeface="Arial" panose="020B0604020202020204" pitchFamily="34" charset="0"/>
            <a:cs typeface="Arial" panose="020B0604020202020204" pitchFamily="34" charset="0"/>
          </a:endParaRPr>
        </a:p>
      </dgm:t>
    </dgm:pt>
    <dgm:pt modelId="{91BFBE5C-D437-420C-822B-A470809CB5DC}" type="parTrans" cxnId="{7A7F6498-CBE5-46E9-8F77-4A67C67F8B60}">
      <dgm:prSet/>
      <dgm:spPr/>
      <dgm:t>
        <a:bodyPr/>
        <a:lstStyle/>
        <a:p>
          <a:endParaRPr lang="es-EC" sz="1400">
            <a:latin typeface="Arial" panose="020B0604020202020204" pitchFamily="34" charset="0"/>
            <a:cs typeface="Arial" panose="020B0604020202020204" pitchFamily="34" charset="0"/>
          </a:endParaRPr>
        </a:p>
      </dgm:t>
    </dgm:pt>
    <dgm:pt modelId="{5595A3D0-2E53-4954-8BFC-220B842E5D6A}" type="sibTrans" cxnId="{7A7F6498-CBE5-46E9-8F77-4A67C67F8B60}">
      <dgm:prSet/>
      <dgm:spPr/>
      <dgm:t>
        <a:bodyPr/>
        <a:lstStyle/>
        <a:p>
          <a:endParaRPr lang="es-EC" sz="1400">
            <a:latin typeface="Arial" panose="020B0604020202020204" pitchFamily="34" charset="0"/>
            <a:cs typeface="Arial" panose="020B0604020202020204" pitchFamily="34" charset="0"/>
          </a:endParaRPr>
        </a:p>
      </dgm:t>
    </dgm:pt>
    <dgm:pt modelId="{7C8DB08B-1EDA-45E9-9BE5-36432398BC82}">
      <dgm:prSet custT="1"/>
      <dgm:spPr/>
      <dgm:t>
        <a:bodyPr/>
        <a:lstStyle/>
        <a:p>
          <a:r>
            <a:rPr lang="es-EC" sz="1400" dirty="0" smtClean="0">
              <a:latin typeface="Arial" panose="020B0604020202020204" pitchFamily="34" charset="0"/>
              <a:cs typeface="Arial" panose="020B0604020202020204" pitchFamily="34" charset="0"/>
            </a:rPr>
            <a:t>Acuerdos Ministeriales: Acuerdo 026, 142, 061, 323, 020</a:t>
          </a:r>
          <a:endParaRPr lang="es-EC" sz="1400" dirty="0">
            <a:latin typeface="Arial" panose="020B0604020202020204" pitchFamily="34" charset="0"/>
            <a:cs typeface="Arial" panose="020B0604020202020204" pitchFamily="34" charset="0"/>
          </a:endParaRPr>
        </a:p>
      </dgm:t>
    </dgm:pt>
    <dgm:pt modelId="{C42FD8B5-1C7C-4C47-BB36-B93E62DFED34}" type="parTrans" cxnId="{06336516-1F18-4BEE-95B8-53A4545CC0B0}">
      <dgm:prSet/>
      <dgm:spPr/>
      <dgm:t>
        <a:bodyPr/>
        <a:lstStyle/>
        <a:p>
          <a:endParaRPr lang="es-EC" sz="1400">
            <a:latin typeface="Arial" panose="020B0604020202020204" pitchFamily="34" charset="0"/>
            <a:cs typeface="Arial" panose="020B0604020202020204" pitchFamily="34" charset="0"/>
          </a:endParaRPr>
        </a:p>
      </dgm:t>
    </dgm:pt>
    <dgm:pt modelId="{635B825D-2FEA-4971-BF94-DA8A901E83A1}" type="sibTrans" cxnId="{06336516-1F18-4BEE-95B8-53A4545CC0B0}">
      <dgm:prSet/>
      <dgm:spPr/>
      <dgm:t>
        <a:bodyPr/>
        <a:lstStyle/>
        <a:p>
          <a:endParaRPr lang="es-EC" sz="1400">
            <a:latin typeface="Arial" panose="020B0604020202020204" pitchFamily="34" charset="0"/>
            <a:cs typeface="Arial" panose="020B0604020202020204" pitchFamily="34" charset="0"/>
          </a:endParaRPr>
        </a:p>
      </dgm:t>
    </dgm:pt>
    <dgm:pt modelId="{85E3FD9D-04C2-485A-B4E0-8535418BCAEC}">
      <dgm:prSet custT="1"/>
      <dgm:spPr/>
      <dgm:t>
        <a:bodyPr/>
        <a:lstStyle/>
        <a:p>
          <a:r>
            <a:rPr lang="es-EC" sz="1400" dirty="0" smtClean="0">
              <a:latin typeface="Arial" panose="020B0604020202020204" pitchFamily="34" charset="0"/>
              <a:cs typeface="Arial" panose="020B0604020202020204" pitchFamily="34" charset="0"/>
            </a:rPr>
            <a:t>Normas INEN: 2266, 2841, 2632</a:t>
          </a:r>
          <a:endParaRPr lang="es-EC" sz="1400" dirty="0">
            <a:latin typeface="Arial" panose="020B0604020202020204" pitchFamily="34" charset="0"/>
            <a:cs typeface="Arial" panose="020B0604020202020204" pitchFamily="34" charset="0"/>
          </a:endParaRPr>
        </a:p>
      </dgm:t>
    </dgm:pt>
    <dgm:pt modelId="{EDA843C0-C306-40CD-9D25-CB5B8517B75D}" type="parTrans" cxnId="{23CAB8C0-7AF0-4C65-B337-45482AAFB311}">
      <dgm:prSet/>
      <dgm:spPr/>
      <dgm:t>
        <a:bodyPr/>
        <a:lstStyle/>
        <a:p>
          <a:endParaRPr lang="es-EC" sz="1400">
            <a:latin typeface="Arial" panose="020B0604020202020204" pitchFamily="34" charset="0"/>
            <a:cs typeface="Arial" panose="020B0604020202020204" pitchFamily="34" charset="0"/>
          </a:endParaRPr>
        </a:p>
      </dgm:t>
    </dgm:pt>
    <dgm:pt modelId="{0D3ECB75-1ABE-46CA-B8A8-874D4F916199}" type="sibTrans" cxnId="{23CAB8C0-7AF0-4C65-B337-45482AAFB311}">
      <dgm:prSet/>
      <dgm:spPr/>
      <dgm:t>
        <a:bodyPr/>
        <a:lstStyle/>
        <a:p>
          <a:endParaRPr lang="es-EC" sz="1400">
            <a:latin typeface="Arial" panose="020B0604020202020204" pitchFamily="34" charset="0"/>
            <a:cs typeface="Arial" panose="020B0604020202020204" pitchFamily="34" charset="0"/>
          </a:endParaRPr>
        </a:p>
      </dgm:t>
    </dgm:pt>
    <dgm:pt modelId="{C39C0AC1-7FE4-4DEE-BF0C-D8E6ABE8AEA0}">
      <dgm:prSet custT="1"/>
      <dgm:spPr/>
      <dgm:t>
        <a:bodyPr/>
        <a:lstStyle/>
        <a:p>
          <a:r>
            <a:rPr lang="es-EC" sz="1400" dirty="0" smtClean="0">
              <a:latin typeface="Arial" panose="020B0604020202020204" pitchFamily="34" charset="0"/>
              <a:cs typeface="Arial" panose="020B0604020202020204" pitchFamily="34" charset="0"/>
            </a:rPr>
            <a:t>Ordenanza Municipal 058</a:t>
          </a:r>
          <a:endParaRPr lang="es-EC" sz="1400" dirty="0">
            <a:latin typeface="Arial" panose="020B0604020202020204" pitchFamily="34" charset="0"/>
            <a:cs typeface="Arial" panose="020B0604020202020204" pitchFamily="34" charset="0"/>
          </a:endParaRPr>
        </a:p>
      </dgm:t>
    </dgm:pt>
    <dgm:pt modelId="{868A142B-44A2-49CA-939F-67F3FFE4D102}" type="parTrans" cxnId="{469502E9-81CE-4DA0-BED5-F7350DC67D82}">
      <dgm:prSet/>
      <dgm:spPr/>
      <dgm:t>
        <a:bodyPr/>
        <a:lstStyle/>
        <a:p>
          <a:endParaRPr lang="es-EC" sz="1400">
            <a:latin typeface="Arial" panose="020B0604020202020204" pitchFamily="34" charset="0"/>
            <a:cs typeface="Arial" panose="020B0604020202020204" pitchFamily="34" charset="0"/>
          </a:endParaRPr>
        </a:p>
      </dgm:t>
    </dgm:pt>
    <dgm:pt modelId="{426E80CE-32AC-4C64-8CC4-515FB5D7857A}" type="sibTrans" cxnId="{469502E9-81CE-4DA0-BED5-F7350DC67D82}">
      <dgm:prSet/>
      <dgm:spPr/>
      <dgm:t>
        <a:bodyPr/>
        <a:lstStyle/>
        <a:p>
          <a:endParaRPr lang="es-EC" sz="1400">
            <a:latin typeface="Arial" panose="020B0604020202020204" pitchFamily="34" charset="0"/>
            <a:cs typeface="Arial" panose="020B0604020202020204" pitchFamily="34" charset="0"/>
          </a:endParaRPr>
        </a:p>
      </dgm:t>
    </dgm:pt>
    <dgm:pt modelId="{0D0AA347-147D-4B55-AC37-4126371FB737}" type="pres">
      <dgm:prSet presAssocID="{42ACAC5F-A326-4624-9FE8-DF8BC7423EE8}" presName="compositeShape" presStyleCnt="0">
        <dgm:presLayoutVars>
          <dgm:dir/>
          <dgm:resizeHandles/>
        </dgm:presLayoutVars>
      </dgm:prSet>
      <dgm:spPr/>
    </dgm:pt>
    <dgm:pt modelId="{0A520350-1F3E-47F2-85E0-F9C1D4866B7A}" type="pres">
      <dgm:prSet presAssocID="{42ACAC5F-A326-4624-9FE8-DF8BC7423EE8}" presName="pyramid" presStyleLbl="node1" presStyleIdx="0" presStyleCnt="1" custLinFactNeighborX="3763"/>
      <dgm:spPr>
        <a:solidFill>
          <a:schemeClr val="accent4"/>
        </a:solidFill>
      </dgm:spPr>
      <dgm:t>
        <a:bodyPr/>
        <a:lstStyle/>
        <a:p>
          <a:endParaRPr lang="es-EC"/>
        </a:p>
      </dgm:t>
    </dgm:pt>
    <dgm:pt modelId="{40E96A95-2A40-4729-B345-22D97E68B4F9}" type="pres">
      <dgm:prSet presAssocID="{42ACAC5F-A326-4624-9FE8-DF8BC7423EE8}" presName="theList" presStyleCnt="0"/>
      <dgm:spPr/>
    </dgm:pt>
    <dgm:pt modelId="{4688D6C8-B773-4727-B8C0-36D946E97422}" type="pres">
      <dgm:prSet presAssocID="{F4BD726D-2874-4E1D-AC58-466175264401}" presName="aNode" presStyleLbl="fgAcc1" presStyleIdx="0" presStyleCnt="6">
        <dgm:presLayoutVars>
          <dgm:bulletEnabled val="1"/>
        </dgm:presLayoutVars>
      </dgm:prSet>
      <dgm:spPr/>
      <dgm:t>
        <a:bodyPr/>
        <a:lstStyle/>
        <a:p>
          <a:endParaRPr lang="es-EC"/>
        </a:p>
      </dgm:t>
    </dgm:pt>
    <dgm:pt modelId="{35B1881F-8CC5-4DED-80A5-76D04A04C7AE}" type="pres">
      <dgm:prSet presAssocID="{F4BD726D-2874-4E1D-AC58-466175264401}" presName="aSpace" presStyleCnt="0"/>
      <dgm:spPr/>
    </dgm:pt>
    <dgm:pt modelId="{3313FD07-6165-4153-A7B3-59865AD04935}" type="pres">
      <dgm:prSet presAssocID="{7A64B7C9-5DB2-4D8B-BEDB-B72DDC79E420}" presName="aNode" presStyleLbl="fgAcc1" presStyleIdx="1" presStyleCnt="6">
        <dgm:presLayoutVars>
          <dgm:bulletEnabled val="1"/>
        </dgm:presLayoutVars>
      </dgm:prSet>
      <dgm:spPr/>
      <dgm:t>
        <a:bodyPr/>
        <a:lstStyle/>
        <a:p>
          <a:endParaRPr lang="es-EC"/>
        </a:p>
      </dgm:t>
    </dgm:pt>
    <dgm:pt modelId="{D2251275-44D6-4098-87B8-3D0311D895AA}" type="pres">
      <dgm:prSet presAssocID="{7A64B7C9-5DB2-4D8B-BEDB-B72DDC79E420}" presName="aSpace" presStyleCnt="0"/>
      <dgm:spPr/>
    </dgm:pt>
    <dgm:pt modelId="{595A6F99-DF10-42ED-9293-93E2A8A40696}" type="pres">
      <dgm:prSet presAssocID="{A20F82F9-7363-446A-B830-4A604FB54F43}" presName="aNode" presStyleLbl="fgAcc1" presStyleIdx="2" presStyleCnt="6">
        <dgm:presLayoutVars>
          <dgm:bulletEnabled val="1"/>
        </dgm:presLayoutVars>
      </dgm:prSet>
      <dgm:spPr/>
      <dgm:t>
        <a:bodyPr/>
        <a:lstStyle/>
        <a:p>
          <a:endParaRPr lang="es-EC"/>
        </a:p>
      </dgm:t>
    </dgm:pt>
    <dgm:pt modelId="{B4E9E430-6AB1-4F8B-830F-24BF60589549}" type="pres">
      <dgm:prSet presAssocID="{A20F82F9-7363-446A-B830-4A604FB54F43}" presName="aSpace" presStyleCnt="0"/>
      <dgm:spPr/>
    </dgm:pt>
    <dgm:pt modelId="{6BE4A32C-83A0-4364-8DED-4DDC3F676BE3}" type="pres">
      <dgm:prSet presAssocID="{7C8DB08B-1EDA-45E9-9BE5-36432398BC82}" presName="aNode" presStyleLbl="fgAcc1" presStyleIdx="3" presStyleCnt="6">
        <dgm:presLayoutVars>
          <dgm:bulletEnabled val="1"/>
        </dgm:presLayoutVars>
      </dgm:prSet>
      <dgm:spPr/>
      <dgm:t>
        <a:bodyPr/>
        <a:lstStyle/>
        <a:p>
          <a:endParaRPr lang="es-EC"/>
        </a:p>
      </dgm:t>
    </dgm:pt>
    <dgm:pt modelId="{9FC27054-A396-45B6-9E5C-ECB6E4D9B507}" type="pres">
      <dgm:prSet presAssocID="{7C8DB08B-1EDA-45E9-9BE5-36432398BC82}" presName="aSpace" presStyleCnt="0"/>
      <dgm:spPr/>
    </dgm:pt>
    <dgm:pt modelId="{D950BD6F-58DD-42B5-BAEE-2AFC38904997}" type="pres">
      <dgm:prSet presAssocID="{85E3FD9D-04C2-485A-B4E0-8535418BCAEC}" presName="aNode" presStyleLbl="fgAcc1" presStyleIdx="4" presStyleCnt="6">
        <dgm:presLayoutVars>
          <dgm:bulletEnabled val="1"/>
        </dgm:presLayoutVars>
      </dgm:prSet>
      <dgm:spPr/>
      <dgm:t>
        <a:bodyPr/>
        <a:lstStyle/>
        <a:p>
          <a:endParaRPr lang="es-EC"/>
        </a:p>
      </dgm:t>
    </dgm:pt>
    <dgm:pt modelId="{8DB9D779-3489-43E1-A71D-B110D1C11F48}" type="pres">
      <dgm:prSet presAssocID="{85E3FD9D-04C2-485A-B4E0-8535418BCAEC}" presName="aSpace" presStyleCnt="0"/>
      <dgm:spPr/>
    </dgm:pt>
    <dgm:pt modelId="{A9EC709F-25F3-4C44-A24E-FE6CDACFE58E}" type="pres">
      <dgm:prSet presAssocID="{C39C0AC1-7FE4-4DEE-BF0C-D8E6ABE8AEA0}" presName="aNode" presStyleLbl="fgAcc1" presStyleIdx="5" presStyleCnt="6">
        <dgm:presLayoutVars>
          <dgm:bulletEnabled val="1"/>
        </dgm:presLayoutVars>
      </dgm:prSet>
      <dgm:spPr/>
      <dgm:t>
        <a:bodyPr/>
        <a:lstStyle/>
        <a:p>
          <a:endParaRPr lang="es-EC"/>
        </a:p>
      </dgm:t>
    </dgm:pt>
    <dgm:pt modelId="{0BE542FD-4A69-49B4-9622-D3FF598EF352}" type="pres">
      <dgm:prSet presAssocID="{C39C0AC1-7FE4-4DEE-BF0C-D8E6ABE8AEA0}" presName="aSpace" presStyleCnt="0"/>
      <dgm:spPr/>
    </dgm:pt>
  </dgm:ptLst>
  <dgm:cxnLst>
    <dgm:cxn modelId="{7A7F6498-CBE5-46E9-8F77-4A67C67F8B60}" srcId="{42ACAC5F-A326-4624-9FE8-DF8BC7423EE8}" destId="{A20F82F9-7363-446A-B830-4A604FB54F43}" srcOrd="2" destOrd="0" parTransId="{91BFBE5C-D437-420C-822B-A470809CB5DC}" sibTransId="{5595A3D0-2E53-4954-8BFC-220B842E5D6A}"/>
    <dgm:cxn modelId="{4FA78AF1-7B42-4A61-AE58-63C5BEAA6855}" type="presOf" srcId="{F4BD726D-2874-4E1D-AC58-466175264401}" destId="{4688D6C8-B773-4727-B8C0-36D946E97422}" srcOrd="0" destOrd="0" presId="urn:microsoft.com/office/officeart/2005/8/layout/pyramid2"/>
    <dgm:cxn modelId="{469502E9-81CE-4DA0-BED5-F7350DC67D82}" srcId="{42ACAC5F-A326-4624-9FE8-DF8BC7423EE8}" destId="{C39C0AC1-7FE4-4DEE-BF0C-D8E6ABE8AEA0}" srcOrd="5" destOrd="0" parTransId="{868A142B-44A2-49CA-939F-67F3FFE4D102}" sibTransId="{426E80CE-32AC-4C64-8CC4-515FB5D7857A}"/>
    <dgm:cxn modelId="{23CAB8C0-7AF0-4C65-B337-45482AAFB311}" srcId="{42ACAC5F-A326-4624-9FE8-DF8BC7423EE8}" destId="{85E3FD9D-04C2-485A-B4E0-8535418BCAEC}" srcOrd="4" destOrd="0" parTransId="{EDA843C0-C306-40CD-9D25-CB5B8517B75D}" sibTransId="{0D3ECB75-1ABE-46CA-B8A8-874D4F916199}"/>
    <dgm:cxn modelId="{B508FF81-75D6-4EA0-B8C5-F5FCC24A798D}" srcId="{42ACAC5F-A326-4624-9FE8-DF8BC7423EE8}" destId="{7A64B7C9-5DB2-4D8B-BEDB-B72DDC79E420}" srcOrd="1" destOrd="0" parTransId="{70896425-1120-4ACC-B999-D2D2EB543075}" sibTransId="{422B66AB-24AF-4F0D-B6FB-83FF90239310}"/>
    <dgm:cxn modelId="{E1B31498-E646-446F-994C-31218A157660}" type="presOf" srcId="{C39C0AC1-7FE4-4DEE-BF0C-D8E6ABE8AEA0}" destId="{A9EC709F-25F3-4C44-A24E-FE6CDACFE58E}" srcOrd="0" destOrd="0" presId="urn:microsoft.com/office/officeart/2005/8/layout/pyramid2"/>
    <dgm:cxn modelId="{06336516-1F18-4BEE-95B8-53A4545CC0B0}" srcId="{42ACAC5F-A326-4624-9FE8-DF8BC7423EE8}" destId="{7C8DB08B-1EDA-45E9-9BE5-36432398BC82}" srcOrd="3" destOrd="0" parTransId="{C42FD8B5-1C7C-4C47-BB36-B93E62DFED34}" sibTransId="{635B825D-2FEA-4971-BF94-DA8A901E83A1}"/>
    <dgm:cxn modelId="{978297C8-0A13-40D9-B1CB-615CB6953688}" type="presOf" srcId="{7C8DB08B-1EDA-45E9-9BE5-36432398BC82}" destId="{6BE4A32C-83A0-4364-8DED-4DDC3F676BE3}" srcOrd="0" destOrd="0" presId="urn:microsoft.com/office/officeart/2005/8/layout/pyramid2"/>
    <dgm:cxn modelId="{1E184FC8-AB97-4DC5-A02C-0FEBCB9D3A9C}" srcId="{42ACAC5F-A326-4624-9FE8-DF8BC7423EE8}" destId="{F4BD726D-2874-4E1D-AC58-466175264401}" srcOrd="0" destOrd="0" parTransId="{C8DD521A-A138-458B-86A8-65DCA56006A8}" sibTransId="{1BFBAEDA-FF3B-442B-AD77-40DDE2EE19D6}"/>
    <dgm:cxn modelId="{73E37D21-A335-4C0D-90B3-B6343E5F39F0}" type="presOf" srcId="{7A64B7C9-5DB2-4D8B-BEDB-B72DDC79E420}" destId="{3313FD07-6165-4153-A7B3-59865AD04935}" srcOrd="0" destOrd="0" presId="urn:microsoft.com/office/officeart/2005/8/layout/pyramid2"/>
    <dgm:cxn modelId="{E65F5675-57D5-4316-9C5B-CFACE4D97597}" type="presOf" srcId="{A20F82F9-7363-446A-B830-4A604FB54F43}" destId="{595A6F99-DF10-42ED-9293-93E2A8A40696}" srcOrd="0" destOrd="0" presId="urn:microsoft.com/office/officeart/2005/8/layout/pyramid2"/>
    <dgm:cxn modelId="{682C8590-10DF-4E02-ADBA-ABE73583232E}" type="presOf" srcId="{42ACAC5F-A326-4624-9FE8-DF8BC7423EE8}" destId="{0D0AA347-147D-4B55-AC37-4126371FB737}" srcOrd="0" destOrd="0" presId="urn:microsoft.com/office/officeart/2005/8/layout/pyramid2"/>
    <dgm:cxn modelId="{07963B03-DBEE-4468-B461-7501EF1BF15A}" type="presOf" srcId="{85E3FD9D-04C2-485A-B4E0-8535418BCAEC}" destId="{D950BD6F-58DD-42B5-BAEE-2AFC38904997}" srcOrd="0" destOrd="0" presId="urn:microsoft.com/office/officeart/2005/8/layout/pyramid2"/>
    <dgm:cxn modelId="{71DA1A38-EC9D-4E37-8846-F0D7A938DC0E}" type="presParOf" srcId="{0D0AA347-147D-4B55-AC37-4126371FB737}" destId="{0A520350-1F3E-47F2-85E0-F9C1D4866B7A}" srcOrd="0" destOrd="0" presId="urn:microsoft.com/office/officeart/2005/8/layout/pyramid2"/>
    <dgm:cxn modelId="{527B6B55-E2B0-4F34-BF32-8051B63266E3}" type="presParOf" srcId="{0D0AA347-147D-4B55-AC37-4126371FB737}" destId="{40E96A95-2A40-4729-B345-22D97E68B4F9}" srcOrd="1" destOrd="0" presId="urn:microsoft.com/office/officeart/2005/8/layout/pyramid2"/>
    <dgm:cxn modelId="{A44748D5-ED03-40C9-A8D4-E6F7EC5D6F47}" type="presParOf" srcId="{40E96A95-2A40-4729-B345-22D97E68B4F9}" destId="{4688D6C8-B773-4727-B8C0-36D946E97422}" srcOrd="0" destOrd="0" presId="urn:microsoft.com/office/officeart/2005/8/layout/pyramid2"/>
    <dgm:cxn modelId="{596F6C00-3CD8-4FBF-A5D8-AAA8964916CF}" type="presParOf" srcId="{40E96A95-2A40-4729-B345-22D97E68B4F9}" destId="{35B1881F-8CC5-4DED-80A5-76D04A04C7AE}" srcOrd="1" destOrd="0" presId="urn:microsoft.com/office/officeart/2005/8/layout/pyramid2"/>
    <dgm:cxn modelId="{A1A69E52-5873-43AE-9F48-B084B6241E7D}" type="presParOf" srcId="{40E96A95-2A40-4729-B345-22D97E68B4F9}" destId="{3313FD07-6165-4153-A7B3-59865AD04935}" srcOrd="2" destOrd="0" presId="urn:microsoft.com/office/officeart/2005/8/layout/pyramid2"/>
    <dgm:cxn modelId="{D4A41581-B18E-4F99-81D2-CCD1F6378312}" type="presParOf" srcId="{40E96A95-2A40-4729-B345-22D97E68B4F9}" destId="{D2251275-44D6-4098-87B8-3D0311D895AA}" srcOrd="3" destOrd="0" presId="urn:microsoft.com/office/officeart/2005/8/layout/pyramid2"/>
    <dgm:cxn modelId="{7BE3E7F5-5D56-45CA-8847-D8CD3B0191A5}" type="presParOf" srcId="{40E96A95-2A40-4729-B345-22D97E68B4F9}" destId="{595A6F99-DF10-42ED-9293-93E2A8A40696}" srcOrd="4" destOrd="0" presId="urn:microsoft.com/office/officeart/2005/8/layout/pyramid2"/>
    <dgm:cxn modelId="{9B247360-D126-4E1A-A954-963F56290B1B}" type="presParOf" srcId="{40E96A95-2A40-4729-B345-22D97E68B4F9}" destId="{B4E9E430-6AB1-4F8B-830F-24BF60589549}" srcOrd="5" destOrd="0" presId="urn:microsoft.com/office/officeart/2005/8/layout/pyramid2"/>
    <dgm:cxn modelId="{C1C69DA3-3060-4B61-A07B-3AF09B9D5DC6}" type="presParOf" srcId="{40E96A95-2A40-4729-B345-22D97E68B4F9}" destId="{6BE4A32C-83A0-4364-8DED-4DDC3F676BE3}" srcOrd="6" destOrd="0" presId="urn:microsoft.com/office/officeart/2005/8/layout/pyramid2"/>
    <dgm:cxn modelId="{7645BCDE-3BDA-4F2E-B9BE-0C07A91E10CC}" type="presParOf" srcId="{40E96A95-2A40-4729-B345-22D97E68B4F9}" destId="{9FC27054-A396-45B6-9E5C-ECB6E4D9B507}" srcOrd="7" destOrd="0" presId="urn:microsoft.com/office/officeart/2005/8/layout/pyramid2"/>
    <dgm:cxn modelId="{3983F293-5D88-4967-BA96-F221C33AFBDF}" type="presParOf" srcId="{40E96A95-2A40-4729-B345-22D97E68B4F9}" destId="{D950BD6F-58DD-42B5-BAEE-2AFC38904997}" srcOrd="8" destOrd="0" presId="urn:microsoft.com/office/officeart/2005/8/layout/pyramid2"/>
    <dgm:cxn modelId="{B4A31658-B7BE-4DC0-B1C8-9175E6D01345}" type="presParOf" srcId="{40E96A95-2A40-4729-B345-22D97E68B4F9}" destId="{8DB9D779-3489-43E1-A71D-B110D1C11F48}" srcOrd="9" destOrd="0" presId="urn:microsoft.com/office/officeart/2005/8/layout/pyramid2"/>
    <dgm:cxn modelId="{BB123355-AC28-4F81-9F44-FA92ACA2BEF6}" type="presParOf" srcId="{40E96A95-2A40-4729-B345-22D97E68B4F9}" destId="{A9EC709F-25F3-4C44-A24E-FE6CDACFE58E}" srcOrd="10" destOrd="0" presId="urn:microsoft.com/office/officeart/2005/8/layout/pyramid2"/>
    <dgm:cxn modelId="{12A8DC21-E6E5-4F1E-A5A0-98E534A98F13}" type="presParOf" srcId="{40E96A95-2A40-4729-B345-22D97E68B4F9}" destId="{0BE542FD-4A69-49B4-9622-D3FF598EF352}"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8FE4BA-8DC6-46DF-9E1D-5C67DC6008A0}" type="doc">
      <dgm:prSet loTypeId="urn:microsoft.com/office/officeart/2005/8/layout/hProcess6" loCatId="process" qsTypeId="urn:microsoft.com/office/officeart/2005/8/quickstyle/simple1" qsCatId="simple" csTypeId="urn:microsoft.com/office/officeart/2005/8/colors/colorful2" csCatId="colorful" phldr="1"/>
      <dgm:spPr/>
      <dgm:t>
        <a:bodyPr/>
        <a:lstStyle/>
        <a:p>
          <a:endParaRPr lang="es-EC"/>
        </a:p>
      </dgm:t>
    </dgm:pt>
    <dgm:pt modelId="{BB361E1C-54A2-4B91-B1D1-68A54427867F}">
      <dgm:prSet phldrT="[Texto]" custT="1"/>
      <dgm:spPr/>
      <dgm:t>
        <a:bodyPr/>
        <a:lstStyle/>
        <a:p>
          <a:r>
            <a:rPr lang="es-EC" sz="1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Generación</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C96A2EE-1E11-44B0-939A-1FE3A178EAF8}" type="parTrans" cxnId="{B9835214-8A15-41D4-AFB5-3ABD5E79427F}">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7986356E-AA8F-46EB-BE51-8D2D2AEE14D9}" type="sibTrans" cxnId="{B9835214-8A15-41D4-AFB5-3ABD5E79427F}">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6DB322DB-F58B-40D5-BE1F-A4A2986C5FDC}">
      <dgm:prSet phldrT="[Texto]"/>
      <dgm:spPr/>
      <dgm:t>
        <a:bodyPr/>
        <a:lstStyle/>
        <a:p>
          <a:r>
            <a:rPr lang="es-EC" b="1" dirty="0" smtClean="0">
              <a:solidFill>
                <a:schemeClr val="tx1"/>
              </a:solidFill>
              <a:latin typeface="Arial" panose="020B0604020202020204" pitchFamily="34" charset="0"/>
              <a:cs typeface="Arial" panose="020B0604020202020204" pitchFamily="34" charset="0"/>
            </a:rPr>
            <a:t>Limpieza de oficinas</a:t>
          </a:r>
          <a:endParaRPr lang="es-EC" b="1" dirty="0">
            <a:solidFill>
              <a:schemeClr val="tx1"/>
            </a:solidFill>
            <a:latin typeface="Arial" panose="020B0604020202020204" pitchFamily="34" charset="0"/>
            <a:cs typeface="Arial" panose="020B0604020202020204" pitchFamily="34" charset="0"/>
          </a:endParaRPr>
        </a:p>
      </dgm:t>
    </dgm:pt>
    <dgm:pt modelId="{397EB941-5195-4749-B2E0-2C3399649F59}" type="parTrans" cxnId="{73DA1C38-CB27-4D27-8FF0-DD2F0CF9BE36}">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B04BD38C-799C-4B07-B8CF-1E073F2716E1}" type="sibTrans" cxnId="{73DA1C38-CB27-4D27-8FF0-DD2F0CF9BE36}">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19EAB11C-145C-4A62-957C-78CBF72E8E88}">
      <dgm:prSet phldrT="[Texto]" custT="1"/>
      <dgm:spPr/>
      <dgm:t>
        <a:bodyPr/>
        <a:lstStyle/>
        <a:p>
          <a:r>
            <a:rPr lang="es-EC" sz="1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Clasificación y Almacenamiento</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A5B4C7C-F623-471F-AF17-D4A18CA7882F}" type="parTrans" cxnId="{B3F98337-549E-45F1-9AD8-DCEBFC22AF54}">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967858CA-0919-4465-B0B4-C2F5371FD753}" type="sibTrans" cxnId="{B3F98337-549E-45F1-9AD8-DCEBFC22AF54}">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441A9A90-3172-4F08-8661-654270F14333}">
      <dgm:prSet phldrT="[Texto]"/>
      <dgm:spPr/>
      <dgm:t>
        <a:bodyPr/>
        <a:lstStyle/>
        <a:p>
          <a:r>
            <a:rPr lang="es-EC" b="1" dirty="0" smtClean="0">
              <a:solidFill>
                <a:schemeClr val="tx1"/>
              </a:solidFill>
              <a:latin typeface="Arial" panose="020B0604020202020204" pitchFamily="34" charset="0"/>
              <a:cs typeface="Arial" panose="020B0604020202020204" pitchFamily="34" charset="0"/>
            </a:rPr>
            <a:t>No Peligrosos</a:t>
          </a:r>
          <a:endParaRPr lang="es-EC" b="1" dirty="0">
            <a:solidFill>
              <a:schemeClr val="tx1"/>
            </a:solidFill>
            <a:latin typeface="Arial" panose="020B0604020202020204" pitchFamily="34" charset="0"/>
            <a:cs typeface="Arial" panose="020B0604020202020204" pitchFamily="34" charset="0"/>
          </a:endParaRPr>
        </a:p>
      </dgm:t>
    </dgm:pt>
    <dgm:pt modelId="{97573CDC-A780-4627-98F2-6095EEC0F2DB}" type="parTrans" cxnId="{8686BFD0-941C-451C-8EC7-21E2D507D16A}">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985B863C-16D8-49C9-85EB-A91E80A040D1}" type="sibTrans" cxnId="{8686BFD0-941C-451C-8EC7-21E2D507D16A}">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824F149E-C3A7-4B73-9532-1591B4B40A87}">
      <dgm:prSet phldrT="[Texto]"/>
      <dgm:spPr/>
      <dgm:t>
        <a:bodyPr/>
        <a:lstStyle/>
        <a:p>
          <a:r>
            <a:rPr lang="es-EC" b="1" dirty="0" smtClean="0">
              <a:solidFill>
                <a:schemeClr val="tx1"/>
              </a:solidFill>
              <a:latin typeface="Arial" panose="020B0604020202020204" pitchFamily="34" charset="0"/>
              <a:cs typeface="Arial" panose="020B0604020202020204" pitchFamily="34" charset="0"/>
            </a:rPr>
            <a:t>Peligrosos</a:t>
          </a:r>
          <a:endParaRPr lang="es-EC" b="1" dirty="0">
            <a:solidFill>
              <a:schemeClr val="tx1"/>
            </a:solidFill>
            <a:latin typeface="Arial" panose="020B0604020202020204" pitchFamily="34" charset="0"/>
            <a:cs typeface="Arial" panose="020B0604020202020204" pitchFamily="34" charset="0"/>
          </a:endParaRPr>
        </a:p>
      </dgm:t>
    </dgm:pt>
    <dgm:pt modelId="{C599AE43-67C0-47C3-9839-96FF0644598E}" type="parTrans" cxnId="{7812318E-CCDA-45E8-B698-5B9CC78C7763}">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411B87B2-372E-44FB-917E-25ED14930E23}" type="sibTrans" cxnId="{7812318E-CCDA-45E8-B698-5B9CC78C7763}">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2E85BE84-1710-44B4-9029-F1EB8D5DBCBB}">
      <dgm:prSet phldrT="[Texto]" custT="1"/>
      <dgm:spPr/>
      <dgm:t>
        <a:bodyPr/>
        <a:lstStyle/>
        <a:p>
          <a:r>
            <a:rPr lang="es-EC" sz="1400" b="1" dirty="0" smtClean="0">
              <a:solidFill>
                <a:schemeClr val="tx1"/>
              </a:solidFill>
              <a:latin typeface="Arial" panose="020B0604020202020204" pitchFamily="34" charset="0"/>
              <a:cs typeface="Arial" panose="020B0604020202020204" pitchFamily="34" charset="0"/>
            </a:rPr>
            <a:t>Disposición Final</a:t>
          </a:r>
          <a:endParaRPr lang="es-EC" sz="1400" b="1" dirty="0">
            <a:solidFill>
              <a:schemeClr val="tx1"/>
            </a:solidFill>
            <a:latin typeface="Arial" panose="020B0604020202020204" pitchFamily="34" charset="0"/>
            <a:cs typeface="Arial" panose="020B0604020202020204" pitchFamily="34" charset="0"/>
          </a:endParaRPr>
        </a:p>
      </dgm:t>
    </dgm:pt>
    <dgm:pt modelId="{329B2EEC-1E63-4797-8071-D232DD1F49E0}" type="parTrans" cxnId="{D98EF060-23B7-4681-8267-8BA35F57B778}">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A75ED1AE-D16A-46F7-93DB-031AC1F458D0}" type="sibTrans" cxnId="{D98EF060-23B7-4681-8267-8BA35F57B778}">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B1F9E4E3-33B1-4EE5-80A0-C686F4BC2A4E}">
      <dgm:prSet phldrT="[Texto]"/>
      <dgm:spPr/>
      <dgm:t>
        <a:bodyPr/>
        <a:lstStyle/>
        <a:p>
          <a:r>
            <a:rPr lang="es-EC" b="1" dirty="0" smtClean="0">
              <a:solidFill>
                <a:schemeClr val="tx1"/>
              </a:solidFill>
              <a:latin typeface="Arial" panose="020B0604020202020204" pitchFamily="34" charset="0"/>
              <a:cs typeface="Arial" panose="020B0604020202020204" pitchFamily="34" charset="0"/>
            </a:rPr>
            <a:t>RECICLAJE EXPRESS</a:t>
          </a:r>
          <a:endParaRPr lang="es-EC" b="1" dirty="0">
            <a:solidFill>
              <a:schemeClr val="tx1"/>
            </a:solidFill>
            <a:latin typeface="Arial" panose="020B0604020202020204" pitchFamily="34" charset="0"/>
            <a:cs typeface="Arial" panose="020B0604020202020204" pitchFamily="34" charset="0"/>
          </a:endParaRPr>
        </a:p>
      </dgm:t>
    </dgm:pt>
    <dgm:pt modelId="{FB6ED333-B289-4A3E-A532-8496C4BE5BE0}" type="parTrans" cxnId="{9639C7FC-3CB6-4691-87FC-2698FA3B6944}">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00214C84-7A1A-4B25-9C78-5B6265C54FA0}" type="sibTrans" cxnId="{9639C7FC-3CB6-4691-87FC-2698FA3B6944}">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C5F66FAB-F7BA-45D7-B2FD-B821F0407BF1}">
      <dgm:prSet phldrT="[Texto]"/>
      <dgm:spPr/>
      <dgm:t>
        <a:bodyPr/>
        <a:lstStyle/>
        <a:p>
          <a:r>
            <a:rPr lang="es-EC" b="1" dirty="0" smtClean="0">
              <a:solidFill>
                <a:schemeClr val="tx1"/>
              </a:solidFill>
              <a:latin typeface="Arial" panose="020B0604020202020204" pitchFamily="34" charset="0"/>
              <a:cs typeface="Arial" panose="020B0604020202020204" pitchFamily="34" charset="0"/>
            </a:rPr>
            <a:t>INCINEROX</a:t>
          </a:r>
          <a:endParaRPr lang="es-EC" b="1" dirty="0">
            <a:solidFill>
              <a:schemeClr val="tx1"/>
            </a:solidFill>
            <a:latin typeface="Arial" panose="020B0604020202020204" pitchFamily="34" charset="0"/>
            <a:cs typeface="Arial" panose="020B0604020202020204" pitchFamily="34" charset="0"/>
          </a:endParaRPr>
        </a:p>
      </dgm:t>
    </dgm:pt>
    <dgm:pt modelId="{F26EA551-E757-4862-AD67-8AE2221DED47}" type="parTrans" cxnId="{3B4257CD-6E84-4DDE-B6A0-F0EEBA3682D9}">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2765CB87-11CB-4E9C-956E-EA4828EE0C44}" type="sibTrans" cxnId="{3B4257CD-6E84-4DDE-B6A0-F0EEBA3682D9}">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8D2AA33F-1B93-4508-9162-CDFBBE133DF7}">
      <dgm:prSet phldrT="[Texto]"/>
      <dgm:spPr/>
      <dgm:t>
        <a:bodyPr/>
        <a:lstStyle/>
        <a:p>
          <a:r>
            <a:rPr lang="es-EC" b="1" dirty="0" smtClean="0">
              <a:solidFill>
                <a:schemeClr val="tx1"/>
              </a:solidFill>
              <a:latin typeface="Arial" panose="020B0604020202020204" pitchFamily="34" charset="0"/>
              <a:cs typeface="Arial" panose="020B0604020202020204" pitchFamily="34" charset="0"/>
            </a:rPr>
            <a:t>No hay espacio</a:t>
          </a:r>
          <a:endParaRPr lang="es-EC" b="1" dirty="0">
            <a:solidFill>
              <a:schemeClr val="tx1"/>
            </a:solidFill>
            <a:latin typeface="Arial" panose="020B0604020202020204" pitchFamily="34" charset="0"/>
            <a:cs typeface="Arial" panose="020B0604020202020204" pitchFamily="34" charset="0"/>
          </a:endParaRPr>
        </a:p>
      </dgm:t>
    </dgm:pt>
    <dgm:pt modelId="{F8F1B25D-F30B-456F-B066-4BBFAAAC44AE}" type="parTrans" cxnId="{5067851E-B6C4-484F-BFFF-9713A30A6E32}">
      <dgm:prSet/>
      <dgm:spPr/>
      <dgm:t>
        <a:bodyPr/>
        <a:lstStyle/>
        <a:p>
          <a:endParaRPr lang="es-EC"/>
        </a:p>
      </dgm:t>
    </dgm:pt>
    <dgm:pt modelId="{2B3E637D-D537-4E14-BD7E-4D194B72916D}" type="sibTrans" cxnId="{5067851E-B6C4-484F-BFFF-9713A30A6E32}">
      <dgm:prSet/>
      <dgm:spPr/>
      <dgm:t>
        <a:bodyPr/>
        <a:lstStyle/>
        <a:p>
          <a:endParaRPr lang="es-EC"/>
        </a:p>
      </dgm:t>
    </dgm:pt>
    <dgm:pt modelId="{0BD18F94-9A7A-4C26-A3EA-57EAED4D0415}">
      <dgm:prSet phldrT="[Texto]"/>
      <dgm:spPr/>
      <dgm:t>
        <a:bodyPr/>
        <a:lstStyle/>
        <a:p>
          <a:r>
            <a:rPr lang="es-EC" b="1" dirty="0" smtClean="0">
              <a:solidFill>
                <a:schemeClr val="tx1"/>
              </a:solidFill>
              <a:latin typeface="Arial" panose="020B0604020202020204" pitchFamily="34" charset="0"/>
              <a:cs typeface="Arial" panose="020B0604020202020204" pitchFamily="34" charset="0"/>
            </a:rPr>
            <a:t>RECICLAMETAL</a:t>
          </a:r>
          <a:endParaRPr lang="es-EC" b="1" dirty="0">
            <a:solidFill>
              <a:schemeClr val="tx1"/>
            </a:solidFill>
            <a:latin typeface="Arial" panose="020B0604020202020204" pitchFamily="34" charset="0"/>
            <a:cs typeface="Arial" panose="020B0604020202020204" pitchFamily="34" charset="0"/>
          </a:endParaRPr>
        </a:p>
      </dgm:t>
    </dgm:pt>
    <dgm:pt modelId="{59B095D2-C9EA-4421-BB78-73CC17C2070E}" type="parTrans" cxnId="{BD72477B-45D4-4693-9940-1A155867CDE6}">
      <dgm:prSet/>
      <dgm:spPr/>
      <dgm:t>
        <a:bodyPr/>
        <a:lstStyle/>
        <a:p>
          <a:endParaRPr lang="es-EC"/>
        </a:p>
      </dgm:t>
    </dgm:pt>
    <dgm:pt modelId="{4F8C2A3A-613D-41EC-A8E4-A581EE46FBA2}" type="sibTrans" cxnId="{BD72477B-45D4-4693-9940-1A155867CDE6}">
      <dgm:prSet/>
      <dgm:spPr/>
      <dgm:t>
        <a:bodyPr/>
        <a:lstStyle/>
        <a:p>
          <a:endParaRPr lang="es-EC"/>
        </a:p>
      </dgm:t>
    </dgm:pt>
    <dgm:pt modelId="{81F01993-BDC4-4484-A7AA-4ADB3BEE0BCF}" type="pres">
      <dgm:prSet presAssocID="{F58FE4BA-8DC6-46DF-9E1D-5C67DC6008A0}" presName="theList" presStyleCnt="0">
        <dgm:presLayoutVars>
          <dgm:dir/>
          <dgm:animLvl val="lvl"/>
          <dgm:resizeHandles val="exact"/>
        </dgm:presLayoutVars>
      </dgm:prSet>
      <dgm:spPr/>
      <dgm:t>
        <a:bodyPr/>
        <a:lstStyle/>
        <a:p>
          <a:endParaRPr lang="es-EC"/>
        </a:p>
      </dgm:t>
    </dgm:pt>
    <dgm:pt modelId="{17C4F923-D0C6-4BDC-8A74-3BC3B352760A}" type="pres">
      <dgm:prSet presAssocID="{BB361E1C-54A2-4B91-B1D1-68A54427867F}" presName="compNode" presStyleCnt="0"/>
      <dgm:spPr/>
    </dgm:pt>
    <dgm:pt modelId="{2E192E87-7FB3-483D-8E17-A13378DF6644}" type="pres">
      <dgm:prSet presAssocID="{BB361E1C-54A2-4B91-B1D1-68A54427867F}" presName="noGeometry" presStyleCnt="0"/>
      <dgm:spPr/>
    </dgm:pt>
    <dgm:pt modelId="{FFE3EF6F-AAA0-49F3-A133-95D6000000E4}" type="pres">
      <dgm:prSet presAssocID="{BB361E1C-54A2-4B91-B1D1-68A54427867F}" presName="childTextVisible" presStyleLbl="bgAccFollowNode1" presStyleIdx="0" presStyleCnt="3" custLinFactNeighborX="-7815">
        <dgm:presLayoutVars>
          <dgm:bulletEnabled val="1"/>
        </dgm:presLayoutVars>
      </dgm:prSet>
      <dgm:spPr/>
      <dgm:t>
        <a:bodyPr/>
        <a:lstStyle/>
        <a:p>
          <a:endParaRPr lang="es-EC"/>
        </a:p>
      </dgm:t>
    </dgm:pt>
    <dgm:pt modelId="{5333785C-D684-4170-A9B0-9E2EE7F19E15}" type="pres">
      <dgm:prSet presAssocID="{BB361E1C-54A2-4B91-B1D1-68A54427867F}" presName="childTextHidden" presStyleLbl="bgAccFollowNode1" presStyleIdx="0" presStyleCnt="3"/>
      <dgm:spPr/>
      <dgm:t>
        <a:bodyPr/>
        <a:lstStyle/>
        <a:p>
          <a:endParaRPr lang="es-EC"/>
        </a:p>
      </dgm:t>
    </dgm:pt>
    <dgm:pt modelId="{11648A33-0855-41D1-A92C-BBB655DE06CA}" type="pres">
      <dgm:prSet presAssocID="{BB361E1C-54A2-4B91-B1D1-68A54427867F}" presName="parentText" presStyleLbl="node1" presStyleIdx="0" presStyleCnt="3" custScaleX="126176" custScaleY="107553" custLinFactNeighborX="-19798">
        <dgm:presLayoutVars>
          <dgm:chMax val="1"/>
          <dgm:bulletEnabled val="1"/>
        </dgm:presLayoutVars>
      </dgm:prSet>
      <dgm:spPr/>
      <dgm:t>
        <a:bodyPr/>
        <a:lstStyle/>
        <a:p>
          <a:endParaRPr lang="es-EC"/>
        </a:p>
      </dgm:t>
    </dgm:pt>
    <dgm:pt modelId="{C7B26C02-EE9A-4201-AF79-34A711584605}" type="pres">
      <dgm:prSet presAssocID="{BB361E1C-54A2-4B91-B1D1-68A54427867F}" presName="aSpace" presStyleCnt="0"/>
      <dgm:spPr/>
    </dgm:pt>
    <dgm:pt modelId="{7733AD05-AB7C-45B5-AB13-0FDF25F969A9}" type="pres">
      <dgm:prSet presAssocID="{19EAB11C-145C-4A62-957C-78CBF72E8E88}" presName="compNode" presStyleCnt="0"/>
      <dgm:spPr/>
    </dgm:pt>
    <dgm:pt modelId="{BD485714-983A-4CFA-BE35-AD89F00A995F}" type="pres">
      <dgm:prSet presAssocID="{19EAB11C-145C-4A62-957C-78CBF72E8E88}" presName="noGeometry" presStyleCnt="0"/>
      <dgm:spPr/>
    </dgm:pt>
    <dgm:pt modelId="{A0A9D003-1706-4967-9D15-39D35C0287BB}" type="pres">
      <dgm:prSet presAssocID="{19EAB11C-145C-4A62-957C-78CBF72E8E88}" presName="childTextVisible" presStyleLbl="bgAccFollowNode1" presStyleIdx="1" presStyleCnt="3" custLinFactNeighborX="4168">
        <dgm:presLayoutVars>
          <dgm:bulletEnabled val="1"/>
        </dgm:presLayoutVars>
      </dgm:prSet>
      <dgm:spPr/>
      <dgm:t>
        <a:bodyPr/>
        <a:lstStyle/>
        <a:p>
          <a:endParaRPr lang="es-EC"/>
        </a:p>
      </dgm:t>
    </dgm:pt>
    <dgm:pt modelId="{17D98F1F-929E-4755-9F86-76A24AB3718D}" type="pres">
      <dgm:prSet presAssocID="{19EAB11C-145C-4A62-957C-78CBF72E8E88}" presName="childTextHidden" presStyleLbl="bgAccFollowNode1" presStyleIdx="1" presStyleCnt="3"/>
      <dgm:spPr/>
      <dgm:t>
        <a:bodyPr/>
        <a:lstStyle/>
        <a:p>
          <a:endParaRPr lang="es-EC"/>
        </a:p>
      </dgm:t>
    </dgm:pt>
    <dgm:pt modelId="{23E85D6A-FFCF-41F8-8B68-A46D3CA9C936}" type="pres">
      <dgm:prSet presAssocID="{19EAB11C-145C-4A62-957C-78CBF72E8E88}" presName="parentText" presStyleLbl="node1" presStyleIdx="1" presStyleCnt="3" custScaleX="165684" custScaleY="126210" custLinFactNeighborX="-26764">
        <dgm:presLayoutVars>
          <dgm:chMax val="1"/>
          <dgm:bulletEnabled val="1"/>
        </dgm:presLayoutVars>
      </dgm:prSet>
      <dgm:spPr/>
      <dgm:t>
        <a:bodyPr/>
        <a:lstStyle/>
        <a:p>
          <a:endParaRPr lang="es-EC"/>
        </a:p>
      </dgm:t>
    </dgm:pt>
    <dgm:pt modelId="{90772451-226A-4506-942F-FF3F9426D405}" type="pres">
      <dgm:prSet presAssocID="{19EAB11C-145C-4A62-957C-78CBF72E8E88}" presName="aSpace" presStyleCnt="0"/>
      <dgm:spPr/>
    </dgm:pt>
    <dgm:pt modelId="{DD3DE7C1-111F-4E28-B92F-F620C73D6AF4}" type="pres">
      <dgm:prSet presAssocID="{2E85BE84-1710-44B4-9029-F1EB8D5DBCBB}" presName="compNode" presStyleCnt="0"/>
      <dgm:spPr/>
    </dgm:pt>
    <dgm:pt modelId="{8DE8FD1C-56C1-4CDA-85A5-85DD79656AA2}" type="pres">
      <dgm:prSet presAssocID="{2E85BE84-1710-44B4-9029-F1EB8D5DBCBB}" presName="noGeometry" presStyleCnt="0"/>
      <dgm:spPr/>
    </dgm:pt>
    <dgm:pt modelId="{C112A047-A65D-4EF2-A4F0-41B796DB3FA6}" type="pres">
      <dgm:prSet presAssocID="{2E85BE84-1710-44B4-9029-F1EB8D5DBCBB}" presName="childTextVisible" presStyleLbl="bgAccFollowNode1" presStyleIdx="2" presStyleCnt="3" custLinFactNeighborX="8336">
        <dgm:presLayoutVars>
          <dgm:bulletEnabled val="1"/>
        </dgm:presLayoutVars>
      </dgm:prSet>
      <dgm:spPr/>
      <dgm:t>
        <a:bodyPr/>
        <a:lstStyle/>
        <a:p>
          <a:endParaRPr lang="es-EC"/>
        </a:p>
      </dgm:t>
    </dgm:pt>
    <dgm:pt modelId="{808EF522-15B1-4FD6-9777-92CBA57150F7}" type="pres">
      <dgm:prSet presAssocID="{2E85BE84-1710-44B4-9029-F1EB8D5DBCBB}" presName="childTextHidden" presStyleLbl="bgAccFollowNode1" presStyleIdx="2" presStyleCnt="3"/>
      <dgm:spPr/>
      <dgm:t>
        <a:bodyPr/>
        <a:lstStyle/>
        <a:p>
          <a:endParaRPr lang="es-EC"/>
        </a:p>
      </dgm:t>
    </dgm:pt>
    <dgm:pt modelId="{115F742D-8516-441D-99C4-53C4409F7444}" type="pres">
      <dgm:prSet presAssocID="{2E85BE84-1710-44B4-9029-F1EB8D5DBCBB}" presName="parentText" presStyleLbl="node1" presStyleIdx="2" presStyleCnt="3" custScaleX="132599" custScaleY="126210">
        <dgm:presLayoutVars>
          <dgm:chMax val="1"/>
          <dgm:bulletEnabled val="1"/>
        </dgm:presLayoutVars>
      </dgm:prSet>
      <dgm:spPr/>
      <dgm:t>
        <a:bodyPr/>
        <a:lstStyle/>
        <a:p>
          <a:endParaRPr lang="es-EC"/>
        </a:p>
      </dgm:t>
    </dgm:pt>
  </dgm:ptLst>
  <dgm:cxnLst>
    <dgm:cxn modelId="{9639C7FC-3CB6-4691-87FC-2698FA3B6944}" srcId="{2E85BE84-1710-44B4-9029-F1EB8D5DBCBB}" destId="{B1F9E4E3-33B1-4EE5-80A0-C686F4BC2A4E}" srcOrd="0" destOrd="0" parTransId="{FB6ED333-B289-4A3E-A532-8496C4BE5BE0}" sibTransId="{00214C84-7A1A-4B25-9C78-5B6265C54FA0}"/>
    <dgm:cxn modelId="{394B0C01-408E-400B-BC09-B13723AF4E08}" type="presOf" srcId="{BB361E1C-54A2-4B91-B1D1-68A54427867F}" destId="{11648A33-0855-41D1-A92C-BBB655DE06CA}" srcOrd="0" destOrd="0" presId="urn:microsoft.com/office/officeart/2005/8/layout/hProcess6"/>
    <dgm:cxn modelId="{42DA8A21-6DCF-4258-A317-8ED5562365E2}" type="presOf" srcId="{6DB322DB-F58B-40D5-BE1F-A4A2986C5FDC}" destId="{FFE3EF6F-AAA0-49F3-A133-95D6000000E4}" srcOrd="0" destOrd="0" presId="urn:microsoft.com/office/officeart/2005/8/layout/hProcess6"/>
    <dgm:cxn modelId="{F9AAFCD8-D57B-4C9D-96BA-B4FA743A109F}" type="presOf" srcId="{8D2AA33F-1B93-4508-9162-CDFBBE133DF7}" destId="{A0A9D003-1706-4967-9D15-39D35C0287BB}" srcOrd="0" destOrd="2" presId="urn:microsoft.com/office/officeart/2005/8/layout/hProcess6"/>
    <dgm:cxn modelId="{BCEDD9A0-8EE9-4D4E-B4F3-C71349AC2DFE}" type="presOf" srcId="{2E85BE84-1710-44B4-9029-F1EB8D5DBCBB}" destId="{115F742D-8516-441D-99C4-53C4409F7444}" srcOrd="0" destOrd="0" presId="urn:microsoft.com/office/officeart/2005/8/layout/hProcess6"/>
    <dgm:cxn modelId="{99AED89A-D9B7-4781-BD06-61D1EFB3A93C}" type="presOf" srcId="{0BD18F94-9A7A-4C26-A3EA-57EAED4D0415}" destId="{C112A047-A65D-4EF2-A4F0-41B796DB3FA6}" srcOrd="0" destOrd="1" presId="urn:microsoft.com/office/officeart/2005/8/layout/hProcess6"/>
    <dgm:cxn modelId="{9B2D4665-2B05-4FBE-AEED-48094C6135A5}" type="presOf" srcId="{C5F66FAB-F7BA-45D7-B2FD-B821F0407BF1}" destId="{C112A047-A65D-4EF2-A4F0-41B796DB3FA6}" srcOrd="0" destOrd="2" presId="urn:microsoft.com/office/officeart/2005/8/layout/hProcess6"/>
    <dgm:cxn modelId="{2805605F-E1DA-4AD9-A868-BC6342DCC53A}" type="presOf" srcId="{19EAB11C-145C-4A62-957C-78CBF72E8E88}" destId="{23E85D6A-FFCF-41F8-8B68-A46D3CA9C936}" srcOrd="0" destOrd="0" presId="urn:microsoft.com/office/officeart/2005/8/layout/hProcess6"/>
    <dgm:cxn modelId="{C0B27818-1B9D-4D36-A453-39B396B1382F}" type="presOf" srcId="{6DB322DB-F58B-40D5-BE1F-A4A2986C5FDC}" destId="{5333785C-D684-4170-A9B0-9E2EE7F19E15}" srcOrd="1" destOrd="0" presId="urn:microsoft.com/office/officeart/2005/8/layout/hProcess6"/>
    <dgm:cxn modelId="{7812318E-CCDA-45E8-B698-5B9CC78C7763}" srcId="{19EAB11C-145C-4A62-957C-78CBF72E8E88}" destId="{824F149E-C3A7-4B73-9532-1591B4B40A87}" srcOrd="1" destOrd="0" parTransId="{C599AE43-67C0-47C3-9839-96FF0644598E}" sibTransId="{411B87B2-372E-44FB-917E-25ED14930E23}"/>
    <dgm:cxn modelId="{3B4257CD-6E84-4DDE-B6A0-F0EEBA3682D9}" srcId="{2E85BE84-1710-44B4-9029-F1EB8D5DBCBB}" destId="{C5F66FAB-F7BA-45D7-B2FD-B821F0407BF1}" srcOrd="2" destOrd="0" parTransId="{F26EA551-E757-4862-AD67-8AE2221DED47}" sibTransId="{2765CB87-11CB-4E9C-956E-EA4828EE0C44}"/>
    <dgm:cxn modelId="{85F1255E-072E-4FA6-A27D-18573B18726A}" type="presOf" srcId="{8D2AA33F-1B93-4508-9162-CDFBBE133DF7}" destId="{17D98F1F-929E-4755-9F86-76A24AB3718D}" srcOrd="1" destOrd="2" presId="urn:microsoft.com/office/officeart/2005/8/layout/hProcess6"/>
    <dgm:cxn modelId="{9910E1BD-609B-4207-B7B4-D864E0494AE2}" type="presOf" srcId="{824F149E-C3A7-4B73-9532-1591B4B40A87}" destId="{17D98F1F-929E-4755-9F86-76A24AB3718D}" srcOrd="1" destOrd="1" presId="urn:microsoft.com/office/officeart/2005/8/layout/hProcess6"/>
    <dgm:cxn modelId="{592F851A-2CDA-4265-A0E9-EBA2C1261F4D}" type="presOf" srcId="{441A9A90-3172-4F08-8661-654270F14333}" destId="{17D98F1F-929E-4755-9F86-76A24AB3718D}" srcOrd="1" destOrd="0" presId="urn:microsoft.com/office/officeart/2005/8/layout/hProcess6"/>
    <dgm:cxn modelId="{B9835214-8A15-41D4-AFB5-3ABD5E79427F}" srcId="{F58FE4BA-8DC6-46DF-9E1D-5C67DC6008A0}" destId="{BB361E1C-54A2-4B91-B1D1-68A54427867F}" srcOrd="0" destOrd="0" parTransId="{8C96A2EE-1E11-44B0-939A-1FE3A178EAF8}" sibTransId="{7986356E-AA8F-46EB-BE51-8D2D2AEE14D9}"/>
    <dgm:cxn modelId="{288D46FF-92E8-4EDA-87B7-A610CC49E04F}" type="presOf" srcId="{C5F66FAB-F7BA-45D7-B2FD-B821F0407BF1}" destId="{808EF522-15B1-4FD6-9777-92CBA57150F7}" srcOrd="1" destOrd="2" presId="urn:microsoft.com/office/officeart/2005/8/layout/hProcess6"/>
    <dgm:cxn modelId="{2B0BB0AE-9868-427E-8C15-71BF7CABE6EA}" type="presOf" srcId="{824F149E-C3A7-4B73-9532-1591B4B40A87}" destId="{A0A9D003-1706-4967-9D15-39D35C0287BB}" srcOrd="0" destOrd="1" presId="urn:microsoft.com/office/officeart/2005/8/layout/hProcess6"/>
    <dgm:cxn modelId="{5067851E-B6C4-484F-BFFF-9713A30A6E32}" srcId="{19EAB11C-145C-4A62-957C-78CBF72E8E88}" destId="{8D2AA33F-1B93-4508-9162-CDFBBE133DF7}" srcOrd="2" destOrd="0" parTransId="{F8F1B25D-F30B-456F-B066-4BBFAAAC44AE}" sibTransId="{2B3E637D-D537-4E14-BD7E-4D194B72916D}"/>
    <dgm:cxn modelId="{8686BFD0-941C-451C-8EC7-21E2D507D16A}" srcId="{19EAB11C-145C-4A62-957C-78CBF72E8E88}" destId="{441A9A90-3172-4F08-8661-654270F14333}" srcOrd="0" destOrd="0" parTransId="{97573CDC-A780-4627-98F2-6095EEC0F2DB}" sibTransId="{985B863C-16D8-49C9-85EB-A91E80A040D1}"/>
    <dgm:cxn modelId="{DBD367B6-581A-4B9B-BCB0-9C1773961043}" type="presOf" srcId="{F58FE4BA-8DC6-46DF-9E1D-5C67DC6008A0}" destId="{81F01993-BDC4-4484-A7AA-4ADB3BEE0BCF}" srcOrd="0" destOrd="0" presId="urn:microsoft.com/office/officeart/2005/8/layout/hProcess6"/>
    <dgm:cxn modelId="{643D5F8B-62CC-4065-AB1E-E08250C8703D}" type="presOf" srcId="{B1F9E4E3-33B1-4EE5-80A0-C686F4BC2A4E}" destId="{808EF522-15B1-4FD6-9777-92CBA57150F7}" srcOrd="1" destOrd="0" presId="urn:microsoft.com/office/officeart/2005/8/layout/hProcess6"/>
    <dgm:cxn modelId="{06A38990-C941-4294-A74B-FA5640210223}" type="presOf" srcId="{441A9A90-3172-4F08-8661-654270F14333}" destId="{A0A9D003-1706-4967-9D15-39D35C0287BB}" srcOrd="0" destOrd="0" presId="urn:microsoft.com/office/officeart/2005/8/layout/hProcess6"/>
    <dgm:cxn modelId="{B3F98337-549E-45F1-9AD8-DCEBFC22AF54}" srcId="{F58FE4BA-8DC6-46DF-9E1D-5C67DC6008A0}" destId="{19EAB11C-145C-4A62-957C-78CBF72E8E88}" srcOrd="1" destOrd="0" parTransId="{1A5B4C7C-F623-471F-AF17-D4A18CA7882F}" sibTransId="{967858CA-0919-4465-B0B4-C2F5371FD753}"/>
    <dgm:cxn modelId="{5DD5DD4A-9D45-4191-B69B-692F9BFE6A0B}" type="presOf" srcId="{0BD18F94-9A7A-4C26-A3EA-57EAED4D0415}" destId="{808EF522-15B1-4FD6-9777-92CBA57150F7}" srcOrd="1" destOrd="1" presId="urn:microsoft.com/office/officeart/2005/8/layout/hProcess6"/>
    <dgm:cxn modelId="{73DA1C38-CB27-4D27-8FF0-DD2F0CF9BE36}" srcId="{BB361E1C-54A2-4B91-B1D1-68A54427867F}" destId="{6DB322DB-F58B-40D5-BE1F-A4A2986C5FDC}" srcOrd="0" destOrd="0" parTransId="{397EB941-5195-4749-B2E0-2C3399649F59}" sibTransId="{B04BD38C-799C-4B07-B8CF-1E073F2716E1}"/>
    <dgm:cxn modelId="{BD72477B-45D4-4693-9940-1A155867CDE6}" srcId="{2E85BE84-1710-44B4-9029-F1EB8D5DBCBB}" destId="{0BD18F94-9A7A-4C26-A3EA-57EAED4D0415}" srcOrd="1" destOrd="0" parTransId="{59B095D2-C9EA-4421-BB78-73CC17C2070E}" sibTransId="{4F8C2A3A-613D-41EC-A8E4-A581EE46FBA2}"/>
    <dgm:cxn modelId="{EE8E93B2-6D38-4E2B-B9D4-1A5CEA0D7E2D}" type="presOf" srcId="{B1F9E4E3-33B1-4EE5-80A0-C686F4BC2A4E}" destId="{C112A047-A65D-4EF2-A4F0-41B796DB3FA6}" srcOrd="0" destOrd="0" presId="urn:microsoft.com/office/officeart/2005/8/layout/hProcess6"/>
    <dgm:cxn modelId="{D98EF060-23B7-4681-8267-8BA35F57B778}" srcId="{F58FE4BA-8DC6-46DF-9E1D-5C67DC6008A0}" destId="{2E85BE84-1710-44B4-9029-F1EB8D5DBCBB}" srcOrd="2" destOrd="0" parTransId="{329B2EEC-1E63-4797-8071-D232DD1F49E0}" sibTransId="{A75ED1AE-D16A-46F7-93DB-031AC1F458D0}"/>
    <dgm:cxn modelId="{10B431A6-ADFC-4DB0-BD24-DAC97D66A3F8}" type="presParOf" srcId="{81F01993-BDC4-4484-A7AA-4ADB3BEE0BCF}" destId="{17C4F923-D0C6-4BDC-8A74-3BC3B352760A}" srcOrd="0" destOrd="0" presId="urn:microsoft.com/office/officeart/2005/8/layout/hProcess6"/>
    <dgm:cxn modelId="{9F369C9E-159F-4AD2-BED2-62C1B3A4669C}" type="presParOf" srcId="{17C4F923-D0C6-4BDC-8A74-3BC3B352760A}" destId="{2E192E87-7FB3-483D-8E17-A13378DF6644}" srcOrd="0" destOrd="0" presId="urn:microsoft.com/office/officeart/2005/8/layout/hProcess6"/>
    <dgm:cxn modelId="{E8879402-2649-4515-A11F-B165287E84DF}" type="presParOf" srcId="{17C4F923-D0C6-4BDC-8A74-3BC3B352760A}" destId="{FFE3EF6F-AAA0-49F3-A133-95D6000000E4}" srcOrd="1" destOrd="0" presId="urn:microsoft.com/office/officeart/2005/8/layout/hProcess6"/>
    <dgm:cxn modelId="{686366B2-B5CD-46BE-A06C-390E3CF15462}" type="presParOf" srcId="{17C4F923-D0C6-4BDC-8A74-3BC3B352760A}" destId="{5333785C-D684-4170-A9B0-9E2EE7F19E15}" srcOrd="2" destOrd="0" presId="urn:microsoft.com/office/officeart/2005/8/layout/hProcess6"/>
    <dgm:cxn modelId="{56FB3AD2-56D0-413A-A5A0-D7FAD791B923}" type="presParOf" srcId="{17C4F923-D0C6-4BDC-8A74-3BC3B352760A}" destId="{11648A33-0855-41D1-A92C-BBB655DE06CA}" srcOrd="3" destOrd="0" presId="urn:microsoft.com/office/officeart/2005/8/layout/hProcess6"/>
    <dgm:cxn modelId="{53C320D0-4D8C-43F4-9569-97DA5538B265}" type="presParOf" srcId="{81F01993-BDC4-4484-A7AA-4ADB3BEE0BCF}" destId="{C7B26C02-EE9A-4201-AF79-34A711584605}" srcOrd="1" destOrd="0" presId="urn:microsoft.com/office/officeart/2005/8/layout/hProcess6"/>
    <dgm:cxn modelId="{C27926F5-90B7-45F7-A18E-0D5E7746819D}" type="presParOf" srcId="{81F01993-BDC4-4484-A7AA-4ADB3BEE0BCF}" destId="{7733AD05-AB7C-45B5-AB13-0FDF25F969A9}" srcOrd="2" destOrd="0" presId="urn:microsoft.com/office/officeart/2005/8/layout/hProcess6"/>
    <dgm:cxn modelId="{9714315E-2B78-4002-BF0A-06BF955483F7}" type="presParOf" srcId="{7733AD05-AB7C-45B5-AB13-0FDF25F969A9}" destId="{BD485714-983A-4CFA-BE35-AD89F00A995F}" srcOrd="0" destOrd="0" presId="urn:microsoft.com/office/officeart/2005/8/layout/hProcess6"/>
    <dgm:cxn modelId="{F43FACA9-7AB3-47BA-B06E-514C8277225D}" type="presParOf" srcId="{7733AD05-AB7C-45B5-AB13-0FDF25F969A9}" destId="{A0A9D003-1706-4967-9D15-39D35C0287BB}" srcOrd="1" destOrd="0" presId="urn:microsoft.com/office/officeart/2005/8/layout/hProcess6"/>
    <dgm:cxn modelId="{1B925AC9-CB50-4ABB-A53B-A08134E33984}" type="presParOf" srcId="{7733AD05-AB7C-45B5-AB13-0FDF25F969A9}" destId="{17D98F1F-929E-4755-9F86-76A24AB3718D}" srcOrd="2" destOrd="0" presId="urn:microsoft.com/office/officeart/2005/8/layout/hProcess6"/>
    <dgm:cxn modelId="{1FF1670A-9CAA-439E-A0AB-3F7122298DDC}" type="presParOf" srcId="{7733AD05-AB7C-45B5-AB13-0FDF25F969A9}" destId="{23E85D6A-FFCF-41F8-8B68-A46D3CA9C936}" srcOrd="3" destOrd="0" presId="urn:microsoft.com/office/officeart/2005/8/layout/hProcess6"/>
    <dgm:cxn modelId="{33D11604-E28A-4D57-91B0-C11B6D3AE5E8}" type="presParOf" srcId="{81F01993-BDC4-4484-A7AA-4ADB3BEE0BCF}" destId="{90772451-226A-4506-942F-FF3F9426D405}" srcOrd="3" destOrd="0" presId="urn:microsoft.com/office/officeart/2005/8/layout/hProcess6"/>
    <dgm:cxn modelId="{3CFFD022-ECD8-42F3-9390-6F03B6A715FC}" type="presParOf" srcId="{81F01993-BDC4-4484-A7AA-4ADB3BEE0BCF}" destId="{DD3DE7C1-111F-4E28-B92F-F620C73D6AF4}" srcOrd="4" destOrd="0" presId="urn:microsoft.com/office/officeart/2005/8/layout/hProcess6"/>
    <dgm:cxn modelId="{E2F17815-61B8-4DA9-9D24-2DB975695F5D}" type="presParOf" srcId="{DD3DE7C1-111F-4E28-B92F-F620C73D6AF4}" destId="{8DE8FD1C-56C1-4CDA-85A5-85DD79656AA2}" srcOrd="0" destOrd="0" presId="urn:microsoft.com/office/officeart/2005/8/layout/hProcess6"/>
    <dgm:cxn modelId="{A1D292C9-6382-4A63-A093-D6AF8043F8CB}" type="presParOf" srcId="{DD3DE7C1-111F-4E28-B92F-F620C73D6AF4}" destId="{C112A047-A65D-4EF2-A4F0-41B796DB3FA6}" srcOrd="1" destOrd="0" presId="urn:microsoft.com/office/officeart/2005/8/layout/hProcess6"/>
    <dgm:cxn modelId="{872E3016-B05E-433D-A639-7F6CBCB157EF}" type="presParOf" srcId="{DD3DE7C1-111F-4E28-B92F-F620C73D6AF4}" destId="{808EF522-15B1-4FD6-9777-92CBA57150F7}" srcOrd="2" destOrd="0" presId="urn:microsoft.com/office/officeart/2005/8/layout/hProcess6"/>
    <dgm:cxn modelId="{94DFB5F8-A9A5-4D53-8276-81277BE9B6A8}" type="presParOf" srcId="{DD3DE7C1-111F-4E28-B92F-F620C73D6AF4}" destId="{115F742D-8516-441D-99C4-53C4409F744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E56FBF-63AB-4D55-9415-56F6854C64F4}"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s-EC"/>
        </a:p>
      </dgm:t>
    </dgm:pt>
    <dgm:pt modelId="{F9F6BDF8-9372-4B53-8E80-68111BEFCD5F}">
      <dgm:prSet phldrT="[Texto]" custT="1"/>
      <dgm:spPr/>
      <dgm:t>
        <a:bodyPr/>
        <a:lstStyle/>
        <a:p>
          <a:r>
            <a:rPr lang="es-EC" sz="1200" b="1" dirty="0" smtClean="0">
              <a:solidFill>
                <a:schemeClr val="tx1"/>
              </a:solidFill>
              <a:latin typeface="Arial" panose="020B0604020202020204" pitchFamily="34" charset="0"/>
              <a:cs typeface="Arial" panose="020B0604020202020204" pitchFamily="34" charset="0"/>
            </a:rPr>
            <a:t>Estrategias</a:t>
          </a:r>
        </a:p>
        <a:p>
          <a:endParaRPr lang="es-EC" sz="1200" b="1" dirty="0" smtClean="0">
            <a:solidFill>
              <a:schemeClr val="tx1"/>
            </a:solidFill>
            <a:latin typeface="Arial" panose="020B0604020202020204" pitchFamily="34" charset="0"/>
            <a:cs typeface="Arial" panose="020B0604020202020204" pitchFamily="34" charset="0"/>
          </a:endParaRPr>
        </a:p>
        <a:p>
          <a:endParaRPr lang="es-EC" sz="1200" b="1" dirty="0" smtClean="0">
            <a:solidFill>
              <a:schemeClr val="tx1"/>
            </a:solidFill>
            <a:latin typeface="Arial" panose="020B0604020202020204" pitchFamily="34" charset="0"/>
            <a:cs typeface="Arial" panose="020B0604020202020204" pitchFamily="34" charset="0"/>
          </a:endParaRPr>
        </a:p>
        <a:p>
          <a:endParaRPr lang="es-EC" sz="1200" b="1" dirty="0" smtClean="0">
            <a:solidFill>
              <a:schemeClr val="tx1"/>
            </a:solidFill>
            <a:latin typeface="Arial" panose="020B0604020202020204" pitchFamily="34" charset="0"/>
            <a:cs typeface="Arial" panose="020B0604020202020204" pitchFamily="34" charset="0"/>
          </a:endParaRPr>
        </a:p>
        <a:p>
          <a:endParaRPr lang="es-EC" sz="1200" b="1" dirty="0" smtClean="0">
            <a:solidFill>
              <a:schemeClr val="tx1"/>
            </a:solidFill>
            <a:latin typeface="Arial" panose="020B0604020202020204" pitchFamily="34" charset="0"/>
            <a:cs typeface="Arial" panose="020B0604020202020204" pitchFamily="34" charset="0"/>
          </a:endParaRPr>
        </a:p>
        <a:p>
          <a:r>
            <a:rPr lang="es-EC" sz="1200" b="1" dirty="0" smtClean="0">
              <a:solidFill>
                <a:schemeClr val="tx1"/>
              </a:solidFill>
              <a:latin typeface="Arial" panose="020B0604020202020204" pitchFamily="34" charset="0"/>
              <a:cs typeface="Arial" panose="020B0604020202020204" pitchFamily="34" charset="0"/>
            </a:rPr>
            <a:t>Ciclo de Deming</a:t>
          </a:r>
          <a:endParaRPr lang="es-EC" sz="1200" b="1" dirty="0">
            <a:solidFill>
              <a:schemeClr val="tx1"/>
            </a:solidFill>
            <a:latin typeface="Arial" panose="020B0604020202020204" pitchFamily="34" charset="0"/>
            <a:cs typeface="Arial" panose="020B0604020202020204" pitchFamily="34" charset="0"/>
          </a:endParaRPr>
        </a:p>
      </dgm:t>
    </dgm:pt>
    <dgm:pt modelId="{AECCD7E8-B8F9-44BA-8AFC-A4D8D2A15A7E}" type="parTrans" cxnId="{F7FCC292-6FC4-4E5C-84B7-2351E2BA132B}">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3CE86E90-01B3-49C9-BE09-52913217221D}" type="sibTrans" cxnId="{F7FCC292-6FC4-4E5C-84B7-2351E2BA132B}">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4F7C9E45-1753-4146-B094-2CC40A8718A5}">
      <dgm:prSet phldrT="[Texto]" custT="1"/>
      <dgm:spPr/>
      <dgm:t>
        <a:bodyPr/>
        <a:lstStyle/>
        <a:p>
          <a:r>
            <a:rPr lang="es-EC" sz="1200" dirty="0" smtClean="0">
              <a:solidFill>
                <a:schemeClr val="tx1"/>
              </a:solidFill>
              <a:latin typeface="Arial" panose="020B0604020202020204" pitchFamily="34" charset="0"/>
              <a:cs typeface="Arial" panose="020B0604020202020204" pitchFamily="34" charset="0"/>
            </a:rPr>
            <a:t>Sensibilización y capacitación ambiental al personal y usuarios de la empresa eléctrica</a:t>
          </a:r>
          <a:endParaRPr lang="es-EC" sz="1200" dirty="0">
            <a:solidFill>
              <a:schemeClr val="tx1"/>
            </a:solidFill>
            <a:latin typeface="Arial" panose="020B0604020202020204" pitchFamily="34" charset="0"/>
            <a:cs typeface="Arial" panose="020B0604020202020204" pitchFamily="34" charset="0"/>
          </a:endParaRPr>
        </a:p>
      </dgm:t>
    </dgm:pt>
    <dgm:pt modelId="{6B9D95E9-0C27-4F78-A386-8CA018FDAD4F}" type="parTrans" cxnId="{E3AC681D-6C68-4C84-888D-7A1CF03C404B}">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3332D880-1F2B-40C0-A001-2C38E50195C3}" type="sibTrans" cxnId="{E3AC681D-6C68-4C84-888D-7A1CF03C404B}">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D426E24B-3295-4B0E-B927-70A0E2F1B082}">
      <dgm:prSet phldrT="[Texto]" custT="1"/>
      <dgm:spPr/>
      <dgm:t>
        <a:bodyPr/>
        <a:lstStyle/>
        <a:p>
          <a:r>
            <a:rPr lang="es-EC" sz="1200" dirty="0" smtClean="0">
              <a:solidFill>
                <a:schemeClr val="tx1"/>
              </a:solidFill>
              <a:latin typeface="Arial" panose="020B0604020202020204" pitchFamily="34" charset="0"/>
              <a:cs typeface="Arial" panose="020B0604020202020204" pitchFamily="34" charset="0"/>
            </a:rPr>
            <a:t>Materiales y equipos</a:t>
          </a:r>
          <a:endParaRPr lang="es-EC" sz="1200" dirty="0">
            <a:solidFill>
              <a:schemeClr val="tx1"/>
            </a:solidFill>
            <a:latin typeface="Arial" panose="020B0604020202020204" pitchFamily="34" charset="0"/>
            <a:cs typeface="Arial" panose="020B0604020202020204" pitchFamily="34" charset="0"/>
          </a:endParaRPr>
        </a:p>
      </dgm:t>
    </dgm:pt>
    <dgm:pt modelId="{4D541D87-3278-45F6-9C8E-FB4480565333}" type="parTrans" cxnId="{50F12183-F119-4836-B94E-3F5F4F6E452A}">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0C7DDD7B-454A-442A-A186-33366A60206F}" type="sibTrans" cxnId="{50F12183-F119-4836-B94E-3F5F4F6E452A}">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1AD4FB2E-7B7D-473F-9CAF-35D1E8609B5D}">
      <dgm:prSet phldrT="[Texto]" custT="1"/>
      <dgm:spPr/>
      <dgm:t>
        <a:bodyPr/>
        <a:lstStyle/>
        <a:p>
          <a:r>
            <a:rPr lang="es-EC" sz="1200" dirty="0" smtClean="0">
              <a:solidFill>
                <a:schemeClr val="tx1"/>
              </a:solidFill>
              <a:latin typeface="Arial" panose="020B0604020202020204" pitchFamily="34" charset="0"/>
              <a:cs typeface="Arial" panose="020B0604020202020204" pitchFamily="34" charset="0"/>
            </a:rPr>
            <a:t>Almacenamiento temporal, bajo lineamientos ambientales.</a:t>
          </a:r>
          <a:endParaRPr lang="es-EC" sz="1200" dirty="0">
            <a:solidFill>
              <a:schemeClr val="tx1"/>
            </a:solidFill>
            <a:latin typeface="Arial" panose="020B0604020202020204" pitchFamily="34" charset="0"/>
            <a:cs typeface="Arial" panose="020B0604020202020204" pitchFamily="34" charset="0"/>
          </a:endParaRPr>
        </a:p>
      </dgm:t>
    </dgm:pt>
    <dgm:pt modelId="{3412A929-2015-4744-AA38-A530DC5EA39A}" type="parTrans" cxnId="{747AB229-8089-418F-BE2A-BDB4B977CAAD}">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F536A553-C5B4-4A87-8938-E8D287C6652D}" type="sibTrans" cxnId="{747AB229-8089-418F-BE2A-BDB4B977CAAD}">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52700351-D2E1-4457-83A0-D3C3C8FDF655}">
      <dgm:prSet phldrT="[Texto]" custT="1"/>
      <dgm:spPr/>
      <dgm:t>
        <a:bodyPr/>
        <a:lstStyle/>
        <a:p>
          <a:r>
            <a:rPr lang="es-EC" sz="1200" dirty="0" smtClean="0">
              <a:solidFill>
                <a:schemeClr val="tx1"/>
              </a:solidFill>
              <a:latin typeface="Arial" panose="020B0604020202020204" pitchFamily="34" charset="0"/>
              <a:cs typeface="Arial" panose="020B0604020202020204" pitchFamily="34" charset="0"/>
            </a:rPr>
            <a:t>Manejo interno y externo de los residuos.</a:t>
          </a:r>
          <a:endParaRPr lang="es-EC" sz="1200" dirty="0">
            <a:solidFill>
              <a:schemeClr val="tx1"/>
            </a:solidFill>
            <a:latin typeface="Arial" panose="020B0604020202020204" pitchFamily="34" charset="0"/>
            <a:cs typeface="Arial" panose="020B0604020202020204" pitchFamily="34" charset="0"/>
          </a:endParaRPr>
        </a:p>
      </dgm:t>
    </dgm:pt>
    <dgm:pt modelId="{53D87814-B6FF-4127-BAFD-85C087C44863}" type="parTrans" cxnId="{98EAA5B8-E410-4BBB-B24E-7F6BB1976D91}">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C058ADDE-C4A7-479D-864B-B4075E3EBE85}" type="sibTrans" cxnId="{98EAA5B8-E410-4BBB-B24E-7F6BB1976D91}">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011B642C-1DF1-4BB4-B0BC-8E59A1BA0941}" type="pres">
      <dgm:prSet presAssocID="{35E56FBF-63AB-4D55-9415-56F6854C64F4}" presName="Name0" presStyleCnt="0">
        <dgm:presLayoutVars>
          <dgm:chMax val="1"/>
          <dgm:dir/>
          <dgm:animLvl val="ctr"/>
          <dgm:resizeHandles val="exact"/>
        </dgm:presLayoutVars>
      </dgm:prSet>
      <dgm:spPr/>
      <dgm:t>
        <a:bodyPr/>
        <a:lstStyle/>
        <a:p>
          <a:endParaRPr lang="es-EC"/>
        </a:p>
      </dgm:t>
    </dgm:pt>
    <dgm:pt modelId="{338CFA89-A1FD-4046-B3A1-FE703E39ED08}" type="pres">
      <dgm:prSet presAssocID="{F9F6BDF8-9372-4B53-8E80-68111BEFCD5F}" presName="centerShape" presStyleLbl="node0" presStyleIdx="0" presStyleCnt="1"/>
      <dgm:spPr/>
      <dgm:t>
        <a:bodyPr/>
        <a:lstStyle/>
        <a:p>
          <a:endParaRPr lang="es-EC"/>
        </a:p>
      </dgm:t>
    </dgm:pt>
    <dgm:pt modelId="{7783868F-C81B-4A3E-AB39-2E6633A4D9AA}" type="pres">
      <dgm:prSet presAssocID="{4F7C9E45-1753-4146-B094-2CC40A8718A5}" presName="node" presStyleLbl="node1" presStyleIdx="0" presStyleCnt="4" custScaleX="143263" custScaleY="129596">
        <dgm:presLayoutVars>
          <dgm:bulletEnabled val="1"/>
        </dgm:presLayoutVars>
      </dgm:prSet>
      <dgm:spPr/>
      <dgm:t>
        <a:bodyPr/>
        <a:lstStyle/>
        <a:p>
          <a:endParaRPr lang="es-EC"/>
        </a:p>
      </dgm:t>
    </dgm:pt>
    <dgm:pt modelId="{9E66DD39-86F0-4350-B1FE-D113ADAAE5DE}" type="pres">
      <dgm:prSet presAssocID="{4F7C9E45-1753-4146-B094-2CC40A8718A5}" presName="dummy" presStyleCnt="0"/>
      <dgm:spPr/>
    </dgm:pt>
    <dgm:pt modelId="{462972DE-47BF-48B0-AB80-3797AF69643F}" type="pres">
      <dgm:prSet presAssocID="{3332D880-1F2B-40C0-A001-2C38E50195C3}" presName="sibTrans" presStyleLbl="sibTrans2D1" presStyleIdx="0" presStyleCnt="4"/>
      <dgm:spPr/>
      <dgm:t>
        <a:bodyPr/>
        <a:lstStyle/>
        <a:p>
          <a:endParaRPr lang="es-EC"/>
        </a:p>
      </dgm:t>
    </dgm:pt>
    <dgm:pt modelId="{3E4A536D-2D28-48B8-AD77-39B18791BA0A}" type="pres">
      <dgm:prSet presAssocID="{D426E24B-3295-4B0E-B927-70A0E2F1B082}" presName="node" presStyleLbl="node1" presStyleIdx="1" presStyleCnt="4" custScaleX="127927" custScaleY="111634">
        <dgm:presLayoutVars>
          <dgm:bulletEnabled val="1"/>
        </dgm:presLayoutVars>
      </dgm:prSet>
      <dgm:spPr/>
      <dgm:t>
        <a:bodyPr/>
        <a:lstStyle/>
        <a:p>
          <a:endParaRPr lang="es-EC"/>
        </a:p>
      </dgm:t>
    </dgm:pt>
    <dgm:pt modelId="{046312C2-02EC-4AFB-9F67-FDA64CB141F0}" type="pres">
      <dgm:prSet presAssocID="{D426E24B-3295-4B0E-B927-70A0E2F1B082}" presName="dummy" presStyleCnt="0"/>
      <dgm:spPr/>
    </dgm:pt>
    <dgm:pt modelId="{AEBDC335-DEDB-489E-844F-981C66553C9B}" type="pres">
      <dgm:prSet presAssocID="{0C7DDD7B-454A-442A-A186-33366A60206F}" presName="sibTrans" presStyleLbl="sibTrans2D1" presStyleIdx="1" presStyleCnt="4"/>
      <dgm:spPr/>
      <dgm:t>
        <a:bodyPr/>
        <a:lstStyle/>
        <a:p>
          <a:endParaRPr lang="es-EC"/>
        </a:p>
      </dgm:t>
    </dgm:pt>
    <dgm:pt modelId="{1BCF1381-CE87-4FE8-AE4C-6BCF89C0F467}" type="pres">
      <dgm:prSet presAssocID="{1AD4FB2E-7B7D-473F-9CAF-35D1E8609B5D}" presName="node" presStyleLbl="node1" presStyleIdx="2" presStyleCnt="4" custScaleX="133902" custScaleY="137647">
        <dgm:presLayoutVars>
          <dgm:bulletEnabled val="1"/>
        </dgm:presLayoutVars>
      </dgm:prSet>
      <dgm:spPr/>
      <dgm:t>
        <a:bodyPr/>
        <a:lstStyle/>
        <a:p>
          <a:endParaRPr lang="es-EC"/>
        </a:p>
      </dgm:t>
    </dgm:pt>
    <dgm:pt modelId="{5CB29D16-2A97-44C6-BEA5-A289A5C8DBD7}" type="pres">
      <dgm:prSet presAssocID="{1AD4FB2E-7B7D-473F-9CAF-35D1E8609B5D}" presName="dummy" presStyleCnt="0"/>
      <dgm:spPr/>
    </dgm:pt>
    <dgm:pt modelId="{41CC6A2C-A3A9-4529-A8D6-8689A5740F09}" type="pres">
      <dgm:prSet presAssocID="{F536A553-C5B4-4A87-8938-E8D287C6652D}" presName="sibTrans" presStyleLbl="sibTrans2D1" presStyleIdx="2" presStyleCnt="4"/>
      <dgm:spPr/>
      <dgm:t>
        <a:bodyPr/>
        <a:lstStyle/>
        <a:p>
          <a:endParaRPr lang="es-EC"/>
        </a:p>
      </dgm:t>
    </dgm:pt>
    <dgm:pt modelId="{64D6DEBE-D73E-42D8-98AC-36E63091A62C}" type="pres">
      <dgm:prSet presAssocID="{52700351-D2E1-4457-83A0-D3C3C8FDF655}" presName="node" presStyleLbl="node1" presStyleIdx="3" presStyleCnt="4" custScaleX="116293" custScaleY="103298">
        <dgm:presLayoutVars>
          <dgm:bulletEnabled val="1"/>
        </dgm:presLayoutVars>
      </dgm:prSet>
      <dgm:spPr/>
      <dgm:t>
        <a:bodyPr/>
        <a:lstStyle/>
        <a:p>
          <a:endParaRPr lang="es-EC"/>
        </a:p>
      </dgm:t>
    </dgm:pt>
    <dgm:pt modelId="{C6FF75C8-D6BD-4ED1-A09F-369A94D627E8}" type="pres">
      <dgm:prSet presAssocID="{52700351-D2E1-4457-83A0-D3C3C8FDF655}" presName="dummy" presStyleCnt="0"/>
      <dgm:spPr/>
    </dgm:pt>
    <dgm:pt modelId="{208F427B-137E-4E4C-8C56-76EFD9CB2426}" type="pres">
      <dgm:prSet presAssocID="{C058ADDE-C4A7-479D-864B-B4075E3EBE85}" presName="sibTrans" presStyleLbl="sibTrans2D1" presStyleIdx="3" presStyleCnt="4"/>
      <dgm:spPr/>
      <dgm:t>
        <a:bodyPr/>
        <a:lstStyle/>
        <a:p>
          <a:endParaRPr lang="es-EC"/>
        </a:p>
      </dgm:t>
    </dgm:pt>
  </dgm:ptLst>
  <dgm:cxnLst>
    <dgm:cxn modelId="{50F12183-F119-4836-B94E-3F5F4F6E452A}" srcId="{F9F6BDF8-9372-4B53-8E80-68111BEFCD5F}" destId="{D426E24B-3295-4B0E-B927-70A0E2F1B082}" srcOrd="1" destOrd="0" parTransId="{4D541D87-3278-45F6-9C8E-FB4480565333}" sibTransId="{0C7DDD7B-454A-442A-A186-33366A60206F}"/>
    <dgm:cxn modelId="{98EAA5B8-E410-4BBB-B24E-7F6BB1976D91}" srcId="{F9F6BDF8-9372-4B53-8E80-68111BEFCD5F}" destId="{52700351-D2E1-4457-83A0-D3C3C8FDF655}" srcOrd="3" destOrd="0" parTransId="{53D87814-B6FF-4127-BAFD-85C087C44863}" sibTransId="{C058ADDE-C4A7-479D-864B-B4075E3EBE85}"/>
    <dgm:cxn modelId="{66C9BDDE-405C-4160-89E5-02D1E42B2EE4}" type="presOf" srcId="{4F7C9E45-1753-4146-B094-2CC40A8718A5}" destId="{7783868F-C81B-4A3E-AB39-2E6633A4D9AA}" srcOrd="0" destOrd="0" presId="urn:microsoft.com/office/officeart/2005/8/layout/radial6"/>
    <dgm:cxn modelId="{849712F6-7791-4DF2-8C11-3E3059533201}" type="presOf" srcId="{35E56FBF-63AB-4D55-9415-56F6854C64F4}" destId="{011B642C-1DF1-4BB4-B0BC-8E59A1BA0941}" srcOrd="0" destOrd="0" presId="urn:microsoft.com/office/officeart/2005/8/layout/radial6"/>
    <dgm:cxn modelId="{747AB229-8089-418F-BE2A-BDB4B977CAAD}" srcId="{F9F6BDF8-9372-4B53-8E80-68111BEFCD5F}" destId="{1AD4FB2E-7B7D-473F-9CAF-35D1E8609B5D}" srcOrd="2" destOrd="0" parTransId="{3412A929-2015-4744-AA38-A530DC5EA39A}" sibTransId="{F536A553-C5B4-4A87-8938-E8D287C6652D}"/>
    <dgm:cxn modelId="{6FE52670-94C1-401A-9B8C-D9E4328B7BF6}" type="presOf" srcId="{C058ADDE-C4A7-479D-864B-B4075E3EBE85}" destId="{208F427B-137E-4E4C-8C56-76EFD9CB2426}" srcOrd="0" destOrd="0" presId="urn:microsoft.com/office/officeart/2005/8/layout/radial6"/>
    <dgm:cxn modelId="{88C4A409-52B0-4C3B-A62E-3116BD76F8B9}" type="presOf" srcId="{1AD4FB2E-7B7D-473F-9CAF-35D1E8609B5D}" destId="{1BCF1381-CE87-4FE8-AE4C-6BCF89C0F467}" srcOrd="0" destOrd="0" presId="urn:microsoft.com/office/officeart/2005/8/layout/radial6"/>
    <dgm:cxn modelId="{E3AC681D-6C68-4C84-888D-7A1CF03C404B}" srcId="{F9F6BDF8-9372-4B53-8E80-68111BEFCD5F}" destId="{4F7C9E45-1753-4146-B094-2CC40A8718A5}" srcOrd="0" destOrd="0" parTransId="{6B9D95E9-0C27-4F78-A386-8CA018FDAD4F}" sibTransId="{3332D880-1F2B-40C0-A001-2C38E50195C3}"/>
    <dgm:cxn modelId="{D1722FDE-A8B9-41B2-B7BE-786F5CF75FE8}" type="presOf" srcId="{F9F6BDF8-9372-4B53-8E80-68111BEFCD5F}" destId="{338CFA89-A1FD-4046-B3A1-FE703E39ED08}" srcOrd="0" destOrd="0" presId="urn:microsoft.com/office/officeart/2005/8/layout/radial6"/>
    <dgm:cxn modelId="{4D3C5D4D-589E-4DCF-8646-30B42DD4108E}" type="presOf" srcId="{F536A553-C5B4-4A87-8938-E8D287C6652D}" destId="{41CC6A2C-A3A9-4529-A8D6-8689A5740F09}" srcOrd="0" destOrd="0" presId="urn:microsoft.com/office/officeart/2005/8/layout/radial6"/>
    <dgm:cxn modelId="{F7FCC292-6FC4-4E5C-84B7-2351E2BA132B}" srcId="{35E56FBF-63AB-4D55-9415-56F6854C64F4}" destId="{F9F6BDF8-9372-4B53-8E80-68111BEFCD5F}" srcOrd="0" destOrd="0" parTransId="{AECCD7E8-B8F9-44BA-8AFC-A4D8D2A15A7E}" sibTransId="{3CE86E90-01B3-49C9-BE09-52913217221D}"/>
    <dgm:cxn modelId="{34A07025-5A52-40CD-825C-39991C165EE0}" type="presOf" srcId="{D426E24B-3295-4B0E-B927-70A0E2F1B082}" destId="{3E4A536D-2D28-48B8-AD77-39B18791BA0A}" srcOrd="0" destOrd="0" presId="urn:microsoft.com/office/officeart/2005/8/layout/radial6"/>
    <dgm:cxn modelId="{11EC6A59-F6CB-438A-815F-D6820C79BDEC}" type="presOf" srcId="{52700351-D2E1-4457-83A0-D3C3C8FDF655}" destId="{64D6DEBE-D73E-42D8-98AC-36E63091A62C}" srcOrd="0" destOrd="0" presId="urn:microsoft.com/office/officeart/2005/8/layout/radial6"/>
    <dgm:cxn modelId="{1F58F4A7-1683-4A55-AE27-AE8E1DB9A3CA}" type="presOf" srcId="{0C7DDD7B-454A-442A-A186-33366A60206F}" destId="{AEBDC335-DEDB-489E-844F-981C66553C9B}" srcOrd="0" destOrd="0" presId="urn:microsoft.com/office/officeart/2005/8/layout/radial6"/>
    <dgm:cxn modelId="{5101D57B-5DEA-46B2-BDCF-F3B612860F91}" type="presOf" srcId="{3332D880-1F2B-40C0-A001-2C38E50195C3}" destId="{462972DE-47BF-48B0-AB80-3797AF69643F}" srcOrd="0" destOrd="0" presId="urn:microsoft.com/office/officeart/2005/8/layout/radial6"/>
    <dgm:cxn modelId="{55788843-4EB1-4A09-8954-D55025AA1F7D}" type="presParOf" srcId="{011B642C-1DF1-4BB4-B0BC-8E59A1BA0941}" destId="{338CFA89-A1FD-4046-B3A1-FE703E39ED08}" srcOrd="0" destOrd="0" presId="urn:microsoft.com/office/officeart/2005/8/layout/radial6"/>
    <dgm:cxn modelId="{FE3CD17F-FA27-4EA5-9259-2C6CFD724706}" type="presParOf" srcId="{011B642C-1DF1-4BB4-B0BC-8E59A1BA0941}" destId="{7783868F-C81B-4A3E-AB39-2E6633A4D9AA}" srcOrd="1" destOrd="0" presId="urn:microsoft.com/office/officeart/2005/8/layout/radial6"/>
    <dgm:cxn modelId="{79FE5D4C-8E43-4F85-84FD-BB4B9E05CACF}" type="presParOf" srcId="{011B642C-1DF1-4BB4-B0BC-8E59A1BA0941}" destId="{9E66DD39-86F0-4350-B1FE-D113ADAAE5DE}" srcOrd="2" destOrd="0" presId="urn:microsoft.com/office/officeart/2005/8/layout/radial6"/>
    <dgm:cxn modelId="{10A0075B-2282-41DA-BE3B-728356D0CE95}" type="presParOf" srcId="{011B642C-1DF1-4BB4-B0BC-8E59A1BA0941}" destId="{462972DE-47BF-48B0-AB80-3797AF69643F}" srcOrd="3" destOrd="0" presId="urn:microsoft.com/office/officeart/2005/8/layout/radial6"/>
    <dgm:cxn modelId="{6F9D7770-5962-4D9D-BFEC-0D4E02E7FBCB}" type="presParOf" srcId="{011B642C-1DF1-4BB4-B0BC-8E59A1BA0941}" destId="{3E4A536D-2D28-48B8-AD77-39B18791BA0A}" srcOrd="4" destOrd="0" presId="urn:microsoft.com/office/officeart/2005/8/layout/radial6"/>
    <dgm:cxn modelId="{E76F32FC-B9D1-4D29-9108-BA330680F7EB}" type="presParOf" srcId="{011B642C-1DF1-4BB4-B0BC-8E59A1BA0941}" destId="{046312C2-02EC-4AFB-9F67-FDA64CB141F0}" srcOrd="5" destOrd="0" presId="urn:microsoft.com/office/officeart/2005/8/layout/radial6"/>
    <dgm:cxn modelId="{98729D2D-C2D7-40B2-879B-B4550D9CFB9B}" type="presParOf" srcId="{011B642C-1DF1-4BB4-B0BC-8E59A1BA0941}" destId="{AEBDC335-DEDB-489E-844F-981C66553C9B}" srcOrd="6" destOrd="0" presId="urn:microsoft.com/office/officeart/2005/8/layout/radial6"/>
    <dgm:cxn modelId="{46518B95-8D8B-4D52-8902-D440741034C7}" type="presParOf" srcId="{011B642C-1DF1-4BB4-B0BC-8E59A1BA0941}" destId="{1BCF1381-CE87-4FE8-AE4C-6BCF89C0F467}" srcOrd="7" destOrd="0" presId="urn:microsoft.com/office/officeart/2005/8/layout/radial6"/>
    <dgm:cxn modelId="{1CA0A7D9-3A9D-4D6C-8082-4356F18F073C}" type="presParOf" srcId="{011B642C-1DF1-4BB4-B0BC-8E59A1BA0941}" destId="{5CB29D16-2A97-44C6-BEA5-A289A5C8DBD7}" srcOrd="8" destOrd="0" presId="urn:microsoft.com/office/officeart/2005/8/layout/radial6"/>
    <dgm:cxn modelId="{7B8B5A03-55AB-46CE-99C2-FC2BEDE3681F}" type="presParOf" srcId="{011B642C-1DF1-4BB4-B0BC-8E59A1BA0941}" destId="{41CC6A2C-A3A9-4529-A8D6-8689A5740F09}" srcOrd="9" destOrd="0" presId="urn:microsoft.com/office/officeart/2005/8/layout/radial6"/>
    <dgm:cxn modelId="{122D2F58-D8B0-4EE3-9982-C829C1CE32A2}" type="presParOf" srcId="{011B642C-1DF1-4BB4-B0BC-8E59A1BA0941}" destId="{64D6DEBE-D73E-42D8-98AC-36E63091A62C}" srcOrd="10" destOrd="0" presId="urn:microsoft.com/office/officeart/2005/8/layout/radial6"/>
    <dgm:cxn modelId="{2DC10FC8-1A66-4786-AF5A-76E16FDF079A}" type="presParOf" srcId="{011B642C-1DF1-4BB4-B0BC-8E59A1BA0941}" destId="{C6FF75C8-D6BD-4ED1-A09F-369A94D627E8}" srcOrd="11" destOrd="0" presId="urn:microsoft.com/office/officeart/2005/8/layout/radial6"/>
    <dgm:cxn modelId="{FEA3C500-029E-4D98-935D-6933A253312B}" type="presParOf" srcId="{011B642C-1DF1-4BB4-B0BC-8E59A1BA0941}" destId="{208F427B-137E-4E4C-8C56-76EFD9CB2426}" srcOrd="12"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418D93-DEE2-4C43-A7ED-750A64EAC8E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C"/>
        </a:p>
      </dgm:t>
    </dgm:pt>
    <dgm:pt modelId="{E8A84F5F-31B9-4B67-B28D-BD3FA78E6F75}">
      <dgm:prSet phldrT="[Texto]"/>
      <dgm:spPr/>
      <dgm:t>
        <a:bodyPr/>
        <a:lstStyle/>
        <a:p>
          <a:r>
            <a:rPr lang="es-EC" smtClean="0">
              <a:solidFill>
                <a:schemeClr val="tx1"/>
              </a:solidFill>
              <a:latin typeface="Arial" panose="020B0604020202020204" pitchFamily="34" charset="0"/>
              <a:cs typeface="Arial" panose="020B0604020202020204" pitchFamily="34" charset="0"/>
            </a:rPr>
            <a:t>Objetivos</a:t>
          </a:r>
          <a:endParaRPr lang="es-EC" dirty="0">
            <a:solidFill>
              <a:schemeClr val="tx1"/>
            </a:solidFill>
            <a:latin typeface="Arial" panose="020B0604020202020204" pitchFamily="34" charset="0"/>
            <a:cs typeface="Arial" panose="020B0604020202020204" pitchFamily="34" charset="0"/>
          </a:endParaRPr>
        </a:p>
      </dgm:t>
    </dgm:pt>
    <dgm:pt modelId="{6BF00E38-0F64-4E20-A6F6-124C4ABF40CD}" type="parTrans" cxnId="{A77C9FBF-0AF2-48E8-89FB-363D88EAF012}">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B52D3F3A-52EF-4113-883D-0C85C3AA00A7}" type="sibTrans" cxnId="{A77C9FBF-0AF2-48E8-89FB-363D88EAF012}">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93DF8920-932E-4B24-83A7-4EB2ED8D8FB0}">
      <dgm:prSet phldrT="[Texto]"/>
      <dgm:spPr/>
      <dgm:t>
        <a:bodyPr/>
        <a:lstStyle/>
        <a:p>
          <a:r>
            <a:rPr lang="es-EC" dirty="0" smtClean="0">
              <a:solidFill>
                <a:schemeClr val="tx1"/>
              </a:solidFill>
              <a:latin typeface="Arial" panose="020B0604020202020204" pitchFamily="34" charset="0"/>
              <a:cs typeface="Arial" panose="020B0604020202020204" pitchFamily="34" charset="0"/>
            </a:rPr>
            <a:t>Alcance</a:t>
          </a:r>
          <a:endParaRPr lang="es-EC" dirty="0">
            <a:solidFill>
              <a:schemeClr val="tx1"/>
            </a:solidFill>
            <a:latin typeface="Arial" panose="020B0604020202020204" pitchFamily="34" charset="0"/>
            <a:cs typeface="Arial" panose="020B0604020202020204" pitchFamily="34" charset="0"/>
          </a:endParaRPr>
        </a:p>
      </dgm:t>
    </dgm:pt>
    <dgm:pt modelId="{2D477CCD-F946-476D-B9E2-883925B8647F}" type="parTrans" cxnId="{245A319E-3924-4DEA-AA40-9E7782081892}">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41845F2F-85F9-4789-BD54-493BAD3E0711}" type="sibTrans" cxnId="{245A319E-3924-4DEA-AA40-9E7782081892}">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319F1633-7DDA-43B1-8BE9-37A6296E629C}">
      <dgm:prSet phldrT="[Texto]"/>
      <dgm:spPr/>
      <dgm:t>
        <a:bodyPr/>
        <a:lstStyle/>
        <a:p>
          <a:r>
            <a:rPr lang="es-EC" dirty="0" smtClean="0">
              <a:solidFill>
                <a:schemeClr val="tx1"/>
              </a:solidFill>
              <a:latin typeface="Arial" panose="020B0604020202020204" pitchFamily="34" charset="0"/>
              <a:cs typeface="Arial" panose="020B0604020202020204" pitchFamily="34" charset="0"/>
            </a:rPr>
            <a:t>Datos Generales de la Empresa</a:t>
          </a:r>
          <a:endParaRPr lang="es-EC" dirty="0">
            <a:solidFill>
              <a:schemeClr val="tx1"/>
            </a:solidFill>
            <a:latin typeface="Arial" panose="020B0604020202020204" pitchFamily="34" charset="0"/>
            <a:cs typeface="Arial" panose="020B0604020202020204" pitchFamily="34" charset="0"/>
          </a:endParaRPr>
        </a:p>
      </dgm:t>
    </dgm:pt>
    <dgm:pt modelId="{6B259B95-D80D-4D59-9629-D29A0B112B97}" type="parTrans" cxnId="{62061338-C5F2-4DBC-B370-94B774A461AD}">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C6DFB1CC-009F-48D2-B325-CD318F179AC5}" type="sibTrans" cxnId="{62061338-C5F2-4DBC-B370-94B774A461AD}">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4724BD72-29D0-45D7-8768-80074BFCDEB4}">
      <dgm:prSet/>
      <dgm:spPr/>
      <dgm:t>
        <a:bodyPr/>
        <a:lstStyle/>
        <a:p>
          <a:r>
            <a:rPr lang="es-EC" smtClean="0">
              <a:solidFill>
                <a:schemeClr val="tx1"/>
              </a:solidFill>
              <a:latin typeface="Arial" panose="020B0604020202020204" pitchFamily="34" charset="0"/>
              <a:cs typeface="Arial" panose="020B0604020202020204" pitchFamily="34" charset="0"/>
            </a:rPr>
            <a:t>Inventario</a:t>
          </a:r>
          <a:endParaRPr lang="es-EC" dirty="0">
            <a:solidFill>
              <a:schemeClr val="tx1"/>
            </a:solidFill>
            <a:latin typeface="Arial" panose="020B0604020202020204" pitchFamily="34" charset="0"/>
            <a:cs typeface="Arial" panose="020B0604020202020204" pitchFamily="34" charset="0"/>
          </a:endParaRPr>
        </a:p>
      </dgm:t>
    </dgm:pt>
    <dgm:pt modelId="{8B96E637-7EB4-4D1D-B904-0D3927970F14}" type="parTrans" cxnId="{D6067508-CDD7-4D51-A28E-905D06A10B7E}">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471E082E-5B29-4B5E-94A5-2062F1D5FCA3}" type="sibTrans" cxnId="{D6067508-CDD7-4D51-A28E-905D06A10B7E}">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5DDB2D6B-D2F9-4EC7-8832-E033E3726BC3}">
      <dgm:prSet/>
      <dgm:spPr/>
      <dgm:t>
        <a:bodyPr/>
        <a:lstStyle/>
        <a:p>
          <a:r>
            <a:rPr lang="es-EC" smtClean="0">
              <a:solidFill>
                <a:schemeClr val="tx1"/>
              </a:solidFill>
              <a:latin typeface="Arial" panose="020B0604020202020204" pitchFamily="34" charset="0"/>
              <a:cs typeface="Arial" panose="020B0604020202020204" pitchFamily="34" charset="0"/>
            </a:rPr>
            <a:t>Medidas a Realizar</a:t>
          </a:r>
          <a:endParaRPr lang="es-EC" dirty="0">
            <a:solidFill>
              <a:schemeClr val="tx1"/>
            </a:solidFill>
            <a:latin typeface="Arial" panose="020B0604020202020204" pitchFamily="34" charset="0"/>
            <a:cs typeface="Arial" panose="020B0604020202020204" pitchFamily="34" charset="0"/>
          </a:endParaRPr>
        </a:p>
      </dgm:t>
    </dgm:pt>
    <dgm:pt modelId="{979BAE93-309A-4A88-9BD0-6624A2BF29A6}" type="parTrans" cxnId="{2584CFDC-548B-419E-8510-A14CF5071447}">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3ECDF821-B7C7-4F99-9C7F-82E691A27BEF}" type="sibTrans" cxnId="{2584CFDC-548B-419E-8510-A14CF5071447}">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2F5B99BE-E966-4ADC-A1B5-FB08E3EA501A}" type="pres">
      <dgm:prSet presAssocID="{AB418D93-DEE2-4C43-A7ED-750A64EAC8E5}" presName="Name0" presStyleCnt="0">
        <dgm:presLayoutVars>
          <dgm:dir/>
          <dgm:animLvl val="lvl"/>
          <dgm:resizeHandles val="exact"/>
        </dgm:presLayoutVars>
      </dgm:prSet>
      <dgm:spPr/>
      <dgm:t>
        <a:bodyPr/>
        <a:lstStyle/>
        <a:p>
          <a:endParaRPr lang="es-EC"/>
        </a:p>
      </dgm:t>
    </dgm:pt>
    <dgm:pt modelId="{05CB28F5-0971-42FE-849D-6A5207E0F883}" type="pres">
      <dgm:prSet presAssocID="{E8A84F5F-31B9-4B67-B28D-BD3FA78E6F75}" presName="linNode" presStyleCnt="0"/>
      <dgm:spPr/>
    </dgm:pt>
    <dgm:pt modelId="{424DC4C1-1A58-402F-BC65-9448FAF8127C}" type="pres">
      <dgm:prSet presAssocID="{E8A84F5F-31B9-4B67-B28D-BD3FA78E6F75}" presName="parentText" presStyleLbl="node1" presStyleIdx="0" presStyleCnt="5" custScaleX="168197">
        <dgm:presLayoutVars>
          <dgm:chMax val="1"/>
          <dgm:bulletEnabled val="1"/>
        </dgm:presLayoutVars>
      </dgm:prSet>
      <dgm:spPr/>
      <dgm:t>
        <a:bodyPr/>
        <a:lstStyle/>
        <a:p>
          <a:endParaRPr lang="es-EC"/>
        </a:p>
      </dgm:t>
    </dgm:pt>
    <dgm:pt modelId="{BB2B11ED-1793-44BA-A253-DEDF3A1EE601}" type="pres">
      <dgm:prSet presAssocID="{B52D3F3A-52EF-4113-883D-0C85C3AA00A7}" presName="sp" presStyleCnt="0"/>
      <dgm:spPr/>
    </dgm:pt>
    <dgm:pt modelId="{B6190B79-D15C-4A39-9391-32CCF0F9ADA6}" type="pres">
      <dgm:prSet presAssocID="{93DF8920-932E-4B24-83A7-4EB2ED8D8FB0}" presName="linNode" presStyleCnt="0"/>
      <dgm:spPr/>
    </dgm:pt>
    <dgm:pt modelId="{3216F1A0-5C61-4CF6-807C-A356A4839F2A}" type="pres">
      <dgm:prSet presAssocID="{93DF8920-932E-4B24-83A7-4EB2ED8D8FB0}" presName="parentText" presStyleLbl="node1" presStyleIdx="1" presStyleCnt="5" custScaleX="168197">
        <dgm:presLayoutVars>
          <dgm:chMax val="1"/>
          <dgm:bulletEnabled val="1"/>
        </dgm:presLayoutVars>
      </dgm:prSet>
      <dgm:spPr/>
      <dgm:t>
        <a:bodyPr/>
        <a:lstStyle/>
        <a:p>
          <a:endParaRPr lang="es-EC"/>
        </a:p>
      </dgm:t>
    </dgm:pt>
    <dgm:pt modelId="{F5565586-14A5-48ED-9F41-12B876B6B769}" type="pres">
      <dgm:prSet presAssocID="{41845F2F-85F9-4789-BD54-493BAD3E0711}" presName="sp" presStyleCnt="0"/>
      <dgm:spPr/>
    </dgm:pt>
    <dgm:pt modelId="{EBF11E94-13C6-4818-8B47-256CB72F294A}" type="pres">
      <dgm:prSet presAssocID="{319F1633-7DDA-43B1-8BE9-37A6296E629C}" presName="linNode" presStyleCnt="0"/>
      <dgm:spPr/>
    </dgm:pt>
    <dgm:pt modelId="{3EE8395C-796D-4068-988C-F4A726426440}" type="pres">
      <dgm:prSet presAssocID="{319F1633-7DDA-43B1-8BE9-37A6296E629C}" presName="parentText" presStyleLbl="node1" presStyleIdx="2" presStyleCnt="5" custScaleX="168971">
        <dgm:presLayoutVars>
          <dgm:chMax val="1"/>
          <dgm:bulletEnabled val="1"/>
        </dgm:presLayoutVars>
      </dgm:prSet>
      <dgm:spPr/>
      <dgm:t>
        <a:bodyPr/>
        <a:lstStyle/>
        <a:p>
          <a:endParaRPr lang="es-EC"/>
        </a:p>
      </dgm:t>
    </dgm:pt>
    <dgm:pt modelId="{CFB5D51F-D9D1-405B-B298-226015264D24}" type="pres">
      <dgm:prSet presAssocID="{C6DFB1CC-009F-48D2-B325-CD318F179AC5}" presName="sp" presStyleCnt="0"/>
      <dgm:spPr/>
    </dgm:pt>
    <dgm:pt modelId="{A680AA63-B229-4BA0-BB13-DC9ADE950C39}" type="pres">
      <dgm:prSet presAssocID="{4724BD72-29D0-45D7-8768-80074BFCDEB4}" presName="linNode" presStyleCnt="0"/>
      <dgm:spPr/>
    </dgm:pt>
    <dgm:pt modelId="{DF7A7F9F-5EAA-4A7D-907A-B0D101A0905B}" type="pres">
      <dgm:prSet presAssocID="{4724BD72-29D0-45D7-8768-80074BFCDEB4}" presName="parentText" presStyleLbl="node1" presStyleIdx="3" presStyleCnt="5" custScaleX="168198">
        <dgm:presLayoutVars>
          <dgm:chMax val="1"/>
          <dgm:bulletEnabled val="1"/>
        </dgm:presLayoutVars>
      </dgm:prSet>
      <dgm:spPr/>
      <dgm:t>
        <a:bodyPr/>
        <a:lstStyle/>
        <a:p>
          <a:endParaRPr lang="es-EC"/>
        </a:p>
      </dgm:t>
    </dgm:pt>
    <dgm:pt modelId="{D0BCC548-F2A2-41D8-A254-D914F6F4CEC0}" type="pres">
      <dgm:prSet presAssocID="{471E082E-5B29-4B5E-94A5-2062F1D5FCA3}" presName="sp" presStyleCnt="0"/>
      <dgm:spPr/>
    </dgm:pt>
    <dgm:pt modelId="{6486DF0F-5226-4501-B821-D8784A88B8AB}" type="pres">
      <dgm:prSet presAssocID="{5DDB2D6B-D2F9-4EC7-8832-E033E3726BC3}" presName="linNode" presStyleCnt="0"/>
      <dgm:spPr/>
    </dgm:pt>
    <dgm:pt modelId="{20E79143-6B3C-4654-B11D-00B1263F8725}" type="pres">
      <dgm:prSet presAssocID="{5DDB2D6B-D2F9-4EC7-8832-E033E3726BC3}" presName="parentText" presStyleLbl="node1" presStyleIdx="4" presStyleCnt="5" custScaleX="169083">
        <dgm:presLayoutVars>
          <dgm:chMax val="1"/>
          <dgm:bulletEnabled val="1"/>
        </dgm:presLayoutVars>
      </dgm:prSet>
      <dgm:spPr/>
      <dgm:t>
        <a:bodyPr/>
        <a:lstStyle/>
        <a:p>
          <a:endParaRPr lang="es-EC"/>
        </a:p>
      </dgm:t>
    </dgm:pt>
  </dgm:ptLst>
  <dgm:cxnLst>
    <dgm:cxn modelId="{245A319E-3924-4DEA-AA40-9E7782081892}" srcId="{AB418D93-DEE2-4C43-A7ED-750A64EAC8E5}" destId="{93DF8920-932E-4B24-83A7-4EB2ED8D8FB0}" srcOrd="1" destOrd="0" parTransId="{2D477CCD-F946-476D-B9E2-883925B8647F}" sibTransId="{41845F2F-85F9-4789-BD54-493BAD3E0711}"/>
    <dgm:cxn modelId="{F26139CC-9AD0-4722-8D7F-2870A6AD3A5E}" type="presOf" srcId="{5DDB2D6B-D2F9-4EC7-8832-E033E3726BC3}" destId="{20E79143-6B3C-4654-B11D-00B1263F8725}" srcOrd="0" destOrd="0" presId="urn:microsoft.com/office/officeart/2005/8/layout/vList5"/>
    <dgm:cxn modelId="{3F6993AB-C5BF-42A3-BDDD-D3D7A7481E37}" type="presOf" srcId="{AB418D93-DEE2-4C43-A7ED-750A64EAC8E5}" destId="{2F5B99BE-E966-4ADC-A1B5-FB08E3EA501A}" srcOrd="0" destOrd="0" presId="urn:microsoft.com/office/officeart/2005/8/layout/vList5"/>
    <dgm:cxn modelId="{D6067508-CDD7-4D51-A28E-905D06A10B7E}" srcId="{AB418D93-DEE2-4C43-A7ED-750A64EAC8E5}" destId="{4724BD72-29D0-45D7-8768-80074BFCDEB4}" srcOrd="3" destOrd="0" parTransId="{8B96E637-7EB4-4D1D-B904-0D3927970F14}" sibTransId="{471E082E-5B29-4B5E-94A5-2062F1D5FCA3}"/>
    <dgm:cxn modelId="{A77C9FBF-0AF2-48E8-89FB-363D88EAF012}" srcId="{AB418D93-DEE2-4C43-A7ED-750A64EAC8E5}" destId="{E8A84F5F-31B9-4B67-B28D-BD3FA78E6F75}" srcOrd="0" destOrd="0" parTransId="{6BF00E38-0F64-4E20-A6F6-124C4ABF40CD}" sibTransId="{B52D3F3A-52EF-4113-883D-0C85C3AA00A7}"/>
    <dgm:cxn modelId="{4D8F3327-95D1-4479-BAEC-82B81AEA3CBA}" type="presOf" srcId="{93DF8920-932E-4B24-83A7-4EB2ED8D8FB0}" destId="{3216F1A0-5C61-4CF6-807C-A356A4839F2A}" srcOrd="0" destOrd="0" presId="urn:microsoft.com/office/officeart/2005/8/layout/vList5"/>
    <dgm:cxn modelId="{62061338-C5F2-4DBC-B370-94B774A461AD}" srcId="{AB418D93-DEE2-4C43-A7ED-750A64EAC8E5}" destId="{319F1633-7DDA-43B1-8BE9-37A6296E629C}" srcOrd="2" destOrd="0" parTransId="{6B259B95-D80D-4D59-9629-D29A0B112B97}" sibTransId="{C6DFB1CC-009F-48D2-B325-CD318F179AC5}"/>
    <dgm:cxn modelId="{F641F2CB-FB90-4B73-AC35-BB9F70D02440}" type="presOf" srcId="{319F1633-7DDA-43B1-8BE9-37A6296E629C}" destId="{3EE8395C-796D-4068-988C-F4A726426440}" srcOrd="0" destOrd="0" presId="urn:microsoft.com/office/officeart/2005/8/layout/vList5"/>
    <dgm:cxn modelId="{1431070B-60E6-4C88-AD0E-3FFEDAA9E3F2}" type="presOf" srcId="{E8A84F5F-31B9-4B67-B28D-BD3FA78E6F75}" destId="{424DC4C1-1A58-402F-BC65-9448FAF8127C}" srcOrd="0" destOrd="0" presId="urn:microsoft.com/office/officeart/2005/8/layout/vList5"/>
    <dgm:cxn modelId="{FB6164B3-25EE-47D9-8367-4CFA877B4BDE}" type="presOf" srcId="{4724BD72-29D0-45D7-8768-80074BFCDEB4}" destId="{DF7A7F9F-5EAA-4A7D-907A-B0D101A0905B}" srcOrd="0" destOrd="0" presId="urn:microsoft.com/office/officeart/2005/8/layout/vList5"/>
    <dgm:cxn modelId="{2584CFDC-548B-419E-8510-A14CF5071447}" srcId="{AB418D93-DEE2-4C43-A7ED-750A64EAC8E5}" destId="{5DDB2D6B-D2F9-4EC7-8832-E033E3726BC3}" srcOrd="4" destOrd="0" parTransId="{979BAE93-309A-4A88-9BD0-6624A2BF29A6}" sibTransId="{3ECDF821-B7C7-4F99-9C7F-82E691A27BEF}"/>
    <dgm:cxn modelId="{6A10FEF7-C98D-458A-82AC-D0C38C0496B6}" type="presParOf" srcId="{2F5B99BE-E966-4ADC-A1B5-FB08E3EA501A}" destId="{05CB28F5-0971-42FE-849D-6A5207E0F883}" srcOrd="0" destOrd="0" presId="urn:microsoft.com/office/officeart/2005/8/layout/vList5"/>
    <dgm:cxn modelId="{9A97FB77-E3EF-44AA-9C55-9299D973661A}" type="presParOf" srcId="{05CB28F5-0971-42FE-849D-6A5207E0F883}" destId="{424DC4C1-1A58-402F-BC65-9448FAF8127C}" srcOrd="0" destOrd="0" presId="urn:microsoft.com/office/officeart/2005/8/layout/vList5"/>
    <dgm:cxn modelId="{700B478B-4720-42A8-91FE-FFAE154684D6}" type="presParOf" srcId="{2F5B99BE-E966-4ADC-A1B5-FB08E3EA501A}" destId="{BB2B11ED-1793-44BA-A253-DEDF3A1EE601}" srcOrd="1" destOrd="0" presId="urn:microsoft.com/office/officeart/2005/8/layout/vList5"/>
    <dgm:cxn modelId="{8D0C243F-BA88-4670-9597-86372EC5A472}" type="presParOf" srcId="{2F5B99BE-E966-4ADC-A1B5-FB08E3EA501A}" destId="{B6190B79-D15C-4A39-9391-32CCF0F9ADA6}" srcOrd="2" destOrd="0" presId="urn:microsoft.com/office/officeart/2005/8/layout/vList5"/>
    <dgm:cxn modelId="{FBF35A36-C2EC-4854-91CB-B214627CA202}" type="presParOf" srcId="{B6190B79-D15C-4A39-9391-32CCF0F9ADA6}" destId="{3216F1A0-5C61-4CF6-807C-A356A4839F2A}" srcOrd="0" destOrd="0" presId="urn:microsoft.com/office/officeart/2005/8/layout/vList5"/>
    <dgm:cxn modelId="{EC323370-F51E-463A-8C22-A4122A4BEDF2}" type="presParOf" srcId="{2F5B99BE-E966-4ADC-A1B5-FB08E3EA501A}" destId="{F5565586-14A5-48ED-9F41-12B876B6B769}" srcOrd="3" destOrd="0" presId="urn:microsoft.com/office/officeart/2005/8/layout/vList5"/>
    <dgm:cxn modelId="{32AC6568-32B1-48E1-B0F1-E2BE6F99D223}" type="presParOf" srcId="{2F5B99BE-E966-4ADC-A1B5-FB08E3EA501A}" destId="{EBF11E94-13C6-4818-8B47-256CB72F294A}" srcOrd="4" destOrd="0" presId="urn:microsoft.com/office/officeart/2005/8/layout/vList5"/>
    <dgm:cxn modelId="{7DE951BA-5212-4680-8657-FDC9576CFC25}" type="presParOf" srcId="{EBF11E94-13C6-4818-8B47-256CB72F294A}" destId="{3EE8395C-796D-4068-988C-F4A726426440}" srcOrd="0" destOrd="0" presId="urn:microsoft.com/office/officeart/2005/8/layout/vList5"/>
    <dgm:cxn modelId="{E75E596E-DABA-4544-9998-C222CD3C4BAA}" type="presParOf" srcId="{2F5B99BE-E966-4ADC-A1B5-FB08E3EA501A}" destId="{CFB5D51F-D9D1-405B-B298-226015264D24}" srcOrd="5" destOrd="0" presId="urn:microsoft.com/office/officeart/2005/8/layout/vList5"/>
    <dgm:cxn modelId="{F06E496F-DDDF-49B7-9EE4-2445BD5A3D9C}" type="presParOf" srcId="{2F5B99BE-E966-4ADC-A1B5-FB08E3EA501A}" destId="{A680AA63-B229-4BA0-BB13-DC9ADE950C39}" srcOrd="6" destOrd="0" presId="urn:microsoft.com/office/officeart/2005/8/layout/vList5"/>
    <dgm:cxn modelId="{66D76FF2-DA51-4F99-B41C-5CB53690276D}" type="presParOf" srcId="{A680AA63-B229-4BA0-BB13-DC9ADE950C39}" destId="{DF7A7F9F-5EAA-4A7D-907A-B0D101A0905B}" srcOrd="0" destOrd="0" presId="urn:microsoft.com/office/officeart/2005/8/layout/vList5"/>
    <dgm:cxn modelId="{54CF31E5-6E99-4A15-85D4-CBE498BAAE9D}" type="presParOf" srcId="{2F5B99BE-E966-4ADC-A1B5-FB08E3EA501A}" destId="{D0BCC548-F2A2-41D8-A254-D914F6F4CEC0}" srcOrd="7" destOrd="0" presId="urn:microsoft.com/office/officeart/2005/8/layout/vList5"/>
    <dgm:cxn modelId="{A79D8D89-ED94-4254-AD38-BBE5BEE1A352}" type="presParOf" srcId="{2F5B99BE-E966-4ADC-A1B5-FB08E3EA501A}" destId="{6486DF0F-5226-4501-B821-D8784A88B8AB}" srcOrd="8" destOrd="0" presId="urn:microsoft.com/office/officeart/2005/8/layout/vList5"/>
    <dgm:cxn modelId="{A794FC55-4198-4692-977D-B0D0D4908D18}" type="presParOf" srcId="{6486DF0F-5226-4501-B821-D8784A88B8AB}" destId="{20E79143-6B3C-4654-B11D-00B1263F87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E18D99-6E21-4A53-8DE3-E16E35EC6914}"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s-EC"/>
        </a:p>
      </dgm:t>
    </dgm:pt>
    <dgm:pt modelId="{0E4F1380-1ECD-4EB4-8CDF-9CFF602C4B3E}">
      <dgm:prSet phldrT="[Texto]"/>
      <dgm:spPr>
        <a:solidFill>
          <a:schemeClr val="accent2">
            <a:lumMod val="40000"/>
            <a:lumOff val="60000"/>
            <a:alpha val="90000"/>
          </a:schemeClr>
        </a:solidFill>
      </dgm:spPr>
      <dgm:t>
        <a:bodyPr/>
        <a:lstStyle/>
        <a:p>
          <a:r>
            <a:rPr lang="es-EC" b="1" dirty="0" smtClean="0">
              <a:latin typeface="Arial" panose="020B0604020202020204" pitchFamily="34" charset="0"/>
              <a:cs typeface="Arial" panose="020B0604020202020204" pitchFamily="34" charset="0"/>
            </a:rPr>
            <a:t>2. POLÍTICA DE RESIDUOS</a:t>
          </a:r>
          <a:endParaRPr lang="es-EC" dirty="0">
            <a:latin typeface="Arial" panose="020B0604020202020204" pitchFamily="34" charset="0"/>
            <a:cs typeface="Arial" panose="020B0604020202020204" pitchFamily="34" charset="0"/>
          </a:endParaRPr>
        </a:p>
      </dgm:t>
    </dgm:pt>
    <dgm:pt modelId="{157AACD7-084B-4D6F-8048-42AC070387D4}" type="parTrans" cxnId="{C73F9B12-4895-4136-8B7F-A2D16C98C998}">
      <dgm:prSet/>
      <dgm:spPr/>
      <dgm:t>
        <a:bodyPr/>
        <a:lstStyle/>
        <a:p>
          <a:endParaRPr lang="es-EC">
            <a:latin typeface="Arial" panose="020B0604020202020204" pitchFamily="34" charset="0"/>
            <a:cs typeface="Arial" panose="020B0604020202020204" pitchFamily="34" charset="0"/>
          </a:endParaRPr>
        </a:p>
      </dgm:t>
    </dgm:pt>
    <dgm:pt modelId="{59D6B77E-A0D6-4530-BAC8-02B60F29BF9E}" type="sibTrans" cxnId="{C73F9B12-4895-4136-8B7F-A2D16C98C998}">
      <dgm:prSet/>
      <dgm:spPr/>
      <dgm:t>
        <a:bodyPr/>
        <a:lstStyle/>
        <a:p>
          <a:endParaRPr lang="es-EC">
            <a:latin typeface="Arial" panose="020B0604020202020204" pitchFamily="34" charset="0"/>
            <a:cs typeface="Arial" panose="020B0604020202020204" pitchFamily="34" charset="0"/>
          </a:endParaRPr>
        </a:p>
      </dgm:t>
    </dgm:pt>
    <dgm:pt modelId="{3D2CDC6A-4A54-4AE8-8D36-7E9C515E2E2B}">
      <dgm:prSet phldrT="[Texto]"/>
      <dgm:spPr/>
      <dgm:t>
        <a:bodyPr/>
        <a:lstStyle/>
        <a:p>
          <a:r>
            <a:rPr lang="es-EC" dirty="0" smtClean="0">
              <a:latin typeface="Arial" panose="020B0604020202020204" pitchFamily="34" charset="0"/>
              <a:cs typeface="Arial" panose="020B0604020202020204" pitchFamily="34" charset="0"/>
            </a:rPr>
            <a:t>Garantizar el cumplimiento de la normativa ambiental vigente, referente a la gestión integral de los residuos.</a:t>
          </a:r>
          <a:endParaRPr lang="es-EC" dirty="0">
            <a:latin typeface="Arial" panose="020B0604020202020204" pitchFamily="34" charset="0"/>
            <a:cs typeface="Arial" panose="020B0604020202020204" pitchFamily="34" charset="0"/>
          </a:endParaRPr>
        </a:p>
      </dgm:t>
    </dgm:pt>
    <dgm:pt modelId="{47CB2C83-615A-43BA-8A0C-68AC4AF07B89}" type="parTrans" cxnId="{E80E32A5-F4E7-462E-A80C-134BEF1A3929}">
      <dgm:prSet/>
      <dgm:spPr/>
      <dgm:t>
        <a:bodyPr/>
        <a:lstStyle/>
        <a:p>
          <a:endParaRPr lang="es-EC">
            <a:latin typeface="Arial" panose="020B0604020202020204" pitchFamily="34" charset="0"/>
            <a:cs typeface="Arial" panose="020B0604020202020204" pitchFamily="34" charset="0"/>
          </a:endParaRPr>
        </a:p>
      </dgm:t>
    </dgm:pt>
    <dgm:pt modelId="{F25B3A05-1601-49BD-B228-FA032A55ABEC}" type="sibTrans" cxnId="{E80E32A5-F4E7-462E-A80C-134BEF1A3929}">
      <dgm:prSet/>
      <dgm:spPr/>
      <dgm:t>
        <a:bodyPr/>
        <a:lstStyle/>
        <a:p>
          <a:endParaRPr lang="es-EC">
            <a:latin typeface="Arial" panose="020B0604020202020204" pitchFamily="34" charset="0"/>
            <a:cs typeface="Arial" panose="020B0604020202020204" pitchFamily="34" charset="0"/>
          </a:endParaRPr>
        </a:p>
      </dgm:t>
    </dgm:pt>
    <dgm:pt modelId="{8553B18E-514E-498D-8B41-547AF5A240F1}">
      <dgm:prSet phldrT="[Texto]"/>
      <dgm:spPr/>
      <dgm:t>
        <a:bodyPr/>
        <a:lstStyle/>
        <a:p>
          <a:r>
            <a:rPr lang="es-EC" dirty="0" smtClean="0">
              <a:latin typeface="Arial" panose="020B0604020202020204" pitchFamily="34" charset="0"/>
              <a:cs typeface="Arial" panose="020B0604020202020204" pitchFamily="34" charset="0"/>
            </a:rPr>
            <a:t>Asegurar el mejoramiento continuo del sistema de gestión integral de los residuos, revisando de manera constante el cumplimiento de los objetivos ambientales.</a:t>
          </a:r>
          <a:endParaRPr lang="es-EC" dirty="0">
            <a:latin typeface="Arial" panose="020B0604020202020204" pitchFamily="34" charset="0"/>
            <a:cs typeface="Arial" panose="020B0604020202020204" pitchFamily="34" charset="0"/>
          </a:endParaRPr>
        </a:p>
      </dgm:t>
    </dgm:pt>
    <dgm:pt modelId="{78DAD006-E640-4A8F-A3D1-9159E07D67B8}" type="parTrans" cxnId="{8766C96F-DB84-48F6-8519-4FA712042B6B}">
      <dgm:prSet/>
      <dgm:spPr/>
      <dgm:t>
        <a:bodyPr/>
        <a:lstStyle/>
        <a:p>
          <a:endParaRPr lang="es-EC">
            <a:latin typeface="Arial" panose="020B0604020202020204" pitchFamily="34" charset="0"/>
            <a:cs typeface="Arial" panose="020B0604020202020204" pitchFamily="34" charset="0"/>
          </a:endParaRPr>
        </a:p>
      </dgm:t>
    </dgm:pt>
    <dgm:pt modelId="{66CDF3BB-F2AF-4C43-A93D-6403FC2161C7}" type="sibTrans" cxnId="{8766C96F-DB84-48F6-8519-4FA712042B6B}">
      <dgm:prSet/>
      <dgm:spPr/>
      <dgm:t>
        <a:bodyPr/>
        <a:lstStyle/>
        <a:p>
          <a:endParaRPr lang="es-EC">
            <a:latin typeface="Arial" panose="020B0604020202020204" pitchFamily="34" charset="0"/>
            <a:cs typeface="Arial" panose="020B0604020202020204" pitchFamily="34" charset="0"/>
          </a:endParaRPr>
        </a:p>
      </dgm:t>
    </dgm:pt>
    <dgm:pt modelId="{B411B77E-AC5B-48AA-B2A0-067DAA7EB473}">
      <dgm:prSet/>
      <dgm:spPr/>
      <dgm:t>
        <a:bodyPr/>
        <a:lstStyle/>
        <a:p>
          <a:r>
            <a:rPr lang="es-EC" dirty="0" smtClean="0">
              <a:latin typeface="Arial" panose="020B0604020202020204" pitchFamily="34" charset="0"/>
              <a:cs typeface="Arial" panose="020B0604020202020204" pitchFamily="34" charset="0"/>
            </a:rPr>
            <a:t>Proveer de los recursos necesarios para la ejecución del sistema de gestión integral de los residuos.</a:t>
          </a:r>
          <a:endParaRPr lang="es-EC" dirty="0">
            <a:latin typeface="Arial" panose="020B0604020202020204" pitchFamily="34" charset="0"/>
            <a:cs typeface="Arial" panose="020B0604020202020204" pitchFamily="34" charset="0"/>
          </a:endParaRPr>
        </a:p>
      </dgm:t>
    </dgm:pt>
    <dgm:pt modelId="{D0C914A5-69A7-4081-ABAA-F8F51D58923D}" type="parTrans" cxnId="{AC439D2B-63E9-4C54-9181-18DD11359CC9}">
      <dgm:prSet/>
      <dgm:spPr/>
      <dgm:t>
        <a:bodyPr/>
        <a:lstStyle/>
        <a:p>
          <a:endParaRPr lang="es-EC">
            <a:latin typeface="Arial" panose="020B0604020202020204" pitchFamily="34" charset="0"/>
            <a:cs typeface="Arial" panose="020B0604020202020204" pitchFamily="34" charset="0"/>
          </a:endParaRPr>
        </a:p>
      </dgm:t>
    </dgm:pt>
    <dgm:pt modelId="{0D29DF0B-9F6F-40D3-ADA9-65AEBE190D9F}" type="sibTrans" cxnId="{AC439D2B-63E9-4C54-9181-18DD11359CC9}">
      <dgm:prSet/>
      <dgm:spPr/>
      <dgm:t>
        <a:bodyPr/>
        <a:lstStyle/>
        <a:p>
          <a:endParaRPr lang="es-EC">
            <a:latin typeface="Arial" panose="020B0604020202020204" pitchFamily="34" charset="0"/>
            <a:cs typeface="Arial" panose="020B0604020202020204" pitchFamily="34" charset="0"/>
          </a:endParaRPr>
        </a:p>
      </dgm:t>
    </dgm:pt>
    <dgm:pt modelId="{C7276CD3-DA15-401C-9235-17A0F92C8EAB}" type="pres">
      <dgm:prSet presAssocID="{9EE18D99-6E21-4A53-8DE3-E16E35EC6914}" presName="hierChild1" presStyleCnt="0">
        <dgm:presLayoutVars>
          <dgm:chPref val="1"/>
          <dgm:dir/>
          <dgm:animOne val="branch"/>
          <dgm:animLvl val="lvl"/>
          <dgm:resizeHandles/>
        </dgm:presLayoutVars>
      </dgm:prSet>
      <dgm:spPr/>
      <dgm:t>
        <a:bodyPr/>
        <a:lstStyle/>
        <a:p>
          <a:endParaRPr lang="es-EC"/>
        </a:p>
      </dgm:t>
    </dgm:pt>
    <dgm:pt modelId="{1F036F12-52B8-4B23-98ED-DD2EDCCE7E62}" type="pres">
      <dgm:prSet presAssocID="{0E4F1380-1ECD-4EB4-8CDF-9CFF602C4B3E}" presName="hierRoot1" presStyleCnt="0"/>
      <dgm:spPr/>
    </dgm:pt>
    <dgm:pt modelId="{FDAA8802-9A26-474C-8248-F9B097007F03}" type="pres">
      <dgm:prSet presAssocID="{0E4F1380-1ECD-4EB4-8CDF-9CFF602C4B3E}" presName="composite" presStyleCnt="0"/>
      <dgm:spPr/>
    </dgm:pt>
    <dgm:pt modelId="{41C4909E-603E-4B01-A21D-F0AFEC6B1D4B}" type="pres">
      <dgm:prSet presAssocID="{0E4F1380-1ECD-4EB4-8CDF-9CFF602C4B3E}" presName="background" presStyleLbl="node0" presStyleIdx="0" presStyleCnt="1"/>
      <dgm:spPr/>
    </dgm:pt>
    <dgm:pt modelId="{FA1A0467-878A-4692-A611-F1B2900A25EB}" type="pres">
      <dgm:prSet presAssocID="{0E4F1380-1ECD-4EB4-8CDF-9CFF602C4B3E}" presName="text" presStyleLbl="fgAcc0" presStyleIdx="0" presStyleCnt="1">
        <dgm:presLayoutVars>
          <dgm:chPref val="3"/>
        </dgm:presLayoutVars>
      </dgm:prSet>
      <dgm:spPr/>
      <dgm:t>
        <a:bodyPr/>
        <a:lstStyle/>
        <a:p>
          <a:endParaRPr lang="es-EC"/>
        </a:p>
      </dgm:t>
    </dgm:pt>
    <dgm:pt modelId="{71BA2691-6FC7-4556-BD30-7264FCEC5D52}" type="pres">
      <dgm:prSet presAssocID="{0E4F1380-1ECD-4EB4-8CDF-9CFF602C4B3E}" presName="hierChild2" presStyleCnt="0"/>
      <dgm:spPr/>
    </dgm:pt>
    <dgm:pt modelId="{D0D67283-F0A7-4B40-AB29-3B3E6908515B}" type="pres">
      <dgm:prSet presAssocID="{47CB2C83-615A-43BA-8A0C-68AC4AF07B89}" presName="Name10" presStyleLbl="parChTrans1D2" presStyleIdx="0" presStyleCnt="3"/>
      <dgm:spPr/>
      <dgm:t>
        <a:bodyPr/>
        <a:lstStyle/>
        <a:p>
          <a:endParaRPr lang="es-EC"/>
        </a:p>
      </dgm:t>
    </dgm:pt>
    <dgm:pt modelId="{3A28FA1C-EE02-4C54-9278-032FD307EC9E}" type="pres">
      <dgm:prSet presAssocID="{3D2CDC6A-4A54-4AE8-8D36-7E9C515E2E2B}" presName="hierRoot2" presStyleCnt="0"/>
      <dgm:spPr/>
    </dgm:pt>
    <dgm:pt modelId="{87F17A12-9368-46FE-8544-D7A2A2547954}" type="pres">
      <dgm:prSet presAssocID="{3D2CDC6A-4A54-4AE8-8D36-7E9C515E2E2B}" presName="composite2" presStyleCnt="0"/>
      <dgm:spPr/>
    </dgm:pt>
    <dgm:pt modelId="{1ADC5B82-06FE-45AB-B455-17B581F6EFFB}" type="pres">
      <dgm:prSet presAssocID="{3D2CDC6A-4A54-4AE8-8D36-7E9C515E2E2B}" presName="background2" presStyleLbl="node2" presStyleIdx="0" presStyleCnt="3"/>
      <dgm:spPr/>
    </dgm:pt>
    <dgm:pt modelId="{7060E5C2-7790-49C2-87CD-F573A659DB33}" type="pres">
      <dgm:prSet presAssocID="{3D2CDC6A-4A54-4AE8-8D36-7E9C515E2E2B}" presName="text2" presStyleLbl="fgAcc2" presStyleIdx="0" presStyleCnt="3">
        <dgm:presLayoutVars>
          <dgm:chPref val="3"/>
        </dgm:presLayoutVars>
      </dgm:prSet>
      <dgm:spPr/>
      <dgm:t>
        <a:bodyPr/>
        <a:lstStyle/>
        <a:p>
          <a:endParaRPr lang="es-EC"/>
        </a:p>
      </dgm:t>
    </dgm:pt>
    <dgm:pt modelId="{9B3869E3-2AAD-48AE-B957-79514A5B58AE}" type="pres">
      <dgm:prSet presAssocID="{3D2CDC6A-4A54-4AE8-8D36-7E9C515E2E2B}" presName="hierChild3" presStyleCnt="0"/>
      <dgm:spPr/>
    </dgm:pt>
    <dgm:pt modelId="{29177615-5210-4AEB-BB4B-1FC83E4659E9}" type="pres">
      <dgm:prSet presAssocID="{78DAD006-E640-4A8F-A3D1-9159E07D67B8}" presName="Name10" presStyleLbl="parChTrans1D2" presStyleIdx="1" presStyleCnt="3"/>
      <dgm:spPr/>
      <dgm:t>
        <a:bodyPr/>
        <a:lstStyle/>
        <a:p>
          <a:endParaRPr lang="es-EC"/>
        </a:p>
      </dgm:t>
    </dgm:pt>
    <dgm:pt modelId="{2F93D640-71A1-4BD6-AD24-8C4B32A5FA2A}" type="pres">
      <dgm:prSet presAssocID="{8553B18E-514E-498D-8B41-547AF5A240F1}" presName="hierRoot2" presStyleCnt="0"/>
      <dgm:spPr/>
    </dgm:pt>
    <dgm:pt modelId="{99E812C2-7948-4F08-9B2B-AD0AD6FA6543}" type="pres">
      <dgm:prSet presAssocID="{8553B18E-514E-498D-8B41-547AF5A240F1}" presName="composite2" presStyleCnt="0"/>
      <dgm:spPr/>
    </dgm:pt>
    <dgm:pt modelId="{E549E11E-9ED6-4893-B949-7B2B8C51B7D0}" type="pres">
      <dgm:prSet presAssocID="{8553B18E-514E-498D-8B41-547AF5A240F1}" presName="background2" presStyleLbl="node2" presStyleIdx="1" presStyleCnt="3"/>
      <dgm:spPr/>
    </dgm:pt>
    <dgm:pt modelId="{D8E27CB8-DA9D-48AD-AEAC-B7345E5DB302}" type="pres">
      <dgm:prSet presAssocID="{8553B18E-514E-498D-8B41-547AF5A240F1}" presName="text2" presStyleLbl="fgAcc2" presStyleIdx="1" presStyleCnt="3">
        <dgm:presLayoutVars>
          <dgm:chPref val="3"/>
        </dgm:presLayoutVars>
      </dgm:prSet>
      <dgm:spPr/>
      <dgm:t>
        <a:bodyPr/>
        <a:lstStyle/>
        <a:p>
          <a:endParaRPr lang="es-EC"/>
        </a:p>
      </dgm:t>
    </dgm:pt>
    <dgm:pt modelId="{5694FBC3-401F-4FF4-8CAD-56C846B39C05}" type="pres">
      <dgm:prSet presAssocID="{8553B18E-514E-498D-8B41-547AF5A240F1}" presName="hierChild3" presStyleCnt="0"/>
      <dgm:spPr/>
    </dgm:pt>
    <dgm:pt modelId="{5E6A49A5-E4CE-4F61-BFAA-BB9478A66C16}" type="pres">
      <dgm:prSet presAssocID="{D0C914A5-69A7-4081-ABAA-F8F51D58923D}" presName="Name10" presStyleLbl="parChTrans1D2" presStyleIdx="2" presStyleCnt="3"/>
      <dgm:spPr/>
      <dgm:t>
        <a:bodyPr/>
        <a:lstStyle/>
        <a:p>
          <a:endParaRPr lang="es-EC"/>
        </a:p>
      </dgm:t>
    </dgm:pt>
    <dgm:pt modelId="{7D37F1ED-7D7E-4A51-97C3-A74F1408C09B}" type="pres">
      <dgm:prSet presAssocID="{B411B77E-AC5B-48AA-B2A0-067DAA7EB473}" presName="hierRoot2" presStyleCnt="0"/>
      <dgm:spPr/>
    </dgm:pt>
    <dgm:pt modelId="{8C8C3155-7C78-431F-A8F5-FF7DB89B0DC4}" type="pres">
      <dgm:prSet presAssocID="{B411B77E-AC5B-48AA-B2A0-067DAA7EB473}" presName="composite2" presStyleCnt="0"/>
      <dgm:spPr/>
    </dgm:pt>
    <dgm:pt modelId="{4E46ACF3-2801-4D15-A0DE-3119EB19F70B}" type="pres">
      <dgm:prSet presAssocID="{B411B77E-AC5B-48AA-B2A0-067DAA7EB473}" presName="background2" presStyleLbl="node2" presStyleIdx="2" presStyleCnt="3"/>
      <dgm:spPr/>
    </dgm:pt>
    <dgm:pt modelId="{8F722CE9-A7CD-45FF-B7DD-6226BB9F8618}" type="pres">
      <dgm:prSet presAssocID="{B411B77E-AC5B-48AA-B2A0-067DAA7EB473}" presName="text2" presStyleLbl="fgAcc2" presStyleIdx="2" presStyleCnt="3">
        <dgm:presLayoutVars>
          <dgm:chPref val="3"/>
        </dgm:presLayoutVars>
      </dgm:prSet>
      <dgm:spPr/>
      <dgm:t>
        <a:bodyPr/>
        <a:lstStyle/>
        <a:p>
          <a:endParaRPr lang="es-EC"/>
        </a:p>
      </dgm:t>
    </dgm:pt>
    <dgm:pt modelId="{E69DA298-B716-45B7-BEA8-A91B36FE72AD}" type="pres">
      <dgm:prSet presAssocID="{B411B77E-AC5B-48AA-B2A0-067DAA7EB473}" presName="hierChild3" presStyleCnt="0"/>
      <dgm:spPr/>
    </dgm:pt>
  </dgm:ptLst>
  <dgm:cxnLst>
    <dgm:cxn modelId="{C73F9B12-4895-4136-8B7F-A2D16C98C998}" srcId="{9EE18D99-6E21-4A53-8DE3-E16E35EC6914}" destId="{0E4F1380-1ECD-4EB4-8CDF-9CFF602C4B3E}" srcOrd="0" destOrd="0" parTransId="{157AACD7-084B-4D6F-8048-42AC070387D4}" sibTransId="{59D6B77E-A0D6-4530-BAC8-02B60F29BF9E}"/>
    <dgm:cxn modelId="{E62E41A2-CBD7-4947-9C20-8DFB54B14D0A}" type="presOf" srcId="{9EE18D99-6E21-4A53-8DE3-E16E35EC6914}" destId="{C7276CD3-DA15-401C-9235-17A0F92C8EAB}" srcOrd="0" destOrd="0" presId="urn:microsoft.com/office/officeart/2005/8/layout/hierarchy1"/>
    <dgm:cxn modelId="{077FD093-16BB-40F2-9484-EC530329124A}" type="presOf" srcId="{D0C914A5-69A7-4081-ABAA-F8F51D58923D}" destId="{5E6A49A5-E4CE-4F61-BFAA-BB9478A66C16}" srcOrd="0" destOrd="0" presId="urn:microsoft.com/office/officeart/2005/8/layout/hierarchy1"/>
    <dgm:cxn modelId="{9583D74E-2364-4AE8-B5F7-568438A51511}" type="presOf" srcId="{3D2CDC6A-4A54-4AE8-8D36-7E9C515E2E2B}" destId="{7060E5C2-7790-49C2-87CD-F573A659DB33}" srcOrd="0" destOrd="0" presId="urn:microsoft.com/office/officeart/2005/8/layout/hierarchy1"/>
    <dgm:cxn modelId="{AD825743-75A1-46D4-A065-F54E7C734C01}" type="presOf" srcId="{B411B77E-AC5B-48AA-B2A0-067DAA7EB473}" destId="{8F722CE9-A7CD-45FF-B7DD-6226BB9F8618}" srcOrd="0" destOrd="0" presId="urn:microsoft.com/office/officeart/2005/8/layout/hierarchy1"/>
    <dgm:cxn modelId="{D2D67910-8562-441F-AFA8-F3F2F1EF1635}" type="presOf" srcId="{47CB2C83-615A-43BA-8A0C-68AC4AF07B89}" destId="{D0D67283-F0A7-4B40-AB29-3B3E6908515B}" srcOrd="0" destOrd="0" presId="urn:microsoft.com/office/officeart/2005/8/layout/hierarchy1"/>
    <dgm:cxn modelId="{8766C96F-DB84-48F6-8519-4FA712042B6B}" srcId="{0E4F1380-1ECD-4EB4-8CDF-9CFF602C4B3E}" destId="{8553B18E-514E-498D-8B41-547AF5A240F1}" srcOrd="1" destOrd="0" parTransId="{78DAD006-E640-4A8F-A3D1-9159E07D67B8}" sibTransId="{66CDF3BB-F2AF-4C43-A93D-6403FC2161C7}"/>
    <dgm:cxn modelId="{E80E32A5-F4E7-462E-A80C-134BEF1A3929}" srcId="{0E4F1380-1ECD-4EB4-8CDF-9CFF602C4B3E}" destId="{3D2CDC6A-4A54-4AE8-8D36-7E9C515E2E2B}" srcOrd="0" destOrd="0" parTransId="{47CB2C83-615A-43BA-8A0C-68AC4AF07B89}" sibTransId="{F25B3A05-1601-49BD-B228-FA032A55ABEC}"/>
    <dgm:cxn modelId="{ADB47B27-3063-4CC4-B7AC-A99BAA3ABDFA}" type="presOf" srcId="{8553B18E-514E-498D-8B41-547AF5A240F1}" destId="{D8E27CB8-DA9D-48AD-AEAC-B7345E5DB302}" srcOrd="0" destOrd="0" presId="urn:microsoft.com/office/officeart/2005/8/layout/hierarchy1"/>
    <dgm:cxn modelId="{37345861-A023-4734-A7C9-0D7BE399F330}" type="presOf" srcId="{0E4F1380-1ECD-4EB4-8CDF-9CFF602C4B3E}" destId="{FA1A0467-878A-4692-A611-F1B2900A25EB}" srcOrd="0" destOrd="0" presId="urn:microsoft.com/office/officeart/2005/8/layout/hierarchy1"/>
    <dgm:cxn modelId="{3CCEB3DF-7417-4BFB-9659-D12CB3C8E098}" type="presOf" srcId="{78DAD006-E640-4A8F-A3D1-9159E07D67B8}" destId="{29177615-5210-4AEB-BB4B-1FC83E4659E9}" srcOrd="0" destOrd="0" presId="urn:microsoft.com/office/officeart/2005/8/layout/hierarchy1"/>
    <dgm:cxn modelId="{AC439D2B-63E9-4C54-9181-18DD11359CC9}" srcId="{0E4F1380-1ECD-4EB4-8CDF-9CFF602C4B3E}" destId="{B411B77E-AC5B-48AA-B2A0-067DAA7EB473}" srcOrd="2" destOrd="0" parTransId="{D0C914A5-69A7-4081-ABAA-F8F51D58923D}" sibTransId="{0D29DF0B-9F6F-40D3-ADA9-65AEBE190D9F}"/>
    <dgm:cxn modelId="{7B52F59B-CC9A-44D2-A039-A294E2982F74}" type="presParOf" srcId="{C7276CD3-DA15-401C-9235-17A0F92C8EAB}" destId="{1F036F12-52B8-4B23-98ED-DD2EDCCE7E62}" srcOrd="0" destOrd="0" presId="urn:microsoft.com/office/officeart/2005/8/layout/hierarchy1"/>
    <dgm:cxn modelId="{C9E6A132-9777-472C-8262-44BE01865435}" type="presParOf" srcId="{1F036F12-52B8-4B23-98ED-DD2EDCCE7E62}" destId="{FDAA8802-9A26-474C-8248-F9B097007F03}" srcOrd="0" destOrd="0" presId="urn:microsoft.com/office/officeart/2005/8/layout/hierarchy1"/>
    <dgm:cxn modelId="{366E0D12-0CB2-46FD-A161-53CAA1C268A3}" type="presParOf" srcId="{FDAA8802-9A26-474C-8248-F9B097007F03}" destId="{41C4909E-603E-4B01-A21D-F0AFEC6B1D4B}" srcOrd="0" destOrd="0" presId="urn:microsoft.com/office/officeart/2005/8/layout/hierarchy1"/>
    <dgm:cxn modelId="{AB041FCB-C6BE-435F-8B03-460DB467859B}" type="presParOf" srcId="{FDAA8802-9A26-474C-8248-F9B097007F03}" destId="{FA1A0467-878A-4692-A611-F1B2900A25EB}" srcOrd="1" destOrd="0" presId="urn:microsoft.com/office/officeart/2005/8/layout/hierarchy1"/>
    <dgm:cxn modelId="{B21D8853-3E73-4209-B1D4-3166EB48737E}" type="presParOf" srcId="{1F036F12-52B8-4B23-98ED-DD2EDCCE7E62}" destId="{71BA2691-6FC7-4556-BD30-7264FCEC5D52}" srcOrd="1" destOrd="0" presId="urn:microsoft.com/office/officeart/2005/8/layout/hierarchy1"/>
    <dgm:cxn modelId="{91E7EE00-65B1-4D6A-97AA-41ABE1893CD0}" type="presParOf" srcId="{71BA2691-6FC7-4556-BD30-7264FCEC5D52}" destId="{D0D67283-F0A7-4B40-AB29-3B3E6908515B}" srcOrd="0" destOrd="0" presId="urn:microsoft.com/office/officeart/2005/8/layout/hierarchy1"/>
    <dgm:cxn modelId="{19F95B23-0CF1-4F21-8D06-C8A82F83CA76}" type="presParOf" srcId="{71BA2691-6FC7-4556-BD30-7264FCEC5D52}" destId="{3A28FA1C-EE02-4C54-9278-032FD307EC9E}" srcOrd="1" destOrd="0" presId="urn:microsoft.com/office/officeart/2005/8/layout/hierarchy1"/>
    <dgm:cxn modelId="{50FA681F-8CD2-43A5-AC9F-C5450EF34F81}" type="presParOf" srcId="{3A28FA1C-EE02-4C54-9278-032FD307EC9E}" destId="{87F17A12-9368-46FE-8544-D7A2A2547954}" srcOrd="0" destOrd="0" presId="urn:microsoft.com/office/officeart/2005/8/layout/hierarchy1"/>
    <dgm:cxn modelId="{5A4CAFFE-C36A-4820-B17B-E8F599137ED8}" type="presParOf" srcId="{87F17A12-9368-46FE-8544-D7A2A2547954}" destId="{1ADC5B82-06FE-45AB-B455-17B581F6EFFB}" srcOrd="0" destOrd="0" presId="urn:microsoft.com/office/officeart/2005/8/layout/hierarchy1"/>
    <dgm:cxn modelId="{EDB01BB7-EC47-4D94-9881-2D935ECC146D}" type="presParOf" srcId="{87F17A12-9368-46FE-8544-D7A2A2547954}" destId="{7060E5C2-7790-49C2-87CD-F573A659DB33}" srcOrd="1" destOrd="0" presId="urn:microsoft.com/office/officeart/2005/8/layout/hierarchy1"/>
    <dgm:cxn modelId="{039DDAF1-15FA-48A0-B943-2A76905CF627}" type="presParOf" srcId="{3A28FA1C-EE02-4C54-9278-032FD307EC9E}" destId="{9B3869E3-2AAD-48AE-B957-79514A5B58AE}" srcOrd="1" destOrd="0" presId="urn:microsoft.com/office/officeart/2005/8/layout/hierarchy1"/>
    <dgm:cxn modelId="{4BEAB10F-9233-40CD-AD86-D5485A70DAE2}" type="presParOf" srcId="{71BA2691-6FC7-4556-BD30-7264FCEC5D52}" destId="{29177615-5210-4AEB-BB4B-1FC83E4659E9}" srcOrd="2" destOrd="0" presId="urn:microsoft.com/office/officeart/2005/8/layout/hierarchy1"/>
    <dgm:cxn modelId="{C7E02EB2-5A4D-4B64-93A2-1914AA2A61D7}" type="presParOf" srcId="{71BA2691-6FC7-4556-BD30-7264FCEC5D52}" destId="{2F93D640-71A1-4BD6-AD24-8C4B32A5FA2A}" srcOrd="3" destOrd="0" presId="urn:microsoft.com/office/officeart/2005/8/layout/hierarchy1"/>
    <dgm:cxn modelId="{498E3E2B-9F5D-4288-A61B-11887535F575}" type="presParOf" srcId="{2F93D640-71A1-4BD6-AD24-8C4B32A5FA2A}" destId="{99E812C2-7948-4F08-9B2B-AD0AD6FA6543}" srcOrd="0" destOrd="0" presId="urn:microsoft.com/office/officeart/2005/8/layout/hierarchy1"/>
    <dgm:cxn modelId="{209AB26C-044D-4323-8424-76E1DED7505C}" type="presParOf" srcId="{99E812C2-7948-4F08-9B2B-AD0AD6FA6543}" destId="{E549E11E-9ED6-4893-B949-7B2B8C51B7D0}" srcOrd="0" destOrd="0" presId="urn:microsoft.com/office/officeart/2005/8/layout/hierarchy1"/>
    <dgm:cxn modelId="{A98A22F4-673F-4CCF-8A6B-B26CF4B0BA7E}" type="presParOf" srcId="{99E812C2-7948-4F08-9B2B-AD0AD6FA6543}" destId="{D8E27CB8-DA9D-48AD-AEAC-B7345E5DB302}" srcOrd="1" destOrd="0" presId="urn:microsoft.com/office/officeart/2005/8/layout/hierarchy1"/>
    <dgm:cxn modelId="{D215DB15-46E6-45ED-8746-A4280A580D6D}" type="presParOf" srcId="{2F93D640-71A1-4BD6-AD24-8C4B32A5FA2A}" destId="{5694FBC3-401F-4FF4-8CAD-56C846B39C05}" srcOrd="1" destOrd="0" presId="urn:microsoft.com/office/officeart/2005/8/layout/hierarchy1"/>
    <dgm:cxn modelId="{B261D8F9-761B-4378-A921-587BBF119D05}" type="presParOf" srcId="{71BA2691-6FC7-4556-BD30-7264FCEC5D52}" destId="{5E6A49A5-E4CE-4F61-BFAA-BB9478A66C16}" srcOrd="4" destOrd="0" presId="urn:microsoft.com/office/officeart/2005/8/layout/hierarchy1"/>
    <dgm:cxn modelId="{33E9BBCB-18D5-4DA3-B385-278A6370940D}" type="presParOf" srcId="{71BA2691-6FC7-4556-BD30-7264FCEC5D52}" destId="{7D37F1ED-7D7E-4A51-97C3-A74F1408C09B}" srcOrd="5" destOrd="0" presId="urn:microsoft.com/office/officeart/2005/8/layout/hierarchy1"/>
    <dgm:cxn modelId="{9FB7A201-98DB-4B24-859B-66BF144457EE}" type="presParOf" srcId="{7D37F1ED-7D7E-4A51-97C3-A74F1408C09B}" destId="{8C8C3155-7C78-431F-A8F5-FF7DB89B0DC4}" srcOrd="0" destOrd="0" presId="urn:microsoft.com/office/officeart/2005/8/layout/hierarchy1"/>
    <dgm:cxn modelId="{2F3DC268-55D6-4644-B304-9C91EEE51463}" type="presParOf" srcId="{8C8C3155-7C78-431F-A8F5-FF7DB89B0DC4}" destId="{4E46ACF3-2801-4D15-A0DE-3119EB19F70B}" srcOrd="0" destOrd="0" presId="urn:microsoft.com/office/officeart/2005/8/layout/hierarchy1"/>
    <dgm:cxn modelId="{86DE0430-8C9F-438A-9F6A-6592B72C649C}" type="presParOf" srcId="{8C8C3155-7C78-431F-A8F5-FF7DB89B0DC4}" destId="{8F722CE9-A7CD-45FF-B7DD-6226BB9F8618}" srcOrd="1" destOrd="0" presId="urn:microsoft.com/office/officeart/2005/8/layout/hierarchy1"/>
    <dgm:cxn modelId="{48385D5A-B7C2-41DA-B189-F93D288579C5}" type="presParOf" srcId="{7D37F1ED-7D7E-4A51-97C3-A74F1408C09B}" destId="{E69DA298-B716-45B7-BEA8-A91B36FE72A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E19B5A-3B68-405E-8F9B-1819556A1E64}" type="doc">
      <dgm:prSet loTypeId="urn:microsoft.com/office/officeart/2005/8/layout/hierarchy1" loCatId="hierarchy" qsTypeId="urn:microsoft.com/office/officeart/2005/8/quickstyle/simple3" qsCatId="simple" csTypeId="urn:microsoft.com/office/officeart/2005/8/colors/colorful3" csCatId="colorful" phldr="1"/>
      <dgm:spPr/>
      <dgm:t>
        <a:bodyPr/>
        <a:lstStyle/>
        <a:p>
          <a:endParaRPr lang="es-EC"/>
        </a:p>
      </dgm:t>
    </dgm:pt>
    <dgm:pt modelId="{AF3C588C-0FB9-4A96-88A1-56F68CCFF682}">
      <dgm:prSet phldrT="[Texto]" custT="1"/>
      <dgm:spPr>
        <a:solidFill>
          <a:schemeClr val="accent2">
            <a:lumMod val="40000"/>
            <a:lumOff val="60000"/>
            <a:alpha val="90000"/>
          </a:schemeClr>
        </a:solidFill>
      </dgm:spPr>
      <dgm:t>
        <a:bodyPr/>
        <a:lstStyle/>
        <a:p>
          <a:r>
            <a:rPr lang="es-EC"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 Planificación</a:t>
          </a:r>
          <a:endParaRPr lang="es-EC"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FE22AF0-DED6-43B8-B71A-79280828D593}" type="parTrans" cxnId="{32EB8A1E-5B6F-4382-9CB3-B91635395049}">
      <dgm:prSet/>
      <dgm:spPr/>
      <dgm:t>
        <a:bodyPr/>
        <a:lstStyle/>
        <a:p>
          <a:endParaRPr lang="es-EC">
            <a:latin typeface="Arial" panose="020B0604020202020204" pitchFamily="34" charset="0"/>
            <a:cs typeface="Arial" panose="020B0604020202020204" pitchFamily="34" charset="0"/>
          </a:endParaRPr>
        </a:p>
      </dgm:t>
    </dgm:pt>
    <dgm:pt modelId="{BB697CB4-8A55-493A-A3D4-1BAA958E92C2}" type="sibTrans" cxnId="{32EB8A1E-5B6F-4382-9CB3-B91635395049}">
      <dgm:prSet/>
      <dgm:spPr/>
      <dgm:t>
        <a:bodyPr/>
        <a:lstStyle/>
        <a:p>
          <a:endParaRPr lang="es-EC">
            <a:latin typeface="Arial" panose="020B0604020202020204" pitchFamily="34" charset="0"/>
            <a:cs typeface="Arial" panose="020B0604020202020204" pitchFamily="34" charset="0"/>
          </a:endParaRPr>
        </a:p>
      </dgm:t>
    </dgm:pt>
    <dgm:pt modelId="{E29590BD-C326-4E39-A083-161449B91BAE}">
      <dgm:prSet phldrT="[Texto]" custT="1"/>
      <dgm:spPr/>
      <dgm:t>
        <a:bodyPr/>
        <a:lstStyle/>
        <a:p>
          <a:r>
            <a:rPr lang="es-EC"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Ambientales</a:t>
          </a:r>
          <a:endParaRPr lang="es-EC"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630F27B-796D-4BB7-A0FC-D373756DC70E}" type="parTrans" cxnId="{EDA2EB6F-913A-4434-A710-01D48BFA9C8A}">
      <dgm:prSet/>
      <dgm:spPr/>
      <dgm:t>
        <a:bodyPr/>
        <a:lstStyle/>
        <a:p>
          <a:endParaRPr lang="es-EC">
            <a:latin typeface="Arial" panose="020B0604020202020204" pitchFamily="34" charset="0"/>
            <a:cs typeface="Arial" panose="020B0604020202020204" pitchFamily="34" charset="0"/>
          </a:endParaRPr>
        </a:p>
      </dgm:t>
    </dgm:pt>
    <dgm:pt modelId="{3D6ADBF5-FB49-4CB9-9766-7759B482B891}" type="sibTrans" cxnId="{EDA2EB6F-913A-4434-A710-01D48BFA9C8A}">
      <dgm:prSet/>
      <dgm:spPr/>
      <dgm:t>
        <a:bodyPr/>
        <a:lstStyle/>
        <a:p>
          <a:endParaRPr lang="es-EC">
            <a:latin typeface="Arial" panose="020B0604020202020204" pitchFamily="34" charset="0"/>
            <a:cs typeface="Arial" panose="020B0604020202020204" pitchFamily="34" charset="0"/>
          </a:endParaRPr>
        </a:p>
      </dgm:t>
    </dgm:pt>
    <dgm:pt modelId="{21C32786-1A6A-4348-A6FE-9E8ADB23368B}">
      <dgm:prSet phldrT="[Texto]" custT="1"/>
      <dgm:spPr/>
      <dgm:t>
        <a:bodyPr/>
        <a:lstStyle/>
        <a:p>
          <a:r>
            <a:rPr lang="es-EC" sz="900" dirty="0" smtClean="0">
              <a:latin typeface="Arial" panose="020B0604020202020204" pitchFamily="34" charset="0"/>
              <a:cs typeface="Arial" panose="020B0604020202020204" pitchFamily="34" charset="0"/>
            </a:rPr>
            <a:t>Concientizar sobre la importancia que tiene la participación activa de todo el personal que labora en la empresa, para lograr un correcto manejo de los residuos generados en la empresa.</a:t>
          </a:r>
          <a:endParaRPr lang="es-EC" sz="900" dirty="0">
            <a:latin typeface="Arial" panose="020B0604020202020204" pitchFamily="34" charset="0"/>
            <a:cs typeface="Arial" panose="020B0604020202020204" pitchFamily="34" charset="0"/>
          </a:endParaRPr>
        </a:p>
      </dgm:t>
    </dgm:pt>
    <dgm:pt modelId="{2EF6767C-86CB-42EB-9BA9-09A15202325D}" type="parTrans" cxnId="{2DF90475-05CB-4A79-AE90-B1313E5CEDBF}">
      <dgm:prSet/>
      <dgm:spPr/>
      <dgm:t>
        <a:bodyPr/>
        <a:lstStyle/>
        <a:p>
          <a:endParaRPr lang="es-EC">
            <a:latin typeface="Arial" panose="020B0604020202020204" pitchFamily="34" charset="0"/>
            <a:cs typeface="Arial" panose="020B0604020202020204" pitchFamily="34" charset="0"/>
          </a:endParaRPr>
        </a:p>
      </dgm:t>
    </dgm:pt>
    <dgm:pt modelId="{C2FC1E0C-FCAB-4238-A64A-EE491197E5A2}" type="sibTrans" cxnId="{2DF90475-05CB-4A79-AE90-B1313E5CEDBF}">
      <dgm:prSet/>
      <dgm:spPr/>
      <dgm:t>
        <a:bodyPr/>
        <a:lstStyle/>
        <a:p>
          <a:endParaRPr lang="es-EC">
            <a:latin typeface="Arial" panose="020B0604020202020204" pitchFamily="34" charset="0"/>
            <a:cs typeface="Arial" panose="020B0604020202020204" pitchFamily="34" charset="0"/>
          </a:endParaRPr>
        </a:p>
      </dgm:t>
    </dgm:pt>
    <dgm:pt modelId="{46349C67-8428-4144-BEFF-4D00DC0E8CFB}">
      <dgm:prSet phldrT="[Texto]" custT="1"/>
      <dgm:spPr/>
      <dgm:t>
        <a:bodyPr/>
        <a:lstStyle/>
        <a:p>
          <a:r>
            <a:rPr lang="es-EC" sz="900" dirty="0" smtClean="0">
              <a:latin typeface="Arial" panose="020B0604020202020204" pitchFamily="34" charset="0"/>
              <a:cs typeface="Arial" panose="020B0604020202020204" pitchFamily="34" charset="0"/>
            </a:rPr>
            <a:t>Capacitar y concientizar al personal administrativo, operativo y a los usuarios en temas de manejo adecuado de los diferentes residuos que se generan en la empresa.</a:t>
          </a:r>
          <a:endParaRPr lang="es-EC" sz="900" dirty="0">
            <a:latin typeface="Arial" panose="020B0604020202020204" pitchFamily="34" charset="0"/>
            <a:cs typeface="Arial" panose="020B0604020202020204" pitchFamily="34" charset="0"/>
          </a:endParaRPr>
        </a:p>
      </dgm:t>
    </dgm:pt>
    <dgm:pt modelId="{4C34F888-E7D5-478D-91AD-7CDF223B1689}" type="parTrans" cxnId="{4C76D198-1363-4C12-A9CE-9B7CCC393EA1}">
      <dgm:prSet/>
      <dgm:spPr/>
      <dgm:t>
        <a:bodyPr/>
        <a:lstStyle/>
        <a:p>
          <a:endParaRPr lang="es-EC">
            <a:latin typeface="Arial" panose="020B0604020202020204" pitchFamily="34" charset="0"/>
            <a:cs typeface="Arial" panose="020B0604020202020204" pitchFamily="34" charset="0"/>
          </a:endParaRPr>
        </a:p>
      </dgm:t>
    </dgm:pt>
    <dgm:pt modelId="{D28410FE-1D96-4F3A-84A7-064FDBFE4314}" type="sibTrans" cxnId="{4C76D198-1363-4C12-A9CE-9B7CCC393EA1}">
      <dgm:prSet/>
      <dgm:spPr/>
      <dgm:t>
        <a:bodyPr/>
        <a:lstStyle/>
        <a:p>
          <a:endParaRPr lang="es-EC">
            <a:latin typeface="Arial" panose="020B0604020202020204" pitchFamily="34" charset="0"/>
            <a:cs typeface="Arial" panose="020B0604020202020204" pitchFamily="34" charset="0"/>
          </a:endParaRPr>
        </a:p>
      </dgm:t>
    </dgm:pt>
    <dgm:pt modelId="{A24038EB-FFB9-4590-B4FD-C3C17EA274D0}">
      <dgm:prSet phldrT="[Texto]" custT="1"/>
      <dgm:spPr/>
      <dgm:t>
        <a:bodyPr/>
        <a:lstStyle/>
        <a:p>
          <a:r>
            <a:rPr lang="es-EC"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Alcance</a:t>
          </a:r>
          <a:endParaRPr lang="es-EC"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99433AE-EF20-4603-951F-204E1A21EF3A}" type="parTrans" cxnId="{5B7E9543-5238-400C-82A5-3F641F27F129}">
      <dgm:prSet/>
      <dgm:spPr/>
      <dgm:t>
        <a:bodyPr/>
        <a:lstStyle/>
        <a:p>
          <a:endParaRPr lang="es-EC">
            <a:latin typeface="Arial" panose="020B0604020202020204" pitchFamily="34" charset="0"/>
            <a:cs typeface="Arial" panose="020B0604020202020204" pitchFamily="34" charset="0"/>
          </a:endParaRPr>
        </a:p>
      </dgm:t>
    </dgm:pt>
    <dgm:pt modelId="{9678677F-4152-47F6-B1F3-1DD92118AF74}" type="sibTrans" cxnId="{5B7E9543-5238-400C-82A5-3F641F27F129}">
      <dgm:prSet/>
      <dgm:spPr/>
      <dgm:t>
        <a:bodyPr/>
        <a:lstStyle/>
        <a:p>
          <a:endParaRPr lang="es-EC">
            <a:latin typeface="Arial" panose="020B0604020202020204" pitchFamily="34" charset="0"/>
            <a:cs typeface="Arial" panose="020B0604020202020204" pitchFamily="34" charset="0"/>
          </a:endParaRPr>
        </a:p>
      </dgm:t>
    </dgm:pt>
    <dgm:pt modelId="{269AF220-F9CD-4F93-9344-EEDEA48519AE}">
      <dgm:prSet custT="1"/>
      <dgm:spPr/>
      <dgm:t>
        <a:bodyPr/>
        <a:lstStyle/>
        <a:p>
          <a:r>
            <a:rPr lang="es-EC"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Requisitos Legales</a:t>
          </a:r>
          <a:endParaRPr lang="es-EC"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6AB7CA7-85FC-4AD3-AC14-59E7563C8CA6}" type="parTrans" cxnId="{0C0E42E3-F2DA-4030-9AC5-D0FE929291C6}">
      <dgm:prSet/>
      <dgm:spPr/>
      <dgm:t>
        <a:bodyPr/>
        <a:lstStyle/>
        <a:p>
          <a:endParaRPr lang="es-EC">
            <a:latin typeface="Arial" panose="020B0604020202020204" pitchFamily="34" charset="0"/>
            <a:cs typeface="Arial" panose="020B0604020202020204" pitchFamily="34" charset="0"/>
          </a:endParaRPr>
        </a:p>
      </dgm:t>
    </dgm:pt>
    <dgm:pt modelId="{3F86C930-67B3-4CCA-8102-1DA4AD30C161}" type="sibTrans" cxnId="{0C0E42E3-F2DA-4030-9AC5-D0FE929291C6}">
      <dgm:prSet/>
      <dgm:spPr/>
      <dgm:t>
        <a:bodyPr/>
        <a:lstStyle/>
        <a:p>
          <a:endParaRPr lang="es-EC">
            <a:latin typeface="Arial" panose="020B0604020202020204" pitchFamily="34" charset="0"/>
            <a:cs typeface="Arial" panose="020B0604020202020204" pitchFamily="34" charset="0"/>
          </a:endParaRPr>
        </a:p>
      </dgm:t>
    </dgm:pt>
    <dgm:pt modelId="{4427A484-00BC-4AF8-B4B3-2205A80CC6B8}">
      <dgm:prSet custT="1"/>
      <dgm:spPr/>
      <dgm:t>
        <a:bodyPr/>
        <a:lstStyle/>
        <a:p>
          <a:r>
            <a:rPr lang="es-EC"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Aspectos ambientales</a:t>
          </a:r>
          <a:endParaRPr lang="es-EC"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F0B4EF6-1D14-4C25-8848-DEBA5199C2F8}" type="parTrans" cxnId="{DF61B387-FE16-4C7F-9D58-FFDAF503F090}">
      <dgm:prSet/>
      <dgm:spPr/>
      <dgm:t>
        <a:bodyPr/>
        <a:lstStyle/>
        <a:p>
          <a:endParaRPr lang="es-EC">
            <a:latin typeface="Arial" panose="020B0604020202020204" pitchFamily="34" charset="0"/>
            <a:cs typeface="Arial" panose="020B0604020202020204" pitchFamily="34" charset="0"/>
          </a:endParaRPr>
        </a:p>
      </dgm:t>
    </dgm:pt>
    <dgm:pt modelId="{C5D2F33B-2004-4CE7-A8C3-EB2E1B9FF5C9}" type="sibTrans" cxnId="{DF61B387-FE16-4C7F-9D58-FFDAF503F090}">
      <dgm:prSet/>
      <dgm:spPr/>
      <dgm:t>
        <a:bodyPr/>
        <a:lstStyle/>
        <a:p>
          <a:endParaRPr lang="es-EC">
            <a:latin typeface="Arial" panose="020B0604020202020204" pitchFamily="34" charset="0"/>
            <a:cs typeface="Arial" panose="020B0604020202020204" pitchFamily="34" charset="0"/>
          </a:endParaRPr>
        </a:p>
      </dgm:t>
    </dgm:pt>
    <dgm:pt modelId="{7D9F2B46-AF37-4A80-A6FC-E8DCC2219DB3}">
      <dgm:prSet custT="1"/>
      <dgm:spPr/>
      <dgm:t>
        <a:bodyPr/>
        <a:lstStyle/>
        <a:p>
          <a:r>
            <a:rPr lang="es-EC" sz="1200" dirty="0" smtClean="0">
              <a:latin typeface="Arial" panose="020B0604020202020204" pitchFamily="34" charset="0"/>
              <a:cs typeface="Arial" panose="020B0604020202020204" pitchFamily="34" charset="0"/>
            </a:rPr>
            <a:t>Pirámide de Kelsen </a:t>
          </a:r>
          <a:endParaRPr lang="es-EC" sz="1200" dirty="0">
            <a:latin typeface="Arial" panose="020B0604020202020204" pitchFamily="34" charset="0"/>
            <a:cs typeface="Arial" panose="020B0604020202020204" pitchFamily="34" charset="0"/>
          </a:endParaRPr>
        </a:p>
      </dgm:t>
    </dgm:pt>
    <dgm:pt modelId="{6785C514-B29E-4201-801D-92846A2FA4FE}" type="parTrans" cxnId="{3B119365-ED81-4E74-B386-2F0A35EF6EBE}">
      <dgm:prSet/>
      <dgm:spPr/>
      <dgm:t>
        <a:bodyPr/>
        <a:lstStyle/>
        <a:p>
          <a:endParaRPr lang="es-EC">
            <a:latin typeface="Arial" panose="020B0604020202020204" pitchFamily="34" charset="0"/>
            <a:cs typeface="Arial" panose="020B0604020202020204" pitchFamily="34" charset="0"/>
          </a:endParaRPr>
        </a:p>
      </dgm:t>
    </dgm:pt>
    <dgm:pt modelId="{6C66F184-7BED-4F63-B62B-FF968551C518}" type="sibTrans" cxnId="{3B119365-ED81-4E74-B386-2F0A35EF6EBE}">
      <dgm:prSet/>
      <dgm:spPr/>
      <dgm:t>
        <a:bodyPr/>
        <a:lstStyle/>
        <a:p>
          <a:endParaRPr lang="es-EC">
            <a:latin typeface="Arial" panose="020B0604020202020204" pitchFamily="34" charset="0"/>
            <a:cs typeface="Arial" panose="020B0604020202020204" pitchFamily="34" charset="0"/>
          </a:endParaRPr>
        </a:p>
      </dgm:t>
    </dgm:pt>
    <dgm:pt modelId="{81D6A47E-DFE5-43E6-8546-6AE5E409CCB8}">
      <dgm:prSet custT="1"/>
      <dgm:spPr/>
      <dgm:t>
        <a:bodyPr/>
        <a:lstStyle/>
        <a:p>
          <a:r>
            <a:rPr lang="es-EC" sz="900" dirty="0" smtClean="0">
              <a:latin typeface="Arial" panose="020B0604020202020204" pitchFamily="34" charset="0"/>
              <a:cs typeface="Arial" panose="020B0604020202020204" pitchFamily="34" charset="0"/>
            </a:rPr>
            <a:t>Brindar mecanismos y procedimientos que permitan mejorar el manejo de los residuos mediante lineamientos que dictan en la normativa ambiental vigente, </a:t>
          </a:r>
          <a:endParaRPr lang="es-EC" sz="900" dirty="0">
            <a:latin typeface="Arial" panose="020B0604020202020204" pitchFamily="34" charset="0"/>
            <a:cs typeface="Arial" panose="020B0604020202020204" pitchFamily="34" charset="0"/>
          </a:endParaRPr>
        </a:p>
      </dgm:t>
    </dgm:pt>
    <dgm:pt modelId="{5D2F45D8-1B74-4F05-9BC4-8DBC45AC1193}" type="parTrans" cxnId="{F656D0C3-6F36-417A-B61B-4FDF36E6774B}">
      <dgm:prSet/>
      <dgm:spPr/>
      <dgm:t>
        <a:bodyPr/>
        <a:lstStyle/>
        <a:p>
          <a:endParaRPr lang="es-EC">
            <a:latin typeface="Arial" panose="020B0604020202020204" pitchFamily="34" charset="0"/>
            <a:cs typeface="Arial" panose="020B0604020202020204" pitchFamily="34" charset="0"/>
          </a:endParaRPr>
        </a:p>
      </dgm:t>
    </dgm:pt>
    <dgm:pt modelId="{7D04BF55-4E9C-4A8F-A0C5-AECC956B54AF}" type="sibTrans" cxnId="{F656D0C3-6F36-417A-B61B-4FDF36E6774B}">
      <dgm:prSet/>
      <dgm:spPr/>
      <dgm:t>
        <a:bodyPr/>
        <a:lstStyle/>
        <a:p>
          <a:endParaRPr lang="es-EC">
            <a:latin typeface="Arial" panose="020B0604020202020204" pitchFamily="34" charset="0"/>
            <a:cs typeface="Arial" panose="020B0604020202020204" pitchFamily="34" charset="0"/>
          </a:endParaRPr>
        </a:p>
      </dgm:t>
    </dgm:pt>
    <dgm:pt modelId="{7FF2B01F-D45B-4205-A4BA-894712C1D864}">
      <dgm:prSet custT="1"/>
      <dgm:spPr/>
      <dgm:t>
        <a:bodyPr/>
        <a:lstStyle/>
        <a:p>
          <a:r>
            <a:rPr lang="es-EC" sz="1000" dirty="0" smtClean="0">
              <a:latin typeface="Arial" panose="020B0604020202020204" pitchFamily="34" charset="0"/>
              <a:cs typeface="Arial" panose="020B0604020202020204" pitchFamily="34" charset="0"/>
            </a:rPr>
            <a:t>Mejorar el desempeño ambiental en las instalaciones de la empresa a través de un correcto manejo y gestión de los residuos generados.</a:t>
          </a:r>
          <a:endParaRPr lang="es-EC" sz="1000" dirty="0">
            <a:latin typeface="Arial" panose="020B0604020202020204" pitchFamily="34" charset="0"/>
            <a:cs typeface="Arial" panose="020B0604020202020204" pitchFamily="34" charset="0"/>
          </a:endParaRPr>
        </a:p>
      </dgm:t>
    </dgm:pt>
    <dgm:pt modelId="{E8C85E6C-BC65-4F77-AAA9-3A3CD3F385CF}" type="parTrans" cxnId="{C071BAF4-C388-44DF-A745-0D758F709BC9}">
      <dgm:prSet/>
      <dgm:spPr/>
      <dgm:t>
        <a:bodyPr/>
        <a:lstStyle/>
        <a:p>
          <a:endParaRPr lang="es-EC">
            <a:latin typeface="Arial" panose="020B0604020202020204" pitchFamily="34" charset="0"/>
            <a:cs typeface="Arial" panose="020B0604020202020204" pitchFamily="34" charset="0"/>
          </a:endParaRPr>
        </a:p>
      </dgm:t>
    </dgm:pt>
    <dgm:pt modelId="{3709D10F-6E88-4A79-BBE0-12A8730DA7E3}" type="sibTrans" cxnId="{C071BAF4-C388-44DF-A745-0D758F709BC9}">
      <dgm:prSet/>
      <dgm:spPr/>
      <dgm:t>
        <a:bodyPr/>
        <a:lstStyle/>
        <a:p>
          <a:endParaRPr lang="es-EC">
            <a:latin typeface="Arial" panose="020B0604020202020204" pitchFamily="34" charset="0"/>
            <a:cs typeface="Arial" panose="020B0604020202020204" pitchFamily="34" charset="0"/>
          </a:endParaRPr>
        </a:p>
      </dgm:t>
    </dgm:pt>
    <dgm:pt modelId="{CE5C81AE-6CBD-4FD8-AA7D-928E13996E05}">
      <dgm:prSet custT="1"/>
      <dgm:spPr/>
      <dgm:t>
        <a:bodyPr/>
        <a:lstStyle/>
        <a:p>
          <a:r>
            <a:rPr lang="es-EC" sz="1100" dirty="0" smtClean="0">
              <a:latin typeface="Arial" panose="020B0604020202020204" pitchFamily="34" charset="0"/>
              <a:cs typeface="Arial" panose="020B0604020202020204" pitchFamily="34" charset="0"/>
            </a:rPr>
            <a:t>Identificación de Residuos</a:t>
          </a:r>
        </a:p>
        <a:p>
          <a:r>
            <a:rPr lang="es-EC" sz="1100" dirty="0" smtClean="0">
              <a:latin typeface="Arial" panose="020B0604020202020204" pitchFamily="34" charset="0"/>
              <a:cs typeface="Arial" panose="020B0604020202020204" pitchFamily="34" charset="0"/>
            </a:rPr>
            <a:t>No Peligrosos/Peligrosos</a:t>
          </a:r>
          <a:endParaRPr lang="es-EC" sz="1100" dirty="0">
            <a:latin typeface="Arial" panose="020B0604020202020204" pitchFamily="34" charset="0"/>
            <a:cs typeface="Arial" panose="020B0604020202020204" pitchFamily="34" charset="0"/>
          </a:endParaRPr>
        </a:p>
      </dgm:t>
    </dgm:pt>
    <dgm:pt modelId="{4E153B60-31A8-4CB3-8C20-F9AB896786F1}" type="parTrans" cxnId="{78E39ED0-CFB8-46B7-BCB8-9F8106DBCC11}">
      <dgm:prSet/>
      <dgm:spPr/>
      <dgm:t>
        <a:bodyPr/>
        <a:lstStyle/>
        <a:p>
          <a:endParaRPr lang="es-EC">
            <a:latin typeface="Arial" panose="020B0604020202020204" pitchFamily="34" charset="0"/>
            <a:cs typeface="Arial" panose="020B0604020202020204" pitchFamily="34" charset="0"/>
          </a:endParaRPr>
        </a:p>
      </dgm:t>
    </dgm:pt>
    <dgm:pt modelId="{271D77B9-17F8-4D3A-B739-3AD963AB0807}" type="sibTrans" cxnId="{78E39ED0-CFB8-46B7-BCB8-9F8106DBCC11}">
      <dgm:prSet/>
      <dgm:spPr/>
      <dgm:t>
        <a:bodyPr/>
        <a:lstStyle/>
        <a:p>
          <a:endParaRPr lang="es-EC">
            <a:latin typeface="Arial" panose="020B0604020202020204" pitchFamily="34" charset="0"/>
            <a:cs typeface="Arial" panose="020B0604020202020204" pitchFamily="34" charset="0"/>
          </a:endParaRPr>
        </a:p>
      </dgm:t>
    </dgm:pt>
    <dgm:pt modelId="{CDD9D41D-0C2A-4BBD-83F3-3B4C512715EA}" type="pres">
      <dgm:prSet presAssocID="{38E19B5A-3B68-405E-8F9B-1819556A1E64}" presName="hierChild1" presStyleCnt="0">
        <dgm:presLayoutVars>
          <dgm:chPref val="1"/>
          <dgm:dir/>
          <dgm:animOne val="branch"/>
          <dgm:animLvl val="lvl"/>
          <dgm:resizeHandles/>
        </dgm:presLayoutVars>
      </dgm:prSet>
      <dgm:spPr/>
      <dgm:t>
        <a:bodyPr/>
        <a:lstStyle/>
        <a:p>
          <a:endParaRPr lang="es-EC"/>
        </a:p>
      </dgm:t>
    </dgm:pt>
    <dgm:pt modelId="{71F83F8D-D325-4C96-B460-F9CE9683FDBE}" type="pres">
      <dgm:prSet presAssocID="{AF3C588C-0FB9-4A96-88A1-56F68CCFF682}" presName="hierRoot1" presStyleCnt="0"/>
      <dgm:spPr/>
    </dgm:pt>
    <dgm:pt modelId="{8185AE98-2463-45DC-A241-311294C83610}" type="pres">
      <dgm:prSet presAssocID="{AF3C588C-0FB9-4A96-88A1-56F68CCFF682}" presName="composite" presStyleCnt="0"/>
      <dgm:spPr/>
    </dgm:pt>
    <dgm:pt modelId="{244B40E0-CF52-45F4-8A9C-4117CB4CA72D}" type="pres">
      <dgm:prSet presAssocID="{AF3C588C-0FB9-4A96-88A1-56F68CCFF682}" presName="background" presStyleLbl="node0" presStyleIdx="0" presStyleCnt="1"/>
      <dgm:spPr/>
    </dgm:pt>
    <dgm:pt modelId="{5037B0F9-970C-4F52-BB81-8E8B4F1953AB}" type="pres">
      <dgm:prSet presAssocID="{AF3C588C-0FB9-4A96-88A1-56F68CCFF682}" presName="text" presStyleLbl="fgAcc0" presStyleIdx="0" presStyleCnt="1" custScaleX="119465">
        <dgm:presLayoutVars>
          <dgm:chPref val="3"/>
        </dgm:presLayoutVars>
      </dgm:prSet>
      <dgm:spPr/>
      <dgm:t>
        <a:bodyPr/>
        <a:lstStyle/>
        <a:p>
          <a:endParaRPr lang="es-EC"/>
        </a:p>
      </dgm:t>
    </dgm:pt>
    <dgm:pt modelId="{7A0D3204-9394-449C-80B8-4EC897CAEDE9}" type="pres">
      <dgm:prSet presAssocID="{AF3C588C-0FB9-4A96-88A1-56F68CCFF682}" presName="hierChild2" presStyleCnt="0"/>
      <dgm:spPr/>
    </dgm:pt>
    <dgm:pt modelId="{6457A871-05D8-484F-BBD7-0C0D0040B88C}" type="pres">
      <dgm:prSet presAssocID="{6630F27B-796D-4BB7-A0FC-D373756DC70E}" presName="Name10" presStyleLbl="parChTrans1D2" presStyleIdx="0" presStyleCnt="4"/>
      <dgm:spPr/>
      <dgm:t>
        <a:bodyPr/>
        <a:lstStyle/>
        <a:p>
          <a:endParaRPr lang="es-EC"/>
        </a:p>
      </dgm:t>
    </dgm:pt>
    <dgm:pt modelId="{154DF4E6-7294-418C-BB90-ECCDA18657EF}" type="pres">
      <dgm:prSet presAssocID="{E29590BD-C326-4E39-A083-161449B91BAE}" presName="hierRoot2" presStyleCnt="0"/>
      <dgm:spPr/>
    </dgm:pt>
    <dgm:pt modelId="{5B8903B3-1B0E-44F6-B302-06793ED313B1}" type="pres">
      <dgm:prSet presAssocID="{E29590BD-C326-4E39-A083-161449B91BAE}" presName="composite2" presStyleCnt="0"/>
      <dgm:spPr/>
    </dgm:pt>
    <dgm:pt modelId="{88212516-4BE3-4EA4-911E-AFC3AE85A853}" type="pres">
      <dgm:prSet presAssocID="{E29590BD-C326-4E39-A083-161449B91BAE}" presName="background2" presStyleLbl="node2" presStyleIdx="0" presStyleCnt="4"/>
      <dgm:spPr/>
    </dgm:pt>
    <dgm:pt modelId="{3D0C9348-E9C0-48B7-987E-C7A327A86D3A}" type="pres">
      <dgm:prSet presAssocID="{E29590BD-C326-4E39-A083-161449B91BAE}" presName="text2" presStyleLbl="fgAcc2" presStyleIdx="0" presStyleCnt="4">
        <dgm:presLayoutVars>
          <dgm:chPref val="3"/>
        </dgm:presLayoutVars>
      </dgm:prSet>
      <dgm:spPr/>
      <dgm:t>
        <a:bodyPr/>
        <a:lstStyle/>
        <a:p>
          <a:endParaRPr lang="es-EC"/>
        </a:p>
      </dgm:t>
    </dgm:pt>
    <dgm:pt modelId="{DF79B7BD-778A-4203-95A6-ED9ECCEA1C3F}" type="pres">
      <dgm:prSet presAssocID="{E29590BD-C326-4E39-A083-161449B91BAE}" presName="hierChild3" presStyleCnt="0"/>
      <dgm:spPr/>
    </dgm:pt>
    <dgm:pt modelId="{A07F772A-17A8-4CA9-938E-D35138274FD2}" type="pres">
      <dgm:prSet presAssocID="{2EF6767C-86CB-42EB-9BA9-09A15202325D}" presName="Name17" presStyleLbl="parChTrans1D3" presStyleIdx="0" presStyleCnt="6"/>
      <dgm:spPr/>
      <dgm:t>
        <a:bodyPr/>
        <a:lstStyle/>
        <a:p>
          <a:endParaRPr lang="es-EC"/>
        </a:p>
      </dgm:t>
    </dgm:pt>
    <dgm:pt modelId="{0DA57EC5-EC4A-4CB0-B372-44FDDAF8BE21}" type="pres">
      <dgm:prSet presAssocID="{21C32786-1A6A-4348-A6FE-9E8ADB23368B}" presName="hierRoot3" presStyleCnt="0"/>
      <dgm:spPr/>
    </dgm:pt>
    <dgm:pt modelId="{64C36F44-C2E2-4F84-9C7B-ACF3E56426D7}" type="pres">
      <dgm:prSet presAssocID="{21C32786-1A6A-4348-A6FE-9E8ADB23368B}" presName="composite3" presStyleCnt="0"/>
      <dgm:spPr/>
    </dgm:pt>
    <dgm:pt modelId="{E0A47B47-2067-4025-BD3F-688C398070EC}" type="pres">
      <dgm:prSet presAssocID="{21C32786-1A6A-4348-A6FE-9E8ADB23368B}" presName="background3" presStyleLbl="node3" presStyleIdx="0" presStyleCnt="6"/>
      <dgm:spPr/>
    </dgm:pt>
    <dgm:pt modelId="{0BC08147-C000-43A3-8D3C-A17A6E08E619}" type="pres">
      <dgm:prSet presAssocID="{21C32786-1A6A-4348-A6FE-9E8ADB23368B}" presName="text3" presStyleLbl="fgAcc3" presStyleIdx="0" presStyleCnt="6">
        <dgm:presLayoutVars>
          <dgm:chPref val="3"/>
        </dgm:presLayoutVars>
      </dgm:prSet>
      <dgm:spPr/>
      <dgm:t>
        <a:bodyPr/>
        <a:lstStyle/>
        <a:p>
          <a:endParaRPr lang="es-EC"/>
        </a:p>
      </dgm:t>
    </dgm:pt>
    <dgm:pt modelId="{5BB93ADB-6E39-48D1-B7C4-62F482F06F55}" type="pres">
      <dgm:prSet presAssocID="{21C32786-1A6A-4348-A6FE-9E8ADB23368B}" presName="hierChild4" presStyleCnt="0"/>
      <dgm:spPr/>
    </dgm:pt>
    <dgm:pt modelId="{25E51D4C-0B76-4B76-B64F-93AE467B6E23}" type="pres">
      <dgm:prSet presAssocID="{4C34F888-E7D5-478D-91AD-7CDF223B1689}" presName="Name17" presStyleLbl="parChTrans1D3" presStyleIdx="1" presStyleCnt="6"/>
      <dgm:spPr/>
      <dgm:t>
        <a:bodyPr/>
        <a:lstStyle/>
        <a:p>
          <a:endParaRPr lang="es-EC"/>
        </a:p>
      </dgm:t>
    </dgm:pt>
    <dgm:pt modelId="{C0DD84A3-B640-439E-9DE3-6A22740FD7F0}" type="pres">
      <dgm:prSet presAssocID="{46349C67-8428-4144-BEFF-4D00DC0E8CFB}" presName="hierRoot3" presStyleCnt="0"/>
      <dgm:spPr/>
    </dgm:pt>
    <dgm:pt modelId="{AFABF54A-5221-407C-BFAB-314930BA65F7}" type="pres">
      <dgm:prSet presAssocID="{46349C67-8428-4144-BEFF-4D00DC0E8CFB}" presName="composite3" presStyleCnt="0"/>
      <dgm:spPr/>
    </dgm:pt>
    <dgm:pt modelId="{EE667270-CB46-4D50-BCF8-964ABA65CA8D}" type="pres">
      <dgm:prSet presAssocID="{46349C67-8428-4144-BEFF-4D00DC0E8CFB}" presName="background3" presStyleLbl="node3" presStyleIdx="1" presStyleCnt="6"/>
      <dgm:spPr/>
    </dgm:pt>
    <dgm:pt modelId="{7B7BCEBA-3DB7-40CD-A4A1-03CDCA816066}" type="pres">
      <dgm:prSet presAssocID="{46349C67-8428-4144-BEFF-4D00DC0E8CFB}" presName="text3" presStyleLbl="fgAcc3" presStyleIdx="1" presStyleCnt="6">
        <dgm:presLayoutVars>
          <dgm:chPref val="3"/>
        </dgm:presLayoutVars>
      </dgm:prSet>
      <dgm:spPr/>
      <dgm:t>
        <a:bodyPr/>
        <a:lstStyle/>
        <a:p>
          <a:endParaRPr lang="es-EC"/>
        </a:p>
      </dgm:t>
    </dgm:pt>
    <dgm:pt modelId="{B69F33AC-BCD4-4DDD-B40A-715216609352}" type="pres">
      <dgm:prSet presAssocID="{46349C67-8428-4144-BEFF-4D00DC0E8CFB}" presName="hierChild4" presStyleCnt="0"/>
      <dgm:spPr/>
    </dgm:pt>
    <dgm:pt modelId="{B63B16F6-1A10-4426-8669-31E1EFBA564C}" type="pres">
      <dgm:prSet presAssocID="{5D2F45D8-1B74-4F05-9BC4-8DBC45AC1193}" presName="Name17" presStyleLbl="parChTrans1D3" presStyleIdx="2" presStyleCnt="6"/>
      <dgm:spPr/>
      <dgm:t>
        <a:bodyPr/>
        <a:lstStyle/>
        <a:p>
          <a:endParaRPr lang="es-EC"/>
        </a:p>
      </dgm:t>
    </dgm:pt>
    <dgm:pt modelId="{93D5485F-8BBB-4F01-B6FF-A37A82478DA9}" type="pres">
      <dgm:prSet presAssocID="{81D6A47E-DFE5-43E6-8546-6AE5E409CCB8}" presName="hierRoot3" presStyleCnt="0"/>
      <dgm:spPr/>
    </dgm:pt>
    <dgm:pt modelId="{0C05179F-BC30-48CA-8B67-D79470028ABE}" type="pres">
      <dgm:prSet presAssocID="{81D6A47E-DFE5-43E6-8546-6AE5E409CCB8}" presName="composite3" presStyleCnt="0"/>
      <dgm:spPr/>
    </dgm:pt>
    <dgm:pt modelId="{3978F498-99D9-4C48-BC75-B05ADB9A6AB4}" type="pres">
      <dgm:prSet presAssocID="{81D6A47E-DFE5-43E6-8546-6AE5E409CCB8}" presName="background3" presStyleLbl="node3" presStyleIdx="2" presStyleCnt="6"/>
      <dgm:spPr/>
    </dgm:pt>
    <dgm:pt modelId="{9A0FDCC2-7E14-4E86-99C6-B0853CC35A39}" type="pres">
      <dgm:prSet presAssocID="{81D6A47E-DFE5-43E6-8546-6AE5E409CCB8}" presName="text3" presStyleLbl="fgAcc3" presStyleIdx="2" presStyleCnt="6">
        <dgm:presLayoutVars>
          <dgm:chPref val="3"/>
        </dgm:presLayoutVars>
      </dgm:prSet>
      <dgm:spPr/>
      <dgm:t>
        <a:bodyPr/>
        <a:lstStyle/>
        <a:p>
          <a:endParaRPr lang="es-EC"/>
        </a:p>
      </dgm:t>
    </dgm:pt>
    <dgm:pt modelId="{4FC21963-DBCB-4794-909C-128CDA773763}" type="pres">
      <dgm:prSet presAssocID="{81D6A47E-DFE5-43E6-8546-6AE5E409CCB8}" presName="hierChild4" presStyleCnt="0"/>
      <dgm:spPr/>
    </dgm:pt>
    <dgm:pt modelId="{30D0B7C7-A950-4DCA-82EF-87CE3CDE95B9}" type="pres">
      <dgm:prSet presAssocID="{E8C85E6C-BC65-4F77-AAA9-3A3CD3F385CF}" presName="Name17" presStyleLbl="parChTrans1D3" presStyleIdx="3" presStyleCnt="6"/>
      <dgm:spPr/>
      <dgm:t>
        <a:bodyPr/>
        <a:lstStyle/>
        <a:p>
          <a:endParaRPr lang="es-EC"/>
        </a:p>
      </dgm:t>
    </dgm:pt>
    <dgm:pt modelId="{A9E8B25C-E6B5-4967-AC45-5A04B9BD97EE}" type="pres">
      <dgm:prSet presAssocID="{7FF2B01F-D45B-4205-A4BA-894712C1D864}" presName="hierRoot3" presStyleCnt="0"/>
      <dgm:spPr/>
    </dgm:pt>
    <dgm:pt modelId="{C7B00399-26CD-4A93-8E7E-24D2CA87D087}" type="pres">
      <dgm:prSet presAssocID="{7FF2B01F-D45B-4205-A4BA-894712C1D864}" presName="composite3" presStyleCnt="0"/>
      <dgm:spPr/>
    </dgm:pt>
    <dgm:pt modelId="{649BE783-D3FA-49BE-9D37-AA393598C47F}" type="pres">
      <dgm:prSet presAssocID="{7FF2B01F-D45B-4205-A4BA-894712C1D864}" presName="background3" presStyleLbl="node3" presStyleIdx="3" presStyleCnt="6"/>
      <dgm:spPr/>
    </dgm:pt>
    <dgm:pt modelId="{EC438441-F02F-4886-A843-05656B87EA65}" type="pres">
      <dgm:prSet presAssocID="{7FF2B01F-D45B-4205-A4BA-894712C1D864}" presName="text3" presStyleLbl="fgAcc3" presStyleIdx="3" presStyleCnt="6">
        <dgm:presLayoutVars>
          <dgm:chPref val="3"/>
        </dgm:presLayoutVars>
      </dgm:prSet>
      <dgm:spPr/>
      <dgm:t>
        <a:bodyPr/>
        <a:lstStyle/>
        <a:p>
          <a:endParaRPr lang="es-EC"/>
        </a:p>
      </dgm:t>
    </dgm:pt>
    <dgm:pt modelId="{5E39131D-661C-4A0F-A8FE-441481719349}" type="pres">
      <dgm:prSet presAssocID="{7FF2B01F-D45B-4205-A4BA-894712C1D864}" presName="hierChild4" presStyleCnt="0"/>
      <dgm:spPr/>
    </dgm:pt>
    <dgm:pt modelId="{FFF3FDBB-2C44-4E19-AB59-82DB4DE2458F}" type="pres">
      <dgm:prSet presAssocID="{C99433AE-EF20-4603-951F-204E1A21EF3A}" presName="Name10" presStyleLbl="parChTrans1D2" presStyleIdx="1" presStyleCnt="4"/>
      <dgm:spPr/>
      <dgm:t>
        <a:bodyPr/>
        <a:lstStyle/>
        <a:p>
          <a:endParaRPr lang="es-EC"/>
        </a:p>
      </dgm:t>
    </dgm:pt>
    <dgm:pt modelId="{3E5221D1-6935-4447-AC8B-73D5BDB948F5}" type="pres">
      <dgm:prSet presAssocID="{A24038EB-FFB9-4590-B4FD-C3C17EA274D0}" presName="hierRoot2" presStyleCnt="0"/>
      <dgm:spPr/>
    </dgm:pt>
    <dgm:pt modelId="{7090838E-9ED2-407A-96D6-A5308E8FF19F}" type="pres">
      <dgm:prSet presAssocID="{A24038EB-FFB9-4590-B4FD-C3C17EA274D0}" presName="composite2" presStyleCnt="0"/>
      <dgm:spPr/>
    </dgm:pt>
    <dgm:pt modelId="{5207469D-F6C1-4A33-AF7B-F965050EE299}" type="pres">
      <dgm:prSet presAssocID="{A24038EB-FFB9-4590-B4FD-C3C17EA274D0}" presName="background2" presStyleLbl="node2" presStyleIdx="1" presStyleCnt="4"/>
      <dgm:spPr/>
    </dgm:pt>
    <dgm:pt modelId="{10A3FE04-92CC-499F-9D4A-1303949E9966}" type="pres">
      <dgm:prSet presAssocID="{A24038EB-FFB9-4590-B4FD-C3C17EA274D0}" presName="text2" presStyleLbl="fgAcc2" presStyleIdx="1" presStyleCnt="4">
        <dgm:presLayoutVars>
          <dgm:chPref val="3"/>
        </dgm:presLayoutVars>
      </dgm:prSet>
      <dgm:spPr/>
      <dgm:t>
        <a:bodyPr/>
        <a:lstStyle/>
        <a:p>
          <a:endParaRPr lang="es-EC"/>
        </a:p>
      </dgm:t>
    </dgm:pt>
    <dgm:pt modelId="{C20026E3-DFE7-42CD-AF63-DF95A0955FE1}" type="pres">
      <dgm:prSet presAssocID="{A24038EB-FFB9-4590-B4FD-C3C17EA274D0}" presName="hierChild3" presStyleCnt="0"/>
      <dgm:spPr/>
    </dgm:pt>
    <dgm:pt modelId="{5FDCA570-EB5F-4A39-967F-20A91B9DF382}" type="pres">
      <dgm:prSet presAssocID="{C6AB7CA7-85FC-4AD3-AC14-59E7563C8CA6}" presName="Name10" presStyleLbl="parChTrans1D2" presStyleIdx="2" presStyleCnt="4"/>
      <dgm:spPr/>
      <dgm:t>
        <a:bodyPr/>
        <a:lstStyle/>
        <a:p>
          <a:endParaRPr lang="es-EC"/>
        </a:p>
      </dgm:t>
    </dgm:pt>
    <dgm:pt modelId="{E35FB8AD-DB0F-4237-A66F-82DF15B65060}" type="pres">
      <dgm:prSet presAssocID="{269AF220-F9CD-4F93-9344-EEDEA48519AE}" presName="hierRoot2" presStyleCnt="0"/>
      <dgm:spPr/>
    </dgm:pt>
    <dgm:pt modelId="{7E458843-7884-4990-89F9-D0BB2DD4007C}" type="pres">
      <dgm:prSet presAssocID="{269AF220-F9CD-4F93-9344-EEDEA48519AE}" presName="composite2" presStyleCnt="0"/>
      <dgm:spPr/>
    </dgm:pt>
    <dgm:pt modelId="{DD1F511E-DB69-4EE7-B1A0-843AB601F318}" type="pres">
      <dgm:prSet presAssocID="{269AF220-F9CD-4F93-9344-EEDEA48519AE}" presName="background2" presStyleLbl="node2" presStyleIdx="2" presStyleCnt="4"/>
      <dgm:spPr/>
    </dgm:pt>
    <dgm:pt modelId="{73DAEA71-D2FD-4BAA-BB7E-7C8F24DB9E42}" type="pres">
      <dgm:prSet presAssocID="{269AF220-F9CD-4F93-9344-EEDEA48519AE}" presName="text2" presStyleLbl="fgAcc2" presStyleIdx="2" presStyleCnt="4">
        <dgm:presLayoutVars>
          <dgm:chPref val="3"/>
        </dgm:presLayoutVars>
      </dgm:prSet>
      <dgm:spPr/>
      <dgm:t>
        <a:bodyPr/>
        <a:lstStyle/>
        <a:p>
          <a:endParaRPr lang="es-EC"/>
        </a:p>
      </dgm:t>
    </dgm:pt>
    <dgm:pt modelId="{08871507-BB17-4835-B353-8AABAD1805A1}" type="pres">
      <dgm:prSet presAssocID="{269AF220-F9CD-4F93-9344-EEDEA48519AE}" presName="hierChild3" presStyleCnt="0"/>
      <dgm:spPr/>
    </dgm:pt>
    <dgm:pt modelId="{D78ABAD6-9E31-43A8-BF99-980DC990B9F0}" type="pres">
      <dgm:prSet presAssocID="{6785C514-B29E-4201-801D-92846A2FA4FE}" presName="Name17" presStyleLbl="parChTrans1D3" presStyleIdx="4" presStyleCnt="6"/>
      <dgm:spPr/>
      <dgm:t>
        <a:bodyPr/>
        <a:lstStyle/>
        <a:p>
          <a:endParaRPr lang="es-EC"/>
        </a:p>
      </dgm:t>
    </dgm:pt>
    <dgm:pt modelId="{F3923B69-8771-4189-AE66-92D7A2EEF1A4}" type="pres">
      <dgm:prSet presAssocID="{7D9F2B46-AF37-4A80-A6FC-E8DCC2219DB3}" presName="hierRoot3" presStyleCnt="0"/>
      <dgm:spPr/>
    </dgm:pt>
    <dgm:pt modelId="{2DF2C821-4094-4BA5-96C2-5B57095B6021}" type="pres">
      <dgm:prSet presAssocID="{7D9F2B46-AF37-4A80-A6FC-E8DCC2219DB3}" presName="composite3" presStyleCnt="0"/>
      <dgm:spPr/>
    </dgm:pt>
    <dgm:pt modelId="{E1BA4FB7-24F6-4A76-8958-972B5CB49094}" type="pres">
      <dgm:prSet presAssocID="{7D9F2B46-AF37-4A80-A6FC-E8DCC2219DB3}" presName="background3" presStyleLbl="node3" presStyleIdx="4" presStyleCnt="6"/>
      <dgm:spPr/>
    </dgm:pt>
    <dgm:pt modelId="{7CFE6370-3278-411C-8C33-1AC28E602593}" type="pres">
      <dgm:prSet presAssocID="{7D9F2B46-AF37-4A80-A6FC-E8DCC2219DB3}" presName="text3" presStyleLbl="fgAcc3" presStyleIdx="4" presStyleCnt="6">
        <dgm:presLayoutVars>
          <dgm:chPref val="3"/>
        </dgm:presLayoutVars>
      </dgm:prSet>
      <dgm:spPr/>
      <dgm:t>
        <a:bodyPr/>
        <a:lstStyle/>
        <a:p>
          <a:endParaRPr lang="es-EC"/>
        </a:p>
      </dgm:t>
    </dgm:pt>
    <dgm:pt modelId="{17EFDA20-AD6B-45B3-B63B-78F8AFD50D4C}" type="pres">
      <dgm:prSet presAssocID="{7D9F2B46-AF37-4A80-A6FC-E8DCC2219DB3}" presName="hierChild4" presStyleCnt="0"/>
      <dgm:spPr/>
    </dgm:pt>
    <dgm:pt modelId="{B94A87E2-EA0F-4005-8001-DE02EC4D21D6}" type="pres">
      <dgm:prSet presAssocID="{9F0B4EF6-1D14-4C25-8848-DEBA5199C2F8}" presName="Name10" presStyleLbl="parChTrans1D2" presStyleIdx="3" presStyleCnt="4"/>
      <dgm:spPr/>
      <dgm:t>
        <a:bodyPr/>
        <a:lstStyle/>
        <a:p>
          <a:endParaRPr lang="es-EC"/>
        </a:p>
      </dgm:t>
    </dgm:pt>
    <dgm:pt modelId="{2F505AF3-2B79-4A70-A6DB-315D4ED0695E}" type="pres">
      <dgm:prSet presAssocID="{4427A484-00BC-4AF8-B4B3-2205A80CC6B8}" presName="hierRoot2" presStyleCnt="0"/>
      <dgm:spPr/>
    </dgm:pt>
    <dgm:pt modelId="{E4D666A5-A1A3-414B-B87B-3D169F31B4AB}" type="pres">
      <dgm:prSet presAssocID="{4427A484-00BC-4AF8-B4B3-2205A80CC6B8}" presName="composite2" presStyleCnt="0"/>
      <dgm:spPr/>
    </dgm:pt>
    <dgm:pt modelId="{30D878CD-61DF-4548-9F0B-D6B657B190FC}" type="pres">
      <dgm:prSet presAssocID="{4427A484-00BC-4AF8-B4B3-2205A80CC6B8}" presName="background2" presStyleLbl="node2" presStyleIdx="3" presStyleCnt="4"/>
      <dgm:spPr/>
    </dgm:pt>
    <dgm:pt modelId="{A3E8EB6E-19BA-4697-9D16-835C694D2235}" type="pres">
      <dgm:prSet presAssocID="{4427A484-00BC-4AF8-B4B3-2205A80CC6B8}" presName="text2" presStyleLbl="fgAcc2" presStyleIdx="3" presStyleCnt="4">
        <dgm:presLayoutVars>
          <dgm:chPref val="3"/>
        </dgm:presLayoutVars>
      </dgm:prSet>
      <dgm:spPr/>
      <dgm:t>
        <a:bodyPr/>
        <a:lstStyle/>
        <a:p>
          <a:endParaRPr lang="es-EC"/>
        </a:p>
      </dgm:t>
    </dgm:pt>
    <dgm:pt modelId="{BCB0FC74-CB1C-4470-B031-E059B2DE5C32}" type="pres">
      <dgm:prSet presAssocID="{4427A484-00BC-4AF8-B4B3-2205A80CC6B8}" presName="hierChild3" presStyleCnt="0"/>
      <dgm:spPr/>
    </dgm:pt>
    <dgm:pt modelId="{B0703F60-0A35-4B54-8EFC-5C8A690BC682}" type="pres">
      <dgm:prSet presAssocID="{4E153B60-31A8-4CB3-8C20-F9AB896786F1}" presName="Name17" presStyleLbl="parChTrans1D3" presStyleIdx="5" presStyleCnt="6"/>
      <dgm:spPr/>
      <dgm:t>
        <a:bodyPr/>
        <a:lstStyle/>
        <a:p>
          <a:endParaRPr lang="es-EC"/>
        </a:p>
      </dgm:t>
    </dgm:pt>
    <dgm:pt modelId="{8D8AAAAE-7D91-4CF1-91A3-E1E0F7838A8D}" type="pres">
      <dgm:prSet presAssocID="{CE5C81AE-6CBD-4FD8-AA7D-928E13996E05}" presName="hierRoot3" presStyleCnt="0"/>
      <dgm:spPr/>
    </dgm:pt>
    <dgm:pt modelId="{1AF6D5AF-C254-4CAF-AE74-B055636FE3A5}" type="pres">
      <dgm:prSet presAssocID="{CE5C81AE-6CBD-4FD8-AA7D-928E13996E05}" presName="composite3" presStyleCnt="0"/>
      <dgm:spPr/>
    </dgm:pt>
    <dgm:pt modelId="{93FAD118-B2F0-4986-91D7-F12C7A83A30E}" type="pres">
      <dgm:prSet presAssocID="{CE5C81AE-6CBD-4FD8-AA7D-928E13996E05}" presName="background3" presStyleLbl="node3" presStyleIdx="5" presStyleCnt="6"/>
      <dgm:spPr/>
    </dgm:pt>
    <dgm:pt modelId="{C179341B-5549-4077-A11C-2B964E0EE9A7}" type="pres">
      <dgm:prSet presAssocID="{CE5C81AE-6CBD-4FD8-AA7D-928E13996E05}" presName="text3" presStyleLbl="fgAcc3" presStyleIdx="5" presStyleCnt="6">
        <dgm:presLayoutVars>
          <dgm:chPref val="3"/>
        </dgm:presLayoutVars>
      </dgm:prSet>
      <dgm:spPr/>
      <dgm:t>
        <a:bodyPr/>
        <a:lstStyle/>
        <a:p>
          <a:endParaRPr lang="es-EC"/>
        </a:p>
      </dgm:t>
    </dgm:pt>
    <dgm:pt modelId="{151D3EC3-7E5A-4F31-9551-F795D2A893DA}" type="pres">
      <dgm:prSet presAssocID="{CE5C81AE-6CBD-4FD8-AA7D-928E13996E05}" presName="hierChild4" presStyleCnt="0"/>
      <dgm:spPr/>
    </dgm:pt>
  </dgm:ptLst>
  <dgm:cxnLst>
    <dgm:cxn modelId="{F823ADD7-CF9A-42BA-B088-81987BDB51F0}" type="presOf" srcId="{4427A484-00BC-4AF8-B4B3-2205A80CC6B8}" destId="{A3E8EB6E-19BA-4697-9D16-835C694D2235}" srcOrd="0" destOrd="0" presId="urn:microsoft.com/office/officeart/2005/8/layout/hierarchy1"/>
    <dgm:cxn modelId="{78E39ED0-CFB8-46B7-BCB8-9F8106DBCC11}" srcId="{4427A484-00BC-4AF8-B4B3-2205A80CC6B8}" destId="{CE5C81AE-6CBD-4FD8-AA7D-928E13996E05}" srcOrd="0" destOrd="0" parTransId="{4E153B60-31A8-4CB3-8C20-F9AB896786F1}" sibTransId="{271D77B9-17F8-4D3A-B739-3AD963AB0807}"/>
    <dgm:cxn modelId="{6B72B337-0B6A-4CD3-BDD1-530A4C9B32EB}" type="presOf" srcId="{AF3C588C-0FB9-4A96-88A1-56F68CCFF682}" destId="{5037B0F9-970C-4F52-BB81-8E8B4F1953AB}" srcOrd="0" destOrd="0" presId="urn:microsoft.com/office/officeart/2005/8/layout/hierarchy1"/>
    <dgm:cxn modelId="{3B119365-ED81-4E74-B386-2F0A35EF6EBE}" srcId="{269AF220-F9CD-4F93-9344-EEDEA48519AE}" destId="{7D9F2B46-AF37-4A80-A6FC-E8DCC2219DB3}" srcOrd="0" destOrd="0" parTransId="{6785C514-B29E-4201-801D-92846A2FA4FE}" sibTransId="{6C66F184-7BED-4F63-B62B-FF968551C518}"/>
    <dgm:cxn modelId="{55056B4A-0972-4A86-A543-2C889EB318F4}" type="presOf" srcId="{C99433AE-EF20-4603-951F-204E1A21EF3A}" destId="{FFF3FDBB-2C44-4E19-AB59-82DB4DE2458F}" srcOrd="0" destOrd="0" presId="urn:microsoft.com/office/officeart/2005/8/layout/hierarchy1"/>
    <dgm:cxn modelId="{86023918-40AA-4256-8796-50315A4D72DE}" type="presOf" srcId="{5D2F45D8-1B74-4F05-9BC4-8DBC45AC1193}" destId="{B63B16F6-1A10-4426-8669-31E1EFBA564C}" srcOrd="0" destOrd="0" presId="urn:microsoft.com/office/officeart/2005/8/layout/hierarchy1"/>
    <dgm:cxn modelId="{F656D0C3-6F36-417A-B61B-4FDF36E6774B}" srcId="{E29590BD-C326-4E39-A083-161449B91BAE}" destId="{81D6A47E-DFE5-43E6-8546-6AE5E409CCB8}" srcOrd="2" destOrd="0" parTransId="{5D2F45D8-1B74-4F05-9BC4-8DBC45AC1193}" sibTransId="{7D04BF55-4E9C-4A8F-A0C5-AECC956B54AF}"/>
    <dgm:cxn modelId="{011F6D64-886E-4D5A-A427-44B840D478FA}" type="presOf" srcId="{6630F27B-796D-4BB7-A0FC-D373756DC70E}" destId="{6457A871-05D8-484F-BBD7-0C0D0040B88C}" srcOrd="0" destOrd="0" presId="urn:microsoft.com/office/officeart/2005/8/layout/hierarchy1"/>
    <dgm:cxn modelId="{0C0E42E3-F2DA-4030-9AC5-D0FE929291C6}" srcId="{AF3C588C-0FB9-4A96-88A1-56F68CCFF682}" destId="{269AF220-F9CD-4F93-9344-EEDEA48519AE}" srcOrd="2" destOrd="0" parTransId="{C6AB7CA7-85FC-4AD3-AC14-59E7563C8CA6}" sibTransId="{3F86C930-67B3-4CCA-8102-1DA4AD30C161}"/>
    <dgm:cxn modelId="{5B7E9543-5238-400C-82A5-3F641F27F129}" srcId="{AF3C588C-0FB9-4A96-88A1-56F68CCFF682}" destId="{A24038EB-FFB9-4590-B4FD-C3C17EA274D0}" srcOrd="1" destOrd="0" parTransId="{C99433AE-EF20-4603-951F-204E1A21EF3A}" sibTransId="{9678677F-4152-47F6-B1F3-1DD92118AF74}"/>
    <dgm:cxn modelId="{0229FB3F-3623-4A7B-821D-09BE4A8B92C3}" type="presOf" srcId="{4C34F888-E7D5-478D-91AD-7CDF223B1689}" destId="{25E51D4C-0B76-4B76-B64F-93AE467B6E23}" srcOrd="0" destOrd="0" presId="urn:microsoft.com/office/officeart/2005/8/layout/hierarchy1"/>
    <dgm:cxn modelId="{1B32F14A-BDD9-4661-94B9-10A37BA6530C}" type="presOf" srcId="{21C32786-1A6A-4348-A6FE-9E8ADB23368B}" destId="{0BC08147-C000-43A3-8D3C-A17A6E08E619}" srcOrd="0" destOrd="0" presId="urn:microsoft.com/office/officeart/2005/8/layout/hierarchy1"/>
    <dgm:cxn modelId="{50A2639E-5608-4715-AB32-8FF603E8DB10}" type="presOf" srcId="{46349C67-8428-4144-BEFF-4D00DC0E8CFB}" destId="{7B7BCEBA-3DB7-40CD-A4A1-03CDCA816066}" srcOrd="0" destOrd="0" presId="urn:microsoft.com/office/officeart/2005/8/layout/hierarchy1"/>
    <dgm:cxn modelId="{CBB6BD1C-83F8-4439-9E02-E9B388F3290F}" type="presOf" srcId="{7FF2B01F-D45B-4205-A4BA-894712C1D864}" destId="{EC438441-F02F-4886-A843-05656B87EA65}" srcOrd="0" destOrd="0" presId="urn:microsoft.com/office/officeart/2005/8/layout/hierarchy1"/>
    <dgm:cxn modelId="{2DF90475-05CB-4A79-AE90-B1313E5CEDBF}" srcId="{E29590BD-C326-4E39-A083-161449B91BAE}" destId="{21C32786-1A6A-4348-A6FE-9E8ADB23368B}" srcOrd="0" destOrd="0" parTransId="{2EF6767C-86CB-42EB-9BA9-09A15202325D}" sibTransId="{C2FC1E0C-FCAB-4238-A64A-EE491197E5A2}"/>
    <dgm:cxn modelId="{48C75AA8-8903-4456-BFEF-5F0C1DB3CEE6}" type="presOf" srcId="{CE5C81AE-6CBD-4FD8-AA7D-928E13996E05}" destId="{C179341B-5549-4077-A11C-2B964E0EE9A7}" srcOrd="0" destOrd="0" presId="urn:microsoft.com/office/officeart/2005/8/layout/hierarchy1"/>
    <dgm:cxn modelId="{C071BAF4-C388-44DF-A745-0D758F709BC9}" srcId="{E29590BD-C326-4E39-A083-161449B91BAE}" destId="{7FF2B01F-D45B-4205-A4BA-894712C1D864}" srcOrd="3" destOrd="0" parTransId="{E8C85E6C-BC65-4F77-AAA9-3A3CD3F385CF}" sibTransId="{3709D10F-6E88-4A79-BBE0-12A8730DA7E3}"/>
    <dgm:cxn modelId="{A8F89ADE-523A-4B04-8FE1-CC0562195661}" type="presOf" srcId="{E29590BD-C326-4E39-A083-161449B91BAE}" destId="{3D0C9348-E9C0-48B7-987E-C7A327A86D3A}" srcOrd="0" destOrd="0" presId="urn:microsoft.com/office/officeart/2005/8/layout/hierarchy1"/>
    <dgm:cxn modelId="{0527FA1C-6D97-4C35-BF47-EDF6B2F51252}" type="presOf" srcId="{2EF6767C-86CB-42EB-9BA9-09A15202325D}" destId="{A07F772A-17A8-4CA9-938E-D35138274FD2}" srcOrd="0" destOrd="0" presId="urn:microsoft.com/office/officeart/2005/8/layout/hierarchy1"/>
    <dgm:cxn modelId="{08B2CFA4-7916-4E9C-83CB-ABAF75D76991}" type="presOf" srcId="{38E19B5A-3B68-405E-8F9B-1819556A1E64}" destId="{CDD9D41D-0C2A-4BBD-83F3-3B4C512715EA}" srcOrd="0" destOrd="0" presId="urn:microsoft.com/office/officeart/2005/8/layout/hierarchy1"/>
    <dgm:cxn modelId="{4C76D198-1363-4C12-A9CE-9B7CCC393EA1}" srcId="{E29590BD-C326-4E39-A083-161449B91BAE}" destId="{46349C67-8428-4144-BEFF-4D00DC0E8CFB}" srcOrd="1" destOrd="0" parTransId="{4C34F888-E7D5-478D-91AD-7CDF223B1689}" sibTransId="{D28410FE-1D96-4F3A-84A7-064FDBFE4314}"/>
    <dgm:cxn modelId="{A0F9EBD9-0EF6-4F2F-8CEB-BCF4C71DF0F2}" type="presOf" srcId="{269AF220-F9CD-4F93-9344-EEDEA48519AE}" destId="{73DAEA71-D2FD-4BAA-BB7E-7C8F24DB9E42}" srcOrd="0" destOrd="0" presId="urn:microsoft.com/office/officeart/2005/8/layout/hierarchy1"/>
    <dgm:cxn modelId="{9E2B1DB8-DDE2-4FAF-A1C5-8F502BDBFF59}" type="presOf" srcId="{7D9F2B46-AF37-4A80-A6FC-E8DCC2219DB3}" destId="{7CFE6370-3278-411C-8C33-1AC28E602593}" srcOrd="0" destOrd="0" presId="urn:microsoft.com/office/officeart/2005/8/layout/hierarchy1"/>
    <dgm:cxn modelId="{BAA9B58F-E5CC-4CE6-B3A9-A7E057A4801F}" type="presOf" srcId="{81D6A47E-DFE5-43E6-8546-6AE5E409CCB8}" destId="{9A0FDCC2-7E14-4E86-99C6-B0853CC35A39}" srcOrd="0" destOrd="0" presId="urn:microsoft.com/office/officeart/2005/8/layout/hierarchy1"/>
    <dgm:cxn modelId="{6B4EF975-64F8-4DA8-B427-850FA1EB3F01}" type="presOf" srcId="{9F0B4EF6-1D14-4C25-8848-DEBA5199C2F8}" destId="{B94A87E2-EA0F-4005-8001-DE02EC4D21D6}" srcOrd="0" destOrd="0" presId="urn:microsoft.com/office/officeart/2005/8/layout/hierarchy1"/>
    <dgm:cxn modelId="{D799DFFC-4D29-4A15-9562-E91A239CB2FA}" type="presOf" srcId="{4E153B60-31A8-4CB3-8C20-F9AB896786F1}" destId="{B0703F60-0A35-4B54-8EFC-5C8A690BC682}" srcOrd="0" destOrd="0" presId="urn:microsoft.com/office/officeart/2005/8/layout/hierarchy1"/>
    <dgm:cxn modelId="{DF61B387-FE16-4C7F-9D58-FFDAF503F090}" srcId="{AF3C588C-0FB9-4A96-88A1-56F68CCFF682}" destId="{4427A484-00BC-4AF8-B4B3-2205A80CC6B8}" srcOrd="3" destOrd="0" parTransId="{9F0B4EF6-1D14-4C25-8848-DEBA5199C2F8}" sibTransId="{C5D2F33B-2004-4CE7-A8C3-EB2E1B9FF5C9}"/>
    <dgm:cxn modelId="{32EB8A1E-5B6F-4382-9CB3-B91635395049}" srcId="{38E19B5A-3B68-405E-8F9B-1819556A1E64}" destId="{AF3C588C-0FB9-4A96-88A1-56F68CCFF682}" srcOrd="0" destOrd="0" parTransId="{EFE22AF0-DED6-43B8-B71A-79280828D593}" sibTransId="{BB697CB4-8A55-493A-A3D4-1BAA958E92C2}"/>
    <dgm:cxn modelId="{46F6113A-9515-482F-B5E2-D3865F4C1D43}" type="presOf" srcId="{E8C85E6C-BC65-4F77-AAA9-3A3CD3F385CF}" destId="{30D0B7C7-A950-4DCA-82EF-87CE3CDE95B9}" srcOrd="0" destOrd="0" presId="urn:microsoft.com/office/officeart/2005/8/layout/hierarchy1"/>
    <dgm:cxn modelId="{0BD4CA2E-BFA3-4668-8194-828BD39CE7B1}" type="presOf" srcId="{6785C514-B29E-4201-801D-92846A2FA4FE}" destId="{D78ABAD6-9E31-43A8-BF99-980DC990B9F0}" srcOrd="0" destOrd="0" presId="urn:microsoft.com/office/officeart/2005/8/layout/hierarchy1"/>
    <dgm:cxn modelId="{EDA2EB6F-913A-4434-A710-01D48BFA9C8A}" srcId="{AF3C588C-0FB9-4A96-88A1-56F68CCFF682}" destId="{E29590BD-C326-4E39-A083-161449B91BAE}" srcOrd="0" destOrd="0" parTransId="{6630F27B-796D-4BB7-A0FC-D373756DC70E}" sibTransId="{3D6ADBF5-FB49-4CB9-9766-7759B482B891}"/>
    <dgm:cxn modelId="{9F8C599C-063E-4939-A700-5E6B0F1A7017}" type="presOf" srcId="{C6AB7CA7-85FC-4AD3-AC14-59E7563C8CA6}" destId="{5FDCA570-EB5F-4A39-967F-20A91B9DF382}" srcOrd="0" destOrd="0" presId="urn:microsoft.com/office/officeart/2005/8/layout/hierarchy1"/>
    <dgm:cxn modelId="{267E30A5-0728-4B3F-9F19-0AB5F70FC2DF}" type="presOf" srcId="{A24038EB-FFB9-4590-B4FD-C3C17EA274D0}" destId="{10A3FE04-92CC-499F-9D4A-1303949E9966}" srcOrd="0" destOrd="0" presId="urn:microsoft.com/office/officeart/2005/8/layout/hierarchy1"/>
    <dgm:cxn modelId="{30054241-650C-499A-BB8B-5F5FBD22CA0D}" type="presParOf" srcId="{CDD9D41D-0C2A-4BBD-83F3-3B4C512715EA}" destId="{71F83F8D-D325-4C96-B460-F9CE9683FDBE}" srcOrd="0" destOrd="0" presId="urn:microsoft.com/office/officeart/2005/8/layout/hierarchy1"/>
    <dgm:cxn modelId="{43C394CC-CE0F-4D86-844A-0928552B8E62}" type="presParOf" srcId="{71F83F8D-D325-4C96-B460-F9CE9683FDBE}" destId="{8185AE98-2463-45DC-A241-311294C83610}" srcOrd="0" destOrd="0" presId="urn:microsoft.com/office/officeart/2005/8/layout/hierarchy1"/>
    <dgm:cxn modelId="{80E9C8DD-2166-41B4-A1B3-0CD1F0BD8FAF}" type="presParOf" srcId="{8185AE98-2463-45DC-A241-311294C83610}" destId="{244B40E0-CF52-45F4-8A9C-4117CB4CA72D}" srcOrd="0" destOrd="0" presId="urn:microsoft.com/office/officeart/2005/8/layout/hierarchy1"/>
    <dgm:cxn modelId="{B2B947CC-43E7-461A-ABBB-1B169679AA02}" type="presParOf" srcId="{8185AE98-2463-45DC-A241-311294C83610}" destId="{5037B0F9-970C-4F52-BB81-8E8B4F1953AB}" srcOrd="1" destOrd="0" presId="urn:microsoft.com/office/officeart/2005/8/layout/hierarchy1"/>
    <dgm:cxn modelId="{5DF5C22F-6DDE-46A7-9F2C-77DF68830198}" type="presParOf" srcId="{71F83F8D-D325-4C96-B460-F9CE9683FDBE}" destId="{7A0D3204-9394-449C-80B8-4EC897CAEDE9}" srcOrd="1" destOrd="0" presId="urn:microsoft.com/office/officeart/2005/8/layout/hierarchy1"/>
    <dgm:cxn modelId="{79549385-CC47-4706-BFD7-75D1E7D7F5D5}" type="presParOf" srcId="{7A0D3204-9394-449C-80B8-4EC897CAEDE9}" destId="{6457A871-05D8-484F-BBD7-0C0D0040B88C}" srcOrd="0" destOrd="0" presId="urn:microsoft.com/office/officeart/2005/8/layout/hierarchy1"/>
    <dgm:cxn modelId="{68E49DC0-4F07-482F-928F-9D3C0FDA5DE6}" type="presParOf" srcId="{7A0D3204-9394-449C-80B8-4EC897CAEDE9}" destId="{154DF4E6-7294-418C-BB90-ECCDA18657EF}" srcOrd="1" destOrd="0" presId="urn:microsoft.com/office/officeart/2005/8/layout/hierarchy1"/>
    <dgm:cxn modelId="{1113C160-87BE-422D-984B-9081E6EF3713}" type="presParOf" srcId="{154DF4E6-7294-418C-BB90-ECCDA18657EF}" destId="{5B8903B3-1B0E-44F6-B302-06793ED313B1}" srcOrd="0" destOrd="0" presId="urn:microsoft.com/office/officeart/2005/8/layout/hierarchy1"/>
    <dgm:cxn modelId="{E02F956C-C706-40C1-8E66-919AB3235F84}" type="presParOf" srcId="{5B8903B3-1B0E-44F6-B302-06793ED313B1}" destId="{88212516-4BE3-4EA4-911E-AFC3AE85A853}" srcOrd="0" destOrd="0" presId="urn:microsoft.com/office/officeart/2005/8/layout/hierarchy1"/>
    <dgm:cxn modelId="{628E3328-51E5-4223-BAF2-E2020B180289}" type="presParOf" srcId="{5B8903B3-1B0E-44F6-B302-06793ED313B1}" destId="{3D0C9348-E9C0-48B7-987E-C7A327A86D3A}" srcOrd="1" destOrd="0" presId="urn:microsoft.com/office/officeart/2005/8/layout/hierarchy1"/>
    <dgm:cxn modelId="{C592FD28-7B5B-4786-809B-1685513DD155}" type="presParOf" srcId="{154DF4E6-7294-418C-BB90-ECCDA18657EF}" destId="{DF79B7BD-778A-4203-95A6-ED9ECCEA1C3F}" srcOrd="1" destOrd="0" presId="urn:microsoft.com/office/officeart/2005/8/layout/hierarchy1"/>
    <dgm:cxn modelId="{687A7E08-43D8-43CF-A41E-A5B4D43F48B7}" type="presParOf" srcId="{DF79B7BD-778A-4203-95A6-ED9ECCEA1C3F}" destId="{A07F772A-17A8-4CA9-938E-D35138274FD2}" srcOrd="0" destOrd="0" presId="urn:microsoft.com/office/officeart/2005/8/layout/hierarchy1"/>
    <dgm:cxn modelId="{901E86E4-7CA0-49AB-B6AE-FBF7F6AB7CA6}" type="presParOf" srcId="{DF79B7BD-778A-4203-95A6-ED9ECCEA1C3F}" destId="{0DA57EC5-EC4A-4CB0-B372-44FDDAF8BE21}" srcOrd="1" destOrd="0" presId="urn:microsoft.com/office/officeart/2005/8/layout/hierarchy1"/>
    <dgm:cxn modelId="{6E6CC997-2043-41AC-AAFA-E06BFA96841E}" type="presParOf" srcId="{0DA57EC5-EC4A-4CB0-B372-44FDDAF8BE21}" destId="{64C36F44-C2E2-4F84-9C7B-ACF3E56426D7}" srcOrd="0" destOrd="0" presId="urn:microsoft.com/office/officeart/2005/8/layout/hierarchy1"/>
    <dgm:cxn modelId="{577A5B8C-09B6-457F-B4F7-9997A5F97AAF}" type="presParOf" srcId="{64C36F44-C2E2-4F84-9C7B-ACF3E56426D7}" destId="{E0A47B47-2067-4025-BD3F-688C398070EC}" srcOrd="0" destOrd="0" presId="urn:microsoft.com/office/officeart/2005/8/layout/hierarchy1"/>
    <dgm:cxn modelId="{2FB04CD3-8B90-4C78-86A1-B3FE168B8C0C}" type="presParOf" srcId="{64C36F44-C2E2-4F84-9C7B-ACF3E56426D7}" destId="{0BC08147-C000-43A3-8D3C-A17A6E08E619}" srcOrd="1" destOrd="0" presId="urn:microsoft.com/office/officeart/2005/8/layout/hierarchy1"/>
    <dgm:cxn modelId="{BA9ECD24-1795-4FEF-87C8-467D1D9DCB17}" type="presParOf" srcId="{0DA57EC5-EC4A-4CB0-B372-44FDDAF8BE21}" destId="{5BB93ADB-6E39-48D1-B7C4-62F482F06F55}" srcOrd="1" destOrd="0" presId="urn:microsoft.com/office/officeart/2005/8/layout/hierarchy1"/>
    <dgm:cxn modelId="{89F4B3B0-8E18-4828-82C3-8291351EEE46}" type="presParOf" srcId="{DF79B7BD-778A-4203-95A6-ED9ECCEA1C3F}" destId="{25E51D4C-0B76-4B76-B64F-93AE467B6E23}" srcOrd="2" destOrd="0" presId="urn:microsoft.com/office/officeart/2005/8/layout/hierarchy1"/>
    <dgm:cxn modelId="{BB4AB3F3-745C-4C3B-94F2-72426D419338}" type="presParOf" srcId="{DF79B7BD-778A-4203-95A6-ED9ECCEA1C3F}" destId="{C0DD84A3-B640-439E-9DE3-6A22740FD7F0}" srcOrd="3" destOrd="0" presId="urn:microsoft.com/office/officeart/2005/8/layout/hierarchy1"/>
    <dgm:cxn modelId="{E7795021-40AD-435B-AEA3-0A37C6165375}" type="presParOf" srcId="{C0DD84A3-B640-439E-9DE3-6A22740FD7F0}" destId="{AFABF54A-5221-407C-BFAB-314930BA65F7}" srcOrd="0" destOrd="0" presId="urn:microsoft.com/office/officeart/2005/8/layout/hierarchy1"/>
    <dgm:cxn modelId="{044ADB86-9D23-474D-87D3-3DB93C2DD162}" type="presParOf" srcId="{AFABF54A-5221-407C-BFAB-314930BA65F7}" destId="{EE667270-CB46-4D50-BCF8-964ABA65CA8D}" srcOrd="0" destOrd="0" presId="urn:microsoft.com/office/officeart/2005/8/layout/hierarchy1"/>
    <dgm:cxn modelId="{25949CD9-03F6-40CB-8FC1-5C4C732AA14C}" type="presParOf" srcId="{AFABF54A-5221-407C-BFAB-314930BA65F7}" destId="{7B7BCEBA-3DB7-40CD-A4A1-03CDCA816066}" srcOrd="1" destOrd="0" presId="urn:microsoft.com/office/officeart/2005/8/layout/hierarchy1"/>
    <dgm:cxn modelId="{36F37127-EC0D-44EA-8410-0D20282374C0}" type="presParOf" srcId="{C0DD84A3-B640-439E-9DE3-6A22740FD7F0}" destId="{B69F33AC-BCD4-4DDD-B40A-715216609352}" srcOrd="1" destOrd="0" presId="urn:microsoft.com/office/officeart/2005/8/layout/hierarchy1"/>
    <dgm:cxn modelId="{A488C117-FE8C-4E58-83E5-31E707931510}" type="presParOf" srcId="{DF79B7BD-778A-4203-95A6-ED9ECCEA1C3F}" destId="{B63B16F6-1A10-4426-8669-31E1EFBA564C}" srcOrd="4" destOrd="0" presId="urn:microsoft.com/office/officeart/2005/8/layout/hierarchy1"/>
    <dgm:cxn modelId="{B95DCF5C-49D8-4BA3-ADFD-4C6CF2B3FB1B}" type="presParOf" srcId="{DF79B7BD-778A-4203-95A6-ED9ECCEA1C3F}" destId="{93D5485F-8BBB-4F01-B6FF-A37A82478DA9}" srcOrd="5" destOrd="0" presId="urn:microsoft.com/office/officeart/2005/8/layout/hierarchy1"/>
    <dgm:cxn modelId="{2D58E5AC-CA79-4C0D-9C50-4D1AAA731BA8}" type="presParOf" srcId="{93D5485F-8BBB-4F01-B6FF-A37A82478DA9}" destId="{0C05179F-BC30-48CA-8B67-D79470028ABE}" srcOrd="0" destOrd="0" presId="urn:microsoft.com/office/officeart/2005/8/layout/hierarchy1"/>
    <dgm:cxn modelId="{B68457DD-548C-4EA3-8427-A087D9F4FDE6}" type="presParOf" srcId="{0C05179F-BC30-48CA-8B67-D79470028ABE}" destId="{3978F498-99D9-4C48-BC75-B05ADB9A6AB4}" srcOrd="0" destOrd="0" presId="urn:microsoft.com/office/officeart/2005/8/layout/hierarchy1"/>
    <dgm:cxn modelId="{3F6646AB-FC2C-4EF8-83F0-99AB7543046E}" type="presParOf" srcId="{0C05179F-BC30-48CA-8B67-D79470028ABE}" destId="{9A0FDCC2-7E14-4E86-99C6-B0853CC35A39}" srcOrd="1" destOrd="0" presId="urn:microsoft.com/office/officeart/2005/8/layout/hierarchy1"/>
    <dgm:cxn modelId="{DFD39D8C-F796-4B15-BFB2-A017500DCB16}" type="presParOf" srcId="{93D5485F-8BBB-4F01-B6FF-A37A82478DA9}" destId="{4FC21963-DBCB-4794-909C-128CDA773763}" srcOrd="1" destOrd="0" presId="urn:microsoft.com/office/officeart/2005/8/layout/hierarchy1"/>
    <dgm:cxn modelId="{CAD52853-D0B1-48DE-8144-73116DBCC2B8}" type="presParOf" srcId="{DF79B7BD-778A-4203-95A6-ED9ECCEA1C3F}" destId="{30D0B7C7-A950-4DCA-82EF-87CE3CDE95B9}" srcOrd="6" destOrd="0" presId="urn:microsoft.com/office/officeart/2005/8/layout/hierarchy1"/>
    <dgm:cxn modelId="{59EC534B-44F6-48F4-94F5-2E7F8BFF5C37}" type="presParOf" srcId="{DF79B7BD-778A-4203-95A6-ED9ECCEA1C3F}" destId="{A9E8B25C-E6B5-4967-AC45-5A04B9BD97EE}" srcOrd="7" destOrd="0" presId="urn:microsoft.com/office/officeart/2005/8/layout/hierarchy1"/>
    <dgm:cxn modelId="{9FF2FB14-15DF-4C40-87BF-D0256F01FC36}" type="presParOf" srcId="{A9E8B25C-E6B5-4967-AC45-5A04B9BD97EE}" destId="{C7B00399-26CD-4A93-8E7E-24D2CA87D087}" srcOrd="0" destOrd="0" presId="urn:microsoft.com/office/officeart/2005/8/layout/hierarchy1"/>
    <dgm:cxn modelId="{BE8BA303-13B6-4940-AE0D-7EF49AD63F94}" type="presParOf" srcId="{C7B00399-26CD-4A93-8E7E-24D2CA87D087}" destId="{649BE783-D3FA-49BE-9D37-AA393598C47F}" srcOrd="0" destOrd="0" presId="urn:microsoft.com/office/officeart/2005/8/layout/hierarchy1"/>
    <dgm:cxn modelId="{8CC03D4C-C8C5-4797-BBBE-C23EF1B45687}" type="presParOf" srcId="{C7B00399-26CD-4A93-8E7E-24D2CA87D087}" destId="{EC438441-F02F-4886-A843-05656B87EA65}" srcOrd="1" destOrd="0" presId="urn:microsoft.com/office/officeart/2005/8/layout/hierarchy1"/>
    <dgm:cxn modelId="{18711475-4C5D-43C3-B83B-4DDC25409D0A}" type="presParOf" srcId="{A9E8B25C-E6B5-4967-AC45-5A04B9BD97EE}" destId="{5E39131D-661C-4A0F-A8FE-441481719349}" srcOrd="1" destOrd="0" presId="urn:microsoft.com/office/officeart/2005/8/layout/hierarchy1"/>
    <dgm:cxn modelId="{B04F1C4A-EAB9-4201-94C3-D1C3919FA42B}" type="presParOf" srcId="{7A0D3204-9394-449C-80B8-4EC897CAEDE9}" destId="{FFF3FDBB-2C44-4E19-AB59-82DB4DE2458F}" srcOrd="2" destOrd="0" presId="urn:microsoft.com/office/officeart/2005/8/layout/hierarchy1"/>
    <dgm:cxn modelId="{E2EF32C3-C384-4FEC-9CC8-4FCF6FADA03F}" type="presParOf" srcId="{7A0D3204-9394-449C-80B8-4EC897CAEDE9}" destId="{3E5221D1-6935-4447-AC8B-73D5BDB948F5}" srcOrd="3" destOrd="0" presId="urn:microsoft.com/office/officeart/2005/8/layout/hierarchy1"/>
    <dgm:cxn modelId="{9EABC581-9991-4E35-A8AC-DB8289EE62E5}" type="presParOf" srcId="{3E5221D1-6935-4447-AC8B-73D5BDB948F5}" destId="{7090838E-9ED2-407A-96D6-A5308E8FF19F}" srcOrd="0" destOrd="0" presId="urn:microsoft.com/office/officeart/2005/8/layout/hierarchy1"/>
    <dgm:cxn modelId="{3CB2BC49-BA84-47F7-B941-971794D0B284}" type="presParOf" srcId="{7090838E-9ED2-407A-96D6-A5308E8FF19F}" destId="{5207469D-F6C1-4A33-AF7B-F965050EE299}" srcOrd="0" destOrd="0" presId="urn:microsoft.com/office/officeart/2005/8/layout/hierarchy1"/>
    <dgm:cxn modelId="{610A73F9-0717-438D-8A8C-6C696FAC9465}" type="presParOf" srcId="{7090838E-9ED2-407A-96D6-A5308E8FF19F}" destId="{10A3FE04-92CC-499F-9D4A-1303949E9966}" srcOrd="1" destOrd="0" presId="urn:microsoft.com/office/officeart/2005/8/layout/hierarchy1"/>
    <dgm:cxn modelId="{ED8CC67F-6D43-432C-AC6E-E4669ADE2D47}" type="presParOf" srcId="{3E5221D1-6935-4447-AC8B-73D5BDB948F5}" destId="{C20026E3-DFE7-42CD-AF63-DF95A0955FE1}" srcOrd="1" destOrd="0" presId="urn:microsoft.com/office/officeart/2005/8/layout/hierarchy1"/>
    <dgm:cxn modelId="{69F4A4BD-27B9-485E-BBA3-6C8FC0F96901}" type="presParOf" srcId="{7A0D3204-9394-449C-80B8-4EC897CAEDE9}" destId="{5FDCA570-EB5F-4A39-967F-20A91B9DF382}" srcOrd="4" destOrd="0" presId="urn:microsoft.com/office/officeart/2005/8/layout/hierarchy1"/>
    <dgm:cxn modelId="{39F10BBF-241B-4586-9C6E-748864A0B32C}" type="presParOf" srcId="{7A0D3204-9394-449C-80B8-4EC897CAEDE9}" destId="{E35FB8AD-DB0F-4237-A66F-82DF15B65060}" srcOrd="5" destOrd="0" presId="urn:microsoft.com/office/officeart/2005/8/layout/hierarchy1"/>
    <dgm:cxn modelId="{4F59F3FD-D532-4368-8364-266FAA56B971}" type="presParOf" srcId="{E35FB8AD-DB0F-4237-A66F-82DF15B65060}" destId="{7E458843-7884-4990-89F9-D0BB2DD4007C}" srcOrd="0" destOrd="0" presId="urn:microsoft.com/office/officeart/2005/8/layout/hierarchy1"/>
    <dgm:cxn modelId="{504DCF03-B481-4201-B205-811BD68010A2}" type="presParOf" srcId="{7E458843-7884-4990-89F9-D0BB2DD4007C}" destId="{DD1F511E-DB69-4EE7-B1A0-843AB601F318}" srcOrd="0" destOrd="0" presId="urn:microsoft.com/office/officeart/2005/8/layout/hierarchy1"/>
    <dgm:cxn modelId="{EF60E0D2-C6A3-4E8C-A90E-6DD2C7B7D3F6}" type="presParOf" srcId="{7E458843-7884-4990-89F9-D0BB2DD4007C}" destId="{73DAEA71-D2FD-4BAA-BB7E-7C8F24DB9E42}" srcOrd="1" destOrd="0" presId="urn:microsoft.com/office/officeart/2005/8/layout/hierarchy1"/>
    <dgm:cxn modelId="{ABE59D55-95C1-4A3C-845E-5602AE29240E}" type="presParOf" srcId="{E35FB8AD-DB0F-4237-A66F-82DF15B65060}" destId="{08871507-BB17-4835-B353-8AABAD1805A1}" srcOrd="1" destOrd="0" presId="urn:microsoft.com/office/officeart/2005/8/layout/hierarchy1"/>
    <dgm:cxn modelId="{746EA186-E9FE-449A-A090-850AC273E58F}" type="presParOf" srcId="{08871507-BB17-4835-B353-8AABAD1805A1}" destId="{D78ABAD6-9E31-43A8-BF99-980DC990B9F0}" srcOrd="0" destOrd="0" presId="urn:microsoft.com/office/officeart/2005/8/layout/hierarchy1"/>
    <dgm:cxn modelId="{AF8C5743-935B-4677-8B5A-9A3A261F157A}" type="presParOf" srcId="{08871507-BB17-4835-B353-8AABAD1805A1}" destId="{F3923B69-8771-4189-AE66-92D7A2EEF1A4}" srcOrd="1" destOrd="0" presId="urn:microsoft.com/office/officeart/2005/8/layout/hierarchy1"/>
    <dgm:cxn modelId="{7BE50CCD-5630-46C2-8D8C-0A8BCAA833E7}" type="presParOf" srcId="{F3923B69-8771-4189-AE66-92D7A2EEF1A4}" destId="{2DF2C821-4094-4BA5-96C2-5B57095B6021}" srcOrd="0" destOrd="0" presId="urn:microsoft.com/office/officeart/2005/8/layout/hierarchy1"/>
    <dgm:cxn modelId="{7BA77E26-5041-4145-B2D7-2C2966D1F664}" type="presParOf" srcId="{2DF2C821-4094-4BA5-96C2-5B57095B6021}" destId="{E1BA4FB7-24F6-4A76-8958-972B5CB49094}" srcOrd="0" destOrd="0" presId="urn:microsoft.com/office/officeart/2005/8/layout/hierarchy1"/>
    <dgm:cxn modelId="{098A4D26-D6F1-4C37-A313-ABC1E1EB9E1C}" type="presParOf" srcId="{2DF2C821-4094-4BA5-96C2-5B57095B6021}" destId="{7CFE6370-3278-411C-8C33-1AC28E602593}" srcOrd="1" destOrd="0" presId="urn:microsoft.com/office/officeart/2005/8/layout/hierarchy1"/>
    <dgm:cxn modelId="{18C92058-2FF8-47FC-A3CB-EFCB2425E22F}" type="presParOf" srcId="{F3923B69-8771-4189-AE66-92D7A2EEF1A4}" destId="{17EFDA20-AD6B-45B3-B63B-78F8AFD50D4C}" srcOrd="1" destOrd="0" presId="urn:microsoft.com/office/officeart/2005/8/layout/hierarchy1"/>
    <dgm:cxn modelId="{6B082B4B-3B59-4663-824B-E024AD5C5351}" type="presParOf" srcId="{7A0D3204-9394-449C-80B8-4EC897CAEDE9}" destId="{B94A87E2-EA0F-4005-8001-DE02EC4D21D6}" srcOrd="6" destOrd="0" presId="urn:microsoft.com/office/officeart/2005/8/layout/hierarchy1"/>
    <dgm:cxn modelId="{BF8CB6C3-8E0E-4575-B6F1-6BF75B9489D5}" type="presParOf" srcId="{7A0D3204-9394-449C-80B8-4EC897CAEDE9}" destId="{2F505AF3-2B79-4A70-A6DB-315D4ED0695E}" srcOrd="7" destOrd="0" presId="urn:microsoft.com/office/officeart/2005/8/layout/hierarchy1"/>
    <dgm:cxn modelId="{F3363485-EA4E-4E15-9168-A446B1E5E55F}" type="presParOf" srcId="{2F505AF3-2B79-4A70-A6DB-315D4ED0695E}" destId="{E4D666A5-A1A3-414B-B87B-3D169F31B4AB}" srcOrd="0" destOrd="0" presId="urn:microsoft.com/office/officeart/2005/8/layout/hierarchy1"/>
    <dgm:cxn modelId="{C9C328A2-3A1F-4234-AF58-0B60A78A0E49}" type="presParOf" srcId="{E4D666A5-A1A3-414B-B87B-3D169F31B4AB}" destId="{30D878CD-61DF-4548-9F0B-D6B657B190FC}" srcOrd="0" destOrd="0" presId="urn:microsoft.com/office/officeart/2005/8/layout/hierarchy1"/>
    <dgm:cxn modelId="{1EA33566-DF32-45A6-A5AD-ED800448B2CA}" type="presParOf" srcId="{E4D666A5-A1A3-414B-B87B-3D169F31B4AB}" destId="{A3E8EB6E-19BA-4697-9D16-835C694D2235}" srcOrd="1" destOrd="0" presId="urn:microsoft.com/office/officeart/2005/8/layout/hierarchy1"/>
    <dgm:cxn modelId="{0B81C79F-414D-4862-8C42-EE5DF59DFF0A}" type="presParOf" srcId="{2F505AF3-2B79-4A70-A6DB-315D4ED0695E}" destId="{BCB0FC74-CB1C-4470-B031-E059B2DE5C32}" srcOrd="1" destOrd="0" presId="urn:microsoft.com/office/officeart/2005/8/layout/hierarchy1"/>
    <dgm:cxn modelId="{E53ECA14-EAE3-4239-AB56-9A115DB7E86F}" type="presParOf" srcId="{BCB0FC74-CB1C-4470-B031-E059B2DE5C32}" destId="{B0703F60-0A35-4B54-8EFC-5C8A690BC682}" srcOrd="0" destOrd="0" presId="urn:microsoft.com/office/officeart/2005/8/layout/hierarchy1"/>
    <dgm:cxn modelId="{FA99E8DA-1349-47FC-B1C0-C95D6E09BA28}" type="presParOf" srcId="{BCB0FC74-CB1C-4470-B031-E059B2DE5C32}" destId="{8D8AAAAE-7D91-4CF1-91A3-E1E0F7838A8D}" srcOrd="1" destOrd="0" presId="urn:microsoft.com/office/officeart/2005/8/layout/hierarchy1"/>
    <dgm:cxn modelId="{88755F4A-6315-4862-AB97-9C91B588569B}" type="presParOf" srcId="{8D8AAAAE-7D91-4CF1-91A3-E1E0F7838A8D}" destId="{1AF6D5AF-C254-4CAF-AE74-B055636FE3A5}" srcOrd="0" destOrd="0" presId="urn:microsoft.com/office/officeart/2005/8/layout/hierarchy1"/>
    <dgm:cxn modelId="{3E4C8AAD-4533-4B12-A87C-FAD412E8025D}" type="presParOf" srcId="{1AF6D5AF-C254-4CAF-AE74-B055636FE3A5}" destId="{93FAD118-B2F0-4986-91D7-F12C7A83A30E}" srcOrd="0" destOrd="0" presId="urn:microsoft.com/office/officeart/2005/8/layout/hierarchy1"/>
    <dgm:cxn modelId="{2C656604-2C63-4573-815E-0128299C7F05}" type="presParOf" srcId="{1AF6D5AF-C254-4CAF-AE74-B055636FE3A5}" destId="{C179341B-5549-4077-A11C-2B964E0EE9A7}" srcOrd="1" destOrd="0" presId="urn:microsoft.com/office/officeart/2005/8/layout/hierarchy1"/>
    <dgm:cxn modelId="{8159DADA-9D57-4790-9EC8-22754A1205E6}" type="presParOf" srcId="{8D8AAAAE-7D91-4CF1-91A3-E1E0F7838A8D}" destId="{151D3EC3-7E5A-4F31-9551-F795D2A893D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A2593F-C80E-4615-861F-130D61AFE780}" type="doc">
      <dgm:prSet loTypeId="urn:microsoft.com/office/officeart/2005/8/layout/process3" loCatId="process" qsTypeId="urn:microsoft.com/office/officeart/2005/8/quickstyle/3d3" qsCatId="3D" csTypeId="urn:microsoft.com/office/officeart/2005/8/colors/accent1_2" csCatId="accent1" phldr="1"/>
      <dgm:spPr/>
      <dgm:t>
        <a:bodyPr/>
        <a:lstStyle/>
        <a:p>
          <a:endParaRPr lang="es-EC"/>
        </a:p>
      </dgm:t>
    </dgm:pt>
    <dgm:pt modelId="{532C4088-9E6C-466F-AE5E-6AAB9D4DDE33}">
      <dgm:prSet phldrT="[Texto]"/>
      <dgm:spPr/>
      <dgm:t>
        <a:bodyPr/>
        <a:lstStyle/>
        <a:p>
          <a:r>
            <a:rPr lang="es-EC"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a:t>
          </a:r>
          <a:endParaRPr lang="es-EC"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AE88C5D-B0E4-4F30-A2F8-41E9F57546E1}" type="parTrans" cxnId="{061B23D6-460A-49D8-8F0B-B3B8026E3A2F}">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3E5AD1EA-15F7-42D1-A121-DD5FCA8CF4BB}" type="sibTrans" cxnId="{061B23D6-460A-49D8-8F0B-B3B8026E3A2F}">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E4366373-A439-4929-B134-DCD8503695E1}">
      <dgm:prSet phldrT="[Texto]"/>
      <dgm:spPr/>
      <dgm:t>
        <a:bodyPr/>
        <a:lstStyle/>
        <a:p>
          <a:r>
            <a:rPr lang="es-EC"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Alcance</a:t>
          </a:r>
          <a:endParaRPr lang="es-EC"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167A402-2D6C-4396-8B6A-B6507ED6859C}" type="parTrans" cxnId="{2BCE0D35-62BC-401A-8BF7-84273A1DDBC6}">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F2790718-9B6E-431B-AA79-E21372137562}" type="sibTrans" cxnId="{2BCE0D35-62BC-401A-8BF7-84273A1DDBC6}">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ADA45052-EE11-4311-A1A3-A42C79C894E8}">
      <dgm:prSet/>
      <dgm:spPr/>
      <dgm:t>
        <a:bodyPr/>
        <a:lstStyle/>
        <a:p>
          <a:r>
            <a:rPr lang="es-EC"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Identificación del residuo</a:t>
          </a:r>
          <a:endParaRPr lang="es-EC"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14330EE-4DAD-4067-A1E0-E3614DEE7713}" type="parTrans" cxnId="{FF048535-851D-40B6-AD82-49CE3E9A584A}">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61F310BB-2D82-4A49-BF8D-0BEC9C12E914}" type="sibTrans" cxnId="{FF048535-851D-40B6-AD82-49CE3E9A584A}">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84891939-63DD-41B3-810B-E9E93B027E4E}">
      <dgm:prSet/>
      <dgm:spPr/>
      <dgm:t>
        <a:bodyPr/>
        <a:lstStyle/>
        <a:p>
          <a:r>
            <a:rPr lang="es-EC"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Descripción del Procedimiento</a:t>
          </a:r>
          <a:endParaRPr lang="es-EC"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8D6BC40-564D-4534-AD39-723B33827F04}" type="parTrans" cxnId="{B1FBBCF9-3F2C-4DCA-9BF0-6A60A4E0ED20}">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F394718A-691D-49D5-8EC7-038CB880FF44}" type="sibTrans" cxnId="{B1FBBCF9-3F2C-4DCA-9BF0-6A60A4E0ED20}">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529624CF-4BE7-4D72-A241-53ED13B7B115}">
      <dgm:prSet/>
      <dgm:spPr/>
      <dgm:t>
        <a:bodyPr/>
        <a:lstStyle/>
        <a:p>
          <a:r>
            <a:rPr lang="es-EC" b="1" dirty="0" smtClean="0">
              <a:solidFill>
                <a:schemeClr val="tx1"/>
              </a:solidFill>
              <a:latin typeface="Arial" panose="020B0604020202020204" pitchFamily="34" charset="0"/>
              <a:cs typeface="Arial" panose="020B0604020202020204" pitchFamily="34" charset="0"/>
            </a:rPr>
            <a:t>Almacenamiento temporal</a:t>
          </a:r>
          <a:endParaRPr lang="es-EC" b="1" dirty="0">
            <a:solidFill>
              <a:schemeClr val="tx1"/>
            </a:solidFill>
            <a:latin typeface="Arial" panose="020B0604020202020204" pitchFamily="34" charset="0"/>
            <a:cs typeface="Arial" panose="020B0604020202020204" pitchFamily="34" charset="0"/>
          </a:endParaRPr>
        </a:p>
      </dgm:t>
    </dgm:pt>
    <dgm:pt modelId="{3BF9D601-F48A-4424-8B28-A94829F942D2}" type="parTrans" cxnId="{DD3A00E6-5C7D-410B-84BA-221F2A50ED88}">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873BCF71-20AA-4768-82D9-F14FA0596CF8}" type="sibTrans" cxnId="{DD3A00E6-5C7D-410B-84BA-221F2A50ED88}">
      <dgm:prSet/>
      <dgm:spPr/>
      <dgm:t>
        <a:bodyPr/>
        <a:lstStyle/>
        <a:p>
          <a:endParaRPr lang="es-EC" b="1">
            <a:solidFill>
              <a:schemeClr val="tx1"/>
            </a:solidFill>
            <a:latin typeface="Arial" panose="020B0604020202020204" pitchFamily="34" charset="0"/>
            <a:cs typeface="Arial" panose="020B0604020202020204" pitchFamily="34" charset="0"/>
          </a:endParaRPr>
        </a:p>
      </dgm:t>
    </dgm:pt>
    <dgm:pt modelId="{968155D6-9969-4371-AD9B-2BCA0C3FAC2F}">
      <dgm:prSet/>
      <dgm:spPr/>
      <dgm:t>
        <a:bodyPr/>
        <a:lstStyle/>
        <a:p>
          <a:endParaRPr lang="es-EC" b="0" dirty="0">
            <a:solidFill>
              <a:schemeClr val="tx1"/>
            </a:solidFill>
            <a:latin typeface="Arial" panose="020B0604020202020204" pitchFamily="34" charset="0"/>
            <a:cs typeface="Arial" panose="020B0604020202020204" pitchFamily="34" charset="0"/>
          </a:endParaRPr>
        </a:p>
      </dgm:t>
    </dgm:pt>
    <dgm:pt modelId="{A3EDFDF5-897B-42A7-BA3B-54D22ECD0229}" type="parTrans" cxnId="{9E75113C-E593-4904-AB57-9AF26EA5EAA2}">
      <dgm:prSet/>
      <dgm:spPr/>
      <dgm:t>
        <a:bodyPr/>
        <a:lstStyle/>
        <a:p>
          <a:endParaRPr lang="es-EC"/>
        </a:p>
      </dgm:t>
    </dgm:pt>
    <dgm:pt modelId="{EADE82DF-C969-46D9-B00C-5CA284991A89}" type="sibTrans" cxnId="{9E75113C-E593-4904-AB57-9AF26EA5EAA2}">
      <dgm:prSet/>
      <dgm:spPr/>
      <dgm:t>
        <a:bodyPr/>
        <a:lstStyle/>
        <a:p>
          <a:endParaRPr lang="es-EC"/>
        </a:p>
      </dgm:t>
    </dgm:pt>
    <dgm:pt modelId="{7ECE7B6D-D340-44BB-B661-675E1918B7D7}">
      <dgm:prSet/>
      <dgm:spPr/>
      <dgm:t>
        <a:bodyPr/>
        <a:lstStyle/>
        <a:p>
          <a:r>
            <a:rPr lang="es-EC" b="0" dirty="0" smtClean="0">
              <a:solidFill>
                <a:schemeClr val="tx1"/>
              </a:solidFill>
              <a:latin typeface="Arial" panose="020B0604020202020204" pitchFamily="34" charset="0"/>
              <a:cs typeface="Arial" panose="020B0604020202020204" pitchFamily="34" charset="0"/>
            </a:rPr>
            <a:t>Etiquetado y envasado</a:t>
          </a:r>
          <a:endParaRPr lang="es-EC" b="0" dirty="0">
            <a:solidFill>
              <a:schemeClr val="tx1"/>
            </a:solidFill>
            <a:latin typeface="Arial" panose="020B0604020202020204" pitchFamily="34" charset="0"/>
            <a:cs typeface="Arial" panose="020B0604020202020204" pitchFamily="34" charset="0"/>
          </a:endParaRPr>
        </a:p>
      </dgm:t>
    </dgm:pt>
    <dgm:pt modelId="{990E4FB6-EC54-4DDB-A13A-F6980D88065D}" type="parTrans" cxnId="{444B75D2-002F-46D9-A5ED-FE7C29E6F9E9}">
      <dgm:prSet/>
      <dgm:spPr/>
      <dgm:t>
        <a:bodyPr/>
        <a:lstStyle/>
        <a:p>
          <a:endParaRPr lang="es-EC"/>
        </a:p>
      </dgm:t>
    </dgm:pt>
    <dgm:pt modelId="{16723C6D-EB5D-4D59-8EF6-103A832DFBDE}" type="sibTrans" cxnId="{444B75D2-002F-46D9-A5ED-FE7C29E6F9E9}">
      <dgm:prSet/>
      <dgm:spPr/>
      <dgm:t>
        <a:bodyPr/>
        <a:lstStyle/>
        <a:p>
          <a:endParaRPr lang="es-EC"/>
        </a:p>
      </dgm:t>
    </dgm:pt>
    <dgm:pt modelId="{86E7A2DA-C417-43AC-9265-EC4328951C6D}">
      <dgm:prSet/>
      <dgm:spPr/>
      <dgm:t>
        <a:bodyPr/>
        <a:lstStyle/>
        <a:p>
          <a:r>
            <a:rPr lang="es-EC" b="1" dirty="0" smtClean="0">
              <a:solidFill>
                <a:schemeClr val="tx1"/>
              </a:solidFill>
              <a:latin typeface="Arial" panose="020B0604020202020204" pitchFamily="34" charset="0"/>
              <a:cs typeface="Arial" panose="020B0604020202020204" pitchFamily="34" charset="0"/>
            </a:rPr>
            <a:t>Transporte/Retirada</a:t>
          </a:r>
          <a:endParaRPr lang="es-EC" b="1" dirty="0">
            <a:solidFill>
              <a:schemeClr val="tx1"/>
            </a:solidFill>
            <a:latin typeface="Arial" panose="020B0604020202020204" pitchFamily="34" charset="0"/>
            <a:cs typeface="Arial" panose="020B0604020202020204" pitchFamily="34" charset="0"/>
          </a:endParaRPr>
        </a:p>
      </dgm:t>
    </dgm:pt>
    <dgm:pt modelId="{7E90A8B2-1D77-467F-A0A9-0B6808A19BB5}" type="parTrans" cxnId="{6B94FA78-6439-4D67-A962-68C1D6EB2CD3}">
      <dgm:prSet/>
      <dgm:spPr/>
      <dgm:t>
        <a:bodyPr/>
        <a:lstStyle/>
        <a:p>
          <a:endParaRPr lang="es-EC"/>
        </a:p>
      </dgm:t>
    </dgm:pt>
    <dgm:pt modelId="{F60AFF14-34F1-450A-97FA-BB5B8F878372}" type="sibTrans" cxnId="{6B94FA78-6439-4D67-A962-68C1D6EB2CD3}">
      <dgm:prSet/>
      <dgm:spPr/>
      <dgm:t>
        <a:bodyPr/>
        <a:lstStyle/>
        <a:p>
          <a:endParaRPr lang="es-EC"/>
        </a:p>
      </dgm:t>
    </dgm:pt>
    <dgm:pt modelId="{AAF709BF-0D0A-4B43-9C65-6259E06D353A}">
      <dgm:prSet/>
      <dgm:spPr/>
      <dgm:t>
        <a:bodyPr/>
        <a:lstStyle/>
        <a:p>
          <a:r>
            <a:rPr lang="es-EC" b="1" dirty="0" smtClean="0">
              <a:solidFill>
                <a:schemeClr val="tx1"/>
              </a:solidFill>
              <a:latin typeface="Arial" panose="020B0604020202020204" pitchFamily="34" charset="0"/>
              <a:cs typeface="Arial" panose="020B0604020202020204" pitchFamily="34" charset="0"/>
            </a:rPr>
            <a:t>Tratamiento</a:t>
          </a:r>
          <a:endParaRPr lang="es-EC" b="1" dirty="0">
            <a:solidFill>
              <a:schemeClr val="tx1"/>
            </a:solidFill>
            <a:latin typeface="Arial" panose="020B0604020202020204" pitchFamily="34" charset="0"/>
            <a:cs typeface="Arial" panose="020B0604020202020204" pitchFamily="34" charset="0"/>
          </a:endParaRPr>
        </a:p>
      </dgm:t>
    </dgm:pt>
    <dgm:pt modelId="{BD9DC2D7-966C-493F-B27B-C57E09E2C341}" type="parTrans" cxnId="{D7092A79-113B-44CB-8791-95C488ECE320}">
      <dgm:prSet/>
      <dgm:spPr/>
      <dgm:t>
        <a:bodyPr/>
        <a:lstStyle/>
        <a:p>
          <a:endParaRPr lang="es-EC"/>
        </a:p>
      </dgm:t>
    </dgm:pt>
    <dgm:pt modelId="{129670F5-9AE2-408C-B438-2D25EDCAACB0}" type="sibTrans" cxnId="{D7092A79-113B-44CB-8791-95C488ECE320}">
      <dgm:prSet/>
      <dgm:spPr/>
      <dgm:t>
        <a:bodyPr/>
        <a:lstStyle/>
        <a:p>
          <a:endParaRPr lang="es-EC"/>
        </a:p>
      </dgm:t>
    </dgm:pt>
    <dgm:pt modelId="{1D8E08DD-F638-443F-A128-64C17D2F0E34}">
      <dgm:prSet/>
      <dgm:spPr/>
      <dgm:t>
        <a:bodyPr/>
        <a:lstStyle/>
        <a:p>
          <a:r>
            <a:rPr lang="es-EC" b="1" dirty="0" smtClean="0">
              <a:solidFill>
                <a:schemeClr val="tx1"/>
              </a:solidFill>
              <a:latin typeface="Arial" panose="020B0604020202020204" pitchFamily="34" charset="0"/>
              <a:cs typeface="Arial" panose="020B0604020202020204" pitchFamily="34" charset="0"/>
            </a:rPr>
            <a:t>Disposición final</a:t>
          </a:r>
          <a:endParaRPr lang="es-EC" b="1" dirty="0">
            <a:solidFill>
              <a:schemeClr val="tx1"/>
            </a:solidFill>
            <a:latin typeface="Arial" panose="020B0604020202020204" pitchFamily="34" charset="0"/>
            <a:cs typeface="Arial" panose="020B0604020202020204" pitchFamily="34" charset="0"/>
          </a:endParaRPr>
        </a:p>
      </dgm:t>
    </dgm:pt>
    <dgm:pt modelId="{A1742D97-8D0B-40AB-8C09-7E53357BF5AD}" type="parTrans" cxnId="{A047FEE6-EF8D-481C-9065-9D472FB8FE5B}">
      <dgm:prSet/>
      <dgm:spPr/>
      <dgm:t>
        <a:bodyPr/>
        <a:lstStyle/>
        <a:p>
          <a:endParaRPr lang="es-EC"/>
        </a:p>
      </dgm:t>
    </dgm:pt>
    <dgm:pt modelId="{ACCD0B90-87A1-4644-AD17-37EDE8C37D84}" type="sibTrans" cxnId="{A047FEE6-EF8D-481C-9065-9D472FB8FE5B}">
      <dgm:prSet/>
      <dgm:spPr/>
      <dgm:t>
        <a:bodyPr/>
        <a:lstStyle/>
        <a:p>
          <a:endParaRPr lang="es-EC"/>
        </a:p>
      </dgm:t>
    </dgm:pt>
    <dgm:pt modelId="{B91D04D5-33D0-49A5-B35D-266987122D4C}">
      <dgm:prSet/>
      <dgm:spPr/>
      <dgm:t>
        <a:bodyPr/>
        <a:lstStyle/>
        <a:p>
          <a:r>
            <a:rPr lang="es-EC" dirty="0" smtClean="0">
              <a:latin typeface="Arial" panose="020B0604020202020204" pitchFamily="34" charset="0"/>
              <a:cs typeface="Arial" panose="020B0604020202020204" pitchFamily="34" charset="0"/>
            </a:rPr>
            <a:t>Proporcionar los procedimientos y acciones relacionados con el manejo interno y externo de los residuos generados en la Empresa Eléctrica Provincial Cotopaxi S.A.</a:t>
          </a:r>
          <a:endParaRPr lang="es-EC" dirty="0">
            <a:latin typeface="Arial" panose="020B0604020202020204" pitchFamily="34" charset="0"/>
            <a:cs typeface="Arial" panose="020B0604020202020204" pitchFamily="34" charset="0"/>
          </a:endParaRPr>
        </a:p>
      </dgm:t>
    </dgm:pt>
    <dgm:pt modelId="{F23735A5-5ED7-4014-8BCF-EDCD5E9CD07C}" type="parTrans" cxnId="{F7CBB807-EF84-4533-8B8A-E991003AD6B8}">
      <dgm:prSet/>
      <dgm:spPr/>
      <dgm:t>
        <a:bodyPr/>
        <a:lstStyle/>
        <a:p>
          <a:endParaRPr lang="es-EC"/>
        </a:p>
      </dgm:t>
    </dgm:pt>
    <dgm:pt modelId="{E5AD63A4-5A84-4B10-BEEB-48C551D64BA9}" type="sibTrans" cxnId="{F7CBB807-EF84-4533-8B8A-E991003AD6B8}">
      <dgm:prSet/>
      <dgm:spPr/>
      <dgm:t>
        <a:bodyPr/>
        <a:lstStyle/>
        <a:p>
          <a:endParaRPr lang="es-EC"/>
        </a:p>
      </dgm:t>
    </dgm:pt>
    <dgm:pt modelId="{9671C7FB-7009-4DDF-82A4-07232FD8AE2D}">
      <dgm:prSet/>
      <dgm:spPr/>
      <dgm:t>
        <a:bodyPr/>
        <a:lstStyle/>
        <a:p>
          <a:r>
            <a:rPr lang="es-EC" dirty="0" smtClean="0">
              <a:latin typeface="Arial" panose="020B0604020202020204" pitchFamily="34" charset="0"/>
              <a:cs typeface="Arial" panose="020B0604020202020204" pitchFamily="34" charset="0"/>
            </a:rPr>
            <a:t>Aplicable a todos los residuos generados en las áreas administrativas y operativas de la Empresa Eléctrica Provincial Cotopaxi S.A.</a:t>
          </a:r>
          <a:endParaRPr lang="es-EC" dirty="0">
            <a:latin typeface="Arial" panose="020B0604020202020204" pitchFamily="34" charset="0"/>
            <a:cs typeface="Arial" panose="020B0604020202020204" pitchFamily="34" charset="0"/>
          </a:endParaRPr>
        </a:p>
      </dgm:t>
    </dgm:pt>
    <dgm:pt modelId="{3FAC1868-659D-446C-87F9-EF08766B92B1}" type="parTrans" cxnId="{41C3FCFC-84E6-4B30-959B-BDB17F010FA4}">
      <dgm:prSet/>
      <dgm:spPr/>
      <dgm:t>
        <a:bodyPr/>
        <a:lstStyle/>
        <a:p>
          <a:endParaRPr lang="es-EC"/>
        </a:p>
      </dgm:t>
    </dgm:pt>
    <dgm:pt modelId="{264440D6-448F-4830-817E-D60504299FC9}" type="sibTrans" cxnId="{41C3FCFC-84E6-4B30-959B-BDB17F010FA4}">
      <dgm:prSet/>
      <dgm:spPr/>
      <dgm:t>
        <a:bodyPr/>
        <a:lstStyle/>
        <a:p>
          <a:endParaRPr lang="es-EC"/>
        </a:p>
      </dgm:t>
    </dgm:pt>
    <dgm:pt modelId="{34623705-9995-4033-9E85-AB63642D353F}">
      <dgm:prSet/>
      <dgm:spPr/>
      <dgm:t>
        <a:bodyPr/>
        <a:lstStyle/>
        <a:p>
          <a:r>
            <a:rPr lang="es-EC" b="1" dirty="0" smtClean="0">
              <a:solidFill>
                <a:schemeClr val="tx1"/>
              </a:solidFill>
              <a:latin typeface="Arial" panose="020B0604020202020204" pitchFamily="34" charset="0"/>
              <a:cs typeface="Arial" panose="020B0604020202020204" pitchFamily="34" charset="0"/>
            </a:rPr>
            <a:t>Almacenamiento primario</a:t>
          </a:r>
          <a:endParaRPr lang="es-EC" b="1" dirty="0">
            <a:solidFill>
              <a:schemeClr val="tx1"/>
            </a:solidFill>
            <a:latin typeface="Arial" panose="020B0604020202020204" pitchFamily="34" charset="0"/>
            <a:cs typeface="Arial" panose="020B0604020202020204" pitchFamily="34" charset="0"/>
          </a:endParaRPr>
        </a:p>
      </dgm:t>
    </dgm:pt>
    <dgm:pt modelId="{1782B5F8-E000-48DE-A0CE-9ACCDD377E8E}" type="parTrans" cxnId="{75C35210-0F72-4EA1-833C-BA3C6DD90071}">
      <dgm:prSet/>
      <dgm:spPr/>
      <dgm:t>
        <a:bodyPr/>
        <a:lstStyle/>
        <a:p>
          <a:endParaRPr lang="es-EC"/>
        </a:p>
      </dgm:t>
    </dgm:pt>
    <dgm:pt modelId="{5183A02F-EE78-4C72-823B-10BA403892BD}" type="sibTrans" cxnId="{75C35210-0F72-4EA1-833C-BA3C6DD90071}">
      <dgm:prSet/>
      <dgm:spPr/>
      <dgm:t>
        <a:bodyPr/>
        <a:lstStyle/>
        <a:p>
          <a:endParaRPr lang="es-EC"/>
        </a:p>
      </dgm:t>
    </dgm:pt>
    <dgm:pt modelId="{D5D64445-66A8-46A0-A8CA-320F76A99949}" type="pres">
      <dgm:prSet presAssocID="{43A2593F-C80E-4615-861F-130D61AFE780}" presName="linearFlow" presStyleCnt="0">
        <dgm:presLayoutVars>
          <dgm:dir/>
          <dgm:animLvl val="lvl"/>
          <dgm:resizeHandles val="exact"/>
        </dgm:presLayoutVars>
      </dgm:prSet>
      <dgm:spPr/>
      <dgm:t>
        <a:bodyPr/>
        <a:lstStyle/>
        <a:p>
          <a:endParaRPr lang="es-EC"/>
        </a:p>
      </dgm:t>
    </dgm:pt>
    <dgm:pt modelId="{D53818C0-0937-420F-8B05-0A009C268752}" type="pres">
      <dgm:prSet presAssocID="{532C4088-9E6C-466F-AE5E-6AAB9D4DDE33}" presName="composite" presStyleCnt="0"/>
      <dgm:spPr/>
    </dgm:pt>
    <dgm:pt modelId="{A5966941-A3FE-4A33-BCD3-A7C92D602AE2}" type="pres">
      <dgm:prSet presAssocID="{532C4088-9E6C-466F-AE5E-6AAB9D4DDE33}" presName="parTx" presStyleLbl="node1" presStyleIdx="0" presStyleCnt="4">
        <dgm:presLayoutVars>
          <dgm:chMax val="0"/>
          <dgm:chPref val="0"/>
          <dgm:bulletEnabled val="1"/>
        </dgm:presLayoutVars>
      </dgm:prSet>
      <dgm:spPr/>
      <dgm:t>
        <a:bodyPr/>
        <a:lstStyle/>
        <a:p>
          <a:endParaRPr lang="es-EC"/>
        </a:p>
      </dgm:t>
    </dgm:pt>
    <dgm:pt modelId="{3EB91F3C-3C0C-4FB9-ADA0-5C66A4C325F4}" type="pres">
      <dgm:prSet presAssocID="{532C4088-9E6C-466F-AE5E-6AAB9D4DDE33}" presName="parSh" presStyleLbl="node1" presStyleIdx="0" presStyleCnt="4"/>
      <dgm:spPr/>
      <dgm:t>
        <a:bodyPr/>
        <a:lstStyle/>
        <a:p>
          <a:endParaRPr lang="es-EC"/>
        </a:p>
      </dgm:t>
    </dgm:pt>
    <dgm:pt modelId="{4579172F-241C-494D-BAE1-A1342CF77405}" type="pres">
      <dgm:prSet presAssocID="{532C4088-9E6C-466F-AE5E-6AAB9D4DDE33}" presName="desTx" presStyleLbl="fgAcc1" presStyleIdx="0" presStyleCnt="4" custScaleX="79172" custLinFactNeighborX="-13420" custLinFactNeighborY="155">
        <dgm:presLayoutVars>
          <dgm:bulletEnabled val="1"/>
        </dgm:presLayoutVars>
      </dgm:prSet>
      <dgm:spPr/>
      <dgm:t>
        <a:bodyPr/>
        <a:lstStyle/>
        <a:p>
          <a:endParaRPr lang="es-EC"/>
        </a:p>
      </dgm:t>
    </dgm:pt>
    <dgm:pt modelId="{1E310C4E-0BF3-4F2B-A989-ACC2FE36A95D}" type="pres">
      <dgm:prSet presAssocID="{3E5AD1EA-15F7-42D1-A121-DD5FCA8CF4BB}" presName="sibTrans" presStyleLbl="sibTrans2D1" presStyleIdx="0" presStyleCnt="3" custScaleX="226262" custLinFactNeighborX="-27144"/>
      <dgm:spPr/>
      <dgm:t>
        <a:bodyPr/>
        <a:lstStyle/>
        <a:p>
          <a:endParaRPr lang="es-EC"/>
        </a:p>
      </dgm:t>
    </dgm:pt>
    <dgm:pt modelId="{FDB8FAD2-E047-49C5-B331-877E75023EF7}" type="pres">
      <dgm:prSet presAssocID="{3E5AD1EA-15F7-42D1-A121-DD5FCA8CF4BB}" presName="connTx" presStyleLbl="sibTrans2D1" presStyleIdx="0" presStyleCnt="3"/>
      <dgm:spPr/>
      <dgm:t>
        <a:bodyPr/>
        <a:lstStyle/>
        <a:p>
          <a:endParaRPr lang="es-EC"/>
        </a:p>
      </dgm:t>
    </dgm:pt>
    <dgm:pt modelId="{6BCF3D9B-C8D3-4E5F-80CF-C542379C538D}" type="pres">
      <dgm:prSet presAssocID="{E4366373-A439-4929-B134-DCD8503695E1}" presName="composite" presStyleCnt="0"/>
      <dgm:spPr/>
    </dgm:pt>
    <dgm:pt modelId="{076505AD-8FCD-4B2D-9BF4-336BEEF2021C}" type="pres">
      <dgm:prSet presAssocID="{E4366373-A439-4929-B134-DCD8503695E1}" presName="parTx" presStyleLbl="node1" presStyleIdx="0" presStyleCnt="4">
        <dgm:presLayoutVars>
          <dgm:chMax val="0"/>
          <dgm:chPref val="0"/>
          <dgm:bulletEnabled val="1"/>
        </dgm:presLayoutVars>
      </dgm:prSet>
      <dgm:spPr/>
      <dgm:t>
        <a:bodyPr/>
        <a:lstStyle/>
        <a:p>
          <a:endParaRPr lang="es-EC"/>
        </a:p>
      </dgm:t>
    </dgm:pt>
    <dgm:pt modelId="{30041EBA-7B87-4481-B9C3-99155A5F2E0B}" type="pres">
      <dgm:prSet presAssocID="{E4366373-A439-4929-B134-DCD8503695E1}" presName="parSh" presStyleLbl="node1" presStyleIdx="1" presStyleCnt="4" custLinFactNeighborX="-36583"/>
      <dgm:spPr/>
      <dgm:t>
        <a:bodyPr/>
        <a:lstStyle/>
        <a:p>
          <a:endParaRPr lang="es-EC"/>
        </a:p>
      </dgm:t>
    </dgm:pt>
    <dgm:pt modelId="{41C16211-EB8F-4ABB-8C85-3C0B6CFDB952}" type="pres">
      <dgm:prSet presAssocID="{E4366373-A439-4929-B134-DCD8503695E1}" presName="desTx" presStyleLbl="fgAcc1" presStyleIdx="1" presStyleCnt="4" custScaleX="85237" custLinFactNeighborX="-49034" custLinFactNeighborY="-799">
        <dgm:presLayoutVars>
          <dgm:bulletEnabled val="1"/>
        </dgm:presLayoutVars>
      </dgm:prSet>
      <dgm:spPr/>
      <dgm:t>
        <a:bodyPr/>
        <a:lstStyle/>
        <a:p>
          <a:endParaRPr lang="es-EC"/>
        </a:p>
      </dgm:t>
    </dgm:pt>
    <dgm:pt modelId="{CAF5316D-CF0F-46A5-BE7D-CB0FD5D2AACF}" type="pres">
      <dgm:prSet presAssocID="{F2790718-9B6E-431B-AA79-E21372137562}" presName="sibTrans" presStyleLbl="sibTrans2D1" presStyleIdx="1" presStyleCnt="3" custLinFactNeighborX="-35466"/>
      <dgm:spPr/>
      <dgm:t>
        <a:bodyPr/>
        <a:lstStyle/>
        <a:p>
          <a:endParaRPr lang="es-EC"/>
        </a:p>
      </dgm:t>
    </dgm:pt>
    <dgm:pt modelId="{78D1E2A6-0587-4898-A707-D8D10B5E8AE8}" type="pres">
      <dgm:prSet presAssocID="{F2790718-9B6E-431B-AA79-E21372137562}" presName="connTx" presStyleLbl="sibTrans2D1" presStyleIdx="1" presStyleCnt="3"/>
      <dgm:spPr/>
      <dgm:t>
        <a:bodyPr/>
        <a:lstStyle/>
        <a:p>
          <a:endParaRPr lang="es-EC"/>
        </a:p>
      </dgm:t>
    </dgm:pt>
    <dgm:pt modelId="{256B21EB-C444-43F8-9FD0-11E341876BD9}" type="pres">
      <dgm:prSet presAssocID="{ADA45052-EE11-4311-A1A3-A42C79C894E8}" presName="composite" presStyleCnt="0"/>
      <dgm:spPr/>
    </dgm:pt>
    <dgm:pt modelId="{8A42C1C6-662F-4F55-A9ED-B0D5AAA7E40C}" type="pres">
      <dgm:prSet presAssocID="{ADA45052-EE11-4311-A1A3-A42C79C894E8}" presName="parTx" presStyleLbl="node1" presStyleIdx="1" presStyleCnt="4">
        <dgm:presLayoutVars>
          <dgm:chMax val="0"/>
          <dgm:chPref val="0"/>
          <dgm:bulletEnabled val="1"/>
        </dgm:presLayoutVars>
      </dgm:prSet>
      <dgm:spPr/>
      <dgm:t>
        <a:bodyPr/>
        <a:lstStyle/>
        <a:p>
          <a:endParaRPr lang="es-EC"/>
        </a:p>
      </dgm:t>
    </dgm:pt>
    <dgm:pt modelId="{8286059A-F19A-43E2-BEB9-8AC698694575}" type="pres">
      <dgm:prSet presAssocID="{ADA45052-EE11-4311-A1A3-A42C79C894E8}" presName="parSh" presStyleLbl="node1" presStyleIdx="2" presStyleCnt="4" custLinFactNeighborX="-40208" custLinFactNeighborY="913"/>
      <dgm:spPr/>
      <dgm:t>
        <a:bodyPr/>
        <a:lstStyle/>
        <a:p>
          <a:endParaRPr lang="es-EC"/>
        </a:p>
      </dgm:t>
    </dgm:pt>
    <dgm:pt modelId="{FA529A14-5B39-4801-9194-E25437BB466E}" type="pres">
      <dgm:prSet presAssocID="{ADA45052-EE11-4311-A1A3-A42C79C894E8}" presName="desTx" presStyleLbl="fgAcc1" presStyleIdx="2" presStyleCnt="4">
        <dgm:presLayoutVars>
          <dgm:bulletEnabled val="1"/>
        </dgm:presLayoutVars>
      </dgm:prSet>
      <dgm:spPr/>
    </dgm:pt>
    <dgm:pt modelId="{4AE0B2F3-F77E-4252-805D-6953282940AB}" type="pres">
      <dgm:prSet presAssocID="{61F310BB-2D82-4A49-BF8D-0BEC9C12E914}" presName="sibTrans" presStyleLbl="sibTrans2D1" presStyleIdx="2" presStyleCnt="3"/>
      <dgm:spPr/>
      <dgm:t>
        <a:bodyPr/>
        <a:lstStyle/>
        <a:p>
          <a:endParaRPr lang="es-EC"/>
        </a:p>
      </dgm:t>
    </dgm:pt>
    <dgm:pt modelId="{2C6F00E5-2732-49FF-9BA4-ABB555ADC36E}" type="pres">
      <dgm:prSet presAssocID="{61F310BB-2D82-4A49-BF8D-0BEC9C12E914}" presName="connTx" presStyleLbl="sibTrans2D1" presStyleIdx="2" presStyleCnt="3"/>
      <dgm:spPr/>
      <dgm:t>
        <a:bodyPr/>
        <a:lstStyle/>
        <a:p>
          <a:endParaRPr lang="es-EC"/>
        </a:p>
      </dgm:t>
    </dgm:pt>
    <dgm:pt modelId="{9F00DEEC-154F-4D85-A2C4-D1A939A103B3}" type="pres">
      <dgm:prSet presAssocID="{84891939-63DD-41B3-810B-E9E93B027E4E}" presName="composite" presStyleCnt="0"/>
      <dgm:spPr/>
    </dgm:pt>
    <dgm:pt modelId="{1E63FE82-605B-4C90-9E21-113092A38B54}" type="pres">
      <dgm:prSet presAssocID="{84891939-63DD-41B3-810B-E9E93B027E4E}" presName="parTx" presStyleLbl="node1" presStyleIdx="2" presStyleCnt="4">
        <dgm:presLayoutVars>
          <dgm:chMax val="0"/>
          <dgm:chPref val="0"/>
          <dgm:bulletEnabled val="1"/>
        </dgm:presLayoutVars>
      </dgm:prSet>
      <dgm:spPr/>
      <dgm:t>
        <a:bodyPr/>
        <a:lstStyle/>
        <a:p>
          <a:endParaRPr lang="es-EC"/>
        </a:p>
      </dgm:t>
    </dgm:pt>
    <dgm:pt modelId="{4FA1285D-7832-463F-A21B-5BEC78F21FCC}" type="pres">
      <dgm:prSet presAssocID="{84891939-63DD-41B3-810B-E9E93B027E4E}" presName="parSh" presStyleLbl="node1" presStyleIdx="3" presStyleCnt="4" custLinFactNeighborX="11067"/>
      <dgm:spPr/>
      <dgm:t>
        <a:bodyPr/>
        <a:lstStyle/>
        <a:p>
          <a:endParaRPr lang="es-EC"/>
        </a:p>
      </dgm:t>
    </dgm:pt>
    <dgm:pt modelId="{78A391DB-C950-4C0A-9A16-11A2734A43F6}" type="pres">
      <dgm:prSet presAssocID="{84891939-63DD-41B3-810B-E9E93B027E4E}" presName="desTx" presStyleLbl="fgAcc1" presStyleIdx="3" presStyleCnt="4">
        <dgm:presLayoutVars>
          <dgm:bulletEnabled val="1"/>
        </dgm:presLayoutVars>
      </dgm:prSet>
      <dgm:spPr/>
      <dgm:t>
        <a:bodyPr/>
        <a:lstStyle/>
        <a:p>
          <a:endParaRPr lang="es-EC"/>
        </a:p>
      </dgm:t>
    </dgm:pt>
  </dgm:ptLst>
  <dgm:cxnLst>
    <dgm:cxn modelId="{0118975D-93FD-496F-85AE-77429DCC6B13}" type="presOf" srcId="{F2790718-9B6E-431B-AA79-E21372137562}" destId="{78D1E2A6-0587-4898-A707-D8D10B5E8AE8}" srcOrd="1" destOrd="0" presId="urn:microsoft.com/office/officeart/2005/8/layout/process3"/>
    <dgm:cxn modelId="{5E3CC7F2-42C2-4FE7-ADEF-73A7AED02B69}" type="presOf" srcId="{ADA45052-EE11-4311-A1A3-A42C79C894E8}" destId="{8A42C1C6-662F-4F55-A9ED-B0D5AAA7E40C}" srcOrd="0" destOrd="0" presId="urn:microsoft.com/office/officeart/2005/8/layout/process3"/>
    <dgm:cxn modelId="{A047FEE6-EF8D-481C-9065-9D472FB8FE5B}" srcId="{84891939-63DD-41B3-810B-E9E93B027E4E}" destId="{1D8E08DD-F638-443F-A128-64C17D2F0E34}" srcOrd="5" destOrd="0" parTransId="{A1742D97-8D0B-40AB-8C09-7E53357BF5AD}" sibTransId="{ACCD0B90-87A1-4644-AD17-37EDE8C37D84}"/>
    <dgm:cxn modelId="{444B75D2-002F-46D9-A5ED-FE7C29E6F9E9}" srcId="{84891939-63DD-41B3-810B-E9E93B027E4E}" destId="{7ECE7B6D-D340-44BB-B661-675E1918B7D7}" srcOrd="2" destOrd="0" parTransId="{990E4FB6-EC54-4DDB-A13A-F6980D88065D}" sibTransId="{16723C6D-EB5D-4D59-8EF6-103A832DFBDE}"/>
    <dgm:cxn modelId="{2A337D20-CA42-4D64-9684-3A5E4281416F}" type="presOf" srcId="{1D8E08DD-F638-443F-A128-64C17D2F0E34}" destId="{78A391DB-C950-4C0A-9A16-11A2734A43F6}" srcOrd="0" destOrd="5" presId="urn:microsoft.com/office/officeart/2005/8/layout/process3"/>
    <dgm:cxn modelId="{98111D2B-B189-4E63-B292-196B80967176}" type="presOf" srcId="{E4366373-A439-4929-B134-DCD8503695E1}" destId="{30041EBA-7B87-4481-B9C3-99155A5F2E0B}" srcOrd="1" destOrd="0" presId="urn:microsoft.com/office/officeart/2005/8/layout/process3"/>
    <dgm:cxn modelId="{9E75113C-E593-4904-AB57-9AF26EA5EAA2}" srcId="{84891939-63DD-41B3-810B-E9E93B027E4E}" destId="{968155D6-9969-4371-AD9B-2BCA0C3FAC2F}" srcOrd="6" destOrd="0" parTransId="{A3EDFDF5-897B-42A7-BA3B-54D22ECD0229}" sibTransId="{EADE82DF-C969-46D9-B00C-5CA284991A89}"/>
    <dgm:cxn modelId="{E052DA73-FC95-40EB-811A-4463072C82E4}" type="presOf" srcId="{86E7A2DA-C417-43AC-9265-EC4328951C6D}" destId="{78A391DB-C950-4C0A-9A16-11A2734A43F6}" srcOrd="0" destOrd="3" presId="urn:microsoft.com/office/officeart/2005/8/layout/process3"/>
    <dgm:cxn modelId="{41C3FCFC-84E6-4B30-959B-BDB17F010FA4}" srcId="{E4366373-A439-4929-B134-DCD8503695E1}" destId="{9671C7FB-7009-4DDF-82A4-07232FD8AE2D}" srcOrd="0" destOrd="0" parTransId="{3FAC1868-659D-446C-87F9-EF08766B92B1}" sibTransId="{264440D6-448F-4830-817E-D60504299FC9}"/>
    <dgm:cxn modelId="{9D8EE037-63F5-4898-9745-E069F6425497}" type="presOf" srcId="{ADA45052-EE11-4311-A1A3-A42C79C894E8}" destId="{8286059A-F19A-43E2-BEB9-8AC698694575}" srcOrd="1" destOrd="0" presId="urn:microsoft.com/office/officeart/2005/8/layout/process3"/>
    <dgm:cxn modelId="{1FB30980-98EE-47CA-B33D-0201548E0021}" type="presOf" srcId="{3E5AD1EA-15F7-42D1-A121-DD5FCA8CF4BB}" destId="{1E310C4E-0BF3-4F2B-A989-ACC2FE36A95D}" srcOrd="0" destOrd="0" presId="urn:microsoft.com/office/officeart/2005/8/layout/process3"/>
    <dgm:cxn modelId="{B1FBBCF9-3F2C-4DCA-9BF0-6A60A4E0ED20}" srcId="{43A2593F-C80E-4615-861F-130D61AFE780}" destId="{84891939-63DD-41B3-810B-E9E93B027E4E}" srcOrd="3" destOrd="0" parTransId="{08D6BC40-564D-4534-AD39-723B33827F04}" sibTransId="{F394718A-691D-49D5-8EC7-038CB880FF44}"/>
    <dgm:cxn modelId="{DD3A00E6-5C7D-410B-84BA-221F2A50ED88}" srcId="{84891939-63DD-41B3-810B-E9E93B027E4E}" destId="{529624CF-4BE7-4D72-A241-53ED13B7B115}" srcOrd="1" destOrd="0" parTransId="{3BF9D601-F48A-4424-8B28-A94829F942D2}" sibTransId="{873BCF71-20AA-4768-82D9-F14FA0596CF8}"/>
    <dgm:cxn modelId="{2BDA0AE5-E3FA-452F-9D52-F8FBC16A00A2}" type="presOf" srcId="{43A2593F-C80E-4615-861F-130D61AFE780}" destId="{D5D64445-66A8-46A0-A8CA-320F76A99949}" srcOrd="0" destOrd="0" presId="urn:microsoft.com/office/officeart/2005/8/layout/process3"/>
    <dgm:cxn modelId="{F7CBB807-EF84-4533-8B8A-E991003AD6B8}" srcId="{532C4088-9E6C-466F-AE5E-6AAB9D4DDE33}" destId="{B91D04D5-33D0-49A5-B35D-266987122D4C}" srcOrd="0" destOrd="0" parTransId="{F23735A5-5ED7-4014-8BCF-EDCD5E9CD07C}" sibTransId="{E5AD63A4-5A84-4B10-BEEB-48C551D64BA9}"/>
    <dgm:cxn modelId="{FB1A5D17-9685-4AFC-B862-8FCC04659E69}" type="presOf" srcId="{E4366373-A439-4929-B134-DCD8503695E1}" destId="{076505AD-8FCD-4B2D-9BF4-336BEEF2021C}" srcOrd="0" destOrd="0" presId="urn:microsoft.com/office/officeart/2005/8/layout/process3"/>
    <dgm:cxn modelId="{C92F223C-75B5-47E5-B162-6E97586730E0}" type="presOf" srcId="{7ECE7B6D-D340-44BB-B661-675E1918B7D7}" destId="{78A391DB-C950-4C0A-9A16-11A2734A43F6}" srcOrd="0" destOrd="2" presId="urn:microsoft.com/office/officeart/2005/8/layout/process3"/>
    <dgm:cxn modelId="{840BB4FC-8D20-47E0-BCD3-331F08AA4746}" type="presOf" srcId="{61F310BB-2D82-4A49-BF8D-0BEC9C12E914}" destId="{2C6F00E5-2732-49FF-9BA4-ABB555ADC36E}" srcOrd="1" destOrd="0" presId="urn:microsoft.com/office/officeart/2005/8/layout/process3"/>
    <dgm:cxn modelId="{FAEC8494-0799-42CD-A1E1-A2817A47066F}" type="presOf" srcId="{968155D6-9969-4371-AD9B-2BCA0C3FAC2F}" destId="{78A391DB-C950-4C0A-9A16-11A2734A43F6}" srcOrd="0" destOrd="6" presId="urn:microsoft.com/office/officeart/2005/8/layout/process3"/>
    <dgm:cxn modelId="{DDFAC63A-C5AF-412F-B662-20BD7F3F845B}" type="presOf" srcId="{529624CF-4BE7-4D72-A241-53ED13B7B115}" destId="{78A391DB-C950-4C0A-9A16-11A2734A43F6}" srcOrd="0" destOrd="1" presId="urn:microsoft.com/office/officeart/2005/8/layout/process3"/>
    <dgm:cxn modelId="{B3F9214F-8FCD-4151-AA9A-F8BE1E44383C}" type="presOf" srcId="{9671C7FB-7009-4DDF-82A4-07232FD8AE2D}" destId="{41C16211-EB8F-4ABB-8C85-3C0B6CFDB952}" srcOrd="0" destOrd="0" presId="urn:microsoft.com/office/officeart/2005/8/layout/process3"/>
    <dgm:cxn modelId="{6B94FA78-6439-4D67-A962-68C1D6EB2CD3}" srcId="{84891939-63DD-41B3-810B-E9E93B027E4E}" destId="{86E7A2DA-C417-43AC-9265-EC4328951C6D}" srcOrd="3" destOrd="0" parTransId="{7E90A8B2-1D77-467F-A0A9-0B6808A19BB5}" sibTransId="{F60AFF14-34F1-450A-97FA-BB5B8F878372}"/>
    <dgm:cxn modelId="{D7092A79-113B-44CB-8791-95C488ECE320}" srcId="{84891939-63DD-41B3-810B-E9E93B027E4E}" destId="{AAF709BF-0D0A-4B43-9C65-6259E06D353A}" srcOrd="4" destOrd="0" parTransId="{BD9DC2D7-966C-493F-B27B-C57E09E2C341}" sibTransId="{129670F5-9AE2-408C-B438-2D25EDCAACB0}"/>
    <dgm:cxn modelId="{D10E2272-EF44-4287-BADC-03D32D6D6444}" type="presOf" srcId="{532C4088-9E6C-466F-AE5E-6AAB9D4DDE33}" destId="{A5966941-A3FE-4A33-BCD3-A7C92D602AE2}" srcOrd="0" destOrd="0" presId="urn:microsoft.com/office/officeart/2005/8/layout/process3"/>
    <dgm:cxn modelId="{A44BFCAE-9029-4C86-985E-1FBBCE182F35}" type="presOf" srcId="{F2790718-9B6E-431B-AA79-E21372137562}" destId="{CAF5316D-CF0F-46A5-BE7D-CB0FD5D2AACF}" srcOrd="0" destOrd="0" presId="urn:microsoft.com/office/officeart/2005/8/layout/process3"/>
    <dgm:cxn modelId="{9112D2AB-1A57-4EE9-87CA-DC040C1674E0}" type="presOf" srcId="{61F310BB-2D82-4A49-BF8D-0BEC9C12E914}" destId="{4AE0B2F3-F77E-4252-805D-6953282940AB}" srcOrd="0" destOrd="0" presId="urn:microsoft.com/office/officeart/2005/8/layout/process3"/>
    <dgm:cxn modelId="{B076E5DC-33D9-4E17-A9BA-775FDE2AB03C}" type="presOf" srcId="{532C4088-9E6C-466F-AE5E-6AAB9D4DDE33}" destId="{3EB91F3C-3C0C-4FB9-ADA0-5C66A4C325F4}" srcOrd="1" destOrd="0" presId="urn:microsoft.com/office/officeart/2005/8/layout/process3"/>
    <dgm:cxn modelId="{697886D5-853F-4D78-B799-B45027CCFE24}" type="presOf" srcId="{34623705-9995-4033-9E85-AB63642D353F}" destId="{78A391DB-C950-4C0A-9A16-11A2734A43F6}" srcOrd="0" destOrd="0" presId="urn:microsoft.com/office/officeart/2005/8/layout/process3"/>
    <dgm:cxn modelId="{470A3289-D2CC-4E6F-825B-FF7DF93CA6C5}" type="presOf" srcId="{B91D04D5-33D0-49A5-B35D-266987122D4C}" destId="{4579172F-241C-494D-BAE1-A1342CF77405}" srcOrd="0" destOrd="0" presId="urn:microsoft.com/office/officeart/2005/8/layout/process3"/>
    <dgm:cxn modelId="{75C35210-0F72-4EA1-833C-BA3C6DD90071}" srcId="{84891939-63DD-41B3-810B-E9E93B027E4E}" destId="{34623705-9995-4033-9E85-AB63642D353F}" srcOrd="0" destOrd="0" parTransId="{1782B5F8-E000-48DE-A0CE-9ACCDD377E8E}" sibTransId="{5183A02F-EE78-4C72-823B-10BA403892BD}"/>
    <dgm:cxn modelId="{1907CA69-B7FF-4092-8DB5-D5FCF60B00EA}" type="presOf" srcId="{84891939-63DD-41B3-810B-E9E93B027E4E}" destId="{4FA1285D-7832-463F-A21B-5BEC78F21FCC}" srcOrd="1" destOrd="0" presId="urn:microsoft.com/office/officeart/2005/8/layout/process3"/>
    <dgm:cxn modelId="{E7B95C8B-C49F-4B5F-B8B1-F834443F092C}" type="presOf" srcId="{AAF709BF-0D0A-4B43-9C65-6259E06D353A}" destId="{78A391DB-C950-4C0A-9A16-11A2734A43F6}" srcOrd="0" destOrd="4" presId="urn:microsoft.com/office/officeart/2005/8/layout/process3"/>
    <dgm:cxn modelId="{30E1B6A3-5C73-4EBF-B3BC-E77DE36A3938}" type="presOf" srcId="{3E5AD1EA-15F7-42D1-A121-DD5FCA8CF4BB}" destId="{FDB8FAD2-E047-49C5-B331-877E75023EF7}" srcOrd="1" destOrd="0" presId="urn:microsoft.com/office/officeart/2005/8/layout/process3"/>
    <dgm:cxn modelId="{1BB63FFB-4903-443F-807C-3F1A9AEAC57F}" type="presOf" srcId="{84891939-63DD-41B3-810B-E9E93B027E4E}" destId="{1E63FE82-605B-4C90-9E21-113092A38B54}" srcOrd="0" destOrd="0" presId="urn:microsoft.com/office/officeart/2005/8/layout/process3"/>
    <dgm:cxn modelId="{FF048535-851D-40B6-AD82-49CE3E9A584A}" srcId="{43A2593F-C80E-4615-861F-130D61AFE780}" destId="{ADA45052-EE11-4311-A1A3-A42C79C894E8}" srcOrd="2" destOrd="0" parTransId="{A14330EE-4DAD-4067-A1E0-E3614DEE7713}" sibTransId="{61F310BB-2D82-4A49-BF8D-0BEC9C12E914}"/>
    <dgm:cxn modelId="{061B23D6-460A-49D8-8F0B-B3B8026E3A2F}" srcId="{43A2593F-C80E-4615-861F-130D61AFE780}" destId="{532C4088-9E6C-466F-AE5E-6AAB9D4DDE33}" srcOrd="0" destOrd="0" parTransId="{BAE88C5D-B0E4-4F30-A2F8-41E9F57546E1}" sibTransId="{3E5AD1EA-15F7-42D1-A121-DD5FCA8CF4BB}"/>
    <dgm:cxn modelId="{2BCE0D35-62BC-401A-8BF7-84273A1DDBC6}" srcId="{43A2593F-C80E-4615-861F-130D61AFE780}" destId="{E4366373-A439-4929-B134-DCD8503695E1}" srcOrd="1" destOrd="0" parTransId="{6167A402-2D6C-4396-8B6A-B6507ED6859C}" sibTransId="{F2790718-9B6E-431B-AA79-E21372137562}"/>
    <dgm:cxn modelId="{4DC253BA-AED0-438E-BB0B-2AD6AE66EE8B}" type="presParOf" srcId="{D5D64445-66A8-46A0-A8CA-320F76A99949}" destId="{D53818C0-0937-420F-8B05-0A009C268752}" srcOrd="0" destOrd="0" presId="urn:microsoft.com/office/officeart/2005/8/layout/process3"/>
    <dgm:cxn modelId="{C67E9EE8-24C1-43EE-9ABB-48F04634114D}" type="presParOf" srcId="{D53818C0-0937-420F-8B05-0A009C268752}" destId="{A5966941-A3FE-4A33-BCD3-A7C92D602AE2}" srcOrd="0" destOrd="0" presId="urn:microsoft.com/office/officeart/2005/8/layout/process3"/>
    <dgm:cxn modelId="{16037EA0-D3D5-4A41-9FA0-19E174A1FEFC}" type="presParOf" srcId="{D53818C0-0937-420F-8B05-0A009C268752}" destId="{3EB91F3C-3C0C-4FB9-ADA0-5C66A4C325F4}" srcOrd="1" destOrd="0" presId="urn:microsoft.com/office/officeart/2005/8/layout/process3"/>
    <dgm:cxn modelId="{C1F03256-5DC1-4378-9858-79A663CA4A81}" type="presParOf" srcId="{D53818C0-0937-420F-8B05-0A009C268752}" destId="{4579172F-241C-494D-BAE1-A1342CF77405}" srcOrd="2" destOrd="0" presId="urn:microsoft.com/office/officeart/2005/8/layout/process3"/>
    <dgm:cxn modelId="{8CB8D2E8-8BBF-48E9-BA61-606898AF6435}" type="presParOf" srcId="{D5D64445-66A8-46A0-A8CA-320F76A99949}" destId="{1E310C4E-0BF3-4F2B-A989-ACC2FE36A95D}" srcOrd="1" destOrd="0" presId="urn:microsoft.com/office/officeart/2005/8/layout/process3"/>
    <dgm:cxn modelId="{8291C8C3-952C-4FAD-80E2-2CA2E118E0F8}" type="presParOf" srcId="{1E310C4E-0BF3-4F2B-A989-ACC2FE36A95D}" destId="{FDB8FAD2-E047-49C5-B331-877E75023EF7}" srcOrd="0" destOrd="0" presId="urn:microsoft.com/office/officeart/2005/8/layout/process3"/>
    <dgm:cxn modelId="{3B0B0DE2-398D-4E43-A908-41A87EFF3267}" type="presParOf" srcId="{D5D64445-66A8-46A0-A8CA-320F76A99949}" destId="{6BCF3D9B-C8D3-4E5F-80CF-C542379C538D}" srcOrd="2" destOrd="0" presId="urn:microsoft.com/office/officeart/2005/8/layout/process3"/>
    <dgm:cxn modelId="{6B420A2C-82F8-450B-9684-7D63177B12F3}" type="presParOf" srcId="{6BCF3D9B-C8D3-4E5F-80CF-C542379C538D}" destId="{076505AD-8FCD-4B2D-9BF4-336BEEF2021C}" srcOrd="0" destOrd="0" presId="urn:microsoft.com/office/officeart/2005/8/layout/process3"/>
    <dgm:cxn modelId="{DE6ABEC8-2F35-4711-AA36-FE1D31C6FF7E}" type="presParOf" srcId="{6BCF3D9B-C8D3-4E5F-80CF-C542379C538D}" destId="{30041EBA-7B87-4481-B9C3-99155A5F2E0B}" srcOrd="1" destOrd="0" presId="urn:microsoft.com/office/officeart/2005/8/layout/process3"/>
    <dgm:cxn modelId="{B70F356D-20E5-49B6-AC3E-F94BDE65653F}" type="presParOf" srcId="{6BCF3D9B-C8D3-4E5F-80CF-C542379C538D}" destId="{41C16211-EB8F-4ABB-8C85-3C0B6CFDB952}" srcOrd="2" destOrd="0" presId="urn:microsoft.com/office/officeart/2005/8/layout/process3"/>
    <dgm:cxn modelId="{C738015A-F870-4EC7-8385-B6FE90D6907D}" type="presParOf" srcId="{D5D64445-66A8-46A0-A8CA-320F76A99949}" destId="{CAF5316D-CF0F-46A5-BE7D-CB0FD5D2AACF}" srcOrd="3" destOrd="0" presId="urn:microsoft.com/office/officeart/2005/8/layout/process3"/>
    <dgm:cxn modelId="{069D23F3-E422-4951-B596-04367EA269C9}" type="presParOf" srcId="{CAF5316D-CF0F-46A5-BE7D-CB0FD5D2AACF}" destId="{78D1E2A6-0587-4898-A707-D8D10B5E8AE8}" srcOrd="0" destOrd="0" presId="urn:microsoft.com/office/officeart/2005/8/layout/process3"/>
    <dgm:cxn modelId="{7CD905B6-AC9C-4061-836F-259F6A9CE12C}" type="presParOf" srcId="{D5D64445-66A8-46A0-A8CA-320F76A99949}" destId="{256B21EB-C444-43F8-9FD0-11E341876BD9}" srcOrd="4" destOrd="0" presId="urn:microsoft.com/office/officeart/2005/8/layout/process3"/>
    <dgm:cxn modelId="{496D81B7-7CBA-4FA8-843B-E76423BC80A4}" type="presParOf" srcId="{256B21EB-C444-43F8-9FD0-11E341876BD9}" destId="{8A42C1C6-662F-4F55-A9ED-B0D5AAA7E40C}" srcOrd="0" destOrd="0" presId="urn:microsoft.com/office/officeart/2005/8/layout/process3"/>
    <dgm:cxn modelId="{B9F8FADA-BF00-4AA0-9CF7-758B28C6A954}" type="presParOf" srcId="{256B21EB-C444-43F8-9FD0-11E341876BD9}" destId="{8286059A-F19A-43E2-BEB9-8AC698694575}" srcOrd="1" destOrd="0" presId="urn:microsoft.com/office/officeart/2005/8/layout/process3"/>
    <dgm:cxn modelId="{530C7BAB-653A-49EE-A308-A3DAE7DD1FDB}" type="presParOf" srcId="{256B21EB-C444-43F8-9FD0-11E341876BD9}" destId="{FA529A14-5B39-4801-9194-E25437BB466E}" srcOrd="2" destOrd="0" presId="urn:microsoft.com/office/officeart/2005/8/layout/process3"/>
    <dgm:cxn modelId="{7F55BF1E-21D7-4E8E-AD21-694098761D4C}" type="presParOf" srcId="{D5D64445-66A8-46A0-A8CA-320F76A99949}" destId="{4AE0B2F3-F77E-4252-805D-6953282940AB}" srcOrd="5" destOrd="0" presId="urn:microsoft.com/office/officeart/2005/8/layout/process3"/>
    <dgm:cxn modelId="{808FA643-FDA1-4428-B18D-3450CFA22F08}" type="presParOf" srcId="{4AE0B2F3-F77E-4252-805D-6953282940AB}" destId="{2C6F00E5-2732-49FF-9BA4-ABB555ADC36E}" srcOrd="0" destOrd="0" presId="urn:microsoft.com/office/officeart/2005/8/layout/process3"/>
    <dgm:cxn modelId="{735F2FFB-92C0-43F8-ADFC-70084B245D57}" type="presParOf" srcId="{D5D64445-66A8-46A0-A8CA-320F76A99949}" destId="{9F00DEEC-154F-4D85-A2C4-D1A939A103B3}" srcOrd="6" destOrd="0" presId="urn:microsoft.com/office/officeart/2005/8/layout/process3"/>
    <dgm:cxn modelId="{F4929719-F395-4B39-8F77-90CAACFF5763}" type="presParOf" srcId="{9F00DEEC-154F-4D85-A2C4-D1A939A103B3}" destId="{1E63FE82-605B-4C90-9E21-113092A38B54}" srcOrd="0" destOrd="0" presId="urn:microsoft.com/office/officeart/2005/8/layout/process3"/>
    <dgm:cxn modelId="{83D994B1-75A8-4D61-B29D-D5AD1CD8C7F9}" type="presParOf" srcId="{9F00DEEC-154F-4D85-A2C4-D1A939A103B3}" destId="{4FA1285D-7832-463F-A21B-5BEC78F21FCC}" srcOrd="1" destOrd="0" presId="urn:microsoft.com/office/officeart/2005/8/layout/process3"/>
    <dgm:cxn modelId="{2F9ABB45-58D1-42BC-9FD6-4CFA050EB127}" type="presParOf" srcId="{9F00DEEC-154F-4D85-A2C4-D1A939A103B3}" destId="{78A391DB-C950-4C0A-9A16-11A2734A43F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4F8A6C-42E1-484E-9D5E-6FFF68E74EF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EC"/>
        </a:p>
      </dgm:t>
    </dgm:pt>
    <dgm:pt modelId="{5D089527-BFE8-4F5F-A688-12CBBFD4FD4F}">
      <dgm:prSet phldrT="[Texto]" custT="1"/>
      <dgm:spPr/>
      <dgm:t>
        <a:bodyPr/>
        <a:lstStyle/>
        <a:p>
          <a:pPr algn="just"/>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a:t>
          </a:r>
          <a:endParaRPr lang="es-EC"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182131B-49C4-4DE4-9D54-F4E0B5745A10}" type="parTrans" cxnId="{7591B25C-3F2D-454E-AC9D-C2137E462F4F}">
      <dgm:prSet/>
      <dgm:spPr/>
      <dgm:t>
        <a:bodyPr/>
        <a:lstStyle/>
        <a:p>
          <a:endParaRPr lang="es-EC" sz="1400">
            <a:latin typeface="Arial" panose="020B0604020202020204" pitchFamily="34" charset="0"/>
            <a:cs typeface="Arial" panose="020B0604020202020204" pitchFamily="34" charset="0"/>
          </a:endParaRPr>
        </a:p>
      </dgm:t>
    </dgm:pt>
    <dgm:pt modelId="{9E2EE6F0-F0EF-43B1-B080-4B8A97CF2C8C}" type="sibTrans" cxnId="{7591B25C-3F2D-454E-AC9D-C2137E462F4F}">
      <dgm:prSet/>
      <dgm:spPr/>
      <dgm:t>
        <a:bodyPr/>
        <a:lstStyle/>
        <a:p>
          <a:endParaRPr lang="es-EC" sz="1400">
            <a:latin typeface="Arial" panose="020B0604020202020204" pitchFamily="34" charset="0"/>
            <a:cs typeface="Arial" panose="020B0604020202020204" pitchFamily="34" charset="0"/>
          </a:endParaRPr>
        </a:p>
      </dgm:t>
    </dgm:pt>
    <dgm:pt modelId="{243D458E-491B-4D2E-96E1-F7370759C834}">
      <dgm:prSet phldrT="[Texto]" custT="1"/>
      <dgm:spPr/>
      <dgm:t>
        <a:bodyPr/>
        <a:lstStyle/>
        <a:p>
          <a:pPr algn="just"/>
          <a:r>
            <a:rPr lang="es-EC" sz="1400" dirty="0" smtClean="0">
              <a:latin typeface="Arial" panose="020B0604020202020204" pitchFamily="34" charset="0"/>
              <a:cs typeface="Arial" panose="020B0604020202020204" pitchFamily="34" charset="0"/>
            </a:rPr>
            <a:t> Garantizar que las luminarias usadas sean manejadas adecuadamente desde su generación hasta su disposición final.</a:t>
          </a:r>
          <a:endParaRPr lang="es-EC" sz="1400" dirty="0">
            <a:latin typeface="Arial" panose="020B0604020202020204" pitchFamily="34" charset="0"/>
            <a:cs typeface="Arial" panose="020B0604020202020204" pitchFamily="34" charset="0"/>
          </a:endParaRPr>
        </a:p>
      </dgm:t>
    </dgm:pt>
    <dgm:pt modelId="{9700BD89-788A-413B-B3C6-C262463ECC5E}" type="parTrans" cxnId="{C6C95F2F-AB53-45F0-A94E-3DFA55DF3811}">
      <dgm:prSet/>
      <dgm:spPr/>
      <dgm:t>
        <a:bodyPr/>
        <a:lstStyle/>
        <a:p>
          <a:endParaRPr lang="es-EC" sz="1400">
            <a:latin typeface="Arial" panose="020B0604020202020204" pitchFamily="34" charset="0"/>
            <a:cs typeface="Arial" panose="020B0604020202020204" pitchFamily="34" charset="0"/>
          </a:endParaRPr>
        </a:p>
      </dgm:t>
    </dgm:pt>
    <dgm:pt modelId="{0D5911C3-F0D2-44D8-A666-F4714ED6DD0A}" type="sibTrans" cxnId="{C6C95F2F-AB53-45F0-A94E-3DFA55DF3811}">
      <dgm:prSet/>
      <dgm:spPr/>
      <dgm:t>
        <a:bodyPr/>
        <a:lstStyle/>
        <a:p>
          <a:endParaRPr lang="es-EC" sz="1400">
            <a:latin typeface="Arial" panose="020B0604020202020204" pitchFamily="34" charset="0"/>
            <a:cs typeface="Arial" panose="020B0604020202020204" pitchFamily="34" charset="0"/>
          </a:endParaRPr>
        </a:p>
      </dgm:t>
    </dgm:pt>
    <dgm:pt modelId="{412DC5B0-C426-4457-A7A6-422B6AEF27C2}">
      <dgm:prSet custT="1"/>
      <dgm:spPr/>
      <dgm:t>
        <a:bodyPr/>
        <a:lstStyle/>
        <a:p>
          <a:pPr algn="just"/>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Responsable</a:t>
          </a:r>
          <a:endParaRPr lang="es-EC"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FEDCEDE-9FF7-41E5-9F2B-15F79E8D33B3}" type="parTrans" cxnId="{E4323163-17D2-4B25-BD4C-E15F10364856}">
      <dgm:prSet/>
      <dgm:spPr/>
      <dgm:t>
        <a:bodyPr/>
        <a:lstStyle/>
        <a:p>
          <a:endParaRPr lang="es-EC" sz="1400">
            <a:latin typeface="Arial" panose="020B0604020202020204" pitchFamily="34" charset="0"/>
            <a:cs typeface="Arial" panose="020B0604020202020204" pitchFamily="34" charset="0"/>
          </a:endParaRPr>
        </a:p>
      </dgm:t>
    </dgm:pt>
    <dgm:pt modelId="{5E1D2F5A-C81D-4111-9E4C-C06AD13E7084}" type="sibTrans" cxnId="{E4323163-17D2-4B25-BD4C-E15F10364856}">
      <dgm:prSet/>
      <dgm:spPr/>
      <dgm:t>
        <a:bodyPr/>
        <a:lstStyle/>
        <a:p>
          <a:endParaRPr lang="es-EC" sz="1400">
            <a:latin typeface="Arial" panose="020B0604020202020204" pitchFamily="34" charset="0"/>
            <a:cs typeface="Arial" panose="020B0604020202020204" pitchFamily="34" charset="0"/>
          </a:endParaRPr>
        </a:p>
      </dgm:t>
    </dgm:pt>
    <dgm:pt modelId="{D82E001A-6FB9-4C92-8360-7F925D7B6731}">
      <dgm:prSet custT="1"/>
      <dgm:spPr/>
      <dgm:t>
        <a:bodyPr/>
        <a:lstStyle/>
        <a:p>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 General del Residuo</a:t>
          </a:r>
          <a:endParaRPr lang="es-EC"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B3723E6-6FEE-4C1E-9825-947F28AE0970}" type="parTrans" cxnId="{7ACD9429-08BC-4964-9BE2-BCC34861D66F}">
      <dgm:prSet/>
      <dgm:spPr/>
      <dgm:t>
        <a:bodyPr/>
        <a:lstStyle/>
        <a:p>
          <a:endParaRPr lang="es-EC" sz="1400">
            <a:latin typeface="Arial" panose="020B0604020202020204" pitchFamily="34" charset="0"/>
            <a:cs typeface="Arial" panose="020B0604020202020204" pitchFamily="34" charset="0"/>
          </a:endParaRPr>
        </a:p>
      </dgm:t>
    </dgm:pt>
    <dgm:pt modelId="{263E0F6E-BE21-4CBC-AD1C-46EC89DCE8E7}" type="sibTrans" cxnId="{7ACD9429-08BC-4964-9BE2-BCC34861D66F}">
      <dgm:prSet/>
      <dgm:spPr/>
      <dgm:t>
        <a:bodyPr/>
        <a:lstStyle/>
        <a:p>
          <a:endParaRPr lang="es-EC" sz="1400">
            <a:latin typeface="Arial" panose="020B0604020202020204" pitchFamily="34" charset="0"/>
            <a:cs typeface="Arial" panose="020B0604020202020204" pitchFamily="34" charset="0"/>
          </a:endParaRPr>
        </a:p>
      </dgm:t>
    </dgm:pt>
    <dgm:pt modelId="{2544E5F8-52EC-45CC-B3A0-97F943C273DA}">
      <dgm:prSet custT="1"/>
      <dgm:spPr/>
      <dgm:t>
        <a:bodyPr/>
        <a:lstStyle/>
        <a:p>
          <a:pPr algn="just"/>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Gestión Interna</a:t>
          </a:r>
          <a:endParaRPr lang="es-EC"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038C64C-43AC-4D45-AEAA-A72D864DC68C}" type="parTrans" cxnId="{D38F58AD-46DC-4299-8E59-9359C8F72F95}">
      <dgm:prSet/>
      <dgm:spPr/>
      <dgm:t>
        <a:bodyPr/>
        <a:lstStyle/>
        <a:p>
          <a:endParaRPr lang="es-EC" sz="1400">
            <a:latin typeface="Arial" panose="020B0604020202020204" pitchFamily="34" charset="0"/>
            <a:cs typeface="Arial" panose="020B0604020202020204" pitchFamily="34" charset="0"/>
          </a:endParaRPr>
        </a:p>
      </dgm:t>
    </dgm:pt>
    <dgm:pt modelId="{8AD27872-971D-47E3-AACC-75418F1C2738}" type="sibTrans" cxnId="{D38F58AD-46DC-4299-8E59-9359C8F72F95}">
      <dgm:prSet/>
      <dgm:spPr/>
      <dgm:t>
        <a:bodyPr/>
        <a:lstStyle/>
        <a:p>
          <a:endParaRPr lang="es-EC" sz="1400">
            <a:latin typeface="Arial" panose="020B0604020202020204" pitchFamily="34" charset="0"/>
            <a:cs typeface="Arial" panose="020B0604020202020204" pitchFamily="34" charset="0"/>
          </a:endParaRPr>
        </a:p>
      </dgm:t>
    </dgm:pt>
    <dgm:pt modelId="{2571C521-7619-4125-A121-A957F6A1D796}">
      <dgm:prSet custT="1"/>
      <dgm:spPr/>
      <dgm:t>
        <a:bodyPr/>
        <a:lstStyle/>
        <a:p>
          <a:r>
            <a:rPr lang="es-EC" sz="1400" b="1" dirty="0" smtClean="0">
              <a:latin typeface="Arial" panose="020B0604020202020204" pitchFamily="34" charset="0"/>
              <a:cs typeface="Arial" panose="020B0604020202020204" pitchFamily="34" charset="0"/>
            </a:rPr>
            <a:t>Gestión Externa</a:t>
          </a:r>
          <a:endParaRPr lang="es-EC" sz="1400" b="1" dirty="0">
            <a:latin typeface="Arial" panose="020B0604020202020204" pitchFamily="34" charset="0"/>
            <a:cs typeface="Arial" panose="020B0604020202020204" pitchFamily="34" charset="0"/>
          </a:endParaRPr>
        </a:p>
      </dgm:t>
    </dgm:pt>
    <dgm:pt modelId="{31DCD460-7240-4845-917C-2B8475065D7B}" type="parTrans" cxnId="{FDDBB543-862D-46D3-A6D8-F92CD9F6913A}">
      <dgm:prSet/>
      <dgm:spPr/>
      <dgm:t>
        <a:bodyPr/>
        <a:lstStyle/>
        <a:p>
          <a:endParaRPr lang="es-EC" sz="1400">
            <a:latin typeface="Arial" panose="020B0604020202020204" pitchFamily="34" charset="0"/>
            <a:cs typeface="Arial" panose="020B0604020202020204" pitchFamily="34" charset="0"/>
          </a:endParaRPr>
        </a:p>
      </dgm:t>
    </dgm:pt>
    <dgm:pt modelId="{E0E9DD38-CFA2-4758-820C-C7470F76FEE9}" type="sibTrans" cxnId="{FDDBB543-862D-46D3-A6D8-F92CD9F6913A}">
      <dgm:prSet/>
      <dgm:spPr/>
      <dgm:t>
        <a:bodyPr/>
        <a:lstStyle/>
        <a:p>
          <a:endParaRPr lang="es-EC" sz="1400">
            <a:latin typeface="Arial" panose="020B0604020202020204" pitchFamily="34" charset="0"/>
            <a:cs typeface="Arial" panose="020B0604020202020204" pitchFamily="34" charset="0"/>
          </a:endParaRPr>
        </a:p>
      </dgm:t>
    </dgm:pt>
    <dgm:pt modelId="{570614E8-E068-403D-9CFE-6D4992E270E3}">
      <dgm:prSet custT="1"/>
      <dgm:spPr/>
      <dgm:t>
        <a:bodyPr/>
        <a:lstStyle/>
        <a:p>
          <a:pPr algn="just"/>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Posibles riesgos del residuo</a:t>
          </a:r>
          <a:endParaRPr lang="es-EC"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0FF762F-BF68-44B9-BB1F-D24B8F62CCBA}" type="parTrans" cxnId="{41E52147-5E10-41A4-A674-F9671F084052}">
      <dgm:prSet/>
      <dgm:spPr/>
      <dgm:t>
        <a:bodyPr/>
        <a:lstStyle/>
        <a:p>
          <a:endParaRPr lang="es-EC" sz="1400">
            <a:latin typeface="Arial" panose="020B0604020202020204" pitchFamily="34" charset="0"/>
            <a:cs typeface="Arial" panose="020B0604020202020204" pitchFamily="34" charset="0"/>
          </a:endParaRPr>
        </a:p>
      </dgm:t>
    </dgm:pt>
    <dgm:pt modelId="{CE98438F-1D40-430E-B87F-5D47798B9A8E}" type="sibTrans" cxnId="{41E52147-5E10-41A4-A674-F9671F084052}">
      <dgm:prSet/>
      <dgm:spPr/>
      <dgm:t>
        <a:bodyPr/>
        <a:lstStyle/>
        <a:p>
          <a:endParaRPr lang="es-EC" sz="1400">
            <a:latin typeface="Arial" panose="020B0604020202020204" pitchFamily="34" charset="0"/>
            <a:cs typeface="Arial" panose="020B0604020202020204" pitchFamily="34" charset="0"/>
          </a:endParaRPr>
        </a:p>
      </dgm:t>
    </dgm:pt>
    <dgm:pt modelId="{3DA52F11-F601-4880-9B90-9DE1183D8425}">
      <dgm:prSet custT="1"/>
      <dgm:spPr/>
      <dgm:t>
        <a:bodyPr/>
        <a:lstStyle/>
        <a:p>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Equipos de Protección</a:t>
          </a:r>
          <a:endParaRPr lang="es-EC"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F880E38-E6A5-4205-9B01-A448E79D8AE2}" type="parTrans" cxnId="{14CADB8E-CCE3-4507-BD77-AE71FC59A269}">
      <dgm:prSet/>
      <dgm:spPr/>
      <dgm:t>
        <a:bodyPr/>
        <a:lstStyle/>
        <a:p>
          <a:endParaRPr lang="es-EC" sz="1400">
            <a:latin typeface="Arial" panose="020B0604020202020204" pitchFamily="34" charset="0"/>
            <a:cs typeface="Arial" panose="020B0604020202020204" pitchFamily="34" charset="0"/>
          </a:endParaRPr>
        </a:p>
      </dgm:t>
    </dgm:pt>
    <dgm:pt modelId="{81390E49-2801-410B-881D-1863F5736AF3}" type="sibTrans" cxnId="{14CADB8E-CCE3-4507-BD77-AE71FC59A269}">
      <dgm:prSet/>
      <dgm:spPr/>
      <dgm:t>
        <a:bodyPr/>
        <a:lstStyle/>
        <a:p>
          <a:endParaRPr lang="es-EC" sz="1400">
            <a:latin typeface="Arial" panose="020B0604020202020204" pitchFamily="34" charset="0"/>
            <a:cs typeface="Arial" panose="020B0604020202020204" pitchFamily="34" charset="0"/>
          </a:endParaRPr>
        </a:p>
      </dgm:t>
    </dgm:pt>
    <dgm:pt modelId="{F0876786-541E-4403-8C27-8980BFEBC021}">
      <dgm:prSet custT="1"/>
      <dgm:spPr/>
      <dgm:t>
        <a:bodyPr/>
        <a:lstStyle/>
        <a:p>
          <a:pPr algn="just"/>
          <a:r>
            <a:rPr lang="es-EC" sz="1400" dirty="0" smtClean="0">
              <a:latin typeface="Arial" panose="020B0604020202020204" pitchFamily="34" charset="0"/>
              <a:cs typeface="Arial" panose="020B0604020202020204" pitchFamily="34" charset="0"/>
            </a:rPr>
            <a:t>Generación</a:t>
          </a:r>
          <a:endParaRPr lang="es-EC" sz="1400" dirty="0">
            <a:latin typeface="Arial" panose="020B0604020202020204" pitchFamily="34" charset="0"/>
            <a:cs typeface="Arial" panose="020B0604020202020204" pitchFamily="34" charset="0"/>
          </a:endParaRPr>
        </a:p>
      </dgm:t>
    </dgm:pt>
    <dgm:pt modelId="{04A3992F-0DBD-453E-97F8-1871997AB6EF}" type="parTrans" cxnId="{C9454C7D-A3B6-41F9-9390-36A8463EF3D4}">
      <dgm:prSet/>
      <dgm:spPr/>
      <dgm:t>
        <a:bodyPr/>
        <a:lstStyle/>
        <a:p>
          <a:endParaRPr lang="es-EC" sz="1400">
            <a:latin typeface="Arial" panose="020B0604020202020204" pitchFamily="34" charset="0"/>
            <a:cs typeface="Arial" panose="020B0604020202020204" pitchFamily="34" charset="0"/>
          </a:endParaRPr>
        </a:p>
      </dgm:t>
    </dgm:pt>
    <dgm:pt modelId="{600E59FF-281C-44DB-8545-1BC8CBF77874}" type="sibTrans" cxnId="{C9454C7D-A3B6-41F9-9390-36A8463EF3D4}">
      <dgm:prSet/>
      <dgm:spPr/>
      <dgm:t>
        <a:bodyPr/>
        <a:lstStyle/>
        <a:p>
          <a:endParaRPr lang="es-EC" sz="1400">
            <a:latin typeface="Arial" panose="020B0604020202020204" pitchFamily="34" charset="0"/>
            <a:cs typeface="Arial" panose="020B0604020202020204" pitchFamily="34" charset="0"/>
          </a:endParaRPr>
        </a:p>
      </dgm:t>
    </dgm:pt>
    <dgm:pt modelId="{7F216C8D-D999-4BD5-9857-15A5A189DF40}">
      <dgm:prSet custT="1"/>
      <dgm:spPr/>
      <dgm:t>
        <a:bodyPr/>
        <a:lstStyle/>
        <a:p>
          <a:pPr algn="just"/>
          <a:r>
            <a:rPr lang="es-EC" sz="1400" dirty="0" smtClean="0">
              <a:latin typeface="Arial" panose="020B0604020202020204" pitchFamily="34" charset="0"/>
              <a:cs typeface="Arial" panose="020B0604020202020204" pitchFamily="34" charset="0"/>
            </a:rPr>
            <a:t>Almacenamiento Temporal Envasado/Etiquetado</a:t>
          </a:r>
          <a:endParaRPr lang="es-EC" sz="1400" dirty="0">
            <a:latin typeface="Arial" panose="020B0604020202020204" pitchFamily="34" charset="0"/>
            <a:cs typeface="Arial" panose="020B0604020202020204" pitchFamily="34" charset="0"/>
          </a:endParaRPr>
        </a:p>
      </dgm:t>
    </dgm:pt>
    <dgm:pt modelId="{25E5B437-0A26-4F0D-B34B-6D5165597F49}" type="parTrans" cxnId="{663F3F98-F8E7-4E86-ACB7-EF9EA7A8BB06}">
      <dgm:prSet/>
      <dgm:spPr/>
      <dgm:t>
        <a:bodyPr/>
        <a:lstStyle/>
        <a:p>
          <a:endParaRPr lang="es-EC" sz="1400">
            <a:latin typeface="Arial" panose="020B0604020202020204" pitchFamily="34" charset="0"/>
            <a:cs typeface="Arial" panose="020B0604020202020204" pitchFamily="34" charset="0"/>
          </a:endParaRPr>
        </a:p>
      </dgm:t>
    </dgm:pt>
    <dgm:pt modelId="{0ADA9261-EE3A-4F14-A23C-5D2820FBC3BE}" type="sibTrans" cxnId="{663F3F98-F8E7-4E86-ACB7-EF9EA7A8BB06}">
      <dgm:prSet/>
      <dgm:spPr/>
      <dgm:t>
        <a:bodyPr/>
        <a:lstStyle/>
        <a:p>
          <a:endParaRPr lang="es-EC" sz="1400">
            <a:latin typeface="Arial" panose="020B0604020202020204" pitchFamily="34" charset="0"/>
            <a:cs typeface="Arial" panose="020B0604020202020204" pitchFamily="34" charset="0"/>
          </a:endParaRPr>
        </a:p>
      </dgm:t>
    </dgm:pt>
    <dgm:pt modelId="{031152BF-CECE-41D7-A7B2-70FCB1941B79}">
      <dgm:prSet custT="1"/>
      <dgm:spPr/>
      <dgm:t>
        <a:bodyPr/>
        <a:lstStyle/>
        <a:p>
          <a:pPr algn="just"/>
          <a:endParaRPr lang="es-EC" sz="1400" dirty="0">
            <a:latin typeface="Arial" panose="020B0604020202020204" pitchFamily="34" charset="0"/>
            <a:cs typeface="Arial" panose="020B0604020202020204" pitchFamily="34" charset="0"/>
          </a:endParaRPr>
        </a:p>
      </dgm:t>
    </dgm:pt>
    <dgm:pt modelId="{7BF2CCFA-38D8-486B-89B9-532FD5C7E500}" type="parTrans" cxnId="{9712D9B1-E091-43AC-B66D-7A48CEAB4749}">
      <dgm:prSet/>
      <dgm:spPr/>
      <dgm:t>
        <a:bodyPr/>
        <a:lstStyle/>
        <a:p>
          <a:endParaRPr lang="es-EC" sz="1400">
            <a:latin typeface="Arial" panose="020B0604020202020204" pitchFamily="34" charset="0"/>
            <a:cs typeface="Arial" panose="020B0604020202020204" pitchFamily="34" charset="0"/>
          </a:endParaRPr>
        </a:p>
      </dgm:t>
    </dgm:pt>
    <dgm:pt modelId="{9694FD55-EE0C-4E03-B5B0-02165DE0E8B3}" type="sibTrans" cxnId="{9712D9B1-E091-43AC-B66D-7A48CEAB4749}">
      <dgm:prSet/>
      <dgm:spPr/>
      <dgm:t>
        <a:bodyPr/>
        <a:lstStyle/>
        <a:p>
          <a:endParaRPr lang="es-EC" sz="1400">
            <a:latin typeface="Arial" panose="020B0604020202020204" pitchFamily="34" charset="0"/>
            <a:cs typeface="Arial" panose="020B0604020202020204" pitchFamily="34" charset="0"/>
          </a:endParaRPr>
        </a:p>
      </dgm:t>
    </dgm:pt>
    <dgm:pt modelId="{F205E997-2D4F-4A63-B0C6-80CD513322E0}">
      <dgm:prSet custT="1"/>
      <dgm:spPr/>
      <dgm:t>
        <a:bodyPr/>
        <a:lstStyle/>
        <a:p>
          <a:pPr algn="just"/>
          <a:r>
            <a:rPr lang="es-EC" sz="1400" dirty="0" smtClean="0">
              <a:latin typeface="Arial" panose="020B0604020202020204" pitchFamily="34" charset="0"/>
              <a:cs typeface="Arial" panose="020B0604020202020204" pitchFamily="34" charset="0"/>
            </a:rPr>
            <a:t>Riesgos en la salud</a:t>
          </a:r>
          <a:endParaRPr lang="es-EC" sz="1400" dirty="0">
            <a:latin typeface="Arial" panose="020B0604020202020204" pitchFamily="34" charset="0"/>
            <a:cs typeface="Arial" panose="020B0604020202020204" pitchFamily="34" charset="0"/>
          </a:endParaRPr>
        </a:p>
      </dgm:t>
    </dgm:pt>
    <dgm:pt modelId="{362ED0D8-88D3-4ADB-9030-254BBE1C8D45}" type="parTrans" cxnId="{CFFA49ED-8BAC-451F-B00F-FA1466904746}">
      <dgm:prSet/>
      <dgm:spPr/>
      <dgm:t>
        <a:bodyPr/>
        <a:lstStyle/>
        <a:p>
          <a:endParaRPr lang="es-EC" sz="1400">
            <a:latin typeface="Arial" panose="020B0604020202020204" pitchFamily="34" charset="0"/>
            <a:cs typeface="Arial" panose="020B0604020202020204" pitchFamily="34" charset="0"/>
          </a:endParaRPr>
        </a:p>
      </dgm:t>
    </dgm:pt>
    <dgm:pt modelId="{A39B6AC6-D13A-488C-8A4F-06147ABE02D3}" type="sibTrans" cxnId="{CFFA49ED-8BAC-451F-B00F-FA1466904746}">
      <dgm:prSet/>
      <dgm:spPr/>
      <dgm:t>
        <a:bodyPr/>
        <a:lstStyle/>
        <a:p>
          <a:endParaRPr lang="es-EC" sz="1400">
            <a:latin typeface="Arial" panose="020B0604020202020204" pitchFamily="34" charset="0"/>
            <a:cs typeface="Arial" panose="020B0604020202020204" pitchFamily="34" charset="0"/>
          </a:endParaRPr>
        </a:p>
      </dgm:t>
    </dgm:pt>
    <dgm:pt modelId="{BF359CAB-6BE5-4087-8656-0A9421C393EB}">
      <dgm:prSet custT="1"/>
      <dgm:spPr/>
      <dgm:t>
        <a:bodyPr/>
        <a:lstStyle/>
        <a:p>
          <a:pPr algn="just"/>
          <a:r>
            <a:rPr lang="es-EC" sz="1400" dirty="0" smtClean="0">
              <a:latin typeface="Arial" panose="020B0604020202020204" pitchFamily="34" charset="0"/>
              <a:cs typeface="Arial" panose="020B0604020202020204" pitchFamily="34" charset="0"/>
            </a:rPr>
            <a:t>Medidas en caso de contacto o exposición</a:t>
          </a:r>
          <a:endParaRPr lang="es-EC" sz="1400" dirty="0">
            <a:latin typeface="Arial" panose="020B0604020202020204" pitchFamily="34" charset="0"/>
            <a:cs typeface="Arial" panose="020B0604020202020204" pitchFamily="34" charset="0"/>
          </a:endParaRPr>
        </a:p>
      </dgm:t>
    </dgm:pt>
    <dgm:pt modelId="{F50A264A-A8C1-439B-ABDC-F6B75EFF84D9}" type="parTrans" cxnId="{1F134942-378B-445D-9CED-DBEF2767F471}">
      <dgm:prSet/>
      <dgm:spPr/>
      <dgm:t>
        <a:bodyPr/>
        <a:lstStyle/>
        <a:p>
          <a:endParaRPr lang="es-EC" sz="1400">
            <a:latin typeface="Arial" panose="020B0604020202020204" pitchFamily="34" charset="0"/>
            <a:cs typeface="Arial" panose="020B0604020202020204" pitchFamily="34" charset="0"/>
          </a:endParaRPr>
        </a:p>
      </dgm:t>
    </dgm:pt>
    <dgm:pt modelId="{E700D690-24B6-4369-9EA7-67419B7E9AA7}" type="sibTrans" cxnId="{1F134942-378B-445D-9CED-DBEF2767F471}">
      <dgm:prSet/>
      <dgm:spPr/>
      <dgm:t>
        <a:bodyPr/>
        <a:lstStyle/>
        <a:p>
          <a:endParaRPr lang="es-EC" sz="1400">
            <a:latin typeface="Arial" panose="020B0604020202020204" pitchFamily="34" charset="0"/>
            <a:cs typeface="Arial" panose="020B0604020202020204" pitchFamily="34" charset="0"/>
          </a:endParaRPr>
        </a:p>
      </dgm:t>
    </dgm:pt>
    <dgm:pt modelId="{90F157B0-78C5-4718-9A07-F4EF82D181BC}">
      <dgm:prSet custT="1"/>
      <dgm:spPr/>
      <dgm:t>
        <a:bodyPr/>
        <a:lstStyle/>
        <a:p>
          <a:r>
            <a:rPr lang="es-EC" sz="1400" smtClean="0">
              <a:latin typeface="Arial" panose="020B0604020202020204" pitchFamily="34" charset="0"/>
              <a:cs typeface="Arial" panose="020B0604020202020204" pitchFamily="34" charset="0"/>
            </a:rPr>
            <a:t>Transporte</a:t>
          </a:r>
          <a:endParaRPr lang="es-EC" sz="1400" dirty="0">
            <a:latin typeface="Arial" panose="020B0604020202020204" pitchFamily="34" charset="0"/>
            <a:cs typeface="Arial" panose="020B0604020202020204" pitchFamily="34" charset="0"/>
          </a:endParaRPr>
        </a:p>
      </dgm:t>
    </dgm:pt>
    <dgm:pt modelId="{5E14F4E3-830E-4F2A-BD8C-171FE4A9F2EC}" type="parTrans" cxnId="{2A2D2E60-E7DD-48C6-91F3-687F4515B35B}">
      <dgm:prSet/>
      <dgm:spPr/>
      <dgm:t>
        <a:bodyPr/>
        <a:lstStyle/>
        <a:p>
          <a:endParaRPr lang="es-EC" sz="1400">
            <a:latin typeface="Arial" panose="020B0604020202020204" pitchFamily="34" charset="0"/>
            <a:cs typeface="Arial" panose="020B0604020202020204" pitchFamily="34" charset="0"/>
          </a:endParaRPr>
        </a:p>
      </dgm:t>
    </dgm:pt>
    <dgm:pt modelId="{A42C308D-18CC-4349-AB71-54E5E2D05D05}" type="sibTrans" cxnId="{2A2D2E60-E7DD-48C6-91F3-687F4515B35B}">
      <dgm:prSet/>
      <dgm:spPr/>
      <dgm:t>
        <a:bodyPr/>
        <a:lstStyle/>
        <a:p>
          <a:endParaRPr lang="es-EC" sz="1400">
            <a:latin typeface="Arial" panose="020B0604020202020204" pitchFamily="34" charset="0"/>
            <a:cs typeface="Arial" panose="020B0604020202020204" pitchFamily="34" charset="0"/>
          </a:endParaRPr>
        </a:p>
      </dgm:t>
    </dgm:pt>
    <dgm:pt modelId="{FA40E530-6525-4D1D-A333-DA489439767A}">
      <dgm:prSet custT="1"/>
      <dgm:spPr/>
      <dgm:t>
        <a:bodyPr/>
        <a:lstStyle/>
        <a:p>
          <a:r>
            <a:rPr lang="es-EC" sz="1400" dirty="0" smtClean="0">
              <a:latin typeface="Arial" panose="020B0604020202020204" pitchFamily="34" charset="0"/>
              <a:cs typeface="Arial" panose="020B0604020202020204" pitchFamily="34" charset="0"/>
            </a:rPr>
            <a:t>Tratamiento</a:t>
          </a:r>
          <a:endParaRPr lang="es-EC" sz="1400" dirty="0">
            <a:latin typeface="Arial" panose="020B0604020202020204" pitchFamily="34" charset="0"/>
            <a:cs typeface="Arial" panose="020B0604020202020204" pitchFamily="34" charset="0"/>
          </a:endParaRPr>
        </a:p>
      </dgm:t>
    </dgm:pt>
    <dgm:pt modelId="{6C02B256-48C2-49C7-B7B6-971F4C34555C}" type="parTrans" cxnId="{B983BB0A-E759-4070-B218-12B9A6C84F28}">
      <dgm:prSet/>
      <dgm:spPr/>
      <dgm:t>
        <a:bodyPr/>
        <a:lstStyle/>
        <a:p>
          <a:endParaRPr lang="es-EC" sz="1400">
            <a:latin typeface="Arial" panose="020B0604020202020204" pitchFamily="34" charset="0"/>
            <a:cs typeface="Arial" panose="020B0604020202020204" pitchFamily="34" charset="0"/>
          </a:endParaRPr>
        </a:p>
      </dgm:t>
    </dgm:pt>
    <dgm:pt modelId="{FC9348A6-EB31-4A2B-BF73-5930B2905D79}" type="sibTrans" cxnId="{B983BB0A-E759-4070-B218-12B9A6C84F28}">
      <dgm:prSet/>
      <dgm:spPr/>
      <dgm:t>
        <a:bodyPr/>
        <a:lstStyle/>
        <a:p>
          <a:endParaRPr lang="es-EC" sz="1400">
            <a:latin typeface="Arial" panose="020B0604020202020204" pitchFamily="34" charset="0"/>
            <a:cs typeface="Arial" panose="020B0604020202020204" pitchFamily="34" charset="0"/>
          </a:endParaRPr>
        </a:p>
      </dgm:t>
    </dgm:pt>
    <dgm:pt modelId="{6EDA9044-E614-4032-855D-594A7BCAE157}">
      <dgm:prSet custT="1"/>
      <dgm:spPr/>
      <dgm:t>
        <a:bodyPr/>
        <a:lstStyle/>
        <a:p>
          <a:r>
            <a:rPr lang="es-EC" sz="1400" dirty="0" smtClean="0">
              <a:latin typeface="Arial" panose="020B0604020202020204" pitchFamily="34" charset="0"/>
              <a:cs typeface="Arial" panose="020B0604020202020204" pitchFamily="34" charset="0"/>
            </a:rPr>
            <a:t>Disposición Final</a:t>
          </a:r>
          <a:endParaRPr lang="es-EC" sz="1400" dirty="0">
            <a:latin typeface="Arial" panose="020B0604020202020204" pitchFamily="34" charset="0"/>
            <a:cs typeface="Arial" panose="020B0604020202020204" pitchFamily="34" charset="0"/>
          </a:endParaRPr>
        </a:p>
      </dgm:t>
    </dgm:pt>
    <dgm:pt modelId="{B1D8C98F-6EBF-48FE-89A5-4983DDD17606}" type="parTrans" cxnId="{87A9D3D1-06E3-4683-BB14-368029D1774F}">
      <dgm:prSet/>
      <dgm:spPr/>
      <dgm:t>
        <a:bodyPr/>
        <a:lstStyle/>
        <a:p>
          <a:endParaRPr lang="es-EC" sz="1400">
            <a:latin typeface="Arial" panose="020B0604020202020204" pitchFamily="34" charset="0"/>
            <a:cs typeface="Arial" panose="020B0604020202020204" pitchFamily="34" charset="0"/>
          </a:endParaRPr>
        </a:p>
      </dgm:t>
    </dgm:pt>
    <dgm:pt modelId="{01753F75-D79A-482E-AF6B-649109F03138}" type="sibTrans" cxnId="{87A9D3D1-06E3-4683-BB14-368029D1774F}">
      <dgm:prSet/>
      <dgm:spPr/>
      <dgm:t>
        <a:bodyPr/>
        <a:lstStyle/>
        <a:p>
          <a:endParaRPr lang="es-EC" sz="1400">
            <a:latin typeface="Arial" panose="020B0604020202020204" pitchFamily="34" charset="0"/>
            <a:cs typeface="Arial" panose="020B0604020202020204" pitchFamily="34" charset="0"/>
          </a:endParaRPr>
        </a:p>
      </dgm:t>
    </dgm:pt>
    <dgm:pt modelId="{DF9C7D7B-D28A-488C-BAEF-F8DD69310A0B}">
      <dgm:prSet custT="1"/>
      <dgm:spPr/>
      <dgm:t>
        <a:bodyPr/>
        <a:lstStyle/>
        <a:p>
          <a:pPr algn="just"/>
          <a:r>
            <a:rPr lang="es-EC" sz="1400" dirty="0" smtClean="0">
              <a:latin typeface="Arial" panose="020B0604020202020204" pitchFamily="34" charset="0"/>
              <a:cs typeface="Arial" panose="020B0604020202020204" pitchFamily="34" charset="0"/>
            </a:rPr>
            <a:t>Técnico Ambiental, Servicios Generales y Bodeguero.</a:t>
          </a:r>
          <a:endParaRPr lang="es-EC" sz="1400" dirty="0">
            <a:latin typeface="Arial" panose="020B0604020202020204" pitchFamily="34" charset="0"/>
            <a:cs typeface="Arial" panose="020B0604020202020204" pitchFamily="34" charset="0"/>
          </a:endParaRPr>
        </a:p>
      </dgm:t>
    </dgm:pt>
    <dgm:pt modelId="{62D878CD-D5AF-4DB3-8E8C-C0FEB17F19F8}" type="parTrans" cxnId="{95DA913F-AC01-4B0E-9169-1A20B8BB6816}">
      <dgm:prSet/>
      <dgm:spPr/>
      <dgm:t>
        <a:bodyPr/>
        <a:lstStyle/>
        <a:p>
          <a:endParaRPr lang="es-EC" sz="1400">
            <a:latin typeface="Arial" panose="020B0604020202020204" pitchFamily="34" charset="0"/>
            <a:cs typeface="Arial" panose="020B0604020202020204" pitchFamily="34" charset="0"/>
          </a:endParaRPr>
        </a:p>
      </dgm:t>
    </dgm:pt>
    <dgm:pt modelId="{4197B87A-E51C-41EF-BE0F-FB583281CE57}" type="sibTrans" cxnId="{95DA913F-AC01-4B0E-9169-1A20B8BB6816}">
      <dgm:prSet/>
      <dgm:spPr/>
      <dgm:t>
        <a:bodyPr/>
        <a:lstStyle/>
        <a:p>
          <a:endParaRPr lang="es-EC" sz="1400">
            <a:latin typeface="Arial" panose="020B0604020202020204" pitchFamily="34" charset="0"/>
            <a:cs typeface="Arial" panose="020B0604020202020204" pitchFamily="34" charset="0"/>
          </a:endParaRPr>
        </a:p>
      </dgm:t>
    </dgm:pt>
    <dgm:pt modelId="{B5BEA939-C3EC-4F4F-A330-CD98AF8425F9}" type="pres">
      <dgm:prSet presAssocID="{E14F8A6C-42E1-484E-9D5E-6FFF68E74EF9}" presName="Name0" presStyleCnt="0">
        <dgm:presLayoutVars>
          <dgm:dir/>
          <dgm:resizeHandles val="exact"/>
        </dgm:presLayoutVars>
      </dgm:prSet>
      <dgm:spPr/>
      <dgm:t>
        <a:bodyPr/>
        <a:lstStyle/>
        <a:p>
          <a:endParaRPr lang="es-EC"/>
        </a:p>
      </dgm:t>
    </dgm:pt>
    <dgm:pt modelId="{18412CFB-F0AF-4F5E-90BE-BCE198D05735}" type="pres">
      <dgm:prSet presAssocID="{E14F8A6C-42E1-484E-9D5E-6FFF68E74EF9}" presName="arrow" presStyleLbl="bgShp" presStyleIdx="0" presStyleCnt="1"/>
      <dgm:spPr/>
    </dgm:pt>
    <dgm:pt modelId="{D9094177-6E74-4807-843A-D26022202BD9}" type="pres">
      <dgm:prSet presAssocID="{E14F8A6C-42E1-484E-9D5E-6FFF68E74EF9}" presName="points" presStyleCnt="0"/>
      <dgm:spPr/>
    </dgm:pt>
    <dgm:pt modelId="{E001C02E-85BF-45CA-902C-CB1868EF93AB}" type="pres">
      <dgm:prSet presAssocID="{5D089527-BFE8-4F5F-A688-12CBBFD4FD4F}" presName="compositeA" presStyleCnt="0"/>
      <dgm:spPr/>
    </dgm:pt>
    <dgm:pt modelId="{5C0F8D9B-F9FD-4283-A97C-E3C1F55C2C90}" type="pres">
      <dgm:prSet presAssocID="{5D089527-BFE8-4F5F-A688-12CBBFD4FD4F}" presName="textA" presStyleLbl="revTx" presStyleIdx="0" presStyleCnt="7" custScaleX="164525">
        <dgm:presLayoutVars>
          <dgm:bulletEnabled val="1"/>
        </dgm:presLayoutVars>
      </dgm:prSet>
      <dgm:spPr/>
      <dgm:t>
        <a:bodyPr/>
        <a:lstStyle/>
        <a:p>
          <a:endParaRPr lang="es-EC"/>
        </a:p>
      </dgm:t>
    </dgm:pt>
    <dgm:pt modelId="{3950C7A5-7661-443C-9AA0-39496498CB3D}" type="pres">
      <dgm:prSet presAssocID="{5D089527-BFE8-4F5F-A688-12CBBFD4FD4F}" presName="circleA" presStyleLbl="node1" presStyleIdx="0" presStyleCnt="7"/>
      <dgm:spPr/>
    </dgm:pt>
    <dgm:pt modelId="{1CCCA5A4-16B6-42CD-8DCE-8BE91C0F5428}" type="pres">
      <dgm:prSet presAssocID="{5D089527-BFE8-4F5F-A688-12CBBFD4FD4F}" presName="spaceA" presStyleCnt="0"/>
      <dgm:spPr/>
    </dgm:pt>
    <dgm:pt modelId="{00B2BDB2-2D1B-4319-A758-4955275690B6}" type="pres">
      <dgm:prSet presAssocID="{9E2EE6F0-F0EF-43B1-B080-4B8A97CF2C8C}" presName="space" presStyleCnt="0"/>
      <dgm:spPr/>
    </dgm:pt>
    <dgm:pt modelId="{4560A6AB-EAF8-4A9B-AE6A-3A8D433AC776}" type="pres">
      <dgm:prSet presAssocID="{412DC5B0-C426-4457-A7A6-422B6AEF27C2}" presName="compositeB" presStyleCnt="0"/>
      <dgm:spPr/>
    </dgm:pt>
    <dgm:pt modelId="{E1F2F583-3578-4C48-94C8-11A70F55BC7D}" type="pres">
      <dgm:prSet presAssocID="{412DC5B0-C426-4457-A7A6-422B6AEF27C2}" presName="textB" presStyleLbl="revTx" presStyleIdx="1" presStyleCnt="7" custScaleX="172502">
        <dgm:presLayoutVars>
          <dgm:bulletEnabled val="1"/>
        </dgm:presLayoutVars>
      </dgm:prSet>
      <dgm:spPr/>
      <dgm:t>
        <a:bodyPr/>
        <a:lstStyle/>
        <a:p>
          <a:endParaRPr lang="es-EC"/>
        </a:p>
      </dgm:t>
    </dgm:pt>
    <dgm:pt modelId="{22C266F9-5934-481F-8726-4885FEC4BAB8}" type="pres">
      <dgm:prSet presAssocID="{412DC5B0-C426-4457-A7A6-422B6AEF27C2}" presName="circleB" presStyleLbl="node1" presStyleIdx="1" presStyleCnt="7"/>
      <dgm:spPr/>
    </dgm:pt>
    <dgm:pt modelId="{9EFF0AAB-49E6-4BA6-BC2B-CCAD7BE5C748}" type="pres">
      <dgm:prSet presAssocID="{412DC5B0-C426-4457-A7A6-422B6AEF27C2}" presName="spaceB" presStyleCnt="0"/>
      <dgm:spPr/>
    </dgm:pt>
    <dgm:pt modelId="{CD487EE8-EBF5-4331-8354-62C5FA4DF58F}" type="pres">
      <dgm:prSet presAssocID="{5E1D2F5A-C81D-4111-9E4C-C06AD13E7084}" presName="space" presStyleCnt="0"/>
      <dgm:spPr/>
    </dgm:pt>
    <dgm:pt modelId="{92C87778-127E-486C-813C-ED22B9632BEC}" type="pres">
      <dgm:prSet presAssocID="{D82E001A-6FB9-4C92-8360-7F925D7B6731}" presName="compositeA" presStyleCnt="0"/>
      <dgm:spPr/>
    </dgm:pt>
    <dgm:pt modelId="{4BAAC1BB-E418-4E3A-957F-5B881465EF50}" type="pres">
      <dgm:prSet presAssocID="{D82E001A-6FB9-4C92-8360-7F925D7B6731}" presName="textA" presStyleLbl="revTx" presStyleIdx="2" presStyleCnt="7" custScaleX="169503">
        <dgm:presLayoutVars>
          <dgm:bulletEnabled val="1"/>
        </dgm:presLayoutVars>
      </dgm:prSet>
      <dgm:spPr/>
      <dgm:t>
        <a:bodyPr/>
        <a:lstStyle/>
        <a:p>
          <a:endParaRPr lang="es-EC"/>
        </a:p>
      </dgm:t>
    </dgm:pt>
    <dgm:pt modelId="{2275507E-D885-4BD7-8521-4C610439A2D3}" type="pres">
      <dgm:prSet presAssocID="{D82E001A-6FB9-4C92-8360-7F925D7B6731}" presName="circleA" presStyleLbl="node1" presStyleIdx="2" presStyleCnt="7"/>
      <dgm:spPr/>
    </dgm:pt>
    <dgm:pt modelId="{579DC026-0C5C-48EE-B79B-DE87AD5187CA}" type="pres">
      <dgm:prSet presAssocID="{D82E001A-6FB9-4C92-8360-7F925D7B6731}" presName="spaceA" presStyleCnt="0"/>
      <dgm:spPr/>
    </dgm:pt>
    <dgm:pt modelId="{2A4744EE-E8F1-4769-B41D-E49FCCEAF933}" type="pres">
      <dgm:prSet presAssocID="{263E0F6E-BE21-4CBC-AD1C-46EC89DCE8E7}" presName="space" presStyleCnt="0"/>
      <dgm:spPr/>
    </dgm:pt>
    <dgm:pt modelId="{15BD0B07-6EB6-4713-A11E-B786CB2A73E0}" type="pres">
      <dgm:prSet presAssocID="{2544E5F8-52EC-45CC-B3A0-97F943C273DA}" presName="compositeB" presStyleCnt="0"/>
      <dgm:spPr/>
    </dgm:pt>
    <dgm:pt modelId="{69ED0120-5C14-4CA1-BEB3-9AB170BFFE5B}" type="pres">
      <dgm:prSet presAssocID="{2544E5F8-52EC-45CC-B3A0-97F943C273DA}" presName="textB" presStyleLbl="revTx" presStyleIdx="3" presStyleCnt="7" custScaleX="291894">
        <dgm:presLayoutVars>
          <dgm:bulletEnabled val="1"/>
        </dgm:presLayoutVars>
      </dgm:prSet>
      <dgm:spPr/>
      <dgm:t>
        <a:bodyPr/>
        <a:lstStyle/>
        <a:p>
          <a:endParaRPr lang="es-EC"/>
        </a:p>
      </dgm:t>
    </dgm:pt>
    <dgm:pt modelId="{986A6E81-87B2-4BD4-BB91-AAF71A415146}" type="pres">
      <dgm:prSet presAssocID="{2544E5F8-52EC-45CC-B3A0-97F943C273DA}" presName="circleB" presStyleLbl="node1" presStyleIdx="3" presStyleCnt="7"/>
      <dgm:spPr/>
    </dgm:pt>
    <dgm:pt modelId="{6F63F14E-BA6C-4A73-94E9-69450289EDBE}" type="pres">
      <dgm:prSet presAssocID="{2544E5F8-52EC-45CC-B3A0-97F943C273DA}" presName="spaceB" presStyleCnt="0"/>
      <dgm:spPr/>
    </dgm:pt>
    <dgm:pt modelId="{E665B9DC-0FAE-498F-8AF4-6F38FB1C140B}" type="pres">
      <dgm:prSet presAssocID="{8AD27872-971D-47E3-AACC-75418F1C2738}" presName="space" presStyleCnt="0"/>
      <dgm:spPr/>
    </dgm:pt>
    <dgm:pt modelId="{4FF11004-1DE9-4C6B-9128-BF78EC0B78CA}" type="pres">
      <dgm:prSet presAssocID="{2571C521-7619-4125-A121-A957F6A1D796}" presName="compositeA" presStyleCnt="0"/>
      <dgm:spPr/>
    </dgm:pt>
    <dgm:pt modelId="{B95ADF2C-A36A-42C0-84EA-CA6C896A08E6}" type="pres">
      <dgm:prSet presAssocID="{2571C521-7619-4125-A121-A957F6A1D796}" presName="textA" presStyleLbl="revTx" presStyleIdx="4" presStyleCnt="7" custScaleX="166845">
        <dgm:presLayoutVars>
          <dgm:bulletEnabled val="1"/>
        </dgm:presLayoutVars>
      </dgm:prSet>
      <dgm:spPr/>
      <dgm:t>
        <a:bodyPr/>
        <a:lstStyle/>
        <a:p>
          <a:endParaRPr lang="es-EC"/>
        </a:p>
      </dgm:t>
    </dgm:pt>
    <dgm:pt modelId="{E28C9E60-880D-4DBF-ADF2-BF3B0D8BF94F}" type="pres">
      <dgm:prSet presAssocID="{2571C521-7619-4125-A121-A957F6A1D796}" presName="circleA" presStyleLbl="node1" presStyleIdx="4" presStyleCnt="7"/>
      <dgm:spPr/>
    </dgm:pt>
    <dgm:pt modelId="{3B4DA0E9-B60C-47F2-A4B9-74AA4291AC63}" type="pres">
      <dgm:prSet presAssocID="{2571C521-7619-4125-A121-A957F6A1D796}" presName="spaceA" presStyleCnt="0"/>
      <dgm:spPr/>
    </dgm:pt>
    <dgm:pt modelId="{30C8C93E-7095-475F-BAE3-366F98680871}" type="pres">
      <dgm:prSet presAssocID="{E0E9DD38-CFA2-4758-820C-C7470F76FEE9}" presName="space" presStyleCnt="0"/>
      <dgm:spPr/>
    </dgm:pt>
    <dgm:pt modelId="{8356AECC-FE93-41CB-86F0-9628EC5938C3}" type="pres">
      <dgm:prSet presAssocID="{570614E8-E068-403D-9CFE-6D4992E270E3}" presName="compositeB" presStyleCnt="0"/>
      <dgm:spPr/>
    </dgm:pt>
    <dgm:pt modelId="{F581F6C4-8767-494B-9B07-98C9AFF8C3A0}" type="pres">
      <dgm:prSet presAssocID="{570614E8-E068-403D-9CFE-6D4992E270E3}" presName="textB" presStyleLbl="revTx" presStyleIdx="5" presStyleCnt="7" custScaleX="169556">
        <dgm:presLayoutVars>
          <dgm:bulletEnabled val="1"/>
        </dgm:presLayoutVars>
      </dgm:prSet>
      <dgm:spPr/>
      <dgm:t>
        <a:bodyPr/>
        <a:lstStyle/>
        <a:p>
          <a:endParaRPr lang="es-EC"/>
        </a:p>
      </dgm:t>
    </dgm:pt>
    <dgm:pt modelId="{D9B51860-920E-4616-A8BD-24AFA8BF7C91}" type="pres">
      <dgm:prSet presAssocID="{570614E8-E068-403D-9CFE-6D4992E270E3}" presName="circleB" presStyleLbl="node1" presStyleIdx="5" presStyleCnt="7"/>
      <dgm:spPr/>
    </dgm:pt>
    <dgm:pt modelId="{203A5005-E598-478C-AA92-AD7A573BB2DE}" type="pres">
      <dgm:prSet presAssocID="{570614E8-E068-403D-9CFE-6D4992E270E3}" presName="spaceB" presStyleCnt="0"/>
      <dgm:spPr/>
    </dgm:pt>
    <dgm:pt modelId="{D2299782-D1F6-486B-B755-813E16F9C466}" type="pres">
      <dgm:prSet presAssocID="{CE98438F-1D40-430E-B87F-5D47798B9A8E}" presName="space" presStyleCnt="0"/>
      <dgm:spPr/>
    </dgm:pt>
    <dgm:pt modelId="{D3A83BD1-6A40-419B-AB7D-3BF60B466E78}" type="pres">
      <dgm:prSet presAssocID="{3DA52F11-F601-4880-9B90-9DE1183D8425}" presName="compositeA" presStyleCnt="0"/>
      <dgm:spPr/>
    </dgm:pt>
    <dgm:pt modelId="{CA00CD6A-D958-44D3-9603-DB8814D1649B}" type="pres">
      <dgm:prSet presAssocID="{3DA52F11-F601-4880-9B90-9DE1183D8425}" presName="textA" presStyleLbl="revTx" presStyleIdx="6" presStyleCnt="7" custScaleX="165967">
        <dgm:presLayoutVars>
          <dgm:bulletEnabled val="1"/>
        </dgm:presLayoutVars>
      </dgm:prSet>
      <dgm:spPr/>
      <dgm:t>
        <a:bodyPr/>
        <a:lstStyle/>
        <a:p>
          <a:endParaRPr lang="es-EC"/>
        </a:p>
      </dgm:t>
    </dgm:pt>
    <dgm:pt modelId="{2CCD4BD7-0B46-4A1F-A595-32A02D1C4F67}" type="pres">
      <dgm:prSet presAssocID="{3DA52F11-F601-4880-9B90-9DE1183D8425}" presName="circleA" presStyleLbl="node1" presStyleIdx="6" presStyleCnt="7"/>
      <dgm:spPr/>
    </dgm:pt>
    <dgm:pt modelId="{3DE15D22-07BB-405B-B7E7-EFD4ACC4C02F}" type="pres">
      <dgm:prSet presAssocID="{3DA52F11-F601-4880-9B90-9DE1183D8425}" presName="spaceA" presStyleCnt="0"/>
      <dgm:spPr/>
    </dgm:pt>
  </dgm:ptLst>
  <dgm:cxnLst>
    <dgm:cxn modelId="{AB0DC070-9F8B-4668-9A7F-66B5B23D2373}" type="presOf" srcId="{3DA52F11-F601-4880-9B90-9DE1183D8425}" destId="{CA00CD6A-D958-44D3-9603-DB8814D1649B}" srcOrd="0" destOrd="0" presId="urn:microsoft.com/office/officeart/2005/8/layout/hProcess11"/>
    <dgm:cxn modelId="{139873EE-C9ED-4F9C-B4E3-B30F1145377D}" type="presOf" srcId="{2544E5F8-52EC-45CC-B3A0-97F943C273DA}" destId="{69ED0120-5C14-4CA1-BEB3-9AB170BFFE5B}" srcOrd="0" destOrd="0" presId="urn:microsoft.com/office/officeart/2005/8/layout/hProcess11"/>
    <dgm:cxn modelId="{0D04882B-41F6-4D5D-AEB8-41FFF30F6D90}" type="presOf" srcId="{7F216C8D-D999-4BD5-9857-15A5A189DF40}" destId="{69ED0120-5C14-4CA1-BEB3-9AB170BFFE5B}" srcOrd="0" destOrd="2" presId="urn:microsoft.com/office/officeart/2005/8/layout/hProcess11"/>
    <dgm:cxn modelId="{2A2D2E60-E7DD-48C6-91F3-687F4515B35B}" srcId="{2571C521-7619-4125-A121-A957F6A1D796}" destId="{90F157B0-78C5-4718-9A07-F4EF82D181BC}" srcOrd="0" destOrd="0" parTransId="{5E14F4E3-830E-4F2A-BD8C-171FE4A9F2EC}" sibTransId="{A42C308D-18CC-4349-AB71-54E5E2D05D05}"/>
    <dgm:cxn modelId="{FDDBB543-862D-46D3-A6D8-F92CD9F6913A}" srcId="{E14F8A6C-42E1-484E-9D5E-6FFF68E74EF9}" destId="{2571C521-7619-4125-A121-A957F6A1D796}" srcOrd="4" destOrd="0" parTransId="{31DCD460-7240-4845-917C-2B8475065D7B}" sibTransId="{E0E9DD38-CFA2-4758-820C-C7470F76FEE9}"/>
    <dgm:cxn modelId="{C9454C7D-A3B6-41F9-9390-36A8463EF3D4}" srcId="{2544E5F8-52EC-45CC-B3A0-97F943C273DA}" destId="{F0876786-541E-4403-8C27-8980BFEBC021}" srcOrd="0" destOrd="0" parTransId="{04A3992F-0DBD-453E-97F8-1871997AB6EF}" sibTransId="{600E59FF-281C-44DB-8545-1BC8CBF77874}"/>
    <dgm:cxn modelId="{A241A517-C3A4-435A-971E-E36C3E731DD9}" type="presOf" srcId="{D82E001A-6FB9-4C92-8360-7F925D7B6731}" destId="{4BAAC1BB-E418-4E3A-957F-5B881465EF50}" srcOrd="0" destOrd="0" presId="urn:microsoft.com/office/officeart/2005/8/layout/hProcess11"/>
    <dgm:cxn modelId="{3E0DACC7-B28E-4A40-9A9F-B7DF063E28E3}" type="presOf" srcId="{031152BF-CECE-41D7-A7B2-70FCB1941B79}" destId="{69ED0120-5C14-4CA1-BEB3-9AB170BFFE5B}" srcOrd="0" destOrd="3" presId="urn:microsoft.com/office/officeart/2005/8/layout/hProcess11"/>
    <dgm:cxn modelId="{E4323163-17D2-4B25-BD4C-E15F10364856}" srcId="{E14F8A6C-42E1-484E-9D5E-6FFF68E74EF9}" destId="{412DC5B0-C426-4457-A7A6-422B6AEF27C2}" srcOrd="1" destOrd="0" parTransId="{FFEDCEDE-9FF7-41E5-9F2B-15F79E8D33B3}" sibTransId="{5E1D2F5A-C81D-4111-9E4C-C06AD13E7084}"/>
    <dgm:cxn modelId="{B983BB0A-E759-4070-B218-12B9A6C84F28}" srcId="{2571C521-7619-4125-A121-A957F6A1D796}" destId="{FA40E530-6525-4D1D-A333-DA489439767A}" srcOrd="1" destOrd="0" parTransId="{6C02B256-48C2-49C7-B7B6-971F4C34555C}" sibTransId="{FC9348A6-EB31-4A2B-BF73-5930B2905D79}"/>
    <dgm:cxn modelId="{1F134942-378B-445D-9CED-DBEF2767F471}" srcId="{570614E8-E068-403D-9CFE-6D4992E270E3}" destId="{BF359CAB-6BE5-4087-8656-0A9421C393EB}" srcOrd="1" destOrd="0" parTransId="{F50A264A-A8C1-439B-ABDC-F6B75EFF84D9}" sibTransId="{E700D690-24B6-4369-9EA7-67419B7E9AA7}"/>
    <dgm:cxn modelId="{2751F39E-4225-4AD2-893C-215D818785F5}" type="presOf" srcId="{243D458E-491B-4D2E-96E1-F7370759C834}" destId="{5C0F8D9B-F9FD-4283-A97C-E3C1F55C2C90}" srcOrd="0" destOrd="1" presId="urn:microsoft.com/office/officeart/2005/8/layout/hProcess11"/>
    <dgm:cxn modelId="{7ACD9429-08BC-4964-9BE2-BCC34861D66F}" srcId="{E14F8A6C-42E1-484E-9D5E-6FFF68E74EF9}" destId="{D82E001A-6FB9-4C92-8360-7F925D7B6731}" srcOrd="2" destOrd="0" parTransId="{BB3723E6-6FEE-4C1E-9825-947F28AE0970}" sibTransId="{263E0F6E-BE21-4CBC-AD1C-46EC89DCE8E7}"/>
    <dgm:cxn modelId="{11CE261F-3DF5-4DF9-BCAB-3059F056F079}" type="presOf" srcId="{FA40E530-6525-4D1D-A333-DA489439767A}" destId="{B95ADF2C-A36A-42C0-84EA-CA6C896A08E6}" srcOrd="0" destOrd="2" presId="urn:microsoft.com/office/officeart/2005/8/layout/hProcess11"/>
    <dgm:cxn modelId="{7591B25C-3F2D-454E-AC9D-C2137E462F4F}" srcId="{E14F8A6C-42E1-484E-9D5E-6FFF68E74EF9}" destId="{5D089527-BFE8-4F5F-A688-12CBBFD4FD4F}" srcOrd="0" destOrd="0" parTransId="{F182131B-49C4-4DE4-9D54-F4E0B5745A10}" sibTransId="{9E2EE6F0-F0EF-43B1-B080-4B8A97CF2C8C}"/>
    <dgm:cxn modelId="{D38F58AD-46DC-4299-8E59-9359C8F72F95}" srcId="{E14F8A6C-42E1-484E-9D5E-6FFF68E74EF9}" destId="{2544E5F8-52EC-45CC-B3A0-97F943C273DA}" srcOrd="3" destOrd="0" parTransId="{E038C64C-43AC-4D45-AEAA-A72D864DC68C}" sibTransId="{8AD27872-971D-47E3-AACC-75418F1C2738}"/>
    <dgm:cxn modelId="{3A6822B4-146B-487D-868A-B67FAD5F6957}" type="presOf" srcId="{F0876786-541E-4403-8C27-8980BFEBC021}" destId="{69ED0120-5C14-4CA1-BEB3-9AB170BFFE5B}" srcOrd="0" destOrd="1" presId="urn:microsoft.com/office/officeart/2005/8/layout/hProcess11"/>
    <dgm:cxn modelId="{87A9D3D1-06E3-4683-BB14-368029D1774F}" srcId="{2571C521-7619-4125-A121-A957F6A1D796}" destId="{6EDA9044-E614-4032-855D-594A7BCAE157}" srcOrd="2" destOrd="0" parTransId="{B1D8C98F-6EBF-48FE-89A5-4983DDD17606}" sibTransId="{01753F75-D79A-482E-AF6B-649109F03138}"/>
    <dgm:cxn modelId="{B6C1C31B-E9B9-43F9-884C-FB3913B90527}" type="presOf" srcId="{5D089527-BFE8-4F5F-A688-12CBBFD4FD4F}" destId="{5C0F8D9B-F9FD-4283-A97C-E3C1F55C2C90}" srcOrd="0" destOrd="0" presId="urn:microsoft.com/office/officeart/2005/8/layout/hProcess11"/>
    <dgm:cxn modelId="{77DCB67B-2AA4-4E33-B52D-9A428D71167B}" type="presOf" srcId="{412DC5B0-C426-4457-A7A6-422B6AEF27C2}" destId="{E1F2F583-3578-4C48-94C8-11A70F55BC7D}" srcOrd="0" destOrd="0" presId="urn:microsoft.com/office/officeart/2005/8/layout/hProcess11"/>
    <dgm:cxn modelId="{EFF2949D-A3A4-4583-B400-2C30E43D96EF}" type="presOf" srcId="{F205E997-2D4F-4A63-B0C6-80CD513322E0}" destId="{F581F6C4-8767-494B-9B07-98C9AFF8C3A0}" srcOrd="0" destOrd="1" presId="urn:microsoft.com/office/officeart/2005/8/layout/hProcess11"/>
    <dgm:cxn modelId="{67D2DF37-EA27-4C3B-B7B4-484B9F8A16FF}" type="presOf" srcId="{570614E8-E068-403D-9CFE-6D4992E270E3}" destId="{F581F6C4-8767-494B-9B07-98C9AFF8C3A0}" srcOrd="0" destOrd="0" presId="urn:microsoft.com/office/officeart/2005/8/layout/hProcess11"/>
    <dgm:cxn modelId="{974B16F5-A48D-4EE8-AE9A-0FA32B8C2F54}" type="presOf" srcId="{6EDA9044-E614-4032-855D-594A7BCAE157}" destId="{B95ADF2C-A36A-42C0-84EA-CA6C896A08E6}" srcOrd="0" destOrd="3" presId="urn:microsoft.com/office/officeart/2005/8/layout/hProcess11"/>
    <dgm:cxn modelId="{CFFA49ED-8BAC-451F-B00F-FA1466904746}" srcId="{570614E8-E068-403D-9CFE-6D4992E270E3}" destId="{F205E997-2D4F-4A63-B0C6-80CD513322E0}" srcOrd="0" destOrd="0" parTransId="{362ED0D8-88D3-4ADB-9030-254BBE1C8D45}" sibTransId="{A39B6AC6-D13A-488C-8A4F-06147ABE02D3}"/>
    <dgm:cxn modelId="{27738452-18BD-46CB-A65A-EF0765922F15}" type="presOf" srcId="{E14F8A6C-42E1-484E-9D5E-6FFF68E74EF9}" destId="{B5BEA939-C3EC-4F4F-A330-CD98AF8425F9}" srcOrd="0" destOrd="0" presId="urn:microsoft.com/office/officeart/2005/8/layout/hProcess11"/>
    <dgm:cxn modelId="{41E52147-5E10-41A4-A674-F9671F084052}" srcId="{E14F8A6C-42E1-484E-9D5E-6FFF68E74EF9}" destId="{570614E8-E068-403D-9CFE-6D4992E270E3}" srcOrd="5" destOrd="0" parTransId="{20FF762F-BF68-44B9-BB1F-D24B8F62CCBA}" sibTransId="{CE98438F-1D40-430E-B87F-5D47798B9A8E}"/>
    <dgm:cxn modelId="{9712D9B1-E091-43AC-B66D-7A48CEAB4749}" srcId="{2544E5F8-52EC-45CC-B3A0-97F943C273DA}" destId="{031152BF-CECE-41D7-A7B2-70FCB1941B79}" srcOrd="2" destOrd="0" parTransId="{7BF2CCFA-38D8-486B-89B9-532FD5C7E500}" sibTransId="{9694FD55-EE0C-4E03-B5B0-02165DE0E8B3}"/>
    <dgm:cxn modelId="{14CADB8E-CCE3-4507-BD77-AE71FC59A269}" srcId="{E14F8A6C-42E1-484E-9D5E-6FFF68E74EF9}" destId="{3DA52F11-F601-4880-9B90-9DE1183D8425}" srcOrd="6" destOrd="0" parTransId="{7F880E38-E6A5-4205-9B01-A448E79D8AE2}" sibTransId="{81390E49-2801-410B-881D-1863F5736AF3}"/>
    <dgm:cxn modelId="{663F3F98-F8E7-4E86-ACB7-EF9EA7A8BB06}" srcId="{2544E5F8-52EC-45CC-B3A0-97F943C273DA}" destId="{7F216C8D-D999-4BD5-9857-15A5A189DF40}" srcOrd="1" destOrd="0" parTransId="{25E5B437-0A26-4F0D-B34B-6D5165597F49}" sibTransId="{0ADA9261-EE3A-4F14-A23C-5D2820FBC3BE}"/>
    <dgm:cxn modelId="{95DA913F-AC01-4B0E-9169-1A20B8BB6816}" srcId="{412DC5B0-C426-4457-A7A6-422B6AEF27C2}" destId="{DF9C7D7B-D28A-488C-BAEF-F8DD69310A0B}" srcOrd="0" destOrd="0" parTransId="{62D878CD-D5AF-4DB3-8E8C-C0FEB17F19F8}" sibTransId="{4197B87A-E51C-41EF-BE0F-FB583281CE57}"/>
    <dgm:cxn modelId="{BF198E23-D35F-402D-A035-6257BA2DE244}" type="presOf" srcId="{2571C521-7619-4125-A121-A957F6A1D796}" destId="{B95ADF2C-A36A-42C0-84EA-CA6C896A08E6}" srcOrd="0" destOrd="0" presId="urn:microsoft.com/office/officeart/2005/8/layout/hProcess11"/>
    <dgm:cxn modelId="{C6C95F2F-AB53-45F0-A94E-3DFA55DF3811}" srcId="{5D089527-BFE8-4F5F-A688-12CBBFD4FD4F}" destId="{243D458E-491B-4D2E-96E1-F7370759C834}" srcOrd="0" destOrd="0" parTransId="{9700BD89-788A-413B-B3C6-C262463ECC5E}" sibTransId="{0D5911C3-F0D2-44D8-A666-F4714ED6DD0A}"/>
    <dgm:cxn modelId="{2B38ABCC-86DC-4010-9A97-123A9E3C50AE}" type="presOf" srcId="{90F157B0-78C5-4718-9A07-F4EF82D181BC}" destId="{B95ADF2C-A36A-42C0-84EA-CA6C896A08E6}" srcOrd="0" destOrd="1" presId="urn:microsoft.com/office/officeart/2005/8/layout/hProcess11"/>
    <dgm:cxn modelId="{61B3869D-60E7-4652-92D8-8487601D7CE4}" type="presOf" srcId="{BF359CAB-6BE5-4087-8656-0A9421C393EB}" destId="{F581F6C4-8767-494B-9B07-98C9AFF8C3A0}" srcOrd="0" destOrd="2" presId="urn:microsoft.com/office/officeart/2005/8/layout/hProcess11"/>
    <dgm:cxn modelId="{8AC56A60-C686-4099-B84A-816FCFF3CFA0}" type="presOf" srcId="{DF9C7D7B-D28A-488C-BAEF-F8DD69310A0B}" destId="{E1F2F583-3578-4C48-94C8-11A70F55BC7D}" srcOrd="0" destOrd="1" presId="urn:microsoft.com/office/officeart/2005/8/layout/hProcess11"/>
    <dgm:cxn modelId="{0D6A6961-E573-4828-A48A-B9224D77F648}" type="presParOf" srcId="{B5BEA939-C3EC-4F4F-A330-CD98AF8425F9}" destId="{18412CFB-F0AF-4F5E-90BE-BCE198D05735}" srcOrd="0" destOrd="0" presId="urn:microsoft.com/office/officeart/2005/8/layout/hProcess11"/>
    <dgm:cxn modelId="{BA7D16F8-A9CB-47E0-B92E-ECB4B4087C96}" type="presParOf" srcId="{B5BEA939-C3EC-4F4F-A330-CD98AF8425F9}" destId="{D9094177-6E74-4807-843A-D26022202BD9}" srcOrd="1" destOrd="0" presId="urn:microsoft.com/office/officeart/2005/8/layout/hProcess11"/>
    <dgm:cxn modelId="{F2F510C4-467D-4AA1-9F5C-5FB302E4822E}" type="presParOf" srcId="{D9094177-6E74-4807-843A-D26022202BD9}" destId="{E001C02E-85BF-45CA-902C-CB1868EF93AB}" srcOrd="0" destOrd="0" presId="urn:microsoft.com/office/officeart/2005/8/layout/hProcess11"/>
    <dgm:cxn modelId="{D47C4AB9-7748-40B2-B21D-F603A1DFDAF6}" type="presParOf" srcId="{E001C02E-85BF-45CA-902C-CB1868EF93AB}" destId="{5C0F8D9B-F9FD-4283-A97C-E3C1F55C2C90}" srcOrd="0" destOrd="0" presId="urn:microsoft.com/office/officeart/2005/8/layout/hProcess11"/>
    <dgm:cxn modelId="{88F9F10C-C7D2-43DB-BEDC-B25CC7DE3031}" type="presParOf" srcId="{E001C02E-85BF-45CA-902C-CB1868EF93AB}" destId="{3950C7A5-7661-443C-9AA0-39496498CB3D}" srcOrd="1" destOrd="0" presId="urn:microsoft.com/office/officeart/2005/8/layout/hProcess11"/>
    <dgm:cxn modelId="{6F61D85F-DB4D-4F1F-86EF-123374B2067D}" type="presParOf" srcId="{E001C02E-85BF-45CA-902C-CB1868EF93AB}" destId="{1CCCA5A4-16B6-42CD-8DCE-8BE91C0F5428}" srcOrd="2" destOrd="0" presId="urn:microsoft.com/office/officeart/2005/8/layout/hProcess11"/>
    <dgm:cxn modelId="{721A0427-830E-4A19-B046-9B94B6485A0A}" type="presParOf" srcId="{D9094177-6E74-4807-843A-D26022202BD9}" destId="{00B2BDB2-2D1B-4319-A758-4955275690B6}" srcOrd="1" destOrd="0" presId="urn:microsoft.com/office/officeart/2005/8/layout/hProcess11"/>
    <dgm:cxn modelId="{EBECC90A-4601-44E4-BD46-52C70DA7A197}" type="presParOf" srcId="{D9094177-6E74-4807-843A-D26022202BD9}" destId="{4560A6AB-EAF8-4A9B-AE6A-3A8D433AC776}" srcOrd="2" destOrd="0" presId="urn:microsoft.com/office/officeart/2005/8/layout/hProcess11"/>
    <dgm:cxn modelId="{4F11A11C-5448-4412-BB8D-6ED7604B4D1C}" type="presParOf" srcId="{4560A6AB-EAF8-4A9B-AE6A-3A8D433AC776}" destId="{E1F2F583-3578-4C48-94C8-11A70F55BC7D}" srcOrd="0" destOrd="0" presId="urn:microsoft.com/office/officeart/2005/8/layout/hProcess11"/>
    <dgm:cxn modelId="{D72D0976-BB25-4D92-B916-692FFA0730AC}" type="presParOf" srcId="{4560A6AB-EAF8-4A9B-AE6A-3A8D433AC776}" destId="{22C266F9-5934-481F-8726-4885FEC4BAB8}" srcOrd="1" destOrd="0" presId="urn:microsoft.com/office/officeart/2005/8/layout/hProcess11"/>
    <dgm:cxn modelId="{CFAF19A3-056D-478B-B7B5-0134A5C90AB2}" type="presParOf" srcId="{4560A6AB-EAF8-4A9B-AE6A-3A8D433AC776}" destId="{9EFF0AAB-49E6-4BA6-BC2B-CCAD7BE5C748}" srcOrd="2" destOrd="0" presId="urn:microsoft.com/office/officeart/2005/8/layout/hProcess11"/>
    <dgm:cxn modelId="{56426109-1682-4C5B-98E2-4AA944D1FF96}" type="presParOf" srcId="{D9094177-6E74-4807-843A-D26022202BD9}" destId="{CD487EE8-EBF5-4331-8354-62C5FA4DF58F}" srcOrd="3" destOrd="0" presId="urn:microsoft.com/office/officeart/2005/8/layout/hProcess11"/>
    <dgm:cxn modelId="{5A58F972-DEC3-4063-B5DD-B3D05CBC78DB}" type="presParOf" srcId="{D9094177-6E74-4807-843A-D26022202BD9}" destId="{92C87778-127E-486C-813C-ED22B9632BEC}" srcOrd="4" destOrd="0" presId="urn:microsoft.com/office/officeart/2005/8/layout/hProcess11"/>
    <dgm:cxn modelId="{674F77D6-8CC1-4A19-B3E2-336F411E08B7}" type="presParOf" srcId="{92C87778-127E-486C-813C-ED22B9632BEC}" destId="{4BAAC1BB-E418-4E3A-957F-5B881465EF50}" srcOrd="0" destOrd="0" presId="urn:microsoft.com/office/officeart/2005/8/layout/hProcess11"/>
    <dgm:cxn modelId="{546442A1-DD98-4964-BCFE-4FCD1BCBF660}" type="presParOf" srcId="{92C87778-127E-486C-813C-ED22B9632BEC}" destId="{2275507E-D885-4BD7-8521-4C610439A2D3}" srcOrd="1" destOrd="0" presId="urn:microsoft.com/office/officeart/2005/8/layout/hProcess11"/>
    <dgm:cxn modelId="{FE54AA1D-6D22-424B-9F84-D98B38F7D4B7}" type="presParOf" srcId="{92C87778-127E-486C-813C-ED22B9632BEC}" destId="{579DC026-0C5C-48EE-B79B-DE87AD5187CA}" srcOrd="2" destOrd="0" presId="urn:microsoft.com/office/officeart/2005/8/layout/hProcess11"/>
    <dgm:cxn modelId="{CEAE05AF-C2A0-403F-AF69-7F3B44F6D85B}" type="presParOf" srcId="{D9094177-6E74-4807-843A-D26022202BD9}" destId="{2A4744EE-E8F1-4769-B41D-E49FCCEAF933}" srcOrd="5" destOrd="0" presId="urn:microsoft.com/office/officeart/2005/8/layout/hProcess11"/>
    <dgm:cxn modelId="{260BD4C7-880E-4560-A593-B2D0EA5DDF6F}" type="presParOf" srcId="{D9094177-6E74-4807-843A-D26022202BD9}" destId="{15BD0B07-6EB6-4713-A11E-B786CB2A73E0}" srcOrd="6" destOrd="0" presId="urn:microsoft.com/office/officeart/2005/8/layout/hProcess11"/>
    <dgm:cxn modelId="{6608D8DB-9DA6-410F-BA31-FAD6D67C39C7}" type="presParOf" srcId="{15BD0B07-6EB6-4713-A11E-B786CB2A73E0}" destId="{69ED0120-5C14-4CA1-BEB3-9AB170BFFE5B}" srcOrd="0" destOrd="0" presId="urn:microsoft.com/office/officeart/2005/8/layout/hProcess11"/>
    <dgm:cxn modelId="{83970107-EE9D-440C-B257-D8A385EDEE44}" type="presParOf" srcId="{15BD0B07-6EB6-4713-A11E-B786CB2A73E0}" destId="{986A6E81-87B2-4BD4-BB91-AAF71A415146}" srcOrd="1" destOrd="0" presId="urn:microsoft.com/office/officeart/2005/8/layout/hProcess11"/>
    <dgm:cxn modelId="{B7A4EAE3-1419-45C2-BF9A-922F98D79E31}" type="presParOf" srcId="{15BD0B07-6EB6-4713-A11E-B786CB2A73E0}" destId="{6F63F14E-BA6C-4A73-94E9-69450289EDBE}" srcOrd="2" destOrd="0" presId="urn:microsoft.com/office/officeart/2005/8/layout/hProcess11"/>
    <dgm:cxn modelId="{48800B52-4736-44F6-A0FE-6C9A0F7E44BE}" type="presParOf" srcId="{D9094177-6E74-4807-843A-D26022202BD9}" destId="{E665B9DC-0FAE-498F-8AF4-6F38FB1C140B}" srcOrd="7" destOrd="0" presId="urn:microsoft.com/office/officeart/2005/8/layout/hProcess11"/>
    <dgm:cxn modelId="{5A4C6B05-0EBD-4C8A-AF44-5108F5E430B6}" type="presParOf" srcId="{D9094177-6E74-4807-843A-D26022202BD9}" destId="{4FF11004-1DE9-4C6B-9128-BF78EC0B78CA}" srcOrd="8" destOrd="0" presId="urn:microsoft.com/office/officeart/2005/8/layout/hProcess11"/>
    <dgm:cxn modelId="{20C2DC17-65BD-497F-83FD-3CE6C1BB76E9}" type="presParOf" srcId="{4FF11004-1DE9-4C6B-9128-BF78EC0B78CA}" destId="{B95ADF2C-A36A-42C0-84EA-CA6C896A08E6}" srcOrd="0" destOrd="0" presId="urn:microsoft.com/office/officeart/2005/8/layout/hProcess11"/>
    <dgm:cxn modelId="{7AC5DBD5-17C8-4C7C-A825-2A61A84A0807}" type="presParOf" srcId="{4FF11004-1DE9-4C6B-9128-BF78EC0B78CA}" destId="{E28C9E60-880D-4DBF-ADF2-BF3B0D8BF94F}" srcOrd="1" destOrd="0" presId="urn:microsoft.com/office/officeart/2005/8/layout/hProcess11"/>
    <dgm:cxn modelId="{726937E0-D627-4E34-AA71-02C97F57CE14}" type="presParOf" srcId="{4FF11004-1DE9-4C6B-9128-BF78EC0B78CA}" destId="{3B4DA0E9-B60C-47F2-A4B9-74AA4291AC63}" srcOrd="2" destOrd="0" presId="urn:microsoft.com/office/officeart/2005/8/layout/hProcess11"/>
    <dgm:cxn modelId="{4E729B91-2CFA-4DBE-9B1E-35F69DEC1F28}" type="presParOf" srcId="{D9094177-6E74-4807-843A-D26022202BD9}" destId="{30C8C93E-7095-475F-BAE3-366F98680871}" srcOrd="9" destOrd="0" presId="urn:microsoft.com/office/officeart/2005/8/layout/hProcess11"/>
    <dgm:cxn modelId="{8E06C66A-5668-433D-9188-81F07840414F}" type="presParOf" srcId="{D9094177-6E74-4807-843A-D26022202BD9}" destId="{8356AECC-FE93-41CB-86F0-9628EC5938C3}" srcOrd="10" destOrd="0" presId="urn:microsoft.com/office/officeart/2005/8/layout/hProcess11"/>
    <dgm:cxn modelId="{0FE870DE-0337-4B73-B1E1-7B6C91AA8673}" type="presParOf" srcId="{8356AECC-FE93-41CB-86F0-9628EC5938C3}" destId="{F581F6C4-8767-494B-9B07-98C9AFF8C3A0}" srcOrd="0" destOrd="0" presId="urn:microsoft.com/office/officeart/2005/8/layout/hProcess11"/>
    <dgm:cxn modelId="{71769104-EA1A-4F12-8CB3-10D9CB7929E0}" type="presParOf" srcId="{8356AECC-FE93-41CB-86F0-9628EC5938C3}" destId="{D9B51860-920E-4616-A8BD-24AFA8BF7C91}" srcOrd="1" destOrd="0" presId="urn:microsoft.com/office/officeart/2005/8/layout/hProcess11"/>
    <dgm:cxn modelId="{1C9A4018-5A23-4BA6-A6C6-73439DB3AC75}" type="presParOf" srcId="{8356AECC-FE93-41CB-86F0-9628EC5938C3}" destId="{203A5005-E598-478C-AA92-AD7A573BB2DE}" srcOrd="2" destOrd="0" presId="urn:microsoft.com/office/officeart/2005/8/layout/hProcess11"/>
    <dgm:cxn modelId="{73F625DD-C317-469F-B0DA-4158407C371E}" type="presParOf" srcId="{D9094177-6E74-4807-843A-D26022202BD9}" destId="{D2299782-D1F6-486B-B755-813E16F9C466}" srcOrd="11" destOrd="0" presId="urn:microsoft.com/office/officeart/2005/8/layout/hProcess11"/>
    <dgm:cxn modelId="{87A98360-F7E1-45EA-AE45-05633E9A659F}" type="presParOf" srcId="{D9094177-6E74-4807-843A-D26022202BD9}" destId="{D3A83BD1-6A40-419B-AB7D-3BF60B466E78}" srcOrd="12" destOrd="0" presId="urn:microsoft.com/office/officeart/2005/8/layout/hProcess11"/>
    <dgm:cxn modelId="{A1577600-EDA7-4F53-A6B0-FCBA1E8962FF}" type="presParOf" srcId="{D3A83BD1-6A40-419B-AB7D-3BF60B466E78}" destId="{CA00CD6A-D958-44D3-9603-DB8814D1649B}" srcOrd="0" destOrd="0" presId="urn:microsoft.com/office/officeart/2005/8/layout/hProcess11"/>
    <dgm:cxn modelId="{10A120CC-10E1-4015-95DD-FFD8E6605C78}" type="presParOf" srcId="{D3A83BD1-6A40-419B-AB7D-3BF60B466E78}" destId="{2CCD4BD7-0B46-4A1F-A595-32A02D1C4F67}" srcOrd="1" destOrd="0" presId="urn:microsoft.com/office/officeart/2005/8/layout/hProcess11"/>
    <dgm:cxn modelId="{1B8E7399-58D8-4856-A180-A88D9D418D6E}" type="presParOf" srcId="{D3A83BD1-6A40-419B-AB7D-3BF60B466E78}" destId="{3DE15D22-07BB-405B-B7E7-EFD4ACC4C02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1A1AE-8C64-4E0F-A5AF-485E2528937E}">
      <dsp:nvSpPr>
        <dsp:cNvPr id="0" name=""/>
        <dsp:cNvSpPr/>
      </dsp:nvSpPr>
      <dsp:spPr>
        <a:xfrm>
          <a:off x="0" y="429651"/>
          <a:ext cx="4935471" cy="705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561616-41CB-4BB6-B3FF-7B15CA2C5C2E}">
      <dsp:nvSpPr>
        <dsp:cNvPr id="0" name=""/>
        <dsp:cNvSpPr/>
      </dsp:nvSpPr>
      <dsp:spPr>
        <a:xfrm>
          <a:off x="246773" y="16371"/>
          <a:ext cx="3454829" cy="826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84" tIns="0" rIns="130584" bIns="0" numCol="1" spcCol="1270" anchor="ctr" anchorCtr="0">
          <a:noAutofit/>
        </a:bodyPr>
        <a:lstStyle/>
        <a:p>
          <a:pPr lvl="0" algn="l" defTabSz="711200">
            <a:lnSpc>
              <a:spcPct val="90000"/>
            </a:lnSpc>
            <a:spcBef>
              <a:spcPct val="0"/>
            </a:spcBef>
            <a:spcAft>
              <a:spcPct val="35000"/>
            </a:spcAft>
          </a:pPr>
          <a:r>
            <a:rPr lang="es-EC" sz="1600" b="1" kern="1200" dirty="0" smtClean="0">
              <a:solidFill>
                <a:schemeClr val="tx1"/>
              </a:solidFill>
              <a:effectLst/>
              <a:latin typeface="Arial" panose="020B0604020202020204" pitchFamily="34" charset="0"/>
              <a:cs typeface="Arial" panose="020B0604020202020204" pitchFamily="34" charset="0"/>
            </a:rPr>
            <a:t>Centro de Atención Ciudadana</a:t>
          </a:r>
          <a:endParaRPr lang="es-EC" sz="1600" b="1" kern="1200" dirty="0">
            <a:solidFill>
              <a:schemeClr val="tx1"/>
            </a:solidFill>
            <a:effectLst/>
            <a:latin typeface="Arial" panose="020B0604020202020204" pitchFamily="34" charset="0"/>
            <a:cs typeface="Arial" panose="020B0604020202020204" pitchFamily="34" charset="0"/>
          </a:endParaRPr>
        </a:p>
      </dsp:txBody>
      <dsp:txXfrm>
        <a:off x="287122" y="56720"/>
        <a:ext cx="3374131" cy="745862"/>
      </dsp:txXfrm>
    </dsp:sp>
    <dsp:sp modelId="{77D6F27C-7E4B-46CF-9736-18A4413E19EA}">
      <dsp:nvSpPr>
        <dsp:cNvPr id="0" name=""/>
        <dsp:cNvSpPr/>
      </dsp:nvSpPr>
      <dsp:spPr>
        <a:xfrm>
          <a:off x="0" y="1699732"/>
          <a:ext cx="4935471" cy="705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1430C8-A58B-48CE-B9AA-BD37DDEF23DE}">
      <dsp:nvSpPr>
        <dsp:cNvPr id="0" name=""/>
        <dsp:cNvSpPr/>
      </dsp:nvSpPr>
      <dsp:spPr>
        <a:xfrm>
          <a:off x="246773" y="1286451"/>
          <a:ext cx="3454829" cy="8265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84" tIns="0" rIns="130584" bIns="0" numCol="1" spcCol="1270" anchor="ctr" anchorCtr="0">
          <a:noAutofit/>
        </a:bodyPr>
        <a:lstStyle/>
        <a:p>
          <a:pPr lvl="0" algn="l" defTabSz="711200">
            <a:lnSpc>
              <a:spcPct val="90000"/>
            </a:lnSpc>
            <a:spcBef>
              <a:spcPct val="0"/>
            </a:spcBef>
            <a:spcAft>
              <a:spcPct val="35000"/>
            </a:spcAft>
          </a:pPr>
          <a:r>
            <a:rPr lang="es-EC" sz="1600" b="1" kern="1200" dirty="0" smtClean="0">
              <a:solidFill>
                <a:schemeClr val="tx1"/>
              </a:solidFill>
              <a:effectLst/>
              <a:latin typeface="Arial" panose="020B0604020202020204" pitchFamily="34" charset="0"/>
              <a:cs typeface="Arial" panose="020B0604020202020204" pitchFamily="34" charset="0"/>
            </a:rPr>
            <a:t>Sub-Estación El Calvario</a:t>
          </a:r>
          <a:endParaRPr lang="es-EC" sz="1600" b="1" kern="1200" dirty="0">
            <a:solidFill>
              <a:schemeClr val="tx1"/>
            </a:solidFill>
            <a:effectLst/>
            <a:latin typeface="Arial" panose="020B0604020202020204" pitchFamily="34" charset="0"/>
            <a:cs typeface="Arial" panose="020B0604020202020204" pitchFamily="34" charset="0"/>
          </a:endParaRPr>
        </a:p>
      </dsp:txBody>
      <dsp:txXfrm>
        <a:off x="287122" y="1326800"/>
        <a:ext cx="3374131" cy="745862"/>
      </dsp:txXfrm>
    </dsp:sp>
    <dsp:sp modelId="{D993F6F2-F49F-4606-8EBE-83AA7D1E6379}">
      <dsp:nvSpPr>
        <dsp:cNvPr id="0" name=""/>
        <dsp:cNvSpPr/>
      </dsp:nvSpPr>
      <dsp:spPr>
        <a:xfrm>
          <a:off x="0" y="2969812"/>
          <a:ext cx="4935471" cy="705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45A840-C56B-4E4D-A286-CBE423652906}">
      <dsp:nvSpPr>
        <dsp:cNvPr id="0" name=""/>
        <dsp:cNvSpPr/>
      </dsp:nvSpPr>
      <dsp:spPr>
        <a:xfrm>
          <a:off x="246773" y="2556532"/>
          <a:ext cx="3454829" cy="8265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584" tIns="0" rIns="130584" bIns="0" numCol="1" spcCol="1270" anchor="ctr" anchorCtr="0">
          <a:noAutofit/>
        </a:bodyPr>
        <a:lstStyle/>
        <a:p>
          <a:pPr lvl="0" algn="l" defTabSz="711200">
            <a:lnSpc>
              <a:spcPct val="90000"/>
            </a:lnSpc>
            <a:spcBef>
              <a:spcPct val="0"/>
            </a:spcBef>
            <a:spcAft>
              <a:spcPct val="35000"/>
            </a:spcAft>
          </a:pPr>
          <a:r>
            <a:rPr lang="es-EC" sz="1600" b="1" kern="1200" dirty="0" smtClean="0">
              <a:solidFill>
                <a:schemeClr val="tx1"/>
              </a:solidFill>
              <a:effectLst/>
              <a:latin typeface="Arial" panose="020B0604020202020204" pitchFamily="34" charset="0"/>
              <a:cs typeface="Arial" panose="020B0604020202020204" pitchFamily="34" charset="0"/>
            </a:rPr>
            <a:t>Central </a:t>
          </a:r>
          <a:r>
            <a:rPr lang="es-EC" sz="1600" b="1" kern="1200" dirty="0" err="1" smtClean="0">
              <a:solidFill>
                <a:schemeClr val="tx1"/>
              </a:solidFill>
              <a:effectLst/>
              <a:latin typeface="Arial" panose="020B0604020202020204" pitchFamily="34" charset="0"/>
              <a:cs typeface="Arial" panose="020B0604020202020204" pitchFamily="34" charset="0"/>
            </a:rPr>
            <a:t>Illuchi</a:t>
          </a:r>
          <a:r>
            <a:rPr lang="es-EC" sz="1600" b="1" kern="1200" dirty="0" smtClean="0">
              <a:solidFill>
                <a:schemeClr val="tx1"/>
              </a:solidFill>
              <a:effectLst/>
              <a:latin typeface="Arial" panose="020B0604020202020204" pitchFamily="34" charset="0"/>
              <a:cs typeface="Arial" panose="020B0604020202020204" pitchFamily="34" charset="0"/>
            </a:rPr>
            <a:t> I y II</a:t>
          </a:r>
          <a:endParaRPr lang="es-EC" sz="1600" b="1" kern="1200" dirty="0">
            <a:solidFill>
              <a:schemeClr val="tx1"/>
            </a:solidFill>
            <a:effectLst/>
            <a:latin typeface="Arial" panose="020B0604020202020204" pitchFamily="34" charset="0"/>
            <a:cs typeface="Arial" panose="020B0604020202020204" pitchFamily="34" charset="0"/>
          </a:endParaRPr>
        </a:p>
      </dsp:txBody>
      <dsp:txXfrm>
        <a:off x="287122" y="2596881"/>
        <a:ext cx="3374131"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20350-1F3E-47F2-85E0-F9C1D4866B7A}">
      <dsp:nvSpPr>
        <dsp:cNvPr id="0" name=""/>
        <dsp:cNvSpPr/>
      </dsp:nvSpPr>
      <dsp:spPr>
        <a:xfrm>
          <a:off x="1152170" y="0"/>
          <a:ext cx="5418667" cy="5418667"/>
        </a:xfrm>
        <a:prstGeom prst="triangl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88D6C8-B773-4727-B8C0-36D946E97422}">
      <dsp:nvSpPr>
        <dsp:cNvPr id="0" name=""/>
        <dsp:cNvSpPr/>
      </dsp:nvSpPr>
      <dsp:spPr>
        <a:xfrm>
          <a:off x="3657599" y="544777"/>
          <a:ext cx="3522133" cy="641350"/>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Constitución de la República del Ecuador</a:t>
          </a:r>
          <a:endParaRPr lang="es-EC" sz="1400" kern="1200" dirty="0">
            <a:latin typeface="Arial" panose="020B0604020202020204" pitchFamily="34" charset="0"/>
            <a:cs typeface="Arial" panose="020B0604020202020204" pitchFamily="34" charset="0"/>
          </a:endParaRPr>
        </a:p>
      </dsp:txBody>
      <dsp:txXfrm>
        <a:off x="3688907" y="576085"/>
        <a:ext cx="3459517" cy="578734"/>
      </dsp:txXfrm>
    </dsp:sp>
    <dsp:sp modelId="{3313FD07-6165-4153-A7B3-59865AD04935}">
      <dsp:nvSpPr>
        <dsp:cNvPr id="0" name=""/>
        <dsp:cNvSpPr/>
      </dsp:nvSpPr>
      <dsp:spPr>
        <a:xfrm>
          <a:off x="3657599" y="1266295"/>
          <a:ext cx="3522133" cy="641350"/>
        </a:xfrm>
        <a:prstGeom prst="roundRect">
          <a:avLst/>
        </a:prstGeom>
        <a:solidFill>
          <a:schemeClr val="lt1">
            <a:alpha val="90000"/>
            <a:hueOff val="0"/>
            <a:satOff val="0"/>
            <a:lumOff val="0"/>
            <a:alphaOff val="0"/>
          </a:schemeClr>
        </a:solidFill>
        <a:ln w="12700" cap="flat" cmpd="sng" algn="ctr">
          <a:solidFill>
            <a:schemeClr val="accent3">
              <a:hueOff val="542120"/>
              <a:satOff val="20000"/>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Tratados Internacionales: Estocolmo, Basilea</a:t>
          </a:r>
          <a:endParaRPr lang="es-EC" sz="1400" kern="1200" dirty="0">
            <a:latin typeface="Arial" panose="020B0604020202020204" pitchFamily="34" charset="0"/>
            <a:cs typeface="Arial" panose="020B0604020202020204" pitchFamily="34" charset="0"/>
          </a:endParaRPr>
        </a:p>
      </dsp:txBody>
      <dsp:txXfrm>
        <a:off x="3688907" y="1297603"/>
        <a:ext cx="3459517" cy="578734"/>
      </dsp:txXfrm>
    </dsp:sp>
    <dsp:sp modelId="{595A6F99-DF10-42ED-9293-93E2A8A40696}">
      <dsp:nvSpPr>
        <dsp:cNvPr id="0" name=""/>
        <dsp:cNvSpPr/>
      </dsp:nvSpPr>
      <dsp:spPr>
        <a:xfrm>
          <a:off x="3657599" y="1987814"/>
          <a:ext cx="3522133" cy="641350"/>
        </a:xfrm>
        <a:prstGeom prst="roundRect">
          <a:avLst/>
        </a:prstGeom>
        <a:solidFill>
          <a:schemeClr val="lt1">
            <a:alpha val="90000"/>
            <a:hueOff val="0"/>
            <a:satOff val="0"/>
            <a:lumOff val="0"/>
            <a:alphaOff val="0"/>
          </a:schemeClr>
        </a:solidFill>
        <a:ln w="12700" cap="flat" cmpd="sng" algn="ctr">
          <a:solidFill>
            <a:schemeClr val="accent3">
              <a:hueOff val="1084240"/>
              <a:satOff val="40000"/>
              <a:lumOff val="-58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Código Orgánico Penal Integral, Código Orgánico del Ambiente, Reglamento al Código Orgánico del Ambiente</a:t>
          </a:r>
          <a:endParaRPr lang="es-EC" sz="1400" kern="1200" dirty="0">
            <a:latin typeface="Arial" panose="020B0604020202020204" pitchFamily="34" charset="0"/>
            <a:cs typeface="Arial" panose="020B0604020202020204" pitchFamily="34" charset="0"/>
          </a:endParaRPr>
        </a:p>
      </dsp:txBody>
      <dsp:txXfrm>
        <a:off x="3688907" y="2019122"/>
        <a:ext cx="3459517" cy="578734"/>
      </dsp:txXfrm>
    </dsp:sp>
    <dsp:sp modelId="{6BE4A32C-83A0-4364-8DED-4DDC3F676BE3}">
      <dsp:nvSpPr>
        <dsp:cNvPr id="0" name=""/>
        <dsp:cNvSpPr/>
      </dsp:nvSpPr>
      <dsp:spPr>
        <a:xfrm>
          <a:off x="3657599" y="2709333"/>
          <a:ext cx="3522133" cy="641350"/>
        </a:xfrm>
        <a:prstGeom prst="roundRect">
          <a:avLst/>
        </a:prstGeom>
        <a:solidFill>
          <a:schemeClr val="lt1">
            <a:alpha val="90000"/>
            <a:hueOff val="0"/>
            <a:satOff val="0"/>
            <a:lumOff val="0"/>
            <a:alphaOff val="0"/>
          </a:schemeClr>
        </a:solidFill>
        <a:ln w="12700" cap="flat" cmpd="sng" algn="ctr">
          <a:solidFill>
            <a:schemeClr val="accent3">
              <a:hueOff val="1626359"/>
              <a:satOff val="60000"/>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Acuerdos Ministeriales: Acuerdo 026, 142, 061, 323, 020</a:t>
          </a:r>
          <a:endParaRPr lang="es-EC" sz="1400" kern="1200" dirty="0">
            <a:latin typeface="Arial" panose="020B0604020202020204" pitchFamily="34" charset="0"/>
            <a:cs typeface="Arial" panose="020B0604020202020204" pitchFamily="34" charset="0"/>
          </a:endParaRPr>
        </a:p>
      </dsp:txBody>
      <dsp:txXfrm>
        <a:off x="3688907" y="2740641"/>
        <a:ext cx="3459517" cy="578734"/>
      </dsp:txXfrm>
    </dsp:sp>
    <dsp:sp modelId="{D950BD6F-58DD-42B5-BAEE-2AFC38904997}">
      <dsp:nvSpPr>
        <dsp:cNvPr id="0" name=""/>
        <dsp:cNvSpPr/>
      </dsp:nvSpPr>
      <dsp:spPr>
        <a:xfrm>
          <a:off x="3657599" y="3430852"/>
          <a:ext cx="3522133" cy="641350"/>
        </a:xfrm>
        <a:prstGeom prst="roundRect">
          <a:avLst/>
        </a:prstGeom>
        <a:solidFill>
          <a:schemeClr val="lt1">
            <a:alpha val="90000"/>
            <a:hueOff val="0"/>
            <a:satOff val="0"/>
            <a:lumOff val="0"/>
            <a:alphaOff val="0"/>
          </a:schemeClr>
        </a:solidFill>
        <a:ln w="12700" cap="flat" cmpd="sng" algn="ctr">
          <a:solidFill>
            <a:schemeClr val="accent3">
              <a:hueOff val="2168479"/>
              <a:satOff val="8000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Normas INEN: 2266, 2841, 2632</a:t>
          </a:r>
          <a:endParaRPr lang="es-EC" sz="1400" kern="1200" dirty="0">
            <a:latin typeface="Arial" panose="020B0604020202020204" pitchFamily="34" charset="0"/>
            <a:cs typeface="Arial" panose="020B0604020202020204" pitchFamily="34" charset="0"/>
          </a:endParaRPr>
        </a:p>
      </dsp:txBody>
      <dsp:txXfrm>
        <a:off x="3688907" y="3462160"/>
        <a:ext cx="3459517" cy="578734"/>
      </dsp:txXfrm>
    </dsp:sp>
    <dsp:sp modelId="{A9EC709F-25F3-4C44-A24E-FE6CDACFE58E}">
      <dsp:nvSpPr>
        <dsp:cNvPr id="0" name=""/>
        <dsp:cNvSpPr/>
      </dsp:nvSpPr>
      <dsp:spPr>
        <a:xfrm>
          <a:off x="3657599" y="4152371"/>
          <a:ext cx="3522133" cy="641350"/>
        </a:xfrm>
        <a:prstGeom prst="round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Ordenanza Municipal 058</a:t>
          </a:r>
          <a:endParaRPr lang="es-EC" sz="1400" kern="1200" dirty="0">
            <a:latin typeface="Arial" panose="020B0604020202020204" pitchFamily="34" charset="0"/>
            <a:cs typeface="Arial" panose="020B0604020202020204" pitchFamily="34" charset="0"/>
          </a:endParaRPr>
        </a:p>
      </dsp:txBody>
      <dsp:txXfrm>
        <a:off x="3688907" y="4183679"/>
        <a:ext cx="3459517" cy="578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3EF6F-AAA0-49F3-A133-95D6000000E4}">
      <dsp:nvSpPr>
        <dsp:cNvPr id="0" name=""/>
        <dsp:cNvSpPr/>
      </dsp:nvSpPr>
      <dsp:spPr>
        <a:xfrm>
          <a:off x="1045441" y="0"/>
          <a:ext cx="2472258" cy="2161065"/>
        </a:xfrm>
        <a:prstGeom prst="rightArrow">
          <a:avLst>
            <a:gd name="adj1" fmla="val 70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tx1"/>
              </a:solidFill>
              <a:latin typeface="Arial" panose="020B0604020202020204" pitchFamily="34" charset="0"/>
              <a:cs typeface="Arial" panose="020B0604020202020204" pitchFamily="34" charset="0"/>
            </a:rPr>
            <a:t>Limpieza de oficinas</a:t>
          </a:r>
          <a:endParaRPr lang="es-EC" sz="1100" b="1" kern="1200" dirty="0">
            <a:solidFill>
              <a:schemeClr val="tx1"/>
            </a:solidFill>
            <a:latin typeface="Arial" panose="020B0604020202020204" pitchFamily="34" charset="0"/>
            <a:cs typeface="Arial" panose="020B0604020202020204" pitchFamily="34" charset="0"/>
          </a:endParaRPr>
        </a:p>
      </dsp:txBody>
      <dsp:txXfrm>
        <a:off x="1663505" y="324160"/>
        <a:ext cx="1205225" cy="1512745"/>
      </dsp:txXfrm>
    </dsp:sp>
    <dsp:sp modelId="{11648A33-0855-41D1-A92C-BBB655DE06CA}">
      <dsp:nvSpPr>
        <dsp:cNvPr id="0" name=""/>
        <dsp:cNvSpPr/>
      </dsp:nvSpPr>
      <dsp:spPr>
        <a:xfrm>
          <a:off x="214070" y="415785"/>
          <a:ext cx="1559698" cy="132949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Generación</a:t>
          </a:r>
          <a:endParaRPr lang="es-EC" sz="14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42482" y="610485"/>
        <a:ext cx="1102874" cy="940094"/>
      </dsp:txXfrm>
    </dsp:sp>
    <dsp:sp modelId="{A0A9D003-1706-4967-9D15-39D35C0287BB}">
      <dsp:nvSpPr>
        <dsp:cNvPr id="0" name=""/>
        <dsp:cNvSpPr/>
      </dsp:nvSpPr>
      <dsp:spPr>
        <a:xfrm>
          <a:off x="5006468" y="0"/>
          <a:ext cx="2472258" cy="2161065"/>
        </a:xfrm>
        <a:prstGeom prst="rightArrow">
          <a:avLst>
            <a:gd name="adj1" fmla="val 70000"/>
            <a:gd name="adj2" fmla="val 50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s-EC" sz="1100" b="1" kern="1200" dirty="0" smtClean="0">
              <a:solidFill>
                <a:schemeClr val="tx1"/>
              </a:solidFill>
              <a:latin typeface="Arial" panose="020B0604020202020204" pitchFamily="34" charset="0"/>
              <a:cs typeface="Arial" panose="020B0604020202020204" pitchFamily="34" charset="0"/>
            </a:rPr>
            <a:t>No Peligrosos</a:t>
          </a:r>
          <a:endParaRPr lang="es-EC" sz="1100" b="1" kern="1200" dirty="0">
            <a:solidFill>
              <a:schemeClr val="tx1"/>
            </a:solidFill>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s-EC" sz="1100" b="1" kern="1200" dirty="0" smtClean="0">
              <a:solidFill>
                <a:schemeClr val="tx1"/>
              </a:solidFill>
              <a:latin typeface="Arial" panose="020B0604020202020204" pitchFamily="34" charset="0"/>
              <a:cs typeface="Arial" panose="020B0604020202020204" pitchFamily="34" charset="0"/>
            </a:rPr>
            <a:t>Peligrosos</a:t>
          </a:r>
          <a:endParaRPr lang="es-EC" sz="1100" b="1" kern="1200" dirty="0">
            <a:solidFill>
              <a:schemeClr val="tx1"/>
            </a:solidFill>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s-EC" sz="1100" b="1" kern="1200" dirty="0" smtClean="0">
              <a:solidFill>
                <a:schemeClr val="tx1"/>
              </a:solidFill>
              <a:latin typeface="Arial" panose="020B0604020202020204" pitchFamily="34" charset="0"/>
              <a:cs typeface="Arial" panose="020B0604020202020204" pitchFamily="34" charset="0"/>
            </a:rPr>
            <a:t>No hay espacio</a:t>
          </a:r>
          <a:endParaRPr lang="es-EC" sz="1100" b="1" kern="1200" dirty="0">
            <a:solidFill>
              <a:schemeClr val="tx1"/>
            </a:solidFill>
            <a:latin typeface="Arial" panose="020B0604020202020204" pitchFamily="34" charset="0"/>
            <a:cs typeface="Arial" panose="020B0604020202020204" pitchFamily="34" charset="0"/>
          </a:endParaRPr>
        </a:p>
      </dsp:txBody>
      <dsp:txXfrm>
        <a:off x="5624533" y="324160"/>
        <a:ext cx="1205225" cy="1512745"/>
      </dsp:txXfrm>
    </dsp:sp>
    <dsp:sp modelId="{23E85D6A-FFCF-41F8-8B68-A46D3CA9C936}">
      <dsp:nvSpPr>
        <dsp:cNvPr id="0" name=""/>
        <dsp:cNvSpPr/>
      </dsp:nvSpPr>
      <dsp:spPr>
        <a:xfrm>
          <a:off x="3548552" y="300473"/>
          <a:ext cx="2048068" cy="1560118"/>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Clasificación y Almacenamiento</a:t>
          </a:r>
          <a:endParaRPr lang="es-EC" sz="14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848485" y="528947"/>
        <a:ext cx="1448202" cy="1103170"/>
      </dsp:txXfrm>
    </dsp:sp>
    <dsp:sp modelId="{C112A047-A65D-4EF2-A4F0-41B796DB3FA6}">
      <dsp:nvSpPr>
        <dsp:cNvPr id="0" name=""/>
        <dsp:cNvSpPr/>
      </dsp:nvSpPr>
      <dsp:spPr>
        <a:xfrm>
          <a:off x="8569802" y="0"/>
          <a:ext cx="2472258" cy="2161065"/>
        </a:xfrm>
        <a:prstGeom prst="rightArrow">
          <a:avLst>
            <a:gd name="adj1" fmla="val 70000"/>
            <a:gd name="adj2" fmla="val 5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s-EC" sz="1100" b="1" kern="1200" dirty="0" smtClean="0">
              <a:solidFill>
                <a:schemeClr val="tx1"/>
              </a:solidFill>
              <a:latin typeface="Arial" panose="020B0604020202020204" pitchFamily="34" charset="0"/>
              <a:cs typeface="Arial" panose="020B0604020202020204" pitchFamily="34" charset="0"/>
            </a:rPr>
            <a:t>RECICLAJE EXPRESS</a:t>
          </a:r>
          <a:endParaRPr lang="es-EC" sz="1100" b="1" kern="1200" dirty="0">
            <a:solidFill>
              <a:schemeClr val="tx1"/>
            </a:solidFill>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s-EC" sz="1100" b="1" kern="1200" dirty="0" smtClean="0">
              <a:solidFill>
                <a:schemeClr val="tx1"/>
              </a:solidFill>
              <a:latin typeface="Arial" panose="020B0604020202020204" pitchFamily="34" charset="0"/>
              <a:cs typeface="Arial" panose="020B0604020202020204" pitchFamily="34" charset="0"/>
            </a:rPr>
            <a:t>RECICLAMETAL</a:t>
          </a:r>
          <a:endParaRPr lang="es-EC" sz="1100" b="1" kern="1200" dirty="0">
            <a:solidFill>
              <a:schemeClr val="tx1"/>
            </a:solidFill>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s-EC" sz="1100" b="1" kern="1200" dirty="0" smtClean="0">
              <a:solidFill>
                <a:schemeClr val="tx1"/>
              </a:solidFill>
              <a:latin typeface="Arial" panose="020B0604020202020204" pitchFamily="34" charset="0"/>
              <a:cs typeface="Arial" panose="020B0604020202020204" pitchFamily="34" charset="0"/>
            </a:rPr>
            <a:t>INCINEROX</a:t>
          </a:r>
          <a:endParaRPr lang="es-EC" sz="1100" b="1" kern="1200" dirty="0">
            <a:solidFill>
              <a:schemeClr val="tx1"/>
            </a:solidFill>
            <a:latin typeface="Arial" panose="020B0604020202020204" pitchFamily="34" charset="0"/>
            <a:cs typeface="Arial" panose="020B0604020202020204" pitchFamily="34" charset="0"/>
          </a:endParaRPr>
        </a:p>
      </dsp:txBody>
      <dsp:txXfrm>
        <a:off x="9187866" y="324160"/>
        <a:ext cx="1205225" cy="1512745"/>
      </dsp:txXfrm>
    </dsp:sp>
    <dsp:sp modelId="{115F742D-8516-441D-99C4-53C4409F7444}">
      <dsp:nvSpPr>
        <dsp:cNvPr id="0" name=""/>
        <dsp:cNvSpPr/>
      </dsp:nvSpPr>
      <dsp:spPr>
        <a:xfrm>
          <a:off x="7544167" y="300473"/>
          <a:ext cx="1639094" cy="1560118"/>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Arial" panose="020B0604020202020204" pitchFamily="34" charset="0"/>
              <a:cs typeface="Arial" panose="020B0604020202020204" pitchFamily="34" charset="0"/>
            </a:rPr>
            <a:t>Disposición Final</a:t>
          </a:r>
          <a:endParaRPr lang="es-EC" sz="1400" b="1" kern="1200" dirty="0">
            <a:solidFill>
              <a:schemeClr val="tx1"/>
            </a:solidFill>
            <a:latin typeface="Arial" panose="020B0604020202020204" pitchFamily="34" charset="0"/>
            <a:cs typeface="Arial" panose="020B0604020202020204" pitchFamily="34" charset="0"/>
          </a:endParaRPr>
        </a:p>
      </dsp:txBody>
      <dsp:txXfrm>
        <a:off x="7784207" y="528947"/>
        <a:ext cx="1159014" cy="1103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F427B-137E-4E4C-8C56-76EFD9CB2426}">
      <dsp:nvSpPr>
        <dsp:cNvPr id="0" name=""/>
        <dsp:cNvSpPr/>
      </dsp:nvSpPr>
      <dsp:spPr>
        <a:xfrm>
          <a:off x="1269314" y="549454"/>
          <a:ext cx="3835459" cy="3835459"/>
        </a:xfrm>
        <a:prstGeom prst="blockArc">
          <a:avLst>
            <a:gd name="adj1" fmla="val 10800000"/>
            <a:gd name="adj2" fmla="val 16200000"/>
            <a:gd name="adj3" fmla="val 4641"/>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C6A2C-A3A9-4529-A8D6-8689A5740F09}">
      <dsp:nvSpPr>
        <dsp:cNvPr id="0" name=""/>
        <dsp:cNvSpPr/>
      </dsp:nvSpPr>
      <dsp:spPr>
        <a:xfrm>
          <a:off x="1269314" y="549454"/>
          <a:ext cx="3835459" cy="3835459"/>
        </a:xfrm>
        <a:prstGeom prst="blockArc">
          <a:avLst>
            <a:gd name="adj1" fmla="val 5400000"/>
            <a:gd name="adj2" fmla="val 10800000"/>
            <a:gd name="adj3" fmla="val 4641"/>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BDC335-DEDB-489E-844F-981C66553C9B}">
      <dsp:nvSpPr>
        <dsp:cNvPr id="0" name=""/>
        <dsp:cNvSpPr/>
      </dsp:nvSpPr>
      <dsp:spPr>
        <a:xfrm>
          <a:off x="1269314" y="549454"/>
          <a:ext cx="3835459" cy="3835459"/>
        </a:xfrm>
        <a:prstGeom prst="blockArc">
          <a:avLst>
            <a:gd name="adj1" fmla="val 0"/>
            <a:gd name="adj2" fmla="val 5400000"/>
            <a:gd name="adj3" fmla="val 4641"/>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2972DE-47BF-48B0-AB80-3797AF69643F}">
      <dsp:nvSpPr>
        <dsp:cNvPr id="0" name=""/>
        <dsp:cNvSpPr/>
      </dsp:nvSpPr>
      <dsp:spPr>
        <a:xfrm>
          <a:off x="1269314" y="549454"/>
          <a:ext cx="3835459" cy="3835459"/>
        </a:xfrm>
        <a:prstGeom prst="blockArc">
          <a:avLst>
            <a:gd name="adj1" fmla="val 16200000"/>
            <a:gd name="adj2" fmla="val 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8CFA89-A1FD-4046-B3A1-FE703E39ED08}">
      <dsp:nvSpPr>
        <dsp:cNvPr id="0" name=""/>
        <dsp:cNvSpPr/>
      </dsp:nvSpPr>
      <dsp:spPr>
        <a:xfrm>
          <a:off x="2304183" y="1584323"/>
          <a:ext cx="1765722" cy="176572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latin typeface="Arial" panose="020B0604020202020204" pitchFamily="34" charset="0"/>
              <a:cs typeface="Arial" panose="020B0604020202020204" pitchFamily="34" charset="0"/>
            </a:rPr>
            <a:t>Estrategias</a:t>
          </a:r>
        </a:p>
        <a:p>
          <a:pPr lvl="0" algn="ctr" defTabSz="533400">
            <a:lnSpc>
              <a:spcPct val="90000"/>
            </a:lnSpc>
            <a:spcBef>
              <a:spcPct val="0"/>
            </a:spcBef>
            <a:spcAft>
              <a:spcPct val="35000"/>
            </a:spcAft>
          </a:pPr>
          <a:endParaRPr lang="es-EC" sz="1200" b="1"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es-EC" sz="1200" b="1"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es-EC" sz="1200" b="1"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es-EC" sz="1200" b="1"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C" sz="1200" b="1" kern="1200" dirty="0" smtClean="0">
              <a:solidFill>
                <a:schemeClr val="tx1"/>
              </a:solidFill>
              <a:latin typeface="Arial" panose="020B0604020202020204" pitchFamily="34" charset="0"/>
              <a:cs typeface="Arial" panose="020B0604020202020204" pitchFamily="34" charset="0"/>
            </a:rPr>
            <a:t>Ciclo de Deming</a:t>
          </a:r>
          <a:endParaRPr lang="es-EC" sz="1200" b="1" kern="1200" dirty="0">
            <a:solidFill>
              <a:schemeClr val="tx1"/>
            </a:solidFill>
            <a:latin typeface="Arial" panose="020B0604020202020204" pitchFamily="34" charset="0"/>
            <a:cs typeface="Arial" panose="020B0604020202020204" pitchFamily="34" charset="0"/>
          </a:endParaRPr>
        </a:p>
      </dsp:txBody>
      <dsp:txXfrm>
        <a:off x="2562767" y="1842907"/>
        <a:ext cx="1248554" cy="1248554"/>
      </dsp:txXfrm>
    </dsp:sp>
    <dsp:sp modelId="{7783868F-C81B-4A3E-AB39-2E6633A4D9AA}">
      <dsp:nvSpPr>
        <dsp:cNvPr id="0" name=""/>
        <dsp:cNvSpPr/>
      </dsp:nvSpPr>
      <dsp:spPr>
        <a:xfrm>
          <a:off x="2301675" y="-206956"/>
          <a:ext cx="1770738" cy="160181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anose="020B0604020202020204" pitchFamily="34" charset="0"/>
              <a:cs typeface="Arial" panose="020B0604020202020204" pitchFamily="34" charset="0"/>
            </a:rPr>
            <a:t>Sensibilización y capacitación ambiental al personal y usuarios de la empresa eléctrica</a:t>
          </a:r>
          <a:endParaRPr lang="es-EC" sz="1200" kern="1200" dirty="0">
            <a:solidFill>
              <a:schemeClr val="tx1"/>
            </a:solidFill>
            <a:latin typeface="Arial" panose="020B0604020202020204" pitchFamily="34" charset="0"/>
            <a:cs typeface="Arial" panose="020B0604020202020204" pitchFamily="34" charset="0"/>
          </a:endParaRPr>
        </a:p>
      </dsp:txBody>
      <dsp:txXfrm>
        <a:off x="2560994" y="27624"/>
        <a:ext cx="1252100" cy="1132653"/>
      </dsp:txXfrm>
    </dsp:sp>
    <dsp:sp modelId="{3E4A536D-2D28-48B8-AD77-39B18791BA0A}">
      <dsp:nvSpPr>
        <dsp:cNvPr id="0" name=""/>
        <dsp:cNvSpPr/>
      </dsp:nvSpPr>
      <dsp:spPr>
        <a:xfrm>
          <a:off x="4269685" y="1777283"/>
          <a:ext cx="1581184" cy="1379802"/>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anose="020B0604020202020204" pitchFamily="34" charset="0"/>
              <a:cs typeface="Arial" panose="020B0604020202020204" pitchFamily="34" charset="0"/>
            </a:rPr>
            <a:t>Materiales y equipos</a:t>
          </a:r>
          <a:endParaRPr lang="es-EC" sz="1200" kern="1200" dirty="0">
            <a:solidFill>
              <a:schemeClr val="tx1"/>
            </a:solidFill>
            <a:latin typeface="Arial" panose="020B0604020202020204" pitchFamily="34" charset="0"/>
            <a:cs typeface="Arial" panose="020B0604020202020204" pitchFamily="34" charset="0"/>
          </a:endParaRPr>
        </a:p>
      </dsp:txBody>
      <dsp:txXfrm>
        <a:off x="4501244" y="1979350"/>
        <a:ext cx="1118066" cy="975668"/>
      </dsp:txXfrm>
    </dsp:sp>
    <dsp:sp modelId="{1BCF1381-CE87-4FE8-AE4C-6BCF89C0F467}">
      <dsp:nvSpPr>
        <dsp:cNvPr id="0" name=""/>
        <dsp:cNvSpPr/>
      </dsp:nvSpPr>
      <dsp:spPr>
        <a:xfrm>
          <a:off x="2359526" y="3489755"/>
          <a:ext cx="1655035" cy="1701324"/>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anose="020B0604020202020204" pitchFamily="34" charset="0"/>
              <a:cs typeface="Arial" panose="020B0604020202020204" pitchFamily="34" charset="0"/>
            </a:rPr>
            <a:t>Almacenamiento temporal, bajo lineamientos ambientales.</a:t>
          </a:r>
          <a:endParaRPr lang="es-EC" sz="1200" kern="1200" dirty="0">
            <a:solidFill>
              <a:schemeClr val="tx1"/>
            </a:solidFill>
            <a:latin typeface="Arial" panose="020B0604020202020204" pitchFamily="34" charset="0"/>
            <a:cs typeface="Arial" panose="020B0604020202020204" pitchFamily="34" charset="0"/>
          </a:endParaRPr>
        </a:p>
      </dsp:txBody>
      <dsp:txXfrm>
        <a:off x="2601900" y="3738908"/>
        <a:ext cx="1170287" cy="1203018"/>
      </dsp:txXfrm>
    </dsp:sp>
    <dsp:sp modelId="{64D6DEBE-D73E-42D8-98AC-36E63091A62C}">
      <dsp:nvSpPr>
        <dsp:cNvPr id="0" name=""/>
        <dsp:cNvSpPr/>
      </dsp:nvSpPr>
      <dsp:spPr>
        <a:xfrm>
          <a:off x="595116" y="1828799"/>
          <a:ext cx="1437387" cy="1276768"/>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anose="020B0604020202020204" pitchFamily="34" charset="0"/>
              <a:cs typeface="Arial" panose="020B0604020202020204" pitchFamily="34" charset="0"/>
            </a:rPr>
            <a:t>Manejo interno y externo de los residuos.</a:t>
          </a:r>
          <a:endParaRPr lang="es-EC" sz="1200" kern="1200" dirty="0">
            <a:solidFill>
              <a:schemeClr val="tx1"/>
            </a:solidFill>
            <a:latin typeface="Arial" panose="020B0604020202020204" pitchFamily="34" charset="0"/>
            <a:cs typeface="Arial" panose="020B0604020202020204" pitchFamily="34" charset="0"/>
          </a:endParaRPr>
        </a:p>
      </dsp:txBody>
      <dsp:txXfrm>
        <a:off x="805616" y="2015777"/>
        <a:ext cx="1016387" cy="902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DC4C1-1A58-402F-BC65-9448FAF8127C}">
      <dsp:nvSpPr>
        <dsp:cNvPr id="0" name=""/>
        <dsp:cNvSpPr/>
      </dsp:nvSpPr>
      <dsp:spPr>
        <a:xfrm>
          <a:off x="843132" y="2381"/>
          <a:ext cx="2609366" cy="10411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smtClean="0">
              <a:solidFill>
                <a:schemeClr val="tx1"/>
              </a:solidFill>
              <a:latin typeface="Arial" panose="020B0604020202020204" pitchFamily="34" charset="0"/>
              <a:cs typeface="Arial" panose="020B0604020202020204" pitchFamily="34" charset="0"/>
            </a:rPr>
            <a:t>Objetivos</a:t>
          </a:r>
          <a:endParaRPr lang="es-EC" sz="2300" kern="1200" dirty="0">
            <a:solidFill>
              <a:schemeClr val="tx1"/>
            </a:solidFill>
            <a:latin typeface="Arial" panose="020B0604020202020204" pitchFamily="34" charset="0"/>
            <a:cs typeface="Arial" panose="020B0604020202020204" pitchFamily="34" charset="0"/>
          </a:endParaRPr>
        </a:p>
      </dsp:txBody>
      <dsp:txXfrm>
        <a:off x="893956" y="53205"/>
        <a:ext cx="2507718" cy="939487"/>
      </dsp:txXfrm>
    </dsp:sp>
    <dsp:sp modelId="{3216F1A0-5C61-4CF6-807C-A356A4839F2A}">
      <dsp:nvSpPr>
        <dsp:cNvPr id="0" name=""/>
        <dsp:cNvSpPr/>
      </dsp:nvSpPr>
      <dsp:spPr>
        <a:xfrm>
          <a:off x="843132" y="1095573"/>
          <a:ext cx="2609366" cy="1041135"/>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tx1"/>
              </a:solidFill>
              <a:latin typeface="Arial" panose="020B0604020202020204" pitchFamily="34" charset="0"/>
              <a:cs typeface="Arial" panose="020B0604020202020204" pitchFamily="34" charset="0"/>
            </a:rPr>
            <a:t>Alcance</a:t>
          </a:r>
          <a:endParaRPr lang="es-EC" sz="2300" kern="1200" dirty="0">
            <a:solidFill>
              <a:schemeClr val="tx1"/>
            </a:solidFill>
            <a:latin typeface="Arial" panose="020B0604020202020204" pitchFamily="34" charset="0"/>
            <a:cs typeface="Arial" panose="020B0604020202020204" pitchFamily="34" charset="0"/>
          </a:endParaRPr>
        </a:p>
      </dsp:txBody>
      <dsp:txXfrm>
        <a:off x="893956" y="1146397"/>
        <a:ext cx="2507718" cy="939487"/>
      </dsp:txXfrm>
    </dsp:sp>
    <dsp:sp modelId="{3EE8395C-796D-4068-988C-F4A726426440}">
      <dsp:nvSpPr>
        <dsp:cNvPr id="0" name=""/>
        <dsp:cNvSpPr/>
      </dsp:nvSpPr>
      <dsp:spPr>
        <a:xfrm>
          <a:off x="843132" y="2188765"/>
          <a:ext cx="2621374" cy="1041135"/>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latin typeface="Arial" panose="020B0604020202020204" pitchFamily="34" charset="0"/>
              <a:cs typeface="Arial" panose="020B0604020202020204" pitchFamily="34" charset="0"/>
            </a:rPr>
            <a:t>Datos Generales de la Empresa</a:t>
          </a:r>
          <a:endParaRPr lang="es-EC" sz="2200" kern="1200" dirty="0">
            <a:solidFill>
              <a:schemeClr val="tx1"/>
            </a:solidFill>
            <a:latin typeface="Arial" panose="020B0604020202020204" pitchFamily="34" charset="0"/>
            <a:cs typeface="Arial" panose="020B0604020202020204" pitchFamily="34" charset="0"/>
          </a:endParaRPr>
        </a:p>
      </dsp:txBody>
      <dsp:txXfrm>
        <a:off x="893956" y="2239589"/>
        <a:ext cx="2519726" cy="939487"/>
      </dsp:txXfrm>
    </dsp:sp>
    <dsp:sp modelId="{DF7A7F9F-5EAA-4A7D-907A-B0D101A0905B}">
      <dsp:nvSpPr>
        <dsp:cNvPr id="0" name=""/>
        <dsp:cNvSpPr/>
      </dsp:nvSpPr>
      <dsp:spPr>
        <a:xfrm>
          <a:off x="843132" y="3281958"/>
          <a:ext cx="2609382" cy="1041135"/>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smtClean="0">
              <a:solidFill>
                <a:schemeClr val="tx1"/>
              </a:solidFill>
              <a:latin typeface="Arial" panose="020B0604020202020204" pitchFamily="34" charset="0"/>
              <a:cs typeface="Arial" panose="020B0604020202020204" pitchFamily="34" charset="0"/>
            </a:rPr>
            <a:t>Inventario</a:t>
          </a:r>
          <a:endParaRPr lang="es-EC" sz="2200" kern="1200" dirty="0">
            <a:solidFill>
              <a:schemeClr val="tx1"/>
            </a:solidFill>
            <a:latin typeface="Arial" panose="020B0604020202020204" pitchFamily="34" charset="0"/>
            <a:cs typeface="Arial" panose="020B0604020202020204" pitchFamily="34" charset="0"/>
          </a:endParaRPr>
        </a:p>
      </dsp:txBody>
      <dsp:txXfrm>
        <a:off x="893956" y="3332782"/>
        <a:ext cx="2507734" cy="939487"/>
      </dsp:txXfrm>
    </dsp:sp>
    <dsp:sp modelId="{20E79143-6B3C-4654-B11D-00B1263F8725}">
      <dsp:nvSpPr>
        <dsp:cNvPr id="0" name=""/>
        <dsp:cNvSpPr/>
      </dsp:nvSpPr>
      <dsp:spPr>
        <a:xfrm>
          <a:off x="843132" y="4375150"/>
          <a:ext cx="2623111" cy="104113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kern="1200" smtClean="0">
              <a:solidFill>
                <a:schemeClr val="tx1"/>
              </a:solidFill>
              <a:latin typeface="Arial" panose="020B0604020202020204" pitchFamily="34" charset="0"/>
              <a:cs typeface="Arial" panose="020B0604020202020204" pitchFamily="34" charset="0"/>
            </a:rPr>
            <a:t>Medidas a Realizar</a:t>
          </a:r>
          <a:endParaRPr lang="es-EC" sz="2200" kern="1200" dirty="0">
            <a:solidFill>
              <a:schemeClr val="tx1"/>
            </a:solidFill>
            <a:latin typeface="Arial" panose="020B0604020202020204" pitchFamily="34" charset="0"/>
            <a:cs typeface="Arial" panose="020B0604020202020204" pitchFamily="34" charset="0"/>
          </a:endParaRPr>
        </a:p>
      </dsp:txBody>
      <dsp:txXfrm>
        <a:off x="893956" y="4425974"/>
        <a:ext cx="2521463" cy="939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49A5-E4CE-4F61-BFAA-BB9478A66C16}">
      <dsp:nvSpPr>
        <dsp:cNvPr id="0" name=""/>
        <dsp:cNvSpPr/>
      </dsp:nvSpPr>
      <dsp:spPr>
        <a:xfrm>
          <a:off x="4303668" y="2303441"/>
          <a:ext cx="3054215" cy="726764"/>
        </a:xfrm>
        <a:custGeom>
          <a:avLst/>
          <a:gdLst/>
          <a:ahLst/>
          <a:cxnLst/>
          <a:rect l="0" t="0" r="0" b="0"/>
          <a:pathLst>
            <a:path>
              <a:moveTo>
                <a:pt x="0" y="0"/>
              </a:moveTo>
              <a:lnTo>
                <a:pt x="0" y="495268"/>
              </a:lnTo>
              <a:lnTo>
                <a:pt x="3054215" y="495268"/>
              </a:lnTo>
              <a:lnTo>
                <a:pt x="3054215" y="7267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177615-5210-4AEB-BB4B-1FC83E4659E9}">
      <dsp:nvSpPr>
        <dsp:cNvPr id="0" name=""/>
        <dsp:cNvSpPr/>
      </dsp:nvSpPr>
      <dsp:spPr>
        <a:xfrm>
          <a:off x="4257947" y="2303441"/>
          <a:ext cx="91440" cy="726764"/>
        </a:xfrm>
        <a:custGeom>
          <a:avLst/>
          <a:gdLst/>
          <a:ahLst/>
          <a:cxnLst/>
          <a:rect l="0" t="0" r="0" b="0"/>
          <a:pathLst>
            <a:path>
              <a:moveTo>
                <a:pt x="45720" y="0"/>
              </a:moveTo>
              <a:lnTo>
                <a:pt x="45720" y="7267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D67283-F0A7-4B40-AB29-3B3E6908515B}">
      <dsp:nvSpPr>
        <dsp:cNvPr id="0" name=""/>
        <dsp:cNvSpPr/>
      </dsp:nvSpPr>
      <dsp:spPr>
        <a:xfrm>
          <a:off x="1249451" y="2303441"/>
          <a:ext cx="3054216" cy="726764"/>
        </a:xfrm>
        <a:custGeom>
          <a:avLst/>
          <a:gdLst/>
          <a:ahLst/>
          <a:cxnLst/>
          <a:rect l="0" t="0" r="0" b="0"/>
          <a:pathLst>
            <a:path>
              <a:moveTo>
                <a:pt x="3054216" y="0"/>
              </a:moveTo>
              <a:lnTo>
                <a:pt x="3054216" y="495268"/>
              </a:lnTo>
              <a:lnTo>
                <a:pt x="0" y="495268"/>
              </a:lnTo>
              <a:lnTo>
                <a:pt x="0" y="7267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4909E-603E-4B01-A21D-F0AFEC6B1D4B}">
      <dsp:nvSpPr>
        <dsp:cNvPr id="0" name=""/>
        <dsp:cNvSpPr/>
      </dsp:nvSpPr>
      <dsp:spPr>
        <a:xfrm>
          <a:off x="3054216" y="716637"/>
          <a:ext cx="2498903" cy="15868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1A0467-878A-4692-A611-F1B2900A25EB}">
      <dsp:nvSpPr>
        <dsp:cNvPr id="0" name=""/>
        <dsp:cNvSpPr/>
      </dsp:nvSpPr>
      <dsp:spPr>
        <a:xfrm>
          <a:off x="3331872" y="980410"/>
          <a:ext cx="2498903" cy="1586804"/>
        </a:xfrm>
        <a:prstGeom prst="roundRect">
          <a:avLst>
            <a:gd name="adj" fmla="val 10000"/>
          </a:avLst>
        </a:prstGeom>
        <a:solidFill>
          <a:schemeClr val="accent2">
            <a:lumMod val="40000"/>
            <a:lumOff val="60000"/>
            <a:alpha val="9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Arial" panose="020B0604020202020204" pitchFamily="34" charset="0"/>
              <a:cs typeface="Arial" panose="020B0604020202020204" pitchFamily="34" charset="0"/>
            </a:rPr>
            <a:t>2. POLÍTICA DE RESIDUOS</a:t>
          </a:r>
          <a:endParaRPr lang="es-EC" sz="1400" kern="1200" dirty="0">
            <a:latin typeface="Arial" panose="020B0604020202020204" pitchFamily="34" charset="0"/>
            <a:cs typeface="Arial" panose="020B0604020202020204" pitchFamily="34" charset="0"/>
          </a:endParaRPr>
        </a:p>
      </dsp:txBody>
      <dsp:txXfrm>
        <a:off x="3378348" y="1026886"/>
        <a:ext cx="2405951" cy="1493852"/>
      </dsp:txXfrm>
    </dsp:sp>
    <dsp:sp modelId="{1ADC5B82-06FE-45AB-B455-17B581F6EFFB}">
      <dsp:nvSpPr>
        <dsp:cNvPr id="0" name=""/>
        <dsp:cNvSpPr/>
      </dsp:nvSpPr>
      <dsp:spPr>
        <a:xfrm>
          <a:off x="0" y="3030205"/>
          <a:ext cx="2498903" cy="15868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60E5C2-7790-49C2-87CD-F573A659DB33}">
      <dsp:nvSpPr>
        <dsp:cNvPr id="0" name=""/>
        <dsp:cNvSpPr/>
      </dsp:nvSpPr>
      <dsp:spPr>
        <a:xfrm>
          <a:off x="277655" y="3293978"/>
          <a:ext cx="2498903" cy="158680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Garantizar el cumplimiento de la normativa ambiental vigente, referente a la gestión integral de los residuos.</a:t>
          </a:r>
          <a:endParaRPr lang="es-EC" sz="1400" kern="1200" dirty="0">
            <a:latin typeface="Arial" panose="020B0604020202020204" pitchFamily="34" charset="0"/>
            <a:cs typeface="Arial" panose="020B0604020202020204" pitchFamily="34" charset="0"/>
          </a:endParaRPr>
        </a:p>
      </dsp:txBody>
      <dsp:txXfrm>
        <a:off x="324131" y="3340454"/>
        <a:ext cx="2405951" cy="1493852"/>
      </dsp:txXfrm>
    </dsp:sp>
    <dsp:sp modelId="{E549E11E-9ED6-4893-B949-7B2B8C51B7D0}">
      <dsp:nvSpPr>
        <dsp:cNvPr id="0" name=""/>
        <dsp:cNvSpPr/>
      </dsp:nvSpPr>
      <dsp:spPr>
        <a:xfrm>
          <a:off x="3054215" y="3030205"/>
          <a:ext cx="2498903" cy="15868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27CB8-DA9D-48AD-AEAC-B7345E5DB302}">
      <dsp:nvSpPr>
        <dsp:cNvPr id="0" name=""/>
        <dsp:cNvSpPr/>
      </dsp:nvSpPr>
      <dsp:spPr>
        <a:xfrm>
          <a:off x="3331871" y="3293978"/>
          <a:ext cx="2498903" cy="158680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Asegurar el mejoramiento continuo del sistema de gestión integral de los residuos, revisando de manera constante el cumplimiento de los objetivos ambientales.</a:t>
          </a:r>
          <a:endParaRPr lang="es-EC" sz="1400" kern="1200" dirty="0">
            <a:latin typeface="Arial" panose="020B0604020202020204" pitchFamily="34" charset="0"/>
            <a:cs typeface="Arial" panose="020B0604020202020204" pitchFamily="34" charset="0"/>
          </a:endParaRPr>
        </a:p>
      </dsp:txBody>
      <dsp:txXfrm>
        <a:off x="3378347" y="3340454"/>
        <a:ext cx="2405951" cy="1493852"/>
      </dsp:txXfrm>
    </dsp:sp>
    <dsp:sp modelId="{4E46ACF3-2801-4D15-A0DE-3119EB19F70B}">
      <dsp:nvSpPr>
        <dsp:cNvPr id="0" name=""/>
        <dsp:cNvSpPr/>
      </dsp:nvSpPr>
      <dsp:spPr>
        <a:xfrm>
          <a:off x="6108431" y="3030205"/>
          <a:ext cx="2498903" cy="15868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22CE9-A7CD-45FF-B7DD-6226BB9F8618}">
      <dsp:nvSpPr>
        <dsp:cNvPr id="0" name=""/>
        <dsp:cNvSpPr/>
      </dsp:nvSpPr>
      <dsp:spPr>
        <a:xfrm>
          <a:off x="6386087" y="3293978"/>
          <a:ext cx="2498903" cy="158680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Proveer de los recursos necesarios para la ejecución del sistema de gestión integral de los residuos.</a:t>
          </a:r>
          <a:endParaRPr lang="es-EC" sz="1400" kern="1200" dirty="0">
            <a:latin typeface="Arial" panose="020B0604020202020204" pitchFamily="34" charset="0"/>
            <a:cs typeface="Arial" panose="020B0604020202020204" pitchFamily="34" charset="0"/>
          </a:endParaRPr>
        </a:p>
      </dsp:txBody>
      <dsp:txXfrm>
        <a:off x="6432563" y="3340454"/>
        <a:ext cx="2405951" cy="1493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03F60-0A35-4B54-8EFC-5C8A690BC682}">
      <dsp:nvSpPr>
        <dsp:cNvPr id="0" name=""/>
        <dsp:cNvSpPr/>
      </dsp:nvSpPr>
      <dsp:spPr>
        <a:xfrm>
          <a:off x="10563314" y="3341099"/>
          <a:ext cx="91440" cy="466646"/>
        </a:xfrm>
        <a:custGeom>
          <a:avLst/>
          <a:gdLst/>
          <a:ahLst/>
          <a:cxnLst/>
          <a:rect l="0" t="0" r="0" b="0"/>
          <a:pathLst>
            <a:path>
              <a:moveTo>
                <a:pt x="45720" y="0"/>
              </a:moveTo>
              <a:lnTo>
                <a:pt x="45720" y="4666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4A87E2-EA0F-4005-8001-DE02EC4D21D6}">
      <dsp:nvSpPr>
        <dsp:cNvPr id="0" name=""/>
        <dsp:cNvSpPr/>
      </dsp:nvSpPr>
      <dsp:spPr>
        <a:xfrm>
          <a:off x="7177157" y="1855587"/>
          <a:ext cx="3431877" cy="466646"/>
        </a:xfrm>
        <a:custGeom>
          <a:avLst/>
          <a:gdLst/>
          <a:ahLst/>
          <a:cxnLst/>
          <a:rect l="0" t="0" r="0" b="0"/>
          <a:pathLst>
            <a:path>
              <a:moveTo>
                <a:pt x="0" y="0"/>
              </a:moveTo>
              <a:lnTo>
                <a:pt x="0" y="318005"/>
              </a:lnTo>
              <a:lnTo>
                <a:pt x="3431877" y="318005"/>
              </a:lnTo>
              <a:lnTo>
                <a:pt x="3431877" y="46664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8ABAD6-9E31-43A8-BF99-980DC990B9F0}">
      <dsp:nvSpPr>
        <dsp:cNvPr id="0" name=""/>
        <dsp:cNvSpPr/>
      </dsp:nvSpPr>
      <dsp:spPr>
        <a:xfrm>
          <a:off x="8602242" y="3341099"/>
          <a:ext cx="91440" cy="466646"/>
        </a:xfrm>
        <a:custGeom>
          <a:avLst/>
          <a:gdLst/>
          <a:ahLst/>
          <a:cxnLst/>
          <a:rect l="0" t="0" r="0" b="0"/>
          <a:pathLst>
            <a:path>
              <a:moveTo>
                <a:pt x="45720" y="0"/>
              </a:moveTo>
              <a:lnTo>
                <a:pt x="45720" y="4666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DCA570-EB5F-4A39-967F-20A91B9DF382}">
      <dsp:nvSpPr>
        <dsp:cNvPr id="0" name=""/>
        <dsp:cNvSpPr/>
      </dsp:nvSpPr>
      <dsp:spPr>
        <a:xfrm>
          <a:off x="7177157" y="1855587"/>
          <a:ext cx="1470804" cy="466646"/>
        </a:xfrm>
        <a:custGeom>
          <a:avLst/>
          <a:gdLst/>
          <a:ahLst/>
          <a:cxnLst/>
          <a:rect l="0" t="0" r="0" b="0"/>
          <a:pathLst>
            <a:path>
              <a:moveTo>
                <a:pt x="0" y="0"/>
              </a:moveTo>
              <a:lnTo>
                <a:pt x="0" y="318005"/>
              </a:lnTo>
              <a:lnTo>
                <a:pt x="1470804" y="318005"/>
              </a:lnTo>
              <a:lnTo>
                <a:pt x="1470804" y="46664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F3FDBB-2C44-4E19-AB59-82DB4DE2458F}">
      <dsp:nvSpPr>
        <dsp:cNvPr id="0" name=""/>
        <dsp:cNvSpPr/>
      </dsp:nvSpPr>
      <dsp:spPr>
        <a:xfrm>
          <a:off x="5706353" y="1855587"/>
          <a:ext cx="1470804" cy="466646"/>
        </a:xfrm>
        <a:custGeom>
          <a:avLst/>
          <a:gdLst/>
          <a:ahLst/>
          <a:cxnLst/>
          <a:rect l="0" t="0" r="0" b="0"/>
          <a:pathLst>
            <a:path>
              <a:moveTo>
                <a:pt x="1470804" y="0"/>
              </a:moveTo>
              <a:lnTo>
                <a:pt x="1470804" y="318005"/>
              </a:lnTo>
              <a:lnTo>
                <a:pt x="0" y="318005"/>
              </a:lnTo>
              <a:lnTo>
                <a:pt x="0" y="46664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D0B7C7-A950-4DCA-82EF-87CE3CDE95B9}">
      <dsp:nvSpPr>
        <dsp:cNvPr id="0" name=""/>
        <dsp:cNvSpPr/>
      </dsp:nvSpPr>
      <dsp:spPr>
        <a:xfrm>
          <a:off x="3745280" y="3341099"/>
          <a:ext cx="2941608" cy="466646"/>
        </a:xfrm>
        <a:custGeom>
          <a:avLst/>
          <a:gdLst/>
          <a:ahLst/>
          <a:cxnLst/>
          <a:rect l="0" t="0" r="0" b="0"/>
          <a:pathLst>
            <a:path>
              <a:moveTo>
                <a:pt x="0" y="0"/>
              </a:moveTo>
              <a:lnTo>
                <a:pt x="0" y="318005"/>
              </a:lnTo>
              <a:lnTo>
                <a:pt x="2941608" y="318005"/>
              </a:lnTo>
              <a:lnTo>
                <a:pt x="2941608" y="4666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3B16F6-1A10-4426-8669-31E1EFBA564C}">
      <dsp:nvSpPr>
        <dsp:cNvPr id="0" name=""/>
        <dsp:cNvSpPr/>
      </dsp:nvSpPr>
      <dsp:spPr>
        <a:xfrm>
          <a:off x="3745280" y="3341099"/>
          <a:ext cx="980536" cy="466646"/>
        </a:xfrm>
        <a:custGeom>
          <a:avLst/>
          <a:gdLst/>
          <a:ahLst/>
          <a:cxnLst/>
          <a:rect l="0" t="0" r="0" b="0"/>
          <a:pathLst>
            <a:path>
              <a:moveTo>
                <a:pt x="0" y="0"/>
              </a:moveTo>
              <a:lnTo>
                <a:pt x="0" y="318005"/>
              </a:lnTo>
              <a:lnTo>
                <a:pt x="980536" y="318005"/>
              </a:lnTo>
              <a:lnTo>
                <a:pt x="980536" y="4666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E51D4C-0B76-4B76-B64F-93AE467B6E23}">
      <dsp:nvSpPr>
        <dsp:cNvPr id="0" name=""/>
        <dsp:cNvSpPr/>
      </dsp:nvSpPr>
      <dsp:spPr>
        <a:xfrm>
          <a:off x="2764744" y="3341099"/>
          <a:ext cx="980536" cy="466646"/>
        </a:xfrm>
        <a:custGeom>
          <a:avLst/>
          <a:gdLst/>
          <a:ahLst/>
          <a:cxnLst/>
          <a:rect l="0" t="0" r="0" b="0"/>
          <a:pathLst>
            <a:path>
              <a:moveTo>
                <a:pt x="980536" y="0"/>
              </a:moveTo>
              <a:lnTo>
                <a:pt x="980536" y="318005"/>
              </a:lnTo>
              <a:lnTo>
                <a:pt x="0" y="318005"/>
              </a:lnTo>
              <a:lnTo>
                <a:pt x="0" y="4666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7F772A-17A8-4CA9-938E-D35138274FD2}">
      <dsp:nvSpPr>
        <dsp:cNvPr id="0" name=""/>
        <dsp:cNvSpPr/>
      </dsp:nvSpPr>
      <dsp:spPr>
        <a:xfrm>
          <a:off x="803671" y="3341099"/>
          <a:ext cx="2941608" cy="466646"/>
        </a:xfrm>
        <a:custGeom>
          <a:avLst/>
          <a:gdLst/>
          <a:ahLst/>
          <a:cxnLst/>
          <a:rect l="0" t="0" r="0" b="0"/>
          <a:pathLst>
            <a:path>
              <a:moveTo>
                <a:pt x="2941608" y="0"/>
              </a:moveTo>
              <a:lnTo>
                <a:pt x="2941608" y="318005"/>
              </a:lnTo>
              <a:lnTo>
                <a:pt x="0" y="318005"/>
              </a:lnTo>
              <a:lnTo>
                <a:pt x="0" y="4666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57A871-05D8-484F-BBD7-0C0D0040B88C}">
      <dsp:nvSpPr>
        <dsp:cNvPr id="0" name=""/>
        <dsp:cNvSpPr/>
      </dsp:nvSpPr>
      <dsp:spPr>
        <a:xfrm>
          <a:off x="3745280" y="1855587"/>
          <a:ext cx="3431877" cy="466646"/>
        </a:xfrm>
        <a:custGeom>
          <a:avLst/>
          <a:gdLst/>
          <a:ahLst/>
          <a:cxnLst/>
          <a:rect l="0" t="0" r="0" b="0"/>
          <a:pathLst>
            <a:path>
              <a:moveTo>
                <a:pt x="3431877" y="0"/>
              </a:moveTo>
              <a:lnTo>
                <a:pt x="3431877" y="318005"/>
              </a:lnTo>
              <a:lnTo>
                <a:pt x="0" y="318005"/>
              </a:lnTo>
              <a:lnTo>
                <a:pt x="0" y="46664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4B40E0-CF52-45F4-8A9C-4117CB4CA72D}">
      <dsp:nvSpPr>
        <dsp:cNvPr id="0" name=""/>
        <dsp:cNvSpPr/>
      </dsp:nvSpPr>
      <dsp:spPr>
        <a:xfrm>
          <a:off x="6218741" y="836720"/>
          <a:ext cx="1916832" cy="101886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037B0F9-970C-4F52-BB81-8E8B4F1953AB}">
      <dsp:nvSpPr>
        <dsp:cNvPr id="0" name=""/>
        <dsp:cNvSpPr/>
      </dsp:nvSpPr>
      <dsp:spPr>
        <a:xfrm>
          <a:off x="6397020" y="1006086"/>
          <a:ext cx="1916832" cy="1018866"/>
        </a:xfrm>
        <a:prstGeom prst="roundRect">
          <a:avLst>
            <a:gd name="adj" fmla="val 10000"/>
          </a:avLst>
        </a:prstGeom>
        <a:solidFill>
          <a:schemeClr val="accent2">
            <a:lumMod val="40000"/>
            <a:lumOff val="6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 Planificación</a:t>
          </a:r>
          <a:endParaRPr lang="es-EC" sz="1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426862" y="1035928"/>
        <a:ext cx="1857148" cy="959182"/>
      </dsp:txXfrm>
    </dsp:sp>
    <dsp:sp modelId="{88212516-4BE3-4EA4-911E-AFC3AE85A853}">
      <dsp:nvSpPr>
        <dsp:cNvPr id="0" name=""/>
        <dsp:cNvSpPr/>
      </dsp:nvSpPr>
      <dsp:spPr>
        <a:xfrm>
          <a:off x="2943023" y="2322233"/>
          <a:ext cx="1604513" cy="101886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D0C9348-E9C0-48B7-987E-C7A327A86D3A}">
      <dsp:nvSpPr>
        <dsp:cNvPr id="0" name=""/>
        <dsp:cNvSpPr/>
      </dsp:nvSpPr>
      <dsp:spPr>
        <a:xfrm>
          <a:off x="3121303" y="2491598"/>
          <a:ext cx="1604513" cy="101886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Ambientales</a:t>
          </a:r>
          <a:endParaRPr lang="es-EC" sz="1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151145" y="2521440"/>
        <a:ext cx="1544829" cy="959182"/>
      </dsp:txXfrm>
    </dsp:sp>
    <dsp:sp modelId="{E0A47B47-2067-4025-BD3F-688C398070EC}">
      <dsp:nvSpPr>
        <dsp:cNvPr id="0" name=""/>
        <dsp:cNvSpPr/>
      </dsp:nvSpPr>
      <dsp:spPr>
        <a:xfrm>
          <a:off x="1414" y="3807745"/>
          <a:ext cx="1604513" cy="1018866"/>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BC08147-C000-43A3-8D3C-A17A6E08E619}">
      <dsp:nvSpPr>
        <dsp:cNvPr id="0" name=""/>
        <dsp:cNvSpPr/>
      </dsp:nvSpPr>
      <dsp:spPr>
        <a:xfrm>
          <a:off x="179694" y="3977110"/>
          <a:ext cx="1604513" cy="101886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latin typeface="Arial" panose="020B0604020202020204" pitchFamily="34" charset="0"/>
              <a:cs typeface="Arial" panose="020B0604020202020204" pitchFamily="34" charset="0"/>
            </a:rPr>
            <a:t>Concientizar sobre la importancia que tiene la participación activa de todo el personal que labora en la empresa, para lograr un correcto manejo de los residuos generados en la empresa.</a:t>
          </a:r>
          <a:endParaRPr lang="es-EC" sz="900" kern="1200" dirty="0">
            <a:latin typeface="Arial" panose="020B0604020202020204" pitchFamily="34" charset="0"/>
            <a:cs typeface="Arial" panose="020B0604020202020204" pitchFamily="34" charset="0"/>
          </a:endParaRPr>
        </a:p>
      </dsp:txBody>
      <dsp:txXfrm>
        <a:off x="209536" y="4006952"/>
        <a:ext cx="1544829" cy="959182"/>
      </dsp:txXfrm>
    </dsp:sp>
    <dsp:sp modelId="{EE667270-CB46-4D50-BCF8-964ABA65CA8D}">
      <dsp:nvSpPr>
        <dsp:cNvPr id="0" name=""/>
        <dsp:cNvSpPr/>
      </dsp:nvSpPr>
      <dsp:spPr>
        <a:xfrm>
          <a:off x="1962487" y="3807745"/>
          <a:ext cx="1604513" cy="1018866"/>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B7BCEBA-3DB7-40CD-A4A1-03CDCA816066}">
      <dsp:nvSpPr>
        <dsp:cNvPr id="0" name=""/>
        <dsp:cNvSpPr/>
      </dsp:nvSpPr>
      <dsp:spPr>
        <a:xfrm>
          <a:off x="2140766" y="3977110"/>
          <a:ext cx="1604513" cy="101886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latin typeface="Arial" panose="020B0604020202020204" pitchFamily="34" charset="0"/>
              <a:cs typeface="Arial" panose="020B0604020202020204" pitchFamily="34" charset="0"/>
            </a:rPr>
            <a:t>Capacitar y concientizar al personal administrativo, operativo y a los usuarios en temas de manejo adecuado de los diferentes residuos que se generan en la empresa.</a:t>
          </a:r>
          <a:endParaRPr lang="es-EC" sz="900" kern="1200" dirty="0">
            <a:latin typeface="Arial" panose="020B0604020202020204" pitchFamily="34" charset="0"/>
            <a:cs typeface="Arial" panose="020B0604020202020204" pitchFamily="34" charset="0"/>
          </a:endParaRPr>
        </a:p>
      </dsp:txBody>
      <dsp:txXfrm>
        <a:off x="2170608" y="4006952"/>
        <a:ext cx="1544829" cy="959182"/>
      </dsp:txXfrm>
    </dsp:sp>
    <dsp:sp modelId="{3978F498-99D9-4C48-BC75-B05ADB9A6AB4}">
      <dsp:nvSpPr>
        <dsp:cNvPr id="0" name=""/>
        <dsp:cNvSpPr/>
      </dsp:nvSpPr>
      <dsp:spPr>
        <a:xfrm>
          <a:off x="3923560" y="3807745"/>
          <a:ext cx="1604513" cy="1018866"/>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A0FDCC2-7E14-4E86-99C6-B0853CC35A39}">
      <dsp:nvSpPr>
        <dsp:cNvPr id="0" name=""/>
        <dsp:cNvSpPr/>
      </dsp:nvSpPr>
      <dsp:spPr>
        <a:xfrm>
          <a:off x="4101839" y="3977110"/>
          <a:ext cx="1604513" cy="101886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latin typeface="Arial" panose="020B0604020202020204" pitchFamily="34" charset="0"/>
              <a:cs typeface="Arial" panose="020B0604020202020204" pitchFamily="34" charset="0"/>
            </a:rPr>
            <a:t>Brindar mecanismos y procedimientos que permitan mejorar el manejo de los residuos mediante lineamientos que dictan en la normativa ambiental vigente, </a:t>
          </a:r>
          <a:endParaRPr lang="es-EC" sz="900" kern="1200" dirty="0">
            <a:latin typeface="Arial" panose="020B0604020202020204" pitchFamily="34" charset="0"/>
            <a:cs typeface="Arial" panose="020B0604020202020204" pitchFamily="34" charset="0"/>
          </a:endParaRPr>
        </a:p>
      </dsp:txBody>
      <dsp:txXfrm>
        <a:off x="4131681" y="4006952"/>
        <a:ext cx="1544829" cy="959182"/>
      </dsp:txXfrm>
    </dsp:sp>
    <dsp:sp modelId="{649BE783-D3FA-49BE-9D37-AA393598C47F}">
      <dsp:nvSpPr>
        <dsp:cNvPr id="0" name=""/>
        <dsp:cNvSpPr/>
      </dsp:nvSpPr>
      <dsp:spPr>
        <a:xfrm>
          <a:off x="5884632" y="3807745"/>
          <a:ext cx="1604513" cy="1018866"/>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C438441-F02F-4886-A843-05656B87EA65}">
      <dsp:nvSpPr>
        <dsp:cNvPr id="0" name=""/>
        <dsp:cNvSpPr/>
      </dsp:nvSpPr>
      <dsp:spPr>
        <a:xfrm>
          <a:off x="6062911" y="3977110"/>
          <a:ext cx="1604513" cy="101886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latin typeface="Arial" panose="020B0604020202020204" pitchFamily="34" charset="0"/>
              <a:cs typeface="Arial" panose="020B0604020202020204" pitchFamily="34" charset="0"/>
            </a:rPr>
            <a:t>Mejorar el desempeño ambiental en las instalaciones de la empresa a través de un correcto manejo y gestión de los residuos generados.</a:t>
          </a:r>
          <a:endParaRPr lang="es-EC" sz="1000" kern="1200" dirty="0">
            <a:latin typeface="Arial" panose="020B0604020202020204" pitchFamily="34" charset="0"/>
            <a:cs typeface="Arial" panose="020B0604020202020204" pitchFamily="34" charset="0"/>
          </a:endParaRPr>
        </a:p>
      </dsp:txBody>
      <dsp:txXfrm>
        <a:off x="6092753" y="4006952"/>
        <a:ext cx="1544829" cy="959182"/>
      </dsp:txXfrm>
    </dsp:sp>
    <dsp:sp modelId="{5207469D-F6C1-4A33-AF7B-F965050EE299}">
      <dsp:nvSpPr>
        <dsp:cNvPr id="0" name=""/>
        <dsp:cNvSpPr/>
      </dsp:nvSpPr>
      <dsp:spPr>
        <a:xfrm>
          <a:off x="4904096" y="2322233"/>
          <a:ext cx="1604513" cy="101886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0A3FE04-92CC-499F-9D4A-1303949E9966}">
      <dsp:nvSpPr>
        <dsp:cNvPr id="0" name=""/>
        <dsp:cNvSpPr/>
      </dsp:nvSpPr>
      <dsp:spPr>
        <a:xfrm>
          <a:off x="5082375" y="2491598"/>
          <a:ext cx="1604513" cy="101886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Alcance</a:t>
          </a:r>
          <a:endParaRPr lang="es-EC"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112217" y="2521440"/>
        <a:ext cx="1544829" cy="959182"/>
      </dsp:txXfrm>
    </dsp:sp>
    <dsp:sp modelId="{DD1F511E-DB69-4EE7-B1A0-843AB601F318}">
      <dsp:nvSpPr>
        <dsp:cNvPr id="0" name=""/>
        <dsp:cNvSpPr/>
      </dsp:nvSpPr>
      <dsp:spPr>
        <a:xfrm>
          <a:off x="7845705" y="2322233"/>
          <a:ext cx="1604513" cy="101886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3DAEA71-D2FD-4BAA-BB7E-7C8F24DB9E42}">
      <dsp:nvSpPr>
        <dsp:cNvPr id="0" name=""/>
        <dsp:cNvSpPr/>
      </dsp:nvSpPr>
      <dsp:spPr>
        <a:xfrm>
          <a:off x="8023984" y="2491598"/>
          <a:ext cx="1604513" cy="101886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Requisitos Legales</a:t>
          </a:r>
          <a:endParaRPr lang="es-EC" sz="1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8053826" y="2521440"/>
        <a:ext cx="1544829" cy="959182"/>
      </dsp:txXfrm>
    </dsp:sp>
    <dsp:sp modelId="{E1BA4FB7-24F6-4A76-8958-972B5CB49094}">
      <dsp:nvSpPr>
        <dsp:cNvPr id="0" name=""/>
        <dsp:cNvSpPr/>
      </dsp:nvSpPr>
      <dsp:spPr>
        <a:xfrm>
          <a:off x="7845705" y="3807745"/>
          <a:ext cx="1604513" cy="1018866"/>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CFE6370-3278-411C-8C33-1AC28E602593}">
      <dsp:nvSpPr>
        <dsp:cNvPr id="0" name=""/>
        <dsp:cNvSpPr/>
      </dsp:nvSpPr>
      <dsp:spPr>
        <a:xfrm>
          <a:off x="8023984" y="3977110"/>
          <a:ext cx="1604513" cy="101886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Arial" panose="020B0604020202020204" pitchFamily="34" charset="0"/>
              <a:cs typeface="Arial" panose="020B0604020202020204" pitchFamily="34" charset="0"/>
            </a:rPr>
            <a:t>Pirámide de Kelsen </a:t>
          </a:r>
          <a:endParaRPr lang="es-EC" sz="1200" kern="1200" dirty="0">
            <a:latin typeface="Arial" panose="020B0604020202020204" pitchFamily="34" charset="0"/>
            <a:cs typeface="Arial" panose="020B0604020202020204" pitchFamily="34" charset="0"/>
          </a:endParaRPr>
        </a:p>
      </dsp:txBody>
      <dsp:txXfrm>
        <a:off x="8053826" y="4006952"/>
        <a:ext cx="1544829" cy="959182"/>
      </dsp:txXfrm>
    </dsp:sp>
    <dsp:sp modelId="{30D878CD-61DF-4548-9F0B-D6B657B190FC}">
      <dsp:nvSpPr>
        <dsp:cNvPr id="0" name=""/>
        <dsp:cNvSpPr/>
      </dsp:nvSpPr>
      <dsp:spPr>
        <a:xfrm>
          <a:off x="9806777" y="2322233"/>
          <a:ext cx="1604513" cy="101886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3E8EB6E-19BA-4697-9D16-835C694D2235}">
      <dsp:nvSpPr>
        <dsp:cNvPr id="0" name=""/>
        <dsp:cNvSpPr/>
      </dsp:nvSpPr>
      <dsp:spPr>
        <a:xfrm>
          <a:off x="9985057" y="2491598"/>
          <a:ext cx="1604513" cy="101886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Aspectos ambientales</a:t>
          </a:r>
          <a:endParaRPr lang="es-EC" sz="1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0014899" y="2521440"/>
        <a:ext cx="1544829" cy="959182"/>
      </dsp:txXfrm>
    </dsp:sp>
    <dsp:sp modelId="{93FAD118-B2F0-4986-91D7-F12C7A83A30E}">
      <dsp:nvSpPr>
        <dsp:cNvPr id="0" name=""/>
        <dsp:cNvSpPr/>
      </dsp:nvSpPr>
      <dsp:spPr>
        <a:xfrm>
          <a:off x="9806777" y="3807745"/>
          <a:ext cx="1604513" cy="1018866"/>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179341B-5549-4077-A11C-2B964E0EE9A7}">
      <dsp:nvSpPr>
        <dsp:cNvPr id="0" name=""/>
        <dsp:cNvSpPr/>
      </dsp:nvSpPr>
      <dsp:spPr>
        <a:xfrm>
          <a:off x="9985057" y="3977110"/>
          <a:ext cx="1604513" cy="101886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Identificación de Residuos</a:t>
          </a:r>
        </a:p>
        <a:p>
          <a:pPr lvl="0" algn="ctr" defTabSz="488950">
            <a:lnSpc>
              <a:spcPct val="90000"/>
            </a:lnSpc>
            <a:spcBef>
              <a:spcPct val="0"/>
            </a:spcBef>
            <a:spcAft>
              <a:spcPct val="35000"/>
            </a:spcAft>
          </a:pPr>
          <a:r>
            <a:rPr lang="es-EC" sz="1100" kern="1200" dirty="0" smtClean="0">
              <a:latin typeface="Arial" panose="020B0604020202020204" pitchFamily="34" charset="0"/>
              <a:cs typeface="Arial" panose="020B0604020202020204" pitchFamily="34" charset="0"/>
            </a:rPr>
            <a:t>No Peligrosos/Peligrosos</a:t>
          </a:r>
          <a:endParaRPr lang="es-EC" sz="1100" kern="1200" dirty="0">
            <a:latin typeface="Arial" panose="020B0604020202020204" pitchFamily="34" charset="0"/>
            <a:cs typeface="Arial" panose="020B0604020202020204" pitchFamily="34" charset="0"/>
          </a:endParaRPr>
        </a:p>
      </dsp:txBody>
      <dsp:txXfrm>
        <a:off x="10014899" y="4006952"/>
        <a:ext cx="1544829" cy="9591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91F3C-3C0C-4FB9-ADA0-5C66A4C325F4}">
      <dsp:nvSpPr>
        <dsp:cNvPr id="0" name=""/>
        <dsp:cNvSpPr/>
      </dsp:nvSpPr>
      <dsp:spPr>
        <a:xfrm>
          <a:off x="1052" y="894583"/>
          <a:ext cx="1977947" cy="73742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s-EC" sz="1200" b="1"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a:t>
          </a:r>
          <a:endParaRPr lang="es-EC" sz="12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052" y="894583"/>
        <a:ext cx="1977947" cy="491619"/>
      </dsp:txXfrm>
    </dsp:sp>
    <dsp:sp modelId="{4579172F-241C-494D-BAE1-A1342CF77405}">
      <dsp:nvSpPr>
        <dsp:cNvPr id="0" name=""/>
        <dsp:cNvSpPr/>
      </dsp:nvSpPr>
      <dsp:spPr>
        <a:xfrm>
          <a:off x="346717" y="1389613"/>
          <a:ext cx="1565980" cy="220106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latin typeface="Arial" panose="020B0604020202020204" pitchFamily="34" charset="0"/>
              <a:cs typeface="Arial" panose="020B0604020202020204" pitchFamily="34" charset="0"/>
            </a:rPr>
            <a:t>Proporcionar los procedimientos y acciones relacionados con el manejo interno y externo de los residuos generados en la Empresa Eléctrica Provincial Cotopaxi S.A.</a:t>
          </a:r>
          <a:endParaRPr lang="es-EC" sz="1200" kern="1200" dirty="0">
            <a:latin typeface="Arial" panose="020B0604020202020204" pitchFamily="34" charset="0"/>
            <a:cs typeface="Arial" panose="020B0604020202020204" pitchFamily="34" charset="0"/>
          </a:endParaRPr>
        </a:p>
      </dsp:txBody>
      <dsp:txXfrm>
        <a:off x="392583" y="1435479"/>
        <a:ext cx="1474248" cy="2109330"/>
      </dsp:txXfrm>
    </dsp:sp>
    <dsp:sp modelId="{1E310C4E-0BF3-4F2B-A989-ACC2FE36A95D}">
      <dsp:nvSpPr>
        <dsp:cNvPr id="0" name=""/>
        <dsp:cNvSpPr/>
      </dsp:nvSpPr>
      <dsp:spPr>
        <a:xfrm>
          <a:off x="1917357" y="894166"/>
          <a:ext cx="323568" cy="49245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b="1" kern="1200">
            <a:solidFill>
              <a:schemeClr val="tx1"/>
            </a:solidFill>
            <a:latin typeface="Arial" panose="020B0604020202020204" pitchFamily="34" charset="0"/>
            <a:cs typeface="Arial" panose="020B0604020202020204" pitchFamily="34" charset="0"/>
          </a:endParaRPr>
        </a:p>
      </dsp:txBody>
      <dsp:txXfrm>
        <a:off x="1917357" y="992656"/>
        <a:ext cx="226498" cy="295471"/>
      </dsp:txXfrm>
    </dsp:sp>
    <dsp:sp modelId="{30041EBA-7B87-4481-B9C3-99155A5F2E0B}">
      <dsp:nvSpPr>
        <dsp:cNvPr id="0" name=""/>
        <dsp:cNvSpPr/>
      </dsp:nvSpPr>
      <dsp:spPr>
        <a:xfrm>
          <a:off x="2248823" y="894583"/>
          <a:ext cx="1977947" cy="73742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s-EC" sz="1200" b="1"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Alcance</a:t>
          </a:r>
          <a:endParaRPr lang="es-EC" sz="12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248823" y="894583"/>
        <a:ext cx="1977947" cy="491619"/>
      </dsp:txXfrm>
    </dsp:sp>
    <dsp:sp modelId="{41C16211-EB8F-4ABB-8C85-3C0B6CFDB952}">
      <dsp:nvSpPr>
        <dsp:cNvPr id="0" name=""/>
        <dsp:cNvSpPr/>
      </dsp:nvSpPr>
      <dsp:spPr>
        <a:xfrm>
          <a:off x="2553673" y="1368615"/>
          <a:ext cx="1685943" cy="220106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latin typeface="Arial" panose="020B0604020202020204" pitchFamily="34" charset="0"/>
              <a:cs typeface="Arial" panose="020B0604020202020204" pitchFamily="34" charset="0"/>
            </a:rPr>
            <a:t>Aplicable a todos los residuos generados en las áreas administrativas y operativas de la Empresa Eléctrica Provincial Cotopaxi S.A.</a:t>
          </a:r>
          <a:endParaRPr lang="es-EC" sz="1200" kern="1200" dirty="0">
            <a:latin typeface="Arial" panose="020B0604020202020204" pitchFamily="34" charset="0"/>
            <a:cs typeface="Arial" panose="020B0604020202020204" pitchFamily="34" charset="0"/>
          </a:endParaRPr>
        </a:p>
      </dsp:txBody>
      <dsp:txXfrm>
        <a:off x="2603053" y="1417995"/>
        <a:ext cx="1587183" cy="2102302"/>
      </dsp:txXfrm>
    </dsp:sp>
    <dsp:sp modelId="{CAF5316D-CF0F-46A5-BE7D-CB0FD5D2AACF}">
      <dsp:nvSpPr>
        <dsp:cNvPr id="0" name=""/>
        <dsp:cNvSpPr/>
      </dsp:nvSpPr>
      <dsp:spPr>
        <a:xfrm rot="7820">
          <a:off x="4287664" y="897566"/>
          <a:ext cx="520300" cy="49245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b="1" kern="1200">
            <a:solidFill>
              <a:schemeClr val="tx1"/>
            </a:solidFill>
            <a:latin typeface="Arial" panose="020B0604020202020204" pitchFamily="34" charset="0"/>
            <a:cs typeface="Arial" panose="020B0604020202020204" pitchFamily="34" charset="0"/>
          </a:endParaRPr>
        </a:p>
      </dsp:txBody>
      <dsp:txXfrm>
        <a:off x="4287664" y="995888"/>
        <a:ext cx="372565" cy="295471"/>
      </dsp:txXfrm>
    </dsp:sp>
    <dsp:sp modelId="{8286059A-F19A-43E2-BEB9-8AC698694575}">
      <dsp:nvSpPr>
        <dsp:cNvPr id="0" name=""/>
        <dsp:cNvSpPr/>
      </dsp:nvSpPr>
      <dsp:spPr>
        <a:xfrm>
          <a:off x="5208467" y="901315"/>
          <a:ext cx="1977947" cy="73742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s-EC" sz="1200" b="1"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Identificación del residuo</a:t>
          </a:r>
          <a:endParaRPr lang="es-EC" sz="12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208467" y="901315"/>
        <a:ext cx="1977947" cy="491619"/>
      </dsp:txXfrm>
    </dsp:sp>
    <dsp:sp modelId="{FA529A14-5B39-4801-9194-E25437BB466E}">
      <dsp:nvSpPr>
        <dsp:cNvPr id="0" name=""/>
        <dsp:cNvSpPr/>
      </dsp:nvSpPr>
      <dsp:spPr>
        <a:xfrm>
          <a:off x="6408882" y="1386202"/>
          <a:ext cx="1977947" cy="220106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AE0B2F3-F77E-4252-805D-6953282940AB}">
      <dsp:nvSpPr>
        <dsp:cNvPr id="0" name=""/>
        <dsp:cNvSpPr/>
      </dsp:nvSpPr>
      <dsp:spPr>
        <a:xfrm rot="21594478">
          <a:off x="7739812" y="897479"/>
          <a:ext cx="1173205" cy="49245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b="1" kern="1200">
            <a:solidFill>
              <a:schemeClr val="tx1"/>
            </a:solidFill>
            <a:latin typeface="Arial" panose="020B0604020202020204" pitchFamily="34" charset="0"/>
            <a:cs typeface="Arial" panose="020B0604020202020204" pitchFamily="34" charset="0"/>
          </a:endParaRPr>
        </a:p>
      </dsp:txBody>
      <dsp:txXfrm>
        <a:off x="7739812" y="996088"/>
        <a:ext cx="1025470" cy="295471"/>
      </dsp:txXfrm>
    </dsp:sp>
    <dsp:sp modelId="{4FA1285D-7832-463F-A21B-5BEC78F21FCC}">
      <dsp:nvSpPr>
        <dsp:cNvPr id="0" name=""/>
        <dsp:cNvSpPr/>
      </dsp:nvSpPr>
      <dsp:spPr>
        <a:xfrm>
          <a:off x="9400007" y="894583"/>
          <a:ext cx="1977947" cy="73742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s-EC" sz="1200" b="1"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Descripción del Procedimiento</a:t>
          </a:r>
          <a:endParaRPr lang="es-EC" sz="12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9400007" y="894583"/>
        <a:ext cx="1977947" cy="491619"/>
      </dsp:txXfrm>
    </dsp:sp>
    <dsp:sp modelId="{78A391DB-C950-4C0A-9A16-11A2734A43F6}">
      <dsp:nvSpPr>
        <dsp:cNvPr id="0" name=""/>
        <dsp:cNvSpPr/>
      </dsp:nvSpPr>
      <dsp:spPr>
        <a:xfrm>
          <a:off x="9586229" y="1386202"/>
          <a:ext cx="1977947" cy="220106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s-EC" sz="1200" b="1" kern="1200" dirty="0" smtClean="0">
              <a:solidFill>
                <a:schemeClr val="tx1"/>
              </a:solidFill>
              <a:latin typeface="Arial" panose="020B0604020202020204" pitchFamily="34" charset="0"/>
              <a:cs typeface="Arial" panose="020B0604020202020204" pitchFamily="34" charset="0"/>
            </a:rPr>
            <a:t>Almacenamiento primario</a:t>
          </a:r>
          <a:endParaRPr lang="es-EC" sz="1200" b="1"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C" sz="1200" b="1" kern="1200" dirty="0" smtClean="0">
              <a:solidFill>
                <a:schemeClr val="tx1"/>
              </a:solidFill>
              <a:latin typeface="Arial" panose="020B0604020202020204" pitchFamily="34" charset="0"/>
              <a:cs typeface="Arial" panose="020B0604020202020204" pitchFamily="34" charset="0"/>
            </a:rPr>
            <a:t>Almacenamiento temporal</a:t>
          </a:r>
          <a:endParaRPr lang="es-EC" sz="1200" b="1"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C" sz="1200" b="0" kern="1200" dirty="0" smtClean="0">
              <a:solidFill>
                <a:schemeClr val="tx1"/>
              </a:solidFill>
              <a:latin typeface="Arial" panose="020B0604020202020204" pitchFamily="34" charset="0"/>
              <a:cs typeface="Arial" panose="020B0604020202020204" pitchFamily="34" charset="0"/>
            </a:rPr>
            <a:t>Etiquetado y envasado</a:t>
          </a:r>
          <a:endParaRPr lang="es-EC" sz="1200" b="0"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C" sz="1200" b="1" kern="1200" dirty="0" smtClean="0">
              <a:solidFill>
                <a:schemeClr val="tx1"/>
              </a:solidFill>
              <a:latin typeface="Arial" panose="020B0604020202020204" pitchFamily="34" charset="0"/>
              <a:cs typeface="Arial" panose="020B0604020202020204" pitchFamily="34" charset="0"/>
            </a:rPr>
            <a:t>Transporte/Retirada</a:t>
          </a:r>
          <a:endParaRPr lang="es-EC" sz="1200" b="1"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C" sz="1200" b="1" kern="1200" dirty="0" smtClean="0">
              <a:solidFill>
                <a:schemeClr val="tx1"/>
              </a:solidFill>
              <a:latin typeface="Arial" panose="020B0604020202020204" pitchFamily="34" charset="0"/>
              <a:cs typeface="Arial" panose="020B0604020202020204" pitchFamily="34" charset="0"/>
            </a:rPr>
            <a:t>Tratamiento</a:t>
          </a:r>
          <a:endParaRPr lang="es-EC" sz="1200" b="1"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C" sz="1200" b="1" kern="1200" dirty="0" smtClean="0">
              <a:solidFill>
                <a:schemeClr val="tx1"/>
              </a:solidFill>
              <a:latin typeface="Arial" panose="020B0604020202020204" pitchFamily="34" charset="0"/>
              <a:cs typeface="Arial" panose="020B0604020202020204" pitchFamily="34" charset="0"/>
            </a:rPr>
            <a:t>Disposición final</a:t>
          </a:r>
          <a:endParaRPr lang="es-EC" sz="1200" b="1"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s-EC" sz="1200" b="0" kern="1200" dirty="0">
            <a:solidFill>
              <a:schemeClr val="tx1"/>
            </a:solidFill>
            <a:latin typeface="Arial" panose="020B0604020202020204" pitchFamily="34" charset="0"/>
            <a:cs typeface="Arial" panose="020B0604020202020204" pitchFamily="34" charset="0"/>
          </a:endParaRPr>
        </a:p>
      </dsp:txBody>
      <dsp:txXfrm>
        <a:off x="9644161" y="1444134"/>
        <a:ext cx="1862083" cy="20851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12CFB-F0AF-4F5E-90BE-BCE198D05735}">
      <dsp:nvSpPr>
        <dsp:cNvPr id="0" name=""/>
        <dsp:cNvSpPr/>
      </dsp:nvSpPr>
      <dsp:spPr>
        <a:xfrm>
          <a:off x="0" y="1698405"/>
          <a:ext cx="11263086" cy="226454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F8D9B-F9FD-4283-A97C-E3C1F55C2C90}">
      <dsp:nvSpPr>
        <dsp:cNvPr id="0" name=""/>
        <dsp:cNvSpPr/>
      </dsp:nvSpPr>
      <dsp:spPr>
        <a:xfrm>
          <a:off x="4720" y="0"/>
          <a:ext cx="1252036" cy="226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lvl="0" algn="just" defTabSz="622300">
            <a:lnSpc>
              <a:spcPct val="90000"/>
            </a:lnSpc>
            <a:spcBef>
              <a:spcPct val="0"/>
            </a:spcBef>
            <a:spcAft>
              <a:spcPct val="35000"/>
            </a:spcAft>
          </a:pPr>
          <a:r>
            <a:rPr lang="es-EC" sz="14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a:t>
          </a:r>
          <a:endParaRPr lang="es-EC"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 Garantizar que las luminarias usadas sean manejadas adecuadamente desde su generación hasta su disposición final.</a:t>
          </a:r>
          <a:endParaRPr lang="es-EC" sz="1400" kern="1200" dirty="0">
            <a:latin typeface="Arial" panose="020B0604020202020204" pitchFamily="34" charset="0"/>
            <a:cs typeface="Arial" panose="020B0604020202020204" pitchFamily="34" charset="0"/>
          </a:endParaRPr>
        </a:p>
      </dsp:txBody>
      <dsp:txXfrm>
        <a:off x="4720" y="0"/>
        <a:ext cx="1252036" cy="2264541"/>
      </dsp:txXfrm>
    </dsp:sp>
    <dsp:sp modelId="{3950C7A5-7661-443C-9AA0-39496498CB3D}">
      <dsp:nvSpPr>
        <dsp:cNvPr id="0" name=""/>
        <dsp:cNvSpPr/>
      </dsp:nvSpPr>
      <dsp:spPr>
        <a:xfrm>
          <a:off x="347670" y="2547608"/>
          <a:ext cx="566135" cy="566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2F583-3578-4C48-94C8-11A70F55BC7D}">
      <dsp:nvSpPr>
        <dsp:cNvPr id="0" name=""/>
        <dsp:cNvSpPr/>
      </dsp:nvSpPr>
      <dsp:spPr>
        <a:xfrm>
          <a:off x="1294806" y="3396811"/>
          <a:ext cx="1312741" cy="226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1">
          <a:noAutofit/>
        </a:bodyPr>
        <a:lstStyle/>
        <a:p>
          <a:pPr lvl="0" algn="just" defTabSz="622300">
            <a:lnSpc>
              <a:spcPct val="90000"/>
            </a:lnSpc>
            <a:spcBef>
              <a:spcPct val="0"/>
            </a:spcBef>
            <a:spcAft>
              <a:spcPct val="35000"/>
            </a:spcAft>
          </a:pPr>
          <a:r>
            <a:rPr lang="es-EC" sz="14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Responsable</a:t>
          </a:r>
          <a:endParaRPr lang="es-EC"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Técnico Ambiental, Servicios Generales y Bodeguero.</a:t>
          </a:r>
          <a:endParaRPr lang="es-EC" sz="1400" kern="1200" dirty="0">
            <a:latin typeface="Arial" panose="020B0604020202020204" pitchFamily="34" charset="0"/>
            <a:cs typeface="Arial" panose="020B0604020202020204" pitchFamily="34" charset="0"/>
          </a:endParaRPr>
        </a:p>
      </dsp:txBody>
      <dsp:txXfrm>
        <a:off x="1294806" y="3396811"/>
        <a:ext cx="1312741" cy="2264541"/>
      </dsp:txXfrm>
    </dsp:sp>
    <dsp:sp modelId="{22C266F9-5934-481F-8726-4885FEC4BAB8}">
      <dsp:nvSpPr>
        <dsp:cNvPr id="0" name=""/>
        <dsp:cNvSpPr/>
      </dsp:nvSpPr>
      <dsp:spPr>
        <a:xfrm>
          <a:off x="1668109" y="2547608"/>
          <a:ext cx="566135" cy="566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AC1BB-E418-4E3A-957F-5B881465EF50}">
      <dsp:nvSpPr>
        <dsp:cNvPr id="0" name=""/>
        <dsp:cNvSpPr/>
      </dsp:nvSpPr>
      <dsp:spPr>
        <a:xfrm>
          <a:off x="2645598" y="0"/>
          <a:ext cx="1289919" cy="226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 General del Residuo</a:t>
          </a:r>
          <a:endParaRPr lang="es-EC"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645598" y="0"/>
        <a:ext cx="1289919" cy="2264541"/>
      </dsp:txXfrm>
    </dsp:sp>
    <dsp:sp modelId="{2275507E-D885-4BD7-8521-4C610439A2D3}">
      <dsp:nvSpPr>
        <dsp:cNvPr id="0" name=""/>
        <dsp:cNvSpPr/>
      </dsp:nvSpPr>
      <dsp:spPr>
        <a:xfrm>
          <a:off x="3007490" y="2547608"/>
          <a:ext cx="566135" cy="566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D0120-5C14-4CA1-BEB3-9AB170BFFE5B}">
      <dsp:nvSpPr>
        <dsp:cNvPr id="0" name=""/>
        <dsp:cNvSpPr/>
      </dsp:nvSpPr>
      <dsp:spPr>
        <a:xfrm>
          <a:off x="3973567" y="3396811"/>
          <a:ext cx="2221315" cy="226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1">
          <a:noAutofit/>
        </a:bodyPr>
        <a:lstStyle/>
        <a:p>
          <a:pPr lvl="0" algn="just" defTabSz="622300">
            <a:lnSpc>
              <a:spcPct val="90000"/>
            </a:lnSpc>
            <a:spcBef>
              <a:spcPct val="0"/>
            </a:spcBef>
            <a:spcAft>
              <a:spcPct val="35000"/>
            </a:spcAft>
          </a:pPr>
          <a:r>
            <a:rPr lang="es-EC" sz="14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Gestión Interna</a:t>
          </a:r>
          <a:endParaRPr lang="es-EC"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Generación</a:t>
          </a:r>
          <a:endParaRPr lang="es-EC"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Almacenamiento Temporal Envasado/Etiquetado</a:t>
          </a:r>
          <a:endParaRPr lang="es-EC"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endParaRPr lang="es-EC" sz="1400" kern="1200" dirty="0">
            <a:latin typeface="Arial" panose="020B0604020202020204" pitchFamily="34" charset="0"/>
            <a:cs typeface="Arial" panose="020B0604020202020204" pitchFamily="34" charset="0"/>
          </a:endParaRPr>
        </a:p>
      </dsp:txBody>
      <dsp:txXfrm>
        <a:off x="3973567" y="3396811"/>
        <a:ext cx="2221315" cy="2264541"/>
      </dsp:txXfrm>
    </dsp:sp>
    <dsp:sp modelId="{986A6E81-87B2-4BD4-BB91-AAF71A415146}">
      <dsp:nvSpPr>
        <dsp:cNvPr id="0" name=""/>
        <dsp:cNvSpPr/>
      </dsp:nvSpPr>
      <dsp:spPr>
        <a:xfrm>
          <a:off x="4801157" y="2547608"/>
          <a:ext cx="566135" cy="566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ADF2C-A36A-42C0-84EA-CA6C896A08E6}">
      <dsp:nvSpPr>
        <dsp:cNvPr id="0" name=""/>
        <dsp:cNvSpPr/>
      </dsp:nvSpPr>
      <dsp:spPr>
        <a:xfrm>
          <a:off x="6232932" y="0"/>
          <a:ext cx="1269691" cy="226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lvl="0" algn="l" defTabSz="622300">
            <a:lnSpc>
              <a:spcPct val="90000"/>
            </a:lnSpc>
            <a:spcBef>
              <a:spcPct val="0"/>
            </a:spcBef>
            <a:spcAft>
              <a:spcPct val="35000"/>
            </a:spcAft>
          </a:pPr>
          <a:r>
            <a:rPr lang="es-EC" sz="1400" b="1" kern="1200" dirty="0" smtClean="0">
              <a:latin typeface="Arial" panose="020B0604020202020204" pitchFamily="34" charset="0"/>
              <a:cs typeface="Arial" panose="020B0604020202020204" pitchFamily="34" charset="0"/>
            </a:rPr>
            <a:t>Gestión Externa</a:t>
          </a:r>
          <a:endParaRPr lang="es-EC"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C" sz="1400" kern="1200" smtClean="0">
              <a:latin typeface="Arial" panose="020B0604020202020204" pitchFamily="34" charset="0"/>
              <a:cs typeface="Arial" panose="020B0604020202020204" pitchFamily="34" charset="0"/>
            </a:rPr>
            <a:t>Transporte</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Tratamiento</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Disposición Final</a:t>
          </a:r>
          <a:endParaRPr lang="es-EC" sz="1400" kern="1200" dirty="0">
            <a:latin typeface="Arial" panose="020B0604020202020204" pitchFamily="34" charset="0"/>
            <a:cs typeface="Arial" panose="020B0604020202020204" pitchFamily="34" charset="0"/>
          </a:endParaRPr>
        </a:p>
      </dsp:txBody>
      <dsp:txXfrm>
        <a:off x="6232932" y="0"/>
        <a:ext cx="1269691" cy="2264541"/>
      </dsp:txXfrm>
    </dsp:sp>
    <dsp:sp modelId="{E28C9E60-880D-4DBF-ADF2-BF3B0D8BF94F}">
      <dsp:nvSpPr>
        <dsp:cNvPr id="0" name=""/>
        <dsp:cNvSpPr/>
      </dsp:nvSpPr>
      <dsp:spPr>
        <a:xfrm>
          <a:off x="6584711" y="2547608"/>
          <a:ext cx="566135" cy="566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1F6C4-8767-494B-9B07-98C9AFF8C3A0}">
      <dsp:nvSpPr>
        <dsp:cNvPr id="0" name=""/>
        <dsp:cNvSpPr/>
      </dsp:nvSpPr>
      <dsp:spPr>
        <a:xfrm>
          <a:off x="7540674" y="3396811"/>
          <a:ext cx="1290322" cy="226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1">
          <a:noAutofit/>
        </a:bodyPr>
        <a:lstStyle/>
        <a:p>
          <a:pPr lvl="0" algn="just" defTabSz="622300">
            <a:lnSpc>
              <a:spcPct val="90000"/>
            </a:lnSpc>
            <a:spcBef>
              <a:spcPct val="0"/>
            </a:spcBef>
            <a:spcAft>
              <a:spcPct val="35000"/>
            </a:spcAft>
          </a:pPr>
          <a:r>
            <a:rPr lang="es-EC" sz="14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Posibles riesgos del residuo</a:t>
          </a:r>
          <a:endParaRPr lang="es-EC"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Riesgos en la salud</a:t>
          </a:r>
          <a:endParaRPr lang="es-EC"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Medidas en caso de contacto o exposición</a:t>
          </a:r>
          <a:endParaRPr lang="es-EC" sz="1400" kern="1200" dirty="0">
            <a:latin typeface="Arial" panose="020B0604020202020204" pitchFamily="34" charset="0"/>
            <a:cs typeface="Arial" panose="020B0604020202020204" pitchFamily="34" charset="0"/>
          </a:endParaRPr>
        </a:p>
      </dsp:txBody>
      <dsp:txXfrm>
        <a:off x="7540674" y="3396811"/>
        <a:ext cx="1290322" cy="2264541"/>
      </dsp:txXfrm>
    </dsp:sp>
    <dsp:sp modelId="{D9B51860-920E-4616-A8BD-24AFA8BF7C91}">
      <dsp:nvSpPr>
        <dsp:cNvPr id="0" name=""/>
        <dsp:cNvSpPr/>
      </dsp:nvSpPr>
      <dsp:spPr>
        <a:xfrm>
          <a:off x="7902768" y="2547608"/>
          <a:ext cx="566135" cy="566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0CD6A-D958-44D3-9603-DB8814D1649B}">
      <dsp:nvSpPr>
        <dsp:cNvPr id="0" name=""/>
        <dsp:cNvSpPr/>
      </dsp:nvSpPr>
      <dsp:spPr>
        <a:xfrm>
          <a:off x="8869047" y="0"/>
          <a:ext cx="1263010" cy="226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Equipos de Protección</a:t>
          </a:r>
          <a:endParaRPr lang="es-EC"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8869047" y="0"/>
        <a:ext cx="1263010" cy="2264541"/>
      </dsp:txXfrm>
    </dsp:sp>
    <dsp:sp modelId="{2CCD4BD7-0B46-4A1F-A595-32A02D1C4F67}">
      <dsp:nvSpPr>
        <dsp:cNvPr id="0" name=""/>
        <dsp:cNvSpPr/>
      </dsp:nvSpPr>
      <dsp:spPr>
        <a:xfrm>
          <a:off x="9217484" y="2547608"/>
          <a:ext cx="566135" cy="566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FF92BEAD-3DFE-4C4F-BD82-35CC57D6E5B8}" type="datetimeFigureOut">
              <a:rPr lang="es-EC" smtClean="0"/>
              <a:t>2/12/2019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F9A510B-54D9-4F16-9295-05534BD793AA}" type="slidenum">
              <a:rPr lang="es-EC" smtClean="0"/>
              <a:t>‹Nº›</a:t>
            </a:fld>
            <a:endParaRPr lang="es-EC"/>
          </a:p>
        </p:txBody>
      </p:sp>
    </p:spTree>
    <p:extLst>
      <p:ext uri="{BB962C8B-B14F-4D97-AF65-F5344CB8AC3E}">
        <p14:creationId xmlns:p14="http://schemas.microsoft.com/office/powerpoint/2010/main" val="211348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F92BEAD-3DFE-4C4F-BD82-35CC57D6E5B8}" type="datetimeFigureOut">
              <a:rPr lang="es-EC" smtClean="0"/>
              <a:t>2/12/2019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F9A510B-54D9-4F16-9295-05534BD793AA}" type="slidenum">
              <a:rPr lang="es-EC" smtClean="0"/>
              <a:t>‹Nº›</a:t>
            </a:fld>
            <a:endParaRPr lang="es-EC"/>
          </a:p>
        </p:txBody>
      </p:sp>
    </p:spTree>
    <p:extLst>
      <p:ext uri="{BB962C8B-B14F-4D97-AF65-F5344CB8AC3E}">
        <p14:creationId xmlns:p14="http://schemas.microsoft.com/office/powerpoint/2010/main" val="186192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F92BEAD-3DFE-4C4F-BD82-35CC57D6E5B8}" type="datetimeFigureOut">
              <a:rPr lang="es-EC" smtClean="0"/>
              <a:t>2/12/2019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F9A510B-54D9-4F16-9295-05534BD793AA}" type="slidenum">
              <a:rPr lang="es-EC" smtClean="0"/>
              <a:t>‹Nº›</a:t>
            </a:fld>
            <a:endParaRPr lang="es-EC"/>
          </a:p>
        </p:txBody>
      </p:sp>
    </p:spTree>
    <p:extLst>
      <p:ext uri="{BB962C8B-B14F-4D97-AF65-F5344CB8AC3E}">
        <p14:creationId xmlns:p14="http://schemas.microsoft.com/office/powerpoint/2010/main" val="19549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F92BEAD-3DFE-4C4F-BD82-35CC57D6E5B8}" type="datetimeFigureOut">
              <a:rPr lang="es-EC" smtClean="0"/>
              <a:t>2/12/2019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F9A510B-54D9-4F16-9295-05534BD793AA}" type="slidenum">
              <a:rPr lang="es-EC" smtClean="0"/>
              <a:t>‹Nº›</a:t>
            </a:fld>
            <a:endParaRPr lang="es-EC"/>
          </a:p>
        </p:txBody>
      </p:sp>
    </p:spTree>
    <p:extLst>
      <p:ext uri="{BB962C8B-B14F-4D97-AF65-F5344CB8AC3E}">
        <p14:creationId xmlns:p14="http://schemas.microsoft.com/office/powerpoint/2010/main" val="296198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F92BEAD-3DFE-4C4F-BD82-35CC57D6E5B8}" type="datetimeFigureOut">
              <a:rPr lang="es-EC" smtClean="0"/>
              <a:t>2/12/2019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DF9A510B-54D9-4F16-9295-05534BD793AA}" type="slidenum">
              <a:rPr lang="es-EC" smtClean="0"/>
              <a:t>‹Nº›</a:t>
            </a:fld>
            <a:endParaRPr lang="es-EC"/>
          </a:p>
        </p:txBody>
      </p:sp>
    </p:spTree>
    <p:extLst>
      <p:ext uri="{BB962C8B-B14F-4D97-AF65-F5344CB8AC3E}">
        <p14:creationId xmlns:p14="http://schemas.microsoft.com/office/powerpoint/2010/main" val="391312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FF92BEAD-3DFE-4C4F-BD82-35CC57D6E5B8}" type="datetimeFigureOut">
              <a:rPr lang="es-EC" smtClean="0"/>
              <a:t>2/12/2019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F9A510B-54D9-4F16-9295-05534BD793AA}" type="slidenum">
              <a:rPr lang="es-EC" smtClean="0"/>
              <a:t>‹Nº›</a:t>
            </a:fld>
            <a:endParaRPr lang="es-EC"/>
          </a:p>
        </p:txBody>
      </p:sp>
    </p:spTree>
    <p:extLst>
      <p:ext uri="{BB962C8B-B14F-4D97-AF65-F5344CB8AC3E}">
        <p14:creationId xmlns:p14="http://schemas.microsoft.com/office/powerpoint/2010/main" val="15553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FF92BEAD-3DFE-4C4F-BD82-35CC57D6E5B8}" type="datetimeFigureOut">
              <a:rPr lang="es-EC" smtClean="0"/>
              <a:t>2/12/2019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DF9A510B-54D9-4F16-9295-05534BD793AA}" type="slidenum">
              <a:rPr lang="es-EC" smtClean="0"/>
              <a:t>‹Nº›</a:t>
            </a:fld>
            <a:endParaRPr lang="es-EC"/>
          </a:p>
        </p:txBody>
      </p:sp>
    </p:spTree>
    <p:extLst>
      <p:ext uri="{BB962C8B-B14F-4D97-AF65-F5344CB8AC3E}">
        <p14:creationId xmlns:p14="http://schemas.microsoft.com/office/powerpoint/2010/main" val="60402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FF92BEAD-3DFE-4C4F-BD82-35CC57D6E5B8}" type="datetimeFigureOut">
              <a:rPr lang="es-EC" smtClean="0"/>
              <a:t>2/12/2019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DF9A510B-54D9-4F16-9295-05534BD793AA}" type="slidenum">
              <a:rPr lang="es-EC" smtClean="0"/>
              <a:t>‹Nº›</a:t>
            </a:fld>
            <a:endParaRPr lang="es-EC"/>
          </a:p>
        </p:txBody>
      </p:sp>
    </p:spTree>
    <p:extLst>
      <p:ext uri="{BB962C8B-B14F-4D97-AF65-F5344CB8AC3E}">
        <p14:creationId xmlns:p14="http://schemas.microsoft.com/office/powerpoint/2010/main" val="301204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F92BEAD-3DFE-4C4F-BD82-35CC57D6E5B8}" type="datetimeFigureOut">
              <a:rPr lang="es-EC" smtClean="0"/>
              <a:t>2/12/2019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DF9A510B-54D9-4F16-9295-05534BD793AA}" type="slidenum">
              <a:rPr lang="es-EC" smtClean="0"/>
              <a:t>‹Nº›</a:t>
            </a:fld>
            <a:endParaRPr lang="es-EC"/>
          </a:p>
        </p:txBody>
      </p:sp>
    </p:spTree>
    <p:extLst>
      <p:ext uri="{BB962C8B-B14F-4D97-AF65-F5344CB8AC3E}">
        <p14:creationId xmlns:p14="http://schemas.microsoft.com/office/powerpoint/2010/main" val="255018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F92BEAD-3DFE-4C4F-BD82-35CC57D6E5B8}" type="datetimeFigureOut">
              <a:rPr lang="es-EC" smtClean="0"/>
              <a:t>2/12/2019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F9A510B-54D9-4F16-9295-05534BD793AA}" type="slidenum">
              <a:rPr lang="es-EC" smtClean="0"/>
              <a:t>‹Nº›</a:t>
            </a:fld>
            <a:endParaRPr lang="es-EC"/>
          </a:p>
        </p:txBody>
      </p:sp>
    </p:spTree>
    <p:extLst>
      <p:ext uri="{BB962C8B-B14F-4D97-AF65-F5344CB8AC3E}">
        <p14:creationId xmlns:p14="http://schemas.microsoft.com/office/powerpoint/2010/main" val="133669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F92BEAD-3DFE-4C4F-BD82-35CC57D6E5B8}" type="datetimeFigureOut">
              <a:rPr lang="es-EC" smtClean="0"/>
              <a:t>2/12/2019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DF9A510B-54D9-4F16-9295-05534BD793AA}" type="slidenum">
              <a:rPr lang="es-EC" smtClean="0"/>
              <a:t>‹Nº›</a:t>
            </a:fld>
            <a:endParaRPr lang="es-EC"/>
          </a:p>
        </p:txBody>
      </p:sp>
    </p:spTree>
    <p:extLst>
      <p:ext uri="{BB962C8B-B14F-4D97-AF65-F5344CB8AC3E}">
        <p14:creationId xmlns:p14="http://schemas.microsoft.com/office/powerpoint/2010/main" val="59765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2BEAD-3DFE-4C4F-BD82-35CC57D6E5B8}" type="datetimeFigureOut">
              <a:rPr lang="es-EC" smtClean="0"/>
              <a:t>2/12/2019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A510B-54D9-4F16-9295-05534BD793AA}" type="slidenum">
              <a:rPr lang="es-EC" smtClean="0"/>
              <a:t>‹Nº›</a:t>
            </a:fld>
            <a:endParaRPr lang="es-EC"/>
          </a:p>
        </p:txBody>
      </p:sp>
    </p:spTree>
    <p:extLst>
      <p:ext uri="{BB962C8B-B14F-4D97-AF65-F5344CB8AC3E}">
        <p14:creationId xmlns:p14="http://schemas.microsoft.com/office/powerpoint/2010/main" val="4281151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9.jpeg"/><Relationship Id="rId7" Type="http://schemas.openxmlformats.org/officeDocument/2006/relationships/diagramLayout" Target="../diagrams/layout4.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41.png"/><Relationship Id="rId10" Type="http://schemas.microsoft.com/office/2007/relationships/diagramDrawing" Target="../diagrams/drawing4.xml"/><Relationship Id="rId4" Type="http://schemas.openxmlformats.org/officeDocument/2006/relationships/image" Target="../media/image40.jpeg"/><Relationship Id="rId9" Type="http://schemas.openxmlformats.org/officeDocument/2006/relationships/diagramColors" Target="../diagrams/colors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Layout" Target="../diagrams/layout6.xml"/><Relationship Id="rId7" Type="http://schemas.openxmlformats.org/officeDocument/2006/relationships/image" Target="../media/image4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Layout" Target="../diagrams/layout7.xml"/><Relationship Id="rId7" Type="http://schemas.openxmlformats.org/officeDocument/2006/relationships/image" Target="../media/image54.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2.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diagramLayout" Target="../diagrams/layout9.xml"/><Relationship Id="rId7" Type="http://schemas.openxmlformats.org/officeDocument/2006/relationships/image" Target="../media/image6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957" y="833679"/>
            <a:ext cx="6091707" cy="904969"/>
          </a:xfrm>
          <a:prstGeom prst="rect">
            <a:avLst/>
          </a:prstGeom>
          <a:noFill/>
        </p:spPr>
      </p:pic>
      <p:sp>
        <p:nvSpPr>
          <p:cNvPr id="5" name="CuadroTexto 4"/>
          <p:cNvSpPr txBox="1"/>
          <p:nvPr/>
        </p:nvSpPr>
        <p:spPr>
          <a:xfrm>
            <a:off x="643943" y="1828800"/>
            <a:ext cx="10676585" cy="1631216"/>
          </a:xfrm>
          <a:prstGeom prst="rect">
            <a:avLst/>
          </a:prstGeom>
          <a:noFill/>
        </p:spPr>
        <p:txBody>
          <a:bodyPr wrap="square" rtlCol="0">
            <a:spAutoFit/>
          </a:bodyPr>
          <a:lstStyle/>
          <a:p>
            <a:pPr algn="ctr"/>
            <a:r>
              <a:rPr lang="es-EC" sz="2000" dirty="0" smtClean="0">
                <a:latin typeface="Agency FB" panose="020B0503020202020204" pitchFamily="34" charset="0"/>
              </a:rPr>
              <a:t>Vicerrectorado de Investigación, Innovación y Transferencia de Tecnología</a:t>
            </a:r>
            <a:br>
              <a:rPr lang="es-EC" sz="2000" dirty="0" smtClean="0">
                <a:latin typeface="Agency FB" panose="020B0503020202020204" pitchFamily="34" charset="0"/>
              </a:rPr>
            </a:br>
            <a:r>
              <a:rPr lang="es-EC" sz="2000" dirty="0" smtClean="0">
                <a:latin typeface="Agency FB" panose="020B0503020202020204" pitchFamily="34" charset="0"/>
              </a:rPr>
              <a:t/>
            </a:r>
            <a:br>
              <a:rPr lang="es-EC" sz="2000" dirty="0" smtClean="0">
                <a:latin typeface="Agency FB" panose="020B0503020202020204" pitchFamily="34" charset="0"/>
              </a:rPr>
            </a:br>
            <a:r>
              <a:rPr lang="es-EC" sz="2000" dirty="0" smtClean="0">
                <a:latin typeface="Agency FB" panose="020B0503020202020204" pitchFamily="34" charset="0"/>
              </a:rPr>
              <a:t>Centro de Posgrados</a:t>
            </a:r>
            <a:r>
              <a:rPr lang="es-EC" sz="2000" dirty="0">
                <a:latin typeface="Agency FB" panose="020B0503020202020204" pitchFamily="34" charset="0"/>
              </a:rPr>
              <a:t/>
            </a:r>
            <a:br>
              <a:rPr lang="es-EC" sz="2000" dirty="0">
                <a:latin typeface="Agency FB" panose="020B0503020202020204" pitchFamily="34" charset="0"/>
              </a:rPr>
            </a:br>
            <a:r>
              <a:rPr lang="es-EC" sz="2000" dirty="0">
                <a:latin typeface="Agency FB" panose="020B0503020202020204" pitchFamily="34" charset="0"/>
              </a:rPr>
              <a:t/>
            </a:r>
            <a:br>
              <a:rPr lang="es-EC" sz="2000" dirty="0">
                <a:latin typeface="Agency FB" panose="020B0503020202020204" pitchFamily="34" charset="0"/>
              </a:rPr>
            </a:br>
            <a:r>
              <a:rPr lang="es-EC" sz="2000" dirty="0">
                <a:latin typeface="Agency FB" panose="020B0503020202020204" pitchFamily="34" charset="0"/>
              </a:rPr>
              <a:t>Trabajo de titulación previo a la obtención del título de Magíster en Sistemas de Gestión </a:t>
            </a:r>
            <a:r>
              <a:rPr lang="es-EC" sz="2000" dirty="0" smtClean="0">
                <a:latin typeface="Agency FB" panose="020B0503020202020204" pitchFamily="34" charset="0"/>
              </a:rPr>
              <a:t>Ambiental</a:t>
            </a:r>
            <a:endParaRPr lang="es-EC" dirty="0"/>
          </a:p>
        </p:txBody>
      </p:sp>
      <p:sp>
        <p:nvSpPr>
          <p:cNvPr id="6" name="CuadroTexto 5"/>
          <p:cNvSpPr txBox="1"/>
          <p:nvPr/>
        </p:nvSpPr>
        <p:spPr>
          <a:xfrm>
            <a:off x="1957589" y="3747752"/>
            <a:ext cx="8062174" cy="646331"/>
          </a:xfrm>
          <a:prstGeom prst="rect">
            <a:avLst/>
          </a:prstGeom>
          <a:noFill/>
        </p:spPr>
        <p:txBody>
          <a:bodyPr wrap="square" rtlCol="0">
            <a:spAutoFit/>
          </a:bodyPr>
          <a:lstStyle/>
          <a:p>
            <a:pPr algn="ctr"/>
            <a:r>
              <a:rPr lang="es-EC" b="1" dirty="0">
                <a:latin typeface="Agency FB" panose="020B0503020202020204" pitchFamily="34" charset="0"/>
              </a:rPr>
              <a:t>DISEÑO DE UN MODELO DE GESTIÓN INTEGRAL AMBIENTAL PARA LOS RESIDUOS GENERADOS EN LA EMPRESA ELÉCTRICA PROVINCIAL COTOPAXI S.A</a:t>
            </a:r>
            <a:r>
              <a:rPr lang="es-EC" b="1" dirty="0" smtClean="0">
                <a:latin typeface="Agency FB" panose="020B0503020202020204" pitchFamily="34" charset="0"/>
              </a:rPr>
              <a:t>.</a:t>
            </a:r>
            <a:endParaRPr lang="es-EC" dirty="0">
              <a:latin typeface="Agency FB" panose="020B0503020202020204" pitchFamily="34" charset="0"/>
            </a:endParaRPr>
          </a:p>
        </p:txBody>
      </p:sp>
      <p:sp>
        <p:nvSpPr>
          <p:cNvPr id="7" name="CuadroTexto 6"/>
          <p:cNvSpPr txBox="1"/>
          <p:nvPr/>
        </p:nvSpPr>
        <p:spPr>
          <a:xfrm>
            <a:off x="2382592" y="4559121"/>
            <a:ext cx="6722771" cy="923330"/>
          </a:xfrm>
          <a:prstGeom prst="rect">
            <a:avLst/>
          </a:prstGeom>
          <a:noFill/>
        </p:spPr>
        <p:txBody>
          <a:bodyPr wrap="square" rtlCol="0">
            <a:spAutoFit/>
          </a:bodyPr>
          <a:lstStyle/>
          <a:p>
            <a:pPr algn="ctr"/>
            <a:r>
              <a:rPr lang="es-EC" b="1" dirty="0">
                <a:latin typeface="Agency FB" panose="020B0503020202020204" pitchFamily="34" charset="0"/>
              </a:rPr>
              <a:t>AUTOR: </a:t>
            </a:r>
            <a:r>
              <a:rPr lang="es-EC" dirty="0">
                <a:latin typeface="Agency FB" panose="020B0503020202020204" pitchFamily="34" charset="0"/>
              </a:rPr>
              <a:t>ENDARA CAJAS, JOSÉ ANTONIO</a:t>
            </a:r>
          </a:p>
          <a:p>
            <a:pPr algn="ctr"/>
            <a:endParaRPr lang="es-EC" b="1" dirty="0" smtClean="0">
              <a:latin typeface="Agency FB" panose="020B0503020202020204" pitchFamily="34" charset="0"/>
            </a:endParaRPr>
          </a:p>
          <a:p>
            <a:pPr algn="ctr"/>
            <a:r>
              <a:rPr lang="es-EC" b="1" dirty="0" smtClean="0">
                <a:latin typeface="Agency FB" panose="020B0503020202020204" pitchFamily="34" charset="0"/>
              </a:rPr>
              <a:t>DIRECTOR</a:t>
            </a:r>
            <a:r>
              <a:rPr lang="es-EC" b="1" dirty="0">
                <a:latin typeface="Agency FB" panose="020B0503020202020204" pitchFamily="34" charset="0"/>
              </a:rPr>
              <a:t>: </a:t>
            </a:r>
            <a:r>
              <a:rPr lang="es-EC" dirty="0" err="1">
                <a:latin typeface="Agency FB" panose="020B0503020202020204" pitchFamily="34" charset="0"/>
              </a:rPr>
              <a:t>MSc</a:t>
            </a:r>
            <a:r>
              <a:rPr lang="es-EC" dirty="0">
                <a:latin typeface="Agency FB" panose="020B0503020202020204" pitchFamily="34" charset="0"/>
              </a:rPr>
              <a:t>. CLAVIJO CEVALLOS, MANUEL </a:t>
            </a:r>
            <a:r>
              <a:rPr lang="es-EC" dirty="0" smtClean="0">
                <a:latin typeface="Agency FB" panose="020B0503020202020204" pitchFamily="34" charset="0"/>
              </a:rPr>
              <a:t>PATRICIO</a:t>
            </a:r>
            <a:endParaRPr lang="es-EC" dirty="0">
              <a:latin typeface="Agency FB" panose="020B0503020202020204" pitchFamily="34" charset="0"/>
            </a:endParaRPr>
          </a:p>
        </p:txBody>
      </p:sp>
      <p:sp>
        <p:nvSpPr>
          <p:cNvPr id="2" name="CuadroTexto 1"/>
          <p:cNvSpPr txBox="1"/>
          <p:nvPr/>
        </p:nvSpPr>
        <p:spPr>
          <a:xfrm>
            <a:off x="5325413" y="5821250"/>
            <a:ext cx="978794" cy="369332"/>
          </a:xfrm>
          <a:prstGeom prst="rect">
            <a:avLst/>
          </a:prstGeom>
          <a:noFill/>
        </p:spPr>
        <p:txBody>
          <a:bodyPr wrap="square" rtlCol="0">
            <a:spAutoFit/>
          </a:bodyPr>
          <a:lstStyle/>
          <a:p>
            <a:pPr algn="ctr"/>
            <a:r>
              <a:rPr lang="es-EC" b="1" dirty="0" smtClean="0">
                <a:latin typeface="Agency FB" panose="020B0503020202020204" pitchFamily="34" charset="0"/>
              </a:rPr>
              <a:t>2019</a:t>
            </a:r>
            <a:endParaRPr lang="es-EC" b="1" dirty="0">
              <a:latin typeface="Agency FB" panose="020B0503020202020204" pitchFamily="34" charset="0"/>
            </a:endParaRPr>
          </a:p>
        </p:txBody>
      </p:sp>
    </p:spTree>
    <p:extLst>
      <p:ext uri="{BB962C8B-B14F-4D97-AF65-F5344CB8AC3E}">
        <p14:creationId xmlns:p14="http://schemas.microsoft.com/office/powerpoint/2010/main" val="11186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77240601"/>
              </p:ext>
            </p:extLst>
          </p:nvPr>
        </p:nvGraphicFramePr>
        <p:xfrm>
          <a:off x="3130491" y="341540"/>
          <a:ext cx="5794568" cy="2556202"/>
        </p:xfrm>
        <a:graphic>
          <a:graphicData uri="http://schemas.openxmlformats.org/drawingml/2006/table">
            <a:tbl>
              <a:tblPr firstRow="1" firstCol="1" bandRow="1">
                <a:tableStyleId>{10A1B5D5-9B99-4C35-A422-299274C87663}</a:tableStyleId>
              </a:tblPr>
              <a:tblGrid>
                <a:gridCol w="2668736"/>
                <a:gridCol w="617118"/>
                <a:gridCol w="617117"/>
                <a:gridCol w="550039"/>
                <a:gridCol w="643948"/>
                <a:gridCol w="697610"/>
              </a:tblGrid>
              <a:tr h="232382">
                <a:tc gridSpan="6">
                  <a:txBody>
                    <a:bodyPr/>
                    <a:lstStyle/>
                    <a:p>
                      <a:pPr algn="ctr">
                        <a:lnSpc>
                          <a:spcPct val="107000"/>
                        </a:lnSpc>
                        <a:spcAft>
                          <a:spcPts val="0"/>
                        </a:spcAft>
                      </a:pPr>
                      <a:r>
                        <a:rPr lang="es-EC" sz="1400" dirty="0">
                          <a:solidFill>
                            <a:sysClr val="windowText" lastClr="000000"/>
                          </a:solidFill>
                          <a:effectLst/>
                          <a:latin typeface="Arial" panose="020B0604020202020204" pitchFamily="34" charset="0"/>
                          <a:cs typeface="Arial" panose="020B0604020202020204" pitchFamily="34" charset="0"/>
                        </a:rPr>
                        <a:t>3. ¿Clasifica usted los residuos generados en su dependencia?</a:t>
                      </a:r>
                      <a:endParaRPr lang="es-EC"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2382">
                <a:tc gridSpan="6">
                  <a:txBody>
                    <a:bodyPr/>
                    <a:lstStyle/>
                    <a:p>
                      <a:pPr algn="ctr">
                        <a:lnSpc>
                          <a:spcPct val="107000"/>
                        </a:lnSpc>
                        <a:spcAft>
                          <a:spcPts val="0"/>
                        </a:spcAft>
                      </a:pPr>
                      <a:r>
                        <a:rPr lang="es-EC" sz="1400" dirty="0">
                          <a:solidFill>
                            <a:sysClr val="windowText" lastClr="000000"/>
                          </a:solidFill>
                          <a:effectLst/>
                          <a:latin typeface="Arial" panose="020B0604020202020204" pitchFamily="34" charset="0"/>
                          <a:cs typeface="Arial" panose="020B0604020202020204" pitchFamily="34" charset="0"/>
                        </a:rPr>
                        <a:t>Resultados</a:t>
                      </a:r>
                      <a:endParaRPr lang="es-EC"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2382">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Dirección</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Si</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Si %</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No</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No %</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Total</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2382">
                <a:tc>
                  <a:txBody>
                    <a:bodyPr/>
                    <a:lstStyle/>
                    <a:p>
                      <a:pPr>
                        <a:lnSpc>
                          <a:spcPct val="107000"/>
                        </a:lnSpc>
                        <a:spcAft>
                          <a:spcPts val="0"/>
                        </a:spcAft>
                      </a:pPr>
                      <a:r>
                        <a:rPr lang="es-EC" sz="1400" b="0" dirty="0">
                          <a:solidFill>
                            <a:sysClr val="windowText" lastClr="000000"/>
                          </a:solidFill>
                          <a:effectLst/>
                          <a:latin typeface="Arial" panose="020B0604020202020204" pitchFamily="34" charset="0"/>
                          <a:cs typeface="Arial" panose="020B0604020202020204" pitchFamily="34" charset="0"/>
                        </a:rPr>
                        <a:t>Presidencia</a:t>
                      </a:r>
                      <a:endParaRPr lang="es-EC"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3</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73%</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11</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2382">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Planificación</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2382">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Relaciones Industriales</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12</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33%</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2382">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Financiero</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12</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2382">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Comercial</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35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42%</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2382">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Técnica</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83%</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2382">
                <a:tc>
                  <a:txBody>
                    <a:bodyPr/>
                    <a:lstStyle/>
                    <a:p>
                      <a:pPr>
                        <a:lnSpc>
                          <a:spcPct val="107000"/>
                        </a:lnSpc>
                        <a:spcAft>
                          <a:spcPts val="0"/>
                        </a:spcAft>
                      </a:pPr>
                      <a:r>
                        <a:rPr lang="es-EC" sz="1400" b="0" dirty="0">
                          <a:solidFill>
                            <a:sysClr val="windowText" lastClr="000000"/>
                          </a:solidFill>
                          <a:effectLst/>
                          <a:latin typeface="Arial" panose="020B0604020202020204" pitchFamily="34" charset="0"/>
                          <a:cs typeface="Arial" panose="020B0604020202020204" pitchFamily="34" charset="0"/>
                        </a:rPr>
                        <a:t>Generación</a:t>
                      </a:r>
                      <a:endParaRPr lang="es-EC"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86%</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2382">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Total</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79</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51%</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75</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49%</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154</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bl>
          </a:graphicData>
        </a:graphic>
      </p:graphicFrame>
      <p:pic>
        <p:nvPicPr>
          <p:cNvPr id="5" name="Imagen 4"/>
          <p:cNvPicPr>
            <a:picLocks noChangeAspect="1"/>
          </p:cNvPicPr>
          <p:nvPr/>
        </p:nvPicPr>
        <p:blipFill rotWithShape="1">
          <a:blip r:embed="rId2"/>
          <a:srcRect l="38450" t="23837" r="37782" b="25434"/>
          <a:stretch/>
        </p:blipFill>
        <p:spPr>
          <a:xfrm>
            <a:off x="1661374" y="3204499"/>
            <a:ext cx="2577724" cy="3093269"/>
          </a:xfrm>
          <a:prstGeom prst="rect">
            <a:avLst/>
          </a:prstGeom>
        </p:spPr>
      </p:pic>
      <p:pic>
        <p:nvPicPr>
          <p:cNvPr id="7" name="Imagen 6"/>
          <p:cNvPicPr>
            <a:picLocks noChangeAspect="1"/>
          </p:cNvPicPr>
          <p:nvPr/>
        </p:nvPicPr>
        <p:blipFill rotWithShape="1">
          <a:blip r:embed="rId3"/>
          <a:srcRect l="26831" t="21958" r="27641" b="31258"/>
          <a:stretch/>
        </p:blipFill>
        <p:spPr>
          <a:xfrm>
            <a:off x="5331854" y="3204499"/>
            <a:ext cx="5550794" cy="3206840"/>
          </a:xfrm>
          <a:prstGeom prst="rect">
            <a:avLst/>
          </a:prstGeom>
        </p:spPr>
      </p:pic>
    </p:spTree>
    <p:extLst>
      <p:ext uri="{BB962C8B-B14F-4D97-AF65-F5344CB8AC3E}">
        <p14:creationId xmlns:p14="http://schemas.microsoft.com/office/powerpoint/2010/main" val="2663059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681131636"/>
              </p:ext>
            </p:extLst>
          </p:nvPr>
        </p:nvGraphicFramePr>
        <p:xfrm>
          <a:off x="388154" y="1366769"/>
          <a:ext cx="4814910" cy="4064958"/>
        </p:xfrm>
        <a:graphic>
          <a:graphicData uri="http://schemas.openxmlformats.org/drawingml/2006/table">
            <a:tbl>
              <a:tblPr firstRow="1" firstCol="1" bandRow="1">
                <a:tableStyleId>{10A1B5D5-9B99-4C35-A422-299274C87663}</a:tableStyleId>
              </a:tblPr>
              <a:tblGrid>
                <a:gridCol w="2045970"/>
                <a:gridCol w="442595"/>
                <a:gridCol w="734185"/>
                <a:gridCol w="291395"/>
                <a:gridCol w="157541"/>
                <a:gridCol w="93980"/>
                <a:gridCol w="495453"/>
                <a:gridCol w="553791"/>
              </a:tblGrid>
              <a:tr h="201930">
                <a:tc gridSpan="8">
                  <a:txBody>
                    <a:bodyPr/>
                    <a:lstStyle/>
                    <a:p>
                      <a:pPr>
                        <a:lnSpc>
                          <a:spcPct val="107000"/>
                        </a:lnSpc>
                        <a:spcAft>
                          <a:spcPts val="0"/>
                        </a:spcAft>
                      </a:pPr>
                      <a:r>
                        <a:rPr lang="es-EC" sz="1400" dirty="0" smtClean="0">
                          <a:solidFill>
                            <a:sysClr val="windowText" lastClr="000000"/>
                          </a:solidFill>
                          <a:effectLst/>
                          <a:latin typeface="Arial" panose="020B0604020202020204" pitchFamily="34" charset="0"/>
                          <a:cs typeface="Arial" panose="020B0604020202020204" pitchFamily="34" charset="0"/>
                        </a:rPr>
                        <a:t>4. </a:t>
                      </a:r>
                      <a:r>
                        <a:rPr lang="es-EC" sz="1400" dirty="0">
                          <a:solidFill>
                            <a:sysClr val="windowText" lastClr="000000"/>
                          </a:solidFill>
                          <a:effectLst/>
                          <a:latin typeface="Arial" panose="020B0604020202020204" pitchFamily="34" charset="0"/>
                          <a:cs typeface="Arial" panose="020B0604020202020204" pitchFamily="34" charset="0"/>
                        </a:rPr>
                        <a:t>¿Conoce sobre el principio de las Tres </a:t>
                      </a:r>
                      <a:r>
                        <a:rPr lang="es-EC" sz="1400" dirty="0" err="1">
                          <a:solidFill>
                            <a:sysClr val="windowText" lastClr="000000"/>
                          </a:solidFill>
                          <a:effectLst/>
                          <a:latin typeface="Arial" panose="020B0604020202020204" pitchFamily="34" charset="0"/>
                          <a:cs typeface="Arial" panose="020B0604020202020204" pitchFamily="34" charset="0"/>
                        </a:rPr>
                        <a:t>R´s</a:t>
                      </a:r>
                      <a:r>
                        <a:rPr lang="es-EC" sz="1400" dirty="0">
                          <a:solidFill>
                            <a:sysClr val="windowText" lastClr="000000"/>
                          </a:solidFill>
                          <a:effectLst/>
                          <a:latin typeface="Arial" panose="020B0604020202020204" pitchFamily="34" charset="0"/>
                          <a:cs typeface="Arial" panose="020B0604020202020204" pitchFamily="34" charset="0"/>
                        </a:rPr>
                        <a:t>: Reducir, Reutilizar, Reciclar?</a:t>
                      </a:r>
                      <a:endParaRPr lang="es-EC"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8435">
                <a:tc gridSpan="8">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Resultados</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1930">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Dirección</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Si</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Si %</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No</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No %</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ct val="107000"/>
                        </a:lnSpc>
                        <a:spcAft>
                          <a:spcPts val="0"/>
                        </a:spcAft>
                      </a:pP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Total</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953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Presidencia</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36%</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ct val="107000"/>
                        </a:lnSpc>
                        <a:spcAft>
                          <a:spcPts val="0"/>
                        </a:spcAft>
                      </a:pP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11</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445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Planificación</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71%</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29%</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ct val="107000"/>
                        </a:lnSpc>
                        <a:spcAft>
                          <a:spcPts val="0"/>
                        </a:spcAft>
                      </a:pP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445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Relaciones Industriales</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83%</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3</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ct val="107000"/>
                        </a:lnSpc>
                        <a:spcAft>
                          <a:spcPts val="0"/>
                        </a:spcAft>
                      </a:pP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445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Financiero</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30%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ct val="107000"/>
                        </a:lnSpc>
                        <a:spcAft>
                          <a:spcPts val="0"/>
                        </a:spcAft>
                      </a:pP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445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Comercial</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13</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22%</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ct val="107000"/>
                        </a:lnSpc>
                        <a:spcAft>
                          <a:spcPts val="0"/>
                        </a:spcAft>
                      </a:pP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445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Técnica</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ct val="107000"/>
                        </a:lnSpc>
                        <a:spcAft>
                          <a:spcPts val="0"/>
                        </a:spcAft>
                      </a:pP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4450">
                <a:tc>
                  <a:txBody>
                    <a:bodyPr/>
                    <a:lstStyle/>
                    <a:p>
                      <a:pPr>
                        <a:lnSpc>
                          <a:spcPct val="107000"/>
                        </a:lnSpc>
                        <a:spcAft>
                          <a:spcPts val="0"/>
                        </a:spcAft>
                      </a:pPr>
                      <a:r>
                        <a:rPr lang="es-EC" sz="1400" b="0" dirty="0">
                          <a:solidFill>
                            <a:sysClr val="windowText" lastClr="000000"/>
                          </a:solidFill>
                          <a:effectLst/>
                          <a:latin typeface="Arial" panose="020B0604020202020204" pitchFamily="34" charset="0"/>
                          <a:cs typeface="Arial" panose="020B0604020202020204" pitchFamily="34" charset="0"/>
                        </a:rPr>
                        <a:t>Generación</a:t>
                      </a:r>
                      <a:endParaRPr lang="es-EC"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100%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ct val="107000"/>
                        </a:lnSpc>
                        <a:spcAft>
                          <a:spcPts val="0"/>
                        </a:spcAft>
                      </a:pP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01930">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Total</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118</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77%</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gridSpan="2">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36</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hMerge="1">
                  <a:txBody>
                    <a:bodyPr/>
                    <a:lstStyle/>
                    <a:p>
                      <a:endParaRPr lang="es-EC"/>
                    </a:p>
                  </a:txBody>
                  <a:tcPr/>
                </a:tc>
                <a:tc gridSpan="2">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23%</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hMerge="1">
                  <a:txBody>
                    <a:bodyPr/>
                    <a:lstStyle/>
                    <a:p>
                      <a:pPr algn="ctr">
                        <a:lnSpc>
                          <a:spcPct val="107000"/>
                        </a:lnSpc>
                        <a:spcAft>
                          <a:spcPts val="0"/>
                        </a:spcAft>
                      </a:pPr>
                      <a:endParaRPr lang="es-EC"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154</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r h="192405">
                <a:tc gridSpan="8">
                  <a:txBody>
                    <a:bodyPr/>
                    <a:lstStyle/>
                    <a:p>
                      <a:pPr algn="ctr">
                        <a:lnSpc>
                          <a:spcPct val="107000"/>
                        </a:lnSpc>
                        <a:spcAft>
                          <a:spcPts val="0"/>
                        </a:spcAft>
                      </a:pPr>
                      <a:r>
                        <a:rPr lang="es-EC" sz="1400" dirty="0">
                          <a:solidFill>
                            <a:sysClr val="windowText" lastClr="000000"/>
                          </a:solidFill>
                          <a:effectLst/>
                          <a:latin typeface="Arial" panose="020B0604020202020204" pitchFamily="34" charset="0"/>
                          <a:cs typeface="Arial" panose="020B0604020202020204" pitchFamily="34" charset="0"/>
                        </a:rPr>
                        <a:t>Principio de las Tres </a:t>
                      </a:r>
                      <a:r>
                        <a:rPr lang="es-EC" sz="1400" dirty="0" err="1">
                          <a:solidFill>
                            <a:sysClr val="windowText" lastClr="000000"/>
                          </a:solidFill>
                          <a:effectLst/>
                          <a:latin typeface="Arial" panose="020B0604020202020204" pitchFamily="34" charset="0"/>
                          <a:cs typeface="Arial" panose="020B0604020202020204" pitchFamily="34" charset="0"/>
                        </a:rPr>
                        <a:t>R´s</a:t>
                      </a:r>
                      <a:endParaRPr lang="es-EC"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92D05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7630">
                <a:tc>
                  <a:txBody>
                    <a:bodyPr/>
                    <a:lstStyle/>
                    <a:p>
                      <a:pP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Reducir</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37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solidFill>
                            <a:sysClr val="windowText" lastClr="000000"/>
                          </a:solidFill>
                          <a:effectLst/>
                          <a:latin typeface="Arial" panose="020B0604020202020204" pitchFamily="34" charset="0"/>
                          <a:cs typeface="Arial" panose="020B0604020202020204" pitchFamily="34" charset="0"/>
                        </a:rPr>
                        <a:t>19%</a:t>
                      </a:r>
                      <a:endParaRPr lang="es-EC"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EC" sz="1400" dirty="0">
                        <a:solidFill>
                          <a:sysClr val="windowText" lastClr="000000"/>
                        </a:solidFill>
                        <a:effectLst/>
                        <a:latin typeface="Arial" panose="020B0604020202020204" pitchFamily="34" charset="0"/>
                        <a:cs typeface="Arial" panose="020B0604020202020204" pitchFamily="34" charset="0"/>
                      </a:endParaRPr>
                    </a:p>
                  </a:txBody>
                  <a:tcPr marL="68580" marR="68580" marT="0" marB="0">
                    <a:noFill/>
                  </a:tcPr>
                </a:tc>
                <a:tc gridSpan="2">
                  <a:txBody>
                    <a:bodyPr/>
                    <a:lstStyle/>
                    <a:p>
                      <a:endParaRPr lang="es-EC"/>
                    </a:p>
                  </a:txBody>
                  <a:tcPr marL="68580" marR="68580" marT="0" marB="0">
                    <a:noFill/>
                  </a:tcPr>
                </a:tc>
                <a:tc hMerge="1">
                  <a:txBody>
                    <a:bodyPr/>
                    <a:lstStyle/>
                    <a:p>
                      <a:endParaRPr lang="es-EC"/>
                    </a:p>
                  </a:txBody>
                  <a:tcPr/>
                </a:tc>
                <a:tc gridSpan="2">
                  <a:txBody>
                    <a:bodyPr/>
                    <a:lstStyle/>
                    <a:p>
                      <a:endParaRPr lang="es-EC" sz="1400">
                        <a:solidFill>
                          <a:sysClr val="windowText" lastClr="000000"/>
                        </a:solidFill>
                        <a:effectLst/>
                        <a:latin typeface="Arial" panose="020B0604020202020204" pitchFamily="34" charset="0"/>
                        <a:cs typeface="Arial" panose="020B0604020202020204" pitchFamily="34" charset="0"/>
                      </a:endParaRPr>
                    </a:p>
                  </a:txBody>
                  <a:tcPr marL="68580" marR="68580" marT="0" marB="0">
                    <a:noFill/>
                  </a:tcPr>
                </a:tc>
                <a:tc hMerge="1">
                  <a:txBody>
                    <a:bodyPr/>
                    <a:lstStyle/>
                    <a:p>
                      <a:endParaRPr lang="es-EC"/>
                    </a:p>
                  </a:txBody>
                  <a:tcPr/>
                </a:tc>
              </a:tr>
              <a:tr h="107950">
                <a:tc>
                  <a:txBody>
                    <a:bodyPr/>
                    <a:lstStyle/>
                    <a:p>
                      <a:pPr>
                        <a:lnSpc>
                          <a:spcPct val="107000"/>
                        </a:lnSpc>
                        <a:spcAft>
                          <a:spcPts val="0"/>
                        </a:spcAft>
                      </a:pPr>
                      <a:r>
                        <a:rPr lang="es-EC" sz="1400" dirty="0">
                          <a:solidFill>
                            <a:sysClr val="windowText" lastClr="000000"/>
                          </a:solidFill>
                          <a:effectLst/>
                          <a:latin typeface="Arial" panose="020B0604020202020204" pitchFamily="34" charset="0"/>
                          <a:cs typeface="Arial" panose="020B0604020202020204" pitchFamily="34" charset="0"/>
                        </a:rPr>
                        <a:t>Reutilizar</a:t>
                      </a:r>
                      <a:endParaRPr lang="es-EC"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algn="ctr">
                        <a:lnSpc>
                          <a:spcPct val="107000"/>
                        </a:lnSpc>
                        <a:spcAft>
                          <a:spcPts val="0"/>
                        </a:spcAft>
                      </a:pPr>
                      <a:r>
                        <a:rPr lang="es-EC" sz="1400" dirty="0">
                          <a:solidFill>
                            <a:sysClr val="windowText" lastClr="000000"/>
                          </a:solidFill>
                          <a:effectLst/>
                          <a:latin typeface="Arial" panose="020B0604020202020204" pitchFamily="34" charset="0"/>
                          <a:cs typeface="Arial" panose="020B0604020202020204" pitchFamily="34" charset="0"/>
                        </a:rPr>
                        <a:t>84</a:t>
                      </a:r>
                      <a:endParaRPr lang="es-EC"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algn="ctr">
                        <a:lnSpc>
                          <a:spcPct val="107000"/>
                        </a:lnSpc>
                        <a:spcAft>
                          <a:spcPts val="0"/>
                        </a:spcAft>
                      </a:pPr>
                      <a:r>
                        <a:rPr lang="es-EC" sz="1400" dirty="0">
                          <a:solidFill>
                            <a:sysClr val="windowText" lastClr="000000"/>
                          </a:solidFill>
                          <a:effectLst/>
                          <a:latin typeface="Arial" panose="020B0604020202020204" pitchFamily="34" charset="0"/>
                          <a:cs typeface="Arial" panose="020B0604020202020204" pitchFamily="34" charset="0"/>
                        </a:rPr>
                        <a:t>44%</a:t>
                      </a:r>
                      <a:endParaRPr lang="es-EC"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endParaRPr lang="es-EC" sz="1400" dirty="0">
                        <a:solidFill>
                          <a:sysClr val="windowText" lastClr="000000"/>
                        </a:solidFill>
                        <a:effectLst/>
                        <a:latin typeface="Arial" panose="020B0604020202020204" pitchFamily="34" charset="0"/>
                        <a:cs typeface="Arial" panose="020B0604020202020204" pitchFamily="34" charset="0"/>
                      </a:endParaRPr>
                    </a:p>
                  </a:txBody>
                  <a:tcPr marL="68580" marR="68580" marT="0" marB="0">
                    <a:noFill/>
                  </a:tcPr>
                </a:tc>
                <a:tc gridSpan="2">
                  <a:txBody>
                    <a:bodyPr/>
                    <a:lstStyle/>
                    <a:p>
                      <a:endParaRPr lang="es-EC"/>
                    </a:p>
                  </a:txBody>
                  <a:tcPr marL="68580" marR="68580" marT="0" marB="0">
                    <a:noFill/>
                  </a:tcPr>
                </a:tc>
                <a:tc hMerge="1">
                  <a:txBody>
                    <a:bodyPr/>
                    <a:lstStyle/>
                    <a:p>
                      <a:endParaRPr lang="es-EC"/>
                    </a:p>
                  </a:txBody>
                  <a:tcPr/>
                </a:tc>
                <a:tc gridSpan="2">
                  <a:txBody>
                    <a:bodyPr/>
                    <a:lstStyle/>
                    <a:p>
                      <a:endParaRPr lang="es-EC" sz="1400" dirty="0">
                        <a:solidFill>
                          <a:sysClr val="windowText" lastClr="000000"/>
                        </a:solidFill>
                        <a:effectLst/>
                        <a:latin typeface="Arial" panose="020B0604020202020204" pitchFamily="34" charset="0"/>
                        <a:cs typeface="Arial" panose="020B0604020202020204" pitchFamily="34" charset="0"/>
                      </a:endParaRPr>
                    </a:p>
                  </a:txBody>
                  <a:tcPr marL="68580" marR="68580" marT="0" marB="0">
                    <a:noFill/>
                  </a:tcPr>
                </a:tc>
                <a:tc hMerge="1">
                  <a:txBody>
                    <a:bodyPr/>
                    <a:lstStyle/>
                    <a:p>
                      <a:endParaRPr lang="es-EC"/>
                    </a:p>
                  </a:txBody>
                  <a:tcPr/>
                </a:tc>
              </a:tr>
              <a:tr h="231482">
                <a:tc>
                  <a:txBody>
                    <a:bodyPr/>
                    <a:lstStyle/>
                    <a:p>
                      <a:pP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Reciclar</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72</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37%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EC" sz="1400">
                        <a:solidFill>
                          <a:sysClr val="windowText" lastClr="000000"/>
                        </a:solidFill>
                        <a:effectLst/>
                        <a:latin typeface="Arial" panose="020B0604020202020204" pitchFamily="34" charset="0"/>
                        <a:cs typeface="Arial" panose="020B0604020202020204" pitchFamily="34" charset="0"/>
                      </a:endParaRPr>
                    </a:p>
                  </a:txBody>
                  <a:tcPr marL="68580" marR="68580" marT="0" marB="0">
                    <a:noFill/>
                  </a:tcPr>
                </a:tc>
                <a:tc gridSpan="2">
                  <a:txBody>
                    <a:bodyPr/>
                    <a:lstStyle/>
                    <a:p>
                      <a:endParaRPr lang="es-EC"/>
                    </a:p>
                  </a:txBody>
                  <a:tcPr marL="68580" marR="68580" marT="0" marB="0">
                    <a:noFill/>
                  </a:tcPr>
                </a:tc>
                <a:tc hMerge="1">
                  <a:txBody>
                    <a:bodyPr/>
                    <a:lstStyle/>
                    <a:p>
                      <a:endParaRPr lang="es-EC"/>
                    </a:p>
                  </a:txBody>
                  <a:tcPr/>
                </a:tc>
                <a:tc gridSpan="2">
                  <a:txBody>
                    <a:bodyPr/>
                    <a:lstStyle/>
                    <a:p>
                      <a:endParaRPr lang="es-EC" sz="1400" dirty="0">
                        <a:solidFill>
                          <a:sysClr val="windowText" lastClr="000000"/>
                        </a:solidFill>
                        <a:effectLst/>
                        <a:latin typeface="Arial" panose="020B0604020202020204" pitchFamily="34" charset="0"/>
                        <a:cs typeface="Arial" panose="020B0604020202020204" pitchFamily="34" charset="0"/>
                      </a:endParaRPr>
                    </a:p>
                  </a:txBody>
                  <a:tcPr marL="68580" marR="68580" marT="0" marB="0">
                    <a:noFill/>
                  </a:tcPr>
                </a:tc>
                <a:tc hMerge="1">
                  <a:txBody>
                    <a:bodyPr/>
                    <a:lstStyle/>
                    <a:p>
                      <a:endParaRPr lang="es-EC"/>
                    </a:p>
                  </a:txBody>
                  <a:tcPr/>
                </a:tc>
              </a:tr>
              <a:tr h="44450">
                <a:tc>
                  <a:txBody>
                    <a:bodyPr/>
                    <a:lstStyle/>
                    <a:p>
                      <a:pP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Total</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193</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100%</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endParaRPr lang="es-EC" sz="1400" dirty="0">
                        <a:solidFill>
                          <a:sysClr val="windowText" lastClr="000000"/>
                        </a:solidFill>
                        <a:effectLst/>
                        <a:latin typeface="Arial" panose="020B0604020202020204" pitchFamily="34" charset="0"/>
                        <a:cs typeface="Arial" panose="020B0604020202020204" pitchFamily="34" charset="0"/>
                      </a:endParaRPr>
                    </a:p>
                  </a:txBody>
                  <a:tcPr marL="68580" marR="68580" marT="0" marB="0">
                    <a:solidFill>
                      <a:srgbClr val="FFFF00"/>
                    </a:solidFill>
                  </a:tcPr>
                </a:tc>
                <a:tc gridSpan="2">
                  <a:txBody>
                    <a:bodyPr/>
                    <a:lstStyle/>
                    <a:p>
                      <a:endParaRPr lang="es-EC"/>
                    </a:p>
                  </a:txBody>
                  <a:tcPr marL="68580" marR="68580" marT="0" marB="0">
                    <a:solidFill>
                      <a:srgbClr val="FFFF00"/>
                    </a:solidFill>
                  </a:tcPr>
                </a:tc>
                <a:tc hMerge="1">
                  <a:txBody>
                    <a:bodyPr/>
                    <a:lstStyle/>
                    <a:p>
                      <a:endParaRPr lang="es-EC"/>
                    </a:p>
                  </a:txBody>
                  <a:tcPr/>
                </a:tc>
                <a:tc gridSpan="2">
                  <a:txBody>
                    <a:bodyPr/>
                    <a:lstStyle/>
                    <a:p>
                      <a:endParaRPr lang="es-EC" sz="1400" dirty="0">
                        <a:solidFill>
                          <a:sysClr val="windowText" lastClr="000000"/>
                        </a:solidFill>
                        <a:effectLst/>
                        <a:latin typeface="Arial" panose="020B0604020202020204" pitchFamily="34" charset="0"/>
                        <a:cs typeface="Arial" panose="020B0604020202020204" pitchFamily="34" charset="0"/>
                      </a:endParaRPr>
                    </a:p>
                  </a:txBody>
                  <a:tcPr marL="68580" marR="68580" marT="0" marB="0">
                    <a:solidFill>
                      <a:srgbClr val="FFFF00"/>
                    </a:solidFill>
                  </a:tcPr>
                </a:tc>
                <a:tc hMerge="1">
                  <a:txBody>
                    <a:bodyPr/>
                    <a:lstStyle/>
                    <a:p>
                      <a:endParaRPr lang="es-EC"/>
                    </a:p>
                  </a:txBody>
                  <a:tcPr/>
                </a:tc>
              </a:tr>
            </a:tbl>
          </a:graphicData>
        </a:graphic>
      </p:graphicFrame>
      <p:pic>
        <p:nvPicPr>
          <p:cNvPr id="2" name="Imagen 1"/>
          <p:cNvPicPr>
            <a:picLocks noChangeAspect="1"/>
          </p:cNvPicPr>
          <p:nvPr/>
        </p:nvPicPr>
        <p:blipFill rotWithShape="1">
          <a:blip r:embed="rId2"/>
          <a:srcRect l="36972" t="35298" r="36831" b="15288"/>
          <a:stretch/>
        </p:blipFill>
        <p:spPr>
          <a:xfrm>
            <a:off x="7212169" y="321971"/>
            <a:ext cx="2513878" cy="2665928"/>
          </a:xfrm>
          <a:prstGeom prst="rect">
            <a:avLst/>
          </a:prstGeom>
        </p:spPr>
      </p:pic>
      <p:pic>
        <p:nvPicPr>
          <p:cNvPr id="3" name="Imagen 2"/>
          <p:cNvPicPr>
            <a:picLocks noChangeAspect="1"/>
          </p:cNvPicPr>
          <p:nvPr/>
        </p:nvPicPr>
        <p:blipFill rotWithShape="1">
          <a:blip r:embed="rId3"/>
          <a:srcRect l="29155" t="41122" r="31233" b="13973"/>
          <a:stretch/>
        </p:blipFill>
        <p:spPr>
          <a:xfrm>
            <a:off x="6054319" y="3206840"/>
            <a:ext cx="4829577" cy="3078051"/>
          </a:xfrm>
          <a:prstGeom prst="rect">
            <a:avLst/>
          </a:prstGeom>
        </p:spPr>
      </p:pic>
    </p:spTree>
    <p:extLst>
      <p:ext uri="{BB962C8B-B14F-4D97-AF65-F5344CB8AC3E}">
        <p14:creationId xmlns:p14="http://schemas.microsoft.com/office/powerpoint/2010/main" val="2129576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067815795"/>
              </p:ext>
            </p:extLst>
          </p:nvPr>
        </p:nvGraphicFramePr>
        <p:xfrm>
          <a:off x="3503054" y="367484"/>
          <a:ext cx="5321402" cy="2511113"/>
        </p:xfrm>
        <a:graphic>
          <a:graphicData uri="http://schemas.openxmlformats.org/drawingml/2006/table">
            <a:tbl>
              <a:tblPr firstRow="1" firstCol="1" bandRow="1">
                <a:tableStyleId>{10A1B5D5-9B99-4C35-A422-299274C87663}</a:tableStyleId>
              </a:tblPr>
              <a:tblGrid>
                <a:gridCol w="2437921"/>
                <a:gridCol w="512160"/>
                <a:gridCol w="615343"/>
                <a:gridCol w="454941"/>
                <a:gridCol w="627537"/>
                <a:gridCol w="673500"/>
              </a:tblGrid>
              <a:tr h="25757">
                <a:tc gridSpan="6">
                  <a:txBody>
                    <a:bodyPr/>
                    <a:lstStyle/>
                    <a:p>
                      <a:pPr algn="ctr">
                        <a:lnSpc>
                          <a:spcPct val="107000"/>
                        </a:lnSpc>
                        <a:spcAft>
                          <a:spcPts val="0"/>
                        </a:spcAft>
                      </a:pPr>
                      <a:r>
                        <a:rPr lang="es-EC" sz="1400" dirty="0" smtClean="0">
                          <a:solidFill>
                            <a:sysClr val="windowText" lastClr="000000"/>
                          </a:solidFill>
                          <a:effectLst/>
                          <a:latin typeface="Arial" panose="020B0604020202020204" pitchFamily="34" charset="0"/>
                          <a:cs typeface="Arial" panose="020B0604020202020204" pitchFamily="34" charset="0"/>
                        </a:rPr>
                        <a:t>5. </a:t>
                      </a:r>
                      <a:r>
                        <a:rPr lang="es-EC" sz="1400" dirty="0">
                          <a:solidFill>
                            <a:sysClr val="windowText" lastClr="000000"/>
                          </a:solidFill>
                          <a:effectLst/>
                          <a:latin typeface="Arial" panose="020B0604020202020204" pitchFamily="34" charset="0"/>
                          <a:cs typeface="Arial" panose="020B0604020202020204" pitchFamily="34" charset="0"/>
                        </a:rPr>
                        <a:t>¿Conoce usted que es un punto ecológico?</a:t>
                      </a:r>
                      <a:endParaRPr lang="es-EC"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6">
                  <a:txBody>
                    <a:bodyPr/>
                    <a:lstStyle/>
                    <a:p>
                      <a:pPr algn="ctr">
                        <a:lnSpc>
                          <a:spcPct val="107000"/>
                        </a:lnSpc>
                        <a:spcAft>
                          <a:spcPts val="0"/>
                        </a:spcAft>
                      </a:pPr>
                      <a:r>
                        <a:rPr lang="es-EC" sz="1400" dirty="0">
                          <a:solidFill>
                            <a:sysClr val="windowText" lastClr="000000"/>
                          </a:solidFill>
                          <a:effectLst/>
                          <a:latin typeface="Arial" panose="020B0604020202020204" pitchFamily="34" charset="0"/>
                          <a:cs typeface="Arial" panose="020B0604020202020204" pitchFamily="34" charset="0"/>
                        </a:rPr>
                        <a:t>Resultados</a:t>
                      </a:r>
                      <a:endParaRPr lang="es-EC"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Dirección</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Si</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Si %</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No</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No %</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Total</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Presidencia</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11</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328">
                <a:tc>
                  <a:txBody>
                    <a:bodyPr/>
                    <a:lstStyle/>
                    <a:p>
                      <a:pPr>
                        <a:lnSpc>
                          <a:spcPct val="107000"/>
                        </a:lnSpc>
                        <a:spcAft>
                          <a:spcPts val="0"/>
                        </a:spcAft>
                      </a:pPr>
                      <a:r>
                        <a:rPr lang="es-EC" sz="1400" b="0" dirty="0">
                          <a:solidFill>
                            <a:sysClr val="windowText" lastClr="000000"/>
                          </a:solidFill>
                          <a:effectLst/>
                          <a:latin typeface="Arial" panose="020B0604020202020204" pitchFamily="34" charset="0"/>
                          <a:cs typeface="Arial" panose="020B0604020202020204" pitchFamily="34" charset="0"/>
                        </a:rPr>
                        <a:t>Planificación</a:t>
                      </a:r>
                      <a:endParaRPr lang="es-EC"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43%</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Relaciones Industriales</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56%</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Financiero</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12</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Comercial</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51</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85%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9</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Técnica</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dirty="0">
                          <a:solidFill>
                            <a:sysClr val="windowText" lastClr="000000"/>
                          </a:solidFill>
                          <a:effectLst/>
                          <a:latin typeface="Arial" panose="020B0604020202020204" pitchFamily="34" charset="0"/>
                          <a:cs typeface="Arial" panose="020B0604020202020204" pitchFamily="34" charset="0"/>
                        </a:rPr>
                        <a:t>Generación</a:t>
                      </a:r>
                      <a:endParaRPr lang="es-EC"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3</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43%</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Total</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107</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69%</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47</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31%</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154</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bl>
          </a:graphicData>
        </a:graphic>
      </p:graphicFrame>
      <p:pic>
        <p:nvPicPr>
          <p:cNvPr id="5" name="Imagen 4"/>
          <p:cNvPicPr>
            <a:picLocks noChangeAspect="1"/>
          </p:cNvPicPr>
          <p:nvPr/>
        </p:nvPicPr>
        <p:blipFill rotWithShape="1">
          <a:blip r:embed="rId2"/>
          <a:srcRect l="37500" t="32855" r="37359" b="26373"/>
          <a:stretch/>
        </p:blipFill>
        <p:spPr>
          <a:xfrm>
            <a:off x="1249249" y="3103809"/>
            <a:ext cx="3375927" cy="3078050"/>
          </a:xfrm>
          <a:prstGeom prst="rect">
            <a:avLst/>
          </a:prstGeom>
        </p:spPr>
      </p:pic>
      <p:pic>
        <p:nvPicPr>
          <p:cNvPr id="6" name="Imagen 5"/>
          <p:cNvPicPr>
            <a:picLocks noChangeAspect="1"/>
          </p:cNvPicPr>
          <p:nvPr/>
        </p:nvPicPr>
        <p:blipFill rotWithShape="1">
          <a:blip r:embed="rId3"/>
          <a:srcRect l="26831" t="25528" r="26902" b="37271"/>
          <a:stretch/>
        </p:blipFill>
        <p:spPr>
          <a:xfrm>
            <a:off x="4906851" y="3103809"/>
            <a:ext cx="6552612" cy="2962140"/>
          </a:xfrm>
          <a:prstGeom prst="rect">
            <a:avLst/>
          </a:prstGeom>
        </p:spPr>
      </p:pic>
    </p:spTree>
    <p:extLst>
      <p:ext uri="{BB962C8B-B14F-4D97-AF65-F5344CB8AC3E}">
        <p14:creationId xmlns:p14="http://schemas.microsoft.com/office/powerpoint/2010/main" val="2187604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833044736"/>
              </p:ext>
            </p:extLst>
          </p:nvPr>
        </p:nvGraphicFramePr>
        <p:xfrm>
          <a:off x="3977698" y="216963"/>
          <a:ext cx="4805694" cy="2739395"/>
        </p:xfrm>
        <a:graphic>
          <a:graphicData uri="http://schemas.openxmlformats.org/drawingml/2006/table">
            <a:tbl>
              <a:tblPr firstRow="1" firstCol="1" bandRow="1">
                <a:tableStyleId>{10A1B5D5-9B99-4C35-A422-299274C87663}</a:tableStyleId>
              </a:tblPr>
              <a:tblGrid>
                <a:gridCol w="2025015"/>
                <a:gridCol w="398087"/>
                <a:gridCol w="579549"/>
                <a:gridCol w="489397"/>
                <a:gridCol w="708339"/>
                <a:gridCol w="605307"/>
              </a:tblGrid>
              <a:tr h="236220">
                <a:tc gridSpan="6">
                  <a:txBody>
                    <a:bodyPr/>
                    <a:lstStyle/>
                    <a:p>
                      <a:pPr algn="ctr">
                        <a:lnSpc>
                          <a:spcPct val="107000"/>
                        </a:lnSpc>
                        <a:spcAft>
                          <a:spcPts val="0"/>
                        </a:spcAft>
                      </a:pPr>
                      <a:r>
                        <a:rPr lang="es-EC" sz="1400" dirty="0" smtClean="0">
                          <a:solidFill>
                            <a:schemeClr val="tx1"/>
                          </a:solidFill>
                          <a:effectLst/>
                          <a:latin typeface="Arial" panose="020B0604020202020204" pitchFamily="34" charset="0"/>
                          <a:cs typeface="Arial" panose="020B0604020202020204" pitchFamily="34" charset="0"/>
                        </a:rPr>
                        <a:t>6. </a:t>
                      </a:r>
                      <a:r>
                        <a:rPr lang="es-EC" sz="1400" dirty="0">
                          <a:solidFill>
                            <a:schemeClr val="tx1"/>
                          </a:solidFill>
                          <a:effectLst/>
                          <a:latin typeface="Arial" panose="020B0604020202020204" pitchFamily="34" charset="0"/>
                          <a:cs typeface="Arial" panose="020B0604020202020204" pitchFamily="34" charset="0"/>
                        </a:rPr>
                        <a:t>¿La empresa cuenta con contenedores diferenciados para los residuos?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1290">
                <a:tc gridSpan="6">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Resultados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1290">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Dirección</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Si</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Si %</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No</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No %</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Total</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6129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Presidencia</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6129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Planificación</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79%</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6129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Relaciones Industriales</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39%</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6129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Financiero</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15%</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85%</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6129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Comercial</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49</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82%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6129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Técnica</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33%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61290">
                <a:tc>
                  <a:txBody>
                    <a:bodyPr/>
                    <a:lstStyle/>
                    <a:p>
                      <a:pPr>
                        <a:lnSpc>
                          <a:spcPct val="107000"/>
                        </a:lnSpc>
                        <a:spcAft>
                          <a:spcPts val="0"/>
                        </a:spcAft>
                      </a:pPr>
                      <a:r>
                        <a:rPr lang="es-EC" sz="1400" b="0" dirty="0">
                          <a:solidFill>
                            <a:schemeClr val="tx1"/>
                          </a:solidFill>
                          <a:effectLst/>
                          <a:latin typeface="Arial" panose="020B0604020202020204" pitchFamily="34" charset="0"/>
                          <a:cs typeface="Arial" panose="020B0604020202020204" pitchFamily="34" charset="0"/>
                        </a:rPr>
                        <a:t>Generación</a:t>
                      </a:r>
                      <a:endParaRPr lang="es-EC"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57%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61290">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Total</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38</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25%</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116</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75%</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154</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bl>
          </a:graphicData>
        </a:graphic>
      </p:graphicFrame>
      <p:pic>
        <p:nvPicPr>
          <p:cNvPr id="6" name="Imagen 5"/>
          <p:cNvPicPr>
            <a:picLocks noChangeAspect="1"/>
          </p:cNvPicPr>
          <p:nvPr/>
        </p:nvPicPr>
        <p:blipFill rotWithShape="1">
          <a:blip r:embed="rId2"/>
          <a:srcRect l="24718" t="36801" r="50352" b="22616"/>
          <a:stretch/>
        </p:blipFill>
        <p:spPr>
          <a:xfrm>
            <a:off x="1094704" y="3348507"/>
            <a:ext cx="3412902" cy="3123674"/>
          </a:xfrm>
          <a:prstGeom prst="rect">
            <a:avLst/>
          </a:prstGeom>
        </p:spPr>
      </p:pic>
      <p:pic>
        <p:nvPicPr>
          <p:cNvPr id="7" name="Imagen 6"/>
          <p:cNvPicPr>
            <a:picLocks noChangeAspect="1"/>
          </p:cNvPicPr>
          <p:nvPr/>
        </p:nvPicPr>
        <p:blipFill rotWithShape="1">
          <a:blip r:embed="rId3"/>
          <a:srcRect l="13732" t="31001" r="40000" b="14888"/>
          <a:stretch/>
        </p:blipFill>
        <p:spPr>
          <a:xfrm>
            <a:off x="5177306" y="3348507"/>
            <a:ext cx="6220495" cy="3123674"/>
          </a:xfrm>
          <a:prstGeom prst="rect">
            <a:avLst/>
          </a:prstGeom>
        </p:spPr>
      </p:pic>
    </p:spTree>
    <p:extLst>
      <p:ext uri="{BB962C8B-B14F-4D97-AF65-F5344CB8AC3E}">
        <p14:creationId xmlns:p14="http://schemas.microsoft.com/office/powerpoint/2010/main" val="4013060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068850390"/>
              </p:ext>
            </p:extLst>
          </p:nvPr>
        </p:nvGraphicFramePr>
        <p:xfrm>
          <a:off x="3897093" y="279139"/>
          <a:ext cx="4899178" cy="2739395"/>
        </p:xfrm>
        <a:graphic>
          <a:graphicData uri="http://schemas.openxmlformats.org/drawingml/2006/table">
            <a:tbl>
              <a:tblPr firstRow="1" firstCol="1" bandRow="1">
                <a:tableStyleId>{10A1B5D5-9B99-4C35-A422-299274C87663}</a:tableStyleId>
              </a:tblPr>
              <a:tblGrid>
                <a:gridCol w="1991995"/>
                <a:gridCol w="357166"/>
                <a:gridCol w="553791"/>
                <a:gridCol w="528034"/>
                <a:gridCol w="734096"/>
                <a:gridCol w="734096"/>
              </a:tblGrid>
              <a:tr h="389890">
                <a:tc gridSpan="6">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7. ¿Ha recibido alguna capacitación dentro de la empresa, sobre el manejo y disposición de residuos?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4450">
                <a:tc gridSpan="6">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Resultados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Dirección</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Si</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Si %</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No</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No %</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Total</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Presidencia</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100%</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11</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Planificación</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29%</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Relaciones Industriales</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Financiero</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80%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Comercial</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53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88%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Técnica</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29%</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dirty="0">
                          <a:solidFill>
                            <a:schemeClr val="tx1"/>
                          </a:solidFill>
                          <a:effectLst/>
                          <a:latin typeface="Arial" panose="020B0604020202020204" pitchFamily="34" charset="0"/>
                          <a:cs typeface="Arial" panose="020B0604020202020204" pitchFamily="34" charset="0"/>
                        </a:rPr>
                        <a:t>Generación</a:t>
                      </a:r>
                      <a:endParaRPr lang="es-EC"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57%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Total</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29</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19%</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125</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81%</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154</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bl>
          </a:graphicData>
        </a:graphic>
      </p:graphicFrame>
      <p:pic>
        <p:nvPicPr>
          <p:cNvPr id="5" name="Imagen 4"/>
          <p:cNvPicPr>
            <a:picLocks noChangeAspect="1"/>
          </p:cNvPicPr>
          <p:nvPr/>
        </p:nvPicPr>
        <p:blipFill rotWithShape="1">
          <a:blip r:embed="rId2"/>
          <a:srcRect l="22817" t="31165" r="48451" b="28252"/>
          <a:stretch/>
        </p:blipFill>
        <p:spPr>
          <a:xfrm>
            <a:off x="785610" y="3348507"/>
            <a:ext cx="3649014" cy="2897747"/>
          </a:xfrm>
          <a:prstGeom prst="rect">
            <a:avLst/>
          </a:prstGeom>
        </p:spPr>
      </p:pic>
      <p:pic>
        <p:nvPicPr>
          <p:cNvPr id="6" name="Imagen 5"/>
          <p:cNvPicPr>
            <a:picLocks noChangeAspect="1"/>
          </p:cNvPicPr>
          <p:nvPr/>
        </p:nvPicPr>
        <p:blipFill rotWithShape="1">
          <a:blip r:embed="rId3"/>
          <a:srcRect l="13944" t="24777" r="39788" b="25998"/>
          <a:stretch/>
        </p:blipFill>
        <p:spPr>
          <a:xfrm>
            <a:off x="5190184" y="3348507"/>
            <a:ext cx="5640947" cy="3374265"/>
          </a:xfrm>
          <a:prstGeom prst="rect">
            <a:avLst/>
          </a:prstGeom>
        </p:spPr>
      </p:pic>
    </p:spTree>
    <p:extLst>
      <p:ext uri="{BB962C8B-B14F-4D97-AF65-F5344CB8AC3E}">
        <p14:creationId xmlns:p14="http://schemas.microsoft.com/office/powerpoint/2010/main" val="2113371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211356262"/>
              </p:ext>
            </p:extLst>
          </p:nvPr>
        </p:nvGraphicFramePr>
        <p:xfrm>
          <a:off x="3524169" y="358631"/>
          <a:ext cx="5040630" cy="2739395"/>
        </p:xfrm>
        <a:graphic>
          <a:graphicData uri="http://schemas.openxmlformats.org/drawingml/2006/table">
            <a:tbl>
              <a:tblPr firstRow="1" firstCol="1" bandRow="1">
                <a:tableStyleId>{10A1B5D5-9B99-4C35-A422-299274C87663}</a:tableStyleId>
              </a:tblPr>
              <a:tblGrid>
                <a:gridCol w="2124075"/>
                <a:gridCol w="507857"/>
                <a:gridCol w="553791"/>
                <a:gridCol w="515155"/>
                <a:gridCol w="618186"/>
                <a:gridCol w="721566"/>
              </a:tblGrid>
              <a:tr h="269240">
                <a:tc gridSpan="6">
                  <a:txBody>
                    <a:bodyPr/>
                    <a:lstStyle/>
                    <a:p>
                      <a:pPr algn="ctr">
                        <a:lnSpc>
                          <a:spcPct val="107000"/>
                        </a:lnSpc>
                        <a:spcAft>
                          <a:spcPts val="0"/>
                        </a:spcAft>
                      </a:pPr>
                      <a:r>
                        <a:rPr lang="es-EC" sz="1400" dirty="0">
                          <a:solidFill>
                            <a:sysClr val="windowText" lastClr="000000"/>
                          </a:solidFill>
                          <a:effectLst/>
                          <a:latin typeface="Arial" panose="020B0604020202020204" pitchFamily="34" charset="0"/>
                          <a:cs typeface="Arial" panose="020B0604020202020204" pitchFamily="34" charset="0"/>
                        </a:rPr>
                        <a:t>8. ¿Conoce usted si la empresa cuenta con procedimientos sobre el manejo de los residuos?</a:t>
                      </a:r>
                      <a:endParaRPr lang="es-EC" sz="1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4615">
                <a:tc gridSpan="6">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Resultados</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8780">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Dirección</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Si</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Si %</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No</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No %</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Total</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15196">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Presidencia</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11</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5971">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Planificación</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12</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86%</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59113">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Relaciones Industriales</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13</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72%</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Financiero</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16</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80%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Comercial</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55</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92%</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60</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a:solidFill>
                            <a:sysClr val="windowText" lastClr="000000"/>
                          </a:solidFill>
                          <a:effectLst/>
                          <a:latin typeface="Arial" panose="020B0604020202020204" pitchFamily="34" charset="0"/>
                          <a:cs typeface="Arial" panose="020B0604020202020204" pitchFamily="34" charset="0"/>
                        </a:rPr>
                        <a:t>Técnica</a:t>
                      </a:r>
                      <a:endParaRPr lang="es-EC" sz="14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8%</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22</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92%</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24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nSpc>
                          <a:spcPct val="107000"/>
                        </a:lnSpc>
                        <a:spcAft>
                          <a:spcPts val="0"/>
                        </a:spcAft>
                      </a:pPr>
                      <a:r>
                        <a:rPr lang="es-EC" sz="1400" b="0" dirty="0">
                          <a:solidFill>
                            <a:sysClr val="windowText" lastClr="000000"/>
                          </a:solidFill>
                          <a:effectLst/>
                          <a:latin typeface="Arial" panose="020B0604020202020204" pitchFamily="34" charset="0"/>
                          <a:cs typeface="Arial" panose="020B0604020202020204" pitchFamily="34" charset="0"/>
                        </a:rPr>
                        <a:t>Generación</a:t>
                      </a:r>
                      <a:endParaRPr lang="es-EC" sz="14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57%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3</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43%</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ysClr val="windowText" lastClr="000000"/>
                          </a:solidFill>
                          <a:effectLst/>
                          <a:latin typeface="Arial" panose="020B0604020202020204" pitchFamily="34" charset="0"/>
                          <a:cs typeface="Arial" panose="020B0604020202020204" pitchFamily="34" charset="0"/>
                        </a:rPr>
                        <a:t>7</a:t>
                      </a:r>
                      <a:endParaRPr lang="es-EC" sz="14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4450">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Total</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28</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18%</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126</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82%</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ysClr val="windowText" lastClr="000000"/>
                          </a:solidFill>
                          <a:effectLst/>
                          <a:latin typeface="Arial" panose="020B0604020202020204" pitchFamily="34" charset="0"/>
                          <a:cs typeface="Arial" panose="020B0604020202020204" pitchFamily="34" charset="0"/>
                        </a:rPr>
                        <a:t>154</a:t>
                      </a:r>
                      <a:endParaRPr lang="es-EC" sz="14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bl>
          </a:graphicData>
        </a:graphic>
      </p:graphicFrame>
      <p:pic>
        <p:nvPicPr>
          <p:cNvPr id="5" name="Imagen 4"/>
          <p:cNvPicPr>
            <a:picLocks noChangeAspect="1"/>
          </p:cNvPicPr>
          <p:nvPr/>
        </p:nvPicPr>
        <p:blipFill rotWithShape="1">
          <a:blip r:embed="rId2"/>
          <a:srcRect l="22922" t="25340" r="48451" b="22992"/>
          <a:stretch/>
        </p:blipFill>
        <p:spPr>
          <a:xfrm>
            <a:off x="953035" y="3258355"/>
            <a:ext cx="3181083" cy="3228036"/>
          </a:xfrm>
          <a:prstGeom prst="rect">
            <a:avLst/>
          </a:prstGeom>
        </p:spPr>
      </p:pic>
      <p:pic>
        <p:nvPicPr>
          <p:cNvPr id="6" name="Imagen 5"/>
          <p:cNvPicPr>
            <a:picLocks noChangeAspect="1"/>
          </p:cNvPicPr>
          <p:nvPr/>
        </p:nvPicPr>
        <p:blipFill rotWithShape="1">
          <a:blip r:embed="rId3"/>
          <a:srcRect l="13838" t="29097" r="40739" b="11907"/>
          <a:stretch/>
        </p:blipFill>
        <p:spPr>
          <a:xfrm>
            <a:off x="5306096" y="3258355"/>
            <a:ext cx="5962918" cy="3228036"/>
          </a:xfrm>
          <a:prstGeom prst="rect">
            <a:avLst/>
          </a:prstGeom>
        </p:spPr>
      </p:pic>
    </p:spTree>
    <p:extLst>
      <p:ext uri="{BB962C8B-B14F-4D97-AF65-F5344CB8AC3E}">
        <p14:creationId xmlns:p14="http://schemas.microsoft.com/office/powerpoint/2010/main" val="3580322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944935994"/>
              </p:ext>
            </p:extLst>
          </p:nvPr>
        </p:nvGraphicFramePr>
        <p:xfrm>
          <a:off x="1841680" y="477865"/>
          <a:ext cx="8809149" cy="2533020"/>
        </p:xfrm>
        <a:graphic>
          <a:graphicData uri="http://schemas.openxmlformats.org/drawingml/2006/table">
            <a:tbl>
              <a:tblPr firstRow="1" firstCol="1" bandRow="1">
                <a:tableStyleId>{10A1B5D5-9B99-4C35-A422-299274C87663}</a:tableStyleId>
              </a:tblPr>
              <a:tblGrid>
                <a:gridCol w="2279561"/>
                <a:gridCol w="695458"/>
                <a:gridCol w="965915"/>
                <a:gridCol w="1068948"/>
                <a:gridCol w="1184856"/>
                <a:gridCol w="978795"/>
                <a:gridCol w="1043188"/>
                <a:gridCol w="592428"/>
              </a:tblGrid>
              <a:tr h="63048">
                <a:tc gridSpan="8">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9. ¿De quién cree usted que depende el manejo de los residuos en la empresa?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6685">
                <a:tc gridSpan="8">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Resultados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Dirección</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err="1">
                          <a:solidFill>
                            <a:schemeClr val="tx1"/>
                          </a:solidFill>
                          <a:effectLst/>
                          <a:latin typeface="Arial" panose="020B0604020202020204" pitchFamily="34" charset="0"/>
                          <a:cs typeface="Arial" panose="020B0604020202020204" pitchFamily="34" charset="0"/>
                        </a:rPr>
                        <a:t>Gcia</a:t>
                      </a:r>
                      <a:r>
                        <a:rPr lang="es-EC" sz="1400" b="1" dirty="0">
                          <a:solidFill>
                            <a:schemeClr val="tx1"/>
                          </a:solidFill>
                          <a:effectLst/>
                          <a:latin typeface="Arial" panose="020B0604020202020204" pitchFamily="34" charset="0"/>
                          <a:cs typeface="Arial" panose="020B0604020202020204" pitchFamily="34" charset="0"/>
                        </a:rPr>
                        <a:t>.</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err="1">
                          <a:solidFill>
                            <a:schemeClr val="tx1"/>
                          </a:solidFill>
                          <a:effectLst/>
                          <a:latin typeface="Arial" panose="020B0604020202020204" pitchFamily="34" charset="0"/>
                          <a:cs typeface="Arial" panose="020B0604020202020204" pitchFamily="34" charset="0"/>
                        </a:rPr>
                        <a:t>Gcia</a:t>
                      </a:r>
                      <a:r>
                        <a:rPr lang="es-EC" sz="1400" b="1" dirty="0">
                          <a:solidFill>
                            <a:schemeClr val="tx1"/>
                          </a:solidFill>
                          <a:effectLst/>
                          <a:latin typeface="Arial" panose="020B0604020202020204" pitchFamily="34" charset="0"/>
                          <a:cs typeface="Arial" panose="020B0604020202020204" pitchFamily="34" charset="0"/>
                        </a:rPr>
                        <a:t>. %</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Dto. </a:t>
                      </a:r>
                      <a:r>
                        <a:rPr lang="es-EC" sz="1400" b="1" dirty="0" err="1">
                          <a:solidFill>
                            <a:schemeClr val="tx1"/>
                          </a:solidFill>
                          <a:effectLst/>
                          <a:latin typeface="Arial" panose="020B0604020202020204" pitchFamily="34" charset="0"/>
                          <a:cs typeface="Arial" panose="020B0604020202020204" pitchFamily="34" charset="0"/>
                        </a:rPr>
                        <a:t>Amb</a:t>
                      </a:r>
                      <a:r>
                        <a:rPr lang="es-EC" sz="1400" b="1" dirty="0">
                          <a:solidFill>
                            <a:schemeClr val="tx1"/>
                          </a:solidFill>
                          <a:effectLst/>
                          <a:latin typeface="Arial" panose="020B0604020202020204" pitchFamily="34" charset="0"/>
                          <a:cs typeface="Arial" panose="020B0604020202020204" pitchFamily="34" charset="0"/>
                        </a:rPr>
                        <a:t>.</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Dto. </a:t>
                      </a:r>
                      <a:r>
                        <a:rPr lang="es-EC" sz="1400" b="1" dirty="0" err="1">
                          <a:solidFill>
                            <a:schemeClr val="tx1"/>
                          </a:solidFill>
                          <a:effectLst/>
                          <a:latin typeface="Arial" panose="020B0604020202020204" pitchFamily="34" charset="0"/>
                          <a:cs typeface="Arial" panose="020B0604020202020204" pitchFamily="34" charset="0"/>
                        </a:rPr>
                        <a:t>Amb</a:t>
                      </a:r>
                      <a:r>
                        <a:rPr lang="es-EC" sz="1400" b="1" dirty="0">
                          <a:solidFill>
                            <a:schemeClr val="tx1"/>
                          </a:solidFill>
                          <a:effectLst/>
                          <a:latin typeface="Arial" panose="020B0604020202020204" pitchFamily="34" charset="0"/>
                          <a:cs typeface="Arial" panose="020B0604020202020204" pitchFamily="34" charset="0"/>
                        </a:rPr>
                        <a:t>. %</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De Todos</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D. Todos%</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Total</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0955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Presidencia</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36%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0955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Planificación</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86%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019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Relaciones Industriales</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445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Financiero</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5%</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19</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95%</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445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Comercial</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49</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82%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445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Técnica</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100%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4450">
                <a:tc>
                  <a:txBody>
                    <a:bodyPr/>
                    <a:lstStyle/>
                    <a:p>
                      <a:pPr>
                        <a:lnSpc>
                          <a:spcPct val="107000"/>
                        </a:lnSpc>
                        <a:spcAft>
                          <a:spcPts val="0"/>
                        </a:spcAft>
                      </a:pPr>
                      <a:r>
                        <a:rPr lang="es-EC" sz="1400" b="0" dirty="0">
                          <a:solidFill>
                            <a:schemeClr val="tx1"/>
                          </a:solidFill>
                          <a:effectLst/>
                          <a:latin typeface="Arial" panose="020B0604020202020204" pitchFamily="34" charset="0"/>
                          <a:cs typeface="Arial" panose="020B0604020202020204" pitchFamily="34" charset="0"/>
                        </a:rPr>
                        <a:t>Generación</a:t>
                      </a:r>
                      <a:endParaRPr lang="es-EC"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100%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09550">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Total</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25</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16%</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128</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83%</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154</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bl>
          </a:graphicData>
        </a:graphic>
      </p:graphicFrame>
      <p:pic>
        <p:nvPicPr>
          <p:cNvPr id="6" name="Imagen 5"/>
          <p:cNvPicPr>
            <a:picLocks noChangeAspect="1"/>
          </p:cNvPicPr>
          <p:nvPr/>
        </p:nvPicPr>
        <p:blipFill rotWithShape="1">
          <a:blip r:embed="rId2"/>
          <a:srcRect l="22182" t="26467" r="48029" b="13409"/>
          <a:stretch/>
        </p:blipFill>
        <p:spPr>
          <a:xfrm>
            <a:off x="862884" y="3232598"/>
            <a:ext cx="3438660" cy="3103808"/>
          </a:xfrm>
          <a:prstGeom prst="rect">
            <a:avLst/>
          </a:prstGeom>
        </p:spPr>
      </p:pic>
      <p:pic>
        <p:nvPicPr>
          <p:cNvPr id="7" name="Imagen 6"/>
          <p:cNvPicPr>
            <a:picLocks noChangeAspect="1"/>
          </p:cNvPicPr>
          <p:nvPr/>
        </p:nvPicPr>
        <p:blipFill rotWithShape="1">
          <a:blip r:embed="rId3"/>
          <a:srcRect l="13099" t="24025" r="39472" b="12846"/>
          <a:stretch/>
        </p:blipFill>
        <p:spPr>
          <a:xfrm>
            <a:off x="4868214" y="3110248"/>
            <a:ext cx="6812923" cy="3348507"/>
          </a:xfrm>
          <a:prstGeom prst="rect">
            <a:avLst/>
          </a:prstGeom>
        </p:spPr>
      </p:pic>
    </p:spTree>
    <p:extLst>
      <p:ext uri="{BB962C8B-B14F-4D97-AF65-F5344CB8AC3E}">
        <p14:creationId xmlns:p14="http://schemas.microsoft.com/office/powerpoint/2010/main" val="2242235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rot="16200000">
            <a:off x="-571033" y="3719423"/>
            <a:ext cx="2472743" cy="369332"/>
          </a:xfrm>
          <a:prstGeom prst="rect">
            <a:avLst/>
          </a:prstGeom>
          <a:noFill/>
        </p:spPr>
        <p:txBody>
          <a:bodyPr wrap="square" rtlCol="0">
            <a:spAutoFit/>
          </a:bodyPr>
          <a:lstStyle/>
          <a:p>
            <a:pPr algn="ctr"/>
            <a:r>
              <a:rPr lang="es-EC" b="1" dirty="0" smtClean="0">
                <a:latin typeface="Arial" panose="020B0604020202020204" pitchFamily="34" charset="0"/>
                <a:cs typeface="Arial" panose="020B0604020202020204" pitchFamily="34" charset="0"/>
              </a:rPr>
              <a:t>Tipos de Residuos</a:t>
            </a:r>
            <a:endParaRPr lang="es-EC" b="1" dirty="0">
              <a:latin typeface="Arial" panose="020B0604020202020204" pitchFamily="34" charset="0"/>
              <a:cs typeface="Arial" panose="020B0604020202020204" pitchFamily="34" charset="0"/>
            </a:endParaRPr>
          </a:p>
        </p:txBody>
      </p:sp>
      <p:pic>
        <p:nvPicPr>
          <p:cNvPr id="5" name="Imagen 4"/>
          <p:cNvPicPr/>
          <p:nvPr/>
        </p:nvPicPr>
        <p:blipFill rotWithShape="1">
          <a:blip r:embed="rId2"/>
          <a:srcRect l="22930" t="31584" r="28622" b="17591"/>
          <a:stretch/>
        </p:blipFill>
        <p:spPr bwMode="auto">
          <a:xfrm>
            <a:off x="850005" y="976898"/>
            <a:ext cx="4919730" cy="2526156"/>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srcRect l="21336" t="30125" r="50520" b="39347"/>
          <a:stretch/>
        </p:blipFill>
        <p:spPr bwMode="auto">
          <a:xfrm>
            <a:off x="6223747" y="976898"/>
            <a:ext cx="4774811" cy="2526156"/>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4"/>
          <a:srcRect l="24419" t="29341" r="47441" b="31918"/>
          <a:stretch/>
        </p:blipFill>
        <p:spPr bwMode="auto">
          <a:xfrm>
            <a:off x="850005" y="3750012"/>
            <a:ext cx="4919730" cy="2901503"/>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5"/>
          <a:srcRect l="16497" t="24646" r="40844" b="16668"/>
          <a:stretch/>
        </p:blipFill>
        <p:spPr bwMode="auto">
          <a:xfrm>
            <a:off x="6500642" y="3750012"/>
            <a:ext cx="4497916" cy="2780898"/>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1502465" y="299421"/>
            <a:ext cx="8749118" cy="369332"/>
          </a:xfrm>
          <a:prstGeom prst="rect">
            <a:avLst/>
          </a:prstGeom>
          <a:noFill/>
        </p:spPr>
        <p:txBody>
          <a:bodyPr wrap="square" rtlCol="0">
            <a:spAutoFit/>
          </a:bodyPr>
          <a:lstStyle/>
          <a:p>
            <a:pPr algn="ctr"/>
            <a:r>
              <a:rPr lang="es-EC" b="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CARACTERIZACIÓN DE LOS RESIDUOS GENERADOS EN ELEPCO S.A.</a:t>
            </a:r>
            <a:endParaRPr lang="es-EC">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150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82859" y="949210"/>
            <a:ext cx="2369712" cy="369332"/>
          </a:xfrm>
          <a:prstGeom prst="rect">
            <a:avLst/>
          </a:prstGeom>
          <a:noFill/>
        </p:spPr>
        <p:txBody>
          <a:bodyPr wrap="square" rtlCol="0">
            <a:spAutoFit/>
          </a:bodyPr>
          <a:lstStyle/>
          <a:p>
            <a:pPr algn="ctr"/>
            <a:r>
              <a:rPr lang="es-EC" b="1" dirty="0" smtClean="0">
                <a:latin typeface="Arial" panose="020B0604020202020204" pitchFamily="34" charset="0"/>
                <a:cs typeface="Arial" panose="020B0604020202020204" pitchFamily="34" charset="0"/>
              </a:rPr>
              <a:t>Diagramas de Flujo</a:t>
            </a:r>
            <a:endParaRPr lang="es-EC" b="1" dirty="0">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770687643"/>
              </p:ext>
            </p:extLst>
          </p:nvPr>
        </p:nvGraphicFramePr>
        <p:xfrm>
          <a:off x="6078829" y="656823"/>
          <a:ext cx="4834901" cy="6093159"/>
        </p:xfrm>
        <a:graphic>
          <a:graphicData uri="http://schemas.openxmlformats.org/drawingml/2006/table">
            <a:tbl>
              <a:tblPr firstRow="1" firstCol="1" bandRow="1">
                <a:tableStyleId>{912C8C85-51F0-491E-9774-3900AFEF0FD7}</a:tableStyleId>
              </a:tblPr>
              <a:tblGrid>
                <a:gridCol w="1688907"/>
                <a:gridCol w="1572997"/>
                <a:gridCol w="1572997"/>
              </a:tblGrid>
              <a:tr h="197244">
                <a:tc gridSpan="3">
                  <a:txBody>
                    <a:bodyPr/>
                    <a:lstStyle/>
                    <a:p>
                      <a:pPr algn="ctr">
                        <a:lnSpc>
                          <a:spcPct val="107000"/>
                        </a:lnSpc>
                        <a:spcAft>
                          <a:spcPts val="0"/>
                        </a:spcAft>
                      </a:pPr>
                      <a:r>
                        <a:rPr lang="es-EC" sz="1200" dirty="0">
                          <a:solidFill>
                            <a:sysClr val="windowText" lastClr="000000"/>
                          </a:solidFill>
                          <a:effectLst/>
                          <a:latin typeface="Arial" panose="020B0604020202020204" pitchFamily="34" charset="0"/>
                          <a:cs typeface="Arial" panose="020B0604020202020204" pitchFamily="34" charset="0"/>
                        </a:rPr>
                        <a:t>Codificación por colores según la Norma Técnica INEN 2841</a:t>
                      </a:r>
                      <a:endParaRPr lang="es-EC"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c hMerge="1">
                  <a:txBody>
                    <a:bodyPr/>
                    <a:lstStyle/>
                    <a:p>
                      <a:endParaRPr lang="es-EC"/>
                    </a:p>
                  </a:txBody>
                  <a:tcPr/>
                </a:tc>
                <a:tc hMerge="1">
                  <a:txBody>
                    <a:bodyPr/>
                    <a:lstStyle/>
                    <a:p>
                      <a:endParaRPr lang="es-EC"/>
                    </a:p>
                  </a:txBody>
                  <a:tcPr/>
                </a:tc>
              </a:tr>
              <a:tr h="611826">
                <a:tc>
                  <a:txBody>
                    <a:bodyPr/>
                    <a:lstStyle/>
                    <a:p>
                      <a:pPr algn="ctr">
                        <a:lnSpc>
                          <a:spcPct val="107000"/>
                        </a:lnSpc>
                        <a:spcAft>
                          <a:spcPts val="0"/>
                        </a:spcAft>
                      </a:pPr>
                      <a:r>
                        <a:rPr lang="es-EC" sz="1200" b="1">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Tipo</a:t>
                      </a:r>
                      <a:endParaRPr lang="es-EC" sz="1200" b="1">
                        <a:solidFill>
                          <a:sysClr val="windowText" lastClr="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c>
                  <a:txBody>
                    <a:bodyPr/>
                    <a:lstStyle/>
                    <a:p>
                      <a:pPr algn="ctr">
                        <a:lnSpc>
                          <a:spcPct val="107000"/>
                        </a:lnSpc>
                        <a:spcAft>
                          <a:spcPts val="0"/>
                        </a:spcAft>
                      </a:pPr>
                      <a:r>
                        <a:rPr lang="es-EC" sz="1200" b="1">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Color NTE INEN 2841 Clasificación General</a:t>
                      </a:r>
                      <a:endParaRPr lang="es-EC" sz="1200" b="1">
                        <a:solidFill>
                          <a:sysClr val="windowText" lastClr="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c>
                  <a:txBody>
                    <a:bodyPr/>
                    <a:lstStyle/>
                    <a:p>
                      <a:pPr algn="ctr">
                        <a:lnSpc>
                          <a:spcPct val="107000"/>
                        </a:lnSpc>
                        <a:spcAft>
                          <a:spcPts val="0"/>
                        </a:spcAft>
                      </a:pPr>
                      <a:r>
                        <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Residuo</a:t>
                      </a:r>
                      <a:endPar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180796">
                <a:tc rowSpan="3">
                  <a:txBody>
                    <a:bodyPr/>
                    <a:lstStyle/>
                    <a:p>
                      <a:pPr algn="ct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Comunes/Ordinarios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c rowSpan="3">
                  <a:txBody>
                    <a:bodyPr/>
                    <a:lstStyle/>
                    <a:p>
                      <a:pPr algn="ctr">
                        <a:lnSpc>
                          <a:spcPct val="107000"/>
                        </a:lnSpc>
                        <a:spcAft>
                          <a:spcPts val="0"/>
                        </a:spcAft>
                      </a:pPr>
                      <a:r>
                        <a:rPr lang="es-EC" sz="1200" dirty="0">
                          <a:solidFill>
                            <a:sysClr val="windowText" lastClr="000000"/>
                          </a:solidFill>
                          <a:effectLst/>
                          <a:latin typeface="Arial" panose="020B0604020202020204" pitchFamily="34" charset="0"/>
                          <a:cs typeface="Arial" panose="020B0604020202020204" pitchFamily="34" charset="0"/>
                        </a:rPr>
                        <a:t> </a:t>
                      </a:r>
                      <a:endParaRPr lang="es-EC"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solidFill>
                      <a:schemeClr val="tx1"/>
                    </a:solidFill>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Barrido de oficinas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18079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Envolturas de comida</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18079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Polvo</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180796">
                <a:tc rowSpan="2">
                  <a:txBody>
                    <a:bodyPr/>
                    <a:lstStyle/>
                    <a:p>
                      <a:pPr algn="ct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Orgánicos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c rowSpan="2">
                  <a:txBody>
                    <a:bodyPr/>
                    <a:lstStyle/>
                    <a:p>
                      <a:pPr>
                        <a:lnSpc>
                          <a:spcPct val="107000"/>
                        </a:lnSpc>
                        <a:spcAft>
                          <a:spcPts val="0"/>
                        </a:spcAft>
                        <a:tabLst>
                          <a:tab pos="372110" algn="l"/>
                          <a:tab pos="429260" algn="ctr"/>
                        </a:tabLst>
                      </a:pPr>
                      <a:r>
                        <a:rPr lang="es-EC" sz="1200" dirty="0">
                          <a:solidFill>
                            <a:sysClr val="windowText" lastClr="000000"/>
                          </a:solidFill>
                          <a:effectLst/>
                          <a:latin typeface="Arial" panose="020B0604020202020204" pitchFamily="34" charset="0"/>
                          <a:cs typeface="Arial" panose="020B0604020202020204" pitchFamily="34" charset="0"/>
                        </a:rPr>
                        <a:t>		 </a:t>
                      </a:r>
                      <a:endParaRPr lang="es-EC"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solidFill>
                      <a:schemeClr val="accent6"/>
                    </a:solidFill>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Restos de comida</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19199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Podas </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180796">
                <a:tc rowSpan="2">
                  <a:txBody>
                    <a:bodyPr/>
                    <a:lstStyle/>
                    <a:p>
                      <a:pPr algn="ct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Reciclables*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c>
                  <a:txBody>
                    <a:bodyPr/>
                    <a:lstStyle/>
                    <a:p>
                      <a:pPr>
                        <a:lnSpc>
                          <a:spcPct val="107000"/>
                        </a:lnSpc>
                        <a:spcAft>
                          <a:spcPts val="0"/>
                        </a:spcAft>
                      </a:pPr>
                      <a:r>
                        <a:rPr lang="es-EC" sz="1200" dirty="0">
                          <a:solidFill>
                            <a:sysClr val="windowText" lastClr="000000"/>
                          </a:solidFill>
                          <a:effectLst/>
                          <a:latin typeface="Arial" panose="020B0604020202020204" pitchFamily="34" charset="0"/>
                          <a:cs typeface="Arial" panose="020B0604020202020204" pitchFamily="34" charset="0"/>
                        </a:rPr>
                        <a:t> </a:t>
                      </a:r>
                      <a:endParaRPr lang="es-EC"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solidFill>
                      <a:schemeClr val="bg1">
                        <a:lumMod val="50000"/>
                      </a:schemeClr>
                    </a:solidFill>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Papel/Cartón</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180796">
                <a:tc vMerge="1">
                  <a:txBody>
                    <a:bodyPr/>
                    <a:lstStyle/>
                    <a:p>
                      <a:endParaRPr lang="es-EC"/>
                    </a:p>
                  </a:txBody>
                  <a:tcPr/>
                </a:tc>
                <a:tc>
                  <a:txBody>
                    <a:bodyPr/>
                    <a:lstStyle/>
                    <a:p>
                      <a:pPr>
                        <a:lnSpc>
                          <a:spcPct val="107000"/>
                        </a:lnSpc>
                        <a:spcAft>
                          <a:spcPts val="0"/>
                        </a:spcAft>
                      </a:pPr>
                      <a:r>
                        <a:rPr lang="es-EC" sz="1200" dirty="0">
                          <a:solidFill>
                            <a:sysClr val="windowText" lastClr="000000"/>
                          </a:solidFill>
                          <a:effectLst/>
                          <a:latin typeface="Arial" panose="020B0604020202020204" pitchFamily="34" charset="0"/>
                          <a:cs typeface="Arial" panose="020B0604020202020204" pitchFamily="34" charset="0"/>
                        </a:rPr>
                        <a:t> </a:t>
                      </a:r>
                      <a:endParaRPr lang="es-EC"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solidFill>
                      <a:schemeClr val="accent1"/>
                    </a:solidFill>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Plásticos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180796">
                <a:tc rowSpan="3">
                  <a:txBody>
                    <a:bodyPr/>
                    <a:lstStyle/>
                    <a:p>
                      <a:pPr algn="ct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Chatarra*</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c rowSpan="3">
                  <a:txBody>
                    <a:bodyPr/>
                    <a:lstStyle/>
                    <a:p>
                      <a:pPr algn="ctr">
                        <a:lnSpc>
                          <a:spcPct val="107000"/>
                        </a:lnSpc>
                        <a:spcAft>
                          <a:spcPts val="0"/>
                        </a:spcAft>
                      </a:pPr>
                      <a:r>
                        <a:rPr lang="es-EC" sz="1200" dirty="0">
                          <a:solidFill>
                            <a:sysClr val="windowText" lastClr="000000"/>
                          </a:solidFill>
                          <a:effectLst/>
                          <a:latin typeface="Arial" panose="020B0604020202020204" pitchFamily="34" charset="0"/>
                          <a:cs typeface="Arial" panose="020B0604020202020204" pitchFamily="34" charset="0"/>
                        </a:rPr>
                        <a:t> </a:t>
                      </a:r>
                      <a:endParaRPr lang="es-EC"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solidFill>
                      <a:schemeClr val="bg1">
                        <a:lumMod val="85000"/>
                      </a:schemeClr>
                    </a:solidFill>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Piezas metálicas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18079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Carcasas de medidores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180796">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Residuo de cables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180796">
                <a:tc rowSpan="2">
                  <a:txBody>
                    <a:bodyPr/>
                    <a:lstStyle/>
                    <a:p>
                      <a:pPr algn="ct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Especiales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c rowSpan="2">
                  <a:txBody>
                    <a:bodyPr/>
                    <a:lstStyle/>
                    <a:p>
                      <a:pPr algn="ctr">
                        <a:lnSpc>
                          <a:spcPct val="107000"/>
                        </a:lnSpc>
                        <a:spcAft>
                          <a:spcPts val="0"/>
                        </a:spcAft>
                      </a:pPr>
                      <a:r>
                        <a:rPr lang="es-EC" sz="1200" dirty="0">
                          <a:solidFill>
                            <a:sysClr val="windowText" lastClr="000000"/>
                          </a:solidFill>
                          <a:effectLst/>
                          <a:latin typeface="Arial" panose="020B0604020202020204" pitchFamily="34" charset="0"/>
                          <a:cs typeface="Arial" panose="020B0604020202020204" pitchFamily="34" charset="0"/>
                        </a:rPr>
                        <a:t> </a:t>
                      </a:r>
                      <a:endParaRPr lang="es-EC"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solidFill>
                      <a:srgbClr val="FFC000"/>
                    </a:solidFill>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Neumáticos usados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361592">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Equipos electrónicos en mal estado</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180796">
                <a:tc rowSpan="6">
                  <a:txBody>
                    <a:bodyPr/>
                    <a:lstStyle/>
                    <a:p>
                      <a:pPr algn="ct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Peligrosos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c rowSpan="6">
                  <a:txBody>
                    <a:bodyPr/>
                    <a:lstStyle/>
                    <a:p>
                      <a:pPr algn="ctr">
                        <a:lnSpc>
                          <a:spcPct val="107000"/>
                        </a:lnSpc>
                        <a:spcAft>
                          <a:spcPts val="0"/>
                        </a:spcAft>
                      </a:pPr>
                      <a:r>
                        <a:rPr lang="es-EC" sz="1200" dirty="0">
                          <a:solidFill>
                            <a:sysClr val="windowText" lastClr="000000"/>
                          </a:solidFill>
                          <a:effectLst/>
                          <a:latin typeface="Arial" panose="020B0604020202020204" pitchFamily="34" charset="0"/>
                          <a:cs typeface="Arial" panose="020B0604020202020204" pitchFamily="34" charset="0"/>
                        </a:rPr>
                        <a:t> </a:t>
                      </a:r>
                      <a:endParaRPr lang="es-EC"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solidFill>
                      <a:srgbClr val="FF0000"/>
                    </a:solidFill>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Luminarias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361592">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Tóner usados de impresoras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361592">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Material adsorbente contaminado</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361592">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Equipos de protección personal contaminados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361592">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Hidrocarburos sucios o contaminados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361592">
                <a:tc vMerge="1">
                  <a:txBody>
                    <a:bodyPr/>
                    <a:lstStyle/>
                    <a:p>
                      <a:endParaRPr lang="es-EC"/>
                    </a:p>
                  </a:txBody>
                  <a:tcPr/>
                </a:tc>
                <a:tc vMerge="1">
                  <a:txBody>
                    <a:bodyPr/>
                    <a:lstStyle/>
                    <a:p>
                      <a:endParaRPr lang="es-EC"/>
                    </a:p>
                  </a:txBody>
                  <a:tcPr/>
                </a:tc>
                <a:tc>
                  <a:txBody>
                    <a:bodyPr/>
                    <a:lstStyle/>
                    <a:p>
                      <a:pPr>
                        <a:lnSpc>
                          <a:spcPct val="107000"/>
                        </a:lnSpc>
                        <a:spcAft>
                          <a:spcPts val="0"/>
                        </a:spcAft>
                      </a:pPr>
                      <a:r>
                        <a:rPr lang="es-EC" sz="1200">
                          <a:solidFill>
                            <a:sysClr val="windowText" lastClr="000000"/>
                          </a:solidFill>
                          <a:effectLst/>
                          <a:latin typeface="Arial" panose="020B0604020202020204" pitchFamily="34" charset="0"/>
                          <a:cs typeface="Arial" panose="020B0604020202020204" pitchFamily="34" charset="0"/>
                        </a:rPr>
                        <a:t>Infecciosos/Cortopuntazantes</a:t>
                      </a: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r>
              <a:tr h="191996">
                <a:tc gridSpan="3">
                  <a:txBody>
                    <a:bodyPr/>
                    <a:lstStyle/>
                    <a:p>
                      <a:pPr>
                        <a:lnSpc>
                          <a:spcPct val="107000"/>
                        </a:lnSpc>
                        <a:spcAft>
                          <a:spcPts val="0"/>
                        </a:spcAft>
                      </a:pPr>
                      <a:r>
                        <a:rPr lang="es-EC" sz="1200" dirty="0">
                          <a:solidFill>
                            <a:sysClr val="windowText" lastClr="000000"/>
                          </a:solidFill>
                          <a:effectLst/>
                          <a:latin typeface="Arial" panose="020B0604020202020204" pitchFamily="34" charset="0"/>
                          <a:cs typeface="Arial" panose="020B0604020202020204" pitchFamily="34" charset="0"/>
                        </a:rPr>
                        <a:t>* Está incluido la clasificación específica NTE INEN  2841 </a:t>
                      </a:r>
                      <a:endParaRPr lang="es-EC"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6202" marR="56202" marT="0" marB="0"/>
                </a:tc>
                <a:tc hMerge="1">
                  <a:txBody>
                    <a:bodyPr/>
                    <a:lstStyle/>
                    <a:p>
                      <a:endParaRPr lang="es-EC"/>
                    </a:p>
                  </a:txBody>
                  <a:tcPr/>
                </a:tc>
                <a:tc hMerge="1">
                  <a:txBody>
                    <a:bodyPr/>
                    <a:lstStyle/>
                    <a:p>
                      <a:endParaRPr lang="es-EC"/>
                    </a:p>
                  </a:txBody>
                  <a:tcPr/>
                </a:tc>
              </a:tr>
            </a:tbl>
          </a:graphicData>
        </a:graphic>
      </p:graphicFrame>
      <p:pic>
        <p:nvPicPr>
          <p:cNvPr id="7" name="Imagen 6"/>
          <p:cNvPicPr/>
          <p:nvPr/>
        </p:nvPicPr>
        <p:blipFill rotWithShape="1">
          <a:blip r:embed="rId2"/>
          <a:srcRect l="30084" t="21579" r="23161" b="27163"/>
          <a:stretch/>
        </p:blipFill>
        <p:spPr bwMode="auto">
          <a:xfrm>
            <a:off x="632378" y="1331420"/>
            <a:ext cx="5240387" cy="44511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6007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7235407"/>
              </p:ext>
            </p:extLst>
          </p:nvPr>
        </p:nvGraphicFramePr>
        <p:xfrm>
          <a:off x="1107583" y="942613"/>
          <a:ext cx="10612194" cy="5254732"/>
        </p:xfrm>
        <a:graphic>
          <a:graphicData uri="http://schemas.openxmlformats.org/drawingml/2006/table">
            <a:tbl>
              <a:tblPr firstRow="1" firstCol="1" bandRow="1">
                <a:tableStyleId>{10A1B5D5-9B99-4C35-A422-299274C87663}</a:tableStyleId>
              </a:tblPr>
              <a:tblGrid>
                <a:gridCol w="7505030"/>
                <a:gridCol w="733829"/>
                <a:gridCol w="179449"/>
                <a:gridCol w="161481"/>
                <a:gridCol w="472786"/>
                <a:gridCol w="1559619"/>
              </a:tblGrid>
              <a:tr h="277602">
                <a:tc gridSpan="6">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Clasificación de los residuos peligrosos y especiales generados en la Empresa Eléctrica Provincial Cotopaxi</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704">
                <a:tc gridSpan="6">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Acuerdo Ministerial 142</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solidFill>
                      <a:schemeClr val="accent6">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4453">
                <a:tc gridSpan="6">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ANEXO B Listado No. 2: Listado de Desechos Peligrosos por Fuente No Específica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solidFill>
                      <a:schemeClr val="accent6">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Desecho Peligroso </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solidFill>
                      <a:schemeClr val="accent6">
                        <a:lumMod val="40000"/>
                        <a:lumOff val="60000"/>
                      </a:schemeClr>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CRTIB</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solidFill>
                      <a:schemeClr val="accent6">
                        <a:lumMod val="40000"/>
                        <a:lumOff val="60000"/>
                      </a:schemeClr>
                    </a:solidFill>
                  </a:tcPr>
                </a:tc>
                <a:tc gridSpan="3">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Código</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solidFill>
                      <a:schemeClr val="accent6">
                        <a:lumMod val="40000"/>
                        <a:lumOff val="60000"/>
                      </a:schemeClr>
                    </a:solidFill>
                  </a:tcPr>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Código Basilea</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solidFill>
                      <a:schemeClr val="accent6">
                        <a:lumMod val="40000"/>
                        <a:lumOff val="60000"/>
                      </a:schemeClr>
                    </a:solidFill>
                  </a:tcPr>
                </a:tc>
              </a:tr>
              <a:tr h="381681">
                <a:tc>
                  <a:txBody>
                    <a:bodyPr/>
                    <a:lstStyle/>
                    <a:p>
                      <a:pPr algn="just">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Luminarias, lámparas, tubos fluorescentes, focos ahorradores usados que contengan mercurio</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T</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gridSpan="3">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NE-40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A1180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r>
              <a:tr h="254453">
                <a:tc>
                  <a:txBody>
                    <a:bodyPr/>
                    <a:lstStyle/>
                    <a:p>
                      <a:pPr algn="just">
                        <a:lnSpc>
                          <a:spcPct val="107000"/>
                        </a:lnSpc>
                        <a:spcAft>
                          <a:spcPts val="0"/>
                        </a:spcAft>
                      </a:pPr>
                      <a:r>
                        <a:rPr lang="es-EC" sz="1400" b="0" dirty="0">
                          <a:solidFill>
                            <a:schemeClr val="tx1"/>
                          </a:solidFill>
                          <a:effectLst/>
                          <a:latin typeface="Arial" panose="020B0604020202020204" pitchFamily="34" charset="0"/>
                          <a:cs typeface="Arial" panose="020B0604020202020204" pitchFamily="34" charset="0"/>
                        </a:rPr>
                        <a:t>Cartuchos de impresión de tinta o tóner usados</a:t>
                      </a:r>
                      <a:endParaRPr lang="es-EC"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T</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gridSpan="3">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NE-53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Y12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r>
              <a:tr h="508907">
                <a:tc>
                  <a:txBody>
                    <a:bodyPr/>
                    <a:lstStyle/>
                    <a:p>
                      <a:pPr algn="just">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Material adsorbente contaminado con hidrocarburos: waipes, paños, trapos, aserrín, barreras adsorbentes y otros materiales sólidos adsorbentes</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T</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gridSpan="3">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NE-42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Y18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r>
              <a:tr h="254453">
                <a:tc>
                  <a:txBody>
                    <a:bodyPr/>
                    <a:lstStyle/>
                    <a:p>
                      <a:pPr algn="just">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Hidrocarburos sucios o contaminados con otras sustancias</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T,I</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gridSpan="3">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NE-35</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Y9</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r>
              <a:tr h="254453">
                <a:tc>
                  <a:txBody>
                    <a:bodyPr/>
                    <a:lstStyle/>
                    <a:p>
                      <a:pPr algn="just">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Equipo de protección personal contaminado con materiales peligrosos</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T</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gridSpan="3">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NE-30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Y18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r>
              <a:tr h="127227">
                <a:tc>
                  <a:txBody>
                    <a:bodyPr/>
                    <a:lstStyle/>
                    <a:p>
                      <a:pPr algn="just">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Baterías usadas plomo-ácido</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C</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gridSpan="3">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NE-07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A1180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r>
              <a:tr h="381681">
                <a:tc>
                  <a:txBody>
                    <a:bodyPr/>
                    <a:lstStyle/>
                    <a:p>
                      <a:pPr algn="just">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Baterías usadas que contengan Hg, Ni, Cd u otros materiales peligrosos y que exhiban características de peligrosidad.</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T</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gridSpan="3">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NE-08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A1180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r>
              <a:tr h="254453">
                <a:tc>
                  <a:txBody>
                    <a:bodyPr/>
                    <a:lstStyle/>
                    <a:p>
                      <a:pPr algn="just">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Transformadores en desuso que hayan contenido aceites con PCB, PCT, PBB</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T</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gridSpan="3">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NE-55</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Y10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r>
              <a:tr h="381681">
                <a:tc>
                  <a:txBody>
                    <a:bodyPr/>
                    <a:lstStyle/>
                    <a:p>
                      <a:pPr algn="just">
                        <a:lnSpc>
                          <a:spcPct val="107000"/>
                        </a:lnSpc>
                        <a:spcAft>
                          <a:spcPts val="0"/>
                        </a:spcAft>
                      </a:pPr>
                      <a:r>
                        <a:rPr lang="es-EC" sz="1400" b="0" dirty="0">
                          <a:solidFill>
                            <a:schemeClr val="tx1"/>
                          </a:solidFill>
                          <a:effectLst/>
                          <a:latin typeface="Arial" panose="020B0604020202020204" pitchFamily="34" charset="0"/>
                          <a:cs typeface="Arial" panose="020B0604020202020204" pitchFamily="34" charset="0"/>
                        </a:rPr>
                        <a:t>Desechos </a:t>
                      </a:r>
                      <a:r>
                        <a:rPr lang="es-EC" sz="1400" b="0" dirty="0" err="1">
                          <a:solidFill>
                            <a:schemeClr val="tx1"/>
                          </a:solidFill>
                          <a:effectLst/>
                          <a:latin typeface="Arial" panose="020B0604020202020204" pitchFamily="34" charset="0"/>
                          <a:cs typeface="Arial" panose="020B0604020202020204" pitchFamily="34" charset="0"/>
                        </a:rPr>
                        <a:t>biopeligrosos</a:t>
                      </a:r>
                      <a:r>
                        <a:rPr lang="es-EC" sz="1400" b="0" dirty="0">
                          <a:solidFill>
                            <a:schemeClr val="tx1"/>
                          </a:solidFill>
                          <a:effectLst/>
                          <a:latin typeface="Arial" panose="020B0604020202020204" pitchFamily="34" charset="0"/>
                          <a:cs typeface="Arial" panose="020B0604020202020204" pitchFamily="34" charset="0"/>
                        </a:rPr>
                        <a:t> activos resultantes de la atención médica prestados en centros médicos de empresas</a:t>
                      </a:r>
                      <a:endParaRPr lang="es-EC"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B</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gridSpan="3">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NE-10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pPr algn="ctr">
                        <a:lnSpc>
                          <a:spcPct val="107000"/>
                        </a:lnSpc>
                        <a:spcAft>
                          <a:spcPts val="0"/>
                        </a:spcAft>
                      </a:pPr>
                      <a:endParaRPr lang="es-EC" sz="12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Y1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r>
              <a:tr h="127227">
                <a:tc gridSpan="6">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ANEXO C Listado Nacional de Desechos Especiales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solidFill>
                      <a:schemeClr val="accent6">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Detalle</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solidFill>
                      <a:schemeClr val="accent6">
                        <a:lumMod val="40000"/>
                        <a:lumOff val="60000"/>
                      </a:schemeClr>
                    </a:solidFill>
                  </a:tcPr>
                </a:tc>
                <a:tc gridSpan="2">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Código</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solidFill>
                      <a:schemeClr val="accent6">
                        <a:lumMod val="40000"/>
                        <a:lumOff val="60000"/>
                      </a:schemeClr>
                    </a:solidFill>
                  </a:tcPr>
                </a:tc>
                <a:tc hMerge="1">
                  <a:txBody>
                    <a:bodyPr/>
                    <a:lstStyle/>
                    <a:p>
                      <a:endParaRPr lang="es-EC"/>
                    </a:p>
                  </a:txBody>
                  <a:tcPr/>
                </a:tc>
                <a:tc>
                  <a:txBody>
                    <a:bodyPr/>
                    <a:lstStyle/>
                    <a:p>
                      <a:endParaRPr lang="es-EC" sz="1400" dirty="0">
                        <a:solidFill>
                          <a:schemeClr val="tx1"/>
                        </a:solidFill>
                        <a:latin typeface="Arial" panose="020B0604020202020204" pitchFamily="34" charset="0"/>
                        <a:cs typeface="Arial" panose="020B0604020202020204" pitchFamily="34" charset="0"/>
                      </a:endParaRPr>
                    </a:p>
                  </a:txBody>
                  <a:tcPr marL="48639" marR="48639" marT="0" marB="0">
                    <a:solidFill>
                      <a:schemeClr val="accent6">
                        <a:lumMod val="40000"/>
                        <a:lumOff val="60000"/>
                      </a:schemeClr>
                    </a:solidFill>
                  </a:tcPr>
                </a:tc>
                <a:tc gridSpan="2">
                  <a:txBody>
                    <a:bodyPr/>
                    <a:lstStyle/>
                    <a:p>
                      <a:endParaRPr lang="es-EC" sz="1400" dirty="0">
                        <a:solidFill>
                          <a:schemeClr val="tx1"/>
                        </a:solidFill>
                        <a:effectLst/>
                        <a:latin typeface="Arial" panose="020B0604020202020204" pitchFamily="34" charset="0"/>
                        <a:cs typeface="Arial" panose="020B0604020202020204" pitchFamily="34" charset="0"/>
                      </a:endParaRPr>
                    </a:p>
                  </a:txBody>
                  <a:tcPr marL="48639" marR="48639" marT="0" marB="0">
                    <a:solidFill>
                      <a:schemeClr val="accent6">
                        <a:lumMod val="40000"/>
                        <a:lumOff val="60000"/>
                      </a:schemeClr>
                    </a:solidFill>
                  </a:tcPr>
                </a:tc>
                <a:tc hMerge="1">
                  <a:txBody>
                    <a:bodyPr/>
                    <a:lstStyle/>
                    <a:p>
                      <a:endParaRPr lang="es-EC"/>
                    </a:p>
                  </a:txBody>
                  <a:tcPr/>
                </a:tc>
              </a:tr>
              <a:tr h="127227">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Neumáticos usados o partes de los mismos</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gridSpan="2">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ES-04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endParaRPr lang="es-EC"/>
                    </a:p>
                  </a:txBody>
                  <a:tcPr/>
                </a:tc>
                <a:tc>
                  <a:txBody>
                    <a:bodyPr/>
                    <a:lstStyle/>
                    <a:p>
                      <a:endParaRPr lang="es-EC" sz="1400">
                        <a:solidFill>
                          <a:schemeClr val="tx1"/>
                        </a:solidFill>
                        <a:latin typeface="Arial" panose="020B0604020202020204" pitchFamily="34" charset="0"/>
                        <a:cs typeface="Arial" panose="020B0604020202020204" pitchFamily="34" charset="0"/>
                      </a:endParaRPr>
                    </a:p>
                  </a:txBody>
                  <a:tcPr marL="48639" marR="48639" marT="0" marB="0"/>
                </a:tc>
                <a:tc gridSpan="2">
                  <a:txBody>
                    <a:bodyPr/>
                    <a:lstStyle/>
                    <a:p>
                      <a:endParaRPr lang="es-EC" sz="1400">
                        <a:solidFill>
                          <a:schemeClr val="tx1"/>
                        </a:solidFill>
                        <a:effectLst/>
                        <a:latin typeface="Arial" panose="020B0604020202020204" pitchFamily="34" charset="0"/>
                        <a:cs typeface="Arial" panose="020B0604020202020204" pitchFamily="34" charset="0"/>
                      </a:endParaRPr>
                    </a:p>
                  </a:txBody>
                  <a:tcPr marL="48639" marR="48639" marT="0" marB="0"/>
                </a:tc>
                <a:tc hMerge="1">
                  <a:txBody>
                    <a:bodyPr/>
                    <a:lstStyle/>
                    <a:p>
                      <a:endParaRPr lang="es-EC"/>
                    </a:p>
                  </a:txBody>
                  <a:tcPr/>
                </a:tc>
              </a:tr>
              <a:tr h="381681">
                <a:tc>
                  <a:txBody>
                    <a:bodyPr/>
                    <a:lstStyle/>
                    <a:p>
                      <a:pPr>
                        <a:lnSpc>
                          <a:spcPct val="107000"/>
                        </a:lnSpc>
                        <a:spcAft>
                          <a:spcPts val="0"/>
                        </a:spcAft>
                      </a:pPr>
                      <a:r>
                        <a:rPr lang="es-EC" sz="1400" b="0" dirty="0">
                          <a:solidFill>
                            <a:schemeClr val="tx1"/>
                          </a:solidFill>
                          <a:effectLst/>
                          <a:latin typeface="Arial" panose="020B0604020202020204" pitchFamily="34" charset="0"/>
                          <a:cs typeface="Arial" panose="020B0604020202020204" pitchFamily="34" charset="0"/>
                        </a:rPr>
                        <a:t>Equipos eléctricos y electrónicos en desuso que no han sido desensamblados, separados sus componentes o elementos constitutivos</a:t>
                      </a:r>
                      <a:endParaRPr lang="es-EC"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gridSpan="2">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ES-06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8639" marR="48639" marT="0" marB="0"/>
                </a:tc>
                <a:tc hMerge="1">
                  <a:txBody>
                    <a:bodyPr/>
                    <a:lstStyle/>
                    <a:p>
                      <a:endParaRPr lang="es-EC"/>
                    </a:p>
                  </a:txBody>
                  <a:tcPr/>
                </a:tc>
                <a:tc>
                  <a:txBody>
                    <a:bodyPr/>
                    <a:lstStyle/>
                    <a:p>
                      <a:endParaRPr lang="es-EC" sz="1400">
                        <a:solidFill>
                          <a:schemeClr val="tx1"/>
                        </a:solidFill>
                        <a:latin typeface="Arial" panose="020B0604020202020204" pitchFamily="34" charset="0"/>
                        <a:cs typeface="Arial" panose="020B0604020202020204" pitchFamily="34" charset="0"/>
                      </a:endParaRPr>
                    </a:p>
                  </a:txBody>
                  <a:tcPr marL="48639" marR="48639" marT="0" marB="0"/>
                </a:tc>
                <a:tc gridSpan="2">
                  <a:txBody>
                    <a:bodyPr/>
                    <a:lstStyle/>
                    <a:p>
                      <a:endParaRPr lang="es-EC" sz="1400" dirty="0">
                        <a:solidFill>
                          <a:schemeClr val="tx1"/>
                        </a:solidFill>
                        <a:effectLst/>
                        <a:latin typeface="Arial" panose="020B0604020202020204" pitchFamily="34" charset="0"/>
                        <a:cs typeface="Arial" panose="020B0604020202020204" pitchFamily="34" charset="0"/>
                      </a:endParaRPr>
                    </a:p>
                  </a:txBody>
                  <a:tcPr marL="48639" marR="48639" marT="0" marB="0"/>
                </a:tc>
                <a:tc hMerge="1">
                  <a:txBody>
                    <a:bodyPr/>
                    <a:lstStyle/>
                    <a:p>
                      <a:endParaRPr lang="es-EC"/>
                    </a:p>
                  </a:txBody>
                  <a:tcPr/>
                </a:tc>
              </a:tr>
            </a:tbl>
          </a:graphicData>
        </a:graphic>
      </p:graphicFrame>
      <p:sp>
        <p:nvSpPr>
          <p:cNvPr id="5" name="CuadroTexto 4"/>
          <p:cNvSpPr txBox="1"/>
          <p:nvPr/>
        </p:nvSpPr>
        <p:spPr>
          <a:xfrm>
            <a:off x="1107583" y="450760"/>
            <a:ext cx="3142445" cy="369332"/>
          </a:xfrm>
          <a:prstGeom prst="rect">
            <a:avLst/>
          </a:prstGeom>
          <a:noFill/>
        </p:spPr>
        <p:txBody>
          <a:bodyPr wrap="square" rtlCol="0">
            <a:spAutoFit/>
          </a:bodyPr>
          <a:lstStyle/>
          <a:p>
            <a:pPr algn="ctr"/>
            <a:r>
              <a:rPr lang="es-EC" b="1" dirty="0" smtClean="0">
                <a:latin typeface="Arial" panose="020B0604020202020204" pitchFamily="34" charset="0"/>
                <a:cs typeface="Arial" panose="020B0604020202020204" pitchFamily="34" charset="0"/>
              </a:rPr>
              <a:t>DESECHOS PELIGROSOS</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211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94704" y="412124"/>
            <a:ext cx="9208394" cy="369332"/>
          </a:xfrm>
          <a:prstGeom prst="rect">
            <a:avLst/>
          </a:prstGeom>
          <a:noFill/>
        </p:spPr>
        <p:txBody>
          <a:bodyPr wrap="square" rtlCol="0">
            <a:spAutoFit/>
          </a:bodyPr>
          <a:lstStyle/>
          <a:p>
            <a:pPr algn="ctr"/>
            <a:r>
              <a:rPr lang="es-EC"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endParaRPr lang="es-EC"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CuadroTexto 6"/>
          <p:cNvSpPr txBox="1"/>
          <p:nvPr/>
        </p:nvSpPr>
        <p:spPr>
          <a:xfrm>
            <a:off x="5743977" y="3342049"/>
            <a:ext cx="4559121" cy="3046988"/>
          </a:xfrm>
          <a:prstGeom prst="rect">
            <a:avLst/>
          </a:prstGeom>
          <a:noFill/>
        </p:spPr>
        <p:txBody>
          <a:bodyPr wrap="square" rtlCol="0">
            <a:spAutoFit/>
          </a:bodyPr>
          <a:lstStyle/>
          <a:p>
            <a:pPr algn="just"/>
            <a:r>
              <a:rPr lang="es-EC" sz="1600" dirty="0" smtClean="0">
                <a:latin typeface="Arial" panose="020B0604020202020204" pitchFamily="34" charset="0"/>
                <a:cs typeface="Arial" panose="020B0604020202020204" pitchFamily="34" charset="0"/>
              </a:rPr>
              <a:t>La gestión de los residuos actualmente es un desafío para las empresas tanto públicas como privadas, esto es debido a la falta de concientización en el cuidado ambiental o la falta de procedimientos o lineamientos que ayuden a mejorar el manejo de los residuos. Este es el caso de la Empresa Eléctrica Provincial Cotopaxi S.A. que actualmente no cuenta con una política y procedimientos que orienten al personal administrativo y operativo a tener una gestión ambiental integral de sus residuos.</a:t>
            </a:r>
          </a:p>
        </p:txBody>
      </p:sp>
      <p:sp>
        <p:nvSpPr>
          <p:cNvPr id="9" name="CuadroTexto 8"/>
          <p:cNvSpPr txBox="1"/>
          <p:nvPr/>
        </p:nvSpPr>
        <p:spPr>
          <a:xfrm>
            <a:off x="6239814" y="1064420"/>
            <a:ext cx="4063284" cy="1323439"/>
          </a:xfrm>
          <a:prstGeom prst="rect">
            <a:avLst/>
          </a:prstGeom>
          <a:noFill/>
        </p:spPr>
        <p:txBody>
          <a:bodyPr wrap="square" rtlCol="0">
            <a:spAutoFit/>
          </a:bodyPr>
          <a:lstStyle/>
          <a:p>
            <a:pPr algn="just"/>
            <a:r>
              <a:rPr lang="es-EC" sz="1600" dirty="0" smtClean="0">
                <a:latin typeface="Arial" panose="020B0604020202020204" pitchFamily="34" charset="0"/>
                <a:cs typeface="Arial" panose="020B0604020202020204" pitchFamily="34" charset="0"/>
              </a:rPr>
              <a:t>La generación de residuos se produce en las diferentes actividades de operación y mantenimiento de las plantas de generación y subestaciones de distribución.</a:t>
            </a:r>
          </a:p>
        </p:txBody>
      </p:sp>
      <p:sp>
        <p:nvSpPr>
          <p:cNvPr id="10" name="CuadroTexto 9"/>
          <p:cNvSpPr txBox="1"/>
          <p:nvPr/>
        </p:nvSpPr>
        <p:spPr>
          <a:xfrm>
            <a:off x="965915" y="1064420"/>
            <a:ext cx="4018208" cy="2062103"/>
          </a:xfrm>
          <a:prstGeom prst="rect">
            <a:avLst/>
          </a:prstGeom>
          <a:noFill/>
        </p:spPr>
        <p:txBody>
          <a:bodyPr wrap="square" rtlCol="0">
            <a:spAutoFit/>
          </a:bodyPr>
          <a:lstStyle/>
          <a:p>
            <a:pPr algn="just"/>
            <a:r>
              <a:rPr lang="es-EC" sz="1600" dirty="0">
                <a:latin typeface="Arial" panose="020B0604020202020204" pitchFamily="34" charset="0"/>
                <a:cs typeface="Arial" panose="020B0604020202020204" pitchFamily="34" charset="0"/>
              </a:rPr>
              <a:t>La energía eléctrica hoy en día es un servicio básico esencial para realizar las diferentes actividades cotidianas del ser humano y un pilar fundamental del desarrollo científico, económico y social, para que la población pueda utilizar la electricidad, esta debe ser generada, transportada y distribuida</a:t>
            </a:r>
          </a:p>
        </p:txBody>
      </p:sp>
      <p:sp>
        <p:nvSpPr>
          <p:cNvPr id="11" name="Flecha derecha 10"/>
          <p:cNvSpPr/>
          <p:nvPr/>
        </p:nvSpPr>
        <p:spPr>
          <a:xfrm>
            <a:off x="5177307" y="1545465"/>
            <a:ext cx="862885" cy="437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abajo 11"/>
          <p:cNvSpPr/>
          <p:nvPr/>
        </p:nvSpPr>
        <p:spPr>
          <a:xfrm>
            <a:off x="7870601" y="2436741"/>
            <a:ext cx="801710" cy="8564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765" y="4865543"/>
            <a:ext cx="2123526" cy="1407115"/>
          </a:xfrm>
          <a:prstGeom prst="rect">
            <a:avLst/>
          </a:prstGeom>
        </p:spPr>
      </p:pic>
      <p:pic>
        <p:nvPicPr>
          <p:cNvPr id="14" name="Imagen 13" descr="C:\Users\asus\Pictures\foto15-elepco.png"/>
          <p:cNvPicPr/>
          <p:nvPr/>
        </p:nvPicPr>
        <p:blipFill>
          <a:blip r:embed="rId3">
            <a:extLst>
              <a:ext uri="{28A0092B-C50C-407E-A947-70E740481C1C}">
                <a14:useLocalDpi xmlns:a14="http://schemas.microsoft.com/office/drawing/2010/main" val="0"/>
              </a:ext>
            </a:extLst>
          </a:blip>
          <a:srcRect/>
          <a:stretch>
            <a:fillRect/>
          </a:stretch>
        </p:blipFill>
        <p:spPr bwMode="auto">
          <a:xfrm>
            <a:off x="1051143" y="3342049"/>
            <a:ext cx="2008019" cy="1456831"/>
          </a:xfrm>
          <a:prstGeom prst="rect">
            <a:avLst/>
          </a:prstGeom>
          <a:noFill/>
          <a:ln>
            <a:noFill/>
          </a:ln>
        </p:spPr>
      </p:pic>
      <p:pic>
        <p:nvPicPr>
          <p:cNvPr id="1026" name="Picture 2" descr="Resultado de imagen para alumbrado publ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8149" y="3332198"/>
            <a:ext cx="2166142" cy="14765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foco animad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211"/>
          <a:stretch/>
        </p:blipFill>
        <p:spPr bwMode="auto">
          <a:xfrm>
            <a:off x="1267617" y="4865543"/>
            <a:ext cx="1575070" cy="1407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639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598329293"/>
              </p:ext>
            </p:extLst>
          </p:nvPr>
        </p:nvGraphicFramePr>
        <p:xfrm>
          <a:off x="592429" y="968992"/>
          <a:ext cx="4855334" cy="3934845"/>
        </p:xfrm>
        <a:graphic>
          <a:graphicData uri="http://schemas.openxmlformats.org/drawingml/2006/table">
            <a:tbl>
              <a:tblPr firstRow="1" firstCol="1" bandRow="1">
                <a:tableStyleId>{10A1B5D5-9B99-4C35-A422-299274C87663}</a:tableStyleId>
              </a:tblPr>
              <a:tblGrid>
                <a:gridCol w="2266681"/>
                <a:gridCol w="1442434"/>
                <a:gridCol w="1146219"/>
              </a:tblGrid>
              <a:tr h="281940">
                <a:tc gridSpan="3">
                  <a:txBody>
                    <a:bodyPr/>
                    <a:lstStyle/>
                    <a:p>
                      <a:pPr algn="ctr">
                        <a:lnSpc>
                          <a:spcPct val="107000"/>
                        </a:lnSpc>
                        <a:spcAft>
                          <a:spcPts val="0"/>
                        </a:spcAft>
                      </a:pPr>
                      <a:r>
                        <a:rPr lang="es-EC" sz="1600" dirty="0">
                          <a:solidFill>
                            <a:sysClr val="windowText" lastClr="000000"/>
                          </a:solidFill>
                          <a:effectLst/>
                          <a:latin typeface="Arial" panose="020B0604020202020204" pitchFamily="34" charset="0"/>
                          <a:cs typeface="Arial" panose="020B0604020202020204" pitchFamily="34" charset="0"/>
                        </a:rPr>
                        <a:t>Generación de Residuos ELEPCO</a:t>
                      </a:r>
                      <a:endParaRPr lang="es-EC"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487045">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Tipo de Residuo</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Color NTE INEN 2841 Clasificación General</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Cantidad (Kg/mes)</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27635">
                <a:tc>
                  <a:txBody>
                    <a:bodyPr/>
                    <a:lstStyle/>
                    <a:p>
                      <a:pPr algn="ctr">
                        <a:lnSpc>
                          <a:spcPct val="107000"/>
                        </a:lnSpc>
                        <a:spcAft>
                          <a:spcPts val="0"/>
                        </a:spcAft>
                      </a:pPr>
                      <a:r>
                        <a:rPr lang="es-EC" sz="1600">
                          <a:solidFill>
                            <a:sysClr val="windowText" lastClr="000000"/>
                          </a:solidFill>
                          <a:effectLst/>
                          <a:latin typeface="Arial" panose="020B0604020202020204" pitchFamily="34" charset="0"/>
                          <a:cs typeface="Arial" panose="020B0604020202020204" pitchFamily="34" charset="0"/>
                        </a:rPr>
                        <a:t>Comunes/Ordinarios</a:t>
                      </a:r>
                      <a:endParaRPr lang="es-EC" sz="16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dirty="0">
                          <a:solidFill>
                            <a:sysClr val="windowText" lastClr="000000"/>
                          </a:solidFill>
                          <a:effectLst/>
                          <a:latin typeface="Arial" panose="020B0604020202020204" pitchFamily="34" charset="0"/>
                          <a:cs typeface="Arial" panose="020B0604020202020204" pitchFamily="34" charset="0"/>
                        </a:rPr>
                        <a:t> </a:t>
                      </a:r>
                      <a:endParaRPr lang="es-EC"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1"/>
                    </a:solidFill>
                  </a:tcPr>
                </a:tc>
                <a:tc>
                  <a:txBody>
                    <a:bodyPr/>
                    <a:lstStyle/>
                    <a:p>
                      <a:pPr algn="ctr">
                        <a:lnSpc>
                          <a:spcPct val="107000"/>
                        </a:lnSpc>
                        <a:spcAft>
                          <a:spcPts val="0"/>
                        </a:spcAft>
                      </a:pPr>
                      <a:r>
                        <a:rPr lang="es-EC" sz="1600">
                          <a:solidFill>
                            <a:sysClr val="windowText" lastClr="000000"/>
                          </a:solidFill>
                          <a:effectLst/>
                          <a:latin typeface="Arial" panose="020B0604020202020204" pitchFamily="34" charset="0"/>
                          <a:cs typeface="Arial" panose="020B0604020202020204" pitchFamily="34" charset="0"/>
                        </a:rPr>
                        <a:t>430</a:t>
                      </a:r>
                      <a:endParaRPr lang="es-EC" sz="16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27635">
                <a:tc>
                  <a:txBody>
                    <a:bodyPr/>
                    <a:lstStyle/>
                    <a:p>
                      <a:pPr algn="ctr">
                        <a:lnSpc>
                          <a:spcPct val="107000"/>
                        </a:lnSpc>
                        <a:spcAft>
                          <a:spcPts val="0"/>
                        </a:spcAft>
                      </a:pPr>
                      <a:r>
                        <a:rPr lang="es-EC" sz="1600">
                          <a:solidFill>
                            <a:sysClr val="windowText" lastClr="000000"/>
                          </a:solidFill>
                          <a:effectLst/>
                          <a:latin typeface="Arial" panose="020B0604020202020204" pitchFamily="34" charset="0"/>
                          <a:cs typeface="Arial" panose="020B0604020202020204" pitchFamily="34" charset="0"/>
                        </a:rPr>
                        <a:t>Orgánicos</a:t>
                      </a:r>
                      <a:endParaRPr lang="es-EC" sz="16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dirty="0">
                          <a:solidFill>
                            <a:sysClr val="windowText" lastClr="000000"/>
                          </a:solidFill>
                          <a:effectLst/>
                          <a:latin typeface="Arial" panose="020B0604020202020204" pitchFamily="34" charset="0"/>
                          <a:cs typeface="Arial" panose="020B0604020202020204" pitchFamily="34" charset="0"/>
                        </a:rPr>
                        <a:t> </a:t>
                      </a:r>
                      <a:endParaRPr lang="es-EC"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algn="ctr">
                        <a:lnSpc>
                          <a:spcPct val="107000"/>
                        </a:lnSpc>
                        <a:spcAft>
                          <a:spcPts val="0"/>
                        </a:spcAft>
                      </a:pPr>
                      <a:r>
                        <a:rPr lang="es-EC" sz="1600">
                          <a:solidFill>
                            <a:sysClr val="windowText" lastClr="000000"/>
                          </a:solidFill>
                          <a:effectLst/>
                          <a:latin typeface="Arial" panose="020B0604020202020204" pitchFamily="34" charset="0"/>
                          <a:cs typeface="Arial" panose="020B0604020202020204" pitchFamily="34" charset="0"/>
                        </a:rPr>
                        <a:t>35</a:t>
                      </a:r>
                      <a:endParaRPr lang="es-EC" sz="16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27635">
                <a:tc rowSpan="2">
                  <a:txBody>
                    <a:bodyPr/>
                    <a:lstStyle/>
                    <a:p>
                      <a:pPr algn="ctr">
                        <a:lnSpc>
                          <a:spcPct val="107000"/>
                        </a:lnSpc>
                        <a:spcAft>
                          <a:spcPts val="0"/>
                        </a:spcAft>
                      </a:pPr>
                      <a:r>
                        <a:rPr lang="es-EC" sz="1600">
                          <a:solidFill>
                            <a:sysClr val="windowText" lastClr="000000"/>
                          </a:solidFill>
                          <a:effectLst/>
                          <a:latin typeface="Arial" panose="020B0604020202020204" pitchFamily="34" charset="0"/>
                          <a:cs typeface="Arial" panose="020B0604020202020204" pitchFamily="34" charset="0"/>
                        </a:rPr>
                        <a:t>Reciclables*</a:t>
                      </a:r>
                      <a:endParaRPr lang="es-EC" sz="16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dirty="0">
                          <a:solidFill>
                            <a:sysClr val="windowText" lastClr="000000"/>
                          </a:solidFill>
                          <a:effectLst/>
                          <a:latin typeface="Arial" panose="020B0604020202020204" pitchFamily="34" charset="0"/>
                          <a:cs typeface="Arial" panose="020B0604020202020204" pitchFamily="34" charset="0"/>
                        </a:rPr>
                        <a:t> </a:t>
                      </a:r>
                      <a:endParaRPr lang="es-EC"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50000"/>
                      </a:schemeClr>
                    </a:solidFill>
                  </a:tcPr>
                </a:tc>
                <a:tc rowSpan="2">
                  <a:txBody>
                    <a:bodyPr/>
                    <a:lstStyle/>
                    <a:p>
                      <a:pPr algn="ctr">
                        <a:lnSpc>
                          <a:spcPct val="107000"/>
                        </a:lnSpc>
                        <a:spcAft>
                          <a:spcPts val="0"/>
                        </a:spcAft>
                      </a:pPr>
                      <a:r>
                        <a:rPr lang="es-EC" sz="1600" dirty="0" smtClean="0">
                          <a:solidFill>
                            <a:sysClr val="windowText" lastClr="000000"/>
                          </a:solidFill>
                          <a:effectLst/>
                          <a:latin typeface="Arial" panose="020B0604020202020204" pitchFamily="34" charset="0"/>
                          <a:cs typeface="Arial" panose="020B0604020202020204" pitchFamily="34" charset="0"/>
                        </a:rPr>
                        <a:t>142,4</a:t>
                      </a:r>
                    </a:p>
                    <a:p>
                      <a:pPr algn="ctr">
                        <a:lnSpc>
                          <a:spcPct val="107000"/>
                        </a:lnSpc>
                        <a:spcAft>
                          <a:spcPts val="0"/>
                        </a:spcAft>
                      </a:pPr>
                      <a:r>
                        <a:rPr lang="es-EC" sz="1600" dirty="0" smtClean="0">
                          <a:solidFill>
                            <a:sysClr val="windowText" lastClr="000000"/>
                          </a:solidFill>
                          <a:effectLst/>
                          <a:latin typeface="Arial" panose="020B0604020202020204" pitchFamily="34" charset="0"/>
                          <a:cs typeface="Arial" panose="020B0604020202020204" pitchFamily="34" charset="0"/>
                        </a:rPr>
                        <a:t>3,4</a:t>
                      </a:r>
                      <a:endParaRPr lang="es-EC"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27635">
                <a:tc vMerge="1">
                  <a:txBody>
                    <a:bodyPr/>
                    <a:lstStyle/>
                    <a:p>
                      <a:endParaRPr lang="es-EC"/>
                    </a:p>
                  </a:txBody>
                  <a:tcPr/>
                </a:tc>
                <a:tc>
                  <a:txBody>
                    <a:bodyPr/>
                    <a:lstStyle/>
                    <a:p>
                      <a:pPr>
                        <a:lnSpc>
                          <a:spcPct val="107000"/>
                        </a:lnSpc>
                        <a:spcAft>
                          <a:spcPts val="0"/>
                        </a:spcAft>
                      </a:pPr>
                      <a:r>
                        <a:rPr lang="es-EC" sz="1600" dirty="0">
                          <a:solidFill>
                            <a:sysClr val="windowText" lastClr="000000"/>
                          </a:solidFill>
                          <a:effectLst/>
                          <a:latin typeface="Arial" panose="020B0604020202020204" pitchFamily="34" charset="0"/>
                          <a:cs typeface="Arial" panose="020B0604020202020204" pitchFamily="34" charset="0"/>
                        </a:rPr>
                        <a:t> </a:t>
                      </a:r>
                      <a:endParaRPr lang="es-EC"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vMerge="1">
                  <a:txBody>
                    <a:bodyPr/>
                    <a:lstStyle/>
                    <a:p>
                      <a:endParaRPr lang="es-EC"/>
                    </a:p>
                  </a:txBody>
                  <a:tcPr/>
                </a:tc>
              </a:tr>
              <a:tr h="127635">
                <a:tc>
                  <a:txBody>
                    <a:bodyPr/>
                    <a:lstStyle/>
                    <a:p>
                      <a:pPr algn="ctr">
                        <a:lnSpc>
                          <a:spcPct val="107000"/>
                        </a:lnSpc>
                        <a:spcAft>
                          <a:spcPts val="0"/>
                        </a:spcAft>
                      </a:pPr>
                      <a:r>
                        <a:rPr lang="es-EC" sz="1600">
                          <a:solidFill>
                            <a:sysClr val="windowText" lastClr="000000"/>
                          </a:solidFill>
                          <a:effectLst/>
                          <a:latin typeface="Arial" panose="020B0604020202020204" pitchFamily="34" charset="0"/>
                          <a:cs typeface="Arial" panose="020B0604020202020204" pitchFamily="34" charset="0"/>
                        </a:rPr>
                        <a:t>Chatarra*</a:t>
                      </a:r>
                      <a:endParaRPr lang="es-EC" sz="16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dirty="0">
                          <a:solidFill>
                            <a:sysClr val="windowText" lastClr="000000"/>
                          </a:solidFill>
                          <a:effectLst/>
                          <a:latin typeface="Arial" panose="020B0604020202020204" pitchFamily="34" charset="0"/>
                          <a:cs typeface="Arial" panose="020B0604020202020204" pitchFamily="34" charset="0"/>
                        </a:rPr>
                        <a:t> </a:t>
                      </a:r>
                      <a:endParaRPr lang="es-EC"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c>
                  <a:txBody>
                    <a:bodyPr/>
                    <a:lstStyle/>
                    <a:p>
                      <a:pPr algn="ctr">
                        <a:lnSpc>
                          <a:spcPct val="107000"/>
                        </a:lnSpc>
                        <a:spcAft>
                          <a:spcPts val="0"/>
                        </a:spcAft>
                      </a:pPr>
                      <a:r>
                        <a:rPr lang="es-EC" sz="1600">
                          <a:solidFill>
                            <a:sysClr val="windowText" lastClr="000000"/>
                          </a:solidFill>
                          <a:effectLst/>
                          <a:latin typeface="Arial" panose="020B0604020202020204" pitchFamily="34" charset="0"/>
                          <a:cs typeface="Arial" panose="020B0604020202020204" pitchFamily="34" charset="0"/>
                        </a:rPr>
                        <a:t>2100</a:t>
                      </a:r>
                      <a:endParaRPr lang="es-EC" sz="16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27635">
                <a:tc>
                  <a:txBody>
                    <a:bodyPr/>
                    <a:lstStyle/>
                    <a:p>
                      <a:pPr algn="ctr">
                        <a:lnSpc>
                          <a:spcPct val="107000"/>
                        </a:lnSpc>
                        <a:spcAft>
                          <a:spcPts val="0"/>
                        </a:spcAft>
                      </a:pPr>
                      <a:r>
                        <a:rPr lang="es-EC" sz="1600">
                          <a:solidFill>
                            <a:sysClr val="windowText" lastClr="000000"/>
                          </a:solidFill>
                          <a:effectLst/>
                          <a:latin typeface="Arial" panose="020B0604020202020204" pitchFamily="34" charset="0"/>
                          <a:cs typeface="Arial" panose="020B0604020202020204" pitchFamily="34" charset="0"/>
                        </a:rPr>
                        <a:t>Especiales</a:t>
                      </a:r>
                      <a:endParaRPr lang="es-EC" sz="16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dirty="0">
                          <a:solidFill>
                            <a:sysClr val="windowText" lastClr="000000"/>
                          </a:solidFill>
                          <a:effectLst/>
                          <a:latin typeface="Arial" panose="020B0604020202020204" pitchFamily="34" charset="0"/>
                          <a:cs typeface="Arial" panose="020B0604020202020204" pitchFamily="34" charset="0"/>
                        </a:rPr>
                        <a:t> </a:t>
                      </a:r>
                      <a:endParaRPr lang="es-EC"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C000"/>
                    </a:solidFill>
                  </a:tcPr>
                </a:tc>
                <a:tc>
                  <a:txBody>
                    <a:bodyPr/>
                    <a:lstStyle/>
                    <a:p>
                      <a:pPr algn="ctr">
                        <a:lnSpc>
                          <a:spcPct val="107000"/>
                        </a:lnSpc>
                        <a:spcAft>
                          <a:spcPts val="0"/>
                        </a:spcAft>
                      </a:pPr>
                      <a:r>
                        <a:rPr lang="es-EC" sz="1600">
                          <a:solidFill>
                            <a:sysClr val="windowText" lastClr="000000"/>
                          </a:solidFill>
                          <a:effectLst/>
                          <a:latin typeface="Arial" panose="020B0604020202020204" pitchFamily="34" charset="0"/>
                          <a:cs typeface="Arial" panose="020B0604020202020204" pitchFamily="34" charset="0"/>
                        </a:rPr>
                        <a:t>165</a:t>
                      </a:r>
                      <a:endParaRPr lang="es-EC" sz="16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27635">
                <a:tc>
                  <a:txBody>
                    <a:bodyPr/>
                    <a:lstStyle/>
                    <a:p>
                      <a:pPr algn="ctr">
                        <a:lnSpc>
                          <a:spcPct val="107000"/>
                        </a:lnSpc>
                        <a:spcAft>
                          <a:spcPts val="0"/>
                        </a:spcAft>
                      </a:pPr>
                      <a:r>
                        <a:rPr lang="es-EC" sz="1600">
                          <a:solidFill>
                            <a:sysClr val="windowText" lastClr="000000"/>
                          </a:solidFill>
                          <a:effectLst/>
                          <a:latin typeface="Arial" panose="020B0604020202020204" pitchFamily="34" charset="0"/>
                          <a:cs typeface="Arial" panose="020B0604020202020204" pitchFamily="34" charset="0"/>
                        </a:rPr>
                        <a:t>Peligrosos</a:t>
                      </a:r>
                      <a:endParaRPr lang="es-EC" sz="16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dirty="0">
                          <a:solidFill>
                            <a:sysClr val="windowText" lastClr="000000"/>
                          </a:solidFill>
                          <a:effectLst/>
                          <a:latin typeface="Arial" panose="020B0604020202020204" pitchFamily="34" charset="0"/>
                          <a:cs typeface="Arial" panose="020B0604020202020204" pitchFamily="34" charset="0"/>
                        </a:rPr>
                        <a:t> </a:t>
                      </a:r>
                      <a:endParaRPr lang="es-EC"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0000"/>
                    </a:solidFill>
                  </a:tcPr>
                </a:tc>
                <a:tc>
                  <a:txBody>
                    <a:bodyPr/>
                    <a:lstStyle/>
                    <a:p>
                      <a:pPr algn="ctr">
                        <a:lnSpc>
                          <a:spcPct val="107000"/>
                        </a:lnSpc>
                        <a:spcAft>
                          <a:spcPts val="0"/>
                        </a:spcAft>
                      </a:pPr>
                      <a:r>
                        <a:rPr lang="es-EC" sz="1600">
                          <a:solidFill>
                            <a:sysClr val="windowText" lastClr="000000"/>
                          </a:solidFill>
                          <a:effectLst/>
                          <a:latin typeface="Arial" panose="020B0604020202020204" pitchFamily="34" charset="0"/>
                          <a:cs typeface="Arial" panose="020B0604020202020204" pitchFamily="34" charset="0"/>
                        </a:rPr>
                        <a:t>172,58</a:t>
                      </a:r>
                      <a:endParaRPr lang="es-EC" sz="16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27635">
                <a:tc gridSpan="2">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Total </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hMerge="1">
                  <a:txBody>
                    <a:bodyPr/>
                    <a:lstStyle/>
                    <a:p>
                      <a:endParaRPr lang="es-EC"/>
                    </a:p>
                  </a:txBody>
                  <a:tcPr/>
                </a:tc>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3048,38</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r>
              <a:tr h="255905">
                <a:tc gridSpan="3">
                  <a:txBody>
                    <a:bodyPr/>
                    <a:lstStyle/>
                    <a:p>
                      <a:pPr>
                        <a:lnSpc>
                          <a:spcPct val="107000"/>
                        </a:lnSpc>
                        <a:spcAft>
                          <a:spcPts val="0"/>
                        </a:spcAft>
                      </a:pPr>
                      <a:r>
                        <a:rPr lang="es-EC" sz="1600" b="0" dirty="0">
                          <a:solidFill>
                            <a:sysClr val="windowText" lastClr="000000"/>
                          </a:solidFill>
                          <a:effectLst/>
                          <a:latin typeface="Arial" panose="020B0604020202020204" pitchFamily="34" charset="0"/>
                          <a:cs typeface="Arial" panose="020B0604020202020204" pitchFamily="34" charset="0"/>
                        </a:rPr>
                        <a:t>*Está en la clasificación especifica de la NTE INEN 2841</a:t>
                      </a:r>
                      <a:endParaRPr lang="es-EC" sz="16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bl>
          </a:graphicData>
        </a:graphic>
      </p:graphicFrame>
      <p:pic>
        <p:nvPicPr>
          <p:cNvPr id="6" name="Imagen 5"/>
          <p:cNvPicPr>
            <a:picLocks noChangeAspect="1"/>
          </p:cNvPicPr>
          <p:nvPr/>
        </p:nvPicPr>
        <p:blipFill rotWithShape="1">
          <a:blip r:embed="rId2"/>
          <a:srcRect l="30000" t="34546" r="30915" b="32949"/>
          <a:stretch/>
        </p:blipFill>
        <p:spPr>
          <a:xfrm>
            <a:off x="6091707" y="479935"/>
            <a:ext cx="5233438" cy="2446986"/>
          </a:xfrm>
          <a:prstGeom prst="rect">
            <a:avLst/>
          </a:prstGeom>
        </p:spPr>
      </p:pic>
      <p:pic>
        <p:nvPicPr>
          <p:cNvPr id="8" name="Imagen 7"/>
          <p:cNvPicPr>
            <a:picLocks noChangeAspect="1"/>
          </p:cNvPicPr>
          <p:nvPr/>
        </p:nvPicPr>
        <p:blipFill rotWithShape="1">
          <a:blip r:embed="rId3"/>
          <a:srcRect l="34542" t="32667" r="30493" b="13034"/>
          <a:stretch/>
        </p:blipFill>
        <p:spPr>
          <a:xfrm>
            <a:off x="6091706" y="3232597"/>
            <a:ext cx="5233439" cy="2923620"/>
          </a:xfrm>
          <a:prstGeom prst="rect">
            <a:avLst/>
          </a:prstGeom>
        </p:spPr>
      </p:pic>
    </p:spTree>
    <p:extLst>
      <p:ext uri="{BB962C8B-B14F-4D97-AF65-F5344CB8AC3E}">
        <p14:creationId xmlns:p14="http://schemas.microsoft.com/office/powerpoint/2010/main" val="1149949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8940" y="437882"/>
            <a:ext cx="5666705" cy="369332"/>
          </a:xfrm>
          <a:prstGeom prst="rect">
            <a:avLst/>
          </a:prstGeom>
          <a:noFill/>
        </p:spPr>
        <p:txBody>
          <a:bodyPr wrap="square" rtlCol="0">
            <a:spAutoFit/>
          </a:bodyPr>
          <a:lstStyle/>
          <a:p>
            <a:pPr algn="ctr"/>
            <a:r>
              <a:rPr lang="es-EC"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Y DETERMINACIÓN DE </a:t>
            </a:r>
            <a:r>
              <a:rPr lang="es-EC"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MEDIDAS</a:t>
            </a:r>
            <a:endParaRPr lang="es-EC"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334852" y="1017432"/>
            <a:ext cx="11217497" cy="5460642"/>
          </a:xfrm>
          <a:prstGeom prst="rect">
            <a:avLst/>
          </a:prstGeom>
          <a:noFill/>
          <a:ln>
            <a:noFill/>
          </a:ln>
        </p:spPr>
      </p:pic>
    </p:spTree>
    <p:extLst>
      <p:ext uri="{BB962C8B-B14F-4D97-AF65-F5344CB8AC3E}">
        <p14:creationId xmlns:p14="http://schemas.microsoft.com/office/powerpoint/2010/main" val="3427544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310" t="30037" r="27535" b="28441"/>
          <a:stretch/>
        </p:blipFill>
        <p:spPr>
          <a:xfrm>
            <a:off x="734097" y="953038"/>
            <a:ext cx="4530798" cy="2395470"/>
          </a:xfrm>
          <a:prstGeom prst="rect">
            <a:avLst/>
          </a:prstGeom>
        </p:spPr>
      </p:pic>
      <p:pic>
        <p:nvPicPr>
          <p:cNvPr id="5" name="Imagen 4"/>
          <p:cNvPicPr>
            <a:picLocks noChangeAspect="1"/>
          </p:cNvPicPr>
          <p:nvPr/>
        </p:nvPicPr>
        <p:blipFill rotWithShape="1">
          <a:blip r:embed="rId3"/>
          <a:srcRect l="31796" t="40746" r="26585" b="23368"/>
          <a:stretch/>
        </p:blipFill>
        <p:spPr>
          <a:xfrm>
            <a:off x="6040192" y="920840"/>
            <a:ext cx="5074276" cy="2459865"/>
          </a:xfrm>
          <a:prstGeom prst="rect">
            <a:avLst/>
          </a:prstGeom>
        </p:spPr>
      </p:pic>
      <p:pic>
        <p:nvPicPr>
          <p:cNvPr id="6" name="Imagen 5"/>
          <p:cNvPicPr>
            <a:picLocks noChangeAspect="1"/>
          </p:cNvPicPr>
          <p:nvPr/>
        </p:nvPicPr>
        <p:blipFill rotWithShape="1">
          <a:blip r:embed="rId4"/>
          <a:srcRect l="28204" t="33795" r="27852" b="32574"/>
          <a:stretch/>
        </p:blipFill>
        <p:spPr>
          <a:xfrm>
            <a:off x="566670" y="3850784"/>
            <a:ext cx="4698226" cy="2305318"/>
          </a:xfrm>
          <a:prstGeom prst="rect">
            <a:avLst/>
          </a:prstGeom>
        </p:spPr>
      </p:pic>
      <p:pic>
        <p:nvPicPr>
          <p:cNvPr id="7" name="Imagen 6"/>
          <p:cNvPicPr>
            <a:picLocks noChangeAspect="1"/>
          </p:cNvPicPr>
          <p:nvPr/>
        </p:nvPicPr>
        <p:blipFill rotWithShape="1">
          <a:blip r:embed="rId5"/>
          <a:srcRect l="28415" t="28159" r="27958" b="17919"/>
          <a:stretch/>
        </p:blipFill>
        <p:spPr>
          <a:xfrm>
            <a:off x="6040192" y="3850783"/>
            <a:ext cx="5318975" cy="2305319"/>
          </a:xfrm>
          <a:prstGeom prst="rect">
            <a:avLst/>
          </a:prstGeom>
        </p:spPr>
      </p:pic>
      <p:sp>
        <p:nvSpPr>
          <p:cNvPr id="8" name="CuadroTexto 7"/>
          <p:cNvSpPr txBox="1"/>
          <p:nvPr/>
        </p:nvSpPr>
        <p:spPr>
          <a:xfrm>
            <a:off x="4121239" y="321972"/>
            <a:ext cx="3747753" cy="369332"/>
          </a:xfrm>
          <a:prstGeom prst="rect">
            <a:avLst/>
          </a:prstGeom>
          <a:noFill/>
        </p:spPr>
        <p:txBody>
          <a:bodyPr wrap="square" rtlCol="0">
            <a:spAutoFit/>
          </a:bodyP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Diagrama de Pareto</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640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22219" t="22764" r="23748" b="11301"/>
          <a:stretch/>
        </p:blipFill>
        <p:spPr bwMode="auto">
          <a:xfrm>
            <a:off x="3039413" y="713302"/>
            <a:ext cx="8345511" cy="5687498"/>
          </a:xfrm>
          <a:prstGeom prst="rect">
            <a:avLst/>
          </a:prstGeom>
          <a:ln>
            <a:noFill/>
          </a:ln>
          <a:extLst>
            <a:ext uri="{53640926-AAD7-44D8-BBD7-CCE9431645EC}">
              <a14:shadowObscured xmlns:a14="http://schemas.microsoft.com/office/drawing/2010/main"/>
            </a:ext>
          </a:extLst>
        </p:spPr>
      </p:pic>
      <p:sp>
        <p:nvSpPr>
          <p:cNvPr id="5" name="CuadroTexto 4"/>
          <p:cNvSpPr txBox="1"/>
          <p:nvPr/>
        </p:nvSpPr>
        <p:spPr>
          <a:xfrm>
            <a:off x="528034" y="3141552"/>
            <a:ext cx="2511379"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EC" sz="1600" b="1" dirty="0" smtClean="0">
                <a:latin typeface="Arial" panose="020B0604020202020204" pitchFamily="34" charset="0"/>
                <a:cs typeface="Arial" panose="020B0604020202020204" pitchFamily="34" charset="0"/>
              </a:rPr>
              <a:t>Causas que ocasionan un mal manejo de los residuos</a:t>
            </a:r>
            <a:endParaRPr lang="es-EC" sz="1600" b="1" dirty="0">
              <a:latin typeface="Arial" panose="020B0604020202020204" pitchFamily="34" charset="0"/>
              <a:cs typeface="Arial" panose="020B0604020202020204" pitchFamily="34" charset="0"/>
            </a:endParaRPr>
          </a:p>
        </p:txBody>
      </p:sp>
      <p:sp>
        <p:nvSpPr>
          <p:cNvPr id="6" name="CuadroTexto 5"/>
          <p:cNvSpPr txBox="1"/>
          <p:nvPr/>
        </p:nvSpPr>
        <p:spPr>
          <a:xfrm>
            <a:off x="296214" y="347730"/>
            <a:ext cx="5112913" cy="338554"/>
          </a:xfrm>
          <a:prstGeom prst="rect">
            <a:avLst/>
          </a:prstGeom>
          <a:noFill/>
        </p:spPr>
        <p:txBody>
          <a:bodyPr wrap="square" rtlCol="0">
            <a:spAutoFit/>
          </a:bodyPr>
          <a:lstStyle/>
          <a:p>
            <a:pPr algn="ctr"/>
            <a:r>
              <a:rPr lang="es-EC" sz="1600" b="1" dirty="0" smtClean="0">
                <a:latin typeface="Arial" panose="020B0604020202020204" pitchFamily="34" charset="0"/>
                <a:cs typeface="Arial" panose="020B0604020202020204" pitchFamily="34" charset="0"/>
              </a:rPr>
              <a:t>Espina de Pescado/Diagrama de Causa-Efecto</a:t>
            </a:r>
            <a:endParaRPr lang="es-EC"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169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586351033"/>
              </p:ext>
            </p:extLst>
          </p:nvPr>
        </p:nvGraphicFramePr>
        <p:xfrm>
          <a:off x="425005" y="399246"/>
          <a:ext cx="11384921" cy="6099937"/>
        </p:xfrm>
        <a:graphic>
          <a:graphicData uri="http://schemas.openxmlformats.org/drawingml/2006/table">
            <a:tbl>
              <a:tblPr firstRow="1" firstCol="1" bandRow="1">
                <a:tableStyleId>{10A1B5D5-9B99-4C35-A422-299274C87663}</a:tableStyleId>
              </a:tblPr>
              <a:tblGrid>
                <a:gridCol w="1654579"/>
                <a:gridCol w="1707362"/>
                <a:gridCol w="1681509"/>
                <a:gridCol w="1787073"/>
                <a:gridCol w="1787073"/>
                <a:gridCol w="1441291"/>
                <a:gridCol w="1326034"/>
              </a:tblGrid>
              <a:tr h="93861">
                <a:tc gridSpan="7">
                  <a:txBody>
                    <a:bodyPr/>
                    <a:lstStyle/>
                    <a:p>
                      <a:pPr algn="ctr">
                        <a:lnSpc>
                          <a:spcPct val="107000"/>
                        </a:lnSpc>
                        <a:spcAft>
                          <a:spcPts val="0"/>
                        </a:spcAft>
                      </a:pPr>
                      <a:r>
                        <a:rPr lang="es-EC" sz="2400"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Matriz Causa-Efecto-Solución</a:t>
                      </a:r>
                      <a:endParaRPr lang="es-EC" sz="2400" dirty="0">
                        <a:solidFill>
                          <a:sysClr val="windowText" lastClr="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7798">
                <a:tc rowSpan="2">
                  <a:txBody>
                    <a:bodyPr/>
                    <a:lstStyle/>
                    <a:p>
                      <a:pPr algn="ctr">
                        <a:lnSpc>
                          <a:spcPct val="107000"/>
                        </a:lnSpc>
                        <a:spcAft>
                          <a:spcPts val="0"/>
                        </a:spcAft>
                      </a:pPr>
                      <a:r>
                        <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endPar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rowSpan="2">
                  <a:txBody>
                    <a:bodyPr/>
                    <a:lstStyle/>
                    <a:p>
                      <a:pPr algn="ctr">
                        <a:lnSpc>
                          <a:spcPct val="107000"/>
                        </a:lnSpc>
                        <a:spcAft>
                          <a:spcPts val="0"/>
                        </a:spcAft>
                      </a:pPr>
                      <a:r>
                        <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Espinas de Pescado</a:t>
                      </a:r>
                      <a:endPar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rowSpan="2">
                  <a:txBody>
                    <a:bodyPr/>
                    <a:lstStyle/>
                    <a:p>
                      <a:pPr algn="ctr">
                        <a:lnSpc>
                          <a:spcPct val="107000"/>
                        </a:lnSpc>
                        <a:spcAft>
                          <a:spcPts val="0"/>
                        </a:spcAft>
                      </a:pPr>
                      <a:r>
                        <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Causas</a:t>
                      </a:r>
                      <a:endPar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rowSpan="2">
                  <a:txBody>
                    <a:bodyPr/>
                    <a:lstStyle/>
                    <a:p>
                      <a:pPr algn="ctr">
                        <a:lnSpc>
                          <a:spcPct val="107000"/>
                        </a:lnSpc>
                        <a:spcAft>
                          <a:spcPts val="0"/>
                        </a:spcAft>
                      </a:pPr>
                      <a:r>
                        <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Efecto-Impacto</a:t>
                      </a:r>
                      <a:endPar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rowSpan="2">
                  <a:txBody>
                    <a:bodyPr/>
                    <a:lstStyle/>
                    <a:p>
                      <a:pPr algn="ctr">
                        <a:lnSpc>
                          <a:spcPct val="107000"/>
                        </a:lnSpc>
                        <a:spcAft>
                          <a:spcPts val="0"/>
                        </a:spcAft>
                      </a:pPr>
                      <a:r>
                        <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Solución</a:t>
                      </a:r>
                      <a:endPar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gridSpan="2">
                  <a:txBody>
                    <a:bodyPr/>
                    <a:lstStyle/>
                    <a:p>
                      <a:pPr algn="ctr">
                        <a:lnSpc>
                          <a:spcPct val="107000"/>
                        </a:lnSpc>
                        <a:spcAft>
                          <a:spcPts val="0"/>
                        </a:spcAft>
                      </a:pPr>
                      <a:r>
                        <a:rPr lang="es-EC" sz="1200" b="1">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Viabilidad</a:t>
                      </a:r>
                      <a:endParaRPr lang="es-EC" sz="1200" b="1">
                        <a:solidFill>
                          <a:sysClr val="windowText" lastClr="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hMerge="1">
                  <a:txBody>
                    <a:bodyPr/>
                    <a:lstStyle/>
                    <a:p>
                      <a:endParaRPr lang="es-EC"/>
                    </a:p>
                  </a:txBody>
                  <a:tcPr/>
                </a:tc>
              </a:tr>
              <a:tr h="172067">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Técnica</a:t>
                      </a:r>
                      <a:endPar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ctr">
                        <a:lnSpc>
                          <a:spcPct val="107000"/>
                        </a:lnSpc>
                        <a:spcAft>
                          <a:spcPts val="0"/>
                        </a:spcAft>
                      </a:pPr>
                      <a:r>
                        <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Financiera</a:t>
                      </a:r>
                      <a:endParaRPr lang="es-EC" sz="1200" b="1" dirty="0">
                        <a:solidFill>
                          <a:sysClr val="windowText" lastClr="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r>
              <a:tr h="252796">
                <a:tc rowSpan="3">
                  <a:txBody>
                    <a:bodyPr/>
                    <a:lstStyle/>
                    <a:p>
                      <a:pPr algn="ctr">
                        <a:lnSpc>
                          <a:spcPct val="107000"/>
                        </a:lnSpc>
                        <a:spcAft>
                          <a:spcPts val="0"/>
                        </a:spcAft>
                      </a:pPr>
                      <a:r>
                        <a:rPr lang="es-EC" sz="1000" b="0" dirty="0">
                          <a:solidFill>
                            <a:sysClr val="windowText" lastClr="000000"/>
                          </a:solidFill>
                          <a:effectLst/>
                          <a:latin typeface="Arial" panose="020B0604020202020204" pitchFamily="34" charset="0"/>
                          <a:cs typeface="Arial" panose="020B0604020202020204" pitchFamily="34" charset="0"/>
                        </a:rPr>
                        <a:t>1</a:t>
                      </a:r>
                      <a:endParaRPr lang="es-EC" sz="10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rowSpan="3">
                  <a:txBody>
                    <a:bodyPr/>
                    <a:lstStyle/>
                    <a:p>
                      <a:pPr algn="ctr">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Personal</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Falta de capacitación en temas ambiental</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Deterioro en la calidad ambiental</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Sensibilizar al personal en temas ambientales (manejo de residuos)</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r>
              <a:tr h="496448">
                <a:tc vMerge="1">
                  <a:txBody>
                    <a:bodyPr/>
                    <a:lstStyle/>
                    <a:p>
                      <a:endParaRPr lang="es-EC"/>
                    </a:p>
                  </a:txBody>
                  <a:tcPr/>
                </a:tc>
                <a:tc vMerge="1">
                  <a:txBody>
                    <a:bodyPr/>
                    <a:lstStyle/>
                    <a:p>
                      <a:endParaRPr lang="es-EC"/>
                    </a:p>
                  </a:txBody>
                  <a:tcPr/>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Falta de clasificación en la fuente </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just">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Aumento de los residuos en los rellenos o botaderos de basura</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Capacitar al personal en la importancia y el valor agregado que tiene separar correctamente los residuos </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r>
              <a:tr h="430170">
                <a:tc vMerge="1">
                  <a:txBody>
                    <a:bodyPr/>
                    <a:lstStyle/>
                    <a:p>
                      <a:endParaRPr lang="es-EC"/>
                    </a:p>
                  </a:txBody>
                  <a:tcPr/>
                </a:tc>
                <a:tc vMerge="1">
                  <a:txBody>
                    <a:bodyPr/>
                    <a:lstStyle/>
                    <a:p>
                      <a:endParaRPr lang="es-EC"/>
                    </a:p>
                  </a:txBody>
                  <a:tcPr/>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Poca colaboración en la gestión de los residuos</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just">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Aumento de los recursos de la empresa</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Motivación al personal de la empresa</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r>
              <a:tr h="356801">
                <a:tc rowSpan="3">
                  <a:txBody>
                    <a:bodyPr/>
                    <a:lstStyle/>
                    <a:p>
                      <a:pPr algn="ctr">
                        <a:lnSpc>
                          <a:spcPct val="107000"/>
                        </a:lnSpc>
                        <a:spcAft>
                          <a:spcPts val="0"/>
                        </a:spcAft>
                      </a:pPr>
                      <a:r>
                        <a:rPr lang="es-EC" sz="1000" b="0" dirty="0">
                          <a:solidFill>
                            <a:sysClr val="windowText" lastClr="000000"/>
                          </a:solidFill>
                          <a:effectLst/>
                          <a:latin typeface="Arial" panose="020B0604020202020204" pitchFamily="34" charset="0"/>
                          <a:cs typeface="Arial" panose="020B0604020202020204" pitchFamily="34" charset="0"/>
                        </a:rPr>
                        <a:t>2</a:t>
                      </a:r>
                      <a:endParaRPr lang="es-EC" sz="10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rowSpan="3">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Equipos</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Falta de mantenimiento en los equipos</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Incremento en la generación de residuos electrónicos </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Tener un cronograma de mantenimiento en los equipos de la empresa</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X</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r>
              <a:tr h="516202">
                <a:tc vMerge="1">
                  <a:txBody>
                    <a:bodyPr/>
                    <a:lstStyle/>
                    <a:p>
                      <a:endParaRPr lang="es-EC"/>
                    </a:p>
                  </a:txBody>
                  <a:tcPr/>
                </a:tc>
                <a:tc vMerge="1">
                  <a:txBody>
                    <a:bodyPr/>
                    <a:lstStyle/>
                    <a:p>
                      <a:endParaRPr lang="es-EC"/>
                    </a:p>
                  </a:txBody>
                  <a:tcPr/>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Falta de contenedores diferenciados</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just">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Aumento de residuos en el relleno sanitario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Instalación de puntos ecológicos en áreas específicas de la empresa</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X</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r>
              <a:tr h="516202">
                <a:tc vMerge="1">
                  <a:txBody>
                    <a:bodyPr/>
                    <a:lstStyle/>
                    <a:p>
                      <a:endParaRPr lang="es-EC"/>
                    </a:p>
                  </a:txBody>
                  <a:tcPr/>
                </a:tc>
                <a:tc vMerge="1">
                  <a:txBody>
                    <a:bodyPr/>
                    <a:lstStyle/>
                    <a:p>
                      <a:endParaRPr lang="es-EC"/>
                    </a:p>
                  </a:txBody>
                  <a:tcPr/>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Falta de actualización del inventario de los equipos en desuso</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just">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Acumulación de equipos en desuso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Actualizar el inventario de los activos de la empresa </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r>
              <a:tr h="512325">
                <a:tc rowSpan="2">
                  <a:txBody>
                    <a:bodyPr/>
                    <a:lstStyle/>
                    <a:p>
                      <a:pPr algn="ctr">
                        <a:lnSpc>
                          <a:spcPct val="107000"/>
                        </a:lnSpc>
                        <a:spcAft>
                          <a:spcPts val="0"/>
                        </a:spcAft>
                      </a:pPr>
                      <a:r>
                        <a:rPr lang="es-EC" sz="1000" b="0" dirty="0">
                          <a:solidFill>
                            <a:sysClr val="windowText" lastClr="000000"/>
                          </a:solidFill>
                          <a:effectLst/>
                          <a:latin typeface="Arial" panose="020B0604020202020204" pitchFamily="34" charset="0"/>
                          <a:cs typeface="Arial" panose="020B0604020202020204" pitchFamily="34" charset="0"/>
                        </a:rPr>
                        <a:t>3</a:t>
                      </a:r>
                      <a:endParaRPr lang="es-EC" sz="10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rowSpan="2">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Infraestructura</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Falta de espacio en la bodega general</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just">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Impacto al paisaje</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Construcción de un sitio para el almacenamiento de los residuos que cumpla la normativa ambiental</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ctr">
                        <a:lnSpc>
                          <a:spcPct val="107000"/>
                        </a:lnSpc>
                        <a:spcAft>
                          <a:spcPts val="800"/>
                        </a:spcAft>
                      </a:pPr>
                      <a:r>
                        <a:rPr lang="es-EC" sz="1000" dirty="0" smtClean="0">
                          <a:solidFill>
                            <a:sysClr val="windowText" lastClr="000000"/>
                          </a:solidFill>
                          <a:effectLst/>
                          <a:latin typeface="Arial" panose="020B0604020202020204" pitchFamily="34" charset="0"/>
                          <a:cs typeface="Arial" panose="020B0604020202020204" pitchFamily="34" charset="0"/>
                        </a:rPr>
                        <a:t>X</a:t>
                      </a:r>
                      <a:endParaRPr lang="es-EC" sz="1000" dirty="0">
                        <a:solidFill>
                          <a:sysClr val="windowText" lastClr="000000"/>
                        </a:solidFill>
                        <a:effectLst/>
                        <a:latin typeface="Arial" panose="020B0604020202020204" pitchFamily="34" charset="0"/>
                        <a:cs typeface="Arial" panose="020B0604020202020204" pitchFamily="34" charset="0"/>
                      </a:endParaRPr>
                    </a:p>
                  </a:txBody>
                  <a:tcPr marL="24431" marR="24431" marT="0" marB="0"/>
                </a:tc>
              </a:tr>
              <a:tr h="602236">
                <a:tc vMerge="1">
                  <a:txBody>
                    <a:bodyPr/>
                    <a:lstStyle/>
                    <a:p>
                      <a:endParaRPr lang="es-EC"/>
                    </a:p>
                  </a:txBody>
                  <a:tcPr/>
                </a:tc>
                <a:tc vMerge="1">
                  <a:txBody>
                    <a:bodyPr/>
                    <a:lstStyle/>
                    <a:p>
                      <a:endParaRPr lang="es-EC"/>
                    </a:p>
                  </a:txBody>
                  <a:tcPr/>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Falta de paletas o plataformas para los contenedores de aceites y grasas</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just">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Contaminación del suelo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Instalación de paletas o plataformas en la bodega de residuos</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ctr">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X</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r>
              <a:tr h="430170">
                <a:tc rowSpan="2">
                  <a:txBody>
                    <a:bodyPr/>
                    <a:lstStyle/>
                    <a:p>
                      <a:pPr algn="ctr">
                        <a:lnSpc>
                          <a:spcPct val="107000"/>
                        </a:lnSpc>
                        <a:spcAft>
                          <a:spcPts val="0"/>
                        </a:spcAft>
                      </a:pPr>
                      <a:r>
                        <a:rPr lang="es-EC" sz="1000" b="0" dirty="0">
                          <a:solidFill>
                            <a:sysClr val="windowText" lastClr="000000"/>
                          </a:solidFill>
                          <a:effectLst/>
                          <a:latin typeface="Arial" panose="020B0604020202020204" pitchFamily="34" charset="0"/>
                          <a:cs typeface="Arial" panose="020B0604020202020204" pitchFamily="34" charset="0"/>
                        </a:rPr>
                        <a:t>4</a:t>
                      </a:r>
                      <a:endParaRPr lang="es-EC" sz="10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rowSpan="2">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Procedimientos</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No existe un manual de gestión de residuos </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just">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Mala gestión de residuos</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Crear un modelo de gestión para el manejo de los residuos</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r>
              <a:tr h="430170">
                <a:tc vMerge="1">
                  <a:txBody>
                    <a:bodyPr/>
                    <a:lstStyle/>
                    <a:p>
                      <a:endParaRPr lang="es-EC"/>
                    </a:p>
                  </a:txBody>
                  <a:tcPr/>
                </a:tc>
                <a:tc vMerge="1">
                  <a:txBody>
                    <a:bodyPr/>
                    <a:lstStyle/>
                    <a:p>
                      <a:endParaRPr lang="es-EC"/>
                    </a:p>
                  </a:txBody>
                  <a:tcPr/>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No existe un inventario de los residuos generados en la empresa</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just">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Mala gestión de residuos</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just">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Realizar un inventario de los residuos generados en la empresa</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solidFill>
                      <a:schemeClr val="accent6">
                        <a:lumMod val="40000"/>
                        <a:lumOff val="60000"/>
                      </a:schemeClr>
                    </a:solidFill>
                  </a:tcPr>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c>
                  <a:txBody>
                    <a:bodyPr/>
                    <a:lstStyle/>
                    <a:p>
                      <a:pPr algn="ctr">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O</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24431" marR="24431" marT="0" marB="0"/>
                </a:tc>
              </a:tr>
            </a:tbl>
          </a:graphicData>
        </a:graphic>
      </p:graphicFrame>
      <p:sp>
        <p:nvSpPr>
          <p:cNvPr id="5" name="Cuadro de texto 111"/>
          <p:cNvSpPr txBox="1"/>
          <p:nvPr/>
        </p:nvSpPr>
        <p:spPr>
          <a:xfrm>
            <a:off x="9090894" y="10380663"/>
            <a:ext cx="4756472" cy="28706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Continua</a:t>
            </a:r>
            <a:endParaRPr lang="es-EC"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4435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personal capacit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754" y="549683"/>
            <a:ext cx="3134692" cy="194120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mg.interempresas.net/fotos/83857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698" y="4335407"/>
            <a:ext cx="3396803" cy="189371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almacenamiento de materiales peligros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90" y="4335407"/>
            <a:ext cx="247650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sultado de imagen para procedimient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577" y="364109"/>
            <a:ext cx="3371809" cy="21267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p:cNvGraphicFramePr/>
          <p:nvPr>
            <p:extLst>
              <p:ext uri="{D42A27DB-BD31-4B8C-83A1-F6EECF244321}">
                <p14:modId xmlns:p14="http://schemas.microsoft.com/office/powerpoint/2010/main" val="2982005402"/>
              </p:ext>
            </p:extLst>
          </p:nvPr>
        </p:nvGraphicFramePr>
        <p:xfrm>
          <a:off x="2408349" y="927279"/>
          <a:ext cx="6445987" cy="49841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Flecha abajo 7"/>
          <p:cNvSpPr/>
          <p:nvPr/>
        </p:nvSpPr>
        <p:spPr>
          <a:xfrm>
            <a:off x="5370490" y="3078051"/>
            <a:ext cx="489397" cy="695459"/>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42869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1668" y="450761"/>
            <a:ext cx="11874322" cy="646331"/>
          </a:xfrm>
          <a:prstGeom prst="rect">
            <a:avLst/>
          </a:prstGeom>
          <a:noFill/>
        </p:spPr>
        <p:txBody>
          <a:bodyPr wrap="square" rtlCol="0">
            <a:spAutoFit/>
          </a:bodyPr>
          <a:lstStyle/>
          <a:p>
            <a:pPr algn="ctr"/>
            <a:r>
              <a:rPr lang="es-EC"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MODELO DE GESTIÓN AMBIENTAL PARA LOS RESIDUOS GENERADOS EN LA EMPRESA ELÉCTRICA PROVINCIAL COTOPAXI S.A</a:t>
            </a:r>
            <a:r>
              <a:rPr lang="es-EC"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EC"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Imagen 4"/>
          <p:cNvPicPr/>
          <p:nvPr/>
        </p:nvPicPr>
        <p:blipFill rotWithShape="1">
          <a:blip r:embed="rId2"/>
          <a:srcRect l="18800" t="20033" r="35385" b="14517"/>
          <a:stretch/>
        </p:blipFill>
        <p:spPr bwMode="auto">
          <a:xfrm>
            <a:off x="7267449" y="2106879"/>
            <a:ext cx="4412500" cy="3986117"/>
          </a:xfrm>
          <a:prstGeom prst="rect">
            <a:avLst/>
          </a:prstGeom>
          <a:ln>
            <a:noFill/>
          </a:ln>
          <a:extLst>
            <a:ext uri="{53640926-AAD7-44D8-BBD7-CCE9431645EC}">
              <a14:shadowObscured xmlns:a14="http://schemas.microsoft.com/office/drawing/2010/main"/>
            </a:ext>
          </a:extLst>
        </p:spPr>
      </p:pic>
      <p:sp>
        <p:nvSpPr>
          <p:cNvPr id="6" name="CuadroTexto 5"/>
          <p:cNvSpPr txBox="1"/>
          <p:nvPr/>
        </p:nvSpPr>
        <p:spPr>
          <a:xfrm>
            <a:off x="4644715" y="2772325"/>
            <a:ext cx="255001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C" b="1" dirty="0" smtClean="0">
                <a:solidFill>
                  <a:schemeClr val="tx1"/>
                </a:solidFill>
                <a:latin typeface="Arial" panose="020B0604020202020204" pitchFamily="34" charset="0"/>
                <a:cs typeface="Arial" panose="020B0604020202020204" pitchFamily="34" charset="0"/>
              </a:rPr>
              <a:t>Plan de Minimización</a:t>
            </a:r>
            <a:endParaRPr lang="es-EC" b="1" dirty="0">
              <a:solidFill>
                <a:schemeClr val="tx1"/>
              </a:solidFill>
              <a:latin typeface="Arial" panose="020B0604020202020204" pitchFamily="34" charset="0"/>
              <a:cs typeface="Arial" panose="020B0604020202020204" pitchFamily="34" charset="0"/>
            </a:endParaRPr>
          </a:p>
        </p:txBody>
      </p:sp>
      <p:sp>
        <p:nvSpPr>
          <p:cNvPr id="9" name="Flecha doblada hacia arriba 8"/>
          <p:cNvSpPr/>
          <p:nvPr/>
        </p:nvSpPr>
        <p:spPr>
          <a:xfrm rot="5400000">
            <a:off x="5647333" y="2813985"/>
            <a:ext cx="736082" cy="1723888"/>
          </a:xfrm>
          <a:prstGeom prst="bentUpArrow">
            <a:avLst>
              <a:gd name="adj1" fmla="val 25000"/>
              <a:gd name="adj2" fmla="val 23164"/>
              <a:gd name="adj3" fmla="val 25000"/>
            </a:avLst>
          </a:prstGeom>
          <a:solidFill>
            <a:schemeClr val="accent2">
              <a:lumMod val="75000"/>
            </a:schemeClr>
          </a:solidFill>
          <a:effectLst>
            <a:glow rad="139700">
              <a:schemeClr val="accent2">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scene3d>
              <a:camera prst="isometricOffAxis1Right"/>
              <a:lightRig rig="threePt" dir="t"/>
            </a:scene3d>
          </a:bodyPr>
          <a:lstStyle/>
          <a:p>
            <a:pPr algn="ctr"/>
            <a:endParaRPr lang="es-EC"/>
          </a:p>
        </p:txBody>
      </p:sp>
      <p:sp>
        <p:nvSpPr>
          <p:cNvPr id="10" name="CuadroTexto 9"/>
          <p:cNvSpPr txBox="1"/>
          <p:nvPr/>
        </p:nvSpPr>
        <p:spPr>
          <a:xfrm>
            <a:off x="571175" y="1417319"/>
            <a:ext cx="357131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b="1" dirty="0" smtClean="0">
                <a:latin typeface="Arial" panose="020B0604020202020204" pitchFamily="34" charset="0"/>
                <a:cs typeface="Arial" panose="020B0604020202020204" pitchFamily="34" charset="0"/>
              </a:rPr>
              <a:t>Principio de Jerarquización</a:t>
            </a:r>
            <a:endParaRPr lang="es-EC" b="1" dirty="0">
              <a:latin typeface="Arial" panose="020B0604020202020204" pitchFamily="34" charset="0"/>
              <a:cs typeface="Arial" panose="020B0604020202020204" pitchFamily="34" charset="0"/>
            </a:endParaRPr>
          </a:p>
        </p:txBody>
      </p:sp>
      <p:pic>
        <p:nvPicPr>
          <p:cNvPr id="7" name="Imagen 6"/>
          <p:cNvPicPr/>
          <p:nvPr/>
        </p:nvPicPr>
        <p:blipFill rotWithShape="1">
          <a:blip r:embed="rId3"/>
          <a:srcRect l="15727" t="21513" r="31160" b="12746"/>
          <a:stretch/>
        </p:blipFill>
        <p:spPr bwMode="auto">
          <a:xfrm>
            <a:off x="141668" y="2085778"/>
            <a:ext cx="4430331" cy="31945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2598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48992" y="539130"/>
            <a:ext cx="2754608" cy="369332"/>
          </a:xfrm>
          <a:prstGeom prst="rect">
            <a:avLst/>
          </a:prstGeom>
          <a:solidFill>
            <a:schemeClr val="accent2">
              <a:lumMod val="40000"/>
              <a:lumOff val="60000"/>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C" b="1" dirty="0" smtClean="0">
                <a:solidFill>
                  <a:schemeClr val="tx1"/>
                </a:solidFill>
                <a:latin typeface="Arial" panose="020B0604020202020204" pitchFamily="34" charset="0"/>
                <a:cs typeface="Arial" panose="020B0604020202020204" pitchFamily="34" charset="0"/>
              </a:rPr>
              <a:t>1. Plan de Minimización</a:t>
            </a:r>
            <a:endParaRPr lang="es-EC" b="1" dirty="0">
              <a:solidFill>
                <a:schemeClr val="tx1"/>
              </a:solidFill>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3508342959"/>
              </p:ext>
            </p:extLst>
          </p:nvPr>
        </p:nvGraphicFramePr>
        <p:xfrm>
          <a:off x="288382" y="1106032"/>
          <a:ext cx="430937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p:cNvSpPr txBox="1"/>
          <p:nvPr/>
        </p:nvSpPr>
        <p:spPr>
          <a:xfrm>
            <a:off x="5268852" y="552489"/>
            <a:ext cx="6632619"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lvl="0" indent="-285750" algn="just">
              <a:buFont typeface="Arial" panose="020B0604020202020204" pitchFamily="34" charset="0"/>
              <a:buChar char="•"/>
            </a:pPr>
            <a:r>
              <a:rPr lang="es-EC" sz="1600" dirty="0">
                <a:latin typeface="Arial" panose="020B0604020202020204" pitchFamily="34" charset="0"/>
                <a:cs typeface="Arial" panose="020B0604020202020204" pitchFamily="34" charset="0"/>
              </a:rPr>
              <a:t>Buscar alternativas de reducción y minimización, para los residuos generados en la empresa ELEPCO S.A. que logren mitigar la contaminación ambiental.</a:t>
            </a:r>
          </a:p>
          <a:p>
            <a:pPr marL="285750" lvl="0" indent="-285750" algn="just">
              <a:buFont typeface="Arial" panose="020B0604020202020204" pitchFamily="34" charset="0"/>
              <a:buChar char="•"/>
            </a:pPr>
            <a:r>
              <a:rPr lang="es-EC" sz="1600" dirty="0">
                <a:latin typeface="Arial" panose="020B0604020202020204" pitchFamily="34" charset="0"/>
                <a:cs typeface="Arial" panose="020B0604020202020204" pitchFamily="34" charset="0"/>
              </a:rPr>
              <a:t>Incentivar la aplicación de las Tres </a:t>
            </a:r>
            <a:r>
              <a:rPr lang="es-EC" sz="1600" dirty="0" err="1">
                <a:latin typeface="Arial" panose="020B0604020202020204" pitchFamily="34" charset="0"/>
                <a:cs typeface="Arial" panose="020B0604020202020204" pitchFamily="34" charset="0"/>
              </a:rPr>
              <a:t>R´s</a:t>
            </a:r>
            <a:r>
              <a:rPr lang="es-EC" sz="1600" dirty="0">
                <a:latin typeface="Arial" panose="020B0604020202020204" pitchFamily="34" charset="0"/>
                <a:cs typeface="Arial" panose="020B0604020202020204" pitchFamily="34" charset="0"/>
              </a:rPr>
              <a:t> a todo el personal administrativo y operativo de la Empresa Eléctrica Provincial Cotopaxi S.A. para el cuidado ambiental.</a:t>
            </a:r>
          </a:p>
          <a:p>
            <a:pPr marL="285750" lvl="0" indent="-285750" algn="just">
              <a:buFont typeface="Arial" panose="020B0604020202020204" pitchFamily="34" charset="0"/>
              <a:buChar char="•"/>
            </a:pPr>
            <a:r>
              <a:rPr lang="es-EC" sz="1600" dirty="0">
                <a:latin typeface="Arial" panose="020B0604020202020204" pitchFamily="34" charset="0"/>
                <a:cs typeface="Arial" panose="020B0604020202020204" pitchFamily="34" charset="0"/>
              </a:rPr>
              <a:t>Capacitar al personal administrativo y operativo en el tema de segregación en la fuente para reducir la cantidad de generación de residuos en las diferentes áreas de la Empresa Eléctrica Provincial Cotopaxi S.A. para disminuir los gastos en la disposición final</a:t>
            </a:r>
            <a:r>
              <a:rPr lang="es-EC" sz="16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p:txBody>
      </p:sp>
      <p:sp>
        <p:nvSpPr>
          <p:cNvPr id="11" name="Flecha derecha 10"/>
          <p:cNvSpPr/>
          <p:nvPr/>
        </p:nvSpPr>
        <p:spPr>
          <a:xfrm>
            <a:off x="4108361" y="1404759"/>
            <a:ext cx="978794" cy="425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146" name="Picture 2" descr="Resultado de imagen para minimizar residu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3309" y="3629584"/>
            <a:ext cx="5343704" cy="224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948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55253618"/>
              </p:ext>
            </p:extLst>
          </p:nvPr>
        </p:nvGraphicFramePr>
        <p:xfrm>
          <a:off x="5241701" y="305120"/>
          <a:ext cx="6827299" cy="6360014"/>
        </p:xfrm>
        <a:graphic>
          <a:graphicData uri="http://schemas.openxmlformats.org/drawingml/2006/table">
            <a:tbl>
              <a:tblPr firstRow="1" firstCol="1" bandRow="1">
                <a:tableStyleId>{93296810-A885-4BE3-A3E7-6D5BEEA58F35}</a:tableStyleId>
              </a:tblPr>
              <a:tblGrid>
                <a:gridCol w="2524260"/>
                <a:gridCol w="708338"/>
                <a:gridCol w="824248"/>
                <a:gridCol w="888642"/>
                <a:gridCol w="540913"/>
                <a:gridCol w="1340898"/>
              </a:tblGrid>
              <a:tr h="203670">
                <a:tc gridSpan="6">
                  <a:txBody>
                    <a:bodyPr/>
                    <a:lstStyle/>
                    <a:p>
                      <a:pPr algn="ctr">
                        <a:lnSpc>
                          <a:spcPct val="107000"/>
                        </a:lnSpc>
                        <a:spcAft>
                          <a:spcPts val="0"/>
                        </a:spcAft>
                      </a:pPr>
                      <a:r>
                        <a:rPr lang="es-EC" sz="1200" dirty="0">
                          <a:solidFill>
                            <a:sysClr val="windowText" lastClr="000000"/>
                          </a:solidFill>
                          <a:effectLst/>
                          <a:latin typeface="Arial" panose="020B0604020202020204" pitchFamily="34" charset="0"/>
                          <a:cs typeface="Arial" panose="020B0604020202020204" pitchFamily="34" charset="0"/>
                        </a:rPr>
                        <a:t>Inventario de los residuos peligrosos generados en ELEPCO S.A.</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59827">
                <a:tc>
                  <a:txBody>
                    <a:bodyPr/>
                    <a:lstStyle/>
                    <a:p>
                      <a:pPr algn="ctr">
                        <a:lnSpc>
                          <a:spcPct val="107000"/>
                        </a:lnSpc>
                        <a:spcAft>
                          <a:spcPts val="0"/>
                        </a:spcAft>
                      </a:pPr>
                      <a:r>
                        <a:rPr lang="es-EC" sz="1100" dirty="0">
                          <a:solidFill>
                            <a:sysClr val="windowText" lastClr="000000"/>
                          </a:solidFill>
                          <a:effectLst/>
                          <a:latin typeface="Arial" panose="020B0604020202020204" pitchFamily="34" charset="0"/>
                          <a:cs typeface="Arial" panose="020B0604020202020204" pitchFamily="34" charset="0"/>
                        </a:rPr>
                        <a:t>Desecho Peligroso </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b="1" dirty="0">
                          <a:solidFill>
                            <a:sysClr val="windowText" lastClr="000000"/>
                          </a:solidFill>
                          <a:effectLst/>
                          <a:latin typeface="Arial" panose="020B0604020202020204" pitchFamily="34" charset="0"/>
                          <a:cs typeface="Arial" panose="020B0604020202020204" pitchFamily="34" charset="0"/>
                        </a:rPr>
                        <a:t>CRTIB</a:t>
                      </a:r>
                      <a:endParaRPr lang="es-EC" sz="11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b="1" dirty="0">
                          <a:solidFill>
                            <a:sysClr val="windowText" lastClr="000000"/>
                          </a:solidFill>
                          <a:effectLst/>
                          <a:latin typeface="Arial" panose="020B0604020202020204" pitchFamily="34" charset="0"/>
                          <a:cs typeface="Arial" panose="020B0604020202020204" pitchFamily="34" charset="0"/>
                        </a:rPr>
                        <a:t>Código</a:t>
                      </a:r>
                      <a:endParaRPr lang="es-EC" sz="11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b="1" dirty="0">
                          <a:solidFill>
                            <a:sysClr val="windowText" lastClr="000000"/>
                          </a:solidFill>
                          <a:effectLst/>
                          <a:latin typeface="Arial" panose="020B0604020202020204" pitchFamily="34" charset="0"/>
                          <a:cs typeface="Arial" panose="020B0604020202020204" pitchFamily="34" charset="0"/>
                        </a:rPr>
                        <a:t>Código Basilea</a:t>
                      </a:r>
                      <a:endParaRPr lang="es-EC" sz="11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b="1" dirty="0">
                          <a:solidFill>
                            <a:sysClr val="windowText" lastClr="000000"/>
                          </a:solidFill>
                          <a:effectLst/>
                          <a:latin typeface="Arial" panose="020B0604020202020204" pitchFamily="34" charset="0"/>
                          <a:cs typeface="Arial" panose="020B0604020202020204" pitchFamily="34" charset="0"/>
                        </a:rPr>
                        <a:t>Color </a:t>
                      </a:r>
                      <a:endParaRPr lang="es-EC" sz="11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b="1" dirty="0">
                          <a:solidFill>
                            <a:sysClr val="windowText" lastClr="000000"/>
                          </a:solidFill>
                          <a:effectLst/>
                          <a:latin typeface="Arial" panose="020B0604020202020204" pitchFamily="34" charset="0"/>
                          <a:cs typeface="Arial" panose="020B0604020202020204" pitchFamily="34" charset="0"/>
                        </a:rPr>
                        <a:t>Área de Generación</a:t>
                      </a:r>
                      <a:endParaRPr lang="es-EC" sz="11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r>
              <a:tr h="630056">
                <a:tc>
                  <a:txBody>
                    <a:bodyPr/>
                    <a:lstStyle/>
                    <a:p>
                      <a:pPr algn="just">
                        <a:lnSpc>
                          <a:spcPct val="107000"/>
                        </a:lnSpc>
                        <a:spcAft>
                          <a:spcPts val="0"/>
                        </a:spcAft>
                      </a:pPr>
                      <a:r>
                        <a:rPr lang="es-EC" sz="1100" b="0" dirty="0">
                          <a:solidFill>
                            <a:sysClr val="windowText" lastClr="000000"/>
                          </a:solidFill>
                          <a:effectLst/>
                          <a:latin typeface="Arial" panose="020B0604020202020204" pitchFamily="34" charset="0"/>
                          <a:cs typeface="Arial" panose="020B0604020202020204" pitchFamily="34" charset="0"/>
                        </a:rPr>
                        <a:t>Luminarias, lámparas, tubos fluorescentes, focos ahorradores usados que contengan mercurio</a:t>
                      </a:r>
                      <a:endParaRPr lang="es-EC" sz="11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T</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NE-40</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dirty="0">
                          <a:solidFill>
                            <a:sysClr val="windowText" lastClr="000000"/>
                          </a:solidFill>
                          <a:effectLst/>
                          <a:latin typeface="Arial" panose="020B0604020202020204" pitchFamily="34" charset="0"/>
                          <a:cs typeface="Arial" panose="020B0604020202020204" pitchFamily="34" charset="0"/>
                        </a:rPr>
                        <a:t>A1180</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rowSpan="10">
                  <a:txBody>
                    <a:bodyPr/>
                    <a:lstStyle/>
                    <a:p>
                      <a:pPr algn="ctr">
                        <a:lnSpc>
                          <a:spcPct val="107000"/>
                        </a:lnSpc>
                        <a:spcAft>
                          <a:spcPts val="0"/>
                        </a:spcAft>
                      </a:pPr>
                      <a:r>
                        <a:rPr lang="es-EC" sz="1100" dirty="0">
                          <a:solidFill>
                            <a:sysClr val="windowText" lastClr="000000"/>
                          </a:solidFill>
                          <a:effectLst/>
                          <a:latin typeface="Arial" panose="020B0604020202020204" pitchFamily="34" charset="0"/>
                          <a:cs typeface="Arial" panose="020B0604020202020204" pitchFamily="34" charset="0"/>
                        </a:rPr>
                        <a:t> </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solidFill>
                      <a:srgbClr val="FF0000"/>
                    </a:solidFill>
                  </a:tcPr>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Mantenimiento</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r>
              <a:tr h="378034">
                <a:tc>
                  <a:txBody>
                    <a:bodyPr/>
                    <a:lstStyle/>
                    <a:p>
                      <a:pPr algn="just">
                        <a:lnSpc>
                          <a:spcPct val="107000"/>
                        </a:lnSpc>
                        <a:spcAft>
                          <a:spcPts val="0"/>
                        </a:spcAft>
                      </a:pPr>
                      <a:r>
                        <a:rPr lang="es-EC" sz="1100" b="0">
                          <a:solidFill>
                            <a:sysClr val="windowText" lastClr="000000"/>
                          </a:solidFill>
                          <a:effectLst/>
                          <a:latin typeface="Arial" panose="020B0604020202020204" pitchFamily="34" charset="0"/>
                          <a:cs typeface="Arial" panose="020B0604020202020204" pitchFamily="34" charset="0"/>
                        </a:rPr>
                        <a:t>Cartuchos de impresión de tinta o tóner usados</a:t>
                      </a:r>
                      <a:endParaRPr lang="es-EC" sz="11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T</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NE-53</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Y12</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vMerge="1">
                  <a:txBody>
                    <a:bodyPr/>
                    <a:lstStyle/>
                    <a:p>
                      <a:endParaRPr lang="es-EC"/>
                    </a:p>
                  </a:txBody>
                  <a:tcPr/>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Mantenimiento</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r>
              <a:tr h="882080">
                <a:tc>
                  <a:txBody>
                    <a:bodyPr/>
                    <a:lstStyle/>
                    <a:p>
                      <a:pPr algn="just">
                        <a:lnSpc>
                          <a:spcPct val="107000"/>
                        </a:lnSpc>
                        <a:spcAft>
                          <a:spcPts val="0"/>
                        </a:spcAft>
                      </a:pPr>
                      <a:r>
                        <a:rPr lang="es-EC" sz="1100" b="0">
                          <a:solidFill>
                            <a:sysClr val="windowText" lastClr="000000"/>
                          </a:solidFill>
                          <a:effectLst/>
                          <a:latin typeface="Arial" panose="020B0604020202020204" pitchFamily="34" charset="0"/>
                          <a:cs typeface="Arial" panose="020B0604020202020204" pitchFamily="34" charset="0"/>
                        </a:rPr>
                        <a:t>Material adsorbente contaminado con hidrocarburos: waipes, paños, trapos, aserrín, barreras adsorbentes y otros materiales sólidos adsorbentes</a:t>
                      </a:r>
                      <a:endParaRPr lang="es-EC" sz="11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T</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NE-42</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Y18</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vMerge="1">
                  <a:txBody>
                    <a:bodyPr/>
                    <a:lstStyle/>
                    <a:p>
                      <a:endParaRPr lang="es-EC"/>
                    </a:p>
                  </a:txBody>
                  <a:tcPr/>
                </a:tc>
                <a:tc>
                  <a:txBody>
                    <a:bodyPr/>
                    <a:lstStyle/>
                    <a:p>
                      <a:pPr algn="ctr">
                        <a:lnSpc>
                          <a:spcPct val="107000"/>
                        </a:lnSpc>
                        <a:spcAft>
                          <a:spcPts val="0"/>
                        </a:spcAft>
                      </a:pPr>
                      <a:r>
                        <a:rPr lang="es-EC" sz="1100" dirty="0">
                          <a:solidFill>
                            <a:sysClr val="windowText" lastClr="000000"/>
                          </a:solidFill>
                          <a:effectLst/>
                          <a:latin typeface="Arial" panose="020B0604020202020204" pitchFamily="34" charset="0"/>
                          <a:cs typeface="Arial" panose="020B0604020202020204" pitchFamily="34" charset="0"/>
                        </a:rPr>
                        <a:t>Operación y mantenimiento</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r>
              <a:tr h="378034">
                <a:tc>
                  <a:txBody>
                    <a:bodyPr/>
                    <a:lstStyle/>
                    <a:p>
                      <a:pPr algn="just">
                        <a:lnSpc>
                          <a:spcPct val="107000"/>
                        </a:lnSpc>
                        <a:spcAft>
                          <a:spcPts val="0"/>
                        </a:spcAft>
                      </a:pPr>
                      <a:r>
                        <a:rPr lang="es-EC" sz="1100" b="0">
                          <a:solidFill>
                            <a:sysClr val="windowText" lastClr="000000"/>
                          </a:solidFill>
                          <a:effectLst/>
                          <a:latin typeface="Arial" panose="020B0604020202020204" pitchFamily="34" charset="0"/>
                          <a:cs typeface="Arial" panose="020B0604020202020204" pitchFamily="34" charset="0"/>
                        </a:rPr>
                        <a:t>Hidrocarburos sucios o contaminados con otras sustancias</a:t>
                      </a:r>
                      <a:endParaRPr lang="es-EC" sz="11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T,I</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NE-35</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Y9</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vMerge="1">
                  <a:txBody>
                    <a:bodyPr/>
                    <a:lstStyle/>
                    <a:p>
                      <a:endParaRPr lang="es-EC"/>
                    </a:p>
                  </a:txBody>
                  <a:tcPr/>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Operación y mantenimiento</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r>
              <a:tr h="504045">
                <a:tc>
                  <a:txBody>
                    <a:bodyPr/>
                    <a:lstStyle/>
                    <a:p>
                      <a:pPr algn="just">
                        <a:lnSpc>
                          <a:spcPct val="107000"/>
                        </a:lnSpc>
                        <a:spcAft>
                          <a:spcPts val="0"/>
                        </a:spcAft>
                      </a:pPr>
                      <a:r>
                        <a:rPr lang="es-EC" sz="1100" b="0">
                          <a:solidFill>
                            <a:sysClr val="windowText" lastClr="000000"/>
                          </a:solidFill>
                          <a:effectLst/>
                          <a:latin typeface="Arial" panose="020B0604020202020204" pitchFamily="34" charset="0"/>
                          <a:cs typeface="Arial" panose="020B0604020202020204" pitchFamily="34" charset="0"/>
                        </a:rPr>
                        <a:t>Equipo de protección personal contaminado con materiales peligrosos</a:t>
                      </a:r>
                      <a:endParaRPr lang="es-EC" sz="11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T</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NE-30</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Y18</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vMerge="1">
                  <a:txBody>
                    <a:bodyPr/>
                    <a:lstStyle/>
                    <a:p>
                      <a:endParaRPr lang="es-EC"/>
                    </a:p>
                  </a:txBody>
                  <a:tcPr/>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Operación y mantenimiento</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r>
              <a:tr h="252022">
                <a:tc>
                  <a:txBody>
                    <a:bodyPr/>
                    <a:lstStyle/>
                    <a:p>
                      <a:pPr algn="just">
                        <a:lnSpc>
                          <a:spcPct val="107000"/>
                        </a:lnSpc>
                        <a:spcAft>
                          <a:spcPts val="0"/>
                        </a:spcAft>
                      </a:pPr>
                      <a:r>
                        <a:rPr lang="es-EC" sz="1100" b="0">
                          <a:solidFill>
                            <a:sysClr val="windowText" lastClr="000000"/>
                          </a:solidFill>
                          <a:effectLst/>
                          <a:latin typeface="Arial" panose="020B0604020202020204" pitchFamily="34" charset="0"/>
                          <a:cs typeface="Arial" panose="020B0604020202020204" pitchFamily="34" charset="0"/>
                        </a:rPr>
                        <a:t>Baterías usadas plomo-ácido</a:t>
                      </a:r>
                      <a:endParaRPr lang="es-EC" sz="11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C</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NE-07</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A1180</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vMerge="1">
                  <a:txBody>
                    <a:bodyPr/>
                    <a:lstStyle/>
                    <a:p>
                      <a:endParaRPr lang="es-EC"/>
                    </a:p>
                  </a:txBody>
                  <a:tcPr/>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Operación</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r>
              <a:tr h="756067">
                <a:tc>
                  <a:txBody>
                    <a:bodyPr/>
                    <a:lstStyle/>
                    <a:p>
                      <a:pPr algn="just">
                        <a:lnSpc>
                          <a:spcPct val="107000"/>
                        </a:lnSpc>
                        <a:spcAft>
                          <a:spcPts val="0"/>
                        </a:spcAft>
                      </a:pPr>
                      <a:r>
                        <a:rPr lang="es-EC" sz="1100" b="0">
                          <a:solidFill>
                            <a:sysClr val="windowText" lastClr="000000"/>
                          </a:solidFill>
                          <a:effectLst/>
                          <a:latin typeface="Arial" panose="020B0604020202020204" pitchFamily="34" charset="0"/>
                          <a:cs typeface="Arial" panose="020B0604020202020204" pitchFamily="34" charset="0"/>
                        </a:rPr>
                        <a:t>Baterías usadas que contengan Hg, Ni, Cd u otros materiales peligrosos y que exhiban características de peligrosidad.</a:t>
                      </a:r>
                      <a:endParaRPr lang="es-EC" sz="11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T</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NE-08</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A1180</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vMerge="1">
                  <a:txBody>
                    <a:bodyPr/>
                    <a:lstStyle/>
                    <a:p>
                      <a:endParaRPr lang="es-EC"/>
                    </a:p>
                  </a:txBody>
                  <a:tcPr/>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Mantenimiento</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r>
              <a:tr h="504045">
                <a:tc>
                  <a:txBody>
                    <a:bodyPr/>
                    <a:lstStyle/>
                    <a:p>
                      <a:pPr algn="just">
                        <a:lnSpc>
                          <a:spcPct val="107000"/>
                        </a:lnSpc>
                        <a:spcAft>
                          <a:spcPts val="0"/>
                        </a:spcAft>
                      </a:pPr>
                      <a:r>
                        <a:rPr lang="es-EC" sz="1100" b="0">
                          <a:solidFill>
                            <a:sysClr val="windowText" lastClr="000000"/>
                          </a:solidFill>
                          <a:effectLst/>
                          <a:latin typeface="Arial" panose="020B0604020202020204" pitchFamily="34" charset="0"/>
                          <a:cs typeface="Arial" panose="020B0604020202020204" pitchFamily="34" charset="0"/>
                        </a:rPr>
                        <a:t>Transformadores en desuso que hayan contenido aceites con PCB, PCT, PBB</a:t>
                      </a:r>
                      <a:endParaRPr lang="es-EC" sz="11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T</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NE-55</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Y10</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vMerge="1">
                  <a:txBody>
                    <a:bodyPr/>
                    <a:lstStyle/>
                    <a:p>
                      <a:endParaRPr lang="es-EC"/>
                    </a:p>
                  </a:txBody>
                  <a:tcPr/>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Operación y mantenimiento</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r>
              <a:tr h="756067">
                <a:tc>
                  <a:txBody>
                    <a:bodyPr/>
                    <a:lstStyle/>
                    <a:p>
                      <a:pPr algn="just">
                        <a:lnSpc>
                          <a:spcPct val="107000"/>
                        </a:lnSpc>
                        <a:spcAft>
                          <a:spcPts val="0"/>
                        </a:spcAft>
                      </a:pPr>
                      <a:r>
                        <a:rPr lang="es-EC" sz="1100" b="0">
                          <a:solidFill>
                            <a:sysClr val="windowText" lastClr="000000"/>
                          </a:solidFill>
                          <a:effectLst/>
                          <a:latin typeface="Arial" panose="020B0604020202020204" pitchFamily="34" charset="0"/>
                          <a:cs typeface="Arial" panose="020B0604020202020204" pitchFamily="34" charset="0"/>
                        </a:rPr>
                        <a:t>Productos farmacéuticos caducados o fuera de especificaciones generados en empresas no farmacéuticas</a:t>
                      </a:r>
                      <a:endParaRPr lang="es-EC" sz="11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T</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NE-47</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Y2</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vMerge="1">
                  <a:txBody>
                    <a:bodyPr/>
                    <a:lstStyle/>
                    <a:p>
                      <a:endParaRPr lang="es-EC"/>
                    </a:p>
                  </a:txBody>
                  <a:tcPr/>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Servicios Generales</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r>
              <a:tr h="756067">
                <a:tc>
                  <a:txBody>
                    <a:bodyPr/>
                    <a:lstStyle/>
                    <a:p>
                      <a:pPr algn="just">
                        <a:lnSpc>
                          <a:spcPct val="107000"/>
                        </a:lnSpc>
                        <a:spcAft>
                          <a:spcPts val="0"/>
                        </a:spcAft>
                      </a:pPr>
                      <a:r>
                        <a:rPr lang="es-EC" sz="1100" b="0" dirty="0">
                          <a:solidFill>
                            <a:sysClr val="windowText" lastClr="000000"/>
                          </a:solidFill>
                          <a:effectLst/>
                          <a:latin typeface="Arial" panose="020B0604020202020204" pitchFamily="34" charset="0"/>
                          <a:cs typeface="Arial" panose="020B0604020202020204" pitchFamily="34" charset="0"/>
                        </a:rPr>
                        <a:t>Desechos </a:t>
                      </a:r>
                      <a:r>
                        <a:rPr lang="es-EC" sz="1100" b="0" dirty="0" err="1">
                          <a:solidFill>
                            <a:sysClr val="windowText" lastClr="000000"/>
                          </a:solidFill>
                          <a:effectLst/>
                          <a:latin typeface="Arial" panose="020B0604020202020204" pitchFamily="34" charset="0"/>
                          <a:cs typeface="Arial" panose="020B0604020202020204" pitchFamily="34" charset="0"/>
                        </a:rPr>
                        <a:t>biopeligrosos</a:t>
                      </a:r>
                      <a:r>
                        <a:rPr lang="es-EC" sz="1100" b="0" dirty="0">
                          <a:solidFill>
                            <a:sysClr val="windowText" lastClr="000000"/>
                          </a:solidFill>
                          <a:effectLst/>
                          <a:latin typeface="Arial" panose="020B0604020202020204" pitchFamily="34" charset="0"/>
                          <a:cs typeface="Arial" panose="020B0604020202020204" pitchFamily="34" charset="0"/>
                        </a:rPr>
                        <a:t> activos resultantes de la atención médica prestados en centros médicos de empresas</a:t>
                      </a:r>
                      <a:endParaRPr lang="es-EC" sz="11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B</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NE-10</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Y1</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c vMerge="1">
                  <a:txBody>
                    <a:bodyPr/>
                    <a:lstStyle/>
                    <a:p>
                      <a:endParaRPr lang="es-EC"/>
                    </a:p>
                  </a:txBody>
                  <a:tcPr/>
                </a:tc>
                <a:tc>
                  <a:txBody>
                    <a:bodyPr/>
                    <a:lstStyle/>
                    <a:p>
                      <a:pPr algn="ctr">
                        <a:lnSpc>
                          <a:spcPct val="107000"/>
                        </a:lnSpc>
                        <a:spcAft>
                          <a:spcPts val="0"/>
                        </a:spcAft>
                      </a:pPr>
                      <a:r>
                        <a:rPr lang="es-EC" sz="1100" dirty="0">
                          <a:solidFill>
                            <a:sysClr val="windowText" lastClr="000000"/>
                          </a:solidFill>
                          <a:effectLst/>
                          <a:latin typeface="Arial" panose="020B0604020202020204" pitchFamily="34" charset="0"/>
                          <a:cs typeface="Arial" panose="020B0604020202020204" pitchFamily="34" charset="0"/>
                        </a:rPr>
                        <a:t>Servicios Generales</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3886" marR="33886"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110344935"/>
              </p:ext>
            </p:extLst>
          </p:nvPr>
        </p:nvGraphicFramePr>
        <p:xfrm>
          <a:off x="231820" y="1429558"/>
          <a:ext cx="4932608" cy="2176525"/>
        </p:xfrm>
        <a:graphic>
          <a:graphicData uri="http://schemas.openxmlformats.org/drawingml/2006/table">
            <a:tbl>
              <a:tblPr firstRow="1" firstCol="1" bandRow="1">
                <a:tableStyleId>{93296810-A885-4BE3-A3E7-6D5BEEA58F35}</a:tableStyleId>
              </a:tblPr>
              <a:tblGrid>
                <a:gridCol w="1043089"/>
                <a:gridCol w="762258"/>
                <a:gridCol w="3127261"/>
              </a:tblGrid>
              <a:tr h="330625">
                <a:tc gridSpan="3">
                  <a:txBody>
                    <a:bodyPr/>
                    <a:lstStyle/>
                    <a:p>
                      <a:pPr algn="ctr">
                        <a:lnSpc>
                          <a:spcPct val="107000"/>
                        </a:lnSpc>
                        <a:spcAft>
                          <a:spcPts val="0"/>
                        </a:spcAft>
                      </a:pPr>
                      <a:r>
                        <a:rPr lang="es-EC" sz="1200" dirty="0">
                          <a:solidFill>
                            <a:schemeClr val="tx1"/>
                          </a:solidFill>
                          <a:effectLst/>
                          <a:latin typeface="Arial" panose="020B0604020202020204" pitchFamily="34" charset="0"/>
                          <a:cs typeface="Arial" panose="020B0604020202020204" pitchFamily="34" charset="0"/>
                        </a:rPr>
                        <a:t>Inventario de los residuos reciclables generados en ELEPCO S.A.</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330625">
                <a:tc>
                  <a:txBody>
                    <a:bodyPr/>
                    <a:lstStyle/>
                    <a:p>
                      <a:pPr algn="ctr">
                        <a:lnSpc>
                          <a:spcPct val="107000"/>
                        </a:lnSpc>
                        <a:spcAft>
                          <a:spcPts val="0"/>
                        </a:spcAft>
                      </a:pPr>
                      <a:r>
                        <a:rPr lang="es-EC" sz="1200" b="1" dirty="0">
                          <a:solidFill>
                            <a:schemeClr val="tx1"/>
                          </a:solidFill>
                          <a:effectLst/>
                          <a:latin typeface="Arial" panose="020B0604020202020204" pitchFamily="34" charset="0"/>
                          <a:cs typeface="Arial" panose="020B0604020202020204" pitchFamily="34" charset="0"/>
                        </a:rPr>
                        <a:t>Residuo</a:t>
                      </a:r>
                      <a:endParaRPr lang="es-EC"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200" b="1" dirty="0">
                          <a:solidFill>
                            <a:schemeClr val="tx1"/>
                          </a:solidFill>
                          <a:effectLst/>
                          <a:latin typeface="Arial" panose="020B0604020202020204" pitchFamily="34" charset="0"/>
                          <a:cs typeface="Arial" panose="020B0604020202020204" pitchFamily="34" charset="0"/>
                        </a:rPr>
                        <a:t>Color</a:t>
                      </a:r>
                      <a:endParaRPr lang="es-EC"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200" b="1" dirty="0">
                          <a:solidFill>
                            <a:schemeClr val="tx1"/>
                          </a:solidFill>
                          <a:effectLst/>
                          <a:latin typeface="Arial" panose="020B0604020202020204" pitchFamily="34" charset="0"/>
                          <a:cs typeface="Arial" panose="020B0604020202020204" pitchFamily="34" charset="0"/>
                        </a:rPr>
                        <a:t>Área de Generación</a:t>
                      </a:r>
                      <a:endParaRPr lang="es-EC"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03055">
                <a:tc>
                  <a:txBody>
                    <a:bodyPr/>
                    <a:lstStyle/>
                    <a:p>
                      <a:pPr>
                        <a:lnSpc>
                          <a:spcPct val="107000"/>
                        </a:lnSpc>
                        <a:spcAft>
                          <a:spcPts val="0"/>
                        </a:spcAft>
                      </a:pPr>
                      <a:r>
                        <a:rPr lang="es-EC" sz="1100" b="0">
                          <a:solidFill>
                            <a:schemeClr val="tx1"/>
                          </a:solidFill>
                          <a:effectLst/>
                          <a:latin typeface="Arial" panose="020B0604020202020204" pitchFamily="34" charset="0"/>
                          <a:cs typeface="Arial" panose="020B0604020202020204" pitchFamily="34" charset="0"/>
                        </a:rPr>
                        <a:t>Papel Mixto</a:t>
                      </a:r>
                      <a:endParaRPr lang="es-EC"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07000"/>
                        </a:lnSpc>
                        <a:spcAft>
                          <a:spcPts val="0"/>
                        </a:spcAft>
                      </a:pPr>
                      <a:r>
                        <a:rPr lang="es-EC" sz="1100" dirty="0">
                          <a:solidFill>
                            <a:schemeClr val="tx1"/>
                          </a:solidFill>
                          <a:effectLst/>
                          <a:latin typeface="Arial" panose="020B0604020202020204" pitchFamily="34" charset="0"/>
                          <a:cs typeface="Arial" panose="020B0604020202020204" pitchFamily="34" charset="0"/>
                        </a:rPr>
                        <a:t> </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50000"/>
                      </a:schemeClr>
                    </a:solidFill>
                  </a:tcPr>
                </a:tc>
                <a:tc>
                  <a:txBody>
                    <a:bodyPr/>
                    <a:lstStyle/>
                    <a:p>
                      <a:pPr algn="ctr">
                        <a:lnSpc>
                          <a:spcPct val="107000"/>
                        </a:lnSpc>
                        <a:spcAft>
                          <a:spcPts val="0"/>
                        </a:spcAft>
                      </a:pPr>
                      <a:r>
                        <a:rPr lang="es-EC" sz="1100" dirty="0">
                          <a:solidFill>
                            <a:schemeClr val="tx1"/>
                          </a:solidFill>
                          <a:effectLst/>
                          <a:latin typeface="Arial" panose="020B0604020202020204" pitchFamily="34" charset="0"/>
                          <a:cs typeface="Arial" panose="020B0604020202020204" pitchFamily="34" charset="0"/>
                        </a:rPr>
                        <a:t>Administrativo y Operativo</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03055">
                <a:tc>
                  <a:txBody>
                    <a:bodyPr/>
                    <a:lstStyle/>
                    <a:p>
                      <a:pPr>
                        <a:lnSpc>
                          <a:spcPct val="107000"/>
                        </a:lnSpc>
                        <a:spcAft>
                          <a:spcPts val="0"/>
                        </a:spcAft>
                      </a:pPr>
                      <a:r>
                        <a:rPr lang="es-EC" sz="1100" b="0">
                          <a:solidFill>
                            <a:schemeClr val="tx1"/>
                          </a:solidFill>
                          <a:effectLst/>
                          <a:latin typeface="Arial" panose="020B0604020202020204" pitchFamily="34" charset="0"/>
                          <a:cs typeface="Arial" panose="020B0604020202020204" pitchFamily="34" charset="0"/>
                        </a:rPr>
                        <a:t>Cartón</a:t>
                      </a:r>
                      <a:endParaRPr lang="es-EC"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s-EC"/>
                    </a:p>
                  </a:txBody>
                  <a:tcPr/>
                </a:tc>
                <a:tc>
                  <a:txBody>
                    <a:bodyPr/>
                    <a:lstStyle/>
                    <a:p>
                      <a:pPr algn="ctr">
                        <a:lnSpc>
                          <a:spcPct val="107000"/>
                        </a:lnSpc>
                        <a:spcAft>
                          <a:spcPts val="0"/>
                        </a:spcAft>
                      </a:pPr>
                      <a:r>
                        <a:rPr lang="es-EC" sz="1100">
                          <a:solidFill>
                            <a:schemeClr val="tx1"/>
                          </a:solidFill>
                          <a:effectLst/>
                          <a:latin typeface="Arial" panose="020B0604020202020204" pitchFamily="34" charset="0"/>
                          <a:cs typeface="Arial" panose="020B0604020202020204" pitchFamily="34" charset="0"/>
                        </a:rPr>
                        <a:t>Administrativo y Operativo</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03055">
                <a:tc>
                  <a:txBody>
                    <a:bodyPr/>
                    <a:lstStyle/>
                    <a:p>
                      <a:pPr>
                        <a:lnSpc>
                          <a:spcPct val="107000"/>
                        </a:lnSpc>
                        <a:spcAft>
                          <a:spcPts val="0"/>
                        </a:spcAft>
                      </a:pPr>
                      <a:r>
                        <a:rPr lang="es-EC" sz="1100" b="0">
                          <a:solidFill>
                            <a:schemeClr val="tx1"/>
                          </a:solidFill>
                          <a:effectLst/>
                          <a:latin typeface="Arial" panose="020B0604020202020204" pitchFamily="34" charset="0"/>
                          <a:cs typeface="Arial" panose="020B0604020202020204" pitchFamily="34" charset="0"/>
                        </a:rPr>
                        <a:t>Plástico Duro</a:t>
                      </a:r>
                      <a:endParaRPr lang="es-EC"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07000"/>
                        </a:lnSpc>
                        <a:spcAft>
                          <a:spcPts val="0"/>
                        </a:spcAft>
                      </a:pPr>
                      <a:r>
                        <a:rPr lang="es-EC" sz="1100" dirty="0">
                          <a:solidFill>
                            <a:schemeClr val="tx1"/>
                          </a:solidFill>
                          <a:effectLst/>
                          <a:latin typeface="Arial" panose="020B0604020202020204" pitchFamily="34" charset="0"/>
                          <a:cs typeface="Arial" panose="020B0604020202020204" pitchFamily="34" charset="0"/>
                        </a:rPr>
                        <a:t> </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gn="ctr">
                        <a:lnSpc>
                          <a:spcPct val="107000"/>
                        </a:lnSpc>
                        <a:spcAft>
                          <a:spcPts val="0"/>
                        </a:spcAft>
                      </a:pPr>
                      <a:r>
                        <a:rPr lang="es-EC" sz="1100" dirty="0">
                          <a:solidFill>
                            <a:schemeClr val="tx1"/>
                          </a:solidFill>
                          <a:effectLst/>
                          <a:latin typeface="Arial" panose="020B0604020202020204" pitchFamily="34" charset="0"/>
                          <a:cs typeface="Arial" panose="020B0604020202020204" pitchFamily="34" charset="0"/>
                        </a:rPr>
                        <a:t>Administrativo y Operativo</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03055">
                <a:tc>
                  <a:txBody>
                    <a:bodyPr/>
                    <a:lstStyle/>
                    <a:p>
                      <a:pPr>
                        <a:lnSpc>
                          <a:spcPct val="107000"/>
                        </a:lnSpc>
                        <a:spcAft>
                          <a:spcPts val="0"/>
                        </a:spcAft>
                      </a:pPr>
                      <a:r>
                        <a:rPr lang="es-EC" sz="1100" b="0">
                          <a:solidFill>
                            <a:schemeClr val="tx1"/>
                          </a:solidFill>
                          <a:effectLst/>
                          <a:latin typeface="Arial" panose="020B0604020202020204" pitchFamily="34" charset="0"/>
                          <a:cs typeface="Arial" panose="020B0604020202020204" pitchFamily="34" charset="0"/>
                        </a:rPr>
                        <a:t>Plástico PET</a:t>
                      </a:r>
                      <a:endParaRPr lang="es-EC"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s-EC"/>
                    </a:p>
                  </a:txBody>
                  <a:tcPr/>
                </a:tc>
                <a:tc>
                  <a:txBody>
                    <a:bodyPr/>
                    <a:lstStyle/>
                    <a:p>
                      <a:pPr algn="ctr">
                        <a:lnSpc>
                          <a:spcPct val="107000"/>
                        </a:lnSpc>
                        <a:spcAft>
                          <a:spcPts val="0"/>
                        </a:spcAft>
                      </a:pPr>
                      <a:r>
                        <a:rPr lang="es-EC" sz="1100">
                          <a:solidFill>
                            <a:schemeClr val="tx1"/>
                          </a:solidFill>
                          <a:effectLst/>
                          <a:latin typeface="Arial" panose="020B0604020202020204" pitchFamily="34" charset="0"/>
                          <a:cs typeface="Arial" panose="020B0604020202020204" pitchFamily="34" charset="0"/>
                        </a:rPr>
                        <a:t>Administrativo y Operativo</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03055">
                <a:tc>
                  <a:txBody>
                    <a:bodyPr/>
                    <a:lstStyle/>
                    <a:p>
                      <a:pPr>
                        <a:lnSpc>
                          <a:spcPct val="107000"/>
                        </a:lnSpc>
                        <a:spcAft>
                          <a:spcPts val="0"/>
                        </a:spcAft>
                      </a:pPr>
                      <a:r>
                        <a:rPr lang="es-EC" sz="1100" b="0" dirty="0">
                          <a:solidFill>
                            <a:schemeClr val="tx1"/>
                          </a:solidFill>
                          <a:effectLst/>
                          <a:latin typeface="Arial" panose="020B0604020202020204" pitchFamily="34" charset="0"/>
                          <a:cs typeface="Arial" panose="020B0604020202020204" pitchFamily="34" charset="0"/>
                        </a:rPr>
                        <a:t>Chatarra</a:t>
                      </a:r>
                      <a:endParaRPr lang="es-EC"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C" sz="1100" dirty="0">
                          <a:solidFill>
                            <a:schemeClr val="tx1"/>
                          </a:solidFill>
                          <a:effectLst/>
                          <a:latin typeface="Arial" panose="020B0604020202020204" pitchFamily="34" charset="0"/>
                          <a:cs typeface="Arial" panose="020B0604020202020204" pitchFamily="34" charset="0"/>
                        </a:rPr>
                        <a:t> </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c>
                  <a:txBody>
                    <a:bodyPr/>
                    <a:lstStyle/>
                    <a:p>
                      <a:pPr algn="ctr">
                        <a:lnSpc>
                          <a:spcPct val="107000"/>
                        </a:lnSpc>
                        <a:spcAft>
                          <a:spcPts val="0"/>
                        </a:spcAft>
                      </a:pPr>
                      <a:r>
                        <a:rPr lang="es-EC" sz="1100" dirty="0">
                          <a:solidFill>
                            <a:schemeClr val="tx1"/>
                          </a:solidFill>
                          <a:effectLst/>
                          <a:latin typeface="Arial" panose="020B0604020202020204" pitchFamily="34" charset="0"/>
                          <a:cs typeface="Arial" panose="020B0604020202020204" pitchFamily="34" charset="0"/>
                        </a:rPr>
                        <a:t>Operativo</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650921697"/>
              </p:ext>
            </p:extLst>
          </p:nvPr>
        </p:nvGraphicFramePr>
        <p:xfrm>
          <a:off x="231820" y="3773284"/>
          <a:ext cx="4932608" cy="2891850"/>
        </p:xfrm>
        <a:graphic>
          <a:graphicData uri="http://schemas.openxmlformats.org/drawingml/2006/table">
            <a:tbl>
              <a:tblPr firstRow="1" firstCol="1" bandRow="1">
                <a:tableStyleId>{93296810-A885-4BE3-A3E7-6D5BEEA58F35}</a:tableStyleId>
              </a:tblPr>
              <a:tblGrid>
                <a:gridCol w="2087207"/>
                <a:gridCol w="707508"/>
                <a:gridCol w="605307"/>
                <a:gridCol w="1532586"/>
              </a:tblGrid>
              <a:tr h="228418">
                <a:tc gridSpan="4">
                  <a:txBody>
                    <a:bodyPr/>
                    <a:lstStyle/>
                    <a:p>
                      <a:pPr algn="ctr">
                        <a:lnSpc>
                          <a:spcPct val="107000"/>
                        </a:lnSpc>
                        <a:spcAft>
                          <a:spcPts val="0"/>
                        </a:spcAft>
                      </a:pPr>
                      <a:r>
                        <a:rPr lang="es-EC" sz="1200" dirty="0">
                          <a:solidFill>
                            <a:schemeClr val="tx1"/>
                          </a:solidFill>
                          <a:effectLst/>
                          <a:latin typeface="Arial" panose="020B0604020202020204" pitchFamily="34" charset="0"/>
                          <a:cs typeface="Arial" panose="020B0604020202020204" pitchFamily="34" charset="0"/>
                        </a:rPr>
                        <a:t>Inventario de los residuos especiales generados en ELEPCO S.A.</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46234">
                <a:tc>
                  <a:txBody>
                    <a:bodyPr/>
                    <a:lstStyle/>
                    <a:p>
                      <a:pPr algn="ctr">
                        <a:lnSpc>
                          <a:spcPct val="107000"/>
                        </a:lnSpc>
                        <a:spcAft>
                          <a:spcPts val="0"/>
                        </a:spcAft>
                      </a:pPr>
                      <a:r>
                        <a:rPr lang="es-EC" sz="1200" b="1" dirty="0">
                          <a:solidFill>
                            <a:schemeClr val="tx1"/>
                          </a:solidFill>
                          <a:effectLst/>
                          <a:latin typeface="Arial" panose="020B0604020202020204" pitchFamily="34" charset="0"/>
                          <a:cs typeface="Arial" panose="020B0604020202020204" pitchFamily="34" charset="0"/>
                        </a:rPr>
                        <a:t>Residuo</a:t>
                      </a:r>
                      <a:endParaRPr lang="es-EC"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200" b="1">
                          <a:solidFill>
                            <a:schemeClr val="tx1"/>
                          </a:solidFill>
                          <a:effectLst/>
                          <a:latin typeface="Arial" panose="020B0604020202020204" pitchFamily="34" charset="0"/>
                          <a:cs typeface="Arial" panose="020B0604020202020204" pitchFamily="34" charset="0"/>
                        </a:rPr>
                        <a:t>Código</a:t>
                      </a:r>
                      <a:endParaRPr lang="es-EC"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200" b="1">
                          <a:solidFill>
                            <a:schemeClr val="tx1"/>
                          </a:solidFill>
                          <a:effectLst/>
                          <a:latin typeface="Arial" panose="020B0604020202020204" pitchFamily="34" charset="0"/>
                          <a:cs typeface="Arial" panose="020B0604020202020204" pitchFamily="34" charset="0"/>
                        </a:rPr>
                        <a:t>Color</a:t>
                      </a:r>
                      <a:endParaRPr lang="es-EC"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100" b="1" dirty="0">
                          <a:solidFill>
                            <a:schemeClr val="tx1"/>
                          </a:solidFill>
                          <a:effectLst/>
                          <a:latin typeface="Arial" panose="020B0604020202020204" pitchFamily="34" charset="0"/>
                          <a:cs typeface="Arial" panose="020B0604020202020204" pitchFamily="34" charset="0"/>
                        </a:rPr>
                        <a:t>Área de Generación</a:t>
                      </a:r>
                      <a:endParaRPr lang="es-EC"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35024">
                <a:tc>
                  <a:txBody>
                    <a:bodyPr/>
                    <a:lstStyle/>
                    <a:p>
                      <a:pPr algn="just">
                        <a:lnSpc>
                          <a:spcPct val="107000"/>
                        </a:lnSpc>
                        <a:spcAft>
                          <a:spcPts val="0"/>
                        </a:spcAft>
                      </a:pPr>
                      <a:r>
                        <a:rPr lang="es-EC" sz="1100" b="0" dirty="0">
                          <a:solidFill>
                            <a:schemeClr val="tx1"/>
                          </a:solidFill>
                          <a:effectLst/>
                          <a:latin typeface="Arial" panose="020B0604020202020204" pitchFamily="34" charset="0"/>
                          <a:cs typeface="Arial" panose="020B0604020202020204" pitchFamily="34" charset="0"/>
                        </a:rPr>
                        <a:t>Neumáticos usados o partes de los mismos</a:t>
                      </a:r>
                      <a:endParaRPr lang="es-EC"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100" dirty="0">
                          <a:solidFill>
                            <a:schemeClr val="tx1"/>
                          </a:solidFill>
                          <a:effectLst/>
                          <a:latin typeface="Arial" panose="020B0604020202020204" pitchFamily="34" charset="0"/>
                          <a:cs typeface="Arial" panose="020B0604020202020204" pitchFamily="34" charset="0"/>
                        </a:rPr>
                        <a:t>ES-04</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4">
                  <a:txBody>
                    <a:bodyPr/>
                    <a:lstStyle/>
                    <a:p>
                      <a:pPr algn="ctr">
                        <a:lnSpc>
                          <a:spcPct val="107000"/>
                        </a:lnSpc>
                        <a:spcAft>
                          <a:spcPts val="0"/>
                        </a:spcAft>
                      </a:pPr>
                      <a:r>
                        <a:rPr lang="es-EC" sz="1100" dirty="0">
                          <a:solidFill>
                            <a:schemeClr val="tx1"/>
                          </a:solidFill>
                          <a:effectLst/>
                          <a:latin typeface="Arial" panose="020B0604020202020204" pitchFamily="34" charset="0"/>
                          <a:cs typeface="Arial" panose="020B0604020202020204" pitchFamily="34" charset="0"/>
                        </a:rPr>
                        <a:t> </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solidFill>
                  </a:tcPr>
                </a:tc>
                <a:tc>
                  <a:txBody>
                    <a:bodyPr/>
                    <a:lstStyle/>
                    <a:p>
                      <a:pPr algn="ctr">
                        <a:lnSpc>
                          <a:spcPct val="107000"/>
                        </a:lnSpc>
                        <a:spcAft>
                          <a:spcPts val="0"/>
                        </a:spcAft>
                      </a:pPr>
                      <a:r>
                        <a:rPr lang="es-EC" sz="1100" dirty="0">
                          <a:solidFill>
                            <a:schemeClr val="tx1"/>
                          </a:solidFill>
                          <a:effectLst/>
                          <a:latin typeface="Arial" panose="020B0604020202020204" pitchFamily="34" charset="0"/>
                          <a:cs typeface="Arial" panose="020B0604020202020204" pitchFamily="34" charset="0"/>
                        </a:rPr>
                        <a:t>Mantenimiento</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112126">
                <a:tc>
                  <a:txBody>
                    <a:bodyPr/>
                    <a:lstStyle/>
                    <a:p>
                      <a:pPr algn="just">
                        <a:lnSpc>
                          <a:spcPct val="107000"/>
                        </a:lnSpc>
                        <a:spcAft>
                          <a:spcPts val="0"/>
                        </a:spcAft>
                      </a:pPr>
                      <a:r>
                        <a:rPr lang="es-EC" sz="1100" b="0">
                          <a:solidFill>
                            <a:schemeClr val="tx1"/>
                          </a:solidFill>
                          <a:effectLst/>
                          <a:latin typeface="Arial" panose="020B0604020202020204" pitchFamily="34" charset="0"/>
                          <a:cs typeface="Arial" panose="020B0604020202020204" pitchFamily="34" charset="0"/>
                        </a:rPr>
                        <a:t>Equipos eléctricos y electrónicos en desuso que no han sido desensamblados, separados sus componentes o elementos constitutivos</a:t>
                      </a:r>
                      <a:endParaRPr lang="es-EC"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100" dirty="0">
                          <a:solidFill>
                            <a:schemeClr val="tx1"/>
                          </a:solidFill>
                          <a:effectLst/>
                          <a:latin typeface="Arial" panose="020B0604020202020204" pitchFamily="34" charset="0"/>
                          <a:cs typeface="Arial" panose="020B0604020202020204" pitchFamily="34" charset="0"/>
                        </a:rPr>
                        <a:t>ES-06</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s-EC"/>
                    </a:p>
                  </a:txBody>
                  <a:tcPr/>
                </a:tc>
                <a:tc>
                  <a:txBody>
                    <a:bodyPr/>
                    <a:lstStyle/>
                    <a:p>
                      <a:pPr algn="ctr">
                        <a:lnSpc>
                          <a:spcPct val="107000"/>
                        </a:lnSpc>
                        <a:spcAft>
                          <a:spcPts val="0"/>
                        </a:spcAft>
                      </a:pPr>
                      <a:r>
                        <a:rPr lang="es-EC" sz="1100">
                          <a:solidFill>
                            <a:schemeClr val="tx1"/>
                          </a:solidFill>
                          <a:effectLst/>
                          <a:latin typeface="Arial" panose="020B0604020202020204" pitchFamily="34" charset="0"/>
                          <a:cs typeface="Arial" panose="020B0604020202020204" pitchFamily="34" charset="0"/>
                        </a:rPr>
                        <a:t>Mantenimiento</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35024">
                <a:tc>
                  <a:txBody>
                    <a:bodyPr/>
                    <a:lstStyle/>
                    <a:p>
                      <a:pPr algn="just">
                        <a:lnSpc>
                          <a:spcPct val="107000"/>
                        </a:lnSpc>
                        <a:spcAft>
                          <a:spcPts val="0"/>
                        </a:spcAft>
                      </a:pPr>
                      <a:r>
                        <a:rPr lang="es-EC" sz="1100" b="0">
                          <a:solidFill>
                            <a:schemeClr val="tx1"/>
                          </a:solidFill>
                          <a:effectLst/>
                          <a:latin typeface="Arial" panose="020B0604020202020204" pitchFamily="34" charset="0"/>
                          <a:cs typeface="Arial" panose="020B0604020202020204" pitchFamily="34" charset="0"/>
                        </a:rPr>
                        <a:t>Residuos de podas por mantenimiento de redes</a:t>
                      </a:r>
                      <a:endParaRPr lang="es-EC"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100">
                          <a:solidFill>
                            <a:schemeClr val="tx1"/>
                          </a:solidFill>
                          <a:effectLst/>
                          <a:latin typeface="Arial" panose="020B0604020202020204" pitchFamily="34" charset="0"/>
                          <a:cs typeface="Arial" panose="020B0604020202020204" pitchFamily="34" charset="0"/>
                        </a:rPr>
                        <a:t>RE-01</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s-EC"/>
                    </a:p>
                  </a:txBody>
                  <a:tcPr/>
                </a:tc>
                <a:tc>
                  <a:txBody>
                    <a:bodyPr/>
                    <a:lstStyle/>
                    <a:p>
                      <a:pPr algn="ctr">
                        <a:lnSpc>
                          <a:spcPct val="107000"/>
                        </a:lnSpc>
                        <a:spcAft>
                          <a:spcPts val="0"/>
                        </a:spcAft>
                      </a:pPr>
                      <a:r>
                        <a:rPr lang="es-EC" sz="1100">
                          <a:solidFill>
                            <a:schemeClr val="tx1"/>
                          </a:solidFill>
                          <a:effectLst/>
                          <a:latin typeface="Arial" panose="020B0604020202020204" pitchFamily="34" charset="0"/>
                          <a:cs typeface="Arial" panose="020B0604020202020204" pitchFamily="34" charset="0"/>
                        </a:rPr>
                        <a:t>Mantenimiento</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435024">
                <a:tc>
                  <a:txBody>
                    <a:bodyPr/>
                    <a:lstStyle/>
                    <a:p>
                      <a:pPr algn="just">
                        <a:lnSpc>
                          <a:spcPct val="107000"/>
                        </a:lnSpc>
                        <a:spcAft>
                          <a:spcPts val="0"/>
                        </a:spcAft>
                      </a:pPr>
                      <a:r>
                        <a:rPr lang="es-EC" sz="1100" b="0" dirty="0">
                          <a:solidFill>
                            <a:schemeClr val="tx1"/>
                          </a:solidFill>
                          <a:effectLst/>
                          <a:latin typeface="Arial" panose="020B0604020202020204" pitchFamily="34" charset="0"/>
                          <a:cs typeface="Arial" panose="020B0604020202020204" pitchFamily="34" charset="0"/>
                        </a:rPr>
                        <a:t>Escombros (producto de construcción y demoliciones)</a:t>
                      </a:r>
                      <a:endParaRPr lang="es-EC"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100" dirty="0">
                          <a:solidFill>
                            <a:schemeClr val="tx1"/>
                          </a:solidFill>
                          <a:effectLst/>
                          <a:latin typeface="Arial" panose="020B0604020202020204" pitchFamily="34" charset="0"/>
                          <a:cs typeface="Arial" panose="020B0604020202020204" pitchFamily="34" charset="0"/>
                        </a:rPr>
                        <a:t>RE-02</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s-EC"/>
                    </a:p>
                  </a:txBody>
                  <a:tcPr/>
                </a:tc>
                <a:tc>
                  <a:txBody>
                    <a:bodyPr/>
                    <a:lstStyle/>
                    <a:p>
                      <a:pPr algn="ctr">
                        <a:lnSpc>
                          <a:spcPct val="107000"/>
                        </a:lnSpc>
                        <a:spcAft>
                          <a:spcPts val="0"/>
                        </a:spcAft>
                      </a:pPr>
                      <a:r>
                        <a:rPr lang="es-EC" sz="1100" dirty="0">
                          <a:solidFill>
                            <a:schemeClr val="tx1"/>
                          </a:solidFill>
                          <a:effectLst/>
                          <a:latin typeface="Arial" panose="020B0604020202020204" pitchFamily="34" charset="0"/>
                          <a:cs typeface="Arial" panose="020B0604020202020204" pitchFamily="34" charset="0"/>
                        </a:rPr>
                        <a:t>Mantenimiento</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7" name="CuadroTexto 6"/>
          <p:cNvSpPr txBox="1"/>
          <p:nvPr/>
        </p:nvSpPr>
        <p:spPr>
          <a:xfrm>
            <a:off x="416581" y="574575"/>
            <a:ext cx="3309870" cy="369332"/>
          </a:xfrm>
          <a:prstGeom prst="rect">
            <a:avLst/>
          </a:prstGeom>
          <a:noFill/>
        </p:spPr>
        <p:txBody>
          <a:bodyPr wrap="square" rtlCol="0">
            <a:spAutoFit/>
          </a:bodyPr>
          <a:lstStyle/>
          <a:p>
            <a:pPr algn="ctr"/>
            <a:r>
              <a:rPr lang="es-EC"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INVENTARIO DE RESIDUOS</a:t>
            </a:r>
            <a:endParaRPr lang="es-EC"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218" name="Picture 2" descr="Resultado de imagen para inventario dibujo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75" t="8639" r="7351" b="9333"/>
          <a:stretch/>
        </p:blipFill>
        <p:spPr bwMode="auto">
          <a:xfrm>
            <a:off x="3765087" y="172524"/>
            <a:ext cx="1105936" cy="117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61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901625930"/>
              </p:ext>
            </p:extLst>
          </p:nvPr>
        </p:nvGraphicFramePr>
        <p:xfrm>
          <a:off x="1210612" y="733770"/>
          <a:ext cx="10599312" cy="2886457"/>
        </p:xfrm>
        <a:graphic>
          <a:graphicData uri="http://schemas.openxmlformats.org/drawingml/2006/table">
            <a:tbl>
              <a:tblPr firstRow="1" firstCol="1" bandRow="1">
                <a:tableStyleId>{10A1B5D5-9B99-4C35-A422-299274C87663}</a:tableStyleId>
              </a:tblPr>
              <a:tblGrid>
                <a:gridCol w="1249251"/>
                <a:gridCol w="7289442"/>
                <a:gridCol w="2060619"/>
              </a:tblGrid>
              <a:tr h="191992">
                <a:tc gridSpan="3">
                  <a:txBody>
                    <a:bodyPr/>
                    <a:lstStyle/>
                    <a:p>
                      <a:pPr algn="ctr">
                        <a:lnSpc>
                          <a:spcPct val="107000"/>
                        </a:lnSpc>
                        <a:spcAft>
                          <a:spcPts val="0"/>
                        </a:spcAft>
                      </a:pPr>
                      <a:r>
                        <a:rPr lang="es-EC" sz="1800" dirty="0">
                          <a:solidFill>
                            <a:sysClr val="windowText" lastClr="000000"/>
                          </a:solidFill>
                          <a:effectLst/>
                          <a:latin typeface="Arial" panose="020B0604020202020204" pitchFamily="34" charset="0"/>
                          <a:cs typeface="Arial" panose="020B0604020202020204" pitchFamily="34" charset="0"/>
                        </a:rPr>
                        <a:t>RESIDUOS NO PELIGROSOS</a:t>
                      </a:r>
                      <a:endParaRPr lang="es-EC" sz="18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c hMerge="1">
                  <a:txBody>
                    <a:bodyPr/>
                    <a:lstStyle/>
                    <a:p>
                      <a:endParaRPr lang="es-EC"/>
                    </a:p>
                  </a:txBody>
                  <a:tcPr/>
                </a:tc>
                <a:tc hMerge="1">
                  <a:txBody>
                    <a:bodyPr/>
                    <a:lstStyle/>
                    <a:p>
                      <a:endParaRPr lang="es-EC"/>
                    </a:p>
                  </a:txBody>
                  <a:tcPr/>
                </a:tc>
              </a:tr>
              <a:tr h="166374">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Residuo</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Medidas de Mitigación</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Responsables</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r>
              <a:tr h="609101">
                <a:tc>
                  <a:txBody>
                    <a:bodyPr/>
                    <a:lstStyle/>
                    <a:p>
                      <a:pPr algn="ctr">
                        <a:lnSpc>
                          <a:spcPct val="107000"/>
                        </a:lnSpc>
                        <a:spcAft>
                          <a:spcPts val="0"/>
                        </a:spcAft>
                      </a:pPr>
                      <a:r>
                        <a:rPr lang="es-EC" sz="1100" b="0" dirty="0">
                          <a:solidFill>
                            <a:sysClr val="windowText" lastClr="000000"/>
                          </a:solidFill>
                          <a:effectLst/>
                          <a:latin typeface="Arial" panose="020B0604020202020204" pitchFamily="34" charset="0"/>
                          <a:cs typeface="Arial" panose="020B0604020202020204" pitchFamily="34" charset="0"/>
                        </a:rPr>
                        <a:t>Papel</a:t>
                      </a:r>
                      <a:endParaRPr lang="es-EC" sz="11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c>
                  <a:txBody>
                    <a:bodyPr/>
                    <a:lstStyle/>
                    <a:p>
                      <a:pPr marL="342900" lvl="0" indent="-342900" algn="just">
                        <a:lnSpc>
                          <a:spcPct val="107000"/>
                        </a:lnSpc>
                        <a:spcAft>
                          <a:spcPts val="0"/>
                        </a:spcAft>
                        <a:buFont typeface="Symbol" panose="05050102010706020507" pitchFamily="18" charset="2"/>
                        <a:buChar char=""/>
                      </a:pPr>
                      <a:r>
                        <a:rPr lang="es-EC" sz="1100" dirty="0">
                          <a:solidFill>
                            <a:sysClr val="windowText" lastClr="000000"/>
                          </a:solidFill>
                          <a:effectLst/>
                          <a:latin typeface="Arial" panose="020B0604020202020204" pitchFamily="34" charset="0"/>
                          <a:cs typeface="Arial" panose="020B0604020202020204" pitchFamily="34" charset="0"/>
                        </a:rPr>
                        <a:t>Utilizar medios digitales distinguiendo entre documentos de impresión y documentos que se puedan almacenar y compartir de manera digital.</a:t>
                      </a:r>
                    </a:p>
                    <a:p>
                      <a:pPr marL="342900" lvl="0" indent="-342900" algn="just">
                        <a:lnSpc>
                          <a:spcPct val="107000"/>
                        </a:lnSpc>
                        <a:spcAft>
                          <a:spcPts val="0"/>
                        </a:spcAft>
                        <a:buFont typeface="Symbol" panose="05050102010706020507" pitchFamily="18" charset="2"/>
                        <a:buChar char=""/>
                      </a:pPr>
                      <a:r>
                        <a:rPr lang="es-EC" sz="1100" dirty="0">
                          <a:solidFill>
                            <a:sysClr val="windowText" lastClr="000000"/>
                          </a:solidFill>
                          <a:effectLst/>
                          <a:latin typeface="Arial" panose="020B0604020202020204" pitchFamily="34" charset="0"/>
                          <a:cs typeface="Arial" panose="020B0604020202020204" pitchFamily="34" charset="0"/>
                        </a:rPr>
                        <a:t>Revisar posibles fallos en el documento para evitar el consumo innecesario de papel.</a:t>
                      </a:r>
                    </a:p>
                    <a:p>
                      <a:pPr marL="342900" lvl="0" indent="-342900" algn="just">
                        <a:lnSpc>
                          <a:spcPct val="107000"/>
                        </a:lnSpc>
                        <a:spcAft>
                          <a:spcPts val="0"/>
                        </a:spcAft>
                        <a:buFont typeface="Symbol" panose="05050102010706020507" pitchFamily="18" charset="2"/>
                        <a:buChar char=""/>
                      </a:pPr>
                      <a:r>
                        <a:rPr lang="es-EC" sz="1100" dirty="0">
                          <a:solidFill>
                            <a:sysClr val="windowText" lastClr="000000"/>
                          </a:solidFill>
                          <a:effectLst/>
                          <a:latin typeface="Arial" panose="020B0604020202020204" pitchFamily="34" charset="0"/>
                          <a:cs typeface="Arial" panose="020B0604020202020204" pitchFamily="34" charset="0"/>
                        </a:rPr>
                        <a:t>Utilizar las dos caras de papel, siempre que sea posible.</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Personal Administrativo</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r>
              <a:tr h="355069">
                <a:tc>
                  <a:txBody>
                    <a:bodyPr/>
                    <a:lstStyle/>
                    <a:p>
                      <a:pPr algn="ctr">
                        <a:lnSpc>
                          <a:spcPct val="107000"/>
                        </a:lnSpc>
                        <a:spcAft>
                          <a:spcPts val="0"/>
                        </a:spcAft>
                      </a:pPr>
                      <a:r>
                        <a:rPr lang="es-EC" sz="1100" b="0">
                          <a:solidFill>
                            <a:sysClr val="windowText" lastClr="000000"/>
                          </a:solidFill>
                          <a:effectLst/>
                          <a:latin typeface="Arial" panose="020B0604020202020204" pitchFamily="34" charset="0"/>
                          <a:cs typeface="Arial" panose="020B0604020202020204" pitchFamily="34" charset="0"/>
                        </a:rPr>
                        <a:t>Cartón</a:t>
                      </a:r>
                      <a:endParaRPr lang="es-EC" sz="11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c>
                  <a:txBody>
                    <a:bodyPr/>
                    <a:lstStyle/>
                    <a:p>
                      <a:pPr marL="342900" lvl="0" indent="-342900" algn="just">
                        <a:lnSpc>
                          <a:spcPct val="107000"/>
                        </a:lnSpc>
                        <a:spcAft>
                          <a:spcPts val="0"/>
                        </a:spcAft>
                        <a:buFont typeface="Symbol" panose="05050102010706020507" pitchFamily="18" charset="2"/>
                        <a:buChar char=""/>
                      </a:pPr>
                      <a:r>
                        <a:rPr lang="es-EC" sz="1100" dirty="0">
                          <a:solidFill>
                            <a:sysClr val="windowText" lastClr="000000"/>
                          </a:solidFill>
                          <a:effectLst/>
                          <a:latin typeface="Arial" panose="020B0604020202020204" pitchFamily="34" charset="0"/>
                          <a:cs typeface="Arial" panose="020B0604020202020204" pitchFamily="34" charset="0"/>
                        </a:rPr>
                        <a:t>Utilizar las cajas de cartón para almacenar otro tipo de materiales como por ejemplo el papel que puede ser reutilizado o reciclado.</a:t>
                      </a:r>
                    </a:p>
                    <a:p>
                      <a:pPr marL="342900" lvl="0" indent="-342900" algn="just">
                        <a:lnSpc>
                          <a:spcPct val="107000"/>
                        </a:lnSpc>
                        <a:spcAft>
                          <a:spcPts val="0"/>
                        </a:spcAft>
                        <a:buFont typeface="Symbol" panose="05050102010706020507" pitchFamily="18" charset="2"/>
                        <a:buChar char=""/>
                      </a:pPr>
                      <a:r>
                        <a:rPr lang="es-EC" sz="1100" dirty="0">
                          <a:solidFill>
                            <a:sysClr val="windowText" lastClr="000000"/>
                          </a:solidFill>
                          <a:effectLst/>
                          <a:latin typeface="Arial" panose="020B0604020202020204" pitchFamily="34" charset="0"/>
                          <a:cs typeface="Arial" panose="020B0604020202020204" pitchFamily="34" charset="0"/>
                        </a:rPr>
                        <a:t>En el caso de las luminarias utilizar el mismo empaque en la que viene para evitar se fracturen.</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Personal técnico ambiental y administrativo</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r>
              <a:tr h="186832">
                <a:tc>
                  <a:txBody>
                    <a:bodyPr/>
                    <a:lstStyle/>
                    <a:p>
                      <a:pPr algn="ctr">
                        <a:lnSpc>
                          <a:spcPct val="107000"/>
                        </a:lnSpc>
                        <a:spcAft>
                          <a:spcPts val="0"/>
                        </a:spcAft>
                      </a:pPr>
                      <a:r>
                        <a:rPr lang="es-EC" sz="1100" b="0">
                          <a:solidFill>
                            <a:sysClr val="windowText" lastClr="000000"/>
                          </a:solidFill>
                          <a:effectLst/>
                          <a:latin typeface="Arial" panose="020B0604020202020204" pitchFamily="34" charset="0"/>
                          <a:cs typeface="Arial" panose="020B0604020202020204" pitchFamily="34" charset="0"/>
                        </a:rPr>
                        <a:t>Plástico</a:t>
                      </a:r>
                      <a:endParaRPr lang="es-EC" sz="11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c>
                  <a:txBody>
                    <a:bodyPr/>
                    <a:lstStyle/>
                    <a:p>
                      <a:pPr marL="342900" lvl="0" indent="-342900" algn="just">
                        <a:lnSpc>
                          <a:spcPct val="107000"/>
                        </a:lnSpc>
                        <a:spcAft>
                          <a:spcPts val="0"/>
                        </a:spcAft>
                        <a:buFont typeface="Symbol" panose="05050102010706020507" pitchFamily="18" charset="2"/>
                        <a:buChar char=""/>
                      </a:pPr>
                      <a:r>
                        <a:rPr lang="es-EC" sz="1100" dirty="0">
                          <a:solidFill>
                            <a:sysClr val="windowText" lastClr="000000"/>
                          </a:solidFill>
                          <a:effectLst/>
                          <a:latin typeface="Arial" panose="020B0604020202020204" pitchFamily="34" charset="0"/>
                          <a:cs typeface="Arial" panose="020B0604020202020204" pitchFamily="34" charset="0"/>
                        </a:rPr>
                        <a:t>Concientizar al personal que se consuma menos productos que vengan en recipientes plásticos.</a:t>
                      </a:r>
                    </a:p>
                    <a:p>
                      <a:pPr marL="342900" lvl="0" indent="-342900" algn="just">
                        <a:lnSpc>
                          <a:spcPct val="107000"/>
                        </a:lnSpc>
                        <a:spcAft>
                          <a:spcPts val="0"/>
                        </a:spcAft>
                        <a:buFont typeface="Symbol" panose="05050102010706020507" pitchFamily="18" charset="2"/>
                        <a:buChar char=""/>
                      </a:pPr>
                      <a:r>
                        <a:rPr lang="es-EC" sz="1100" dirty="0">
                          <a:solidFill>
                            <a:sysClr val="windowText" lastClr="000000"/>
                          </a:solidFill>
                          <a:effectLst/>
                          <a:latin typeface="Arial" panose="020B0604020202020204" pitchFamily="34" charset="0"/>
                          <a:cs typeface="Arial" panose="020B0604020202020204" pitchFamily="34" charset="0"/>
                        </a:rPr>
                        <a:t>Contar en cada dependencia con un botellón de agua y utilizar vasos de vidrio o cerámica.</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Personal técnico ambiental, administrativo y operativo</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r>
              <a:tr h="65753">
                <a:tc>
                  <a:txBody>
                    <a:bodyPr/>
                    <a:lstStyle/>
                    <a:p>
                      <a:pPr algn="ctr">
                        <a:lnSpc>
                          <a:spcPct val="107000"/>
                        </a:lnSpc>
                        <a:spcAft>
                          <a:spcPts val="0"/>
                        </a:spcAft>
                      </a:pPr>
                      <a:r>
                        <a:rPr lang="es-EC" sz="1100" b="0">
                          <a:solidFill>
                            <a:sysClr val="windowText" lastClr="000000"/>
                          </a:solidFill>
                          <a:effectLst/>
                          <a:latin typeface="Arial" panose="020B0604020202020204" pitchFamily="34" charset="0"/>
                          <a:cs typeface="Arial" panose="020B0604020202020204" pitchFamily="34" charset="0"/>
                        </a:rPr>
                        <a:t>Orgánicos</a:t>
                      </a:r>
                      <a:endParaRPr lang="es-EC" sz="11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c>
                  <a:txBody>
                    <a:bodyPr/>
                    <a:lstStyle/>
                    <a:p>
                      <a:pPr marL="342900" lvl="0" indent="-342900" algn="just">
                        <a:lnSpc>
                          <a:spcPct val="107000"/>
                        </a:lnSpc>
                        <a:spcAft>
                          <a:spcPts val="0"/>
                        </a:spcAft>
                        <a:buFont typeface="Symbol" panose="05050102010706020507" pitchFamily="18" charset="2"/>
                        <a:buChar char=""/>
                      </a:pPr>
                      <a:r>
                        <a:rPr lang="es-EC" sz="1100">
                          <a:solidFill>
                            <a:sysClr val="windowText" lastClr="000000"/>
                          </a:solidFill>
                          <a:effectLst/>
                          <a:latin typeface="Arial" panose="020B0604020202020204" pitchFamily="34" charset="0"/>
                          <a:cs typeface="Arial" panose="020B0604020202020204" pitchFamily="34" charset="0"/>
                        </a:rPr>
                        <a:t>Capacitar al personal de las centrales hidroeléctricas en temas de compostaje para aprovechar los residuos orgánicos que se producen en las instalaciones</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Personal técnico ambiental y operativo</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r>
              <a:tr h="279525">
                <a:tc>
                  <a:txBody>
                    <a:bodyPr/>
                    <a:lstStyle/>
                    <a:p>
                      <a:pPr algn="ctr">
                        <a:lnSpc>
                          <a:spcPct val="107000"/>
                        </a:lnSpc>
                        <a:spcAft>
                          <a:spcPts val="0"/>
                        </a:spcAft>
                      </a:pPr>
                      <a:r>
                        <a:rPr lang="es-EC" sz="1100" b="0" dirty="0">
                          <a:solidFill>
                            <a:sysClr val="windowText" lastClr="000000"/>
                          </a:solidFill>
                          <a:effectLst/>
                          <a:latin typeface="Arial" panose="020B0604020202020204" pitchFamily="34" charset="0"/>
                          <a:cs typeface="Arial" panose="020B0604020202020204" pitchFamily="34" charset="0"/>
                        </a:rPr>
                        <a:t>Residuos Metálicos</a:t>
                      </a:r>
                      <a:endParaRPr lang="es-EC" sz="11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c>
                  <a:txBody>
                    <a:bodyPr/>
                    <a:lstStyle/>
                    <a:p>
                      <a:pPr marL="342900" lvl="0" indent="-342900" algn="just">
                        <a:lnSpc>
                          <a:spcPct val="107000"/>
                        </a:lnSpc>
                        <a:spcAft>
                          <a:spcPts val="0"/>
                        </a:spcAft>
                        <a:buFont typeface="Symbol" panose="05050102010706020507" pitchFamily="18" charset="2"/>
                        <a:buChar char=""/>
                      </a:pPr>
                      <a:r>
                        <a:rPr lang="es-EC" sz="1100" dirty="0">
                          <a:solidFill>
                            <a:sysClr val="windowText" lastClr="000000"/>
                          </a:solidFill>
                          <a:effectLst/>
                          <a:latin typeface="Arial" panose="020B0604020202020204" pitchFamily="34" charset="0"/>
                          <a:cs typeface="Arial" panose="020B0604020202020204" pitchFamily="34" charset="0"/>
                        </a:rPr>
                        <a:t>Promover y garantizar la reutilización y reciclaje de las piezas metálicas (cables de cobre, aluminio, herramientas defectuosas).</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c>
                  <a:txBody>
                    <a:bodyPr/>
                    <a:lstStyle/>
                    <a:p>
                      <a:pPr algn="ctr">
                        <a:lnSpc>
                          <a:spcPct val="107000"/>
                        </a:lnSpc>
                        <a:spcAft>
                          <a:spcPts val="0"/>
                        </a:spcAft>
                      </a:pPr>
                      <a:r>
                        <a:rPr lang="es-EC" sz="1100" dirty="0">
                          <a:solidFill>
                            <a:sysClr val="windowText" lastClr="000000"/>
                          </a:solidFill>
                          <a:effectLst/>
                          <a:latin typeface="Arial" panose="020B0604020202020204" pitchFamily="34" charset="0"/>
                          <a:cs typeface="Arial" panose="020B0604020202020204" pitchFamily="34" charset="0"/>
                        </a:rPr>
                        <a:t>Personal técnico ambiental</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605" marR="63605"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458321334"/>
              </p:ext>
            </p:extLst>
          </p:nvPr>
        </p:nvGraphicFramePr>
        <p:xfrm>
          <a:off x="1400147" y="3543052"/>
          <a:ext cx="10409777" cy="3245232"/>
        </p:xfrm>
        <a:graphic>
          <a:graphicData uri="http://schemas.openxmlformats.org/drawingml/2006/table">
            <a:tbl>
              <a:tblPr firstRow="1" firstCol="1" bandRow="1">
                <a:tableStyleId>{10A1B5D5-9B99-4C35-A422-299274C87663}</a:tableStyleId>
              </a:tblPr>
              <a:tblGrid>
                <a:gridCol w="1935831"/>
                <a:gridCol w="1183185"/>
                <a:gridCol w="5469368"/>
                <a:gridCol w="1821393"/>
              </a:tblGrid>
              <a:tr h="147929">
                <a:tc gridSpan="4">
                  <a:txBody>
                    <a:bodyPr/>
                    <a:lstStyle/>
                    <a:p>
                      <a:pPr algn="ctr">
                        <a:lnSpc>
                          <a:spcPct val="107000"/>
                        </a:lnSpc>
                        <a:spcAft>
                          <a:spcPts val="0"/>
                        </a:spcAft>
                      </a:pPr>
                      <a:r>
                        <a:rPr lang="es-EC" sz="1800" dirty="0">
                          <a:solidFill>
                            <a:sysClr val="windowText" lastClr="000000"/>
                          </a:solidFill>
                          <a:effectLst/>
                          <a:latin typeface="Arial" panose="020B0604020202020204" pitchFamily="34" charset="0"/>
                          <a:cs typeface="Arial" panose="020B0604020202020204" pitchFamily="34" charset="0"/>
                        </a:rPr>
                        <a:t>RESIDUOS ESPECIALES</a:t>
                      </a:r>
                      <a:endParaRPr lang="es-EC" sz="18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c hMerge="1">
                  <a:txBody>
                    <a:bodyPr/>
                    <a:lstStyle/>
                    <a:p>
                      <a:endParaRPr lang="es-EC"/>
                    </a:p>
                  </a:txBody>
                  <a:tcPr/>
                </a:tc>
                <a:tc hMerge="1">
                  <a:txBody>
                    <a:bodyPr/>
                    <a:lstStyle/>
                    <a:p>
                      <a:endParaRPr lang="es-EC"/>
                    </a:p>
                  </a:txBody>
                  <a:tcPr/>
                </a:tc>
                <a:tc hMerge="1">
                  <a:txBody>
                    <a:bodyPr/>
                    <a:lstStyle/>
                    <a:p>
                      <a:endParaRPr lang="es-EC"/>
                    </a:p>
                  </a:txBody>
                  <a:tcPr/>
                </a:tc>
              </a:tr>
              <a:tr h="102435">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Residuo</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Código</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Medidas de Mitigación</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Responsables</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r>
              <a:tr h="683418">
                <a:tc>
                  <a:txBody>
                    <a:bodyPr/>
                    <a:lstStyle/>
                    <a:p>
                      <a:pPr>
                        <a:lnSpc>
                          <a:spcPct val="107000"/>
                        </a:lnSpc>
                        <a:spcAft>
                          <a:spcPts val="0"/>
                        </a:spcAft>
                      </a:pPr>
                      <a:r>
                        <a:rPr lang="es-EC" sz="1100" b="0" dirty="0">
                          <a:solidFill>
                            <a:sysClr val="windowText" lastClr="000000"/>
                          </a:solidFill>
                          <a:effectLst/>
                          <a:latin typeface="Arial" panose="020B0604020202020204" pitchFamily="34" charset="0"/>
                          <a:cs typeface="Arial" panose="020B0604020202020204" pitchFamily="34" charset="0"/>
                        </a:rPr>
                        <a:t>Neumáticos usados o partes de los mismos</a:t>
                      </a:r>
                      <a:endParaRPr lang="es-EC" sz="11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ES-04</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c>
                  <a:txBody>
                    <a:bodyPr/>
                    <a:lstStyle/>
                    <a:p>
                      <a:pPr marL="342900" lvl="0" indent="-342900" algn="just">
                        <a:lnSpc>
                          <a:spcPct val="107000"/>
                        </a:lnSpc>
                        <a:spcAft>
                          <a:spcPts val="0"/>
                        </a:spcAft>
                        <a:buFont typeface="Symbol" panose="05050102010706020507" pitchFamily="18" charset="2"/>
                        <a:buChar char=""/>
                      </a:pPr>
                      <a:r>
                        <a:rPr lang="es-EC" sz="1100" dirty="0">
                          <a:solidFill>
                            <a:sysClr val="windowText" lastClr="000000"/>
                          </a:solidFill>
                          <a:effectLst/>
                          <a:latin typeface="Arial" panose="020B0604020202020204" pitchFamily="34" charset="0"/>
                          <a:cs typeface="Arial" panose="020B0604020202020204" pitchFamily="34" charset="0"/>
                        </a:rPr>
                        <a:t>Cumplir con el Acuerdo Ministerial 020 Instructivo para la gestión integral de neumáticos usados en su Título V Artículo 18. Son responsabilidades y obligaciones de la empresa pública y privada retornar los neumáticos usados al centro de servicio, distribuidor o centro de acopio autorizado, según el procedimiento que se especifique en el plan de gestión integral (Ministerio del Ambiente, 2013).</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c>
                  <a:txBody>
                    <a:bodyPr/>
                    <a:lstStyle/>
                    <a:p>
                      <a:pPr algn="ctr">
                        <a:lnSpc>
                          <a:spcPct val="107000"/>
                        </a:lnSpc>
                        <a:spcAft>
                          <a:spcPts val="0"/>
                        </a:spcAft>
                      </a:pPr>
                      <a:r>
                        <a:rPr lang="es-EC" sz="1100" dirty="0">
                          <a:solidFill>
                            <a:sysClr val="windowText" lastClr="000000"/>
                          </a:solidFill>
                          <a:effectLst/>
                          <a:latin typeface="Arial" panose="020B0604020202020204" pitchFamily="34" charset="0"/>
                          <a:cs typeface="Arial" panose="020B0604020202020204" pitchFamily="34" charset="0"/>
                        </a:rPr>
                        <a:t>Personal técnico ambiental, Dirección Financiera</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r>
              <a:tr h="870194">
                <a:tc>
                  <a:txBody>
                    <a:bodyPr/>
                    <a:lstStyle/>
                    <a:p>
                      <a:pPr>
                        <a:lnSpc>
                          <a:spcPct val="107000"/>
                        </a:lnSpc>
                        <a:spcAft>
                          <a:spcPts val="0"/>
                        </a:spcAft>
                      </a:pPr>
                      <a:r>
                        <a:rPr lang="es-EC" sz="1100" b="0" dirty="0">
                          <a:solidFill>
                            <a:sysClr val="windowText" lastClr="000000"/>
                          </a:solidFill>
                          <a:effectLst/>
                          <a:latin typeface="Arial" panose="020B0604020202020204" pitchFamily="34" charset="0"/>
                          <a:cs typeface="Arial" panose="020B0604020202020204" pitchFamily="34" charset="0"/>
                        </a:rPr>
                        <a:t>Equipos eléctricos y electrónicos en desuso que no han sido desensamblados, separados sus componentes o elementos constitutivos</a:t>
                      </a:r>
                      <a:endParaRPr lang="es-EC" sz="11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c>
                  <a:txBody>
                    <a:bodyPr/>
                    <a:lstStyle/>
                    <a:p>
                      <a:pPr algn="ctr">
                        <a:lnSpc>
                          <a:spcPct val="107000"/>
                        </a:lnSpc>
                        <a:spcAft>
                          <a:spcPts val="0"/>
                        </a:spcAft>
                      </a:pPr>
                      <a:r>
                        <a:rPr lang="es-EC" sz="1100" dirty="0">
                          <a:solidFill>
                            <a:sysClr val="windowText" lastClr="000000"/>
                          </a:solidFill>
                          <a:effectLst/>
                          <a:latin typeface="Arial" panose="020B0604020202020204" pitchFamily="34" charset="0"/>
                          <a:cs typeface="Arial" panose="020B0604020202020204" pitchFamily="34" charset="0"/>
                        </a:rPr>
                        <a:t>ES-06</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c>
                  <a:txBody>
                    <a:bodyPr/>
                    <a:lstStyle/>
                    <a:p>
                      <a:pPr marL="342900" lvl="0" indent="-342900" algn="just">
                        <a:lnSpc>
                          <a:spcPct val="107000"/>
                        </a:lnSpc>
                        <a:spcAft>
                          <a:spcPts val="0"/>
                        </a:spcAft>
                        <a:buFont typeface="Symbol" panose="05050102010706020507" pitchFamily="18" charset="2"/>
                        <a:buChar char=""/>
                      </a:pPr>
                      <a:r>
                        <a:rPr lang="es-EC" sz="1100">
                          <a:solidFill>
                            <a:sysClr val="windowText" lastClr="000000"/>
                          </a:solidFill>
                          <a:effectLst/>
                          <a:latin typeface="Arial" panose="020B0604020202020204" pitchFamily="34" charset="0"/>
                          <a:cs typeface="Arial" panose="020B0604020202020204" pitchFamily="34" charset="0"/>
                        </a:rPr>
                        <a:t>Realizar inspecciones y mantenimientos, para evitar daños en los equipos.</a:t>
                      </a:r>
                    </a:p>
                    <a:p>
                      <a:pPr marL="342900" lvl="0" indent="-342900" algn="just">
                        <a:lnSpc>
                          <a:spcPct val="107000"/>
                        </a:lnSpc>
                        <a:spcAft>
                          <a:spcPts val="0"/>
                        </a:spcAft>
                        <a:buFont typeface="Symbol" panose="05050102010706020507" pitchFamily="18" charset="2"/>
                        <a:buChar char=""/>
                      </a:pPr>
                      <a:r>
                        <a:rPr lang="es-EC" sz="1100">
                          <a:solidFill>
                            <a:sysClr val="windowText" lastClr="000000"/>
                          </a:solidFill>
                          <a:effectLst/>
                          <a:latin typeface="Arial" panose="020B0604020202020204" pitchFamily="34" charset="0"/>
                          <a:cs typeface="Arial" panose="020B0604020202020204" pitchFamily="34" charset="0"/>
                        </a:rPr>
                        <a:t>Realizar una actualización del inventario de equipos eléctricos y electrónicos que se encuentren obsoletos y realizar el manejo adecuado.</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c>
                  <a:txBody>
                    <a:bodyPr/>
                    <a:lstStyle/>
                    <a:p>
                      <a:pPr algn="ctr">
                        <a:lnSpc>
                          <a:spcPct val="107000"/>
                        </a:lnSpc>
                        <a:spcAft>
                          <a:spcPts val="0"/>
                        </a:spcAft>
                      </a:pPr>
                      <a:r>
                        <a:rPr lang="es-EC" sz="1100">
                          <a:solidFill>
                            <a:sysClr val="windowText" lastClr="000000"/>
                          </a:solidFill>
                          <a:effectLst/>
                          <a:latin typeface="Arial" panose="020B0604020202020204" pitchFamily="34" charset="0"/>
                          <a:cs typeface="Arial" panose="020B0604020202020204" pitchFamily="34" charset="0"/>
                        </a:rPr>
                        <a:t>Personal de mantenimiento</a:t>
                      </a:r>
                      <a:endParaRPr lang="es-EC"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r>
              <a:tr h="223314">
                <a:tc>
                  <a:txBody>
                    <a:bodyPr/>
                    <a:lstStyle/>
                    <a:p>
                      <a:pPr>
                        <a:lnSpc>
                          <a:spcPct val="107000"/>
                        </a:lnSpc>
                        <a:spcAft>
                          <a:spcPts val="0"/>
                        </a:spcAft>
                      </a:pPr>
                      <a:r>
                        <a:rPr lang="es-EC" sz="1100" b="0" dirty="0">
                          <a:solidFill>
                            <a:sysClr val="windowText" lastClr="000000"/>
                          </a:solidFill>
                          <a:effectLst/>
                          <a:latin typeface="Arial" panose="020B0604020202020204" pitchFamily="34" charset="0"/>
                          <a:cs typeface="Arial" panose="020B0604020202020204" pitchFamily="34" charset="0"/>
                        </a:rPr>
                        <a:t>Residuos de podas por mantenimiento de redes</a:t>
                      </a:r>
                      <a:endParaRPr lang="es-EC" sz="11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c>
                  <a:txBody>
                    <a:bodyPr/>
                    <a:lstStyle/>
                    <a:p>
                      <a:pPr algn="ctr">
                        <a:lnSpc>
                          <a:spcPct val="107000"/>
                        </a:lnSpc>
                        <a:spcAft>
                          <a:spcPts val="0"/>
                        </a:spcAft>
                      </a:pPr>
                      <a:r>
                        <a:rPr lang="es-EC" sz="1100" dirty="0">
                          <a:solidFill>
                            <a:sysClr val="windowText" lastClr="000000"/>
                          </a:solidFill>
                          <a:effectLst/>
                          <a:latin typeface="Arial" panose="020B0604020202020204" pitchFamily="34" charset="0"/>
                          <a:cs typeface="Arial" panose="020B0604020202020204" pitchFamily="34" charset="0"/>
                        </a:rPr>
                        <a:t>RE-01</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c>
                  <a:txBody>
                    <a:bodyPr/>
                    <a:lstStyle/>
                    <a:p>
                      <a:pPr marL="342900" lvl="0" indent="-342900" algn="just">
                        <a:lnSpc>
                          <a:spcPct val="107000"/>
                        </a:lnSpc>
                        <a:spcAft>
                          <a:spcPts val="0"/>
                        </a:spcAft>
                        <a:buFont typeface="Symbol" panose="05050102010706020507" pitchFamily="18" charset="2"/>
                        <a:buChar char=""/>
                      </a:pPr>
                      <a:r>
                        <a:rPr lang="es-EC" sz="1100" dirty="0">
                          <a:solidFill>
                            <a:sysClr val="windowText" lastClr="000000"/>
                          </a:solidFill>
                          <a:effectLst/>
                          <a:latin typeface="Arial" panose="020B0604020202020204" pitchFamily="34" charset="0"/>
                          <a:cs typeface="Arial" panose="020B0604020202020204" pitchFamily="34" charset="0"/>
                        </a:rPr>
                        <a:t>Realizar las podas para el mantenimiento de redes periódicamente para evitar la generación en volumen y facilitar su transporte al lugar asignado por el Municipio de la ciudad.</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c>
                  <a:txBody>
                    <a:bodyPr/>
                    <a:lstStyle/>
                    <a:p>
                      <a:pPr algn="ctr">
                        <a:lnSpc>
                          <a:spcPct val="107000"/>
                        </a:lnSpc>
                        <a:spcAft>
                          <a:spcPts val="0"/>
                        </a:spcAft>
                      </a:pPr>
                      <a:r>
                        <a:rPr lang="es-EC" sz="1100" dirty="0">
                          <a:solidFill>
                            <a:sysClr val="windowText" lastClr="000000"/>
                          </a:solidFill>
                          <a:effectLst/>
                          <a:latin typeface="Arial" panose="020B0604020202020204" pitchFamily="34" charset="0"/>
                          <a:cs typeface="Arial" panose="020B0604020202020204" pitchFamily="34" charset="0"/>
                        </a:rPr>
                        <a:t>Personal operativo</a:t>
                      </a:r>
                      <a:endParaRPr lang="es-EC"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51838" marR="51838" marT="0" marB="0"/>
                </a:tc>
              </a:tr>
            </a:tbl>
          </a:graphicData>
        </a:graphic>
      </p:graphicFrame>
      <p:sp>
        <p:nvSpPr>
          <p:cNvPr id="6" name="CuadroTexto 5"/>
          <p:cNvSpPr txBox="1"/>
          <p:nvPr/>
        </p:nvSpPr>
        <p:spPr>
          <a:xfrm>
            <a:off x="554396" y="248016"/>
            <a:ext cx="3270630" cy="369332"/>
          </a:xfrm>
          <a:prstGeom prst="rect">
            <a:avLst/>
          </a:prstGeom>
          <a:effectLst>
            <a:glow rad="228600">
              <a:schemeClr val="accent6">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Medidas a Realizar</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170"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75" y="1024129"/>
            <a:ext cx="1232723" cy="12111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reciclaje de metal dibuj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575"/>
          <a:stretch/>
        </p:blipFill>
        <p:spPr bwMode="auto">
          <a:xfrm>
            <a:off x="145893" y="2227213"/>
            <a:ext cx="1164705" cy="127960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reciclaje de llantas dibujo"/>
          <p:cNvPicPr>
            <a:picLocks noChangeAspect="1" noChangeArrowheads="1"/>
          </p:cNvPicPr>
          <p:nvPr/>
        </p:nvPicPr>
        <p:blipFill rotWithShape="1">
          <a:blip r:embed="rId4">
            <a:extLst>
              <a:ext uri="{28A0092B-C50C-407E-A947-70E740481C1C}">
                <a14:useLocalDpi xmlns:a14="http://schemas.microsoft.com/office/drawing/2010/main" val="0"/>
              </a:ext>
            </a:extLst>
          </a:blip>
          <a:srcRect l="3455" t="7012" r="4950" b="3575"/>
          <a:stretch/>
        </p:blipFill>
        <p:spPr bwMode="auto">
          <a:xfrm>
            <a:off x="131154" y="3805241"/>
            <a:ext cx="1268992" cy="123877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sultado de imagen para mantenimiento de computadoras dibujo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75" t="4961" b="4932"/>
          <a:stretch/>
        </p:blipFill>
        <p:spPr bwMode="auto">
          <a:xfrm>
            <a:off x="199970" y="5126013"/>
            <a:ext cx="1200176" cy="112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974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24248" y="631064"/>
            <a:ext cx="10380372"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EC"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 General:</a:t>
            </a:r>
          </a:p>
          <a:p>
            <a:pPr algn="just"/>
            <a:r>
              <a:rPr lang="es-EC" sz="1600" dirty="0">
                <a:latin typeface="Arial" panose="020B0604020202020204" pitchFamily="34" charset="0"/>
                <a:cs typeface="Arial" panose="020B0604020202020204" pitchFamily="34" charset="0"/>
              </a:rPr>
              <a:t>Diseñar un modelo de gestión integral ambiental para los residuos generados en las áreas administrativas del edificio Matriz y las áreas operativas: Sub-estación El Calvario y Centrales </a:t>
            </a:r>
            <a:r>
              <a:rPr lang="es-EC" sz="1600" dirty="0" err="1">
                <a:latin typeface="Arial" panose="020B0604020202020204" pitchFamily="34" charset="0"/>
                <a:cs typeface="Arial" panose="020B0604020202020204" pitchFamily="34" charset="0"/>
              </a:rPr>
              <a:t>Illuchi</a:t>
            </a:r>
            <a:r>
              <a:rPr lang="es-EC" sz="1600" dirty="0">
                <a:latin typeface="Arial" panose="020B0604020202020204" pitchFamily="34" charset="0"/>
                <a:cs typeface="Arial" panose="020B0604020202020204" pitchFamily="34" charset="0"/>
              </a:rPr>
              <a:t> I y II, de la Empresa Eléctrica Provincial Cotopaxi S.A, para mejorar las condiciones de manejo en todas sus etapas y lograr mitigar la contaminación ambiental</a:t>
            </a:r>
            <a:r>
              <a:rPr lang="es-EC" sz="16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p:txBody>
      </p:sp>
      <p:sp>
        <p:nvSpPr>
          <p:cNvPr id="5" name="CuadroTexto 4"/>
          <p:cNvSpPr txBox="1"/>
          <p:nvPr/>
        </p:nvSpPr>
        <p:spPr>
          <a:xfrm>
            <a:off x="4836017" y="2117648"/>
            <a:ext cx="2356833" cy="338554"/>
          </a:xfrm>
          <a:prstGeom prst="rect">
            <a:avLst/>
          </a:prstGeom>
          <a:noFill/>
        </p:spPr>
        <p:txBody>
          <a:bodyPr wrap="square" rtlCol="0">
            <a:spAutoFit/>
          </a:bodyPr>
          <a:lstStyle/>
          <a:p>
            <a:pPr algn="just"/>
            <a:r>
              <a:rPr lang="es-EC"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a:t>
            </a:r>
            <a:r>
              <a:rPr lang="es-EC"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Específicos</a:t>
            </a:r>
            <a:endParaRPr lang="es-EC"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uadroTexto 5"/>
          <p:cNvSpPr txBox="1"/>
          <p:nvPr/>
        </p:nvSpPr>
        <p:spPr>
          <a:xfrm>
            <a:off x="824246" y="2749968"/>
            <a:ext cx="4971247"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lvl="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Describir la situación actual del manejo de los residuos generados en la Empresa Eléctrica Provincial Cotopaxi S.A., utilizando técnicas de recolección de datos, en cada una de las etapas partiendo de la generación hasta su disposición final.</a:t>
            </a:r>
            <a:endParaRPr lang="es-EC" dirty="0">
              <a:latin typeface="Arial" panose="020B0604020202020204" pitchFamily="34" charset="0"/>
              <a:cs typeface="Arial" panose="020B0604020202020204" pitchFamily="34" charset="0"/>
            </a:endParaRPr>
          </a:p>
        </p:txBody>
      </p:sp>
      <p:sp>
        <p:nvSpPr>
          <p:cNvPr id="7" name="CuadroTexto 6"/>
          <p:cNvSpPr txBox="1"/>
          <p:nvPr/>
        </p:nvSpPr>
        <p:spPr>
          <a:xfrm>
            <a:off x="7302320" y="2749968"/>
            <a:ext cx="406972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lvl="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Analizar cualitativa y cuantitativamente los residuos generados en la empresa Eléctrica Provincial Cotopaxi S.A., mediante criterios estandarizados y normativas ambientales vigentes.</a:t>
            </a:r>
            <a:endParaRPr lang="es-EC" dirty="0">
              <a:latin typeface="Arial" panose="020B0604020202020204" pitchFamily="34" charset="0"/>
              <a:cs typeface="Arial" panose="020B0604020202020204" pitchFamily="34" charset="0"/>
            </a:endParaRPr>
          </a:p>
        </p:txBody>
      </p:sp>
      <p:sp>
        <p:nvSpPr>
          <p:cNvPr id="8" name="CuadroTexto 7"/>
          <p:cNvSpPr txBox="1"/>
          <p:nvPr/>
        </p:nvSpPr>
        <p:spPr>
          <a:xfrm>
            <a:off x="824246" y="4711652"/>
            <a:ext cx="4765186"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lvl="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Evaluar medidas de actuación empleando una matriz causa-efecto que permita establecer un sistema de gestión adecuada para los residuos generados en la Empresa Eléctrica Provincial Cotopaxi S.A.</a:t>
            </a:r>
            <a:endParaRPr lang="es-EC" dirty="0">
              <a:latin typeface="Arial" panose="020B0604020202020204" pitchFamily="34" charset="0"/>
              <a:cs typeface="Arial" panose="020B0604020202020204" pitchFamily="34" charset="0"/>
            </a:endParaRPr>
          </a:p>
        </p:txBody>
      </p:sp>
      <p:sp>
        <p:nvSpPr>
          <p:cNvPr id="9" name="CuadroTexto 8"/>
          <p:cNvSpPr txBox="1"/>
          <p:nvPr/>
        </p:nvSpPr>
        <p:spPr>
          <a:xfrm>
            <a:off x="7302320" y="4711652"/>
            <a:ext cx="4069724"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lvl="0" indent="-285750" algn="just">
              <a:buFont typeface="Arial" panose="020B0604020202020204" pitchFamily="34" charset="0"/>
              <a:buChar char="•"/>
            </a:pPr>
            <a:r>
              <a:rPr lang="es-EC" dirty="0" smtClean="0">
                <a:latin typeface="Arial" panose="020B0604020202020204" pitchFamily="34" charset="0"/>
                <a:cs typeface="Arial" panose="020B0604020202020204" pitchFamily="34" charset="0"/>
              </a:rPr>
              <a:t>Elaborar a través de las medidas de actuación un modelo de gestión integral ambiental, para los residuos generados en la Empresa Eléctrica Provincial Cotopaxi S.A. y que logre mejorar el manejo interno y externo de los residuos.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861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973249353"/>
              </p:ext>
            </p:extLst>
          </p:nvPr>
        </p:nvGraphicFramePr>
        <p:xfrm>
          <a:off x="193184" y="1274771"/>
          <a:ext cx="10264460" cy="3791786"/>
        </p:xfrm>
        <a:graphic>
          <a:graphicData uri="http://schemas.openxmlformats.org/drawingml/2006/table">
            <a:tbl>
              <a:tblPr firstRow="1" firstCol="1" bandRow="1">
                <a:tableStyleId>{10A1B5D5-9B99-4C35-A422-299274C87663}</a:tableStyleId>
              </a:tblPr>
              <a:tblGrid>
                <a:gridCol w="2575774"/>
                <a:gridCol w="938140"/>
                <a:gridCol w="4685643"/>
                <a:gridCol w="2064903"/>
              </a:tblGrid>
              <a:tr h="446081">
                <a:tc gridSpan="4">
                  <a:txBody>
                    <a:bodyPr/>
                    <a:lstStyle/>
                    <a:p>
                      <a:pPr algn="ctr"/>
                      <a:r>
                        <a:rPr lang="es-EC" sz="2000" dirty="0" smtClean="0">
                          <a:solidFill>
                            <a:sysClr val="windowText" lastClr="000000"/>
                          </a:solidFill>
                          <a:effectLst/>
                          <a:latin typeface="Arial" panose="020B0604020202020204" pitchFamily="34" charset="0"/>
                          <a:cs typeface="Arial" panose="020B0604020202020204" pitchFamily="34" charset="0"/>
                        </a:rPr>
                        <a:t>RESIDUOS PELIGROSOS</a:t>
                      </a:r>
                      <a:endParaRPr lang="es-EC" sz="2000" dirty="0">
                        <a:solidFill>
                          <a:sysClr val="windowText" lastClr="000000"/>
                        </a:solidFill>
                        <a:effectLst/>
                        <a:latin typeface="Arial" panose="020B0604020202020204" pitchFamily="34" charset="0"/>
                        <a:cs typeface="Arial" panose="020B0604020202020204" pitchFamily="34" charset="0"/>
                      </a:endParaRPr>
                    </a:p>
                  </a:txBody>
                  <a:tcPr marL="37235" marR="37235" marT="0" marB="0"/>
                </a:tc>
                <a:tc hMerge="1">
                  <a:txBody>
                    <a:bodyPr/>
                    <a:lstStyle/>
                    <a:p>
                      <a:endParaRPr lang="es-EC"/>
                    </a:p>
                  </a:txBody>
                  <a:tcPr/>
                </a:tc>
                <a:tc hMerge="1">
                  <a:txBody>
                    <a:bodyPr/>
                    <a:lstStyle/>
                    <a:p>
                      <a:endParaRPr lang="es-EC"/>
                    </a:p>
                  </a:txBody>
                  <a:tcPr/>
                </a:tc>
                <a:tc hMerge="1">
                  <a:txBody>
                    <a:bodyPr/>
                    <a:lstStyle/>
                    <a:p>
                      <a:endParaRPr lang="es-EC"/>
                    </a:p>
                  </a:txBody>
                  <a:tcPr/>
                </a:tc>
              </a:tr>
              <a:tr h="103855">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Residuo</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Código</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Medidas de Mitigación</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algn="ctr">
                        <a:lnSpc>
                          <a:spcPct val="107000"/>
                        </a:lnSpc>
                        <a:spcAft>
                          <a:spcPts val="0"/>
                        </a:spcAft>
                      </a:pPr>
                      <a:r>
                        <a:rPr lang="es-EC" sz="1600" b="1" dirty="0">
                          <a:solidFill>
                            <a:sysClr val="windowText" lastClr="000000"/>
                          </a:solidFill>
                          <a:effectLst/>
                          <a:latin typeface="Arial" panose="020B0604020202020204" pitchFamily="34" charset="0"/>
                          <a:cs typeface="Arial" panose="020B0604020202020204" pitchFamily="34" charset="0"/>
                        </a:rPr>
                        <a:t>Responsables</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r>
              <a:tr h="310428">
                <a:tc>
                  <a:txBody>
                    <a:bodyPr/>
                    <a:lstStyle/>
                    <a:p>
                      <a:pPr algn="just">
                        <a:lnSpc>
                          <a:spcPct val="107000"/>
                        </a:lnSpc>
                        <a:spcAft>
                          <a:spcPts val="0"/>
                        </a:spcAft>
                      </a:pPr>
                      <a:r>
                        <a:rPr lang="es-EC" sz="1050" b="0" dirty="0">
                          <a:solidFill>
                            <a:sysClr val="windowText" lastClr="000000"/>
                          </a:solidFill>
                          <a:effectLst/>
                          <a:latin typeface="Arial" panose="020B0604020202020204" pitchFamily="34" charset="0"/>
                          <a:cs typeface="Arial" panose="020B0604020202020204" pitchFamily="34" charset="0"/>
                        </a:rPr>
                        <a:t>Luminarias, lámparas, tubos fluorescentes, focos ahorradores usados que contengan mercurio</a:t>
                      </a:r>
                      <a:endParaRPr lang="es-EC" sz="105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algn="ctr">
                        <a:lnSpc>
                          <a:spcPct val="107000"/>
                        </a:lnSpc>
                        <a:spcAft>
                          <a:spcPts val="0"/>
                        </a:spcAft>
                      </a:pPr>
                      <a:r>
                        <a:rPr lang="es-EC" sz="1050" dirty="0">
                          <a:solidFill>
                            <a:sysClr val="windowText" lastClr="000000"/>
                          </a:solidFill>
                          <a:effectLst/>
                          <a:latin typeface="Arial" panose="020B0604020202020204" pitchFamily="34" charset="0"/>
                          <a:cs typeface="Arial" panose="020B0604020202020204" pitchFamily="34" charset="0"/>
                        </a:rPr>
                        <a:t>NE-40</a:t>
                      </a:r>
                      <a:endParaRPr lang="es-EC" sz="105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marL="342900" lvl="0" indent="-342900" algn="just">
                        <a:lnSpc>
                          <a:spcPct val="107000"/>
                        </a:lnSpc>
                        <a:spcAft>
                          <a:spcPts val="0"/>
                        </a:spcAft>
                        <a:buFont typeface="Symbol" panose="05050102010706020507" pitchFamily="18" charset="2"/>
                        <a:buChar char=""/>
                      </a:pPr>
                      <a:r>
                        <a:rPr lang="es-EC" sz="1050" dirty="0">
                          <a:solidFill>
                            <a:sysClr val="windowText" lastClr="000000"/>
                          </a:solidFill>
                          <a:effectLst/>
                          <a:latin typeface="Arial" panose="020B0604020202020204" pitchFamily="34" charset="0"/>
                          <a:cs typeface="Arial" panose="020B0604020202020204" pitchFamily="34" charset="0"/>
                        </a:rPr>
                        <a:t>Sustituir los tubos fluorescentes que contengan mercurio (Hg) por luminarias de tipo led.</a:t>
                      </a:r>
                    </a:p>
                    <a:p>
                      <a:pPr marL="342900" lvl="0" indent="-342900" algn="just">
                        <a:lnSpc>
                          <a:spcPct val="107000"/>
                        </a:lnSpc>
                        <a:spcAft>
                          <a:spcPts val="0"/>
                        </a:spcAft>
                        <a:buFont typeface="Symbol" panose="05050102010706020507" pitchFamily="18" charset="2"/>
                        <a:buChar char=""/>
                      </a:pPr>
                      <a:r>
                        <a:rPr lang="es-EC" sz="1050" dirty="0">
                          <a:solidFill>
                            <a:sysClr val="windowText" lastClr="000000"/>
                          </a:solidFill>
                          <a:effectLst/>
                          <a:latin typeface="Arial" panose="020B0604020202020204" pitchFamily="34" charset="0"/>
                          <a:cs typeface="Arial" panose="020B0604020202020204" pitchFamily="34" charset="0"/>
                        </a:rPr>
                        <a:t>En lugares en donde el mantenimiento o cambios de luminarias sea constante, revisar las instalaciones eléctricas y corregir los daños.</a:t>
                      </a:r>
                      <a:endParaRPr lang="es-EC" sz="105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algn="ctr">
                        <a:lnSpc>
                          <a:spcPct val="107000"/>
                        </a:lnSpc>
                        <a:spcAft>
                          <a:spcPts val="0"/>
                        </a:spcAft>
                      </a:pPr>
                      <a:r>
                        <a:rPr lang="es-EC" sz="1050">
                          <a:solidFill>
                            <a:sysClr val="windowText" lastClr="000000"/>
                          </a:solidFill>
                          <a:effectLst/>
                          <a:latin typeface="Arial" panose="020B0604020202020204" pitchFamily="34" charset="0"/>
                          <a:cs typeface="Arial" panose="020B0604020202020204" pitchFamily="34" charset="0"/>
                        </a:rPr>
                        <a:t>Personal técnico ambiental, Dirección Financiera, personal de mantenimiento</a:t>
                      </a:r>
                      <a:endParaRPr lang="es-EC" sz="105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r>
              <a:tr h="333550">
                <a:tc>
                  <a:txBody>
                    <a:bodyPr/>
                    <a:lstStyle/>
                    <a:p>
                      <a:pPr algn="just">
                        <a:lnSpc>
                          <a:spcPct val="107000"/>
                        </a:lnSpc>
                        <a:spcAft>
                          <a:spcPts val="0"/>
                        </a:spcAft>
                      </a:pPr>
                      <a:r>
                        <a:rPr lang="es-EC" sz="1050" b="0">
                          <a:solidFill>
                            <a:sysClr val="windowText" lastClr="000000"/>
                          </a:solidFill>
                          <a:effectLst/>
                          <a:latin typeface="Arial" panose="020B0604020202020204" pitchFamily="34" charset="0"/>
                          <a:cs typeface="Arial" panose="020B0604020202020204" pitchFamily="34" charset="0"/>
                        </a:rPr>
                        <a:t>Material adsorbente contaminado con hidrocarburos: waipes, paños, trapos, aserrín, barreras adsorbentes y otros materiales sólidos adsorbentes</a:t>
                      </a:r>
                      <a:endParaRPr lang="es-EC" sz="105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algn="ctr">
                        <a:lnSpc>
                          <a:spcPct val="107000"/>
                        </a:lnSpc>
                        <a:spcAft>
                          <a:spcPts val="0"/>
                        </a:spcAft>
                      </a:pPr>
                      <a:r>
                        <a:rPr lang="es-EC" sz="1050">
                          <a:solidFill>
                            <a:sysClr val="windowText" lastClr="000000"/>
                          </a:solidFill>
                          <a:effectLst/>
                          <a:latin typeface="Arial" panose="020B0604020202020204" pitchFamily="34" charset="0"/>
                          <a:cs typeface="Arial" panose="020B0604020202020204" pitchFamily="34" charset="0"/>
                        </a:rPr>
                        <a:t>NE-42</a:t>
                      </a:r>
                      <a:endParaRPr lang="es-EC" sz="105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marL="342900" lvl="0" indent="-342900" algn="just">
                        <a:lnSpc>
                          <a:spcPct val="107000"/>
                        </a:lnSpc>
                        <a:spcAft>
                          <a:spcPts val="0"/>
                        </a:spcAft>
                        <a:buFont typeface="Symbol" panose="05050102010706020507" pitchFamily="18" charset="2"/>
                        <a:buChar char=""/>
                      </a:pPr>
                      <a:r>
                        <a:rPr lang="es-EC" sz="1050">
                          <a:solidFill>
                            <a:sysClr val="windowText" lastClr="000000"/>
                          </a:solidFill>
                          <a:effectLst/>
                          <a:latin typeface="Arial" panose="020B0604020202020204" pitchFamily="34" charset="0"/>
                          <a:cs typeface="Arial" panose="020B0604020202020204" pitchFamily="34" charset="0"/>
                        </a:rPr>
                        <a:t>Realizar inspecciones y mantenimientos a los equipos para evitar fugas y derrames.</a:t>
                      </a:r>
                    </a:p>
                    <a:p>
                      <a:pPr marL="342900" lvl="0" indent="-342900" algn="just">
                        <a:lnSpc>
                          <a:spcPct val="107000"/>
                        </a:lnSpc>
                        <a:spcAft>
                          <a:spcPts val="0"/>
                        </a:spcAft>
                        <a:buFont typeface="Symbol" panose="05050102010706020507" pitchFamily="18" charset="2"/>
                        <a:buChar char=""/>
                      </a:pPr>
                      <a:r>
                        <a:rPr lang="es-EC" sz="1050">
                          <a:solidFill>
                            <a:sysClr val="windowText" lastClr="000000"/>
                          </a:solidFill>
                          <a:effectLst/>
                          <a:latin typeface="Arial" panose="020B0604020202020204" pitchFamily="34" charset="0"/>
                          <a:cs typeface="Arial" panose="020B0604020202020204" pitchFamily="34" charset="0"/>
                        </a:rPr>
                        <a:t>Reusar el material adsorbente utilizado en la limpieza de derrames o goteos, hasta que su capacidad de absorción se sature.</a:t>
                      </a:r>
                      <a:endParaRPr lang="es-EC" sz="105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algn="ctr">
                        <a:lnSpc>
                          <a:spcPct val="107000"/>
                        </a:lnSpc>
                        <a:spcAft>
                          <a:spcPts val="0"/>
                        </a:spcAft>
                      </a:pPr>
                      <a:r>
                        <a:rPr lang="es-EC" sz="1050">
                          <a:solidFill>
                            <a:sysClr val="windowText" lastClr="000000"/>
                          </a:solidFill>
                          <a:effectLst/>
                          <a:latin typeface="Arial" panose="020B0604020202020204" pitchFamily="34" charset="0"/>
                          <a:cs typeface="Arial" panose="020B0604020202020204" pitchFamily="34" charset="0"/>
                        </a:rPr>
                        <a:t>Personal de mantenimiento y operativo</a:t>
                      </a:r>
                      <a:endParaRPr lang="es-EC" sz="105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r>
              <a:tr h="266519">
                <a:tc>
                  <a:txBody>
                    <a:bodyPr/>
                    <a:lstStyle/>
                    <a:p>
                      <a:pPr algn="just">
                        <a:lnSpc>
                          <a:spcPct val="107000"/>
                        </a:lnSpc>
                        <a:spcAft>
                          <a:spcPts val="0"/>
                        </a:spcAft>
                      </a:pPr>
                      <a:r>
                        <a:rPr lang="es-EC" sz="1050" b="0" dirty="0">
                          <a:solidFill>
                            <a:sysClr val="windowText" lastClr="000000"/>
                          </a:solidFill>
                          <a:effectLst/>
                          <a:latin typeface="Arial" panose="020B0604020202020204" pitchFamily="34" charset="0"/>
                          <a:cs typeface="Arial" panose="020B0604020202020204" pitchFamily="34" charset="0"/>
                        </a:rPr>
                        <a:t>Cartuchos de impresión de tinta o tóner usados</a:t>
                      </a:r>
                      <a:endParaRPr lang="es-EC" sz="105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algn="ctr">
                        <a:lnSpc>
                          <a:spcPct val="107000"/>
                        </a:lnSpc>
                        <a:spcAft>
                          <a:spcPts val="0"/>
                        </a:spcAft>
                      </a:pPr>
                      <a:r>
                        <a:rPr lang="es-EC" sz="1050">
                          <a:solidFill>
                            <a:sysClr val="windowText" lastClr="000000"/>
                          </a:solidFill>
                          <a:effectLst/>
                          <a:latin typeface="Arial" panose="020B0604020202020204" pitchFamily="34" charset="0"/>
                          <a:cs typeface="Arial" panose="020B0604020202020204" pitchFamily="34" charset="0"/>
                        </a:rPr>
                        <a:t>NE-53</a:t>
                      </a:r>
                      <a:endParaRPr lang="es-EC" sz="105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marL="342900" lvl="0" indent="-342900" algn="just">
                        <a:lnSpc>
                          <a:spcPct val="107000"/>
                        </a:lnSpc>
                        <a:spcAft>
                          <a:spcPts val="0"/>
                        </a:spcAft>
                        <a:buFont typeface="Symbol" panose="05050102010706020507" pitchFamily="18" charset="2"/>
                        <a:buChar char=""/>
                      </a:pPr>
                      <a:r>
                        <a:rPr lang="es-EC" sz="1050">
                          <a:solidFill>
                            <a:sysClr val="windowText" lastClr="000000"/>
                          </a:solidFill>
                          <a:effectLst/>
                          <a:latin typeface="Arial" panose="020B0604020202020204" pitchFamily="34" charset="0"/>
                          <a:cs typeface="Arial" panose="020B0604020202020204" pitchFamily="34" charset="0"/>
                        </a:rPr>
                        <a:t>Utilizar medios digitales distinguiendo entre documentos de impresión y documentos que se puedan almacenar y compartir de manera digital.</a:t>
                      </a:r>
                    </a:p>
                    <a:p>
                      <a:pPr marL="342900" lvl="0" indent="-342900" algn="just">
                        <a:lnSpc>
                          <a:spcPct val="107000"/>
                        </a:lnSpc>
                        <a:spcAft>
                          <a:spcPts val="0"/>
                        </a:spcAft>
                        <a:buFont typeface="Symbol" panose="05050102010706020507" pitchFamily="18" charset="2"/>
                        <a:buChar char=""/>
                      </a:pPr>
                      <a:r>
                        <a:rPr lang="es-EC" sz="1050">
                          <a:solidFill>
                            <a:sysClr val="windowText" lastClr="000000"/>
                          </a:solidFill>
                          <a:effectLst/>
                          <a:latin typeface="Arial" panose="020B0604020202020204" pitchFamily="34" charset="0"/>
                          <a:cs typeface="Arial" panose="020B0604020202020204" pitchFamily="34" charset="0"/>
                        </a:rPr>
                        <a:t>Revisar posibles fallos en el documento para disminuir el consumo de tóner de tintas.</a:t>
                      </a:r>
                      <a:endParaRPr lang="es-EC" sz="105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algn="ctr">
                        <a:lnSpc>
                          <a:spcPct val="107000"/>
                        </a:lnSpc>
                        <a:spcAft>
                          <a:spcPts val="0"/>
                        </a:spcAft>
                      </a:pPr>
                      <a:r>
                        <a:rPr lang="es-EC" sz="1050">
                          <a:solidFill>
                            <a:sysClr val="windowText" lastClr="000000"/>
                          </a:solidFill>
                          <a:effectLst/>
                          <a:latin typeface="Arial" panose="020B0604020202020204" pitchFamily="34" charset="0"/>
                          <a:cs typeface="Arial" panose="020B0604020202020204" pitchFamily="34" charset="0"/>
                        </a:rPr>
                        <a:t>Personal Administrativo</a:t>
                      </a:r>
                      <a:endParaRPr lang="es-EC" sz="105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r>
              <a:tr h="516843">
                <a:tc>
                  <a:txBody>
                    <a:bodyPr/>
                    <a:lstStyle/>
                    <a:p>
                      <a:pPr algn="just">
                        <a:lnSpc>
                          <a:spcPct val="107000"/>
                        </a:lnSpc>
                        <a:spcAft>
                          <a:spcPts val="0"/>
                        </a:spcAft>
                      </a:pPr>
                      <a:r>
                        <a:rPr lang="es-EC" sz="1050" b="0">
                          <a:solidFill>
                            <a:sysClr val="windowText" lastClr="000000"/>
                          </a:solidFill>
                          <a:effectLst/>
                          <a:latin typeface="Arial" panose="020B0604020202020204" pitchFamily="34" charset="0"/>
                          <a:cs typeface="Arial" panose="020B0604020202020204" pitchFamily="34" charset="0"/>
                        </a:rPr>
                        <a:t>Hidrocarburos sucios o contaminados con otras sustancias</a:t>
                      </a:r>
                      <a:endParaRPr lang="es-EC" sz="105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algn="ctr">
                        <a:lnSpc>
                          <a:spcPct val="107000"/>
                        </a:lnSpc>
                        <a:spcAft>
                          <a:spcPts val="0"/>
                        </a:spcAft>
                      </a:pPr>
                      <a:r>
                        <a:rPr lang="es-EC" sz="1050">
                          <a:solidFill>
                            <a:sysClr val="windowText" lastClr="000000"/>
                          </a:solidFill>
                          <a:effectLst/>
                          <a:latin typeface="Arial" panose="020B0604020202020204" pitchFamily="34" charset="0"/>
                          <a:cs typeface="Arial" panose="020B0604020202020204" pitchFamily="34" charset="0"/>
                        </a:rPr>
                        <a:t>NE-35</a:t>
                      </a:r>
                      <a:endParaRPr lang="es-EC" sz="105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marL="342900" lvl="0" indent="-342900" algn="just">
                        <a:lnSpc>
                          <a:spcPct val="107000"/>
                        </a:lnSpc>
                        <a:spcAft>
                          <a:spcPts val="0"/>
                        </a:spcAft>
                        <a:buFont typeface="Symbol" panose="05050102010706020507" pitchFamily="18" charset="2"/>
                        <a:buChar char=""/>
                      </a:pPr>
                      <a:r>
                        <a:rPr lang="es-EC" sz="1050">
                          <a:solidFill>
                            <a:sysClr val="windowText" lastClr="000000"/>
                          </a:solidFill>
                          <a:effectLst/>
                          <a:latin typeface="Arial" panose="020B0604020202020204" pitchFamily="34" charset="0"/>
                          <a:cs typeface="Arial" panose="020B0604020202020204" pitchFamily="34" charset="0"/>
                        </a:rPr>
                        <a:t>Construir diques que contengan el 110% de los líquidos en caso de derrames. En base al Acuerdo Ministerial 161 del Ministerio del Ambiente.</a:t>
                      </a:r>
                      <a:endParaRPr lang="es-EC" sz="105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algn="ctr">
                        <a:lnSpc>
                          <a:spcPct val="107000"/>
                        </a:lnSpc>
                        <a:spcAft>
                          <a:spcPts val="0"/>
                        </a:spcAft>
                      </a:pPr>
                      <a:r>
                        <a:rPr lang="es-EC" sz="1050">
                          <a:solidFill>
                            <a:sysClr val="windowText" lastClr="000000"/>
                          </a:solidFill>
                          <a:effectLst/>
                          <a:latin typeface="Arial" panose="020B0604020202020204" pitchFamily="34" charset="0"/>
                          <a:cs typeface="Arial" panose="020B0604020202020204" pitchFamily="34" charset="0"/>
                        </a:rPr>
                        <a:t>Personal técnico ambiental, Dirección Financiera</a:t>
                      </a:r>
                      <a:endParaRPr lang="es-EC" sz="105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r>
              <a:tr h="313709">
                <a:tc>
                  <a:txBody>
                    <a:bodyPr/>
                    <a:lstStyle/>
                    <a:p>
                      <a:pPr algn="just">
                        <a:lnSpc>
                          <a:spcPct val="107000"/>
                        </a:lnSpc>
                        <a:spcAft>
                          <a:spcPts val="0"/>
                        </a:spcAft>
                      </a:pPr>
                      <a:r>
                        <a:rPr lang="es-EC" sz="1050" b="0" dirty="0">
                          <a:solidFill>
                            <a:sysClr val="windowText" lastClr="000000"/>
                          </a:solidFill>
                          <a:effectLst/>
                          <a:latin typeface="Arial" panose="020B0604020202020204" pitchFamily="34" charset="0"/>
                          <a:cs typeface="Arial" panose="020B0604020202020204" pitchFamily="34" charset="0"/>
                        </a:rPr>
                        <a:t>Productos farmacéuticos caducados o fuera de especificaciones generados en empresas no farmacéuticas</a:t>
                      </a:r>
                      <a:endParaRPr lang="es-EC" sz="105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algn="ctr">
                        <a:lnSpc>
                          <a:spcPct val="107000"/>
                        </a:lnSpc>
                        <a:spcAft>
                          <a:spcPts val="0"/>
                        </a:spcAft>
                      </a:pPr>
                      <a:r>
                        <a:rPr lang="es-EC" sz="1050" dirty="0">
                          <a:solidFill>
                            <a:sysClr val="windowText" lastClr="000000"/>
                          </a:solidFill>
                          <a:effectLst/>
                          <a:latin typeface="Arial" panose="020B0604020202020204" pitchFamily="34" charset="0"/>
                          <a:cs typeface="Arial" panose="020B0604020202020204" pitchFamily="34" charset="0"/>
                        </a:rPr>
                        <a:t>NE-47</a:t>
                      </a:r>
                      <a:endParaRPr lang="es-EC" sz="105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marL="342900" lvl="0" indent="-342900" algn="just">
                        <a:lnSpc>
                          <a:spcPct val="107000"/>
                        </a:lnSpc>
                        <a:spcAft>
                          <a:spcPts val="0"/>
                        </a:spcAft>
                        <a:buFont typeface="Symbol" panose="05050102010706020507" pitchFamily="18" charset="2"/>
                        <a:buChar char=""/>
                      </a:pPr>
                      <a:r>
                        <a:rPr lang="es-EC" sz="1050">
                          <a:solidFill>
                            <a:sysClr val="windowText" lastClr="000000"/>
                          </a:solidFill>
                          <a:effectLst/>
                          <a:latin typeface="Arial" panose="020B0604020202020204" pitchFamily="34" charset="0"/>
                          <a:cs typeface="Arial" panose="020B0604020202020204" pitchFamily="34" charset="0"/>
                        </a:rPr>
                        <a:t>Antes de los tres meses de cumplir la fecha de caducidad de algún producto farmacéutico, devolver al proveedor. </a:t>
                      </a:r>
                      <a:endParaRPr lang="es-EC" sz="105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c>
                  <a:txBody>
                    <a:bodyPr/>
                    <a:lstStyle/>
                    <a:p>
                      <a:pPr algn="ctr">
                        <a:lnSpc>
                          <a:spcPct val="107000"/>
                        </a:lnSpc>
                        <a:spcAft>
                          <a:spcPts val="0"/>
                        </a:spcAft>
                      </a:pPr>
                      <a:r>
                        <a:rPr lang="es-EC" sz="1050" dirty="0">
                          <a:solidFill>
                            <a:sysClr val="windowText" lastClr="000000"/>
                          </a:solidFill>
                          <a:effectLst/>
                          <a:latin typeface="Arial" panose="020B0604020202020204" pitchFamily="34" charset="0"/>
                          <a:cs typeface="Arial" panose="020B0604020202020204" pitchFamily="34" charset="0"/>
                        </a:rPr>
                        <a:t>Personal técnico ambiental, Médico, Enfermera</a:t>
                      </a:r>
                      <a:endParaRPr lang="es-EC" sz="105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37235" marR="37235" marT="0" marB="0"/>
                </a:tc>
              </a:tr>
            </a:tbl>
          </a:graphicData>
        </a:graphic>
      </p:graphicFrame>
      <p:sp>
        <p:nvSpPr>
          <p:cNvPr id="5" name="Cuadro de texto 3"/>
          <p:cNvSpPr txBox="1"/>
          <p:nvPr/>
        </p:nvSpPr>
        <p:spPr>
          <a:xfrm>
            <a:off x="9924088" y="10228466"/>
            <a:ext cx="2334359" cy="2712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Continua</a:t>
            </a:r>
            <a:endParaRPr lang="es-EC" sz="1100">
              <a:effectLst/>
              <a:ea typeface="Calibri" panose="020F0502020204030204" pitchFamily="34" charset="0"/>
              <a:cs typeface="Times New Roman" panose="02020603050405020304" pitchFamily="18" charset="0"/>
            </a:endParaRPr>
          </a:p>
        </p:txBody>
      </p:sp>
      <p:sp>
        <p:nvSpPr>
          <p:cNvPr id="6" name="CuadroTexto 5"/>
          <p:cNvSpPr txBox="1"/>
          <p:nvPr/>
        </p:nvSpPr>
        <p:spPr>
          <a:xfrm>
            <a:off x="193184" y="648304"/>
            <a:ext cx="3270630" cy="369332"/>
          </a:xfrm>
          <a:prstGeom prst="rect">
            <a:avLst/>
          </a:prstGeom>
          <a:effectLst>
            <a:glow rad="228600">
              <a:schemeClr val="accent6">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Medidas a Realizar</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196"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156" y="5150272"/>
            <a:ext cx="1841678" cy="147334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n para mantenimiento de maquinas dibuj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364" y="5273908"/>
            <a:ext cx="2041619" cy="136107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esultado de imagen para medios digital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714"/>
          <a:stretch/>
        </p:blipFill>
        <p:spPr bwMode="auto">
          <a:xfrm>
            <a:off x="8451111" y="5239168"/>
            <a:ext cx="2328505" cy="13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033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766920725"/>
              </p:ext>
            </p:extLst>
          </p:nvPr>
        </p:nvGraphicFramePr>
        <p:xfrm>
          <a:off x="2202286" y="1260580"/>
          <a:ext cx="8884992" cy="5597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978794" y="347730"/>
            <a:ext cx="50356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DE GESTIÓN DE RESIDUOS</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Imagen 5"/>
          <p:cNvPicPr/>
          <p:nvPr/>
        </p:nvPicPr>
        <p:blipFill rotWithShape="1">
          <a:blip r:embed="rId7"/>
          <a:srcRect l="18800" t="20033" r="35385" b="14517"/>
          <a:stretch/>
        </p:blipFill>
        <p:spPr bwMode="auto">
          <a:xfrm>
            <a:off x="978794" y="1260580"/>
            <a:ext cx="3644721" cy="2718992"/>
          </a:xfrm>
          <a:prstGeom prst="rect">
            <a:avLst/>
          </a:prstGeom>
          <a:ln>
            <a:noFill/>
          </a:ln>
          <a:extLst>
            <a:ext uri="{53640926-AAD7-44D8-BBD7-CCE9431645EC}">
              <a14:shadowObscured xmlns:a14="http://schemas.microsoft.com/office/drawing/2010/main"/>
            </a:ext>
          </a:extLst>
        </p:spPr>
      </p:pic>
      <p:pic>
        <p:nvPicPr>
          <p:cNvPr id="1026" name="Picture 2" descr="Imagen relacionada"/>
          <p:cNvPicPr>
            <a:picLocks noChangeAspect="1" noChangeArrowheads="1"/>
          </p:cNvPicPr>
          <p:nvPr/>
        </p:nvPicPr>
        <p:blipFill rotWithShape="1">
          <a:blip r:embed="rId8">
            <a:extLst>
              <a:ext uri="{28A0092B-C50C-407E-A947-70E740481C1C}">
                <a14:useLocalDpi xmlns:a14="http://schemas.microsoft.com/office/drawing/2010/main" val="0"/>
              </a:ext>
            </a:extLst>
          </a:blip>
          <a:srcRect l="5985" t="3578" r="6578" b="7958"/>
          <a:stretch/>
        </p:blipFill>
        <p:spPr bwMode="auto">
          <a:xfrm>
            <a:off x="8796271" y="1260580"/>
            <a:ext cx="2018021" cy="207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821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148402674"/>
              </p:ext>
            </p:extLst>
          </p:nvPr>
        </p:nvGraphicFramePr>
        <p:xfrm>
          <a:off x="220551" y="685800"/>
          <a:ext cx="11590986" cy="5832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4100" y="762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planificar dibujo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771" t="12178" r="7906" b="13744"/>
          <a:stretch/>
        </p:blipFill>
        <p:spPr bwMode="auto">
          <a:xfrm>
            <a:off x="8988638" y="241300"/>
            <a:ext cx="2525931" cy="238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400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025900" y="368300"/>
            <a:ext cx="3632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 Implementación y Operación</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uadroTexto 5"/>
          <p:cNvSpPr txBox="1"/>
          <p:nvPr/>
        </p:nvSpPr>
        <p:spPr>
          <a:xfrm>
            <a:off x="894315" y="905099"/>
            <a:ext cx="2794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Responsabilidades</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Imagen 6"/>
          <p:cNvPicPr/>
          <p:nvPr/>
        </p:nvPicPr>
        <p:blipFill rotWithShape="1">
          <a:blip r:embed="rId2">
            <a:extLst>
              <a:ext uri="{28A0092B-C50C-407E-A947-70E740481C1C}">
                <a14:useLocalDpi xmlns:a14="http://schemas.microsoft.com/office/drawing/2010/main" val="0"/>
              </a:ext>
            </a:extLst>
          </a:blip>
          <a:srcRect l="10295" t="19276" r="25494" b="16623"/>
          <a:stretch/>
        </p:blipFill>
        <p:spPr bwMode="auto">
          <a:xfrm>
            <a:off x="270456" y="1481071"/>
            <a:ext cx="5215944" cy="5061398"/>
          </a:xfrm>
          <a:prstGeom prst="rect">
            <a:avLst/>
          </a:prstGeom>
          <a:ln>
            <a:noFill/>
          </a:ln>
          <a:extLst>
            <a:ext uri="{53640926-AAD7-44D8-BBD7-CCE9431645EC}">
              <a14:shadowObscured xmlns:a14="http://schemas.microsoft.com/office/drawing/2010/main"/>
            </a:ext>
          </a:extLst>
        </p:spPr>
      </p:pic>
      <p:sp>
        <p:nvSpPr>
          <p:cNvPr id="8" name="CuadroTexto 7"/>
          <p:cNvSpPr txBox="1"/>
          <p:nvPr/>
        </p:nvSpPr>
        <p:spPr>
          <a:xfrm>
            <a:off x="6545119" y="1106710"/>
            <a:ext cx="424555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Comunicación interna y externa</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Cuadro de texto 113"/>
          <p:cNvSpPr txBox="1"/>
          <p:nvPr/>
        </p:nvSpPr>
        <p:spPr>
          <a:xfrm>
            <a:off x="11998960" y="10362138"/>
            <a:ext cx="828675" cy="28733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Continua</a:t>
            </a:r>
            <a:endParaRPr lang="es-EC" sz="1100">
              <a:effectLst/>
              <a:ea typeface="Calibri" panose="020F0502020204030204" pitchFamily="34" charset="0"/>
              <a:cs typeface="Times New Roman" panose="02020603050405020304" pitchFamily="18" charset="0"/>
            </a:endParaRPr>
          </a:p>
        </p:txBody>
      </p:sp>
      <p:pic>
        <p:nvPicPr>
          <p:cNvPr id="2050" name="Picture 2" descr="Resultado de imagen para responsabilidad ambient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12" r="7032"/>
          <a:stretch/>
        </p:blipFill>
        <p:spPr bwMode="auto">
          <a:xfrm>
            <a:off x="3837903" y="1037261"/>
            <a:ext cx="1648497" cy="15465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317916" y="1940738"/>
            <a:ext cx="3412901"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Registro de documentación</a:t>
            </a:r>
            <a:endParaRPr lang="es-EC" dirty="0">
              <a:latin typeface="Arial" panose="020B0604020202020204" pitchFamily="34" charset="0"/>
              <a:cs typeface="Arial" panose="020B0604020202020204" pitchFamily="34" charset="0"/>
            </a:endParaRPr>
          </a:p>
        </p:txBody>
      </p:sp>
      <p:sp>
        <p:nvSpPr>
          <p:cNvPr id="3" name="CuadroTexto 2"/>
          <p:cNvSpPr txBox="1"/>
          <p:nvPr/>
        </p:nvSpPr>
        <p:spPr>
          <a:xfrm>
            <a:off x="6317916" y="3368707"/>
            <a:ext cx="4644801"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Cumplimiento de la normativa ambiental</a:t>
            </a:r>
            <a:endParaRPr lang="es-EC" dirty="0">
              <a:latin typeface="Arial" panose="020B0604020202020204" pitchFamily="34" charset="0"/>
              <a:cs typeface="Arial" panose="020B0604020202020204" pitchFamily="34" charset="0"/>
            </a:endParaRPr>
          </a:p>
        </p:txBody>
      </p:sp>
      <p:sp>
        <p:nvSpPr>
          <p:cNvPr id="4" name="CuadroTexto 3"/>
          <p:cNvSpPr txBox="1"/>
          <p:nvPr/>
        </p:nvSpPr>
        <p:spPr>
          <a:xfrm>
            <a:off x="6317916" y="5085953"/>
            <a:ext cx="4245556"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Declaración anual de R. Peligrosos</a:t>
            </a:r>
            <a:endParaRPr lang="es-EC" dirty="0">
              <a:latin typeface="Arial" panose="020B0604020202020204" pitchFamily="34" charset="0"/>
              <a:cs typeface="Arial" panose="020B0604020202020204" pitchFamily="34" charset="0"/>
            </a:endParaRPr>
          </a:p>
        </p:txBody>
      </p:sp>
      <p:pic>
        <p:nvPicPr>
          <p:cNvPr id="2052" name="Picture 4" descr="Resultado de imagen para registro de document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0817" y="1863120"/>
            <a:ext cx="1911403" cy="13007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cumplimiento de la normati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3855" y="3810443"/>
            <a:ext cx="1660544" cy="120310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declaracion anual de residuos peligrosos ecuador"/>
          <p:cNvPicPr>
            <a:picLocks noChangeAspect="1" noChangeArrowheads="1"/>
          </p:cNvPicPr>
          <p:nvPr/>
        </p:nvPicPr>
        <p:blipFill rotWithShape="1">
          <a:blip r:embed="rId6">
            <a:extLst>
              <a:ext uri="{28A0092B-C50C-407E-A947-70E740481C1C}">
                <a14:useLocalDpi xmlns:a14="http://schemas.microsoft.com/office/drawing/2010/main" val="0"/>
              </a:ext>
            </a:extLst>
          </a:blip>
          <a:srcRect l="10400" t="22761" r="10165" b="14141"/>
          <a:stretch/>
        </p:blipFill>
        <p:spPr bwMode="auto">
          <a:xfrm>
            <a:off x="9588863" y="5455285"/>
            <a:ext cx="2290528" cy="113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824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06400" y="512183"/>
            <a:ext cx="20193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Capacitaciones</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063731398"/>
              </p:ext>
            </p:extLst>
          </p:nvPr>
        </p:nvGraphicFramePr>
        <p:xfrm>
          <a:off x="406399" y="1536666"/>
          <a:ext cx="10845799" cy="1304544"/>
        </p:xfrm>
        <a:graphic>
          <a:graphicData uri="http://schemas.openxmlformats.org/drawingml/2006/table">
            <a:tbl>
              <a:tblPr firstRow="1" firstCol="1" bandRow="1">
                <a:tableStyleId>{10A1B5D5-9B99-4C35-A422-299274C87663}</a:tableStyleId>
              </a:tblPr>
              <a:tblGrid>
                <a:gridCol w="4749800"/>
                <a:gridCol w="2438400"/>
                <a:gridCol w="1785721"/>
                <a:gridCol w="1871878"/>
              </a:tblGrid>
              <a:tr h="44450">
                <a:tc gridSpan="4">
                  <a:txBody>
                    <a:bodyPr/>
                    <a:lstStyle/>
                    <a:p>
                      <a:pPr algn="ctr">
                        <a:lnSpc>
                          <a:spcPct val="107000"/>
                        </a:lnSpc>
                        <a:spcAft>
                          <a:spcPts val="0"/>
                        </a:spcAft>
                      </a:pPr>
                      <a:r>
                        <a:rPr lang="es-EC" sz="1000" dirty="0">
                          <a:solidFill>
                            <a:schemeClr val="tx1"/>
                          </a:solidFill>
                          <a:effectLst/>
                          <a:latin typeface="Arial" panose="020B0604020202020204" pitchFamily="34" charset="0"/>
                          <a:cs typeface="Arial" panose="020B0604020202020204" pitchFamily="34" charset="0"/>
                        </a:rPr>
                        <a:t>Capacitación Nivel 1 </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4450">
                <a:tc>
                  <a:txBody>
                    <a:bodyPr/>
                    <a:lstStyle/>
                    <a:p>
                      <a:pPr algn="ctr">
                        <a:lnSpc>
                          <a:spcPct val="107000"/>
                        </a:lnSpc>
                        <a:spcAft>
                          <a:spcPts val="0"/>
                        </a:spcAft>
                      </a:pPr>
                      <a:r>
                        <a:rPr lang="es-EC" sz="1000" b="1" dirty="0">
                          <a:solidFill>
                            <a:schemeClr val="tx1"/>
                          </a:solidFill>
                          <a:effectLst/>
                          <a:latin typeface="Arial" panose="020B0604020202020204" pitchFamily="34" charset="0"/>
                          <a:cs typeface="Arial" panose="020B0604020202020204" pitchFamily="34" charset="0"/>
                        </a:rPr>
                        <a:t>Temas</a:t>
                      </a:r>
                      <a:endParaRPr lang="es-EC"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000" b="1" dirty="0">
                          <a:solidFill>
                            <a:schemeClr val="tx1"/>
                          </a:solidFill>
                          <a:effectLst/>
                          <a:latin typeface="Arial" panose="020B0604020202020204" pitchFamily="34" charset="0"/>
                          <a:cs typeface="Arial" panose="020B0604020202020204" pitchFamily="34" charset="0"/>
                        </a:rPr>
                        <a:t>Indicador</a:t>
                      </a:r>
                      <a:endParaRPr lang="es-EC"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000" b="1" dirty="0">
                          <a:solidFill>
                            <a:schemeClr val="tx1"/>
                          </a:solidFill>
                          <a:effectLst/>
                          <a:latin typeface="Arial" panose="020B0604020202020204" pitchFamily="34" charset="0"/>
                          <a:cs typeface="Arial" panose="020B0604020202020204" pitchFamily="34" charset="0"/>
                        </a:rPr>
                        <a:t>Medio de Verificación</a:t>
                      </a:r>
                      <a:endParaRPr lang="es-EC"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000" b="1" dirty="0">
                          <a:solidFill>
                            <a:schemeClr val="tx1"/>
                          </a:solidFill>
                          <a:effectLst/>
                          <a:latin typeface="Arial" panose="020B0604020202020204" pitchFamily="34" charset="0"/>
                          <a:cs typeface="Arial" panose="020B0604020202020204" pitchFamily="34" charset="0"/>
                        </a:rPr>
                        <a:t>Responsable</a:t>
                      </a:r>
                      <a:endParaRPr lang="es-EC"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3473">
                <a:tc>
                  <a:txBody>
                    <a:bodyPr/>
                    <a:lstStyle/>
                    <a:p>
                      <a:pPr algn="just">
                        <a:lnSpc>
                          <a:spcPct val="107000"/>
                        </a:lnSpc>
                        <a:spcAft>
                          <a:spcPts val="0"/>
                        </a:spcAft>
                      </a:pPr>
                      <a:r>
                        <a:rPr lang="es-EC" sz="1000" b="0" dirty="0">
                          <a:solidFill>
                            <a:schemeClr val="tx1"/>
                          </a:solidFill>
                          <a:effectLst/>
                          <a:latin typeface="Arial" panose="020B0604020202020204" pitchFamily="34" charset="0"/>
                          <a:cs typeface="Arial" panose="020B0604020202020204" pitchFamily="34" charset="0"/>
                        </a:rPr>
                        <a:t>Introducción sobre el manejo de residuos y su normativa ambiental.</a:t>
                      </a:r>
                      <a:endParaRPr lang="es-EC"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000" dirty="0">
                          <a:solidFill>
                            <a:schemeClr val="tx1"/>
                          </a:solidFill>
                          <a:effectLst/>
                          <a:latin typeface="Arial" panose="020B0604020202020204" pitchFamily="34" charset="0"/>
                          <a:cs typeface="Arial" panose="020B0604020202020204" pitchFamily="34" charset="0"/>
                        </a:rPr>
                        <a:t>N° de personas capacitadas/N° personas laborando en la empresa</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000" dirty="0">
                          <a:solidFill>
                            <a:schemeClr val="tx1"/>
                          </a:solidFill>
                          <a:effectLst/>
                          <a:latin typeface="Arial" panose="020B0604020202020204" pitchFamily="34" charset="0"/>
                          <a:cs typeface="Arial" panose="020B0604020202020204" pitchFamily="34" charset="0"/>
                        </a:rPr>
                        <a:t>Registro de Asistencia.</a:t>
                      </a:r>
                      <a:br>
                        <a:rPr lang="es-EC" sz="1000" dirty="0">
                          <a:solidFill>
                            <a:schemeClr val="tx1"/>
                          </a:solidFill>
                          <a:effectLst/>
                          <a:latin typeface="Arial" panose="020B0604020202020204" pitchFamily="34" charset="0"/>
                          <a:cs typeface="Arial" panose="020B0604020202020204" pitchFamily="34" charset="0"/>
                        </a:rPr>
                      </a:br>
                      <a:r>
                        <a:rPr lang="es-EC" sz="1000" dirty="0">
                          <a:solidFill>
                            <a:schemeClr val="tx1"/>
                          </a:solidFill>
                          <a:effectLst/>
                          <a:latin typeface="Arial" panose="020B0604020202020204" pitchFamily="34" charset="0"/>
                          <a:cs typeface="Arial" panose="020B0604020202020204" pitchFamily="34" charset="0"/>
                        </a:rPr>
                        <a:t>Registro Fotográfico</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000">
                          <a:solidFill>
                            <a:schemeClr val="tx1"/>
                          </a:solidFill>
                          <a:effectLst/>
                          <a:latin typeface="Arial" panose="020B0604020202020204" pitchFamily="34" charset="0"/>
                          <a:cs typeface="Arial" panose="020B0604020202020204" pitchFamily="34" charset="0"/>
                        </a:rPr>
                        <a:t>Personal técnico ambiental</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46510">
                <a:tc>
                  <a:txBody>
                    <a:bodyPr/>
                    <a:lstStyle/>
                    <a:p>
                      <a:pPr algn="just">
                        <a:lnSpc>
                          <a:spcPct val="107000"/>
                        </a:lnSpc>
                        <a:spcAft>
                          <a:spcPts val="0"/>
                        </a:spcAft>
                      </a:pPr>
                      <a:r>
                        <a:rPr lang="es-EC" sz="1000" b="0" dirty="0">
                          <a:solidFill>
                            <a:schemeClr val="tx1"/>
                          </a:solidFill>
                          <a:effectLst/>
                          <a:latin typeface="Arial" panose="020B0604020202020204" pitchFamily="34" charset="0"/>
                          <a:cs typeface="Arial" panose="020B0604020202020204" pitchFamily="34" charset="0"/>
                        </a:rPr>
                        <a:t>Socialización sobre el plan de gestión ambiental integral sobre el manejo de residuos.</a:t>
                      </a:r>
                      <a:endParaRPr lang="es-EC"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000">
                          <a:solidFill>
                            <a:schemeClr val="tx1"/>
                          </a:solidFill>
                          <a:effectLst/>
                          <a:latin typeface="Arial" panose="020B0604020202020204" pitchFamily="34" charset="0"/>
                          <a:cs typeface="Arial" panose="020B0604020202020204" pitchFamily="34" charset="0"/>
                        </a:rPr>
                        <a:t>N° de personas capacitadas/N° personas laborando en la empresa</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000">
                          <a:solidFill>
                            <a:schemeClr val="tx1"/>
                          </a:solidFill>
                          <a:effectLst/>
                          <a:latin typeface="Arial" panose="020B0604020202020204" pitchFamily="34" charset="0"/>
                          <a:cs typeface="Arial" panose="020B0604020202020204" pitchFamily="34" charset="0"/>
                        </a:rPr>
                        <a:t>Registro de Asistencia.</a:t>
                      </a:r>
                      <a:br>
                        <a:rPr lang="es-EC" sz="1000">
                          <a:solidFill>
                            <a:schemeClr val="tx1"/>
                          </a:solidFill>
                          <a:effectLst/>
                          <a:latin typeface="Arial" panose="020B0604020202020204" pitchFamily="34" charset="0"/>
                          <a:cs typeface="Arial" panose="020B0604020202020204" pitchFamily="34" charset="0"/>
                        </a:rPr>
                      </a:br>
                      <a:r>
                        <a:rPr lang="es-EC" sz="1000">
                          <a:solidFill>
                            <a:schemeClr val="tx1"/>
                          </a:solidFill>
                          <a:effectLst/>
                          <a:latin typeface="Arial" panose="020B0604020202020204" pitchFamily="34" charset="0"/>
                          <a:cs typeface="Arial" panose="020B0604020202020204" pitchFamily="34" charset="0"/>
                        </a:rPr>
                        <a:t>Registro Fotográfico</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s-EC" sz="1000" dirty="0" smtClean="0">
                          <a:solidFill>
                            <a:schemeClr val="tx1"/>
                          </a:solidFill>
                          <a:effectLst/>
                          <a:latin typeface="Arial" panose="020B0604020202020204" pitchFamily="34" charset="0"/>
                          <a:cs typeface="Arial" panose="020B0604020202020204" pitchFamily="34" charset="0"/>
                        </a:rPr>
                        <a:t>Personal </a:t>
                      </a:r>
                      <a:r>
                        <a:rPr lang="es-EC" sz="1000" dirty="0">
                          <a:solidFill>
                            <a:schemeClr val="tx1"/>
                          </a:solidFill>
                          <a:effectLst/>
                          <a:latin typeface="Arial" panose="020B0604020202020204" pitchFamily="34" charset="0"/>
                          <a:cs typeface="Arial" panose="020B0604020202020204" pitchFamily="34" charset="0"/>
                        </a:rPr>
                        <a:t>técnico ambiental </a:t>
                      </a:r>
                    </a:p>
                  </a:txBody>
                  <a:tcPr marL="68580" marR="68580" marT="0" marB="0"/>
                </a:tc>
              </a:tr>
              <a:tr h="112552">
                <a:tc>
                  <a:txBody>
                    <a:bodyPr/>
                    <a:lstStyle/>
                    <a:p>
                      <a:pPr algn="just">
                        <a:lnSpc>
                          <a:spcPct val="107000"/>
                        </a:lnSpc>
                        <a:spcAft>
                          <a:spcPts val="0"/>
                        </a:spcAft>
                      </a:pPr>
                      <a:r>
                        <a:rPr lang="es-EC" sz="1000" b="0" dirty="0">
                          <a:solidFill>
                            <a:schemeClr val="tx1"/>
                          </a:solidFill>
                          <a:effectLst/>
                          <a:latin typeface="Arial" panose="020B0604020202020204" pitchFamily="34" charset="0"/>
                          <a:cs typeface="Arial" panose="020B0604020202020204" pitchFamily="34" charset="0"/>
                        </a:rPr>
                        <a:t>Capacitación sobre segregación en la fuente, manejo interno y externo de los residuos y el valor agregado que pueden llegar a tener.</a:t>
                      </a:r>
                      <a:endParaRPr lang="es-EC"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000">
                          <a:solidFill>
                            <a:schemeClr val="tx1"/>
                          </a:solidFill>
                          <a:effectLst/>
                          <a:latin typeface="Arial" panose="020B0604020202020204" pitchFamily="34" charset="0"/>
                          <a:cs typeface="Arial" panose="020B0604020202020204" pitchFamily="34" charset="0"/>
                        </a:rPr>
                        <a:t>N° de personas capacitadas/N° personas laborando en la empresa</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000">
                          <a:solidFill>
                            <a:schemeClr val="tx1"/>
                          </a:solidFill>
                          <a:effectLst/>
                          <a:latin typeface="Arial" panose="020B0604020202020204" pitchFamily="34" charset="0"/>
                          <a:cs typeface="Arial" panose="020B0604020202020204" pitchFamily="34" charset="0"/>
                        </a:rPr>
                        <a:t>Registro de Asistencia.</a:t>
                      </a:r>
                      <a:br>
                        <a:rPr lang="es-EC" sz="1000">
                          <a:solidFill>
                            <a:schemeClr val="tx1"/>
                          </a:solidFill>
                          <a:effectLst/>
                          <a:latin typeface="Arial" panose="020B0604020202020204" pitchFamily="34" charset="0"/>
                          <a:cs typeface="Arial" panose="020B0604020202020204" pitchFamily="34" charset="0"/>
                        </a:rPr>
                      </a:br>
                      <a:r>
                        <a:rPr lang="es-EC" sz="1000">
                          <a:solidFill>
                            <a:schemeClr val="tx1"/>
                          </a:solidFill>
                          <a:effectLst/>
                          <a:latin typeface="Arial" panose="020B0604020202020204" pitchFamily="34" charset="0"/>
                          <a:cs typeface="Arial" panose="020B0604020202020204" pitchFamily="34" charset="0"/>
                        </a:rPr>
                        <a:t>Registro Fotográfico</a:t>
                      </a:r>
                      <a:endParaRPr lang="es-EC"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000" dirty="0">
                          <a:solidFill>
                            <a:schemeClr val="tx1"/>
                          </a:solidFill>
                          <a:effectLst/>
                          <a:latin typeface="Arial" panose="020B0604020202020204" pitchFamily="34" charset="0"/>
                          <a:cs typeface="Arial" panose="020B0604020202020204" pitchFamily="34" charset="0"/>
                        </a:rPr>
                        <a:t>Personal técnico ambiental</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787131610"/>
              </p:ext>
            </p:extLst>
          </p:nvPr>
        </p:nvGraphicFramePr>
        <p:xfrm>
          <a:off x="406399" y="2921831"/>
          <a:ext cx="10845799" cy="1816336"/>
        </p:xfrm>
        <a:graphic>
          <a:graphicData uri="http://schemas.openxmlformats.org/drawingml/2006/table">
            <a:tbl>
              <a:tblPr firstRow="1" firstCol="1" bandRow="1">
                <a:tableStyleId>{10A1B5D5-9B99-4C35-A422-299274C87663}</a:tableStyleId>
              </a:tblPr>
              <a:tblGrid>
                <a:gridCol w="4242873"/>
                <a:gridCol w="2562896"/>
                <a:gridCol w="2134372"/>
                <a:gridCol w="1905658"/>
              </a:tblGrid>
              <a:tr h="181948">
                <a:tc gridSpan="4">
                  <a:txBody>
                    <a:bodyPr/>
                    <a:lstStyle/>
                    <a:p>
                      <a:pPr algn="ctr">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Capacitación Nivel 2</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hMerge="1">
                  <a:txBody>
                    <a:bodyPr/>
                    <a:lstStyle/>
                    <a:p>
                      <a:endParaRPr lang="es-EC"/>
                    </a:p>
                  </a:txBody>
                  <a:tcPr/>
                </a:tc>
                <a:tc hMerge="1">
                  <a:txBody>
                    <a:bodyPr/>
                    <a:lstStyle/>
                    <a:p>
                      <a:endParaRPr lang="es-EC"/>
                    </a:p>
                  </a:txBody>
                  <a:tcPr/>
                </a:tc>
                <a:tc hMerge="1">
                  <a:txBody>
                    <a:bodyPr/>
                    <a:lstStyle/>
                    <a:p>
                      <a:endParaRPr lang="es-EC"/>
                    </a:p>
                  </a:txBody>
                  <a:tcPr/>
                </a:tc>
              </a:tr>
              <a:tr h="166776">
                <a:tc>
                  <a:txBody>
                    <a:bodyPr/>
                    <a:lstStyle/>
                    <a:p>
                      <a:pPr algn="ctr">
                        <a:lnSpc>
                          <a:spcPct val="107000"/>
                        </a:lnSpc>
                        <a:spcAft>
                          <a:spcPts val="0"/>
                        </a:spcAft>
                      </a:pPr>
                      <a:r>
                        <a:rPr lang="es-EC" sz="1000" b="1" dirty="0">
                          <a:solidFill>
                            <a:sysClr val="windowText" lastClr="000000"/>
                          </a:solidFill>
                          <a:effectLst/>
                          <a:latin typeface="Arial" panose="020B0604020202020204" pitchFamily="34" charset="0"/>
                          <a:cs typeface="Arial" panose="020B0604020202020204" pitchFamily="34" charset="0"/>
                        </a:rPr>
                        <a:t>Temas</a:t>
                      </a:r>
                      <a:endParaRPr lang="es-EC" sz="1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b="1" dirty="0">
                          <a:solidFill>
                            <a:sysClr val="windowText" lastClr="000000"/>
                          </a:solidFill>
                          <a:effectLst/>
                          <a:latin typeface="Arial" panose="020B0604020202020204" pitchFamily="34" charset="0"/>
                          <a:cs typeface="Arial" panose="020B0604020202020204" pitchFamily="34" charset="0"/>
                        </a:rPr>
                        <a:t>Indicador</a:t>
                      </a:r>
                      <a:endParaRPr lang="es-EC" sz="1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b="1" dirty="0">
                          <a:solidFill>
                            <a:sysClr val="windowText" lastClr="000000"/>
                          </a:solidFill>
                          <a:effectLst/>
                          <a:latin typeface="Arial" panose="020B0604020202020204" pitchFamily="34" charset="0"/>
                          <a:cs typeface="Arial" panose="020B0604020202020204" pitchFamily="34" charset="0"/>
                        </a:rPr>
                        <a:t>Medio de Verificación</a:t>
                      </a:r>
                      <a:endParaRPr lang="es-EC" sz="1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b="1" dirty="0">
                          <a:solidFill>
                            <a:sysClr val="windowText" lastClr="000000"/>
                          </a:solidFill>
                          <a:effectLst/>
                          <a:latin typeface="Arial" panose="020B0604020202020204" pitchFamily="34" charset="0"/>
                          <a:cs typeface="Arial" panose="020B0604020202020204" pitchFamily="34" charset="0"/>
                        </a:rPr>
                        <a:t>Responsable</a:t>
                      </a:r>
                      <a:endParaRPr lang="es-EC" sz="1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r>
              <a:tr h="195364">
                <a:tc>
                  <a:txBody>
                    <a:bodyPr/>
                    <a:lstStyle/>
                    <a:p>
                      <a:pPr algn="just">
                        <a:lnSpc>
                          <a:spcPct val="107000"/>
                        </a:lnSpc>
                        <a:spcAft>
                          <a:spcPts val="0"/>
                        </a:spcAft>
                      </a:pPr>
                      <a:r>
                        <a:rPr lang="es-EC" sz="1000" b="0" dirty="0">
                          <a:solidFill>
                            <a:sysClr val="windowText" lastClr="000000"/>
                          </a:solidFill>
                          <a:effectLst/>
                          <a:latin typeface="Arial" panose="020B0604020202020204" pitchFamily="34" charset="0"/>
                          <a:cs typeface="Arial" panose="020B0604020202020204" pitchFamily="34" charset="0"/>
                        </a:rPr>
                        <a:t>Capacitación en el uso del equipo de protección personal en el momento de manipular los residuos peligrosos.</a:t>
                      </a:r>
                      <a:endParaRPr lang="es-EC" sz="10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N° de personas capacitadas/N° personas que manipulan los residuos</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Registro de Asistencia.</a:t>
                      </a:r>
                      <a:br>
                        <a:rPr lang="es-EC" sz="1000">
                          <a:solidFill>
                            <a:sysClr val="windowText" lastClr="000000"/>
                          </a:solidFill>
                          <a:effectLst/>
                          <a:latin typeface="Arial" panose="020B0604020202020204" pitchFamily="34" charset="0"/>
                          <a:cs typeface="Arial" panose="020B0604020202020204" pitchFamily="34" charset="0"/>
                        </a:rPr>
                      </a:br>
                      <a:r>
                        <a:rPr lang="es-EC" sz="1000">
                          <a:solidFill>
                            <a:sysClr val="windowText" lastClr="000000"/>
                          </a:solidFill>
                          <a:effectLst/>
                          <a:latin typeface="Arial" panose="020B0604020202020204" pitchFamily="34" charset="0"/>
                          <a:cs typeface="Arial" panose="020B0604020202020204" pitchFamily="34" charset="0"/>
                        </a:rPr>
                        <a:t>Registro Fotográfico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Personal técnico ambiental y técnico en seguridad industrial</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r>
              <a:tr h="0">
                <a:tc>
                  <a:txBody>
                    <a:bodyPr/>
                    <a:lstStyle/>
                    <a:p>
                      <a:pPr algn="just">
                        <a:lnSpc>
                          <a:spcPct val="107000"/>
                        </a:lnSpc>
                        <a:spcAft>
                          <a:spcPts val="0"/>
                        </a:spcAft>
                      </a:pPr>
                      <a:r>
                        <a:rPr lang="es-EC" sz="1000" b="0" dirty="0">
                          <a:solidFill>
                            <a:sysClr val="windowText" lastClr="000000"/>
                          </a:solidFill>
                          <a:effectLst/>
                          <a:latin typeface="Arial" panose="020B0604020202020204" pitchFamily="34" charset="0"/>
                          <a:cs typeface="Arial" panose="020B0604020202020204" pitchFamily="34" charset="0"/>
                        </a:rPr>
                        <a:t>Capacitación en el tema de riesgos ambientales y sanitarios debido al inadecuado manejo de los residuos.</a:t>
                      </a:r>
                      <a:endParaRPr lang="es-EC" sz="10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N° de personas capacitadas/N° personas que manipulan los residuos</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Registro de Asistencia.</a:t>
                      </a:r>
                      <a:br>
                        <a:rPr lang="es-EC" sz="1000" dirty="0">
                          <a:solidFill>
                            <a:sysClr val="windowText" lastClr="000000"/>
                          </a:solidFill>
                          <a:effectLst/>
                          <a:latin typeface="Arial" panose="020B0604020202020204" pitchFamily="34" charset="0"/>
                          <a:cs typeface="Arial" panose="020B0604020202020204" pitchFamily="34" charset="0"/>
                        </a:rPr>
                      </a:br>
                      <a:r>
                        <a:rPr lang="es-EC" sz="1000" dirty="0">
                          <a:solidFill>
                            <a:sysClr val="windowText" lastClr="000000"/>
                          </a:solidFill>
                          <a:effectLst/>
                          <a:latin typeface="Arial" panose="020B0604020202020204" pitchFamily="34" charset="0"/>
                          <a:cs typeface="Arial" panose="020B0604020202020204" pitchFamily="34" charset="0"/>
                        </a:rPr>
                        <a:t>Registro Fotográfico</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Personal técnico ambiental y técnico en seguridad industrial</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r>
              <a:tr h="206619">
                <a:tc>
                  <a:txBody>
                    <a:bodyPr/>
                    <a:lstStyle/>
                    <a:p>
                      <a:pPr algn="just">
                        <a:lnSpc>
                          <a:spcPct val="107000"/>
                        </a:lnSpc>
                        <a:spcAft>
                          <a:spcPts val="0"/>
                        </a:spcAft>
                      </a:pPr>
                      <a:r>
                        <a:rPr lang="es-EC" sz="1000" b="0">
                          <a:solidFill>
                            <a:sysClr val="windowText" lastClr="000000"/>
                          </a:solidFill>
                          <a:effectLst/>
                          <a:latin typeface="Arial" panose="020B0604020202020204" pitchFamily="34" charset="0"/>
                          <a:cs typeface="Arial" panose="020B0604020202020204" pitchFamily="34" charset="0"/>
                        </a:rPr>
                        <a:t>Capacitación en el manejo interno y externo de los residuos peligrosos.</a:t>
                      </a:r>
                      <a:endParaRPr lang="es-EC" sz="10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N° de personas capacitadas/N° personas que manipulan los residuos</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Registro de Asistencia.</a:t>
                      </a:r>
                      <a:br>
                        <a:rPr lang="es-EC" sz="1000">
                          <a:solidFill>
                            <a:sysClr val="windowText" lastClr="000000"/>
                          </a:solidFill>
                          <a:effectLst/>
                          <a:latin typeface="Arial" panose="020B0604020202020204" pitchFamily="34" charset="0"/>
                          <a:cs typeface="Arial" panose="020B0604020202020204" pitchFamily="34" charset="0"/>
                        </a:rPr>
                      </a:br>
                      <a:r>
                        <a:rPr lang="es-EC" sz="1000">
                          <a:solidFill>
                            <a:sysClr val="windowText" lastClr="000000"/>
                          </a:solidFill>
                          <a:effectLst/>
                          <a:latin typeface="Arial" panose="020B0604020202020204" pitchFamily="34" charset="0"/>
                          <a:cs typeface="Arial" panose="020B0604020202020204" pitchFamily="34" charset="0"/>
                        </a:rPr>
                        <a:t>Registro Fotográfico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Personal técnico ambiental</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r>
              <a:tr h="424748">
                <a:tc>
                  <a:txBody>
                    <a:bodyPr/>
                    <a:lstStyle/>
                    <a:p>
                      <a:pPr algn="just">
                        <a:lnSpc>
                          <a:spcPct val="107000"/>
                        </a:lnSpc>
                        <a:spcAft>
                          <a:spcPts val="0"/>
                        </a:spcAft>
                      </a:pPr>
                      <a:r>
                        <a:rPr lang="es-EC" sz="1000" b="0" dirty="0">
                          <a:solidFill>
                            <a:sysClr val="windowText" lastClr="000000"/>
                          </a:solidFill>
                          <a:effectLst/>
                          <a:latin typeface="Arial" panose="020B0604020202020204" pitchFamily="34" charset="0"/>
                          <a:cs typeface="Arial" panose="020B0604020202020204" pitchFamily="34" charset="0"/>
                        </a:rPr>
                        <a:t>Capacitación al personal que se encuentra en las centrales hidroeléctricas en temas de compostaje para aprovechar los residuos orgánicos que se generan en la cocina.</a:t>
                      </a:r>
                      <a:endParaRPr lang="es-EC" sz="10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N° de personas capacitadas/N° personas que manipulan los residuos</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Registro de Asistencia.</a:t>
                      </a:r>
                      <a:br>
                        <a:rPr lang="es-EC" sz="1000">
                          <a:solidFill>
                            <a:sysClr val="windowText" lastClr="000000"/>
                          </a:solidFill>
                          <a:effectLst/>
                          <a:latin typeface="Arial" panose="020B0604020202020204" pitchFamily="34" charset="0"/>
                          <a:cs typeface="Arial" panose="020B0604020202020204" pitchFamily="34" charset="0"/>
                        </a:rPr>
                      </a:br>
                      <a:r>
                        <a:rPr lang="es-EC" sz="1000">
                          <a:solidFill>
                            <a:sysClr val="windowText" lastClr="000000"/>
                          </a:solidFill>
                          <a:effectLst/>
                          <a:latin typeface="Arial" panose="020B0604020202020204" pitchFamily="34" charset="0"/>
                          <a:cs typeface="Arial" panose="020B0604020202020204" pitchFamily="34" charset="0"/>
                        </a:rPr>
                        <a:t>Registro Fotográfico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Personal técnico ambiental</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49305893"/>
              </p:ext>
            </p:extLst>
          </p:nvPr>
        </p:nvGraphicFramePr>
        <p:xfrm>
          <a:off x="406399" y="4815627"/>
          <a:ext cx="10845798" cy="1816336"/>
        </p:xfrm>
        <a:graphic>
          <a:graphicData uri="http://schemas.openxmlformats.org/drawingml/2006/table">
            <a:tbl>
              <a:tblPr firstRow="1" firstCol="1" bandRow="1">
                <a:tableStyleId>{10A1B5D5-9B99-4C35-A422-299274C87663}</a:tableStyleId>
              </a:tblPr>
              <a:tblGrid>
                <a:gridCol w="4178480"/>
                <a:gridCol w="2807594"/>
                <a:gridCol w="1841679"/>
                <a:gridCol w="2018045"/>
              </a:tblGrid>
              <a:tr h="181948">
                <a:tc gridSpan="4">
                  <a:txBody>
                    <a:bodyPr/>
                    <a:lstStyle/>
                    <a:p>
                      <a:pPr algn="ctr">
                        <a:lnSpc>
                          <a:spcPct val="107000"/>
                        </a:lnSpc>
                        <a:spcAft>
                          <a:spcPts val="0"/>
                        </a:spcAft>
                      </a:pPr>
                      <a:r>
                        <a:rPr lang="es-EC" sz="1000" b="1" dirty="0">
                          <a:solidFill>
                            <a:sysClr val="windowText" lastClr="000000"/>
                          </a:solidFill>
                          <a:effectLst/>
                          <a:latin typeface="Arial" panose="020B0604020202020204" pitchFamily="34" charset="0"/>
                          <a:cs typeface="Arial" panose="020B0604020202020204" pitchFamily="34" charset="0"/>
                        </a:rPr>
                        <a:t>Capacitación Nivel 3</a:t>
                      </a:r>
                      <a:endParaRPr lang="es-EC" sz="1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hMerge="1">
                  <a:txBody>
                    <a:bodyPr/>
                    <a:lstStyle/>
                    <a:p>
                      <a:endParaRPr lang="es-EC"/>
                    </a:p>
                  </a:txBody>
                  <a:tcPr/>
                </a:tc>
                <a:tc hMerge="1">
                  <a:txBody>
                    <a:bodyPr/>
                    <a:lstStyle/>
                    <a:p>
                      <a:endParaRPr lang="es-EC"/>
                    </a:p>
                  </a:txBody>
                  <a:tcPr/>
                </a:tc>
                <a:tc hMerge="1">
                  <a:txBody>
                    <a:bodyPr/>
                    <a:lstStyle/>
                    <a:p>
                      <a:endParaRPr lang="es-EC"/>
                    </a:p>
                  </a:txBody>
                  <a:tcPr/>
                </a:tc>
              </a:tr>
              <a:tr h="166776">
                <a:tc>
                  <a:txBody>
                    <a:bodyPr/>
                    <a:lstStyle/>
                    <a:p>
                      <a:pPr algn="ctr">
                        <a:lnSpc>
                          <a:spcPct val="107000"/>
                        </a:lnSpc>
                        <a:spcAft>
                          <a:spcPts val="0"/>
                        </a:spcAft>
                      </a:pPr>
                      <a:r>
                        <a:rPr lang="es-EC" sz="1000" b="1" dirty="0">
                          <a:solidFill>
                            <a:sysClr val="windowText" lastClr="000000"/>
                          </a:solidFill>
                          <a:effectLst/>
                          <a:latin typeface="Arial" panose="020B0604020202020204" pitchFamily="34" charset="0"/>
                          <a:cs typeface="Arial" panose="020B0604020202020204" pitchFamily="34" charset="0"/>
                        </a:rPr>
                        <a:t>Temas</a:t>
                      </a:r>
                      <a:endParaRPr lang="es-EC" sz="1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b="1" dirty="0">
                          <a:solidFill>
                            <a:sysClr val="windowText" lastClr="000000"/>
                          </a:solidFill>
                          <a:effectLst/>
                          <a:latin typeface="Arial" panose="020B0604020202020204" pitchFamily="34" charset="0"/>
                          <a:cs typeface="Arial" panose="020B0604020202020204" pitchFamily="34" charset="0"/>
                        </a:rPr>
                        <a:t>Indicador</a:t>
                      </a:r>
                      <a:endParaRPr lang="es-EC" sz="1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b="1" dirty="0">
                          <a:solidFill>
                            <a:sysClr val="windowText" lastClr="000000"/>
                          </a:solidFill>
                          <a:effectLst/>
                          <a:latin typeface="Arial" panose="020B0604020202020204" pitchFamily="34" charset="0"/>
                          <a:cs typeface="Arial" panose="020B0604020202020204" pitchFamily="34" charset="0"/>
                        </a:rPr>
                        <a:t>Medio de Verificación</a:t>
                      </a:r>
                      <a:endParaRPr lang="es-EC" sz="1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b="1" dirty="0">
                          <a:solidFill>
                            <a:sysClr val="windowText" lastClr="000000"/>
                          </a:solidFill>
                          <a:effectLst/>
                          <a:latin typeface="Arial" panose="020B0604020202020204" pitchFamily="34" charset="0"/>
                          <a:cs typeface="Arial" panose="020B0604020202020204" pitchFamily="34" charset="0"/>
                        </a:rPr>
                        <a:t>Responsable</a:t>
                      </a:r>
                      <a:endParaRPr lang="es-EC" sz="1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r>
              <a:tr h="246879">
                <a:tc>
                  <a:txBody>
                    <a:bodyPr/>
                    <a:lstStyle/>
                    <a:p>
                      <a:pPr algn="just">
                        <a:lnSpc>
                          <a:spcPct val="107000"/>
                        </a:lnSpc>
                        <a:spcAft>
                          <a:spcPts val="0"/>
                        </a:spcAft>
                      </a:pPr>
                      <a:r>
                        <a:rPr lang="es-EC" sz="1000" b="0">
                          <a:solidFill>
                            <a:sysClr val="windowText" lastClr="000000"/>
                          </a:solidFill>
                          <a:effectLst/>
                          <a:latin typeface="Arial" panose="020B0604020202020204" pitchFamily="34" charset="0"/>
                          <a:cs typeface="Arial" panose="020B0604020202020204" pitchFamily="34" charset="0"/>
                        </a:rPr>
                        <a:t>Realizar una pequeña inducción a los usuarios que visiten las instalaciones de la empresa sobre el uso adecuado de los puntos ecológicos.</a:t>
                      </a:r>
                      <a:endParaRPr lang="es-EC" sz="10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N° de personas capacitadas/N° personas que visitan la empresa</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Registro de visita e inducción</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Personal técnico ambiental</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r>
              <a:tr h="52884">
                <a:tc>
                  <a:txBody>
                    <a:bodyPr/>
                    <a:lstStyle/>
                    <a:p>
                      <a:pPr algn="just">
                        <a:lnSpc>
                          <a:spcPct val="107000"/>
                        </a:lnSpc>
                        <a:spcAft>
                          <a:spcPts val="0"/>
                        </a:spcAft>
                      </a:pPr>
                      <a:r>
                        <a:rPr lang="es-EC" sz="1000" b="0">
                          <a:solidFill>
                            <a:sysClr val="windowText" lastClr="000000"/>
                          </a:solidFill>
                          <a:effectLst/>
                          <a:latin typeface="Arial" panose="020B0604020202020204" pitchFamily="34" charset="0"/>
                          <a:cs typeface="Arial" panose="020B0604020202020204" pitchFamily="34" charset="0"/>
                        </a:rPr>
                        <a:t>Incluir señalética en los puntos ecológicos para ayudar a los visitantes a separar los residuos.</a:t>
                      </a:r>
                      <a:endParaRPr lang="es-EC" sz="10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Número de afiches o trípticos colocados</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Registro fotográfico</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Personal técnico ambiental, y técnico en comunicación</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r>
              <a:tr h="215141">
                <a:tc>
                  <a:txBody>
                    <a:bodyPr/>
                    <a:lstStyle/>
                    <a:p>
                      <a:pPr algn="just">
                        <a:lnSpc>
                          <a:spcPct val="107000"/>
                        </a:lnSpc>
                        <a:spcAft>
                          <a:spcPts val="0"/>
                        </a:spcAft>
                      </a:pPr>
                      <a:r>
                        <a:rPr lang="es-EC" sz="1000" b="0">
                          <a:solidFill>
                            <a:sysClr val="windowText" lastClr="000000"/>
                          </a:solidFill>
                          <a:effectLst/>
                          <a:latin typeface="Arial" panose="020B0604020202020204" pitchFamily="34" charset="0"/>
                          <a:cs typeface="Arial" panose="020B0604020202020204" pitchFamily="34" charset="0"/>
                        </a:rPr>
                        <a:t>Mediante afiches o trípticos dar a conocer el trabajo que hace la empresa en el cuidado del medio ambiente.</a:t>
                      </a:r>
                      <a:endParaRPr lang="es-EC" sz="10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Número de afiches o trípticos colocados</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Afiches o trípticos</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Personal técnico ambiental, y técnico en comunicación</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r>
              <a:tr h="265844">
                <a:tc>
                  <a:txBody>
                    <a:bodyPr/>
                    <a:lstStyle/>
                    <a:p>
                      <a:pPr algn="just">
                        <a:lnSpc>
                          <a:spcPct val="107000"/>
                        </a:lnSpc>
                        <a:spcAft>
                          <a:spcPts val="0"/>
                        </a:spcAft>
                      </a:pPr>
                      <a:r>
                        <a:rPr lang="es-EC" sz="1000" b="0" dirty="0">
                          <a:solidFill>
                            <a:sysClr val="windowText" lastClr="000000"/>
                          </a:solidFill>
                          <a:effectLst/>
                          <a:latin typeface="Arial" panose="020B0604020202020204" pitchFamily="34" charset="0"/>
                          <a:cs typeface="Arial" panose="020B0604020202020204" pitchFamily="34" charset="0"/>
                        </a:rPr>
                        <a:t>Actualizar constantemente la página web de la empresa indicando los trabajos que se realizan en el tema de manejo de residuos.</a:t>
                      </a:r>
                      <a:endParaRPr lang="es-EC" sz="10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Fecha de la última actualización de la página web</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a:solidFill>
                            <a:sysClr val="windowText" lastClr="000000"/>
                          </a:solidFill>
                          <a:effectLst/>
                          <a:latin typeface="Arial" panose="020B0604020202020204" pitchFamily="34" charset="0"/>
                          <a:cs typeface="Arial" panose="020B0604020202020204" pitchFamily="34" charset="0"/>
                        </a:rPr>
                        <a:t>Página Web </a:t>
                      </a:r>
                      <a:endParaRPr lang="es-EC" sz="10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c>
                  <a:txBody>
                    <a:bodyPr/>
                    <a:lstStyle/>
                    <a:p>
                      <a:pPr algn="ctr">
                        <a:lnSpc>
                          <a:spcPct val="107000"/>
                        </a:lnSpc>
                        <a:spcAft>
                          <a:spcPts val="0"/>
                        </a:spcAft>
                      </a:pPr>
                      <a:r>
                        <a:rPr lang="es-EC" sz="1000" dirty="0">
                          <a:solidFill>
                            <a:sysClr val="windowText" lastClr="000000"/>
                          </a:solidFill>
                          <a:effectLst/>
                          <a:latin typeface="Arial" panose="020B0604020202020204" pitchFamily="34" charset="0"/>
                          <a:cs typeface="Arial" panose="020B0604020202020204" pitchFamily="34" charset="0"/>
                        </a:rPr>
                        <a:t>Personal técnico ambiental, y técnico en comunicación</a:t>
                      </a:r>
                      <a:endParaRPr lang="es-EC" sz="10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3758" marR="63758" marT="0" marB="0"/>
                </a:tc>
              </a:tr>
            </a:tbl>
          </a:graphicData>
        </a:graphic>
      </p:graphicFrame>
      <p:pic>
        <p:nvPicPr>
          <p:cNvPr id="3074" name="Picture 2" descr="Resultado de imagen para capacitac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6696" y="115910"/>
            <a:ext cx="2865204" cy="137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489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69701" y="360608"/>
            <a:ext cx="414699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Procedimientos internos y externos</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uadroTexto 4"/>
          <p:cNvSpPr txBox="1"/>
          <p:nvPr/>
        </p:nvSpPr>
        <p:spPr>
          <a:xfrm>
            <a:off x="5847008" y="222108"/>
            <a:ext cx="4842457" cy="646331"/>
          </a:xfrm>
          <a:prstGeom prst="rect">
            <a:avLst/>
          </a:prstGeom>
          <a:noFill/>
        </p:spPr>
        <p:txBody>
          <a:bodyPr wrap="square" rtlCol="0">
            <a:spAutoFit/>
          </a:bodyPr>
          <a:lstStyle/>
          <a:p>
            <a:pPr algn="just"/>
            <a:r>
              <a:rPr lang="es-EC" dirty="0"/>
              <a:t>M</a:t>
            </a:r>
            <a:r>
              <a:rPr lang="es-EC" dirty="0" smtClean="0"/>
              <a:t>ecanismos </a:t>
            </a:r>
            <a:r>
              <a:rPr lang="es-EC" dirty="0"/>
              <a:t>y procedimientos que permitan mejorar el manejo de los residuos</a:t>
            </a:r>
          </a:p>
        </p:txBody>
      </p:sp>
      <p:sp>
        <p:nvSpPr>
          <p:cNvPr id="6" name="Flecha derecha 5"/>
          <p:cNvSpPr/>
          <p:nvPr/>
        </p:nvSpPr>
        <p:spPr>
          <a:xfrm>
            <a:off x="4971245" y="360608"/>
            <a:ext cx="785611" cy="36933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C"/>
          </a:p>
        </p:txBody>
      </p:sp>
      <p:graphicFrame>
        <p:nvGraphicFramePr>
          <p:cNvPr id="7" name="Diagrama 6"/>
          <p:cNvGraphicFramePr/>
          <p:nvPr>
            <p:extLst>
              <p:ext uri="{D42A27DB-BD31-4B8C-83A1-F6EECF244321}">
                <p14:modId xmlns:p14="http://schemas.microsoft.com/office/powerpoint/2010/main" val="1496496997"/>
              </p:ext>
            </p:extLst>
          </p:nvPr>
        </p:nvGraphicFramePr>
        <p:xfrm>
          <a:off x="360607" y="868439"/>
          <a:ext cx="11565230" cy="4481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C:\Users\asus\Pictures\diagrama de flujo.jpg"/>
          <p:cNvPicPr/>
          <p:nvPr/>
        </p:nvPicPr>
        <p:blipFill>
          <a:blip r:embed="rId7">
            <a:extLst>
              <a:ext uri="{28A0092B-C50C-407E-A947-70E740481C1C}">
                <a14:useLocalDpi xmlns:a14="http://schemas.microsoft.com/office/drawing/2010/main" val="0"/>
              </a:ext>
            </a:extLst>
          </a:blip>
          <a:srcRect/>
          <a:stretch>
            <a:fillRect/>
          </a:stretch>
        </p:blipFill>
        <p:spPr bwMode="auto">
          <a:xfrm>
            <a:off x="4713668" y="2240924"/>
            <a:ext cx="5074276" cy="4507605"/>
          </a:xfrm>
          <a:prstGeom prst="rect">
            <a:avLst/>
          </a:prstGeom>
          <a:noFill/>
          <a:ln>
            <a:noFill/>
          </a:ln>
        </p:spPr>
      </p:pic>
    </p:spTree>
    <p:extLst>
      <p:ext uri="{BB962C8B-B14F-4D97-AF65-F5344CB8AC3E}">
        <p14:creationId xmlns:p14="http://schemas.microsoft.com/office/powerpoint/2010/main" val="3887667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1379485242"/>
              </p:ext>
            </p:extLst>
          </p:nvPr>
        </p:nvGraphicFramePr>
        <p:xfrm>
          <a:off x="547687" y="1196647"/>
          <a:ext cx="11263086" cy="5661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3697287" y="178355"/>
            <a:ext cx="496388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Instructivo para los residuos peligrosos</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Imagen 9"/>
          <p:cNvPicPr>
            <a:picLocks noChangeAspect="1"/>
          </p:cNvPicPr>
          <p:nvPr/>
        </p:nvPicPr>
        <p:blipFill rotWithShape="1">
          <a:blip r:embed="rId7"/>
          <a:srcRect l="16979" t="32770" r="51459" b="31843"/>
          <a:stretch/>
        </p:blipFill>
        <p:spPr>
          <a:xfrm>
            <a:off x="2449292" y="851995"/>
            <a:ext cx="2919595" cy="1840405"/>
          </a:xfrm>
          <a:prstGeom prst="rect">
            <a:avLst/>
          </a:prstGeom>
        </p:spPr>
      </p:pic>
      <p:pic>
        <p:nvPicPr>
          <p:cNvPr id="4104" name="Picture 8" descr="Resultado de imagen para equipo de protección persona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041" t="10010" r="6975" b="10969"/>
          <a:stretch/>
        </p:blipFill>
        <p:spPr bwMode="auto">
          <a:xfrm>
            <a:off x="8915400" y="851995"/>
            <a:ext cx="2103408" cy="195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311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370946" y="738170"/>
            <a:ext cx="52959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 interno de emergencias y contingencias</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uadroTexto 4"/>
          <p:cNvSpPr txBox="1"/>
          <p:nvPr/>
        </p:nvSpPr>
        <p:spPr>
          <a:xfrm>
            <a:off x="3155046" y="1472495"/>
            <a:ext cx="5727700"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Manejo de residuos trae posibles riesgos ambientales</a:t>
            </a:r>
            <a:endParaRPr lang="es-EC" dirty="0">
              <a:latin typeface="Arial" panose="020B0604020202020204" pitchFamily="34" charset="0"/>
              <a:cs typeface="Arial" panose="020B0604020202020204" pitchFamily="34" charset="0"/>
            </a:endParaRPr>
          </a:p>
        </p:txBody>
      </p:sp>
      <p:pic>
        <p:nvPicPr>
          <p:cNvPr id="5122" name="Picture 2" descr="Resultado de imagen para derrame de aceite dibuj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641" y="2406846"/>
            <a:ext cx="1485359" cy="1193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837" y="2406846"/>
            <a:ext cx="1434108" cy="11937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enfermedades de trabaj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11" t="4667" r="10945"/>
          <a:stretch/>
        </p:blipFill>
        <p:spPr bwMode="auto">
          <a:xfrm>
            <a:off x="8259782" y="2306833"/>
            <a:ext cx="1679819" cy="1260475"/>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p:cNvSpPr txBox="1"/>
          <p:nvPr/>
        </p:nvSpPr>
        <p:spPr>
          <a:xfrm>
            <a:off x="3489037" y="4686300"/>
            <a:ext cx="1447800" cy="369332"/>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Dos etapas</a:t>
            </a:r>
            <a:endParaRPr lang="es-EC" dirty="0">
              <a:latin typeface="Arial" panose="020B0604020202020204" pitchFamily="34" charset="0"/>
              <a:cs typeface="Arial" panose="020B0604020202020204" pitchFamily="34" charset="0"/>
            </a:endParaRPr>
          </a:p>
        </p:txBody>
      </p:sp>
      <p:sp>
        <p:nvSpPr>
          <p:cNvPr id="23" name="Abrir llave 22"/>
          <p:cNvSpPr/>
          <p:nvPr/>
        </p:nvSpPr>
        <p:spPr>
          <a:xfrm>
            <a:off x="5178137" y="4229164"/>
            <a:ext cx="359063" cy="1422400"/>
          </a:xfrm>
          <a:prstGeom prst="leftBrace">
            <a:avLst>
              <a:gd name="adj1" fmla="val 8333"/>
              <a:gd name="adj2" fmla="val 47321"/>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4" name="CuadroTexto 23"/>
          <p:cNvSpPr txBox="1"/>
          <p:nvPr/>
        </p:nvSpPr>
        <p:spPr>
          <a:xfrm>
            <a:off x="5653891" y="4229164"/>
            <a:ext cx="1432709" cy="369332"/>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Preparación</a:t>
            </a:r>
            <a:endParaRPr lang="es-EC" dirty="0">
              <a:latin typeface="Arial" panose="020B0604020202020204" pitchFamily="34" charset="0"/>
              <a:cs typeface="Arial" panose="020B0604020202020204" pitchFamily="34" charset="0"/>
            </a:endParaRPr>
          </a:p>
        </p:txBody>
      </p:sp>
      <p:sp>
        <p:nvSpPr>
          <p:cNvPr id="28" name="CuadroTexto 27"/>
          <p:cNvSpPr txBox="1"/>
          <p:nvPr/>
        </p:nvSpPr>
        <p:spPr>
          <a:xfrm>
            <a:off x="5653891" y="5163515"/>
            <a:ext cx="1432709" cy="369332"/>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Respuesta</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4260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55770" y="4673600"/>
            <a:ext cx="3429000" cy="369332"/>
          </a:xfrm>
          <a:prstGeom prst="rect">
            <a:avLst/>
          </a:prstGeom>
          <a:solidFill>
            <a:schemeClr val="accent2">
              <a:lumMod val="40000"/>
              <a:lumOff val="60000"/>
            </a:schemeClr>
          </a:solidFill>
        </p:spPr>
        <p:txBody>
          <a:bodyPr wrap="square" rtlCol="0">
            <a:spAutoFit/>
          </a:bodyP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6. Revisión por la Dirección</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uadroTexto 4"/>
          <p:cNvSpPr txBox="1"/>
          <p:nvPr/>
        </p:nvSpPr>
        <p:spPr>
          <a:xfrm>
            <a:off x="485558" y="472301"/>
            <a:ext cx="1817688" cy="369332"/>
          </a:xfrm>
          <a:prstGeom prst="rect">
            <a:avLst/>
          </a:prstGeom>
          <a:solidFill>
            <a:schemeClr val="accent2">
              <a:lumMod val="40000"/>
              <a:lumOff val="60000"/>
            </a:schemeClr>
          </a:solidFill>
        </p:spPr>
        <p:txBody>
          <a:bodyPr wrap="square" rtlCol="0">
            <a:spAutoFit/>
          </a:bodyPr>
          <a:lstStyle/>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5. Verificación</a:t>
            </a:r>
            <a:endParaRPr lang="es-EC"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uadroTexto 5"/>
          <p:cNvSpPr txBox="1"/>
          <p:nvPr/>
        </p:nvSpPr>
        <p:spPr>
          <a:xfrm>
            <a:off x="3186087" y="195302"/>
            <a:ext cx="4024313" cy="923330"/>
          </a:xfrm>
          <a:prstGeom prst="rect">
            <a:avLst/>
          </a:prstGeom>
          <a:noFill/>
        </p:spPr>
        <p:txBody>
          <a:bodyPr wrap="square" rtlCol="0">
            <a:spAutoFit/>
          </a:bodyPr>
          <a:lstStyle/>
          <a:p>
            <a:pPr algn="just"/>
            <a:r>
              <a:rPr lang="es-EC" dirty="0"/>
              <a:t>P</a:t>
            </a:r>
            <a:r>
              <a:rPr lang="es-EC" dirty="0" smtClean="0"/>
              <a:t>ermite </a:t>
            </a:r>
            <a:r>
              <a:rPr lang="es-EC" dirty="0"/>
              <a:t>realizar un seguimiento de los procedimientos </a:t>
            </a:r>
            <a:r>
              <a:rPr lang="es-EC" dirty="0" smtClean="0"/>
              <a:t>y el </a:t>
            </a:r>
            <a:r>
              <a:rPr lang="es-EC" dirty="0"/>
              <a:t>desempeño ambiental </a:t>
            </a:r>
          </a:p>
        </p:txBody>
      </p:sp>
      <p:sp>
        <p:nvSpPr>
          <p:cNvPr id="7" name="Flecha derecha 6"/>
          <p:cNvSpPr/>
          <p:nvPr/>
        </p:nvSpPr>
        <p:spPr>
          <a:xfrm>
            <a:off x="2486588" y="472301"/>
            <a:ext cx="517029" cy="3693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8" name="Flecha derecha 7"/>
          <p:cNvSpPr/>
          <p:nvPr/>
        </p:nvSpPr>
        <p:spPr>
          <a:xfrm>
            <a:off x="7210400" y="472301"/>
            <a:ext cx="517029" cy="3693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9" name="CuadroTexto 8"/>
          <p:cNvSpPr txBox="1"/>
          <p:nvPr/>
        </p:nvSpPr>
        <p:spPr>
          <a:xfrm>
            <a:off x="7881309" y="56802"/>
            <a:ext cx="3972218" cy="1200329"/>
          </a:xfrm>
          <a:prstGeom prst="rect">
            <a:avLst/>
          </a:prstGeom>
          <a:noFill/>
        </p:spPr>
        <p:txBody>
          <a:bodyPr wrap="square" rtlCol="0">
            <a:spAutoFit/>
          </a:bodyPr>
          <a:lstStyle/>
          <a:p>
            <a:r>
              <a:rPr lang="es-EC" dirty="0" smtClean="0"/>
              <a:t>Objetivos Ambientales </a:t>
            </a:r>
          </a:p>
          <a:p>
            <a:r>
              <a:rPr lang="es-EC" dirty="0"/>
              <a:t>Cumplimiento Normativa </a:t>
            </a:r>
            <a:r>
              <a:rPr lang="es-EC" dirty="0" smtClean="0"/>
              <a:t>Ambiental</a:t>
            </a:r>
          </a:p>
          <a:p>
            <a:r>
              <a:rPr lang="es-EC" dirty="0"/>
              <a:t>Informe declaración anual de los residuos </a:t>
            </a:r>
            <a:r>
              <a:rPr lang="es-EC" dirty="0" smtClean="0"/>
              <a:t>peligrosos</a:t>
            </a:r>
            <a:endParaRPr lang="es-EC" dirty="0"/>
          </a:p>
        </p:txBody>
      </p:sp>
      <p:pic>
        <p:nvPicPr>
          <p:cNvPr id="10" name="Imagen 9"/>
          <p:cNvPicPr>
            <a:picLocks noChangeAspect="1"/>
          </p:cNvPicPr>
          <p:nvPr/>
        </p:nvPicPr>
        <p:blipFill rotWithShape="1">
          <a:blip r:embed="rId2"/>
          <a:srcRect l="35104" t="45183" r="34375" b="45553"/>
          <a:stretch/>
        </p:blipFill>
        <p:spPr>
          <a:xfrm>
            <a:off x="624262" y="1257131"/>
            <a:ext cx="3724652" cy="635606"/>
          </a:xfrm>
          <a:prstGeom prst="rect">
            <a:avLst/>
          </a:prstGeom>
        </p:spPr>
      </p:pic>
      <p:sp>
        <p:nvSpPr>
          <p:cNvPr id="12" name="CuadroTexto 11"/>
          <p:cNvSpPr txBox="1"/>
          <p:nvPr/>
        </p:nvSpPr>
        <p:spPr>
          <a:xfrm>
            <a:off x="7605580" y="1675148"/>
            <a:ext cx="1632766" cy="1477328"/>
          </a:xfrm>
          <a:prstGeom prst="rect">
            <a:avLst/>
          </a:prstGeom>
          <a:noFill/>
        </p:spPr>
        <p:txBody>
          <a:bodyPr wrap="square" rtlCol="0">
            <a:spAutoFit/>
          </a:bodyPr>
          <a:lstStyle/>
          <a:p>
            <a:pPr algn="just"/>
            <a:r>
              <a:rPr lang="es-EC" dirty="0" smtClean="0"/>
              <a:t>Determina </a:t>
            </a:r>
            <a:r>
              <a:rPr lang="es-EC" dirty="0"/>
              <a:t>si las medidas de mitigación han dado resultado en la empresa</a:t>
            </a:r>
          </a:p>
        </p:txBody>
      </p:sp>
      <p:sp>
        <p:nvSpPr>
          <p:cNvPr id="13" name="Cerrar llave 12"/>
          <p:cNvSpPr/>
          <p:nvPr/>
        </p:nvSpPr>
        <p:spPr>
          <a:xfrm>
            <a:off x="6631722" y="1047878"/>
            <a:ext cx="742950" cy="2731869"/>
          </a:xfrm>
          <a:prstGeom prst="righ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pic>
        <p:nvPicPr>
          <p:cNvPr id="14" name="Imagen 13"/>
          <p:cNvPicPr>
            <a:picLocks noChangeAspect="1"/>
          </p:cNvPicPr>
          <p:nvPr/>
        </p:nvPicPr>
        <p:blipFill rotWithShape="1">
          <a:blip r:embed="rId3"/>
          <a:srcRect l="25521" t="55929" r="25000" b="34622"/>
          <a:stretch/>
        </p:blipFill>
        <p:spPr>
          <a:xfrm>
            <a:off x="624262" y="2089963"/>
            <a:ext cx="6032500" cy="647700"/>
          </a:xfrm>
          <a:prstGeom prst="rect">
            <a:avLst/>
          </a:prstGeom>
        </p:spPr>
      </p:pic>
      <p:sp>
        <p:nvSpPr>
          <p:cNvPr id="15" name="CuadroTexto 14"/>
          <p:cNvSpPr txBox="1"/>
          <p:nvPr/>
        </p:nvSpPr>
        <p:spPr>
          <a:xfrm>
            <a:off x="4673600" y="4535100"/>
            <a:ext cx="2222500" cy="646331"/>
          </a:xfrm>
          <a:prstGeom prst="rect">
            <a:avLst/>
          </a:prstGeom>
          <a:noFill/>
        </p:spPr>
        <p:txBody>
          <a:bodyPr wrap="square" rtlCol="0">
            <a:spAutoFit/>
          </a:bodyPr>
          <a:lstStyle/>
          <a:p>
            <a:pPr algn="just"/>
            <a:r>
              <a:rPr lang="es-EC" dirty="0" smtClean="0"/>
              <a:t>Se pone a disposición de la alta directiva</a:t>
            </a:r>
            <a:endParaRPr lang="es-EC" dirty="0"/>
          </a:p>
        </p:txBody>
      </p:sp>
      <p:sp>
        <p:nvSpPr>
          <p:cNvPr id="16" name="Flecha derecha 15"/>
          <p:cNvSpPr/>
          <p:nvPr/>
        </p:nvSpPr>
        <p:spPr>
          <a:xfrm>
            <a:off x="4090399" y="4673599"/>
            <a:ext cx="517029" cy="3693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7" name="Flecha derecha 16"/>
          <p:cNvSpPr/>
          <p:nvPr/>
        </p:nvSpPr>
        <p:spPr>
          <a:xfrm>
            <a:off x="7003197" y="4673599"/>
            <a:ext cx="517029" cy="3693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8" name="CuadroTexto 17"/>
          <p:cNvSpPr txBox="1"/>
          <p:nvPr/>
        </p:nvSpPr>
        <p:spPr>
          <a:xfrm>
            <a:off x="7881309" y="4535100"/>
            <a:ext cx="2926391" cy="646331"/>
          </a:xfrm>
          <a:prstGeom prst="rect">
            <a:avLst/>
          </a:prstGeom>
          <a:noFill/>
        </p:spPr>
        <p:txBody>
          <a:bodyPr wrap="square" rtlCol="0">
            <a:spAutoFit/>
          </a:bodyPr>
          <a:lstStyle/>
          <a:p>
            <a:pPr algn="just"/>
            <a:r>
              <a:rPr lang="es-EC" dirty="0" smtClean="0"/>
              <a:t>Evaluación global del Sistema de Gestión</a:t>
            </a:r>
            <a:endParaRPr lang="es-EC" dirty="0"/>
          </a:p>
        </p:txBody>
      </p:sp>
      <p:sp>
        <p:nvSpPr>
          <p:cNvPr id="19" name="Flecha abajo 18"/>
          <p:cNvSpPr/>
          <p:nvPr/>
        </p:nvSpPr>
        <p:spPr>
          <a:xfrm>
            <a:off x="9134954" y="5181431"/>
            <a:ext cx="419100" cy="508169"/>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20" name="CuadroTexto 19"/>
          <p:cNvSpPr txBox="1"/>
          <p:nvPr/>
        </p:nvSpPr>
        <p:spPr>
          <a:xfrm>
            <a:off x="7687154" y="5689600"/>
            <a:ext cx="3314700" cy="646331"/>
          </a:xfrm>
          <a:prstGeom prst="rect">
            <a:avLst/>
          </a:prstGeom>
          <a:noFill/>
        </p:spPr>
        <p:txBody>
          <a:bodyPr wrap="square" rtlCol="0">
            <a:spAutoFit/>
          </a:bodyPr>
          <a:lstStyle/>
          <a:p>
            <a:pPr algn="just"/>
            <a:r>
              <a:rPr lang="es-EC" dirty="0" smtClean="0"/>
              <a:t>Nacerán o surgirán las decisiones para mejorar continuamente</a:t>
            </a:r>
            <a:endParaRPr lang="es-EC" dirty="0"/>
          </a:p>
        </p:txBody>
      </p:sp>
      <p:sp>
        <p:nvSpPr>
          <p:cNvPr id="21" name="Explosión 1 20"/>
          <p:cNvSpPr/>
          <p:nvPr/>
        </p:nvSpPr>
        <p:spPr>
          <a:xfrm>
            <a:off x="4090399" y="5295130"/>
            <a:ext cx="2895600" cy="1435269"/>
          </a:xfrm>
          <a:prstGeom prst="irregularSeal1">
            <a:avLst/>
          </a:prstGeom>
          <a:effectLst>
            <a:glow rad="228600">
              <a:schemeClr val="accent2">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MEJORA CONTINUA</a:t>
            </a:r>
            <a:endParaRPr lang="es-EC"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2" name="Flecha izquierda 21"/>
          <p:cNvSpPr/>
          <p:nvPr/>
        </p:nvSpPr>
        <p:spPr>
          <a:xfrm>
            <a:off x="7060332" y="5689600"/>
            <a:ext cx="545248" cy="555049"/>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2" name="Imagen 1"/>
          <p:cNvPicPr>
            <a:picLocks noChangeAspect="1"/>
          </p:cNvPicPr>
          <p:nvPr/>
        </p:nvPicPr>
        <p:blipFill rotWithShape="1">
          <a:blip r:embed="rId4"/>
          <a:srcRect l="32958" t="34922" r="31655" b="55308"/>
          <a:stretch/>
        </p:blipFill>
        <p:spPr>
          <a:xfrm>
            <a:off x="624262" y="2934889"/>
            <a:ext cx="4314423" cy="669702"/>
          </a:xfrm>
          <a:prstGeom prst="rect">
            <a:avLst/>
          </a:prstGeom>
        </p:spPr>
      </p:pic>
    </p:spTree>
    <p:extLst>
      <p:ext uri="{BB962C8B-B14F-4D97-AF65-F5344CB8AC3E}">
        <p14:creationId xmlns:p14="http://schemas.microsoft.com/office/powerpoint/2010/main" val="2564089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1300" y="416108"/>
            <a:ext cx="2032000" cy="369332"/>
          </a:xfrm>
          <a:prstGeom prst="rect">
            <a:avLst/>
          </a:prstGeom>
          <a:noFill/>
        </p:spPr>
        <p:txBody>
          <a:bodyPr wrap="square" rtlCol="0">
            <a:spAutoFit/>
          </a:bodyPr>
          <a:lstStyle/>
          <a:p>
            <a:r>
              <a:rPr lang="es-EC" b="1" dirty="0" smtClean="0">
                <a:solidFill>
                  <a:srgbClr val="FF0000"/>
                </a:solidFill>
                <a:latin typeface="Arial" panose="020B0604020202020204" pitchFamily="34" charset="0"/>
                <a:cs typeface="Arial" panose="020B0604020202020204" pitchFamily="34" charset="0"/>
              </a:rPr>
              <a:t>CONCLUSIONES</a:t>
            </a:r>
            <a:endParaRPr lang="es-EC" b="1" dirty="0">
              <a:solidFill>
                <a:srgbClr val="FF0000"/>
              </a:solidFill>
              <a:latin typeface="Arial" panose="020B0604020202020204" pitchFamily="34" charset="0"/>
              <a:cs typeface="Arial" panose="020B0604020202020204" pitchFamily="34" charset="0"/>
            </a:endParaRPr>
          </a:p>
        </p:txBody>
      </p:sp>
      <p:sp>
        <p:nvSpPr>
          <p:cNvPr id="6" name="CuadroTexto 5"/>
          <p:cNvSpPr txBox="1"/>
          <p:nvPr/>
        </p:nvSpPr>
        <p:spPr>
          <a:xfrm>
            <a:off x="495300" y="1003300"/>
            <a:ext cx="533400" cy="369332"/>
          </a:xfrm>
          <a:prstGeom prst="rect">
            <a:avLst/>
          </a:prstGeom>
          <a:noFill/>
        </p:spPr>
        <p:txBody>
          <a:bodyPr wrap="square" rtlCol="0">
            <a:spAutoFit/>
          </a:bodyPr>
          <a:lstStyle/>
          <a:p>
            <a:endParaRPr lang="es-EC" dirty="0"/>
          </a:p>
        </p:txBody>
      </p:sp>
      <p:sp>
        <p:nvSpPr>
          <p:cNvPr id="7" name="CuadroTexto 6"/>
          <p:cNvSpPr txBox="1"/>
          <p:nvPr/>
        </p:nvSpPr>
        <p:spPr>
          <a:xfrm>
            <a:off x="241300" y="1221160"/>
            <a:ext cx="11341100" cy="7386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sz="1400" dirty="0">
                <a:latin typeface="Arial" panose="020B0604020202020204" pitchFamily="34" charset="0"/>
                <a:cs typeface="Arial" panose="020B0604020202020204" pitchFamily="34" charset="0"/>
              </a:rPr>
              <a:t>La Empresa Eléctrica Provincial Cotopaxi S.A. en la actualidad no cuenta con una política y programa de gestión de integral de residuos, lo que hace que el manejo de los residuos no cumpla con los procedimientos en todas las fases desde su generación, segregación en la fuente, almacenamiento hasta su disposición final que dictan en la normativa ambiental vigente.</a:t>
            </a:r>
          </a:p>
        </p:txBody>
      </p:sp>
      <p:sp>
        <p:nvSpPr>
          <p:cNvPr id="8" name="CuadroTexto 7"/>
          <p:cNvSpPr txBox="1"/>
          <p:nvPr/>
        </p:nvSpPr>
        <p:spPr>
          <a:xfrm>
            <a:off x="241300" y="2884895"/>
            <a:ext cx="112395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1400" dirty="0">
                <a:latin typeface="Arial" panose="020B0604020202020204" pitchFamily="34" charset="0"/>
                <a:cs typeface="Arial" panose="020B0604020202020204" pitchFamily="34" charset="0"/>
              </a:rPr>
              <a:t>En la clasificación de los residuos tenemos que el 51% del personal clasifica los residuos que generan en su dependencia, pero al constatar los trabajadores solo clasificaban el papel y son muy pocos los que clasifican el resto de residuos.</a:t>
            </a:r>
          </a:p>
        </p:txBody>
      </p:sp>
      <p:sp>
        <p:nvSpPr>
          <p:cNvPr id="9" name="CuadroTexto 8"/>
          <p:cNvSpPr txBox="1"/>
          <p:nvPr/>
        </p:nvSpPr>
        <p:spPr>
          <a:xfrm>
            <a:off x="241300" y="4400506"/>
            <a:ext cx="11176000"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sz="1400" dirty="0">
                <a:latin typeface="Arial" panose="020B0604020202020204" pitchFamily="34" charset="0"/>
                <a:cs typeface="Arial" panose="020B0604020202020204" pitchFamily="34" charset="0"/>
              </a:rPr>
              <a:t>En lo que se refiere a los residuos comunes u ordinarios aún existe una inadecuada segregación en la fuente debido a que el 81 % del personal no ha recibido una capacitación en el tema de manejo de residuos, aumentando la cantidad de los residuos que van a parar en el botadero o relleno sanitario de la ciudad, además que los residuos que presentan características de reciclaje pierden su valor agregado, debido a que no cuenta con los suficientes recipientes diferenciados o puntos ecológicos en donde se puedan separar los diferentes residuos generados.</a:t>
            </a:r>
          </a:p>
          <a:p>
            <a:endParaRPr lang="es-EC"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580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40914" y="489397"/>
            <a:ext cx="3121918" cy="369332"/>
          </a:xfrm>
          <a:prstGeom prst="rect">
            <a:avLst/>
          </a:prstGeom>
          <a:noFill/>
        </p:spPr>
        <p:txBody>
          <a:bodyPr wrap="square" rtlCol="0">
            <a:spAutoFit/>
          </a:bodyPr>
          <a:lstStyle/>
          <a:p>
            <a:pPr algn="ctr"/>
            <a:r>
              <a:rPr lang="es-EC"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ALCANCE DEL ESTUDIO</a:t>
            </a:r>
            <a:endParaRPr lang="es-EC"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uadroTexto 4"/>
          <p:cNvSpPr txBox="1"/>
          <p:nvPr/>
        </p:nvSpPr>
        <p:spPr>
          <a:xfrm>
            <a:off x="765084" y="4387103"/>
            <a:ext cx="4360708" cy="1323439"/>
          </a:xfrm>
          <a:prstGeom prst="rect">
            <a:avLst/>
          </a:prstGeom>
          <a:noFill/>
        </p:spPr>
        <p:txBody>
          <a:bodyPr wrap="square" rtlCol="0">
            <a:spAutoFit/>
          </a:bodyPr>
          <a:lstStyle/>
          <a:p>
            <a:pPr algn="just"/>
            <a:r>
              <a:rPr lang="es-EC" sz="1600" dirty="0">
                <a:latin typeface="Arial" panose="020B0604020202020204" pitchFamily="34" charset="0"/>
                <a:cs typeface="Arial" panose="020B0604020202020204" pitchFamily="34" charset="0"/>
              </a:rPr>
              <a:t>Empresa Eléctrica Provincial de Cotopaxi S.A. se encuentra en la Provincia de Cotopaxi, Cantón Latacunga, Parroquia La Matriz, entre las calles Marqués de </a:t>
            </a:r>
            <a:r>
              <a:rPr lang="es-EC" sz="1600" dirty="0" err="1">
                <a:latin typeface="Arial" panose="020B0604020202020204" pitchFamily="34" charset="0"/>
                <a:cs typeface="Arial" panose="020B0604020202020204" pitchFamily="34" charset="0"/>
              </a:rPr>
              <a:t>Maenza</a:t>
            </a:r>
            <a:r>
              <a:rPr lang="es-EC" sz="1600" dirty="0">
                <a:latin typeface="Arial" panose="020B0604020202020204" pitchFamily="34" charset="0"/>
                <a:cs typeface="Arial" panose="020B0604020202020204" pitchFamily="34" charset="0"/>
              </a:rPr>
              <a:t> 5-44 y Quijano y Ordoñez</a:t>
            </a:r>
            <a:r>
              <a:rPr lang="es-EC" sz="1600" dirty="0" smtClean="0">
                <a:latin typeface="Arial" panose="020B0604020202020204" pitchFamily="34" charset="0"/>
                <a:cs typeface="Arial" panose="020B0604020202020204" pitchFamily="34" charset="0"/>
              </a:rPr>
              <a:t>.</a:t>
            </a:r>
            <a:endParaRPr lang="es-EC" sz="1600" dirty="0">
              <a:latin typeface="Arial" panose="020B0604020202020204" pitchFamily="34" charset="0"/>
              <a:cs typeface="Arial" panose="020B0604020202020204" pitchFamily="34" charset="0"/>
            </a:endParaRPr>
          </a:p>
        </p:txBody>
      </p:sp>
      <p:pic>
        <p:nvPicPr>
          <p:cNvPr id="7" name="Imagen 6" descr="C:\Users\asus\Downloads\elepco-ima2019.jpg"/>
          <p:cNvPicPr/>
          <p:nvPr/>
        </p:nvPicPr>
        <p:blipFill>
          <a:blip r:embed="rId2">
            <a:extLst>
              <a:ext uri="{28A0092B-C50C-407E-A947-70E740481C1C}">
                <a14:useLocalDpi xmlns:a14="http://schemas.microsoft.com/office/drawing/2010/main" val="0"/>
              </a:ext>
            </a:extLst>
          </a:blip>
          <a:srcRect/>
          <a:stretch>
            <a:fillRect/>
          </a:stretch>
        </p:blipFill>
        <p:spPr bwMode="auto">
          <a:xfrm>
            <a:off x="765084" y="1150351"/>
            <a:ext cx="4360708" cy="2945130"/>
          </a:xfrm>
          <a:prstGeom prst="rect">
            <a:avLst/>
          </a:prstGeom>
          <a:noFill/>
          <a:ln>
            <a:noFill/>
          </a:ln>
        </p:spPr>
      </p:pic>
      <p:graphicFrame>
        <p:nvGraphicFramePr>
          <p:cNvPr id="2" name="Diagrama 1"/>
          <p:cNvGraphicFramePr/>
          <p:nvPr>
            <p:extLst>
              <p:ext uri="{D42A27DB-BD31-4B8C-83A1-F6EECF244321}">
                <p14:modId xmlns:p14="http://schemas.microsoft.com/office/powerpoint/2010/main" val="1982013166"/>
              </p:ext>
            </p:extLst>
          </p:nvPr>
        </p:nvGraphicFramePr>
        <p:xfrm>
          <a:off x="6565362" y="1150351"/>
          <a:ext cx="4935471" cy="3691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derecha 2"/>
          <p:cNvSpPr/>
          <p:nvPr/>
        </p:nvSpPr>
        <p:spPr>
          <a:xfrm>
            <a:off x="5369059" y="2622916"/>
            <a:ext cx="953036" cy="5022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45375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81000" y="3405783"/>
            <a:ext cx="10706100" cy="7386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sz="1400" dirty="0">
                <a:latin typeface="Arial" panose="020B0604020202020204" pitchFamily="34" charset="0"/>
                <a:cs typeface="Arial" panose="020B0604020202020204" pitchFamily="34" charset="0"/>
              </a:rPr>
              <a:t>De acuerdo al diagrama de Pareto realizado en las áreas administrativas, servicios generales y técnico-operativos, las luminarias usadas son las que deben tener un mayor control en todas sus fases desde la generación hasta su disposición final, debido a que generan un impacto negativo a la salud humana y medio ambiente</a:t>
            </a:r>
            <a:r>
              <a:rPr lang="es-EC" sz="1400" dirty="0" smtClean="0">
                <a:latin typeface="Arial" panose="020B0604020202020204" pitchFamily="34" charset="0"/>
                <a:cs typeface="Arial" panose="020B0604020202020204" pitchFamily="34" charset="0"/>
              </a:rPr>
              <a:t>.</a:t>
            </a:r>
            <a:endParaRPr lang="es-EC" sz="1400" dirty="0">
              <a:latin typeface="Arial" panose="020B0604020202020204" pitchFamily="34" charset="0"/>
              <a:cs typeface="Arial" panose="020B0604020202020204" pitchFamily="34" charset="0"/>
            </a:endParaRPr>
          </a:p>
        </p:txBody>
      </p:sp>
      <p:sp>
        <p:nvSpPr>
          <p:cNvPr id="5" name="CuadroTexto 4"/>
          <p:cNvSpPr txBox="1"/>
          <p:nvPr/>
        </p:nvSpPr>
        <p:spPr>
          <a:xfrm>
            <a:off x="342900" y="4902507"/>
            <a:ext cx="115824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1400" dirty="0" smtClean="0">
                <a:latin typeface="Arial" panose="020B0604020202020204" pitchFamily="34" charset="0"/>
                <a:cs typeface="Arial" panose="020B0604020202020204" pitchFamily="34" charset="0"/>
              </a:rPr>
              <a:t>A </a:t>
            </a:r>
            <a:r>
              <a:rPr lang="es-EC" sz="1400" dirty="0">
                <a:latin typeface="Arial" panose="020B0604020202020204" pitchFamily="34" charset="0"/>
                <a:cs typeface="Arial" panose="020B0604020202020204" pitchFamily="34" charset="0"/>
              </a:rPr>
              <a:t>través de la matriz causa-efecto se estableció que las medidas de actuación deben estar enfocadas en la </a:t>
            </a:r>
            <a:r>
              <a:rPr lang="es-EC" sz="1400" b="1" dirty="0">
                <a:latin typeface="Arial" panose="020B0604020202020204" pitchFamily="34" charset="0"/>
                <a:cs typeface="Arial" panose="020B0604020202020204" pitchFamily="34" charset="0"/>
              </a:rPr>
              <a:t>sensibilización ambiental, implementación de equipos y materiales, infraestructura en lo referente a la etapa de almacenamiento y procedimientos </a:t>
            </a:r>
            <a:r>
              <a:rPr lang="es-EC" sz="1400" dirty="0">
                <a:latin typeface="Arial" panose="020B0604020202020204" pitchFamily="34" charset="0"/>
                <a:cs typeface="Arial" panose="020B0604020202020204" pitchFamily="34" charset="0"/>
              </a:rPr>
              <a:t>claros para un adecuado manejo interno y externo de los residuos.</a:t>
            </a:r>
          </a:p>
          <a:p>
            <a:endParaRPr lang="es-EC" sz="1400" dirty="0">
              <a:latin typeface="Arial" panose="020B0604020202020204" pitchFamily="34" charset="0"/>
              <a:cs typeface="Arial" panose="020B0604020202020204" pitchFamily="34" charset="0"/>
            </a:endParaRPr>
          </a:p>
        </p:txBody>
      </p:sp>
      <p:sp>
        <p:nvSpPr>
          <p:cNvPr id="6" name="CuadroTexto 5"/>
          <p:cNvSpPr txBox="1"/>
          <p:nvPr/>
        </p:nvSpPr>
        <p:spPr>
          <a:xfrm>
            <a:off x="342900" y="525162"/>
            <a:ext cx="2032000" cy="369332"/>
          </a:xfrm>
          <a:prstGeom prst="rect">
            <a:avLst/>
          </a:prstGeom>
          <a:noFill/>
        </p:spPr>
        <p:txBody>
          <a:bodyPr wrap="square" rtlCol="0">
            <a:spAutoFit/>
          </a:bodyPr>
          <a:lstStyle/>
          <a:p>
            <a:r>
              <a:rPr lang="es-EC" b="1" dirty="0" smtClean="0">
                <a:solidFill>
                  <a:srgbClr val="FF0000"/>
                </a:solidFill>
                <a:latin typeface="Arial" panose="020B0604020202020204" pitchFamily="34" charset="0"/>
                <a:cs typeface="Arial" panose="020B0604020202020204" pitchFamily="34" charset="0"/>
              </a:rPr>
              <a:t>CONCLUSIONES</a:t>
            </a:r>
            <a:endParaRPr lang="es-EC" b="1" dirty="0">
              <a:solidFill>
                <a:srgbClr val="FF0000"/>
              </a:solidFill>
              <a:latin typeface="Arial" panose="020B0604020202020204" pitchFamily="34" charset="0"/>
              <a:cs typeface="Arial" panose="020B0604020202020204" pitchFamily="34" charset="0"/>
            </a:endParaRPr>
          </a:p>
        </p:txBody>
      </p:sp>
      <p:sp>
        <p:nvSpPr>
          <p:cNvPr id="7" name="CuadroTexto 6"/>
          <p:cNvSpPr txBox="1"/>
          <p:nvPr/>
        </p:nvSpPr>
        <p:spPr>
          <a:xfrm>
            <a:off x="381000" y="1365308"/>
            <a:ext cx="108077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1400" dirty="0">
                <a:latin typeface="Arial" panose="020B0604020202020204" pitchFamily="34" charset="0"/>
                <a:cs typeface="Arial" panose="020B0604020202020204" pitchFamily="34" charset="0"/>
              </a:rPr>
              <a:t>En los que se refiere a la generación de los residuos se puede apreciar, que los residuos metálicos (69%) son los que mayor porcentaje de generación tiene, esto es debido a que estuvieron almacenados durante tres años en los cuales la empresa hizo un cambio de las cubiertas de los medidores de metal a plástico. El 14% se refiere a los residuos comunes, este valor es alto debido a que el personal aún no realiza una clasificación correcta de los residuos mezclándolos con algunos residuos reciclables como papel y plástico. Finalmente tenemos que el 11% de generación de residuos generados en la empresa corresponde a residuos especiales y peligrosos.</a:t>
            </a:r>
          </a:p>
        </p:txBody>
      </p:sp>
    </p:spTree>
    <p:extLst>
      <p:ext uri="{BB962C8B-B14F-4D97-AF65-F5344CB8AC3E}">
        <p14:creationId xmlns:p14="http://schemas.microsoft.com/office/powerpoint/2010/main" val="1100884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42900" y="753762"/>
            <a:ext cx="2971800" cy="369332"/>
          </a:xfrm>
          <a:prstGeom prst="rect">
            <a:avLst/>
          </a:prstGeom>
          <a:noFill/>
        </p:spPr>
        <p:txBody>
          <a:bodyPr wrap="square" rtlCol="0">
            <a:spAutoFit/>
          </a:bodyPr>
          <a:lstStyle/>
          <a:p>
            <a:pPr algn="ctr"/>
            <a:r>
              <a:rPr lang="es-EC" b="1" dirty="0" smtClean="0">
                <a:solidFill>
                  <a:srgbClr val="FF0000"/>
                </a:solidFill>
                <a:latin typeface="Arial" panose="020B0604020202020204" pitchFamily="34" charset="0"/>
                <a:cs typeface="Arial" panose="020B0604020202020204" pitchFamily="34" charset="0"/>
              </a:rPr>
              <a:t>RECOMENDACIONES</a:t>
            </a:r>
            <a:endParaRPr lang="es-EC" b="1" dirty="0">
              <a:solidFill>
                <a:srgbClr val="FF0000"/>
              </a:solidFill>
              <a:latin typeface="Arial" panose="020B0604020202020204" pitchFamily="34" charset="0"/>
              <a:cs typeface="Arial" panose="020B0604020202020204" pitchFamily="34" charset="0"/>
            </a:endParaRPr>
          </a:p>
        </p:txBody>
      </p:sp>
      <p:sp>
        <p:nvSpPr>
          <p:cNvPr id="5" name="CuadroTexto 4"/>
          <p:cNvSpPr txBox="1"/>
          <p:nvPr/>
        </p:nvSpPr>
        <p:spPr>
          <a:xfrm>
            <a:off x="558800" y="1574800"/>
            <a:ext cx="10350500" cy="7386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C" sz="1400" dirty="0">
                <a:latin typeface="Arial" panose="020B0604020202020204" pitchFamily="34" charset="0"/>
                <a:cs typeface="Arial" panose="020B0604020202020204" pitchFamily="34" charset="0"/>
              </a:rPr>
              <a:t>Disponer de un equipo administrativo, técnico y operativo que esté a cargo del manejo interno y externo de los residuos generados en la empresa. Así también este equipo deberá contar con capacitaciones con el fin de realizar un adecuado manejo de los residuos</a:t>
            </a:r>
            <a:r>
              <a:rPr lang="es-EC" sz="1400" dirty="0" smtClean="0">
                <a:latin typeface="Arial" panose="020B0604020202020204" pitchFamily="34" charset="0"/>
                <a:cs typeface="Arial" panose="020B0604020202020204" pitchFamily="34" charset="0"/>
              </a:rPr>
              <a:t>.</a:t>
            </a:r>
            <a:endParaRPr lang="es-EC" sz="1400" dirty="0">
              <a:latin typeface="Arial" panose="020B0604020202020204" pitchFamily="34" charset="0"/>
              <a:cs typeface="Arial" panose="020B0604020202020204" pitchFamily="34" charset="0"/>
            </a:endParaRPr>
          </a:p>
        </p:txBody>
      </p:sp>
      <p:sp>
        <p:nvSpPr>
          <p:cNvPr id="6" name="CuadroTexto 5"/>
          <p:cNvSpPr txBox="1"/>
          <p:nvPr/>
        </p:nvSpPr>
        <p:spPr>
          <a:xfrm>
            <a:off x="558800" y="2765170"/>
            <a:ext cx="102616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C" sz="1400" dirty="0">
                <a:latin typeface="Arial" panose="020B0604020202020204" pitchFamily="34" charset="0"/>
                <a:cs typeface="Arial" panose="020B0604020202020204" pitchFamily="34" charset="0"/>
              </a:rPr>
              <a:t>Se precisa que el Departamento de Inventarios y Avalúos realicen una actualización técnica de los bienes obsoletos, para que a partir de ahí se realice una adecuada gestión integral de todos los residuos generados en la empresa. </a:t>
            </a:r>
          </a:p>
        </p:txBody>
      </p:sp>
      <p:sp>
        <p:nvSpPr>
          <p:cNvPr id="7" name="Explosión 1 6"/>
          <p:cNvSpPr/>
          <p:nvPr/>
        </p:nvSpPr>
        <p:spPr>
          <a:xfrm>
            <a:off x="1339850" y="3740096"/>
            <a:ext cx="8788400" cy="276860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3600" dirty="0" smtClean="0">
                <a:latin typeface="Algerian" panose="04020705040A02060702" pitchFamily="82" charset="0"/>
              </a:rPr>
              <a:t>MUCHAS GRACIAS</a:t>
            </a:r>
            <a:endParaRPr lang="es-EC" sz="3600" dirty="0">
              <a:latin typeface="Algerian" panose="04020705040A02060702" pitchFamily="82" charset="0"/>
            </a:endParaRPr>
          </a:p>
        </p:txBody>
      </p:sp>
    </p:spTree>
    <p:extLst>
      <p:ext uri="{BB962C8B-B14F-4D97-AF65-F5344CB8AC3E}">
        <p14:creationId xmlns:p14="http://schemas.microsoft.com/office/powerpoint/2010/main" val="326816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542559311"/>
              </p:ext>
            </p:extLst>
          </p:nvPr>
        </p:nvGraphicFramePr>
        <p:xfrm>
          <a:off x="4202448" y="106242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7270482" y="593680"/>
            <a:ext cx="2524259" cy="369332"/>
          </a:xfrm>
          <a:prstGeom prst="rect">
            <a:avLst/>
          </a:prstGeom>
          <a:noFill/>
        </p:spPr>
        <p:txBody>
          <a:bodyPr wrap="square" rtlCol="0">
            <a:spAutoFit/>
          </a:bodyPr>
          <a:lstStyle/>
          <a:p>
            <a:pPr algn="ctr"/>
            <a:r>
              <a:rPr lang="es-EC"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BASE LEGAL</a:t>
            </a:r>
            <a:endParaRPr lang="es-EC"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uadroTexto 5"/>
          <p:cNvSpPr txBox="1"/>
          <p:nvPr/>
        </p:nvSpPr>
        <p:spPr>
          <a:xfrm>
            <a:off x="622301" y="860380"/>
            <a:ext cx="1460500" cy="369332"/>
          </a:xfrm>
          <a:prstGeom prst="rect">
            <a:avLst/>
          </a:prstGeom>
          <a:noFill/>
        </p:spPr>
        <p:txBody>
          <a:bodyPr wrap="square" rtlCol="0">
            <a:spAutoFit/>
          </a:bodyPr>
          <a:lstStyle/>
          <a:p>
            <a:pPr algn="ctr"/>
            <a:r>
              <a:rPr lang="es-EC"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Residuo</a:t>
            </a:r>
            <a:endParaRPr lang="es-EC"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uadroTexto 1"/>
          <p:cNvSpPr txBox="1"/>
          <p:nvPr/>
        </p:nvSpPr>
        <p:spPr>
          <a:xfrm>
            <a:off x="337177" y="1506044"/>
            <a:ext cx="5715000" cy="1384995"/>
          </a:xfrm>
          <a:prstGeom prst="rect">
            <a:avLst/>
          </a:prstGeom>
          <a:noFill/>
        </p:spPr>
        <p:txBody>
          <a:bodyPr wrap="square" rtlCol="0">
            <a:spAutoFit/>
          </a:bodyPr>
          <a:lstStyle/>
          <a:p>
            <a:pPr algn="just"/>
            <a:r>
              <a:rPr lang="es-EC" sz="1400" dirty="0">
                <a:latin typeface="Arial" panose="020B0604020202020204" pitchFamily="34" charset="0"/>
                <a:cs typeface="Arial" panose="020B0604020202020204" pitchFamily="34" charset="0"/>
              </a:rPr>
              <a:t>Sustancias sólidas, semisólidas, líquidas o gaseosas, o materiales compuestos resultantes de un proceso de producción, extracción, transformación, reciclaje, utilización o consumo, a cuya eliminación o disposición final se procede conforme a lo dispuesto en la legislación ambiental nacional o internacional aplicable y es susceptible de aprovechamiento o valorización. </a:t>
            </a:r>
          </a:p>
        </p:txBody>
      </p:sp>
      <p:sp>
        <p:nvSpPr>
          <p:cNvPr id="7" name="CuadroTexto 6"/>
          <p:cNvSpPr txBox="1"/>
          <p:nvPr/>
        </p:nvSpPr>
        <p:spPr>
          <a:xfrm>
            <a:off x="622300" y="3167371"/>
            <a:ext cx="2336800" cy="369332"/>
          </a:xfrm>
          <a:prstGeom prst="rect">
            <a:avLst/>
          </a:prstGeom>
          <a:noFill/>
        </p:spPr>
        <p:txBody>
          <a:bodyPr wrap="square" rtlCol="0">
            <a:spAutoFit/>
          </a:bodyPr>
          <a:lstStyle/>
          <a:p>
            <a:pPr algn="ctr"/>
            <a:r>
              <a:rPr lang="es-EC"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de Gestión </a:t>
            </a:r>
            <a:endParaRPr lang="es-EC"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uadroTexto 2"/>
          <p:cNvSpPr txBox="1"/>
          <p:nvPr/>
        </p:nvSpPr>
        <p:spPr>
          <a:xfrm>
            <a:off x="367675" y="4917977"/>
            <a:ext cx="5549900" cy="738664"/>
          </a:xfrm>
          <a:prstGeom prst="rect">
            <a:avLst/>
          </a:prstGeom>
          <a:noFill/>
        </p:spPr>
        <p:txBody>
          <a:bodyPr wrap="square" rtlCol="0">
            <a:spAutoFit/>
          </a:bodyPr>
          <a:lstStyle/>
          <a:p>
            <a:pPr algn="just"/>
            <a:r>
              <a:rPr lang="es-EC" sz="1400" dirty="0">
                <a:latin typeface="Arial" panose="020B0604020202020204" pitchFamily="34" charset="0"/>
                <a:cs typeface="Arial" panose="020B0604020202020204" pitchFamily="34" charset="0"/>
              </a:rPr>
              <a:t>La gestión integral de residuos son las actividades o procedimientos que ayudan a mejorar el manejo de los residuos y va desde que se genera hasta la última fase de su tratamiento o disposición final </a:t>
            </a:r>
          </a:p>
        </p:txBody>
      </p:sp>
      <p:sp>
        <p:nvSpPr>
          <p:cNvPr id="8" name="CuadroTexto 7"/>
          <p:cNvSpPr txBox="1"/>
          <p:nvPr/>
        </p:nvSpPr>
        <p:spPr>
          <a:xfrm>
            <a:off x="367675" y="3636115"/>
            <a:ext cx="4958367" cy="1169551"/>
          </a:xfrm>
          <a:prstGeom prst="rect">
            <a:avLst/>
          </a:prstGeom>
          <a:noFill/>
        </p:spPr>
        <p:txBody>
          <a:bodyPr wrap="square" rtlCol="0">
            <a:spAutoFit/>
          </a:bodyPr>
          <a:lstStyle/>
          <a:p>
            <a:pPr algn="just"/>
            <a:r>
              <a:rPr lang="es-EC" sz="1400" dirty="0">
                <a:latin typeface="Arial" panose="020B0604020202020204" pitchFamily="34" charset="0"/>
                <a:cs typeface="Arial" panose="020B0604020202020204" pitchFamily="34" charset="0"/>
              </a:rPr>
              <a:t>E</a:t>
            </a:r>
            <a:r>
              <a:rPr lang="es-EC" sz="1400" dirty="0" smtClean="0">
                <a:latin typeface="Arial" panose="020B0604020202020204" pitchFamily="34" charset="0"/>
                <a:cs typeface="Arial" panose="020B0604020202020204" pitchFamily="34" charset="0"/>
              </a:rPr>
              <a:t>s </a:t>
            </a:r>
            <a:r>
              <a:rPr lang="es-EC" sz="1400" dirty="0">
                <a:latin typeface="Arial" panose="020B0604020202020204" pitchFamily="34" charset="0"/>
                <a:cs typeface="Arial" panose="020B0604020202020204" pitchFamily="34" charset="0"/>
              </a:rPr>
              <a:t>una herramienta que facilita y permite a las empresas, establecer un desarrollo sistemático del nivel de desempeño ambiental. Es importante mencionar que los SGA, requieren de un gran compromiso y un alto grado de conciencia ambiental. </a:t>
            </a:r>
          </a:p>
        </p:txBody>
      </p:sp>
    </p:spTree>
    <p:extLst>
      <p:ext uri="{BB962C8B-B14F-4D97-AF65-F5344CB8AC3E}">
        <p14:creationId xmlns:p14="http://schemas.microsoft.com/office/powerpoint/2010/main" val="2057494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7041" y="228600"/>
            <a:ext cx="2034863" cy="369332"/>
          </a:xfrm>
          <a:prstGeom prst="rect">
            <a:avLst/>
          </a:prstGeom>
          <a:noFill/>
        </p:spPr>
        <p:txBody>
          <a:bodyPr wrap="square" rtlCol="0">
            <a:spAutoFit/>
          </a:bodyPr>
          <a:lstStyle/>
          <a:p>
            <a:pPr algn="ctr"/>
            <a:r>
              <a:rPr lang="es-EC"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endParaRPr lang="es-EC"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334157227"/>
              </p:ext>
            </p:extLst>
          </p:nvPr>
        </p:nvGraphicFramePr>
        <p:xfrm>
          <a:off x="257041" y="597933"/>
          <a:ext cx="11341098" cy="6128376"/>
        </p:xfrm>
        <a:graphic>
          <a:graphicData uri="http://schemas.openxmlformats.org/drawingml/2006/table">
            <a:tbl>
              <a:tblPr firstRow="1" firstCol="1" bandRow="1">
                <a:tableStyleId>{93296810-A885-4BE3-A3E7-6D5BEEA58F35}</a:tableStyleId>
              </a:tblPr>
              <a:tblGrid>
                <a:gridCol w="1828958"/>
                <a:gridCol w="1391258"/>
                <a:gridCol w="1442061"/>
                <a:gridCol w="1676543"/>
                <a:gridCol w="1625742"/>
                <a:gridCol w="1672634"/>
                <a:gridCol w="1703902"/>
              </a:tblGrid>
              <a:tr h="305887">
                <a:tc>
                  <a:txBody>
                    <a:bodyPr/>
                    <a:lstStyle/>
                    <a:p>
                      <a:pPr algn="ctr" rtl="0" fontAlgn="t"/>
                      <a:r>
                        <a:rPr lang="es-EC" sz="900" u="none" strike="noStrike" dirty="0">
                          <a:solidFill>
                            <a:sysClr val="windowText" lastClr="000000"/>
                          </a:solidFill>
                          <a:effectLst/>
                          <a:latin typeface="Arial" panose="020B0604020202020204" pitchFamily="34" charset="0"/>
                          <a:cs typeface="Arial" panose="020B0604020202020204" pitchFamily="34" charset="0"/>
                        </a:rPr>
                        <a:t>ENFOQUE DE LA INVESTIGACIÓN</a:t>
                      </a:r>
                      <a:endParaRPr lang="es-EC" sz="900" b="1"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tc>
                <a:tc>
                  <a:txBody>
                    <a:bodyPr/>
                    <a:lstStyle/>
                    <a:p>
                      <a:pPr algn="ctr" rtl="0" fontAlgn="t"/>
                      <a:r>
                        <a:rPr lang="es-EC" sz="900" u="none" strike="noStrike">
                          <a:solidFill>
                            <a:sysClr val="windowText" lastClr="000000"/>
                          </a:solidFill>
                          <a:effectLst/>
                          <a:latin typeface="Arial" panose="020B0604020202020204" pitchFamily="34" charset="0"/>
                          <a:cs typeface="Arial" panose="020B0604020202020204" pitchFamily="34" charset="0"/>
                        </a:rPr>
                        <a:t>TOP DOWN</a:t>
                      </a:r>
                      <a:endParaRPr lang="es-EC" sz="900" b="1"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tc>
                <a:tc>
                  <a:txBody>
                    <a:bodyPr/>
                    <a:lstStyle/>
                    <a:p>
                      <a:pPr algn="ctr" rtl="0" fontAlgn="t"/>
                      <a:r>
                        <a:rPr lang="es-EC" sz="900" u="none" strike="noStrike">
                          <a:solidFill>
                            <a:sysClr val="windowText" lastClr="000000"/>
                          </a:solidFill>
                          <a:effectLst/>
                          <a:latin typeface="Arial" panose="020B0604020202020204" pitchFamily="34" charset="0"/>
                          <a:cs typeface="Arial" panose="020B0604020202020204" pitchFamily="34" charset="0"/>
                        </a:rPr>
                        <a:t>RELACIONES CON EL ESTUDIO</a:t>
                      </a:r>
                      <a:endParaRPr lang="es-EC" sz="900" b="1"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tc>
                <a:tc>
                  <a:txBody>
                    <a:bodyPr/>
                    <a:lstStyle/>
                    <a:p>
                      <a:pPr algn="ctr" rtl="0" fontAlgn="t"/>
                      <a:r>
                        <a:rPr lang="es-CO" sz="900" u="none" strike="noStrike">
                          <a:solidFill>
                            <a:sysClr val="windowText" lastClr="000000"/>
                          </a:solidFill>
                          <a:effectLst/>
                          <a:latin typeface="Arial" panose="020B0604020202020204" pitchFamily="34" charset="0"/>
                          <a:cs typeface="Arial" panose="020B0604020202020204" pitchFamily="34" charset="0"/>
                        </a:rPr>
                        <a:t>MODELO O CATEGORÍA DE LA INVESTIGACIÓN</a:t>
                      </a:r>
                      <a:endParaRPr lang="es-CO" sz="900" b="1"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tc>
                <a:tc>
                  <a:txBody>
                    <a:bodyPr/>
                    <a:lstStyle/>
                    <a:p>
                      <a:pPr algn="ctr" rtl="0" fontAlgn="t"/>
                      <a:r>
                        <a:rPr lang="es-EC" sz="900" u="none" strike="noStrike">
                          <a:solidFill>
                            <a:sysClr val="windowText" lastClr="000000"/>
                          </a:solidFill>
                          <a:effectLst/>
                          <a:latin typeface="Arial" panose="020B0604020202020204" pitchFamily="34" charset="0"/>
                          <a:cs typeface="Arial" panose="020B0604020202020204" pitchFamily="34" charset="0"/>
                        </a:rPr>
                        <a:t>METODOLOGÍA DE LA INVESTIGACIÓN</a:t>
                      </a:r>
                      <a:endParaRPr lang="es-EC" sz="900" b="1"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tc>
                <a:tc>
                  <a:txBody>
                    <a:bodyPr/>
                    <a:lstStyle/>
                    <a:p>
                      <a:pPr algn="ctr" rtl="0" fontAlgn="t"/>
                      <a:r>
                        <a:rPr lang="es-EC" sz="900" u="none" strike="noStrike">
                          <a:solidFill>
                            <a:sysClr val="windowText" lastClr="000000"/>
                          </a:solidFill>
                          <a:effectLst/>
                          <a:latin typeface="Arial" panose="020B0604020202020204" pitchFamily="34" charset="0"/>
                          <a:cs typeface="Arial" panose="020B0604020202020204" pitchFamily="34" charset="0"/>
                        </a:rPr>
                        <a:t>TÉCNICAS DE LA INVESTIGACIÓN</a:t>
                      </a:r>
                      <a:endParaRPr lang="es-EC" sz="900" b="1"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tc>
                <a:tc>
                  <a:txBody>
                    <a:bodyPr/>
                    <a:lstStyle/>
                    <a:p>
                      <a:pPr algn="ctr" rtl="0" fontAlgn="t"/>
                      <a:r>
                        <a:rPr lang="es-CO" sz="900" u="none" strike="noStrike">
                          <a:solidFill>
                            <a:sysClr val="windowText" lastClr="000000"/>
                          </a:solidFill>
                          <a:effectLst/>
                          <a:latin typeface="Arial" panose="020B0604020202020204" pitchFamily="34" charset="0"/>
                          <a:cs typeface="Arial" panose="020B0604020202020204" pitchFamily="34" charset="0"/>
                        </a:rPr>
                        <a:t>ESTRATEGIAS  PARA EL ANÁLISIS DE DATOS</a:t>
                      </a:r>
                      <a:endParaRPr lang="es-CO" sz="900" b="1"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tc>
              </a:tr>
              <a:tr h="1561841">
                <a:tc>
                  <a:txBody>
                    <a:bodyPr/>
                    <a:lstStyle/>
                    <a:p>
                      <a:pPr algn="ctr" rtl="0" fontAlgn="ctr"/>
                      <a:r>
                        <a:rPr lang="es-CO" sz="900" u="none" strike="noStrike">
                          <a:solidFill>
                            <a:sysClr val="windowText" lastClr="000000"/>
                          </a:solidFill>
                          <a:effectLst/>
                          <a:latin typeface="Arial" panose="020B0604020202020204" pitchFamily="34" charset="0"/>
                          <a:cs typeface="Arial" panose="020B0604020202020204" pitchFamily="34" charset="0"/>
                        </a:rPr>
                        <a:t>Contaminación Ambiental por una mala gestión de los residuos </a:t>
                      </a:r>
                      <a:endParaRPr lang="es-CO" sz="900" b="1"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EC" sz="900" u="none" strike="noStrike" dirty="0">
                          <a:solidFill>
                            <a:sysClr val="windowText" lastClr="000000"/>
                          </a:solidFill>
                          <a:effectLst/>
                          <a:latin typeface="Arial" panose="020B0604020202020204" pitchFamily="34" charset="0"/>
                          <a:cs typeface="Arial" panose="020B0604020202020204" pitchFamily="34" charset="0"/>
                        </a:rPr>
                        <a:t>Modelo de Gestión Ambiental</a:t>
                      </a:r>
                      <a:endParaRPr lang="es-EC" sz="900" b="0"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t"/>
                      <a:r>
                        <a:rPr lang="es-CO" sz="900" u="none" strike="noStrike" dirty="0">
                          <a:solidFill>
                            <a:sysClr val="windowText" lastClr="000000"/>
                          </a:solidFill>
                          <a:effectLst/>
                          <a:latin typeface="Arial" panose="020B0604020202020204" pitchFamily="34" charset="0"/>
                          <a:cs typeface="Arial" panose="020B0604020202020204" pitchFamily="34" charset="0"/>
                        </a:rPr>
                        <a:t>Objetivo 1</a:t>
                      </a:r>
                      <a:br>
                        <a:rPr lang="es-CO" sz="900" u="none" strike="noStrike" dirty="0">
                          <a:solidFill>
                            <a:sysClr val="windowText" lastClr="000000"/>
                          </a:solidFill>
                          <a:effectLst/>
                          <a:latin typeface="Arial" panose="020B0604020202020204" pitchFamily="34" charset="0"/>
                          <a:cs typeface="Arial" panose="020B0604020202020204" pitchFamily="34" charset="0"/>
                        </a:rPr>
                      </a:br>
                      <a:r>
                        <a:rPr lang="es-CO" sz="900" u="none" strike="noStrike" dirty="0">
                          <a:solidFill>
                            <a:sysClr val="windowText" lastClr="000000"/>
                          </a:solidFill>
                          <a:effectLst/>
                          <a:latin typeface="Arial" panose="020B0604020202020204" pitchFamily="34" charset="0"/>
                          <a:cs typeface="Arial" panose="020B0604020202020204" pitchFamily="34" charset="0"/>
                        </a:rPr>
                        <a:t>Describir la situación actual del manejo de los residuos generados en la Empresa Eléctrica Provincial Cotopaxi S.A., utilizando técnicas de recolección de datos, en cada una de las etapas partiendo de la generación hasta su disposición final.</a:t>
                      </a:r>
                      <a:endParaRPr lang="es-CO" sz="900" b="1"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tc>
                <a:tc>
                  <a:txBody>
                    <a:bodyPr/>
                    <a:lstStyle/>
                    <a:p>
                      <a:pPr algn="ctr" rtl="0" fontAlgn="ctr"/>
                      <a:r>
                        <a:rPr lang="es-EC" sz="900" u="none" strike="noStrike" dirty="0">
                          <a:solidFill>
                            <a:sysClr val="windowText" lastClr="000000"/>
                          </a:solidFill>
                          <a:effectLst/>
                          <a:latin typeface="Arial" panose="020B0604020202020204" pitchFamily="34" charset="0"/>
                          <a:cs typeface="Arial" panose="020B0604020202020204" pitchFamily="34" charset="0"/>
                        </a:rPr>
                        <a:t>Proyectiva</a:t>
                      </a:r>
                      <a:br>
                        <a:rPr lang="es-EC" sz="900" u="none" strike="noStrike" dirty="0">
                          <a:solidFill>
                            <a:sysClr val="windowText" lastClr="000000"/>
                          </a:solidFill>
                          <a:effectLst/>
                          <a:latin typeface="Arial" panose="020B0604020202020204" pitchFamily="34" charset="0"/>
                          <a:cs typeface="Arial" panose="020B0604020202020204" pitchFamily="34" charset="0"/>
                        </a:rPr>
                      </a:br>
                      <a:r>
                        <a:rPr lang="es-EC" sz="900" u="none" strike="noStrike" dirty="0">
                          <a:solidFill>
                            <a:sysClr val="windowText" lastClr="000000"/>
                          </a:solidFill>
                          <a:effectLst/>
                          <a:latin typeface="Arial" panose="020B0604020202020204" pitchFamily="34" charset="0"/>
                          <a:cs typeface="Arial" panose="020B0604020202020204" pitchFamily="34" charset="0"/>
                        </a:rPr>
                        <a:t>Mixta</a:t>
                      </a:r>
                      <a:endParaRPr lang="es-EC" sz="900" b="0"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EC" sz="900" u="none" strike="noStrike">
                          <a:solidFill>
                            <a:sysClr val="windowText" lastClr="000000"/>
                          </a:solidFill>
                          <a:effectLst/>
                          <a:latin typeface="Arial" panose="020B0604020202020204" pitchFamily="34" charset="0"/>
                          <a:cs typeface="Arial" panose="020B0604020202020204" pitchFamily="34" charset="0"/>
                        </a:rPr>
                        <a:t>Estudio de casos</a:t>
                      </a:r>
                      <a:br>
                        <a:rPr lang="es-EC" sz="900" u="none" strike="noStrike">
                          <a:solidFill>
                            <a:sysClr val="windowText" lastClr="000000"/>
                          </a:solidFill>
                          <a:effectLst/>
                          <a:latin typeface="Arial" panose="020B0604020202020204" pitchFamily="34" charset="0"/>
                          <a:cs typeface="Arial" panose="020B0604020202020204" pitchFamily="34" charset="0"/>
                        </a:rPr>
                      </a:br>
                      <a:r>
                        <a:rPr lang="es-EC" sz="900" u="none" strike="noStrike">
                          <a:solidFill>
                            <a:sysClr val="windowText" lastClr="000000"/>
                          </a:solidFill>
                          <a:effectLst/>
                          <a:latin typeface="Arial" panose="020B0604020202020204" pitchFamily="34" charset="0"/>
                          <a:cs typeface="Arial" panose="020B0604020202020204" pitchFamily="34" charset="0"/>
                        </a:rPr>
                        <a:t>Documental</a:t>
                      </a:r>
                      <a:br>
                        <a:rPr lang="es-EC" sz="900" u="none" strike="noStrike">
                          <a:solidFill>
                            <a:sysClr val="windowText" lastClr="000000"/>
                          </a:solidFill>
                          <a:effectLst/>
                          <a:latin typeface="Arial" panose="020B0604020202020204" pitchFamily="34" charset="0"/>
                          <a:cs typeface="Arial" panose="020B0604020202020204" pitchFamily="34" charset="0"/>
                        </a:rPr>
                      </a:br>
                      <a:r>
                        <a:rPr lang="es-EC" sz="900" u="none" strike="noStrike">
                          <a:solidFill>
                            <a:sysClr val="windowText" lastClr="000000"/>
                          </a:solidFill>
                          <a:effectLst/>
                          <a:latin typeface="Arial" panose="020B0604020202020204" pitchFamily="34" charset="0"/>
                          <a:cs typeface="Arial" panose="020B0604020202020204" pitchFamily="34" charset="0"/>
                        </a:rPr>
                        <a:t>Descriptiva</a:t>
                      </a:r>
                      <a:br>
                        <a:rPr lang="es-EC" sz="900" u="none" strike="noStrike">
                          <a:solidFill>
                            <a:sysClr val="windowText" lastClr="000000"/>
                          </a:solidFill>
                          <a:effectLst/>
                          <a:latin typeface="Arial" panose="020B0604020202020204" pitchFamily="34" charset="0"/>
                          <a:cs typeface="Arial" panose="020B0604020202020204" pitchFamily="34" charset="0"/>
                        </a:rPr>
                      </a:br>
                      <a:r>
                        <a:rPr lang="es-EC" sz="900" u="none" strike="noStrike">
                          <a:solidFill>
                            <a:sysClr val="windowText" lastClr="000000"/>
                          </a:solidFill>
                          <a:effectLst/>
                          <a:latin typeface="Arial" panose="020B0604020202020204" pitchFamily="34" charset="0"/>
                          <a:cs typeface="Arial" panose="020B0604020202020204" pitchFamily="34" charset="0"/>
                        </a:rPr>
                        <a:t>Analítica</a:t>
                      </a:r>
                      <a:endParaRPr lang="es-EC" sz="900" b="0"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CO" sz="900" u="none" strike="noStrike">
                          <a:solidFill>
                            <a:sysClr val="windowText" lastClr="000000"/>
                          </a:solidFill>
                          <a:effectLst/>
                          <a:latin typeface="Arial" panose="020B0604020202020204" pitchFamily="34" charset="0"/>
                          <a:cs typeface="Arial" panose="020B0604020202020204" pitchFamily="34" charset="0"/>
                        </a:rPr>
                        <a:t>Revisión Bibliográfica</a:t>
                      </a:r>
                      <a:br>
                        <a:rPr lang="es-CO" sz="900" u="none" strike="noStrike">
                          <a:solidFill>
                            <a:sysClr val="windowText" lastClr="000000"/>
                          </a:solidFill>
                          <a:effectLst/>
                          <a:latin typeface="Arial" panose="020B0604020202020204" pitchFamily="34" charset="0"/>
                          <a:cs typeface="Arial" panose="020B0604020202020204" pitchFamily="34" charset="0"/>
                        </a:rPr>
                      </a:br>
                      <a:r>
                        <a:rPr lang="es-CO" sz="900" u="none" strike="noStrike">
                          <a:solidFill>
                            <a:sysClr val="windowText" lastClr="000000"/>
                          </a:solidFill>
                          <a:effectLst/>
                          <a:latin typeface="Arial" panose="020B0604020202020204" pitchFamily="34" charset="0"/>
                          <a:cs typeface="Arial" panose="020B0604020202020204" pitchFamily="34" charset="0"/>
                        </a:rPr>
                        <a:t>Recolección de información</a:t>
                      </a:r>
                      <a:br>
                        <a:rPr lang="es-CO" sz="900" u="none" strike="noStrike">
                          <a:solidFill>
                            <a:sysClr val="windowText" lastClr="000000"/>
                          </a:solidFill>
                          <a:effectLst/>
                          <a:latin typeface="Arial" panose="020B0604020202020204" pitchFamily="34" charset="0"/>
                          <a:cs typeface="Arial" panose="020B0604020202020204" pitchFamily="34" charset="0"/>
                        </a:rPr>
                      </a:br>
                      <a:r>
                        <a:rPr lang="es-CO" sz="900" u="none" strike="noStrike">
                          <a:solidFill>
                            <a:sysClr val="windowText" lastClr="000000"/>
                          </a:solidFill>
                          <a:effectLst/>
                          <a:latin typeface="Arial" panose="020B0604020202020204" pitchFamily="34" charset="0"/>
                          <a:cs typeface="Arial" panose="020B0604020202020204" pitchFamily="34" charset="0"/>
                        </a:rPr>
                        <a:t>Revisión de la Normativa Ambiental</a:t>
                      </a:r>
                      <a:endParaRPr lang="es-CO" sz="900" b="0"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EC" sz="900" u="none" strike="noStrike">
                          <a:solidFill>
                            <a:sysClr val="windowText" lastClr="000000"/>
                          </a:solidFill>
                          <a:effectLst/>
                          <a:latin typeface="Arial" panose="020B0604020202020204" pitchFamily="34" charset="0"/>
                          <a:cs typeface="Arial" panose="020B0604020202020204" pitchFamily="34" charset="0"/>
                        </a:rPr>
                        <a:t>Entrevista</a:t>
                      </a:r>
                      <a:br>
                        <a:rPr lang="es-EC" sz="900" u="none" strike="noStrike">
                          <a:solidFill>
                            <a:sysClr val="windowText" lastClr="000000"/>
                          </a:solidFill>
                          <a:effectLst/>
                          <a:latin typeface="Arial" panose="020B0604020202020204" pitchFamily="34" charset="0"/>
                          <a:cs typeface="Arial" panose="020B0604020202020204" pitchFamily="34" charset="0"/>
                        </a:rPr>
                      </a:br>
                      <a:r>
                        <a:rPr lang="es-EC" sz="900" u="none" strike="noStrike">
                          <a:solidFill>
                            <a:sysClr val="windowText" lastClr="000000"/>
                          </a:solidFill>
                          <a:effectLst/>
                          <a:latin typeface="Arial" panose="020B0604020202020204" pitchFamily="34" charset="0"/>
                          <a:cs typeface="Arial" panose="020B0604020202020204" pitchFamily="34" charset="0"/>
                        </a:rPr>
                        <a:t>Encuestas</a:t>
                      </a:r>
                      <a:br>
                        <a:rPr lang="es-EC" sz="900" u="none" strike="noStrike">
                          <a:solidFill>
                            <a:sysClr val="windowText" lastClr="000000"/>
                          </a:solidFill>
                          <a:effectLst/>
                          <a:latin typeface="Arial" panose="020B0604020202020204" pitchFamily="34" charset="0"/>
                          <a:cs typeface="Arial" panose="020B0604020202020204" pitchFamily="34" charset="0"/>
                        </a:rPr>
                      </a:br>
                      <a:r>
                        <a:rPr lang="es-EC" sz="900" u="none" strike="noStrike">
                          <a:solidFill>
                            <a:sysClr val="windowText" lastClr="000000"/>
                          </a:solidFill>
                          <a:effectLst/>
                          <a:latin typeface="Arial" panose="020B0604020202020204" pitchFamily="34" charset="0"/>
                          <a:cs typeface="Arial" panose="020B0604020202020204" pitchFamily="34" charset="0"/>
                        </a:rPr>
                        <a:t>Observación de campo</a:t>
                      </a:r>
                      <a:br>
                        <a:rPr lang="es-EC" sz="900" u="none" strike="noStrike">
                          <a:solidFill>
                            <a:sysClr val="windowText" lastClr="000000"/>
                          </a:solidFill>
                          <a:effectLst/>
                          <a:latin typeface="Arial" panose="020B0604020202020204" pitchFamily="34" charset="0"/>
                          <a:cs typeface="Arial" panose="020B0604020202020204" pitchFamily="34" charset="0"/>
                        </a:rPr>
                      </a:br>
                      <a:r>
                        <a:rPr lang="es-EC" sz="900" u="none" strike="noStrike">
                          <a:solidFill>
                            <a:sysClr val="windowText" lastClr="000000"/>
                          </a:solidFill>
                          <a:effectLst/>
                          <a:latin typeface="Arial" panose="020B0604020202020204" pitchFamily="34" charset="0"/>
                          <a:cs typeface="Arial" panose="020B0604020202020204" pitchFamily="34" charset="0"/>
                        </a:rPr>
                        <a:t>Análisis de documentos</a:t>
                      </a:r>
                      <a:br>
                        <a:rPr lang="es-EC" sz="900" u="none" strike="noStrike">
                          <a:solidFill>
                            <a:sysClr val="windowText" lastClr="000000"/>
                          </a:solidFill>
                          <a:effectLst/>
                          <a:latin typeface="Arial" panose="020B0604020202020204" pitchFamily="34" charset="0"/>
                          <a:cs typeface="Arial" panose="020B0604020202020204" pitchFamily="34" charset="0"/>
                        </a:rPr>
                      </a:br>
                      <a:r>
                        <a:rPr lang="es-EC" sz="900" u="none" strike="noStrike">
                          <a:solidFill>
                            <a:sysClr val="windowText" lastClr="000000"/>
                          </a:solidFill>
                          <a:effectLst/>
                          <a:latin typeface="Arial" panose="020B0604020202020204" pitchFamily="34" charset="0"/>
                          <a:cs typeface="Arial" panose="020B0604020202020204" pitchFamily="34" charset="0"/>
                        </a:rPr>
                        <a:t>Análisis estadísticos</a:t>
                      </a:r>
                      <a:endParaRPr lang="es-EC" sz="900" b="0"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r>
              <a:tr h="1420216">
                <a:tc>
                  <a:txBody>
                    <a:bodyPr/>
                    <a:lstStyle/>
                    <a:p>
                      <a:pPr algn="ctr" rtl="0" fontAlgn="ctr"/>
                      <a:r>
                        <a:rPr lang="es-CO" sz="900" u="none" strike="noStrike">
                          <a:solidFill>
                            <a:sysClr val="windowText" lastClr="000000"/>
                          </a:solidFill>
                          <a:effectLst/>
                          <a:latin typeface="Arial" panose="020B0604020202020204" pitchFamily="34" charset="0"/>
                          <a:cs typeface="Arial" panose="020B0604020202020204" pitchFamily="34" charset="0"/>
                        </a:rPr>
                        <a:t>Contaminación Ambiental por una mala gestión de los residuos </a:t>
                      </a:r>
                      <a:endParaRPr lang="es-CO" sz="900" b="1"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EC" sz="900" u="none" strike="noStrike" dirty="0">
                          <a:solidFill>
                            <a:sysClr val="windowText" lastClr="000000"/>
                          </a:solidFill>
                          <a:effectLst/>
                          <a:latin typeface="Arial" panose="020B0604020202020204" pitchFamily="34" charset="0"/>
                          <a:cs typeface="Arial" panose="020B0604020202020204" pitchFamily="34" charset="0"/>
                        </a:rPr>
                        <a:t>Caracterización</a:t>
                      </a:r>
                      <a:endParaRPr lang="es-EC" sz="900" b="0"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t"/>
                      <a:r>
                        <a:rPr lang="es-CO" sz="900" u="none" strike="noStrike" dirty="0">
                          <a:solidFill>
                            <a:sysClr val="windowText" lastClr="000000"/>
                          </a:solidFill>
                          <a:effectLst/>
                          <a:latin typeface="Arial" panose="020B0604020202020204" pitchFamily="34" charset="0"/>
                          <a:cs typeface="Arial" panose="020B0604020202020204" pitchFamily="34" charset="0"/>
                        </a:rPr>
                        <a:t>Objetivo 2</a:t>
                      </a:r>
                      <a:br>
                        <a:rPr lang="es-CO" sz="900" u="none" strike="noStrike" dirty="0">
                          <a:solidFill>
                            <a:sysClr val="windowText" lastClr="000000"/>
                          </a:solidFill>
                          <a:effectLst/>
                          <a:latin typeface="Arial" panose="020B0604020202020204" pitchFamily="34" charset="0"/>
                          <a:cs typeface="Arial" panose="020B0604020202020204" pitchFamily="34" charset="0"/>
                        </a:rPr>
                      </a:br>
                      <a:r>
                        <a:rPr lang="es-CO" sz="900" u="none" strike="noStrike" dirty="0">
                          <a:solidFill>
                            <a:sysClr val="windowText" lastClr="000000"/>
                          </a:solidFill>
                          <a:effectLst/>
                          <a:latin typeface="Arial" panose="020B0604020202020204" pitchFamily="34" charset="0"/>
                          <a:cs typeface="Arial" panose="020B0604020202020204" pitchFamily="34" charset="0"/>
                        </a:rPr>
                        <a:t>Analizar cualitativa y cuantitativamente los residuos generados en la empresa Eléctrica Provincial Cotopaxi S.A., mediante criterios estandarizados y normativas ambientales vigentes.</a:t>
                      </a:r>
                      <a:endParaRPr lang="es-CO" sz="900" b="1"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tc>
                <a:tc>
                  <a:txBody>
                    <a:bodyPr/>
                    <a:lstStyle/>
                    <a:p>
                      <a:pPr algn="ctr" rtl="0" fontAlgn="ctr"/>
                      <a:r>
                        <a:rPr lang="es-EC" sz="900" u="none" strike="noStrike" dirty="0">
                          <a:solidFill>
                            <a:sysClr val="windowText" lastClr="000000"/>
                          </a:solidFill>
                          <a:effectLst/>
                          <a:latin typeface="Arial" panose="020B0604020202020204" pitchFamily="34" charset="0"/>
                          <a:cs typeface="Arial" panose="020B0604020202020204" pitchFamily="34" charset="0"/>
                        </a:rPr>
                        <a:t>Mixta</a:t>
                      </a:r>
                      <a:endParaRPr lang="es-EC" sz="900" b="0"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EC" sz="900" u="none" strike="noStrike" dirty="0">
                          <a:solidFill>
                            <a:sysClr val="windowText" lastClr="000000"/>
                          </a:solidFill>
                          <a:effectLst/>
                          <a:latin typeface="Arial" panose="020B0604020202020204" pitchFamily="34" charset="0"/>
                          <a:cs typeface="Arial" panose="020B0604020202020204" pitchFamily="34" charset="0"/>
                        </a:rPr>
                        <a:t>Exploratorio secuencial</a:t>
                      </a:r>
                      <a:endParaRPr lang="es-EC" sz="900" b="0"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CO" sz="900" u="none" strike="noStrike" dirty="0">
                          <a:solidFill>
                            <a:sysClr val="windowText" lastClr="000000"/>
                          </a:solidFill>
                          <a:effectLst/>
                          <a:latin typeface="Arial" panose="020B0604020202020204" pitchFamily="34" charset="0"/>
                          <a:cs typeface="Arial" panose="020B0604020202020204" pitchFamily="34" charset="0"/>
                        </a:rPr>
                        <a:t>Muestreo in-situ de los residuos</a:t>
                      </a:r>
                      <a:br>
                        <a:rPr lang="es-CO" sz="900" u="none" strike="noStrike" dirty="0">
                          <a:solidFill>
                            <a:sysClr val="windowText" lastClr="000000"/>
                          </a:solidFill>
                          <a:effectLst/>
                          <a:latin typeface="Arial" panose="020B0604020202020204" pitchFamily="34" charset="0"/>
                          <a:cs typeface="Arial" panose="020B0604020202020204" pitchFamily="34" charset="0"/>
                        </a:rPr>
                      </a:br>
                      <a:r>
                        <a:rPr lang="es-CO" sz="900" u="none" strike="noStrike" dirty="0">
                          <a:solidFill>
                            <a:sysClr val="windowText" lastClr="000000"/>
                          </a:solidFill>
                          <a:effectLst/>
                          <a:latin typeface="Arial" panose="020B0604020202020204" pitchFamily="34" charset="0"/>
                          <a:cs typeface="Arial" panose="020B0604020202020204" pitchFamily="34" charset="0"/>
                        </a:rPr>
                        <a:t>Revisión de la Normativa Ambiental</a:t>
                      </a:r>
                      <a:endParaRPr lang="es-CO" sz="900" b="0"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EC" sz="900" u="none" strike="noStrike">
                          <a:solidFill>
                            <a:sysClr val="windowText" lastClr="000000"/>
                          </a:solidFill>
                          <a:effectLst/>
                          <a:latin typeface="Arial" panose="020B0604020202020204" pitchFamily="34" charset="0"/>
                          <a:cs typeface="Arial" panose="020B0604020202020204" pitchFamily="34" charset="0"/>
                        </a:rPr>
                        <a:t>Registro de hojas de campo</a:t>
                      </a:r>
                      <a:br>
                        <a:rPr lang="es-EC" sz="900" u="none" strike="noStrike">
                          <a:solidFill>
                            <a:sysClr val="windowText" lastClr="000000"/>
                          </a:solidFill>
                          <a:effectLst/>
                          <a:latin typeface="Arial" panose="020B0604020202020204" pitchFamily="34" charset="0"/>
                          <a:cs typeface="Arial" panose="020B0604020202020204" pitchFamily="34" charset="0"/>
                        </a:rPr>
                      </a:br>
                      <a:r>
                        <a:rPr lang="es-EC" sz="900" u="none" strike="noStrike">
                          <a:solidFill>
                            <a:sysClr val="windowText" lastClr="000000"/>
                          </a:solidFill>
                          <a:effectLst/>
                          <a:latin typeface="Arial" panose="020B0604020202020204" pitchFamily="34" charset="0"/>
                          <a:cs typeface="Arial" panose="020B0604020202020204" pitchFamily="34" charset="0"/>
                        </a:rPr>
                        <a:t>Análisis estadístico</a:t>
                      </a:r>
                      <a:endParaRPr lang="es-EC" sz="900" b="0"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r>
              <a:tr h="1420216">
                <a:tc>
                  <a:txBody>
                    <a:bodyPr/>
                    <a:lstStyle/>
                    <a:p>
                      <a:pPr algn="ctr" rtl="0" fontAlgn="ctr"/>
                      <a:r>
                        <a:rPr lang="es-CO" sz="900" u="none" strike="noStrike">
                          <a:solidFill>
                            <a:sysClr val="windowText" lastClr="000000"/>
                          </a:solidFill>
                          <a:effectLst/>
                          <a:latin typeface="Arial" panose="020B0604020202020204" pitchFamily="34" charset="0"/>
                          <a:cs typeface="Arial" panose="020B0604020202020204" pitchFamily="34" charset="0"/>
                        </a:rPr>
                        <a:t>Contaminación Ambiental por una mala gestión de los residuos </a:t>
                      </a:r>
                      <a:endParaRPr lang="es-CO" sz="900" b="1"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EC" sz="900" u="none" strike="noStrike">
                          <a:solidFill>
                            <a:sysClr val="windowText" lastClr="000000"/>
                          </a:solidFill>
                          <a:effectLst/>
                          <a:latin typeface="Arial" panose="020B0604020202020204" pitchFamily="34" charset="0"/>
                          <a:cs typeface="Arial" panose="020B0604020202020204" pitchFamily="34" charset="0"/>
                        </a:rPr>
                        <a:t>Evaluación de Medias Ambientales</a:t>
                      </a:r>
                      <a:endParaRPr lang="es-EC" sz="900" b="0"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t"/>
                      <a:r>
                        <a:rPr lang="es-CO" sz="900" u="none" strike="noStrike" dirty="0">
                          <a:solidFill>
                            <a:sysClr val="windowText" lastClr="000000"/>
                          </a:solidFill>
                          <a:effectLst/>
                          <a:latin typeface="Arial" panose="020B0604020202020204" pitchFamily="34" charset="0"/>
                          <a:cs typeface="Arial" panose="020B0604020202020204" pitchFamily="34" charset="0"/>
                        </a:rPr>
                        <a:t>Objetivo 3</a:t>
                      </a:r>
                      <a:br>
                        <a:rPr lang="es-CO" sz="900" u="none" strike="noStrike" dirty="0">
                          <a:solidFill>
                            <a:sysClr val="windowText" lastClr="000000"/>
                          </a:solidFill>
                          <a:effectLst/>
                          <a:latin typeface="Arial" panose="020B0604020202020204" pitchFamily="34" charset="0"/>
                          <a:cs typeface="Arial" panose="020B0604020202020204" pitchFamily="34" charset="0"/>
                        </a:rPr>
                      </a:br>
                      <a:r>
                        <a:rPr lang="es-CO" sz="900" u="none" strike="noStrike" dirty="0">
                          <a:solidFill>
                            <a:sysClr val="windowText" lastClr="000000"/>
                          </a:solidFill>
                          <a:effectLst/>
                          <a:latin typeface="Arial" panose="020B0604020202020204" pitchFamily="34" charset="0"/>
                          <a:cs typeface="Arial" panose="020B0604020202020204" pitchFamily="34" charset="0"/>
                        </a:rPr>
                        <a:t>Evaluar medidas de actuación empleando una matriz causa-efecto que permita establecer un sistema de gestión adecuada para los residuos generados en la Empresa Eléctrica Provincial Cotopaxi S.A.</a:t>
                      </a:r>
                      <a:endParaRPr lang="es-CO" sz="900" b="1"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tc>
                <a:tc>
                  <a:txBody>
                    <a:bodyPr/>
                    <a:lstStyle/>
                    <a:p>
                      <a:pPr algn="ctr" rtl="0" fontAlgn="ctr"/>
                      <a:r>
                        <a:rPr lang="es-EC" sz="900" b="0" i="0" u="none" strike="noStrike" dirty="0" smtClean="0">
                          <a:solidFill>
                            <a:sysClr val="windowText" lastClr="000000"/>
                          </a:solidFill>
                          <a:effectLst/>
                          <a:latin typeface="Arial" panose="020B0604020202020204" pitchFamily="34" charset="0"/>
                          <a:cs typeface="Arial" panose="020B0604020202020204" pitchFamily="34" charset="0"/>
                        </a:rPr>
                        <a:t>Mixta</a:t>
                      </a:r>
                      <a:endParaRPr lang="es-EC" sz="900" b="0"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EC" sz="900" u="none" strike="noStrike">
                          <a:solidFill>
                            <a:sysClr val="windowText" lastClr="000000"/>
                          </a:solidFill>
                          <a:effectLst/>
                          <a:latin typeface="Arial" panose="020B0604020202020204" pitchFamily="34" charset="0"/>
                          <a:cs typeface="Arial" panose="020B0604020202020204" pitchFamily="34" charset="0"/>
                        </a:rPr>
                        <a:t>Documental</a:t>
                      </a:r>
                      <a:br>
                        <a:rPr lang="es-EC" sz="900" u="none" strike="noStrike">
                          <a:solidFill>
                            <a:sysClr val="windowText" lastClr="000000"/>
                          </a:solidFill>
                          <a:effectLst/>
                          <a:latin typeface="Arial" panose="020B0604020202020204" pitchFamily="34" charset="0"/>
                          <a:cs typeface="Arial" panose="020B0604020202020204" pitchFamily="34" charset="0"/>
                        </a:rPr>
                      </a:br>
                      <a:r>
                        <a:rPr lang="es-EC" sz="900" u="none" strike="noStrike">
                          <a:solidFill>
                            <a:sysClr val="windowText" lastClr="000000"/>
                          </a:solidFill>
                          <a:effectLst/>
                          <a:latin typeface="Arial" panose="020B0604020202020204" pitchFamily="34" charset="0"/>
                          <a:cs typeface="Arial" panose="020B0604020202020204" pitchFamily="34" charset="0"/>
                        </a:rPr>
                        <a:t>Descritivo</a:t>
                      </a:r>
                      <a:br>
                        <a:rPr lang="es-EC" sz="900" u="none" strike="noStrike">
                          <a:solidFill>
                            <a:sysClr val="windowText" lastClr="000000"/>
                          </a:solidFill>
                          <a:effectLst/>
                          <a:latin typeface="Arial" panose="020B0604020202020204" pitchFamily="34" charset="0"/>
                          <a:cs typeface="Arial" panose="020B0604020202020204" pitchFamily="34" charset="0"/>
                        </a:rPr>
                      </a:br>
                      <a:r>
                        <a:rPr lang="es-EC" sz="900" u="none" strike="noStrike">
                          <a:solidFill>
                            <a:sysClr val="windowText" lastClr="000000"/>
                          </a:solidFill>
                          <a:effectLst/>
                          <a:latin typeface="Arial" panose="020B0604020202020204" pitchFamily="34" charset="0"/>
                          <a:cs typeface="Arial" panose="020B0604020202020204" pitchFamily="34" charset="0"/>
                        </a:rPr>
                        <a:t>Analítica</a:t>
                      </a:r>
                      <a:endParaRPr lang="es-EC" sz="900" b="0"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EC" sz="900" u="none" strike="noStrike" dirty="0">
                          <a:solidFill>
                            <a:sysClr val="windowText" lastClr="000000"/>
                          </a:solidFill>
                          <a:effectLst/>
                          <a:latin typeface="Arial" panose="020B0604020202020204" pitchFamily="34" charset="0"/>
                          <a:cs typeface="Arial" panose="020B0604020202020204" pitchFamily="34" charset="0"/>
                        </a:rPr>
                        <a:t>Revisión </a:t>
                      </a:r>
                      <a:r>
                        <a:rPr lang="es-EC" sz="900" u="none" strike="noStrike" dirty="0" smtClean="0">
                          <a:solidFill>
                            <a:sysClr val="windowText" lastClr="000000"/>
                          </a:solidFill>
                          <a:effectLst/>
                          <a:latin typeface="Arial" panose="020B0604020202020204" pitchFamily="34" charset="0"/>
                          <a:cs typeface="Arial" panose="020B0604020202020204" pitchFamily="34" charset="0"/>
                        </a:rPr>
                        <a:t>Bibliográfica</a:t>
                      </a:r>
                    </a:p>
                    <a:p>
                      <a:pPr algn="ctr" rtl="0" fontAlgn="ctr"/>
                      <a:r>
                        <a:rPr lang="es-EC" sz="900" u="none" strike="noStrike" dirty="0" smtClean="0">
                          <a:solidFill>
                            <a:sysClr val="windowText" lastClr="000000"/>
                          </a:solidFill>
                          <a:effectLst/>
                          <a:latin typeface="Arial" panose="020B0604020202020204" pitchFamily="34" charset="0"/>
                          <a:cs typeface="Arial" panose="020B0604020202020204" pitchFamily="34" charset="0"/>
                        </a:rPr>
                        <a:t>Matriz de doble entrada (</a:t>
                      </a:r>
                      <a:r>
                        <a:rPr lang="es-EC" sz="900" u="none" strike="noStrike" dirty="0" err="1" smtClean="0">
                          <a:solidFill>
                            <a:sysClr val="windowText" lastClr="000000"/>
                          </a:solidFill>
                          <a:effectLst/>
                          <a:latin typeface="Arial" panose="020B0604020202020204" pitchFamily="34" charset="0"/>
                          <a:cs typeface="Arial" panose="020B0604020202020204" pitchFamily="34" charset="0"/>
                        </a:rPr>
                        <a:t>Asp</a:t>
                      </a:r>
                      <a:r>
                        <a:rPr lang="es-EC" sz="900" u="none" strike="noStrike" dirty="0" smtClean="0">
                          <a:solidFill>
                            <a:sysClr val="windowText" lastClr="000000"/>
                          </a:solidFill>
                          <a:effectLst/>
                          <a:latin typeface="Arial" panose="020B0604020202020204" pitchFamily="34" charset="0"/>
                          <a:cs typeface="Arial" panose="020B0604020202020204" pitchFamily="34" charset="0"/>
                        </a:rPr>
                        <a:t>.)</a:t>
                      </a:r>
                      <a:r>
                        <a:rPr lang="es-EC" sz="900" u="none" strike="noStrike" dirty="0">
                          <a:solidFill>
                            <a:sysClr val="windowText" lastClr="000000"/>
                          </a:solidFill>
                          <a:effectLst/>
                          <a:latin typeface="Arial" panose="020B0604020202020204" pitchFamily="34" charset="0"/>
                          <a:cs typeface="Arial" panose="020B0604020202020204" pitchFamily="34" charset="0"/>
                        </a:rPr>
                        <a:t/>
                      </a:r>
                      <a:br>
                        <a:rPr lang="es-EC" sz="900" u="none" strike="noStrike" dirty="0">
                          <a:solidFill>
                            <a:sysClr val="windowText" lastClr="000000"/>
                          </a:solidFill>
                          <a:effectLst/>
                          <a:latin typeface="Arial" panose="020B0604020202020204" pitchFamily="34" charset="0"/>
                          <a:cs typeface="Arial" panose="020B0604020202020204" pitchFamily="34" charset="0"/>
                        </a:rPr>
                      </a:br>
                      <a:r>
                        <a:rPr lang="es-EC" sz="900" u="none" strike="noStrike" dirty="0">
                          <a:solidFill>
                            <a:sysClr val="windowText" lastClr="000000"/>
                          </a:solidFill>
                          <a:effectLst/>
                          <a:latin typeface="Arial" panose="020B0604020202020204" pitchFamily="34" charset="0"/>
                          <a:cs typeface="Arial" panose="020B0604020202020204" pitchFamily="34" charset="0"/>
                        </a:rPr>
                        <a:t>Matriz </a:t>
                      </a:r>
                      <a:r>
                        <a:rPr lang="es-EC" sz="900" u="none" strike="noStrike" dirty="0" smtClean="0">
                          <a:solidFill>
                            <a:sysClr val="windowText" lastClr="000000"/>
                          </a:solidFill>
                          <a:effectLst/>
                          <a:latin typeface="Arial" panose="020B0604020202020204" pitchFamily="34" charset="0"/>
                          <a:cs typeface="Arial" panose="020B0604020202020204" pitchFamily="34" charset="0"/>
                        </a:rPr>
                        <a:t>Causa-Efecto</a:t>
                      </a:r>
                    </a:p>
                    <a:p>
                      <a:pPr algn="ctr" rtl="0" fontAlgn="ctr"/>
                      <a:endParaRPr lang="es-EC" sz="900" b="0"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EC" sz="900" u="none" strike="noStrike" dirty="0" smtClean="0">
                          <a:solidFill>
                            <a:sysClr val="windowText" lastClr="000000"/>
                          </a:solidFill>
                          <a:effectLst/>
                          <a:latin typeface="Arial" panose="020B0604020202020204" pitchFamily="34" charset="0"/>
                          <a:cs typeface="Arial" panose="020B0604020202020204" pitchFamily="34" charset="0"/>
                        </a:rPr>
                        <a:t>Registros </a:t>
                      </a:r>
                      <a:r>
                        <a:rPr lang="es-EC" sz="900" u="none" strike="noStrike" dirty="0">
                          <a:solidFill>
                            <a:sysClr val="windowText" lastClr="000000"/>
                          </a:solidFill>
                          <a:effectLst/>
                          <a:latin typeface="Arial" panose="020B0604020202020204" pitchFamily="34" charset="0"/>
                          <a:cs typeface="Arial" panose="020B0604020202020204" pitchFamily="34" charset="0"/>
                        </a:rPr>
                        <a:t>(hojas de campo</a:t>
                      </a:r>
                      <a:r>
                        <a:rPr lang="es-EC" sz="900" u="none" strike="noStrike" dirty="0" smtClean="0">
                          <a:solidFill>
                            <a:sysClr val="windowText" lastClr="000000"/>
                          </a:solidFill>
                          <a:effectLst/>
                          <a:latin typeface="Arial" panose="020B0604020202020204" pitchFamily="34" charset="0"/>
                          <a:cs typeface="Arial" panose="020B0604020202020204" pitchFamily="34" charset="0"/>
                        </a:rPr>
                        <a:t>)</a:t>
                      </a:r>
                    </a:p>
                    <a:p>
                      <a:pPr algn="ctr" rtl="0" fontAlgn="ctr"/>
                      <a:r>
                        <a:rPr lang="es-EC" sz="900" u="none" strike="noStrike" dirty="0" smtClean="0">
                          <a:solidFill>
                            <a:sysClr val="windowText" lastClr="000000"/>
                          </a:solidFill>
                          <a:effectLst/>
                          <a:latin typeface="Arial" panose="020B0604020202020204" pitchFamily="34" charset="0"/>
                          <a:cs typeface="Arial" panose="020B0604020202020204" pitchFamily="34" charset="0"/>
                        </a:rPr>
                        <a:t>Espina de Pescado</a:t>
                      </a:r>
                    </a:p>
                    <a:p>
                      <a:pPr algn="ctr" rtl="0" fontAlgn="ctr"/>
                      <a:r>
                        <a:rPr lang="es-EC" sz="900" u="none" strike="noStrike" dirty="0" smtClean="0">
                          <a:solidFill>
                            <a:sysClr val="windowText" lastClr="000000"/>
                          </a:solidFill>
                          <a:effectLst/>
                          <a:latin typeface="Arial" panose="020B0604020202020204" pitchFamily="34" charset="0"/>
                          <a:cs typeface="Arial" panose="020B0604020202020204" pitchFamily="34" charset="0"/>
                        </a:rPr>
                        <a:t>Diagrama de Pareto</a:t>
                      </a:r>
                      <a:r>
                        <a:rPr lang="es-EC" sz="900" u="none" strike="noStrike" dirty="0">
                          <a:solidFill>
                            <a:sysClr val="windowText" lastClr="000000"/>
                          </a:solidFill>
                          <a:effectLst/>
                          <a:latin typeface="Arial" panose="020B0604020202020204" pitchFamily="34" charset="0"/>
                          <a:cs typeface="Arial" panose="020B0604020202020204" pitchFamily="34" charset="0"/>
                        </a:rPr>
                        <a:t/>
                      </a:r>
                      <a:br>
                        <a:rPr lang="es-EC" sz="900" u="none" strike="noStrike" dirty="0">
                          <a:solidFill>
                            <a:sysClr val="windowText" lastClr="000000"/>
                          </a:solidFill>
                          <a:effectLst/>
                          <a:latin typeface="Arial" panose="020B0604020202020204" pitchFamily="34" charset="0"/>
                          <a:cs typeface="Arial" panose="020B0604020202020204" pitchFamily="34" charset="0"/>
                        </a:rPr>
                      </a:br>
                      <a:r>
                        <a:rPr lang="es-EC" sz="900" u="none" strike="noStrike" dirty="0">
                          <a:solidFill>
                            <a:sysClr val="windowText" lastClr="000000"/>
                          </a:solidFill>
                          <a:effectLst/>
                          <a:latin typeface="Arial" panose="020B0604020202020204" pitchFamily="34" charset="0"/>
                          <a:cs typeface="Arial" panose="020B0604020202020204" pitchFamily="34" charset="0"/>
                        </a:rPr>
                        <a:t>Análisis de resultados</a:t>
                      </a:r>
                      <a:endParaRPr lang="es-EC" sz="900" b="0"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r>
              <a:tr h="1420216">
                <a:tc>
                  <a:txBody>
                    <a:bodyPr/>
                    <a:lstStyle/>
                    <a:p>
                      <a:pPr algn="ctr" rtl="0" fontAlgn="ctr"/>
                      <a:r>
                        <a:rPr lang="es-CO" sz="900" u="none" strike="noStrike">
                          <a:solidFill>
                            <a:sysClr val="windowText" lastClr="000000"/>
                          </a:solidFill>
                          <a:effectLst/>
                          <a:latin typeface="Arial" panose="020B0604020202020204" pitchFamily="34" charset="0"/>
                          <a:cs typeface="Arial" panose="020B0604020202020204" pitchFamily="34" charset="0"/>
                        </a:rPr>
                        <a:t>Contaminación Ambiental por una mala gestión de los residuos </a:t>
                      </a:r>
                      <a:endParaRPr lang="es-CO" sz="900" b="1"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EC" sz="900" u="none" strike="noStrike">
                          <a:solidFill>
                            <a:sysClr val="windowText" lastClr="000000"/>
                          </a:solidFill>
                          <a:effectLst/>
                          <a:latin typeface="Arial" panose="020B0604020202020204" pitchFamily="34" charset="0"/>
                          <a:cs typeface="Arial" panose="020B0604020202020204" pitchFamily="34" charset="0"/>
                        </a:rPr>
                        <a:t>Modelo de Gestión Ambiental</a:t>
                      </a:r>
                      <a:endParaRPr lang="es-EC" sz="900" b="0"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t"/>
                      <a:r>
                        <a:rPr lang="es-CO" sz="900" u="none" strike="noStrike" dirty="0">
                          <a:solidFill>
                            <a:sysClr val="windowText" lastClr="000000"/>
                          </a:solidFill>
                          <a:effectLst/>
                          <a:latin typeface="Arial" panose="020B0604020202020204" pitchFamily="34" charset="0"/>
                          <a:cs typeface="Arial" panose="020B0604020202020204" pitchFamily="34" charset="0"/>
                        </a:rPr>
                        <a:t>Objetivo 4</a:t>
                      </a:r>
                      <a:br>
                        <a:rPr lang="es-CO" sz="900" u="none" strike="noStrike" dirty="0">
                          <a:solidFill>
                            <a:sysClr val="windowText" lastClr="000000"/>
                          </a:solidFill>
                          <a:effectLst/>
                          <a:latin typeface="Arial" panose="020B0604020202020204" pitchFamily="34" charset="0"/>
                          <a:cs typeface="Arial" panose="020B0604020202020204" pitchFamily="34" charset="0"/>
                        </a:rPr>
                      </a:br>
                      <a:r>
                        <a:rPr lang="es-CO" sz="900" u="none" strike="noStrike" dirty="0">
                          <a:solidFill>
                            <a:sysClr val="windowText" lastClr="000000"/>
                          </a:solidFill>
                          <a:effectLst/>
                          <a:latin typeface="Arial" panose="020B0604020202020204" pitchFamily="34" charset="0"/>
                          <a:cs typeface="Arial" panose="020B0604020202020204" pitchFamily="34" charset="0"/>
                        </a:rPr>
                        <a:t>Elaborar a través de las medidas de actuación un modelo de gestión integral ambiental, para los residuos generados en la Empresa Eléctrica Provincial Cotopaxi S.A. y que logre mejorar el manejo interno y externo de los residuos.</a:t>
                      </a:r>
                      <a:endParaRPr lang="es-CO" sz="900" b="1"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tc>
                <a:tc>
                  <a:txBody>
                    <a:bodyPr/>
                    <a:lstStyle/>
                    <a:p>
                      <a:pPr algn="ctr" rtl="0" fontAlgn="ctr"/>
                      <a:r>
                        <a:rPr lang="es-EC" sz="900" u="none" strike="noStrike" dirty="0">
                          <a:solidFill>
                            <a:sysClr val="windowText" lastClr="000000"/>
                          </a:solidFill>
                          <a:effectLst/>
                          <a:latin typeface="Arial" panose="020B0604020202020204" pitchFamily="34" charset="0"/>
                          <a:cs typeface="Arial" panose="020B0604020202020204" pitchFamily="34" charset="0"/>
                        </a:rPr>
                        <a:t>Cualitativa</a:t>
                      </a:r>
                      <a:endParaRPr lang="es-EC" sz="900" b="0"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EC" sz="900" u="none" strike="noStrike">
                          <a:solidFill>
                            <a:sysClr val="windowText" lastClr="000000"/>
                          </a:solidFill>
                          <a:effectLst/>
                          <a:latin typeface="Arial" panose="020B0604020202020204" pitchFamily="34" charset="0"/>
                          <a:cs typeface="Arial" panose="020B0604020202020204" pitchFamily="34" charset="0"/>
                        </a:rPr>
                        <a:t>Documental</a:t>
                      </a:r>
                      <a:br>
                        <a:rPr lang="es-EC" sz="900" u="none" strike="noStrike">
                          <a:solidFill>
                            <a:sysClr val="windowText" lastClr="000000"/>
                          </a:solidFill>
                          <a:effectLst/>
                          <a:latin typeface="Arial" panose="020B0604020202020204" pitchFamily="34" charset="0"/>
                          <a:cs typeface="Arial" panose="020B0604020202020204" pitchFamily="34" charset="0"/>
                        </a:rPr>
                      </a:br>
                      <a:r>
                        <a:rPr lang="es-EC" sz="900" u="none" strike="noStrike">
                          <a:solidFill>
                            <a:sysClr val="windowText" lastClr="000000"/>
                          </a:solidFill>
                          <a:effectLst/>
                          <a:latin typeface="Arial" panose="020B0604020202020204" pitchFamily="34" charset="0"/>
                          <a:cs typeface="Arial" panose="020B0604020202020204" pitchFamily="34" charset="0"/>
                        </a:rPr>
                        <a:t>Descriptivo</a:t>
                      </a:r>
                      <a:endParaRPr lang="es-EC" sz="900" b="0"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EC" sz="900" u="none" strike="noStrike">
                          <a:solidFill>
                            <a:sysClr val="windowText" lastClr="000000"/>
                          </a:solidFill>
                          <a:effectLst/>
                          <a:latin typeface="Arial" panose="020B0604020202020204" pitchFamily="34" charset="0"/>
                          <a:cs typeface="Arial" panose="020B0604020202020204" pitchFamily="34" charset="0"/>
                        </a:rPr>
                        <a:t>Recolección de información</a:t>
                      </a:r>
                      <a:endParaRPr lang="es-EC" sz="900" b="0" i="0" u="none" strike="noStrike">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c>
                  <a:txBody>
                    <a:bodyPr/>
                    <a:lstStyle/>
                    <a:p>
                      <a:pPr algn="ctr" rtl="0" fontAlgn="ctr"/>
                      <a:r>
                        <a:rPr lang="es-CO" sz="900" u="none" strike="noStrike" dirty="0">
                          <a:solidFill>
                            <a:sysClr val="windowText" lastClr="000000"/>
                          </a:solidFill>
                          <a:effectLst/>
                          <a:latin typeface="Arial" panose="020B0604020202020204" pitchFamily="34" charset="0"/>
                          <a:cs typeface="Arial" panose="020B0604020202020204" pitchFamily="34" charset="0"/>
                        </a:rPr>
                        <a:t>Diseño de un modelo óptimo para la gestión integral de los residuos generados en la Empresa Eléctrica Cotopaxi S.A</a:t>
                      </a:r>
                      <a:r>
                        <a:rPr lang="es-CO" sz="900" u="none" strike="noStrike" dirty="0" smtClean="0">
                          <a:solidFill>
                            <a:sysClr val="windowText" lastClr="000000"/>
                          </a:solidFill>
                          <a:effectLst/>
                          <a:latin typeface="Arial" panose="020B0604020202020204" pitchFamily="34" charset="0"/>
                          <a:cs typeface="Arial" panose="020B0604020202020204" pitchFamily="34" charset="0"/>
                        </a:rPr>
                        <a:t>. en base al</a:t>
                      </a:r>
                      <a:r>
                        <a:rPr lang="es-CO" sz="900" u="none" strike="noStrike" baseline="0" dirty="0" smtClean="0">
                          <a:solidFill>
                            <a:sysClr val="windowText" lastClr="000000"/>
                          </a:solidFill>
                          <a:effectLst/>
                          <a:latin typeface="Arial" panose="020B0604020202020204" pitchFamily="34" charset="0"/>
                          <a:cs typeface="Arial" panose="020B0604020202020204" pitchFamily="34" charset="0"/>
                        </a:rPr>
                        <a:t> ciclo de mejora continua</a:t>
                      </a:r>
                      <a:endParaRPr lang="es-CO" sz="900" b="0" i="0" u="none" strike="noStrike" dirty="0">
                        <a:solidFill>
                          <a:sysClr val="windowText" lastClr="000000"/>
                        </a:solidFill>
                        <a:effectLst/>
                        <a:latin typeface="Arial" panose="020B0604020202020204" pitchFamily="34" charset="0"/>
                        <a:cs typeface="Arial" panose="020B0604020202020204" pitchFamily="34" charset="0"/>
                      </a:endParaRPr>
                    </a:p>
                  </a:txBody>
                  <a:tcPr marL="3847" marR="3847" marT="3847" marB="0" anchor="ctr"/>
                </a:tc>
              </a:tr>
            </a:tbl>
          </a:graphicData>
        </a:graphic>
      </p:graphicFrame>
    </p:spTree>
    <p:extLst>
      <p:ext uri="{BB962C8B-B14F-4D97-AF65-F5344CB8AC3E}">
        <p14:creationId xmlns:p14="http://schemas.microsoft.com/office/powerpoint/2010/main" val="3707516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90843" y="309489"/>
            <a:ext cx="3404382" cy="369332"/>
          </a:xfrm>
          <a:prstGeom prst="rect">
            <a:avLst/>
          </a:prstGeom>
          <a:noFill/>
        </p:spPr>
        <p:txBody>
          <a:bodyPr wrap="square" rtlCol="0">
            <a:spAutoFit/>
          </a:bodyPr>
          <a:lstStyle/>
          <a:p>
            <a:pPr algn="ctr"/>
            <a:r>
              <a:rPr lang="es-EC"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Y RESULTADOS</a:t>
            </a:r>
            <a:endParaRPr lang="es-EC"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uadroTexto 2"/>
          <p:cNvSpPr txBox="1"/>
          <p:nvPr/>
        </p:nvSpPr>
        <p:spPr>
          <a:xfrm>
            <a:off x="1315231" y="979293"/>
            <a:ext cx="8595360" cy="369332"/>
          </a:xfrm>
          <a:prstGeom prst="rect">
            <a:avLst/>
          </a:prstGeom>
          <a:noFill/>
        </p:spPr>
        <p:txBody>
          <a:bodyPr wrap="square" rtlCol="0">
            <a:spAutoFit/>
          </a:bodyPr>
          <a:lstStyle/>
          <a:p>
            <a:pPr algn="ctr"/>
            <a:r>
              <a:rPr lang="es-EC" b="1" dirty="0" smtClean="0">
                <a:latin typeface="Arial" panose="020B0604020202020204" pitchFamily="34" charset="0"/>
                <a:cs typeface="Arial" panose="020B0604020202020204" pitchFamily="34" charset="0"/>
              </a:rPr>
              <a:t>Diagnóstico actual sobre el manejo de los residuos en ELEPCO S.A.</a:t>
            </a:r>
            <a:endParaRPr lang="es-EC"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ángulo 4"/>
              <p:cNvSpPr/>
              <p:nvPr/>
            </p:nvSpPr>
            <p:spPr>
              <a:xfrm>
                <a:off x="5762157" y="4777757"/>
                <a:ext cx="3659784" cy="6873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255</m:t>
                          </m:r>
                          <m:r>
                            <a:rPr lang="es-EC" i="1">
                              <a:latin typeface="Cambria Math" panose="02040503050406030204" pitchFamily="18" charset="0"/>
                            </a:rPr>
                            <m:t>𝑥</m:t>
                          </m:r>
                          <m:sSup>
                            <m:sSupPr>
                              <m:ctrlPr>
                                <a:rPr lang="es-EC" i="1">
                                  <a:latin typeface="Cambria Math" panose="02040503050406030204" pitchFamily="18" charset="0"/>
                                </a:rPr>
                              </m:ctrlPr>
                            </m:sSupPr>
                            <m:e>
                              <m:r>
                                <a:rPr lang="es-EC" i="0">
                                  <a:latin typeface="Cambria Math" panose="02040503050406030204" pitchFamily="18" charset="0"/>
                                </a:rPr>
                                <m:t>0.5</m:t>
                              </m:r>
                            </m:e>
                            <m:sup>
                              <m:r>
                                <a:rPr lang="es-EC" i="0">
                                  <a:latin typeface="Cambria Math" panose="02040503050406030204" pitchFamily="18" charset="0"/>
                                </a:rPr>
                                <m:t>2</m:t>
                              </m:r>
                            </m:sup>
                          </m:sSup>
                          <m:r>
                            <a:rPr lang="es-EC" i="1">
                              <a:latin typeface="Cambria Math" panose="02040503050406030204" pitchFamily="18" charset="0"/>
                            </a:rPr>
                            <m:t>𝑥</m:t>
                          </m:r>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num>
                        <m:den>
                          <m:d>
                            <m:dPr>
                              <m:ctrlPr>
                                <a:rPr lang="es-EC" i="1">
                                  <a:latin typeface="Cambria Math" panose="02040503050406030204" pitchFamily="18" charset="0"/>
                                </a:rPr>
                              </m:ctrlPr>
                            </m:dPr>
                            <m:e>
                              <m:r>
                                <a:rPr lang="es-EC" i="0">
                                  <a:latin typeface="Cambria Math" panose="02040503050406030204" pitchFamily="18" charset="0"/>
                                </a:rPr>
                                <m:t>255−1</m:t>
                              </m:r>
                            </m:e>
                          </m:d>
                          <m:sSup>
                            <m:sSupPr>
                              <m:ctrlPr>
                                <a:rPr lang="es-EC" i="1">
                                  <a:latin typeface="Cambria Math" panose="02040503050406030204" pitchFamily="18" charset="0"/>
                                </a:rPr>
                              </m:ctrlPr>
                            </m:sSupPr>
                            <m:e>
                              <m:r>
                                <a:rPr lang="es-EC" i="1">
                                  <a:latin typeface="Cambria Math" panose="02040503050406030204" pitchFamily="18" charset="0"/>
                                </a:rPr>
                                <m:t>𝑥</m:t>
                              </m:r>
                              <m:r>
                                <a:rPr lang="es-EC" i="0">
                                  <a:latin typeface="Cambria Math" panose="02040503050406030204" pitchFamily="18" charset="0"/>
                                </a:rPr>
                                <m:t>0.05</m:t>
                              </m:r>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r>
                                <a:rPr lang="es-EC" i="0">
                                  <a:latin typeface="Cambria Math" panose="02040503050406030204" pitchFamily="18" charset="0"/>
                                </a:rPr>
                                <m:t>0.5</m:t>
                              </m:r>
                            </m:e>
                            <m:sup>
                              <m:r>
                                <a:rPr lang="es-EC" i="0">
                                  <a:latin typeface="Cambria Math" panose="02040503050406030204" pitchFamily="18" charset="0"/>
                                </a:rPr>
                                <m:t>2</m:t>
                              </m:r>
                            </m:sup>
                          </m:sSup>
                          <m:sSup>
                            <m:sSupPr>
                              <m:ctrlPr>
                                <a:rPr lang="es-EC" i="1">
                                  <a:latin typeface="Cambria Math" panose="02040503050406030204" pitchFamily="18" charset="0"/>
                                </a:rPr>
                              </m:ctrlPr>
                            </m:sSupPr>
                            <m:e>
                              <m:r>
                                <m:rPr>
                                  <m:sty m:val="p"/>
                                </m:rPr>
                                <a:rPr lang="es-EC" i="0">
                                  <a:latin typeface="Cambria Math" panose="02040503050406030204" pitchFamily="18" charset="0"/>
                                </a:rPr>
                                <m:t>x</m:t>
                              </m:r>
                              <m:r>
                                <a:rPr lang="es-EC" i="0">
                                  <a:latin typeface="Cambria Math" panose="02040503050406030204" pitchFamily="18" charset="0"/>
                                </a:rPr>
                                <m:t>1,96</m:t>
                              </m:r>
                            </m:e>
                            <m:sup>
                              <m:r>
                                <a:rPr lang="es-EC" i="0">
                                  <a:latin typeface="Cambria Math" panose="02040503050406030204" pitchFamily="18" charset="0"/>
                                </a:rPr>
                                <m:t>2</m:t>
                              </m:r>
                            </m:sup>
                          </m:sSup>
                        </m:den>
                      </m:f>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5762157" y="4777757"/>
                <a:ext cx="3659784" cy="687368"/>
              </a:xfrm>
              <a:prstGeom prst="rect">
                <a:avLst/>
              </a:prstGeom>
              <a:blipFill rotWithShape="0">
                <a:blip r:embed="rId2"/>
                <a:stretch>
                  <a:fillRect/>
                </a:stretch>
              </a:blipFill>
            </p:spPr>
            <p:txBody>
              <a:bodyPr/>
              <a:lstStyle/>
              <a:p>
                <a:r>
                  <a:rPr lang="es-EC">
                    <a:noFill/>
                  </a:rPr>
                  <a:t> </a:t>
                </a:r>
              </a:p>
            </p:txBody>
          </p:sp>
        </mc:Fallback>
      </mc:AlternateContent>
      <p:sp>
        <p:nvSpPr>
          <p:cNvPr id="6" name="CuadroTexto 5"/>
          <p:cNvSpPr txBox="1"/>
          <p:nvPr/>
        </p:nvSpPr>
        <p:spPr>
          <a:xfrm>
            <a:off x="9528417" y="4949654"/>
            <a:ext cx="1895143" cy="369332"/>
          </a:xfrm>
          <a:prstGeom prst="rect">
            <a:avLst/>
          </a:prstGeom>
          <a:noFill/>
        </p:spPr>
        <p:txBody>
          <a:bodyPr wrap="square" rtlCol="0">
            <a:spAutoFit/>
          </a:bodyPr>
          <a:lstStyle/>
          <a:p>
            <a:r>
              <a:rPr lang="es-EC" dirty="0" smtClean="0"/>
              <a:t>= </a:t>
            </a:r>
            <a:r>
              <a:rPr lang="es-EC" b="1" dirty="0" smtClean="0"/>
              <a:t>154 encuestas</a:t>
            </a:r>
            <a:endParaRPr lang="es-EC" b="1" dirty="0"/>
          </a:p>
        </p:txBody>
      </p:sp>
      <p:graphicFrame>
        <p:nvGraphicFramePr>
          <p:cNvPr id="12" name="Tabla 11"/>
          <p:cNvGraphicFramePr>
            <a:graphicFrameLocks noGrp="1"/>
          </p:cNvGraphicFramePr>
          <p:nvPr>
            <p:extLst>
              <p:ext uri="{D42A27DB-BD31-4B8C-83A1-F6EECF244321}">
                <p14:modId xmlns:p14="http://schemas.microsoft.com/office/powerpoint/2010/main" val="280562522"/>
              </p:ext>
            </p:extLst>
          </p:nvPr>
        </p:nvGraphicFramePr>
        <p:xfrm>
          <a:off x="540866" y="4131857"/>
          <a:ext cx="5001138" cy="1979168"/>
        </p:xfrm>
        <a:graphic>
          <a:graphicData uri="http://schemas.openxmlformats.org/drawingml/2006/table">
            <a:tbl>
              <a:tblPr firstRow="1" firstCol="1" bandRow="1">
                <a:tableStyleId>{10A1B5D5-9B99-4C35-A422-299274C87663}</a:tableStyleId>
              </a:tblPr>
              <a:tblGrid>
                <a:gridCol w="3030672"/>
                <a:gridCol w="1970466"/>
              </a:tblGrid>
              <a:tr h="291465">
                <a:tc gridSpan="2">
                  <a:txBody>
                    <a:bodyPr/>
                    <a:lstStyle/>
                    <a:p>
                      <a:pPr algn="ctr">
                        <a:lnSpc>
                          <a:spcPct val="107000"/>
                        </a:lnSpc>
                        <a:spcAft>
                          <a:spcPts val="0"/>
                        </a:spcAft>
                      </a:pPr>
                      <a:r>
                        <a:rPr lang="es-EC" sz="1600" dirty="0">
                          <a:effectLst/>
                          <a:latin typeface="Arial" panose="020B0604020202020204" pitchFamily="34" charset="0"/>
                          <a:cs typeface="Arial" panose="020B0604020202020204" pitchFamily="34" charset="0"/>
                        </a:rPr>
                        <a:t>Trabajadores de ELEPCO S.A.</a:t>
                      </a:r>
                      <a:endParaRPr lang="es-EC"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r>
              <a:tr h="291465">
                <a:tc>
                  <a:txBody>
                    <a:bodyPr/>
                    <a:lstStyle/>
                    <a:p>
                      <a:pPr algn="ctr">
                        <a:lnSpc>
                          <a:spcPct val="107000"/>
                        </a:lnSpc>
                        <a:spcAft>
                          <a:spcPts val="0"/>
                        </a:spcAft>
                      </a:pPr>
                      <a:r>
                        <a:rPr lang="es-EC" sz="1600" b="1" dirty="0" smtClean="0">
                          <a:effectLst/>
                          <a:latin typeface="Arial" panose="020B0604020202020204" pitchFamily="34" charset="0"/>
                          <a:cs typeface="Arial" panose="020B0604020202020204" pitchFamily="34" charset="0"/>
                        </a:rPr>
                        <a:t>Área</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b="1" dirty="0">
                          <a:effectLst/>
                          <a:latin typeface="Arial" panose="020B0604020202020204" pitchFamily="34" charset="0"/>
                          <a:cs typeface="Arial" panose="020B0604020202020204" pitchFamily="34" charset="0"/>
                        </a:rPr>
                        <a:t>Número de Trabajadores</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1465">
                <a:tc>
                  <a:txBody>
                    <a:bodyPr/>
                    <a:lstStyle/>
                    <a:p>
                      <a:pPr>
                        <a:lnSpc>
                          <a:spcPct val="107000"/>
                        </a:lnSpc>
                        <a:spcAft>
                          <a:spcPts val="0"/>
                        </a:spcAft>
                      </a:pPr>
                      <a:r>
                        <a:rPr lang="es-EC" sz="1600" b="0" dirty="0">
                          <a:effectLst/>
                          <a:latin typeface="Arial" panose="020B0604020202020204" pitchFamily="34" charset="0"/>
                          <a:cs typeface="Arial" panose="020B0604020202020204" pitchFamily="34" charset="0"/>
                        </a:rPr>
                        <a:t>Administrativos (Matriz)</a:t>
                      </a:r>
                      <a:endParaRPr lang="es-EC" sz="16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dirty="0">
                          <a:effectLst/>
                          <a:latin typeface="Arial" panose="020B0604020202020204" pitchFamily="34" charset="0"/>
                          <a:cs typeface="Arial" panose="020B0604020202020204" pitchFamily="34" charset="0"/>
                        </a:rPr>
                        <a:t>42</a:t>
                      </a:r>
                      <a:endParaRPr lang="es-EC"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1465">
                <a:tc>
                  <a:txBody>
                    <a:bodyPr/>
                    <a:lstStyle/>
                    <a:p>
                      <a:pPr>
                        <a:lnSpc>
                          <a:spcPct val="107000"/>
                        </a:lnSpc>
                        <a:spcAft>
                          <a:spcPts val="0"/>
                        </a:spcAft>
                      </a:pPr>
                      <a:r>
                        <a:rPr lang="es-EC" sz="1600" b="0">
                          <a:effectLst/>
                          <a:latin typeface="Arial" panose="020B0604020202020204" pitchFamily="34" charset="0"/>
                          <a:cs typeface="Arial" panose="020B0604020202020204" pitchFamily="34" charset="0"/>
                        </a:rPr>
                        <a:t>Centro de Atención Ciudadana</a:t>
                      </a:r>
                      <a:endParaRPr lang="es-EC" sz="1600" b="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dirty="0">
                          <a:effectLst/>
                          <a:latin typeface="Arial" panose="020B0604020202020204" pitchFamily="34" charset="0"/>
                          <a:cs typeface="Arial" panose="020B0604020202020204" pitchFamily="34" charset="0"/>
                        </a:rPr>
                        <a:t>108</a:t>
                      </a:r>
                      <a:endParaRPr lang="es-EC"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1465">
                <a:tc>
                  <a:txBody>
                    <a:bodyPr/>
                    <a:lstStyle/>
                    <a:p>
                      <a:pPr>
                        <a:lnSpc>
                          <a:spcPct val="107000"/>
                        </a:lnSpc>
                        <a:spcAft>
                          <a:spcPts val="0"/>
                        </a:spcAft>
                      </a:pPr>
                      <a:r>
                        <a:rPr lang="es-EC" sz="1600" b="0" dirty="0">
                          <a:effectLst/>
                          <a:latin typeface="Arial" panose="020B0604020202020204" pitchFamily="34" charset="0"/>
                          <a:cs typeface="Arial" panose="020B0604020202020204" pitchFamily="34" charset="0"/>
                        </a:rPr>
                        <a:t>Sub-Estación El Calvario</a:t>
                      </a:r>
                      <a:endParaRPr lang="es-EC" sz="1600" b="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600">
                          <a:effectLst/>
                          <a:latin typeface="Arial" panose="020B0604020202020204" pitchFamily="34" charset="0"/>
                          <a:cs typeface="Arial" panose="020B0604020202020204" pitchFamily="34" charset="0"/>
                        </a:rPr>
                        <a:t>105</a:t>
                      </a:r>
                      <a:endParaRPr lang="es-EC" sz="16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1465">
                <a:tc>
                  <a:txBody>
                    <a:bodyPr/>
                    <a:lstStyle/>
                    <a:p>
                      <a:pPr>
                        <a:lnSpc>
                          <a:spcPct val="107000"/>
                        </a:lnSpc>
                        <a:spcAft>
                          <a:spcPts val="0"/>
                        </a:spcAft>
                      </a:pPr>
                      <a:r>
                        <a:rPr lang="es-EC" sz="1600" dirty="0">
                          <a:effectLst/>
                          <a:latin typeface="Arial" panose="020B0604020202020204" pitchFamily="34" charset="0"/>
                          <a:cs typeface="Arial" panose="020B0604020202020204" pitchFamily="34" charset="0"/>
                        </a:rPr>
                        <a:t>Total</a:t>
                      </a:r>
                      <a:endParaRPr lang="es-EC" sz="1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600" b="1" dirty="0">
                          <a:effectLst/>
                          <a:latin typeface="Arial" panose="020B0604020202020204" pitchFamily="34" charset="0"/>
                          <a:cs typeface="Arial" panose="020B0604020202020204" pitchFamily="34" charset="0"/>
                        </a:rPr>
                        <a:t>255</a:t>
                      </a:r>
                      <a:endParaRPr lang="es-EC" sz="16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bl>
          </a:graphicData>
        </a:graphic>
      </p:graphicFrame>
      <p:graphicFrame>
        <p:nvGraphicFramePr>
          <p:cNvPr id="8" name="Diagrama 7"/>
          <p:cNvGraphicFramePr/>
          <p:nvPr>
            <p:extLst>
              <p:ext uri="{D42A27DB-BD31-4B8C-83A1-F6EECF244321}">
                <p14:modId xmlns:p14="http://schemas.microsoft.com/office/powerpoint/2010/main" val="1157198485"/>
              </p:ext>
            </p:extLst>
          </p:nvPr>
        </p:nvGraphicFramePr>
        <p:xfrm>
          <a:off x="540866" y="1348624"/>
          <a:ext cx="11294772" cy="216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516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833185348"/>
              </p:ext>
            </p:extLst>
          </p:nvPr>
        </p:nvGraphicFramePr>
        <p:xfrm>
          <a:off x="3310662" y="578104"/>
          <a:ext cx="5484815" cy="2566592"/>
        </p:xfrm>
        <a:graphic>
          <a:graphicData uri="http://schemas.openxmlformats.org/drawingml/2006/table">
            <a:tbl>
              <a:tblPr firstRow="1" firstCol="1" bandRow="1">
                <a:tableStyleId>{10A1B5D5-9B99-4C35-A422-299274C87663}</a:tableStyleId>
              </a:tblPr>
              <a:tblGrid>
                <a:gridCol w="2482446"/>
                <a:gridCol w="478110"/>
                <a:gridCol w="643943"/>
                <a:gridCol w="476519"/>
                <a:gridCol w="669701"/>
                <a:gridCol w="734096"/>
              </a:tblGrid>
              <a:tr h="273288">
                <a:tc gridSpan="6">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1. ¿Conoce la diferencia entre residuo y desecho?</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2542">
                <a:tc gridSpan="6">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Resultados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578">
                <a:tc>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Dirección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Si</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Si %</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No</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No %</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Total</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2197">
                <a:tc>
                  <a:txBody>
                    <a:bodyPr/>
                    <a:lstStyle/>
                    <a:p>
                      <a:pPr>
                        <a:lnSpc>
                          <a:spcPct val="107000"/>
                        </a:lnSpc>
                        <a:spcAft>
                          <a:spcPts val="0"/>
                        </a:spcAft>
                      </a:pPr>
                      <a:r>
                        <a:rPr lang="es-EC" sz="1400" b="0" dirty="0">
                          <a:solidFill>
                            <a:schemeClr val="tx1"/>
                          </a:solidFill>
                          <a:effectLst/>
                          <a:latin typeface="Arial" panose="020B0604020202020204" pitchFamily="34" charset="0"/>
                          <a:cs typeface="Arial" panose="020B0604020202020204" pitchFamily="34" charset="0"/>
                        </a:rPr>
                        <a:t>Presidencia</a:t>
                      </a:r>
                      <a:endParaRPr lang="es-EC"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36%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2197">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Planificación</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50%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50%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2197">
                <a:tc>
                  <a:txBody>
                    <a:bodyPr/>
                    <a:lstStyle/>
                    <a:p>
                      <a:pPr>
                        <a:lnSpc>
                          <a:spcPct val="107000"/>
                        </a:lnSpc>
                        <a:spcAft>
                          <a:spcPts val="0"/>
                        </a:spcAft>
                      </a:pPr>
                      <a:r>
                        <a:rPr lang="es-EC" sz="1400" b="0" dirty="0">
                          <a:solidFill>
                            <a:schemeClr val="tx1"/>
                          </a:solidFill>
                          <a:effectLst/>
                          <a:latin typeface="Arial" panose="020B0604020202020204" pitchFamily="34" charset="0"/>
                          <a:cs typeface="Arial" panose="020B0604020202020204" pitchFamily="34" charset="0"/>
                        </a:rPr>
                        <a:t>Relaciones Industriales</a:t>
                      </a:r>
                      <a:endParaRPr lang="es-EC"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33%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2197">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Financiero</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80%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2197">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Comercial</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50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83%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2197">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Técnica</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29%</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2197">
                <a:tc>
                  <a:txBody>
                    <a:bodyPr/>
                    <a:lstStyle/>
                    <a:p>
                      <a:pPr>
                        <a:lnSpc>
                          <a:spcPct val="107000"/>
                        </a:lnSpc>
                        <a:spcAft>
                          <a:spcPts val="0"/>
                        </a:spcAft>
                      </a:pPr>
                      <a:r>
                        <a:rPr lang="es-EC" sz="1400" b="0" dirty="0">
                          <a:solidFill>
                            <a:schemeClr val="tx1"/>
                          </a:solidFill>
                          <a:effectLst/>
                          <a:latin typeface="Arial" panose="020B0604020202020204" pitchFamily="34" charset="0"/>
                          <a:cs typeface="Arial" panose="020B0604020202020204" pitchFamily="34" charset="0"/>
                        </a:rPr>
                        <a:t>Generación</a:t>
                      </a:r>
                      <a:endParaRPr lang="es-EC"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57%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38757">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Total</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113</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73%</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41</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27%</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154</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bl>
          </a:graphicData>
        </a:graphic>
      </p:graphicFrame>
      <p:pic>
        <p:nvPicPr>
          <p:cNvPr id="5" name="Imagen 4"/>
          <p:cNvPicPr/>
          <p:nvPr/>
        </p:nvPicPr>
        <p:blipFill rotWithShape="1">
          <a:blip r:embed="rId2"/>
          <a:srcRect l="26291" t="33291" r="27045" b="24815"/>
          <a:stretch/>
        </p:blipFill>
        <p:spPr bwMode="auto">
          <a:xfrm>
            <a:off x="5987882" y="3322749"/>
            <a:ext cx="5615189" cy="2820474"/>
          </a:xfrm>
          <a:prstGeom prst="rect">
            <a:avLst/>
          </a:prstGeom>
          <a:ln>
            <a:noFill/>
          </a:ln>
          <a:extLst>
            <a:ext uri="{53640926-AAD7-44D8-BBD7-CCE9431645EC}">
              <a14:shadowObscured xmlns:a14="http://schemas.microsoft.com/office/drawing/2010/main"/>
            </a:ext>
          </a:extLst>
        </p:spPr>
      </p:pic>
      <p:pic>
        <p:nvPicPr>
          <p:cNvPr id="6" name="Imagen 5"/>
          <p:cNvPicPr>
            <a:picLocks noChangeAspect="1"/>
          </p:cNvPicPr>
          <p:nvPr/>
        </p:nvPicPr>
        <p:blipFill rotWithShape="1">
          <a:blip r:embed="rId3"/>
          <a:srcRect l="35282" t="22710" r="35035" b="34828"/>
          <a:stretch/>
        </p:blipFill>
        <p:spPr>
          <a:xfrm>
            <a:off x="1056068" y="3322749"/>
            <a:ext cx="3618963" cy="2910625"/>
          </a:xfrm>
          <a:prstGeom prst="rect">
            <a:avLst/>
          </a:prstGeom>
        </p:spPr>
      </p:pic>
    </p:spTree>
    <p:extLst>
      <p:ext uri="{BB962C8B-B14F-4D97-AF65-F5344CB8AC3E}">
        <p14:creationId xmlns:p14="http://schemas.microsoft.com/office/powerpoint/2010/main" val="3075101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369773949"/>
              </p:ext>
            </p:extLst>
          </p:nvPr>
        </p:nvGraphicFramePr>
        <p:xfrm>
          <a:off x="3242766" y="217421"/>
          <a:ext cx="5823961" cy="2739395"/>
        </p:xfrm>
        <a:graphic>
          <a:graphicData uri="http://schemas.openxmlformats.org/drawingml/2006/table">
            <a:tbl>
              <a:tblPr firstRow="1" firstCol="1" bandRow="1">
                <a:tableStyleId>{10A1B5D5-9B99-4C35-A422-299274C87663}</a:tableStyleId>
              </a:tblPr>
              <a:tblGrid>
                <a:gridCol w="2926214"/>
                <a:gridCol w="528034"/>
                <a:gridCol w="631065"/>
                <a:gridCol w="540913"/>
                <a:gridCol w="592428"/>
                <a:gridCol w="605307"/>
              </a:tblGrid>
              <a:tr h="191770">
                <a:tc gridSpan="6">
                  <a:txBody>
                    <a:bodyPr/>
                    <a:lstStyle/>
                    <a:p>
                      <a:pPr algn="ctr">
                        <a:lnSpc>
                          <a:spcPct val="107000"/>
                        </a:lnSpc>
                        <a:spcAft>
                          <a:spcPts val="0"/>
                        </a:spcAft>
                      </a:pPr>
                      <a:r>
                        <a:rPr lang="es-EC" sz="1400" dirty="0">
                          <a:solidFill>
                            <a:schemeClr val="tx1"/>
                          </a:solidFill>
                          <a:effectLst/>
                          <a:latin typeface="Arial" panose="020B0604020202020204" pitchFamily="34" charset="0"/>
                          <a:cs typeface="Arial" panose="020B0604020202020204" pitchFamily="34" charset="0"/>
                        </a:rPr>
                        <a:t>2. ¿Conoce usted qué tipo de residuos genera en sus actividades diarias dentro de la empresa?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8750">
                <a:tc gridSpan="6">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Resultados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8750">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Dirección</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Si</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Si %</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No</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No %</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Total</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5875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Presidencia</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36%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5875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Planificación</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9</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5</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36%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5875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Relaciones Industriales</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5875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Financiero</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80%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5875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Comercial</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46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23%</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60</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58750">
                <a:tc>
                  <a:txBody>
                    <a:bodyPr/>
                    <a:lstStyle/>
                    <a:p>
                      <a:pPr>
                        <a:lnSpc>
                          <a:spcPct val="107000"/>
                        </a:lnSpc>
                        <a:spcAft>
                          <a:spcPts val="0"/>
                        </a:spcAft>
                      </a:pPr>
                      <a:r>
                        <a:rPr lang="es-EC" sz="1400" b="0">
                          <a:solidFill>
                            <a:schemeClr val="tx1"/>
                          </a:solidFill>
                          <a:effectLst/>
                          <a:latin typeface="Arial" panose="020B0604020202020204" pitchFamily="34" charset="0"/>
                          <a:cs typeface="Arial" panose="020B0604020202020204" pitchFamily="34" charset="0"/>
                        </a:rPr>
                        <a:t>Técnica</a:t>
                      </a:r>
                      <a:endParaRPr lang="es-EC"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92%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8%</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24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58750">
                <a:tc>
                  <a:txBody>
                    <a:bodyPr/>
                    <a:lstStyle/>
                    <a:p>
                      <a:pPr>
                        <a:lnSpc>
                          <a:spcPct val="107000"/>
                        </a:lnSpc>
                        <a:spcAft>
                          <a:spcPts val="0"/>
                        </a:spcAft>
                      </a:pPr>
                      <a:r>
                        <a:rPr lang="es-EC" sz="1400" b="0" dirty="0">
                          <a:solidFill>
                            <a:schemeClr val="tx1"/>
                          </a:solidFill>
                          <a:effectLst/>
                          <a:latin typeface="Arial" panose="020B0604020202020204" pitchFamily="34" charset="0"/>
                          <a:cs typeface="Arial" panose="020B0604020202020204" pitchFamily="34" charset="0"/>
                        </a:rPr>
                        <a:t>Generación</a:t>
                      </a:r>
                      <a:endParaRPr lang="es-EC"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86%</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14%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solidFill>
                            <a:schemeClr val="tx1"/>
                          </a:solidFill>
                          <a:effectLst/>
                          <a:latin typeface="Arial" panose="020B0604020202020204" pitchFamily="34" charset="0"/>
                          <a:cs typeface="Arial" panose="020B0604020202020204" pitchFamily="34" charset="0"/>
                        </a:rPr>
                        <a:t>7</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58750">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Total</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120</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78%</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34</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22%</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0"/>
                        </a:spcAft>
                      </a:pPr>
                      <a:r>
                        <a:rPr lang="es-EC" sz="1400" b="1" dirty="0">
                          <a:solidFill>
                            <a:schemeClr val="tx1"/>
                          </a:solidFill>
                          <a:effectLst/>
                          <a:latin typeface="Arial" panose="020B0604020202020204" pitchFamily="34" charset="0"/>
                          <a:cs typeface="Arial" panose="020B0604020202020204" pitchFamily="34" charset="0"/>
                        </a:rPr>
                        <a:t>154</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FF00"/>
                    </a:solidFill>
                  </a:tcPr>
                </a:tc>
              </a:tr>
            </a:tbl>
          </a:graphicData>
        </a:graphic>
      </p:graphicFrame>
      <p:pic>
        <p:nvPicPr>
          <p:cNvPr id="5" name="Imagen 4"/>
          <p:cNvPicPr>
            <a:picLocks noChangeAspect="1"/>
          </p:cNvPicPr>
          <p:nvPr/>
        </p:nvPicPr>
        <p:blipFill rotWithShape="1">
          <a:blip r:embed="rId2"/>
          <a:srcRect l="36126" t="38492" r="35458" b="13597"/>
          <a:stretch/>
        </p:blipFill>
        <p:spPr>
          <a:xfrm>
            <a:off x="1407526" y="3193961"/>
            <a:ext cx="3464417" cy="3284113"/>
          </a:xfrm>
          <a:prstGeom prst="rect">
            <a:avLst/>
          </a:prstGeom>
        </p:spPr>
      </p:pic>
      <p:pic>
        <p:nvPicPr>
          <p:cNvPr id="6" name="Imagen 5"/>
          <p:cNvPicPr>
            <a:picLocks noChangeAspect="1"/>
          </p:cNvPicPr>
          <p:nvPr/>
        </p:nvPicPr>
        <p:blipFill rotWithShape="1">
          <a:blip r:embed="rId3"/>
          <a:srcRect l="27253" t="31916" r="26690" b="20361"/>
          <a:stretch/>
        </p:blipFill>
        <p:spPr>
          <a:xfrm>
            <a:off x="5293216" y="3193961"/>
            <a:ext cx="5615189" cy="3271234"/>
          </a:xfrm>
          <a:prstGeom prst="rect">
            <a:avLst/>
          </a:prstGeom>
        </p:spPr>
      </p:pic>
    </p:spTree>
    <p:extLst>
      <p:ext uri="{BB962C8B-B14F-4D97-AF65-F5344CB8AC3E}">
        <p14:creationId xmlns:p14="http://schemas.microsoft.com/office/powerpoint/2010/main" val="3369426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4894</Words>
  <Application>Microsoft Office PowerPoint</Application>
  <PresentationFormat>Panorámica</PresentationFormat>
  <Paragraphs>1153</Paragraphs>
  <Slides>41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41</vt:i4>
      </vt:variant>
    </vt:vector>
  </HeadingPairs>
  <TitlesOfParts>
    <vt:vector size="50" baseType="lpstr">
      <vt:lpstr>Agency FB</vt:lpstr>
      <vt:lpstr>Algerian</vt:lpstr>
      <vt:lpstr>Arial</vt:lpstr>
      <vt:lpstr>Calibri</vt:lpstr>
      <vt:lpstr>Calibri Light</vt:lpstr>
      <vt:lpstr>Cambria Math</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Endara</dc:creator>
  <cp:lastModifiedBy>José Endara</cp:lastModifiedBy>
  <cp:revision>69</cp:revision>
  <dcterms:created xsi:type="dcterms:W3CDTF">2019-11-25T21:27:54Z</dcterms:created>
  <dcterms:modified xsi:type="dcterms:W3CDTF">2019-12-03T04:38:49Z</dcterms:modified>
</cp:coreProperties>
</file>